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9" r:id="rId6"/>
  </p:sldIdLst>
  <p:sldSz cx="12192000" cy="6858000"/>
  <p:notesSz cx="6858000" cy="9144000"/>
  <p:defaultTextStyle>
    <a:defPPr>
      <a:defRPr lang="nb-NO"/>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1" userDrawn="1">
          <p15:clr>
            <a:srgbClr val="A4A3A4"/>
          </p15:clr>
        </p15:guide>
        <p15:guide id="2" pos="1221" userDrawn="1">
          <p15:clr>
            <a:srgbClr val="A4A3A4"/>
          </p15:clr>
        </p15:guide>
        <p15:guide id="3" orient="horz" pos="2933" userDrawn="1">
          <p15:clr>
            <a:srgbClr val="A4A3A4"/>
          </p15:clr>
        </p15:guide>
        <p15:guide id="4" pos="1338" userDrawn="1">
          <p15:clr>
            <a:srgbClr val="A4A3A4"/>
          </p15:clr>
        </p15:guide>
        <p15:guide id="5" pos="2502" userDrawn="1">
          <p15:clr>
            <a:srgbClr val="A4A3A4"/>
          </p15:clr>
        </p15:guide>
        <p15:guide id="6" pos="2615" userDrawn="1">
          <p15:clr>
            <a:srgbClr val="A4A3A4"/>
          </p15:clr>
        </p15:guide>
        <p15:guide id="7" pos="3782" userDrawn="1">
          <p15:clr>
            <a:srgbClr val="A4A3A4"/>
          </p15:clr>
        </p15:guide>
        <p15:guide id="8" pos="3886" userDrawn="1">
          <p15:clr>
            <a:srgbClr val="A4A3A4"/>
          </p15:clr>
        </p15:guide>
        <p15:guide id="9" pos="5060" userDrawn="1">
          <p15:clr>
            <a:srgbClr val="A4A3A4"/>
          </p15:clr>
        </p15:guide>
        <p15:guide id="10" pos="5173" userDrawn="1">
          <p15:clr>
            <a:srgbClr val="A4A3A4"/>
          </p15:clr>
        </p15:guide>
        <p15:guide id="11" pos="6335" userDrawn="1">
          <p15:clr>
            <a:srgbClr val="A4A3A4"/>
          </p15:clr>
        </p15:guide>
        <p15:guide id="12" pos="6452" userDrawn="1">
          <p15:clr>
            <a:srgbClr val="A4A3A4"/>
          </p15:clr>
        </p15:guide>
        <p15:guide id="13" orient="horz" pos="2160" userDrawn="1">
          <p15:clr>
            <a:srgbClr val="A4A3A4"/>
          </p15:clr>
        </p15:guide>
        <p15:guide id="14" orient="horz" pos="675" userDrawn="1">
          <p15:clr>
            <a:srgbClr val="A4A3A4"/>
          </p15:clr>
        </p15:guide>
        <p15:guide id="15" orient="horz" pos="1003" userDrawn="1">
          <p15:clr>
            <a:srgbClr val="A4A3A4"/>
          </p15:clr>
        </p15:guide>
        <p15:guide id="16" orient="horz" pos="1389" userDrawn="1">
          <p15:clr>
            <a:srgbClr val="A4A3A4"/>
          </p15:clr>
        </p15:guide>
        <p15:guide id="17" orient="horz" pos="1498" userDrawn="1">
          <p15:clr>
            <a:srgbClr val="A4A3A4"/>
          </p15:clr>
        </p15:guide>
        <p15:guide id="18" orient="horz" pos="2104" userDrawn="1">
          <p15:clr>
            <a:srgbClr val="A4A3A4"/>
          </p15:clr>
        </p15:guide>
        <p15:guide id="21" orient="horz" pos="2240" userDrawn="1">
          <p15:clr>
            <a:srgbClr val="A4A3A4"/>
          </p15:clr>
        </p15:guide>
        <p15:guide id="22" orient="horz" pos="4133" userDrawn="1">
          <p15:clr>
            <a:srgbClr val="A4A3A4"/>
          </p15:clr>
        </p15:guide>
        <p15:guide id="23"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CBCBCB"/>
    <a:srgbClr val="F5F5F5"/>
    <a:srgbClr val="636569"/>
    <a:srgbClr val="808FB1"/>
    <a:srgbClr val="40568B"/>
    <a:srgbClr val="D9D9D6"/>
    <a:srgbClr val="BBBCBC"/>
    <a:srgbClr val="E87722"/>
    <a:srgbClr val="008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1" autoAdjust="0"/>
    <p:restoredTop sz="96060" autoAdjust="0"/>
  </p:normalViewPr>
  <p:slideViewPr>
    <p:cSldViewPr snapToGrid="0">
      <p:cViewPr varScale="1">
        <p:scale>
          <a:sx n="110" d="100"/>
          <a:sy n="110" d="100"/>
        </p:scale>
        <p:origin x="702" y="108"/>
      </p:cViewPr>
      <p:guideLst>
        <p:guide orient="horz" pos="2821"/>
        <p:guide pos="1221"/>
        <p:guide orient="horz" pos="2933"/>
        <p:guide pos="1338"/>
        <p:guide pos="2502"/>
        <p:guide pos="2615"/>
        <p:guide pos="3782"/>
        <p:guide pos="3886"/>
        <p:guide pos="5060"/>
        <p:guide pos="5173"/>
        <p:guide pos="6335"/>
        <p:guide pos="6452"/>
        <p:guide orient="horz" pos="2160"/>
        <p:guide orient="horz" pos="675"/>
        <p:guide orient="horz" pos="1003"/>
        <p:guide orient="horz" pos="1389"/>
        <p:guide orient="horz" pos="1498"/>
        <p:guide orient="horz" pos="2104"/>
        <p:guide orient="horz" pos="2240"/>
        <p:guide orient="horz" pos="4133"/>
        <p:guide orient="horz" pos="3884"/>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E2AC2-A2FF-45C4-BB0A-155998961533}"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9B518-B162-446D-A1B6-40529E851729}" type="slidenum">
              <a:rPr lang="en-US" smtClean="0"/>
              <a:t>‹#›</a:t>
            </a:fld>
            <a:endParaRPr lang="en-US"/>
          </a:p>
        </p:txBody>
      </p:sp>
    </p:spTree>
    <p:extLst>
      <p:ext uri="{BB962C8B-B14F-4D97-AF65-F5344CB8AC3E}">
        <p14:creationId xmlns:p14="http://schemas.microsoft.com/office/powerpoint/2010/main" val="924664922"/>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52EFA689-9E44-4607-AFEF-615F197B11B4}" type="slidenum">
              <a:rPr lang="nb-NO" smtClean="0"/>
              <a:pPr/>
              <a:t>2</a:t>
            </a:fld>
            <a:endParaRPr lang="nb-NO"/>
          </a:p>
        </p:txBody>
      </p:sp>
    </p:spTree>
    <p:extLst>
      <p:ext uri="{BB962C8B-B14F-4D97-AF65-F5344CB8AC3E}">
        <p14:creationId xmlns:p14="http://schemas.microsoft.com/office/powerpoint/2010/main" val="373120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solidFill>
          <a:schemeClr val="tx2"/>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25466BA1-77F6-477E-BB15-38C5DDE84DE9}"/>
              </a:ext>
            </a:extLst>
          </p:cNvPr>
          <p:cNvSpPr>
            <a:spLocks noGrp="1"/>
          </p:cNvSpPr>
          <p:nvPr>
            <p:ph type="pic" sz="quarter" idx="13" hasCustomPrompt="1"/>
          </p:nvPr>
        </p:nvSpPr>
        <p:spPr>
          <a:xfrm>
            <a:off x="515144" y="1149350"/>
            <a:ext cx="11175008" cy="5205413"/>
          </a:xfrm>
          <a:solidFill>
            <a:schemeClr val="accent2"/>
          </a:solidFill>
        </p:spPr>
        <p:txBody>
          <a:bodyPr/>
          <a:lstStyle>
            <a:lvl1pPr marL="0" indent="0" algn="l">
              <a:buNone/>
              <a:defRPr/>
            </a:lvl1pPr>
          </a:lstStyle>
          <a:p>
            <a:r>
              <a:rPr lang="nb-NO"/>
              <a:t>Drag an image into this frame. Adjust it using the Crop tool on the Image Format tab.</a:t>
            </a:r>
          </a:p>
        </p:txBody>
      </p:sp>
      <p:sp>
        <p:nvSpPr>
          <p:cNvPr id="2" name="Title 1"/>
          <p:cNvSpPr>
            <a:spLocks noGrp="1"/>
          </p:cNvSpPr>
          <p:nvPr>
            <p:ph type="ctrTitle" hasCustomPrompt="1"/>
          </p:nvPr>
        </p:nvSpPr>
        <p:spPr>
          <a:xfrm>
            <a:off x="899886" y="2337254"/>
            <a:ext cx="10392229" cy="2387600"/>
          </a:xfrm>
        </p:spPr>
        <p:txBody>
          <a:bodyPr anchor="ctr" anchorCtr="0"/>
          <a:lstStyle>
            <a:lvl1pPr algn="ctr">
              <a:lnSpc>
                <a:spcPct val="94000"/>
              </a:lnSpc>
              <a:defRPr sz="6250">
                <a:solidFill>
                  <a:schemeClr val="tx2"/>
                </a:solidFill>
              </a:defRPr>
            </a:lvl1pPr>
          </a:lstStyle>
          <a:p>
            <a:r>
              <a:rPr lang="nb-NO" dirty="0"/>
              <a:t>Presentation </a:t>
            </a:r>
            <a:br>
              <a:rPr lang="nb-NO" dirty="0"/>
            </a:br>
            <a:r>
              <a:rPr lang="nb-NO" dirty="0"/>
              <a:t>header</a:t>
            </a:r>
          </a:p>
        </p:txBody>
      </p:sp>
      <p:sp>
        <p:nvSpPr>
          <p:cNvPr id="3" name="Subtitle 2"/>
          <p:cNvSpPr>
            <a:spLocks noGrp="1"/>
          </p:cNvSpPr>
          <p:nvPr>
            <p:ph type="subTitle" idx="1" hasCustomPrompt="1"/>
          </p:nvPr>
        </p:nvSpPr>
        <p:spPr>
          <a:xfrm>
            <a:off x="1524000" y="4974771"/>
            <a:ext cx="9144000" cy="1038572"/>
          </a:xfrm>
        </p:spPr>
        <p:txBody>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Date / Conference </a:t>
            </a:r>
            <a:r>
              <a:rPr lang="nb-NO" dirty="0" err="1"/>
              <a:t>title</a:t>
            </a:r>
            <a:r>
              <a:rPr lang="nb-NO" dirty="0"/>
              <a:t> / </a:t>
            </a:r>
            <a:r>
              <a:rPr lang="nb-NO" dirty="0" err="1"/>
              <a:t>Name</a:t>
            </a:r>
            <a:endParaRPr lang="nb-NO" dirty="0"/>
          </a:p>
        </p:txBody>
      </p:sp>
      <p:pic>
        <p:nvPicPr>
          <p:cNvPr id="10" name="Logo">
            <a:extLst>
              <a:ext uri="{FF2B5EF4-FFF2-40B4-BE49-F238E27FC236}">
                <a16:creationId xmlns:a16="http://schemas.microsoft.com/office/drawing/2014/main" id="{EAE554E5-27F3-40DA-B70D-6A250A00AF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15144" y="482205"/>
            <a:ext cx="2685688" cy="262800"/>
          </a:xfrm>
          <a:prstGeom prst="rect">
            <a:avLst/>
          </a:prstGeom>
        </p:spPr>
      </p:pic>
      <p:pic>
        <p:nvPicPr>
          <p:cNvPr id="6" name="Bilde 5" descr="Et bilde som inneholder tekst&#10;&#10;Automatisk generert beskrivelse">
            <a:extLst>
              <a:ext uri="{FF2B5EF4-FFF2-40B4-BE49-F238E27FC236}">
                <a16:creationId xmlns:a16="http://schemas.microsoft.com/office/drawing/2014/main" id="{52FE223D-0E45-5448-8BEB-4EC62681A7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3999" y="350278"/>
            <a:ext cx="1682064" cy="596900"/>
          </a:xfrm>
          <a:prstGeom prst="rect">
            <a:avLst/>
          </a:prstGeom>
        </p:spPr>
      </p:pic>
    </p:spTree>
    <p:extLst>
      <p:ext uri="{BB962C8B-B14F-4D97-AF65-F5344CB8AC3E}">
        <p14:creationId xmlns:p14="http://schemas.microsoft.com/office/powerpoint/2010/main" val="132684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box B">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2A6B4FE-C1D0-4187-BA1C-B1333ABFF5A2}"/>
              </a:ext>
            </a:extLst>
          </p:cNvPr>
          <p:cNvSpPr/>
          <p:nvPr userDrawn="1"/>
        </p:nvSpPr>
        <p:spPr>
          <a:xfrm>
            <a:off x="6096000" y="2907620"/>
            <a:ext cx="5580856" cy="34471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tel 1">
            <a:extLst>
              <a:ext uri="{FF2B5EF4-FFF2-40B4-BE49-F238E27FC236}">
                <a16:creationId xmlns:a16="http://schemas.microsoft.com/office/drawing/2014/main" id="{85EE6089-C66A-46E4-80D0-685BA686CD2C}"/>
              </a:ext>
            </a:extLst>
          </p:cNvPr>
          <p:cNvSpPr>
            <a:spLocks noGrp="1"/>
          </p:cNvSpPr>
          <p:nvPr>
            <p:ph type="title" hasCustomPrompt="1"/>
          </p:nvPr>
        </p:nvSpPr>
        <p:spPr>
          <a:xfrm>
            <a:off x="6525491" y="3917547"/>
            <a:ext cx="4738255" cy="385032"/>
          </a:xfrm>
        </p:spPr>
        <p:txBody>
          <a:bodyPr/>
          <a:lstStyle>
            <a:lvl1pPr>
              <a:defRPr sz="2000"/>
            </a:lvl1pPr>
          </a:lstStyle>
          <a:p>
            <a:r>
              <a:rPr lang="nb-NO" err="1"/>
              <a:t>Insert h</a:t>
            </a:r>
            <a:r>
              <a:rPr lang="nb-NO"/>
              <a:t>eader</a:t>
            </a:r>
          </a:p>
        </p:txBody>
      </p:sp>
      <p:sp>
        <p:nvSpPr>
          <p:cNvPr id="9" name="Plassholder for tekst 8">
            <a:extLst>
              <a:ext uri="{FF2B5EF4-FFF2-40B4-BE49-F238E27FC236}">
                <a16:creationId xmlns:a16="http://schemas.microsoft.com/office/drawing/2014/main" id="{46379002-0EB4-4325-A933-295F38CF7113}"/>
              </a:ext>
            </a:extLst>
          </p:cNvPr>
          <p:cNvSpPr>
            <a:spLocks noGrp="1"/>
          </p:cNvSpPr>
          <p:nvPr>
            <p:ph type="body" sz="quarter" idx="13" hasCustomPrompt="1"/>
          </p:nvPr>
        </p:nvSpPr>
        <p:spPr>
          <a:xfrm>
            <a:off x="6525492" y="4567238"/>
            <a:ext cx="4738254" cy="1569810"/>
          </a:xfrm>
        </p:spPr>
        <p:txBody>
          <a:bodyPr/>
          <a:lstStyle>
            <a:lvl1pPr marL="0" indent="0">
              <a:buNone/>
              <a:defRPr/>
            </a:lvl1pPr>
            <a:lvl2pPr marL="230400" indent="0">
              <a:buNone/>
              <a:defRPr/>
            </a:lvl2pPr>
          </a:lstStyle>
          <a:p>
            <a:pPr lvl="0"/>
            <a:r>
              <a:rPr lang="nb-NO" err="1"/>
              <a:t>Text</a:t>
            </a:r>
            <a:endParaRPr lang="nb-NO"/>
          </a:p>
        </p:txBody>
      </p:sp>
      <p:sp>
        <p:nvSpPr>
          <p:cNvPr id="11" name="Plassholder for tekst 10">
            <a:extLst>
              <a:ext uri="{FF2B5EF4-FFF2-40B4-BE49-F238E27FC236}">
                <a16:creationId xmlns:a16="http://schemas.microsoft.com/office/drawing/2014/main" id="{33698C7E-4FD9-4282-ADF1-D1C995599B00}"/>
              </a:ext>
            </a:extLst>
          </p:cNvPr>
          <p:cNvSpPr>
            <a:spLocks noGrp="1"/>
          </p:cNvSpPr>
          <p:nvPr>
            <p:ph type="body" sz="quarter" idx="14" hasCustomPrompt="1"/>
          </p:nvPr>
        </p:nvSpPr>
        <p:spPr>
          <a:xfrm>
            <a:off x="6525491" y="3316777"/>
            <a:ext cx="4738255" cy="216132"/>
          </a:xfrm>
        </p:spPr>
        <p:txBody>
          <a:bodyPr/>
          <a:lstStyle>
            <a:lvl1pPr marL="0" indent="0">
              <a:buNone/>
              <a:defRPr sz="1000"/>
            </a:lvl1pPr>
            <a:lvl2pPr marL="230400" indent="0">
              <a:buNone/>
              <a:defRPr/>
            </a:lvl2pPr>
          </a:lstStyle>
          <a:p>
            <a:pPr lvl="0"/>
            <a:r>
              <a:rPr lang="nb-NO" err="1"/>
              <a:t>Optional</a:t>
            </a:r>
            <a:r>
              <a:rPr lang="nb-NO"/>
              <a:t> subheading</a:t>
            </a:r>
          </a:p>
        </p:txBody>
      </p:sp>
      <p:sp>
        <p:nvSpPr>
          <p:cNvPr id="13" name="Plassholder for bilde 12">
            <a:extLst>
              <a:ext uri="{FF2B5EF4-FFF2-40B4-BE49-F238E27FC236}">
                <a16:creationId xmlns:a16="http://schemas.microsoft.com/office/drawing/2014/main" id="{794F3235-286F-4023-8378-B952454886D3}"/>
              </a:ext>
            </a:extLst>
          </p:cNvPr>
          <p:cNvSpPr>
            <a:spLocks noGrp="1"/>
          </p:cNvSpPr>
          <p:nvPr>
            <p:ph type="pic" sz="quarter" idx="15" hasCustomPrompt="1"/>
          </p:nvPr>
        </p:nvSpPr>
        <p:spPr>
          <a:xfrm>
            <a:off x="0" y="0"/>
            <a:ext cx="8123527" cy="5852319"/>
          </a:xfrm>
          <a:custGeom>
            <a:avLst/>
            <a:gdLst>
              <a:gd name="connsiteX0" fmla="*/ 0 w 16247053"/>
              <a:gd name="connsiteY0" fmla="*/ 0 h 11704637"/>
              <a:gd name="connsiteX1" fmla="*/ 16247053 w 16247053"/>
              <a:gd name="connsiteY1" fmla="*/ 0 h 11704637"/>
              <a:gd name="connsiteX2" fmla="*/ 16247053 w 16247053"/>
              <a:gd name="connsiteY2" fmla="*/ 5815239 h 11704637"/>
              <a:gd name="connsiteX3" fmla="*/ 12192000 w 16247053"/>
              <a:gd name="connsiteY3" fmla="*/ 5815239 h 11704637"/>
              <a:gd name="connsiteX4" fmla="*/ 12192000 w 16247053"/>
              <a:gd name="connsiteY4" fmla="*/ 11704637 h 11704637"/>
              <a:gd name="connsiteX5" fmla="*/ 0 w 16247053"/>
              <a:gd name="connsiteY5" fmla="*/ 11704637 h 117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7053" h="11704637">
                <a:moveTo>
                  <a:pt x="0" y="0"/>
                </a:moveTo>
                <a:lnTo>
                  <a:pt x="16247053" y="0"/>
                </a:lnTo>
                <a:lnTo>
                  <a:pt x="16247053" y="5815239"/>
                </a:lnTo>
                <a:lnTo>
                  <a:pt x="12192000" y="5815239"/>
                </a:lnTo>
                <a:lnTo>
                  <a:pt x="12192000" y="11704637"/>
                </a:lnTo>
                <a:lnTo>
                  <a:pt x="0" y="11704637"/>
                </a:lnTo>
                <a:close/>
              </a:path>
            </a:pathLst>
          </a:custGeom>
          <a:solidFill>
            <a:schemeClr val="accent2"/>
          </a:solidFill>
        </p:spPr>
        <p:txBody>
          <a:bodyPr wrap="square">
            <a:noAutofit/>
          </a:bodyPr>
          <a:lstStyle>
            <a:lvl1pPr marL="0" indent="0" algn="l">
              <a:buNone/>
              <a:defRPr/>
            </a:lvl1pPr>
          </a:lstStyle>
          <a:p>
            <a:r>
              <a:rPr lang="nb-NO"/>
              <a:t>Drag an image into this frame. Adjust it using the Crop tool on the Image Format tab.</a:t>
            </a:r>
          </a:p>
        </p:txBody>
      </p:sp>
    </p:spTree>
    <p:extLst>
      <p:ext uri="{BB962C8B-B14F-4D97-AF65-F5344CB8AC3E}">
        <p14:creationId xmlns:p14="http://schemas.microsoft.com/office/powerpoint/2010/main" val="365847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box quot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2A6B4FE-C1D0-4187-BA1C-B1333ABFF5A2}"/>
              </a:ext>
            </a:extLst>
          </p:cNvPr>
          <p:cNvSpPr/>
          <p:nvPr userDrawn="1"/>
        </p:nvSpPr>
        <p:spPr>
          <a:xfrm>
            <a:off x="515144" y="1149350"/>
            <a:ext cx="4630171" cy="2945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tel 1">
            <a:extLst>
              <a:ext uri="{FF2B5EF4-FFF2-40B4-BE49-F238E27FC236}">
                <a16:creationId xmlns:a16="http://schemas.microsoft.com/office/drawing/2014/main" id="{85EE6089-C66A-46E4-80D0-685BA686CD2C}"/>
              </a:ext>
            </a:extLst>
          </p:cNvPr>
          <p:cNvSpPr>
            <a:spLocks noGrp="1"/>
          </p:cNvSpPr>
          <p:nvPr>
            <p:ph type="title" hasCustomPrompt="1"/>
          </p:nvPr>
        </p:nvSpPr>
        <p:spPr>
          <a:xfrm>
            <a:off x="1055688" y="2069987"/>
            <a:ext cx="3599439" cy="1359013"/>
          </a:xfrm>
        </p:spPr>
        <p:txBody>
          <a:bodyPr anchor="ctr" anchorCtr="0"/>
          <a:lstStyle>
            <a:lvl1pPr>
              <a:lnSpc>
                <a:spcPct val="107000"/>
              </a:lnSpc>
              <a:defRPr sz="2000">
                <a:solidFill>
                  <a:schemeClr val="bg1"/>
                </a:solidFill>
                <a:latin typeface="+mn-lt"/>
              </a:defRPr>
            </a:lvl1pPr>
          </a:lstStyle>
          <a:p>
            <a:r>
              <a:rPr lang="nb-NO" err="1"/>
              <a:t>Insert quote</a:t>
            </a:r>
            <a:endParaRPr lang="nb-NO"/>
          </a:p>
        </p:txBody>
      </p:sp>
      <p:sp>
        <p:nvSpPr>
          <p:cNvPr id="11" name="Plassholder for tekst 10">
            <a:extLst>
              <a:ext uri="{FF2B5EF4-FFF2-40B4-BE49-F238E27FC236}">
                <a16:creationId xmlns:a16="http://schemas.microsoft.com/office/drawing/2014/main" id="{33698C7E-4FD9-4282-ADF1-D1C995599B00}"/>
              </a:ext>
            </a:extLst>
          </p:cNvPr>
          <p:cNvSpPr>
            <a:spLocks noGrp="1"/>
          </p:cNvSpPr>
          <p:nvPr>
            <p:ph type="body" sz="quarter" idx="14" hasCustomPrompt="1"/>
          </p:nvPr>
        </p:nvSpPr>
        <p:spPr>
          <a:xfrm>
            <a:off x="1055688" y="1471353"/>
            <a:ext cx="3599439" cy="267385"/>
          </a:xfrm>
        </p:spPr>
        <p:txBody>
          <a:bodyPr/>
          <a:lstStyle>
            <a:lvl1pPr marL="0" indent="0">
              <a:buNone/>
              <a:defRPr sz="1000">
                <a:solidFill>
                  <a:schemeClr val="accent1"/>
                </a:solidFill>
              </a:defRPr>
            </a:lvl1pPr>
            <a:lvl2pPr marL="230400" indent="0">
              <a:buNone/>
              <a:defRPr/>
            </a:lvl2pPr>
          </a:lstStyle>
          <a:p>
            <a:pPr lvl="0"/>
            <a:r>
              <a:rPr lang="nb-NO" err="1"/>
              <a:t>Optional</a:t>
            </a:r>
            <a:r>
              <a:rPr lang="nb-NO"/>
              <a:t> subheading</a:t>
            </a:r>
          </a:p>
        </p:txBody>
      </p:sp>
      <p:sp>
        <p:nvSpPr>
          <p:cNvPr id="13" name="Plassholder for bilde 12">
            <a:extLst>
              <a:ext uri="{FF2B5EF4-FFF2-40B4-BE49-F238E27FC236}">
                <a16:creationId xmlns:a16="http://schemas.microsoft.com/office/drawing/2014/main" id="{CFEB16B5-4D1B-440F-9774-DF61E2EDB601}"/>
              </a:ext>
            </a:extLst>
          </p:cNvPr>
          <p:cNvSpPr>
            <a:spLocks noGrp="1"/>
          </p:cNvSpPr>
          <p:nvPr>
            <p:ph type="pic" sz="quarter" idx="15" hasCustomPrompt="1"/>
          </p:nvPr>
        </p:nvSpPr>
        <p:spPr>
          <a:xfrm>
            <a:off x="2039145" y="1"/>
            <a:ext cx="10146650" cy="5705475"/>
          </a:xfrm>
          <a:custGeom>
            <a:avLst/>
            <a:gdLst>
              <a:gd name="connsiteX0" fmla="*/ 0 w 20293299"/>
              <a:gd name="connsiteY0" fmla="*/ 0 h 11410950"/>
              <a:gd name="connsiteX1" fmla="*/ 20293299 w 20293299"/>
              <a:gd name="connsiteY1" fmla="*/ 0 h 11410950"/>
              <a:gd name="connsiteX2" fmla="*/ 20293299 w 20293299"/>
              <a:gd name="connsiteY2" fmla="*/ 11410950 h 11410950"/>
              <a:gd name="connsiteX3" fmla="*/ 0 w 20293299"/>
              <a:gd name="connsiteY3" fmla="*/ 11410950 h 11410950"/>
              <a:gd name="connsiteX4" fmla="*/ 0 w 20293299"/>
              <a:gd name="connsiteY4" fmla="*/ 8189999 h 11410950"/>
              <a:gd name="connsiteX5" fmla="*/ 6212340 w 20293299"/>
              <a:gd name="connsiteY5" fmla="*/ 8189999 h 11410950"/>
              <a:gd name="connsiteX6" fmla="*/ 6212340 w 20293299"/>
              <a:gd name="connsiteY6" fmla="*/ 2298699 h 11410950"/>
              <a:gd name="connsiteX7" fmla="*/ 0 w 20293299"/>
              <a:gd name="connsiteY7" fmla="*/ 2298699 h 1141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3299" h="11410950">
                <a:moveTo>
                  <a:pt x="0" y="0"/>
                </a:moveTo>
                <a:lnTo>
                  <a:pt x="20293299" y="0"/>
                </a:lnTo>
                <a:lnTo>
                  <a:pt x="20293299" y="11410950"/>
                </a:lnTo>
                <a:lnTo>
                  <a:pt x="0" y="11410950"/>
                </a:lnTo>
                <a:lnTo>
                  <a:pt x="0" y="8189999"/>
                </a:lnTo>
                <a:lnTo>
                  <a:pt x="6212340" y="8189999"/>
                </a:lnTo>
                <a:lnTo>
                  <a:pt x="6212340" y="2298699"/>
                </a:lnTo>
                <a:lnTo>
                  <a:pt x="0" y="2298699"/>
                </a:lnTo>
                <a:close/>
              </a:path>
            </a:pathLst>
          </a:custGeom>
          <a:solidFill>
            <a:schemeClr val="accent2"/>
          </a:solidFill>
        </p:spPr>
        <p:txBody>
          <a:bodyPr wrap="square">
            <a:noAutofit/>
          </a:bodyPr>
          <a:lstStyle>
            <a:lvl1pPr marL="0" indent="0" algn="l">
              <a:buNone/>
              <a:defRPr/>
            </a:lvl1pPr>
          </a:lstStyle>
          <a:p>
            <a:r>
              <a:rPr lang="nb-NO"/>
              <a:t>Drag an image into this frame. Adjust it using the Crop tool on the Image Format tab.</a:t>
            </a:r>
          </a:p>
        </p:txBody>
      </p:sp>
    </p:spTree>
    <p:extLst>
      <p:ext uri="{BB962C8B-B14F-4D97-AF65-F5344CB8AC3E}">
        <p14:creationId xmlns:p14="http://schemas.microsoft.com/office/powerpoint/2010/main" val="66401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images, caption">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46379002-0EB4-4325-A933-295F38CF7113}"/>
              </a:ext>
            </a:extLst>
          </p:cNvPr>
          <p:cNvSpPr>
            <a:spLocks noGrp="1"/>
          </p:cNvSpPr>
          <p:nvPr>
            <p:ph type="body" sz="quarter" idx="13" hasCustomPrompt="1"/>
          </p:nvPr>
        </p:nvSpPr>
        <p:spPr>
          <a:xfrm>
            <a:off x="515143" y="3757353"/>
            <a:ext cx="2347799" cy="1587731"/>
          </a:xfrm>
        </p:spPr>
        <p:txBody>
          <a:bodyPr/>
          <a:lstStyle>
            <a:lvl1pPr marL="0" indent="0">
              <a:buNone/>
              <a:defRPr/>
            </a:lvl1pPr>
            <a:lvl2pPr marL="230400" indent="0">
              <a:buNone/>
              <a:defRPr/>
            </a:lvl2pPr>
          </a:lstStyle>
          <a:p>
            <a:pPr lvl="0"/>
            <a:r>
              <a:rPr lang="nb-NO" err="1"/>
              <a:t>Click</a:t>
            </a:r>
            <a:r>
              <a:rPr lang="nb-NO"/>
              <a:t> to </a:t>
            </a:r>
            <a:r>
              <a:rPr lang="nb-NO" err="1"/>
              <a:t>add</a:t>
            </a:r>
            <a:r>
              <a:rPr lang="nb-NO"/>
              <a:t> </a:t>
            </a:r>
            <a:r>
              <a:rPr lang="nb-NO" err="1"/>
              <a:t>text</a:t>
            </a:r>
            <a:endParaRPr lang="nb-NO"/>
          </a:p>
        </p:txBody>
      </p:sp>
      <p:sp>
        <p:nvSpPr>
          <p:cNvPr id="14" name="Plassholder for bilde 13">
            <a:extLst>
              <a:ext uri="{FF2B5EF4-FFF2-40B4-BE49-F238E27FC236}">
                <a16:creationId xmlns:a16="http://schemas.microsoft.com/office/drawing/2014/main" id="{2AC6683B-81B5-4C70-AB2D-52068E03CB59}"/>
              </a:ext>
            </a:extLst>
          </p:cNvPr>
          <p:cNvSpPr>
            <a:spLocks noGrp="1"/>
          </p:cNvSpPr>
          <p:nvPr>
            <p:ph type="pic" sz="quarter" idx="15" hasCustomPrompt="1"/>
          </p:nvPr>
        </p:nvSpPr>
        <p:spPr>
          <a:xfrm>
            <a:off x="2990850" y="0"/>
            <a:ext cx="9201150" cy="6257925"/>
          </a:xfrm>
          <a:custGeom>
            <a:avLst/>
            <a:gdLst>
              <a:gd name="connsiteX0" fmla="*/ 0 w 18402300"/>
              <a:gd name="connsiteY0" fmla="*/ 0 h 12515850"/>
              <a:gd name="connsiteX1" fmla="*/ 18402300 w 18402300"/>
              <a:gd name="connsiteY1" fmla="*/ 0 h 12515850"/>
              <a:gd name="connsiteX2" fmla="*/ 18402300 w 18402300"/>
              <a:gd name="connsiteY2" fmla="*/ 12515850 h 12515850"/>
              <a:gd name="connsiteX3" fmla="*/ 0 w 18402300"/>
              <a:gd name="connsiteY3" fmla="*/ 12515850 h 12515850"/>
              <a:gd name="connsiteX4" fmla="*/ 0 w 18402300"/>
              <a:gd name="connsiteY4" fmla="*/ 6858000 h 12515850"/>
              <a:gd name="connsiteX5" fmla="*/ 2154239 w 18402300"/>
              <a:gd name="connsiteY5" fmla="*/ 6858000 h 12515850"/>
              <a:gd name="connsiteX6" fmla="*/ 2154239 w 18402300"/>
              <a:gd name="connsiteY6" fmla="*/ 1004888 h 12515850"/>
              <a:gd name="connsiteX7" fmla="*/ 0 w 18402300"/>
              <a:gd name="connsiteY7" fmla="*/ 1004888 h 125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02300" h="12515850">
                <a:moveTo>
                  <a:pt x="0" y="0"/>
                </a:moveTo>
                <a:lnTo>
                  <a:pt x="18402300" y="0"/>
                </a:lnTo>
                <a:lnTo>
                  <a:pt x="18402300" y="12515850"/>
                </a:lnTo>
                <a:lnTo>
                  <a:pt x="0" y="12515850"/>
                </a:lnTo>
                <a:lnTo>
                  <a:pt x="0" y="6858000"/>
                </a:lnTo>
                <a:lnTo>
                  <a:pt x="2154239" y="6858000"/>
                </a:lnTo>
                <a:lnTo>
                  <a:pt x="2154239" y="1004888"/>
                </a:lnTo>
                <a:lnTo>
                  <a:pt x="0" y="1004888"/>
                </a:lnTo>
                <a:close/>
              </a:path>
            </a:pathLst>
          </a:custGeom>
          <a:solidFill>
            <a:schemeClr val="accent2"/>
          </a:solidFill>
        </p:spPr>
        <p:txBody>
          <a:bodyPr wrap="square">
            <a:noAutofit/>
          </a:bodyPr>
          <a:lstStyle>
            <a:lvl1pPr marL="0" indent="0" algn="l">
              <a:buNone/>
              <a:defRPr/>
            </a:lvl1pPr>
          </a:lstStyle>
          <a:p>
            <a:r>
              <a:rPr lang="nb-NO"/>
              <a:t>Drag an image into this frame. Adjust it using the Crop tool on the Image Format tab.</a:t>
            </a:r>
          </a:p>
        </p:txBody>
      </p:sp>
      <p:sp>
        <p:nvSpPr>
          <p:cNvPr id="10" name="Plassholder for bilde 15">
            <a:extLst>
              <a:ext uri="{FF2B5EF4-FFF2-40B4-BE49-F238E27FC236}">
                <a16:creationId xmlns:a16="http://schemas.microsoft.com/office/drawing/2014/main" id="{B1392801-20B8-4F39-85E0-F8396F5E43A6}"/>
              </a:ext>
            </a:extLst>
          </p:cNvPr>
          <p:cNvSpPr>
            <a:spLocks noGrp="1"/>
          </p:cNvSpPr>
          <p:nvPr>
            <p:ph type="pic" sz="quarter" idx="16" hasCustomPrompt="1"/>
          </p:nvPr>
        </p:nvSpPr>
        <p:spPr>
          <a:xfrm>
            <a:off x="515144" y="502444"/>
            <a:ext cx="3552826" cy="2926556"/>
          </a:xfrm>
          <a:prstGeom prst="rect">
            <a:avLst/>
          </a:prstGeom>
          <a:solidFill>
            <a:schemeClr val="accent2">
              <a:lumMod val="60000"/>
              <a:lumOff val="40000"/>
            </a:schemeClr>
          </a:solidFill>
        </p:spPr>
        <p:txBody>
          <a:bodyPr wrap="square">
            <a:noAutofit/>
          </a:bodyPr>
          <a:lstStyle>
            <a:lvl1pPr marL="0" indent="0" algn="l">
              <a:buNone/>
              <a:defRPr/>
            </a:lvl1pPr>
          </a:lstStyle>
          <a:p>
            <a:r>
              <a:rPr lang="nb-NO"/>
              <a:t>Drag an image </a:t>
            </a:r>
            <a:r>
              <a:rPr lang="nb-NO" err="1"/>
              <a:t>into</a:t>
            </a:r>
            <a:r>
              <a:rPr lang="nb-NO"/>
              <a:t> </a:t>
            </a:r>
            <a:r>
              <a:rPr lang="nb-NO" err="1"/>
              <a:t>this</a:t>
            </a:r>
            <a:r>
              <a:rPr lang="nb-NO"/>
              <a:t> </a:t>
            </a:r>
            <a:r>
              <a:rPr lang="nb-NO" err="1"/>
              <a:t>frame</a:t>
            </a:r>
            <a:r>
              <a:rPr lang="nb-NO"/>
              <a:t>. </a:t>
            </a:r>
            <a:r>
              <a:rPr lang="nb-NO" err="1"/>
              <a:t>Adjust</a:t>
            </a:r>
            <a:r>
              <a:rPr lang="nb-NO"/>
              <a:t> it </a:t>
            </a:r>
            <a:r>
              <a:rPr lang="nb-NO" err="1"/>
              <a:t>using</a:t>
            </a:r>
            <a:r>
              <a:rPr lang="nb-NO"/>
              <a:t> </a:t>
            </a:r>
            <a:r>
              <a:rPr lang="nb-NO" err="1"/>
              <a:t>the</a:t>
            </a:r>
            <a:r>
              <a:rPr lang="nb-NO"/>
              <a:t> Crop </a:t>
            </a:r>
            <a:r>
              <a:rPr lang="nb-NO" err="1"/>
              <a:t>tool</a:t>
            </a:r>
            <a:r>
              <a:rPr lang="nb-NO"/>
              <a:t> </a:t>
            </a:r>
            <a:r>
              <a:rPr lang="nb-NO" err="1"/>
              <a:t>on</a:t>
            </a:r>
            <a:r>
              <a:rPr lang="nb-NO"/>
              <a:t> </a:t>
            </a:r>
            <a:r>
              <a:rPr lang="nb-NO" err="1"/>
              <a:t>the</a:t>
            </a:r>
            <a:r>
              <a:rPr lang="nb-NO"/>
              <a:t> Image Format tab.</a:t>
            </a:r>
          </a:p>
        </p:txBody>
      </p:sp>
    </p:spTree>
    <p:extLst>
      <p:ext uri="{BB962C8B-B14F-4D97-AF65-F5344CB8AC3E}">
        <p14:creationId xmlns:p14="http://schemas.microsoft.com/office/powerpoint/2010/main" val="61910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46379002-0EB4-4325-A933-295F38CF7113}"/>
              </a:ext>
            </a:extLst>
          </p:cNvPr>
          <p:cNvSpPr>
            <a:spLocks noGrp="1"/>
          </p:cNvSpPr>
          <p:nvPr>
            <p:ph type="body" sz="quarter" idx="13" hasCustomPrompt="1"/>
          </p:nvPr>
        </p:nvSpPr>
        <p:spPr>
          <a:xfrm>
            <a:off x="515938" y="4796443"/>
            <a:ext cx="3182143" cy="1415445"/>
          </a:xfrm>
        </p:spPr>
        <p:txBody>
          <a:bodyPr/>
          <a:lstStyle>
            <a:lvl1pPr marL="0" indent="0">
              <a:spcBef>
                <a:spcPts val="0"/>
              </a:spcBef>
              <a:buNone/>
              <a:defRPr sz="1600"/>
            </a:lvl1pPr>
            <a:lvl2pPr marL="230400" indent="0">
              <a:buNone/>
              <a:defRPr/>
            </a:lvl2pPr>
          </a:lstStyle>
          <a:p>
            <a:pPr lvl="0"/>
            <a:r>
              <a:rPr lang="nb-NO" err="1"/>
              <a:t>Click</a:t>
            </a:r>
            <a:r>
              <a:rPr lang="nb-NO"/>
              <a:t> to </a:t>
            </a:r>
            <a:r>
              <a:rPr lang="nb-NO" err="1"/>
              <a:t>add</a:t>
            </a:r>
            <a:r>
              <a:rPr lang="nb-NO"/>
              <a:t> </a:t>
            </a:r>
            <a:r>
              <a:rPr lang="nb-NO" err="1"/>
              <a:t>text</a:t>
            </a:r>
            <a:endParaRPr lang="nb-NO"/>
          </a:p>
        </p:txBody>
      </p:sp>
      <p:sp>
        <p:nvSpPr>
          <p:cNvPr id="11" name="Plassholder for tekst 8">
            <a:extLst>
              <a:ext uri="{FF2B5EF4-FFF2-40B4-BE49-F238E27FC236}">
                <a16:creationId xmlns:a16="http://schemas.microsoft.com/office/drawing/2014/main" id="{247D0922-BBEA-469A-B110-132C472BBDEA}"/>
              </a:ext>
            </a:extLst>
          </p:cNvPr>
          <p:cNvSpPr>
            <a:spLocks noGrp="1"/>
          </p:cNvSpPr>
          <p:nvPr>
            <p:ph type="body" sz="quarter" idx="17" hasCustomPrompt="1"/>
          </p:nvPr>
        </p:nvSpPr>
        <p:spPr>
          <a:xfrm>
            <a:off x="4505326" y="4787373"/>
            <a:ext cx="3182143" cy="1424515"/>
          </a:xfrm>
        </p:spPr>
        <p:txBody>
          <a:bodyPr/>
          <a:lstStyle>
            <a:lvl1pPr marL="0" indent="0">
              <a:spcBef>
                <a:spcPts val="0"/>
              </a:spcBef>
              <a:buNone/>
              <a:defRPr sz="1600"/>
            </a:lvl1pPr>
            <a:lvl2pPr marL="230400" indent="0">
              <a:buNone/>
              <a:defRPr/>
            </a:lvl2pPr>
          </a:lstStyle>
          <a:p>
            <a:pPr lvl="0"/>
            <a:r>
              <a:rPr lang="nb-NO" err="1"/>
              <a:t>Click</a:t>
            </a:r>
            <a:r>
              <a:rPr lang="nb-NO"/>
              <a:t> to </a:t>
            </a:r>
            <a:r>
              <a:rPr lang="nb-NO" err="1"/>
              <a:t>add</a:t>
            </a:r>
            <a:r>
              <a:rPr lang="nb-NO"/>
              <a:t> </a:t>
            </a:r>
            <a:r>
              <a:rPr lang="nb-NO" err="1"/>
              <a:t>text</a:t>
            </a:r>
            <a:endParaRPr lang="nb-NO"/>
          </a:p>
        </p:txBody>
      </p:sp>
      <p:sp>
        <p:nvSpPr>
          <p:cNvPr id="15" name="Plassholder for tekst 8">
            <a:extLst>
              <a:ext uri="{FF2B5EF4-FFF2-40B4-BE49-F238E27FC236}">
                <a16:creationId xmlns:a16="http://schemas.microsoft.com/office/drawing/2014/main" id="{AB26EDC8-E31B-4EDB-8B84-6AEDF1CC41F5}"/>
              </a:ext>
            </a:extLst>
          </p:cNvPr>
          <p:cNvSpPr>
            <a:spLocks noGrp="1"/>
          </p:cNvSpPr>
          <p:nvPr>
            <p:ph type="body" sz="quarter" idx="20" hasCustomPrompt="1"/>
          </p:nvPr>
        </p:nvSpPr>
        <p:spPr>
          <a:xfrm>
            <a:off x="8503051" y="4796443"/>
            <a:ext cx="3182143" cy="1415445"/>
          </a:xfrm>
        </p:spPr>
        <p:txBody>
          <a:bodyPr/>
          <a:lstStyle>
            <a:lvl1pPr marL="0" indent="0">
              <a:spcBef>
                <a:spcPts val="0"/>
              </a:spcBef>
              <a:buNone/>
              <a:defRPr sz="1600"/>
            </a:lvl1pPr>
            <a:lvl2pPr marL="230400" indent="0">
              <a:buNone/>
              <a:defRPr/>
            </a:lvl2pPr>
          </a:lstStyle>
          <a:p>
            <a:pPr lvl="0"/>
            <a:r>
              <a:rPr lang="nb-NO" err="1"/>
              <a:t>Click</a:t>
            </a:r>
            <a:r>
              <a:rPr lang="nb-NO"/>
              <a:t> to </a:t>
            </a:r>
            <a:r>
              <a:rPr lang="nb-NO" err="1"/>
              <a:t>add</a:t>
            </a:r>
            <a:r>
              <a:rPr lang="nb-NO"/>
              <a:t> </a:t>
            </a:r>
            <a:r>
              <a:rPr lang="nb-NO" err="1"/>
              <a:t>text</a:t>
            </a:r>
            <a:endParaRPr lang="nb-NO"/>
          </a:p>
        </p:txBody>
      </p:sp>
      <p:sp>
        <p:nvSpPr>
          <p:cNvPr id="14" name="Plassholder for bilde 13">
            <a:extLst>
              <a:ext uri="{FF2B5EF4-FFF2-40B4-BE49-F238E27FC236}">
                <a16:creationId xmlns:a16="http://schemas.microsoft.com/office/drawing/2014/main" id="{2AC6683B-81B5-4C70-AB2D-52068E03CB59}"/>
              </a:ext>
            </a:extLst>
          </p:cNvPr>
          <p:cNvSpPr>
            <a:spLocks noGrp="1"/>
          </p:cNvSpPr>
          <p:nvPr>
            <p:ph type="pic" sz="quarter" idx="15" hasCustomPrompt="1"/>
          </p:nvPr>
        </p:nvSpPr>
        <p:spPr>
          <a:xfrm>
            <a:off x="515144" y="1974057"/>
            <a:ext cx="3182938" cy="2478881"/>
          </a:xfrm>
          <a:prstGeom prst="rect">
            <a:avLst/>
          </a:prstGeom>
          <a:solidFill>
            <a:schemeClr val="accent2"/>
          </a:solidFill>
        </p:spPr>
        <p:txBody>
          <a:bodyPr wrap="square">
            <a:noAutofit/>
          </a:bodyPr>
          <a:lstStyle>
            <a:lvl1pPr marL="0" indent="0" algn="l">
              <a:buNone/>
              <a:defRPr/>
            </a:lvl1pPr>
          </a:lstStyle>
          <a:p>
            <a:r>
              <a:rPr lang="nb-NO"/>
              <a:t>Drag an image into this frame. Adjust it using the Crop tool on the Image Format tab.</a:t>
            </a:r>
          </a:p>
        </p:txBody>
      </p:sp>
      <p:sp>
        <p:nvSpPr>
          <p:cNvPr id="12" name="Plassholder for bilde 13">
            <a:extLst>
              <a:ext uri="{FF2B5EF4-FFF2-40B4-BE49-F238E27FC236}">
                <a16:creationId xmlns:a16="http://schemas.microsoft.com/office/drawing/2014/main" id="{5F265228-7194-4C2F-845C-B0D4336D23D1}"/>
              </a:ext>
            </a:extLst>
          </p:cNvPr>
          <p:cNvSpPr>
            <a:spLocks noGrp="1"/>
          </p:cNvSpPr>
          <p:nvPr>
            <p:ph type="pic" sz="quarter" idx="18" hasCustomPrompt="1"/>
          </p:nvPr>
        </p:nvSpPr>
        <p:spPr>
          <a:xfrm>
            <a:off x="4504531" y="1974057"/>
            <a:ext cx="3182938" cy="2478881"/>
          </a:xfrm>
          <a:prstGeom prst="rect">
            <a:avLst/>
          </a:prstGeom>
          <a:solidFill>
            <a:schemeClr val="accent2"/>
          </a:solidFill>
        </p:spPr>
        <p:txBody>
          <a:bodyPr wrap="square">
            <a:noAutofit/>
          </a:bodyPr>
          <a:lstStyle>
            <a:lvl1pPr marL="0" indent="0" algn="l">
              <a:buNone/>
              <a:defRPr/>
            </a:lvl1pPr>
          </a:lstStyle>
          <a:p>
            <a:r>
              <a:rPr lang="nb-NO"/>
              <a:t>Drag an image into this frame. Adjust it using the Crop tool on the Image Format tab.</a:t>
            </a:r>
          </a:p>
        </p:txBody>
      </p:sp>
      <p:sp>
        <p:nvSpPr>
          <p:cNvPr id="16" name="Plassholder for bilde 13">
            <a:extLst>
              <a:ext uri="{FF2B5EF4-FFF2-40B4-BE49-F238E27FC236}">
                <a16:creationId xmlns:a16="http://schemas.microsoft.com/office/drawing/2014/main" id="{CB41E708-BD02-4DAE-AE83-2598BEBF28D3}"/>
              </a:ext>
            </a:extLst>
          </p:cNvPr>
          <p:cNvSpPr>
            <a:spLocks noGrp="1"/>
          </p:cNvSpPr>
          <p:nvPr>
            <p:ph type="pic" sz="quarter" idx="21" hasCustomPrompt="1"/>
          </p:nvPr>
        </p:nvSpPr>
        <p:spPr>
          <a:xfrm>
            <a:off x="8502257" y="1974057"/>
            <a:ext cx="3182938" cy="2478881"/>
          </a:xfrm>
          <a:prstGeom prst="rect">
            <a:avLst/>
          </a:prstGeom>
          <a:solidFill>
            <a:schemeClr val="accent2"/>
          </a:solidFill>
        </p:spPr>
        <p:txBody>
          <a:bodyPr wrap="square">
            <a:noAutofit/>
          </a:bodyPr>
          <a:lstStyle>
            <a:lvl1pPr marL="0" indent="0" algn="l">
              <a:buNone/>
              <a:defRPr/>
            </a:lvl1pPr>
          </a:lstStyle>
          <a:p>
            <a:r>
              <a:rPr lang="nb-NO"/>
              <a:t>Drag an image into this frame. Adjust it using the Crop tool on the Image Format tab.</a:t>
            </a:r>
          </a:p>
        </p:txBody>
      </p:sp>
      <p:sp>
        <p:nvSpPr>
          <p:cNvPr id="4" name="Tittel 3">
            <a:extLst>
              <a:ext uri="{FF2B5EF4-FFF2-40B4-BE49-F238E27FC236}">
                <a16:creationId xmlns:a16="http://schemas.microsoft.com/office/drawing/2014/main" id="{46DA05A0-EE65-4523-9092-CC72E36C897A}"/>
              </a:ext>
            </a:extLst>
          </p:cNvPr>
          <p:cNvSpPr>
            <a:spLocks noGrp="1"/>
          </p:cNvSpPr>
          <p:nvPr>
            <p:ph type="title" hasCustomPrompt="1"/>
          </p:nvPr>
        </p:nvSpPr>
        <p:spPr>
          <a:xfrm>
            <a:off x="463350" y="719433"/>
            <a:ext cx="11253589" cy="969496"/>
          </a:xfrm>
        </p:spPr>
        <p:txBody>
          <a:bodyPr/>
          <a:lstStyle>
            <a:lvl1pPr>
              <a:defRPr sz="3000"/>
            </a:lvl1pPr>
          </a:lstStyle>
          <a:p>
            <a:r>
              <a:rPr lang="nb-NO" err="1"/>
              <a:t>Insert title</a:t>
            </a:r>
            <a:endParaRPr lang="nb-NO"/>
          </a:p>
        </p:txBody>
      </p:sp>
    </p:spTree>
    <p:extLst>
      <p:ext uri="{BB962C8B-B14F-4D97-AF65-F5344CB8AC3E}">
        <p14:creationId xmlns:p14="http://schemas.microsoft.com/office/powerpoint/2010/main" val="363234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1592263"/>
            <a:ext cx="5311285" cy="1008328"/>
          </a:xfrm>
        </p:spPr>
        <p:txBody>
          <a:bodyPr anchor="ctr" anchorCtr="0"/>
          <a:lstStyle>
            <a:lvl1pPr>
              <a:lnSpc>
                <a:spcPct val="100000"/>
              </a:lnSpc>
              <a:defRPr sz="4000">
                <a:solidFill>
                  <a:schemeClr val="bg1"/>
                </a:solidFill>
              </a:defRPr>
            </a:lvl1pPr>
          </a:lstStyle>
          <a:p>
            <a:r>
              <a:rPr lang="nb-NO" err="1"/>
              <a:t>Insert section </a:t>
            </a:r>
            <a:r>
              <a:rPr lang="nb-NO"/>
              <a:t>header</a:t>
            </a:r>
          </a:p>
        </p:txBody>
      </p:sp>
      <p:sp>
        <p:nvSpPr>
          <p:cNvPr id="3" name="Text Placeholder 2"/>
          <p:cNvSpPr>
            <a:spLocks noGrp="1"/>
          </p:cNvSpPr>
          <p:nvPr>
            <p:ph type="body" idx="1" hasCustomPrompt="1"/>
          </p:nvPr>
        </p:nvSpPr>
        <p:spPr>
          <a:xfrm>
            <a:off x="501850" y="384725"/>
            <a:ext cx="5325372" cy="242885"/>
          </a:xfrm>
        </p:spPr>
        <p:txBody>
          <a:bodyPr/>
          <a:lstStyle>
            <a:lvl1pPr marL="0" indent="0">
              <a:buNone/>
              <a:defRPr sz="1000" cap="all" spc="3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Sub Header</a:t>
            </a:r>
          </a:p>
        </p:txBody>
      </p:sp>
      <p:pic>
        <p:nvPicPr>
          <p:cNvPr id="10" name="Logo">
            <a:extLst>
              <a:ext uri="{FF2B5EF4-FFF2-40B4-BE49-F238E27FC236}">
                <a16:creationId xmlns:a16="http://schemas.microsoft.com/office/drawing/2014/main" id="{FEBC2B52-F7BF-4563-800C-73C9C4C93E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
        <p:nvSpPr>
          <p:cNvPr id="11" name="Plassholder for bilde 11">
            <a:extLst>
              <a:ext uri="{FF2B5EF4-FFF2-40B4-BE49-F238E27FC236}">
                <a16:creationId xmlns:a16="http://schemas.microsoft.com/office/drawing/2014/main" id="{1643CBAE-0DE2-42E4-B98D-73DC4849731D}"/>
              </a:ext>
            </a:extLst>
          </p:cNvPr>
          <p:cNvSpPr>
            <a:spLocks noGrp="1"/>
          </p:cNvSpPr>
          <p:nvPr>
            <p:ph type="pic" sz="quarter" idx="13" hasCustomPrompt="1"/>
          </p:nvPr>
        </p:nvSpPr>
        <p:spPr>
          <a:xfrm>
            <a:off x="6096000" y="0"/>
            <a:ext cx="6095496" cy="5705475"/>
          </a:xfrm>
          <a:solidFill>
            <a:schemeClr val="accent2"/>
          </a:solidFill>
        </p:spPr>
        <p:txBody>
          <a:bodyPr/>
          <a:lstStyle>
            <a:lvl1pPr marL="0" indent="0" algn="l">
              <a:buNone/>
              <a:defRPr/>
            </a:lvl1pPr>
          </a:lstStyle>
          <a:p>
            <a:r>
              <a:rPr lang="nb-NO"/>
              <a:t>Drag an image into this frame. Adjust it using the Crop tool on the Image Format tab.</a:t>
            </a:r>
          </a:p>
        </p:txBody>
      </p:sp>
      <p:sp>
        <p:nvSpPr>
          <p:cNvPr id="7" name="Plassholder for tekst 6">
            <a:extLst>
              <a:ext uri="{FF2B5EF4-FFF2-40B4-BE49-F238E27FC236}">
                <a16:creationId xmlns:a16="http://schemas.microsoft.com/office/drawing/2014/main" id="{EB35A82A-B7D2-4814-8E5E-E267C54F064E}"/>
              </a:ext>
            </a:extLst>
          </p:cNvPr>
          <p:cNvSpPr>
            <a:spLocks noGrp="1"/>
          </p:cNvSpPr>
          <p:nvPr>
            <p:ph type="body" sz="quarter" idx="14" hasCustomPrompt="1"/>
          </p:nvPr>
        </p:nvSpPr>
        <p:spPr>
          <a:xfrm>
            <a:off x="515939" y="3429000"/>
            <a:ext cx="5311284" cy="2276475"/>
          </a:xfrm>
        </p:spPr>
        <p:txBody>
          <a:bodyPr/>
          <a:lstStyle>
            <a:lvl1pPr marL="0" indent="0">
              <a:buNone/>
              <a:tabLst>
                <a:tab pos="450000" algn="l"/>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err="1"/>
              <a:t>Add</a:t>
            </a:r>
            <a:r>
              <a:rPr lang="nb-NO"/>
              <a:t> </a:t>
            </a:r>
            <a:r>
              <a:rPr lang="nb-NO" err="1"/>
              <a:t>text</a:t>
            </a:r>
            <a:r>
              <a:rPr lang="nb-NO"/>
              <a:t> or agenda </a:t>
            </a:r>
            <a:r>
              <a:rPr lang="nb-NO" err="1"/>
              <a:t>items</a:t>
            </a:r>
            <a:r>
              <a:rPr lang="nb-NO"/>
              <a:t>. </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5267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B">
    <p:bg>
      <p:bgPr>
        <a:solidFill>
          <a:schemeClr val="tx2"/>
        </a:solidFill>
        <a:effectLst/>
      </p:bgPr>
    </p:bg>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1C06171E-4D5D-4C55-86BF-08BC33E27B5C}"/>
              </a:ext>
            </a:extLst>
          </p:cNvPr>
          <p:cNvSpPr>
            <a:spLocks noGrp="1"/>
          </p:cNvSpPr>
          <p:nvPr>
            <p:ph type="pic" sz="quarter" idx="13" hasCustomPrompt="1"/>
          </p:nvPr>
        </p:nvSpPr>
        <p:spPr>
          <a:xfrm>
            <a:off x="0" y="0"/>
            <a:ext cx="12191496" cy="6857433"/>
          </a:xfrm>
          <a:custGeom>
            <a:avLst/>
            <a:gdLst>
              <a:gd name="connsiteX0" fmla="*/ 12192000 w 24382992"/>
              <a:gd name="connsiteY0" fmla="*/ 0 h 13714866"/>
              <a:gd name="connsiteX1" fmla="*/ 24382992 w 24382992"/>
              <a:gd name="connsiteY1" fmla="*/ 0 h 13714866"/>
              <a:gd name="connsiteX2" fmla="*/ 24382992 w 24382992"/>
              <a:gd name="connsiteY2" fmla="*/ 13714866 h 13714866"/>
              <a:gd name="connsiteX3" fmla="*/ 0 w 24382992"/>
              <a:gd name="connsiteY3" fmla="*/ 13714866 h 13714866"/>
              <a:gd name="connsiteX4" fmla="*/ 0 w 24382992"/>
              <a:gd name="connsiteY4" fmla="*/ 9132888 h 13714866"/>
              <a:gd name="connsiteX5" fmla="*/ 12192000 w 24382992"/>
              <a:gd name="connsiteY5" fmla="*/ 9132888 h 1371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2992" h="13714866">
                <a:moveTo>
                  <a:pt x="12192000" y="0"/>
                </a:moveTo>
                <a:lnTo>
                  <a:pt x="24382992" y="0"/>
                </a:lnTo>
                <a:lnTo>
                  <a:pt x="24382992" y="13714866"/>
                </a:lnTo>
                <a:lnTo>
                  <a:pt x="0" y="13714866"/>
                </a:lnTo>
                <a:lnTo>
                  <a:pt x="0" y="9132888"/>
                </a:lnTo>
                <a:lnTo>
                  <a:pt x="12192000" y="9132888"/>
                </a:lnTo>
                <a:close/>
              </a:path>
            </a:pathLst>
          </a:custGeom>
          <a:solidFill>
            <a:schemeClr val="accent2"/>
          </a:solidFill>
        </p:spPr>
        <p:txBody>
          <a:bodyPr wrap="square" lIns="12276000">
            <a:noAutofit/>
          </a:bodyPr>
          <a:lstStyle>
            <a:lvl1pPr marL="0" indent="0" algn="l">
              <a:buNone/>
              <a:defRPr/>
            </a:lvl1pPr>
          </a:lstStyle>
          <a:p>
            <a:r>
              <a:rPr lang="nb-NO"/>
              <a:t>Drag an image into this frame. Adjust it using the Crop tool on the Image Format tab.</a:t>
            </a:r>
          </a:p>
        </p:txBody>
      </p:sp>
      <p:sp>
        <p:nvSpPr>
          <p:cNvPr id="3" name="Text Placeholder 2"/>
          <p:cNvSpPr>
            <a:spLocks noGrp="1"/>
          </p:cNvSpPr>
          <p:nvPr>
            <p:ph type="body" idx="1" hasCustomPrompt="1"/>
          </p:nvPr>
        </p:nvSpPr>
        <p:spPr>
          <a:xfrm>
            <a:off x="501850" y="384725"/>
            <a:ext cx="5292120" cy="242885"/>
          </a:xfrm>
        </p:spPr>
        <p:txBody>
          <a:bodyPr/>
          <a:lstStyle>
            <a:lvl1pPr marL="0" indent="0">
              <a:buNone/>
              <a:defRPr sz="1000" cap="all" spc="3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Sub Header</a:t>
            </a:r>
          </a:p>
        </p:txBody>
      </p:sp>
      <p:sp>
        <p:nvSpPr>
          <p:cNvPr id="8" name="Logo i plassholder">
            <a:extLst>
              <a:ext uri="{FF2B5EF4-FFF2-40B4-BE49-F238E27FC236}">
                <a16:creationId xmlns:a16="http://schemas.microsoft.com/office/drawing/2014/main" id="{D7ADA05A-68D7-41EC-8137-FB5674517494}"/>
              </a:ext>
            </a:extLst>
          </p:cNvPr>
          <p:cNvSpPr>
            <a:spLocks noGrp="1"/>
          </p:cNvSpPr>
          <p:nvPr>
            <p:ph type="body" sz="quarter" idx="14" hasCustomPrompt="1"/>
          </p:nvPr>
        </p:nvSpPr>
        <p:spPr>
          <a:xfrm>
            <a:off x="501850" y="6419837"/>
            <a:ext cx="1322916" cy="1294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nb-NO"/>
              <a:t> </a:t>
            </a:r>
          </a:p>
        </p:txBody>
      </p:sp>
      <p:sp>
        <p:nvSpPr>
          <p:cNvPr id="6" name="Title 1">
            <a:extLst>
              <a:ext uri="{FF2B5EF4-FFF2-40B4-BE49-F238E27FC236}">
                <a16:creationId xmlns:a16="http://schemas.microsoft.com/office/drawing/2014/main" id="{C6D3E9FC-18FE-49FC-A932-0E79106E4E48}"/>
              </a:ext>
            </a:extLst>
          </p:cNvPr>
          <p:cNvSpPr>
            <a:spLocks noGrp="1"/>
          </p:cNvSpPr>
          <p:nvPr>
            <p:ph type="title" hasCustomPrompt="1"/>
          </p:nvPr>
        </p:nvSpPr>
        <p:spPr>
          <a:xfrm>
            <a:off x="515938" y="1592263"/>
            <a:ext cx="5278033" cy="1009621"/>
          </a:xfrm>
        </p:spPr>
        <p:txBody>
          <a:bodyPr anchor="ctr" anchorCtr="0"/>
          <a:lstStyle>
            <a:lvl1pPr>
              <a:lnSpc>
                <a:spcPct val="100000"/>
              </a:lnSpc>
              <a:defRPr sz="4000">
                <a:solidFill>
                  <a:schemeClr val="bg1"/>
                </a:solidFill>
              </a:defRPr>
            </a:lvl1pPr>
          </a:lstStyle>
          <a:p>
            <a:r>
              <a:rPr lang="nb-NO" err="1"/>
              <a:t>Insert section </a:t>
            </a:r>
            <a:r>
              <a:rPr lang="nb-NO"/>
              <a:t>header</a:t>
            </a:r>
          </a:p>
        </p:txBody>
      </p:sp>
      <p:sp>
        <p:nvSpPr>
          <p:cNvPr id="10" name="Plassholder for tekst 9">
            <a:extLst>
              <a:ext uri="{FF2B5EF4-FFF2-40B4-BE49-F238E27FC236}">
                <a16:creationId xmlns:a16="http://schemas.microsoft.com/office/drawing/2014/main" id="{33820E39-A79E-4EF5-BA44-B4230D5FC9A3}"/>
              </a:ext>
            </a:extLst>
          </p:cNvPr>
          <p:cNvSpPr>
            <a:spLocks noGrp="1"/>
          </p:cNvSpPr>
          <p:nvPr>
            <p:ph type="body" sz="quarter" idx="15" hasCustomPrompt="1"/>
          </p:nvPr>
        </p:nvSpPr>
        <p:spPr>
          <a:xfrm>
            <a:off x="515937" y="3548857"/>
            <a:ext cx="5278033" cy="507754"/>
          </a:xfrm>
        </p:spPr>
        <p:txBody>
          <a:bodyPr anchor="b" anchorCtr="0"/>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text</a:t>
            </a:r>
          </a:p>
        </p:txBody>
      </p:sp>
    </p:spTree>
    <p:extLst>
      <p:ext uri="{BB962C8B-B14F-4D97-AF65-F5344CB8AC3E}">
        <p14:creationId xmlns:p14="http://schemas.microsoft.com/office/powerpoint/2010/main" val="1902829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cies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2963018"/>
            <a:ext cx="3349481" cy="1342972"/>
          </a:xfrm>
        </p:spPr>
        <p:txBody>
          <a:bodyPr anchor="t" anchorCtr="0"/>
          <a:lstStyle>
            <a:lvl1pPr>
              <a:lnSpc>
                <a:spcPct val="101000"/>
              </a:lnSpc>
              <a:defRPr sz="4000">
                <a:solidFill>
                  <a:schemeClr val="tx2"/>
                </a:solidFill>
              </a:defRPr>
            </a:lvl1pPr>
          </a:lstStyle>
          <a:p>
            <a:r>
              <a:rPr lang="nb-NO"/>
              <a:t>Species header</a:t>
            </a:r>
          </a:p>
        </p:txBody>
      </p:sp>
      <p:sp>
        <p:nvSpPr>
          <p:cNvPr id="3" name="Text Placeholder 2"/>
          <p:cNvSpPr>
            <a:spLocks noGrp="1"/>
          </p:cNvSpPr>
          <p:nvPr>
            <p:ph type="body" idx="1" hasCustomPrompt="1"/>
          </p:nvPr>
        </p:nvSpPr>
        <p:spPr>
          <a:xfrm>
            <a:off x="515938" y="375393"/>
            <a:ext cx="3349480" cy="242885"/>
          </a:xfrm>
        </p:spPr>
        <p:txBody>
          <a:bodyPr/>
          <a:lstStyle>
            <a:lvl1pPr marL="0" indent="0">
              <a:buNone/>
              <a:defRPr sz="1000" cap="all" spc="3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err="1"/>
              <a:t>Section</a:t>
            </a:r>
            <a:r>
              <a:rPr lang="nb-NO"/>
              <a:t> Sub Header</a:t>
            </a:r>
          </a:p>
        </p:txBody>
      </p:sp>
      <p:sp>
        <p:nvSpPr>
          <p:cNvPr id="11" name="Plassholder for bilde 11">
            <a:extLst>
              <a:ext uri="{FF2B5EF4-FFF2-40B4-BE49-F238E27FC236}">
                <a16:creationId xmlns:a16="http://schemas.microsoft.com/office/drawing/2014/main" id="{1643CBAE-0DE2-42E4-B98D-73DC4849731D}"/>
              </a:ext>
            </a:extLst>
          </p:cNvPr>
          <p:cNvSpPr>
            <a:spLocks noGrp="1"/>
          </p:cNvSpPr>
          <p:nvPr>
            <p:ph type="pic" sz="quarter" idx="13" hasCustomPrompt="1"/>
          </p:nvPr>
        </p:nvSpPr>
        <p:spPr>
          <a:xfrm>
            <a:off x="4067969" y="0"/>
            <a:ext cx="8123527" cy="6858000"/>
          </a:xfrm>
          <a:solidFill>
            <a:schemeClr val="accent2"/>
          </a:solidFill>
        </p:spPr>
        <p:txBody>
          <a:bodyPr/>
          <a:lstStyle>
            <a:lvl1pPr marL="0" indent="0" algn="l">
              <a:buNone/>
              <a:defRPr/>
            </a:lvl1pPr>
          </a:lstStyle>
          <a:p>
            <a:r>
              <a:rPr lang="nb-NO"/>
              <a:t>Drag an image into this frame. Adjust it using the Crop tool on the Image Format tab.</a:t>
            </a:r>
          </a:p>
        </p:txBody>
      </p:sp>
      <p:sp>
        <p:nvSpPr>
          <p:cNvPr id="6" name="Plassholder for lysbildenummer 5">
            <a:extLst>
              <a:ext uri="{FF2B5EF4-FFF2-40B4-BE49-F238E27FC236}">
                <a16:creationId xmlns:a16="http://schemas.microsoft.com/office/drawing/2014/main" id="{3EBDD865-08B0-4AF3-A314-B06420B9B3B8}"/>
              </a:ext>
            </a:extLst>
          </p:cNvPr>
          <p:cNvSpPr>
            <a:spLocks noGrp="1"/>
          </p:cNvSpPr>
          <p:nvPr>
            <p:ph type="sldNum" sz="quarter" idx="16"/>
          </p:nvPr>
        </p:nvSpPr>
        <p:spPr/>
        <p:txBody>
          <a:bodyPr/>
          <a:lstStyle/>
          <a:p>
            <a:fld id="{64A47234-9F61-44B0-BA3D-CFD025D92635}" type="slidenum">
              <a:rPr lang="nb-NO" smtClean="0"/>
              <a:pPr/>
              <a:t>‹#›</a:t>
            </a:fld>
            <a:endParaRPr lang="nb-NO"/>
          </a:p>
        </p:txBody>
      </p:sp>
    </p:spTree>
    <p:extLst>
      <p:ext uri="{BB962C8B-B14F-4D97-AF65-F5344CB8AC3E}">
        <p14:creationId xmlns:p14="http://schemas.microsoft.com/office/powerpoint/2010/main" val="328892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dark/photo">
    <p:bg>
      <p:bgPr>
        <a:solidFill>
          <a:schemeClr val="tx2"/>
        </a:solidFill>
        <a:effectLst/>
      </p:bgPr>
    </p:bg>
    <p:spTree>
      <p:nvGrpSpPr>
        <p:cNvPr id="1" name=""/>
        <p:cNvGrpSpPr/>
        <p:nvPr/>
      </p:nvGrpSpPr>
      <p:grpSpPr>
        <a:xfrm>
          <a:off x="0" y="0"/>
          <a:ext cx="0" cy="0"/>
          <a:chOff x="0" y="0"/>
          <a:chExt cx="0" cy="0"/>
        </a:xfrm>
      </p:grpSpPr>
      <p:sp>
        <p:nvSpPr>
          <p:cNvPr id="9" name="Plassholder for bilde 11">
            <a:extLst>
              <a:ext uri="{FF2B5EF4-FFF2-40B4-BE49-F238E27FC236}">
                <a16:creationId xmlns:a16="http://schemas.microsoft.com/office/drawing/2014/main" id="{53D45FB4-5ED8-4E84-8ADC-17A104DD7EDC}"/>
              </a:ext>
            </a:extLst>
          </p:cNvPr>
          <p:cNvSpPr>
            <a:spLocks noGrp="1"/>
          </p:cNvSpPr>
          <p:nvPr>
            <p:ph type="pic" sz="quarter" idx="13" hasCustomPrompt="1"/>
          </p:nvPr>
        </p:nvSpPr>
        <p:spPr>
          <a:xfrm>
            <a:off x="0" y="0"/>
            <a:ext cx="12191496" cy="6858000"/>
          </a:xfrm>
          <a:noFill/>
        </p:spPr>
        <p:txBody>
          <a:bodyPr/>
          <a:lstStyle>
            <a:lvl1pPr marL="0" indent="0" algn="l">
              <a:buNone/>
              <a:defRPr>
                <a:solidFill>
                  <a:schemeClr val="accent3"/>
                </a:solidFill>
              </a:defRPr>
            </a:lvl1pPr>
          </a:lstStyle>
          <a:p>
            <a:r>
              <a:rPr lang="nb-NO"/>
              <a:t>Drag an image into this frame. Adjust it using the Crop tool on the Image Format tab.</a:t>
            </a:r>
          </a:p>
        </p:txBody>
      </p:sp>
      <p:sp>
        <p:nvSpPr>
          <p:cNvPr id="2" name="Tittel 1">
            <a:extLst>
              <a:ext uri="{FF2B5EF4-FFF2-40B4-BE49-F238E27FC236}">
                <a16:creationId xmlns:a16="http://schemas.microsoft.com/office/drawing/2014/main" id="{F16C266D-EC39-464A-8730-BC469191FB63}"/>
              </a:ext>
            </a:extLst>
          </p:cNvPr>
          <p:cNvSpPr>
            <a:spLocks noGrp="1"/>
          </p:cNvSpPr>
          <p:nvPr>
            <p:ph type="title" hasCustomPrompt="1"/>
          </p:nvPr>
        </p:nvSpPr>
        <p:spPr>
          <a:xfrm>
            <a:off x="515939" y="1149351"/>
            <a:ext cx="11165086" cy="4864098"/>
          </a:xfrm>
        </p:spPr>
        <p:txBody>
          <a:bodyPr anchor="ctr" anchorCtr="0"/>
          <a:lstStyle>
            <a:lvl1pPr algn="ctr">
              <a:lnSpc>
                <a:spcPct val="84000"/>
              </a:lnSpc>
              <a:defRPr sz="7500">
                <a:solidFill>
                  <a:schemeClr val="bg1"/>
                </a:solidFill>
              </a:defRPr>
            </a:lvl1pPr>
          </a:lstStyle>
          <a:p>
            <a:r>
              <a:rPr lang="nb-NO" err="1"/>
              <a:t>Quote</a:t>
            </a:r>
            <a:r>
              <a:rPr lang="nb-NO"/>
              <a:t> slide</a:t>
            </a:r>
            <a:br>
              <a:rPr lang="nb-NO"/>
            </a:br>
            <a:r>
              <a:rPr lang="nb-NO" err="1"/>
              <a:t>blue</a:t>
            </a:r>
            <a:r>
              <a:rPr lang="nb-NO"/>
              <a:t> or </a:t>
            </a:r>
            <a:r>
              <a:rPr lang="nb-NO" err="1"/>
              <a:t>photo</a:t>
            </a:r>
            <a:br>
              <a:rPr lang="nb-NO"/>
            </a:br>
            <a:r>
              <a:rPr lang="nb-NO" err="1"/>
              <a:t>background</a:t>
            </a:r>
            <a:endParaRPr lang="nb-NO"/>
          </a:p>
        </p:txBody>
      </p:sp>
      <p:sp>
        <p:nvSpPr>
          <p:cNvPr id="8" name="Logo i plassholder">
            <a:extLst>
              <a:ext uri="{FF2B5EF4-FFF2-40B4-BE49-F238E27FC236}">
                <a16:creationId xmlns:a16="http://schemas.microsoft.com/office/drawing/2014/main" id="{1BF28096-5661-43B0-AEAD-D754BECDD49A}"/>
              </a:ext>
            </a:extLst>
          </p:cNvPr>
          <p:cNvSpPr>
            <a:spLocks noGrp="1"/>
          </p:cNvSpPr>
          <p:nvPr>
            <p:ph type="body" sz="quarter" idx="14" hasCustomPrompt="1"/>
          </p:nvPr>
        </p:nvSpPr>
        <p:spPr>
          <a:xfrm>
            <a:off x="501850" y="6419837"/>
            <a:ext cx="1322916" cy="1294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nb-NO"/>
              <a:t> </a:t>
            </a:r>
          </a:p>
        </p:txBody>
      </p:sp>
    </p:spTree>
    <p:extLst>
      <p:ext uri="{BB962C8B-B14F-4D97-AF65-F5344CB8AC3E}">
        <p14:creationId xmlns:p14="http://schemas.microsoft.com/office/powerpoint/2010/main" val="1214155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6C266D-EC39-464A-8730-BC469191FB63}"/>
              </a:ext>
            </a:extLst>
          </p:cNvPr>
          <p:cNvSpPr>
            <a:spLocks noGrp="1"/>
          </p:cNvSpPr>
          <p:nvPr>
            <p:ph type="title" hasCustomPrompt="1"/>
          </p:nvPr>
        </p:nvSpPr>
        <p:spPr>
          <a:xfrm>
            <a:off x="515939" y="1149351"/>
            <a:ext cx="11165086" cy="4864098"/>
          </a:xfrm>
        </p:spPr>
        <p:txBody>
          <a:bodyPr anchor="ctr" anchorCtr="0"/>
          <a:lstStyle>
            <a:lvl1pPr algn="ctr">
              <a:lnSpc>
                <a:spcPct val="84000"/>
              </a:lnSpc>
              <a:defRPr sz="7500">
                <a:solidFill>
                  <a:schemeClr val="tx2"/>
                </a:solidFill>
              </a:defRPr>
            </a:lvl1pPr>
          </a:lstStyle>
          <a:p>
            <a:r>
              <a:rPr lang="nb-NO" err="1"/>
              <a:t>Quote</a:t>
            </a:r>
            <a:r>
              <a:rPr lang="nb-NO"/>
              <a:t> slide</a:t>
            </a:r>
            <a:br>
              <a:rPr lang="nb-NO"/>
            </a:br>
            <a:r>
              <a:rPr lang="nb-NO" err="1"/>
              <a:t>white</a:t>
            </a:r>
            <a:r>
              <a:rPr lang="nb-NO"/>
              <a:t> </a:t>
            </a:r>
            <a:r>
              <a:rPr lang="nb-NO" err="1"/>
              <a:t>background</a:t>
            </a:r>
            <a:endParaRPr lang="nb-NO"/>
          </a:p>
        </p:txBody>
      </p:sp>
    </p:spTree>
    <p:extLst>
      <p:ext uri="{BB962C8B-B14F-4D97-AF65-F5344CB8AC3E}">
        <p14:creationId xmlns:p14="http://schemas.microsoft.com/office/powerpoint/2010/main" val="1029039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A">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DA05A0-EE65-4523-9092-CC72E36C897A}"/>
              </a:ext>
            </a:extLst>
          </p:cNvPr>
          <p:cNvSpPr>
            <a:spLocks noGrp="1"/>
          </p:cNvSpPr>
          <p:nvPr>
            <p:ph type="title" hasCustomPrompt="1"/>
          </p:nvPr>
        </p:nvSpPr>
        <p:spPr>
          <a:xfrm>
            <a:off x="515938" y="503239"/>
            <a:ext cx="11160125" cy="646112"/>
          </a:xfrm>
        </p:spPr>
        <p:txBody>
          <a:bodyPr/>
          <a:lstStyle>
            <a:lvl1pPr>
              <a:defRPr sz="2000"/>
            </a:lvl1pPr>
          </a:lstStyle>
          <a:p>
            <a:r>
              <a:rPr lang="nb-NO" err="1"/>
              <a:t>Insert chart title</a:t>
            </a:r>
            <a:endParaRPr lang="nb-NO"/>
          </a:p>
        </p:txBody>
      </p:sp>
      <p:sp>
        <p:nvSpPr>
          <p:cNvPr id="6" name="Plassholder for diagram 5">
            <a:extLst>
              <a:ext uri="{FF2B5EF4-FFF2-40B4-BE49-F238E27FC236}">
                <a16:creationId xmlns:a16="http://schemas.microsoft.com/office/drawing/2014/main" id="{FFC3DFD9-3B83-4D26-9653-BF488424F714}"/>
              </a:ext>
            </a:extLst>
          </p:cNvPr>
          <p:cNvSpPr>
            <a:spLocks noGrp="1"/>
          </p:cNvSpPr>
          <p:nvPr>
            <p:ph type="chart" sz="quarter" idx="10" hasCustomPrompt="1"/>
          </p:nvPr>
        </p:nvSpPr>
        <p:spPr>
          <a:xfrm>
            <a:off x="515937" y="1895475"/>
            <a:ext cx="11160125" cy="4343400"/>
          </a:xfrm>
        </p:spPr>
        <p:txBody>
          <a:bodyPr/>
          <a:lstStyle>
            <a:lvl1pPr marL="0" indent="0">
              <a:buNone/>
              <a:defRPr/>
            </a:lvl1pPr>
          </a:lstStyle>
          <a:p>
            <a:r>
              <a:rPr lang="nb-NO"/>
              <a:t>Click the icon to add a chart. Edit it using the Chart Format tab and place it so the baseline follows the bottom guideline. Enable guidelines on the View tab.</a:t>
            </a:r>
          </a:p>
        </p:txBody>
      </p:sp>
    </p:spTree>
    <p:extLst>
      <p:ext uri="{BB962C8B-B14F-4D97-AF65-F5344CB8AC3E}">
        <p14:creationId xmlns:p14="http://schemas.microsoft.com/office/powerpoint/2010/main" val="271926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25466BA1-77F6-477E-BB15-38C5DDE84DE9}"/>
              </a:ext>
            </a:extLst>
          </p:cNvPr>
          <p:cNvSpPr>
            <a:spLocks noGrp="1"/>
          </p:cNvSpPr>
          <p:nvPr>
            <p:ph type="pic" sz="quarter" idx="13" hasCustomPrompt="1"/>
          </p:nvPr>
        </p:nvSpPr>
        <p:spPr>
          <a:xfrm>
            <a:off x="515144" y="1149350"/>
            <a:ext cx="11175008" cy="5205413"/>
          </a:xfrm>
          <a:solidFill>
            <a:schemeClr val="accent2"/>
          </a:solidFill>
        </p:spPr>
        <p:txBody>
          <a:bodyPr/>
          <a:lstStyle>
            <a:lvl1pPr marL="0" indent="0" algn="l">
              <a:buNone/>
              <a:defRPr/>
            </a:lvl1pPr>
          </a:lstStyle>
          <a:p>
            <a:r>
              <a:rPr lang="nb-NO"/>
              <a:t>Drag an image into this frame. Adjust it using the Crop tool on the Image Format tab.</a:t>
            </a:r>
          </a:p>
        </p:txBody>
      </p:sp>
      <p:sp>
        <p:nvSpPr>
          <p:cNvPr id="2" name="Title 1"/>
          <p:cNvSpPr>
            <a:spLocks noGrp="1"/>
          </p:cNvSpPr>
          <p:nvPr>
            <p:ph type="ctrTitle" hasCustomPrompt="1"/>
          </p:nvPr>
        </p:nvSpPr>
        <p:spPr>
          <a:xfrm>
            <a:off x="899886" y="2337254"/>
            <a:ext cx="10392229" cy="2387600"/>
          </a:xfrm>
        </p:spPr>
        <p:txBody>
          <a:bodyPr anchor="ctr" anchorCtr="0"/>
          <a:lstStyle>
            <a:lvl1pPr algn="ctr">
              <a:lnSpc>
                <a:spcPct val="94000"/>
              </a:lnSpc>
              <a:defRPr sz="6250">
                <a:solidFill>
                  <a:schemeClr val="tx2"/>
                </a:solidFill>
              </a:defRPr>
            </a:lvl1pPr>
          </a:lstStyle>
          <a:p>
            <a:r>
              <a:rPr lang="nb-NO"/>
              <a:t>Presentation </a:t>
            </a:r>
            <a:br>
              <a:rPr lang="nb-NO"/>
            </a:br>
            <a:r>
              <a:rPr lang="nb-NO"/>
              <a:t>header</a:t>
            </a:r>
          </a:p>
        </p:txBody>
      </p:sp>
      <p:sp>
        <p:nvSpPr>
          <p:cNvPr id="3" name="Subtitle 2"/>
          <p:cNvSpPr>
            <a:spLocks noGrp="1"/>
          </p:cNvSpPr>
          <p:nvPr>
            <p:ph type="subTitle" idx="1" hasCustomPrompt="1"/>
          </p:nvPr>
        </p:nvSpPr>
        <p:spPr>
          <a:xfrm>
            <a:off x="1524000" y="4974771"/>
            <a:ext cx="9144000" cy="1038572"/>
          </a:xfrm>
        </p:spPr>
        <p:txBody>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Date / Conference </a:t>
            </a:r>
            <a:r>
              <a:rPr lang="nb-NO" err="1"/>
              <a:t>title</a:t>
            </a:r>
            <a:r>
              <a:rPr lang="nb-NO"/>
              <a:t> / </a:t>
            </a:r>
            <a:r>
              <a:rPr lang="nb-NO" err="1"/>
              <a:t>Name</a:t>
            </a:r>
            <a:endParaRPr lang="nb-NO"/>
          </a:p>
        </p:txBody>
      </p:sp>
      <p:pic>
        <p:nvPicPr>
          <p:cNvPr id="10" name="Logo">
            <a:extLst>
              <a:ext uri="{FF2B5EF4-FFF2-40B4-BE49-F238E27FC236}">
                <a16:creationId xmlns:a16="http://schemas.microsoft.com/office/drawing/2014/main" id="{EAE554E5-27F3-40DA-B70D-6A250A00AF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144" y="482205"/>
            <a:ext cx="2685699" cy="262800"/>
          </a:xfrm>
          <a:prstGeom prst="rect">
            <a:avLst/>
          </a:prstGeom>
        </p:spPr>
      </p:pic>
      <p:pic>
        <p:nvPicPr>
          <p:cNvPr id="7" name="Bilde 6" descr="Et bilde som inneholder tekst&#10;&#10;Automatisk generert beskrivelse">
            <a:extLst>
              <a:ext uri="{FF2B5EF4-FFF2-40B4-BE49-F238E27FC236}">
                <a16:creationId xmlns:a16="http://schemas.microsoft.com/office/drawing/2014/main" id="{52FE223D-0E45-5448-8BEB-4EC62681A7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3999" y="350278"/>
            <a:ext cx="1682064" cy="596900"/>
          </a:xfrm>
          <a:prstGeom prst="rect">
            <a:avLst/>
          </a:prstGeom>
        </p:spPr>
      </p:pic>
    </p:spTree>
    <p:extLst>
      <p:ext uri="{BB962C8B-B14F-4D97-AF65-F5344CB8AC3E}">
        <p14:creationId xmlns:p14="http://schemas.microsoft.com/office/powerpoint/2010/main" val="269121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s – Stacked column or lines">
    <p:bg>
      <p:bgPr>
        <a:solidFill>
          <a:schemeClr val="tx2"/>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DA05A0-EE65-4523-9092-CC72E36C897A}"/>
              </a:ext>
            </a:extLst>
          </p:cNvPr>
          <p:cNvSpPr>
            <a:spLocks noGrp="1"/>
          </p:cNvSpPr>
          <p:nvPr>
            <p:ph type="title" hasCustomPrompt="1"/>
          </p:nvPr>
        </p:nvSpPr>
        <p:spPr>
          <a:xfrm>
            <a:off x="515937" y="503239"/>
            <a:ext cx="11160126" cy="646111"/>
          </a:xfrm>
        </p:spPr>
        <p:txBody>
          <a:bodyPr/>
          <a:lstStyle>
            <a:lvl1pPr>
              <a:defRPr sz="2000">
                <a:solidFill>
                  <a:schemeClr val="bg1"/>
                </a:solidFill>
              </a:defRPr>
            </a:lvl1pPr>
          </a:lstStyle>
          <a:p>
            <a:r>
              <a:rPr lang="nb-NO" err="1"/>
              <a:t>Insert chart title</a:t>
            </a:r>
            <a:endParaRPr lang="nb-NO"/>
          </a:p>
        </p:txBody>
      </p:sp>
      <p:sp>
        <p:nvSpPr>
          <p:cNvPr id="6" name="Plassholder for diagram 5">
            <a:extLst>
              <a:ext uri="{FF2B5EF4-FFF2-40B4-BE49-F238E27FC236}">
                <a16:creationId xmlns:a16="http://schemas.microsoft.com/office/drawing/2014/main" id="{FFC3DFD9-3B83-4D26-9653-BF488424F714}"/>
              </a:ext>
            </a:extLst>
          </p:cNvPr>
          <p:cNvSpPr>
            <a:spLocks noGrp="1"/>
          </p:cNvSpPr>
          <p:nvPr>
            <p:ph type="chart" sz="quarter" idx="10" hasCustomPrompt="1"/>
          </p:nvPr>
        </p:nvSpPr>
        <p:spPr>
          <a:xfrm>
            <a:off x="515938" y="1591200"/>
            <a:ext cx="11160125" cy="4586400"/>
          </a:xfrm>
        </p:spPr>
        <p:txBody>
          <a:bodyPr/>
          <a:lstStyle>
            <a:lvl1pPr marL="0" indent="0">
              <a:buNone/>
              <a:defRPr sz="1400">
                <a:solidFill>
                  <a:schemeClr val="bg2"/>
                </a:solidFill>
              </a:defRPr>
            </a:lvl1p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 </a:t>
            </a:r>
            <a:r>
              <a:rPr lang="nb-NO" dirty="0" err="1"/>
              <a:t>stacked</a:t>
            </a:r>
            <a:r>
              <a:rPr lang="nb-NO" dirty="0"/>
              <a:t> </a:t>
            </a:r>
            <a:r>
              <a:rPr lang="nb-NO" dirty="0" err="1"/>
              <a:t>column</a:t>
            </a:r>
            <a:r>
              <a:rPr lang="nb-NO" dirty="0"/>
              <a:t> </a:t>
            </a:r>
            <a:r>
              <a:rPr lang="nb-NO" dirty="0" err="1"/>
              <a:t>chart</a:t>
            </a:r>
            <a:r>
              <a:rPr lang="nb-NO" dirty="0"/>
              <a:t> and/or a line </a:t>
            </a:r>
            <a:r>
              <a:rPr lang="nb-NO" dirty="0" err="1"/>
              <a:t>chart</a:t>
            </a:r>
            <a:r>
              <a:rPr lang="nb-NO" dirty="0"/>
              <a:t>.</a:t>
            </a:r>
            <a:br>
              <a:rPr lang="nb-NO" dirty="0"/>
            </a:br>
            <a:r>
              <a:rPr lang="nb-NO" dirty="0" err="1"/>
              <a:t>Choose</a:t>
            </a:r>
            <a:r>
              <a:rPr lang="nb-NO" dirty="0"/>
              <a:t> </a:t>
            </a:r>
            <a:r>
              <a:rPr lang="nb-NO" dirty="0" err="1"/>
              <a:t>the</a:t>
            </a:r>
            <a:r>
              <a:rPr lang="nb-NO" dirty="0"/>
              <a:t> </a:t>
            </a:r>
            <a:r>
              <a:rPr lang="nb-NO" dirty="0" err="1"/>
              <a:t>chart</a:t>
            </a:r>
            <a:r>
              <a:rPr lang="nb-NO" dirty="0"/>
              <a:t> style «NSC-stablet-</a:t>
            </a:r>
            <a:r>
              <a:rPr lang="nb-NO" dirty="0" err="1"/>
              <a:t>stolpe.crtx</a:t>
            </a:r>
            <a:r>
              <a:rPr lang="nb-NO" dirty="0"/>
              <a:t>» or «NSC-linjer» from </a:t>
            </a:r>
            <a:r>
              <a:rPr lang="nb-NO" dirty="0" err="1"/>
              <a:t>the</a:t>
            </a:r>
            <a:r>
              <a:rPr lang="nb-NO" dirty="0"/>
              <a:t> Chart Design tab &gt; </a:t>
            </a:r>
            <a:r>
              <a:rPr lang="nb-NO" dirty="0" err="1"/>
              <a:t>Change</a:t>
            </a:r>
            <a:r>
              <a:rPr lang="nb-NO" dirty="0"/>
              <a:t> </a:t>
            </a:r>
            <a:r>
              <a:rPr lang="nb-NO" dirty="0" err="1"/>
              <a:t>chart</a:t>
            </a:r>
            <a:r>
              <a:rPr lang="nb-NO" dirty="0"/>
              <a:t> type &gt; Templates </a:t>
            </a:r>
            <a:br>
              <a:rPr lang="nb-NO" dirty="0"/>
            </a:br>
            <a:r>
              <a:rPr lang="nb-NO" dirty="0"/>
              <a:t>Place it so </a:t>
            </a:r>
            <a:r>
              <a:rPr lang="nb-NO" dirty="0" err="1"/>
              <a:t>the</a:t>
            </a:r>
            <a:r>
              <a:rPr lang="nb-NO" dirty="0"/>
              <a:t> x-</a:t>
            </a:r>
            <a:r>
              <a:rPr lang="nb-NO" dirty="0" err="1"/>
              <a:t>axis</a:t>
            </a:r>
            <a:r>
              <a:rPr lang="nb-NO" dirty="0"/>
              <a:t> </a:t>
            </a:r>
            <a:r>
              <a:rPr lang="nb-NO" dirty="0" err="1"/>
              <a:t>follows</a:t>
            </a:r>
            <a:r>
              <a:rPr lang="nb-NO" dirty="0"/>
              <a:t> </a:t>
            </a:r>
            <a:r>
              <a:rPr lang="nb-NO" dirty="0" err="1"/>
              <a:t>the</a:t>
            </a:r>
            <a:r>
              <a:rPr lang="nb-NO" dirty="0"/>
              <a:t> </a:t>
            </a:r>
            <a:r>
              <a:rPr lang="nb-NO" dirty="0" err="1"/>
              <a:t>blue</a:t>
            </a:r>
            <a:r>
              <a:rPr lang="nb-NO" dirty="0"/>
              <a:t> </a:t>
            </a:r>
            <a:r>
              <a:rPr lang="nb-NO" dirty="0" err="1"/>
              <a:t>bottom</a:t>
            </a:r>
            <a:r>
              <a:rPr lang="nb-NO" dirty="0"/>
              <a:t> guideline. </a:t>
            </a:r>
            <a:br>
              <a:rPr lang="nb-NO" dirty="0"/>
            </a:br>
            <a:r>
              <a:rPr lang="nb-NO" dirty="0" err="1"/>
              <a:t>Enable</a:t>
            </a:r>
            <a:r>
              <a:rPr lang="nb-NO" dirty="0"/>
              <a:t> guidelines </a:t>
            </a:r>
            <a:r>
              <a:rPr lang="nb-NO" dirty="0" err="1"/>
              <a:t>on</a:t>
            </a:r>
            <a:r>
              <a:rPr lang="nb-NO" dirty="0"/>
              <a:t> </a:t>
            </a:r>
            <a:r>
              <a:rPr lang="nb-NO" dirty="0" err="1"/>
              <a:t>the</a:t>
            </a:r>
            <a:r>
              <a:rPr lang="nb-NO" dirty="0"/>
              <a:t> </a:t>
            </a:r>
            <a:r>
              <a:rPr lang="nb-NO" dirty="0" err="1"/>
              <a:t>View</a:t>
            </a:r>
            <a:r>
              <a:rPr lang="nb-NO" dirty="0"/>
              <a:t> tab.</a:t>
            </a:r>
          </a:p>
        </p:txBody>
      </p:sp>
      <p:pic>
        <p:nvPicPr>
          <p:cNvPr id="5" name="Logo">
            <a:extLst>
              <a:ext uri="{FF2B5EF4-FFF2-40B4-BE49-F238E27FC236}">
                <a16:creationId xmlns:a16="http://schemas.microsoft.com/office/drawing/2014/main" id="{3F2028B0-5543-43E3-BFD5-802170075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
        <p:nvSpPr>
          <p:cNvPr id="7" name="TekstSylinder 6"/>
          <p:cNvSpPr txBox="1"/>
          <p:nvPr userDrawn="1"/>
        </p:nvSpPr>
        <p:spPr>
          <a:xfrm>
            <a:off x="501847" y="-716096"/>
            <a:ext cx="7622978" cy="461665"/>
          </a:xfrm>
          <a:prstGeom prst="rect">
            <a:avLst/>
          </a:prstGeom>
          <a:noFill/>
        </p:spPr>
        <p:txBody>
          <a:bodyPr wrap="square" lIns="0" tIns="0" rIns="0" bIns="0" rtlCol="0">
            <a:spAutoFit/>
          </a:bodyPr>
          <a:lstStyle/>
          <a:p>
            <a:pPr marL="228600" indent="-228600" algn="l">
              <a:buAutoNum type="arabicPeriod"/>
            </a:pPr>
            <a:r>
              <a:rPr lang="nb-NO" sz="1000">
                <a:solidFill>
                  <a:schemeClr val="tx2"/>
                </a:solidFill>
                <a:latin typeface="+mj-lt"/>
              </a:rPr>
              <a:t>A (one)</a:t>
            </a:r>
            <a:r>
              <a:rPr lang="nb-NO" sz="1000" baseline="0">
                <a:solidFill>
                  <a:schemeClr val="tx2"/>
                </a:solidFill>
                <a:latin typeface="+mj-lt"/>
              </a:rPr>
              <a:t> line diagram can also be put on top of a stacked column chart. In such cases, use the chart style «NSC-line-overlay»</a:t>
            </a:r>
          </a:p>
          <a:p>
            <a:pPr marL="228600" indent="-228600" algn="l">
              <a:buAutoNum type="arabicPeriod"/>
            </a:pPr>
            <a:r>
              <a:rPr lang="nb-NO" sz="1000" baseline="0">
                <a:solidFill>
                  <a:schemeClr val="tx2"/>
                </a:solidFill>
                <a:latin typeface="+mj-lt"/>
              </a:rPr>
              <a:t>This style has no y-axis, but the point values are shown. So if the values should correspond to values in the stacked column underneath, make sure to scale it vertically correct.</a:t>
            </a:r>
            <a:endParaRPr lang="nb-NO" sz="1000">
              <a:solidFill>
                <a:schemeClr val="tx2"/>
              </a:solidFill>
              <a:latin typeface="+mj-lt"/>
            </a:endParaRPr>
          </a:p>
        </p:txBody>
      </p:sp>
    </p:spTree>
    <p:extLst>
      <p:ext uri="{BB962C8B-B14F-4D97-AF65-F5344CB8AC3E}">
        <p14:creationId xmlns:p14="http://schemas.microsoft.com/office/powerpoint/2010/main" val="386425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rt C">
    <p:bg>
      <p:bgPr>
        <a:solidFill>
          <a:schemeClr val="tx2"/>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DA05A0-EE65-4523-9092-CC72E36C897A}"/>
              </a:ext>
            </a:extLst>
          </p:cNvPr>
          <p:cNvSpPr>
            <a:spLocks noGrp="1"/>
          </p:cNvSpPr>
          <p:nvPr>
            <p:ph type="title" hasCustomPrompt="1"/>
          </p:nvPr>
        </p:nvSpPr>
        <p:spPr>
          <a:xfrm>
            <a:off x="515938" y="503238"/>
            <a:ext cx="11160125" cy="651247"/>
          </a:xfrm>
        </p:spPr>
        <p:txBody>
          <a:bodyPr/>
          <a:lstStyle>
            <a:lvl1pPr>
              <a:defRPr sz="2000">
                <a:solidFill>
                  <a:schemeClr val="bg1"/>
                </a:solidFill>
              </a:defRPr>
            </a:lvl1pPr>
          </a:lstStyle>
          <a:p>
            <a:r>
              <a:rPr lang="nb-NO" err="1"/>
              <a:t>Insert chart title</a:t>
            </a:r>
            <a:endParaRPr lang="nb-NO"/>
          </a:p>
        </p:txBody>
      </p:sp>
      <p:sp>
        <p:nvSpPr>
          <p:cNvPr id="6" name="Plassholder for diagram 5">
            <a:extLst>
              <a:ext uri="{FF2B5EF4-FFF2-40B4-BE49-F238E27FC236}">
                <a16:creationId xmlns:a16="http://schemas.microsoft.com/office/drawing/2014/main" id="{FFC3DFD9-3B83-4D26-9653-BF488424F714}"/>
              </a:ext>
            </a:extLst>
          </p:cNvPr>
          <p:cNvSpPr>
            <a:spLocks noGrp="1"/>
          </p:cNvSpPr>
          <p:nvPr>
            <p:ph type="chart" sz="quarter" idx="10" hasCustomPrompt="1"/>
          </p:nvPr>
        </p:nvSpPr>
        <p:spPr>
          <a:xfrm>
            <a:off x="2912400" y="1386000"/>
            <a:ext cx="6324600" cy="4644000"/>
          </a:xfrm>
        </p:spPr>
        <p:txBody>
          <a:bodyPr/>
          <a:lstStyle>
            <a:lvl1pPr marL="0" indent="0">
              <a:buNone/>
              <a:defRPr>
                <a:solidFill>
                  <a:schemeClr val="bg2"/>
                </a:solidFill>
              </a:defRPr>
            </a:lvl1pPr>
          </a:lstStyle>
          <a:p>
            <a:r>
              <a:rPr lang="nb-NO"/>
              <a:t>Click the icon to add a chart. Edit it using the Chart Format tab and place it so the baseline follows the bottom guideline. Enable guidelines on the View tab.</a:t>
            </a:r>
          </a:p>
        </p:txBody>
      </p:sp>
      <p:pic>
        <p:nvPicPr>
          <p:cNvPr id="5" name="Logo">
            <a:extLst>
              <a:ext uri="{FF2B5EF4-FFF2-40B4-BE49-F238E27FC236}">
                <a16:creationId xmlns:a16="http://schemas.microsoft.com/office/drawing/2014/main" id="{3F2028B0-5543-43E3-BFD5-802170075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
        <p:nvSpPr>
          <p:cNvPr id="8" name="Plassholder for tekst 7">
            <a:extLst>
              <a:ext uri="{FF2B5EF4-FFF2-40B4-BE49-F238E27FC236}">
                <a16:creationId xmlns:a16="http://schemas.microsoft.com/office/drawing/2014/main" id="{99E59B88-1BF7-4465-AF30-CFF9C6FA5043}"/>
              </a:ext>
            </a:extLst>
          </p:cNvPr>
          <p:cNvSpPr>
            <a:spLocks noGrp="1"/>
          </p:cNvSpPr>
          <p:nvPr>
            <p:ph type="body" sz="quarter" idx="11" hasCustomPrompt="1"/>
          </p:nvPr>
        </p:nvSpPr>
        <p:spPr>
          <a:xfrm>
            <a:off x="9609514" y="3192087"/>
            <a:ext cx="2066550" cy="776029"/>
          </a:xfrm>
        </p:spPr>
        <p:txBody>
          <a:bodyPr/>
          <a:lstStyle>
            <a:lvl1pPr marL="0" indent="0">
              <a:lnSpc>
                <a:spcPct val="100000"/>
              </a:lnSpc>
              <a:buNone/>
              <a:defRPr sz="2000">
                <a:solidFill>
                  <a:schemeClr val="accent2"/>
                </a:solidFill>
                <a:latin typeface="+mj-lt"/>
              </a:defRPr>
            </a:lvl1pPr>
            <a:lvl2pPr marL="2304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b-NO"/>
              <a:t>Header</a:t>
            </a:r>
          </a:p>
        </p:txBody>
      </p:sp>
      <p:sp>
        <p:nvSpPr>
          <p:cNvPr id="12" name="Plassholder for tekst 11">
            <a:extLst>
              <a:ext uri="{FF2B5EF4-FFF2-40B4-BE49-F238E27FC236}">
                <a16:creationId xmlns:a16="http://schemas.microsoft.com/office/drawing/2014/main" id="{2F549E88-46D8-46DC-A090-EF5C492A072D}"/>
              </a:ext>
            </a:extLst>
          </p:cNvPr>
          <p:cNvSpPr>
            <a:spLocks noGrp="1"/>
          </p:cNvSpPr>
          <p:nvPr>
            <p:ph type="body" sz="quarter" idx="12" hasCustomPrompt="1"/>
          </p:nvPr>
        </p:nvSpPr>
        <p:spPr>
          <a:xfrm>
            <a:off x="9613370" y="4247386"/>
            <a:ext cx="2066550" cy="1340218"/>
          </a:xfrm>
        </p:spPr>
        <p:txBody>
          <a:bodyPr/>
          <a:lstStyle>
            <a:lvl1pPr marL="0" indent="0">
              <a:buNone/>
              <a:defRPr>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endParaRPr lang="nb-NO"/>
          </a:p>
        </p:txBody>
      </p:sp>
      <p:sp>
        <p:nvSpPr>
          <p:cNvPr id="14" name="Plassholder for tekst 13">
            <a:extLst>
              <a:ext uri="{FF2B5EF4-FFF2-40B4-BE49-F238E27FC236}">
                <a16:creationId xmlns:a16="http://schemas.microsoft.com/office/drawing/2014/main" id="{286AB62D-9F4D-4EF9-B1B6-5036F0AACD87}"/>
              </a:ext>
            </a:extLst>
          </p:cNvPr>
          <p:cNvSpPr>
            <a:spLocks noGrp="1"/>
          </p:cNvSpPr>
          <p:nvPr>
            <p:ph type="body" sz="quarter" idx="13" hasCustomPrompt="1"/>
          </p:nvPr>
        </p:nvSpPr>
        <p:spPr>
          <a:xfrm>
            <a:off x="1853207" y="3557617"/>
            <a:ext cx="1806933" cy="689769"/>
          </a:xfrm>
        </p:spPr>
        <p:txBody>
          <a:bodyPr/>
          <a:lstStyle>
            <a:lvl1pPr marL="0" indent="0">
              <a:lnSpc>
                <a:spcPct val="100000"/>
              </a:lnSpc>
              <a:buNone/>
              <a:defRPr sz="1000">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r>
              <a:rPr lang="nb-NO"/>
              <a:t>. Select </a:t>
            </a:r>
            <a:r>
              <a:rPr lang="nb-NO" err="1"/>
              <a:t>both</a:t>
            </a:r>
            <a:r>
              <a:rPr lang="nb-NO"/>
              <a:t> </a:t>
            </a:r>
            <a:r>
              <a:rPr lang="nb-NO" err="1"/>
              <a:t>this</a:t>
            </a:r>
            <a:r>
              <a:rPr lang="nb-NO"/>
              <a:t> </a:t>
            </a:r>
            <a:r>
              <a:rPr lang="nb-NO" err="1"/>
              <a:t>text</a:t>
            </a:r>
            <a:r>
              <a:rPr lang="nb-NO"/>
              <a:t> </a:t>
            </a:r>
            <a:r>
              <a:rPr lang="nb-NO" err="1"/>
              <a:t>box</a:t>
            </a:r>
            <a:r>
              <a:rPr lang="nb-NO"/>
              <a:t> and </a:t>
            </a:r>
            <a:r>
              <a:rPr lang="nb-NO" err="1"/>
              <a:t>the</a:t>
            </a:r>
            <a:r>
              <a:rPr lang="nb-NO"/>
              <a:t> line </a:t>
            </a:r>
            <a:r>
              <a:rPr lang="nb-NO" err="1"/>
              <a:t>above</a:t>
            </a:r>
            <a:r>
              <a:rPr lang="nb-NO"/>
              <a:t> to </a:t>
            </a:r>
            <a:r>
              <a:rPr lang="nb-NO" err="1"/>
              <a:t>move</a:t>
            </a:r>
            <a:r>
              <a:rPr lang="nb-NO"/>
              <a:t> </a:t>
            </a:r>
            <a:r>
              <a:rPr lang="nb-NO" err="1"/>
              <a:t>them</a:t>
            </a:r>
            <a:r>
              <a:rPr lang="nb-NO"/>
              <a:t>. </a:t>
            </a:r>
          </a:p>
        </p:txBody>
      </p:sp>
      <p:sp>
        <p:nvSpPr>
          <p:cNvPr id="16" name="Strek">
            <a:extLst>
              <a:ext uri="{FF2B5EF4-FFF2-40B4-BE49-F238E27FC236}">
                <a16:creationId xmlns:a16="http://schemas.microsoft.com/office/drawing/2014/main" id="{C01C9A48-7294-48A6-8F65-B6AE7452D64D}"/>
              </a:ext>
            </a:extLst>
          </p:cNvPr>
          <p:cNvSpPr>
            <a:spLocks noGrp="1"/>
          </p:cNvSpPr>
          <p:nvPr>
            <p:ph type="body" sz="quarter" idx="14" hasCustomPrompt="1"/>
          </p:nvPr>
        </p:nvSpPr>
        <p:spPr>
          <a:xfrm>
            <a:off x="1853208" y="3376814"/>
            <a:ext cx="2955131" cy="4762"/>
          </a:xfrm>
          <a:solidFill>
            <a:schemeClr val="accent2"/>
          </a:solidFill>
        </p:spPr>
        <p:txBody>
          <a:bodyPr/>
          <a:lstStyle>
            <a:lvl1pPr marL="0" indent="0">
              <a:buNone/>
              <a:defRPr/>
            </a:lvl1pPr>
            <a:lvl2pPr marL="230400" indent="0">
              <a:buNone/>
              <a:defRPr/>
            </a:lvl2pPr>
            <a:lvl3pPr marL="396000"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b-NO"/>
              <a:t> </a:t>
            </a:r>
          </a:p>
        </p:txBody>
      </p:sp>
    </p:spTree>
    <p:extLst>
      <p:ext uri="{BB962C8B-B14F-4D97-AF65-F5344CB8AC3E}">
        <p14:creationId xmlns:p14="http://schemas.microsoft.com/office/powerpoint/2010/main" val="4254729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 6 comparison pies">
    <p:spTree>
      <p:nvGrpSpPr>
        <p:cNvPr id="1" name=""/>
        <p:cNvGrpSpPr/>
        <p:nvPr/>
      </p:nvGrpSpPr>
      <p:grpSpPr>
        <a:xfrm>
          <a:off x="0" y="0"/>
          <a:ext cx="0" cy="0"/>
          <a:chOff x="0" y="0"/>
          <a:chExt cx="0" cy="0"/>
        </a:xfrm>
      </p:grpSpPr>
      <p:sp>
        <p:nvSpPr>
          <p:cNvPr id="2" name="BG">
            <a:extLst>
              <a:ext uri="{FF2B5EF4-FFF2-40B4-BE49-F238E27FC236}">
                <a16:creationId xmlns:a16="http://schemas.microsoft.com/office/drawing/2014/main" id="{552CE331-054F-C348-98F6-CF100E5FF339}"/>
              </a:ext>
            </a:extLst>
          </p:cNvPr>
          <p:cNvSpPr/>
          <p:nvPr userDrawn="1"/>
        </p:nvSpPr>
        <p:spPr>
          <a:xfrm>
            <a:off x="0" y="4121232"/>
            <a:ext cx="12192000" cy="2736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Logo">
            <a:extLst>
              <a:ext uri="{FF2B5EF4-FFF2-40B4-BE49-F238E27FC236}">
                <a16:creationId xmlns:a16="http://schemas.microsoft.com/office/drawing/2014/main" id="{F0967FAD-F1B8-194F-8D0F-7AA024CDFD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848" y="6419837"/>
            <a:ext cx="1322920" cy="129450"/>
          </a:xfrm>
          <a:prstGeom prst="rect">
            <a:avLst/>
          </a:prstGeom>
        </p:spPr>
      </p:pic>
      <p:sp>
        <p:nvSpPr>
          <p:cNvPr id="15" name="Plassholder for diagram 1">
            <a:extLst>
              <a:ext uri="{FF2B5EF4-FFF2-40B4-BE49-F238E27FC236}">
                <a16:creationId xmlns:a16="http://schemas.microsoft.com/office/drawing/2014/main" id="{4B5F6C74-6E01-F947-893D-2571DD9EC9BE}"/>
              </a:ext>
            </a:extLst>
          </p:cNvPr>
          <p:cNvSpPr>
            <a:spLocks noGrp="1"/>
          </p:cNvSpPr>
          <p:nvPr>
            <p:ph type="chart" sz="quarter" idx="13" hasCustomPrompt="1"/>
          </p:nvPr>
        </p:nvSpPr>
        <p:spPr>
          <a:xfrm>
            <a:off x="1308100" y="1583816"/>
            <a:ext cx="2760663" cy="2509411"/>
          </a:xfrm>
          <a:solidFill>
            <a:schemeClr val="tx1">
              <a:alpha val="2000"/>
            </a:schemeClr>
          </a:solidFill>
        </p:spPr>
        <p:txBody>
          <a:bodyPr/>
          <a:lstStyle>
            <a:lvl1pPr marL="0" indent="0">
              <a:buNone/>
              <a:defRPr sz="1400">
                <a:solidFill>
                  <a:schemeClr val="tx2"/>
                </a:solidFill>
              </a:defRPr>
            </a:lvl1p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t>
            </a:r>
            <a:r>
              <a:rPr lang="nb-NO" dirty="0" err="1"/>
              <a:t>pie</a:t>
            </a:r>
            <a:r>
              <a:rPr lang="nb-NO" dirty="0"/>
              <a:t> </a:t>
            </a:r>
            <a:r>
              <a:rPr lang="nb-NO" dirty="0" err="1"/>
              <a:t>chart</a:t>
            </a:r>
            <a:r>
              <a:rPr lang="nb-NO" dirty="0"/>
              <a:t> 1.</a:t>
            </a:r>
            <a:br>
              <a:rPr lang="nb-NO" dirty="0"/>
            </a:br>
            <a:r>
              <a:rPr lang="nb-NO" dirty="0" err="1"/>
              <a:t>Choose</a:t>
            </a:r>
            <a:r>
              <a:rPr lang="nb-NO" dirty="0"/>
              <a:t> </a:t>
            </a:r>
            <a:r>
              <a:rPr lang="nb-NO" dirty="0" err="1"/>
              <a:t>the</a:t>
            </a:r>
            <a:r>
              <a:rPr lang="nb-NO" dirty="0"/>
              <a:t> </a:t>
            </a:r>
            <a:r>
              <a:rPr lang="nb-NO" dirty="0" err="1"/>
              <a:t>chart</a:t>
            </a:r>
            <a:r>
              <a:rPr lang="nb-NO" dirty="0"/>
              <a:t> style «NSC-</a:t>
            </a:r>
            <a:r>
              <a:rPr lang="nb-NO" dirty="0" err="1"/>
              <a:t>kake.crtx</a:t>
            </a:r>
            <a:r>
              <a:rPr lang="nb-NO" dirty="0"/>
              <a:t>» from </a:t>
            </a:r>
            <a:r>
              <a:rPr lang="nb-NO" dirty="0" err="1"/>
              <a:t>the</a:t>
            </a:r>
            <a:r>
              <a:rPr lang="nb-NO" dirty="0"/>
              <a:t> Chart Design tab &gt; </a:t>
            </a:r>
            <a:r>
              <a:rPr lang="nb-NO" dirty="0" err="1"/>
              <a:t>Change</a:t>
            </a:r>
            <a:r>
              <a:rPr lang="nb-NO" dirty="0"/>
              <a:t> </a:t>
            </a:r>
            <a:r>
              <a:rPr lang="nb-NO" dirty="0" err="1"/>
              <a:t>chart</a:t>
            </a:r>
            <a:r>
              <a:rPr lang="nb-NO" dirty="0"/>
              <a:t> type &gt; Templates. </a:t>
            </a:r>
            <a:br>
              <a:rPr lang="nb-NO" dirty="0"/>
            </a:br>
            <a:r>
              <a:rPr lang="nb-NO" dirty="0"/>
              <a:t>Do not </a:t>
            </a:r>
            <a:r>
              <a:rPr lang="nb-NO" dirty="0" err="1"/>
              <a:t>reposition</a:t>
            </a:r>
            <a:r>
              <a:rPr lang="nb-NO" dirty="0"/>
              <a:t>.</a:t>
            </a:r>
            <a:br>
              <a:rPr lang="nb-NO" dirty="0"/>
            </a:br>
            <a:r>
              <a:rPr lang="nb-NO" dirty="0"/>
              <a:t>NB: In order to </a:t>
            </a:r>
            <a:r>
              <a:rPr lang="nb-NO" dirty="0" err="1"/>
              <a:t>get</a:t>
            </a:r>
            <a:r>
              <a:rPr lang="nb-NO" dirty="0"/>
              <a:t> </a:t>
            </a:r>
            <a:r>
              <a:rPr lang="nb-NO" dirty="0" err="1"/>
              <a:t>the</a:t>
            </a:r>
            <a:r>
              <a:rPr lang="nb-NO" dirty="0"/>
              <a:t> </a:t>
            </a:r>
            <a:r>
              <a:rPr lang="nb-NO" dirty="0" err="1"/>
              <a:t>colours</a:t>
            </a:r>
            <a:r>
              <a:rPr lang="nb-NO" dirty="0"/>
              <a:t> from the shared legend right, zero </a:t>
            </a:r>
            <a:r>
              <a:rPr lang="nb-NO" dirty="0" err="1"/>
              <a:t>value</a:t>
            </a:r>
            <a:r>
              <a:rPr lang="nb-NO" dirty="0"/>
              <a:t> </a:t>
            </a:r>
            <a:r>
              <a:rPr lang="nb-NO" dirty="0" err="1"/>
              <a:t>categories</a:t>
            </a:r>
            <a:r>
              <a:rPr lang="nb-NO" dirty="0"/>
              <a:t> must </a:t>
            </a:r>
            <a:r>
              <a:rPr lang="nb-NO" dirty="0" err="1"/>
              <a:t>also</a:t>
            </a:r>
            <a:r>
              <a:rPr lang="nb-NO" dirty="0"/>
              <a:t> be </a:t>
            </a:r>
            <a:r>
              <a:rPr lang="nb-NO" dirty="0" err="1"/>
              <a:t>included</a:t>
            </a:r>
            <a:r>
              <a:rPr lang="nb-NO" dirty="0"/>
              <a:t> in </a:t>
            </a:r>
            <a:r>
              <a:rPr lang="nb-NO" dirty="0" err="1"/>
              <a:t>the</a:t>
            </a:r>
            <a:r>
              <a:rPr lang="nb-NO" dirty="0"/>
              <a:t> Excel data.</a:t>
            </a:r>
          </a:p>
        </p:txBody>
      </p:sp>
      <p:sp>
        <p:nvSpPr>
          <p:cNvPr id="16" name="Plassholder for diagram 2">
            <a:extLst>
              <a:ext uri="{FF2B5EF4-FFF2-40B4-BE49-F238E27FC236}">
                <a16:creationId xmlns:a16="http://schemas.microsoft.com/office/drawing/2014/main" id="{EDEDCF3B-99F6-5843-AA05-7B366CF52C4C}"/>
              </a:ext>
            </a:extLst>
          </p:cNvPr>
          <p:cNvSpPr>
            <a:spLocks noGrp="1"/>
          </p:cNvSpPr>
          <p:nvPr>
            <p:ph type="chart" sz="quarter" idx="14" hasCustomPrompt="1"/>
          </p:nvPr>
        </p:nvSpPr>
        <p:spPr>
          <a:xfrm>
            <a:off x="4367213" y="1583816"/>
            <a:ext cx="2760663" cy="2509411"/>
          </a:xfrm>
          <a:solidFill>
            <a:schemeClr val="tx1">
              <a:alpha val="2000"/>
            </a:schemeClr>
          </a:solidFill>
        </p:spPr>
        <p:txBody>
          <a:bodyPr/>
          <a:lstStyle>
            <a:lvl1pPr marL="0" indent="0">
              <a:buNone/>
              <a:defRPr sz="1400">
                <a:solidFill>
                  <a:schemeClr val="tx2"/>
                </a:solidFill>
              </a:defRPr>
            </a:lvl1pPr>
          </a:lstStyle>
          <a:p>
            <a:r>
              <a:rPr lang="nb-NO" dirty="0" err="1"/>
              <a:t>See explanation for chart 1.</a:t>
            </a:r>
            <a:endParaRPr lang="nb-NO" dirty="0"/>
          </a:p>
        </p:txBody>
      </p:sp>
      <p:sp>
        <p:nvSpPr>
          <p:cNvPr id="20" name="Plassholder for diagram 3">
            <a:extLst>
              <a:ext uri="{FF2B5EF4-FFF2-40B4-BE49-F238E27FC236}">
                <a16:creationId xmlns:a16="http://schemas.microsoft.com/office/drawing/2014/main" id="{EDEDCF3B-99F6-5843-AA05-7B366CF52C4C}"/>
              </a:ext>
            </a:extLst>
          </p:cNvPr>
          <p:cNvSpPr>
            <a:spLocks noGrp="1"/>
          </p:cNvSpPr>
          <p:nvPr>
            <p:ph type="chart" sz="quarter" idx="18" hasCustomPrompt="1"/>
          </p:nvPr>
        </p:nvSpPr>
        <p:spPr>
          <a:xfrm>
            <a:off x="7542675" y="1583816"/>
            <a:ext cx="2760663" cy="2509411"/>
          </a:xfrm>
          <a:solidFill>
            <a:schemeClr val="tx1">
              <a:alpha val="2000"/>
            </a:schemeClr>
          </a:solidFill>
        </p:spPr>
        <p:txBody>
          <a:bodyPr/>
          <a:lstStyle>
            <a:lvl1pPr marL="0" indent="0">
              <a:buNone/>
              <a:defRPr sz="1400">
                <a:solidFill>
                  <a:schemeClr val="tx2"/>
                </a:solidFill>
              </a:defRPr>
            </a:lvl1pPr>
          </a:lstStyle>
          <a:p>
            <a:r>
              <a:rPr lang="nb-NO" dirty="0" err="1"/>
              <a:t>See explanation for chart 1.</a:t>
            </a:r>
            <a:endParaRPr lang="nb-NO" dirty="0"/>
          </a:p>
        </p:txBody>
      </p:sp>
      <p:sp>
        <p:nvSpPr>
          <p:cNvPr id="11" name="Plassholder for diagram 4">
            <a:extLst>
              <a:ext uri="{FF2B5EF4-FFF2-40B4-BE49-F238E27FC236}">
                <a16:creationId xmlns:a16="http://schemas.microsoft.com/office/drawing/2014/main" id="{7882EDC4-B4FB-8646-916F-C817A9619920}"/>
              </a:ext>
            </a:extLst>
          </p:cNvPr>
          <p:cNvSpPr>
            <a:spLocks noGrp="1"/>
          </p:cNvSpPr>
          <p:nvPr>
            <p:ph type="chart" sz="quarter" idx="10" hasCustomPrompt="1"/>
          </p:nvPr>
        </p:nvSpPr>
        <p:spPr>
          <a:xfrm>
            <a:off x="1308100" y="3933824"/>
            <a:ext cx="2760663" cy="2509411"/>
          </a:xfrm>
          <a:solidFill>
            <a:schemeClr val="tx1">
              <a:alpha val="2000"/>
            </a:schemeClr>
          </a:solidFill>
        </p:spPr>
        <p:txBody>
          <a:bodyPr/>
          <a:lstStyle>
            <a:lvl1pPr marL="0" indent="0">
              <a:buNone/>
              <a:defRPr sz="1400">
                <a:solidFill>
                  <a:schemeClr val="tx2"/>
                </a:solidFill>
              </a:defRPr>
            </a:lvl1pPr>
          </a:lstStyle>
          <a:p>
            <a:r>
              <a:rPr lang="nb-NO" dirty="0" err="1"/>
              <a:t>Click</a:t>
            </a:r>
            <a:r>
              <a:rPr lang="nb-NO" dirty="0"/>
              <a:t> </a:t>
            </a:r>
            <a:r>
              <a:rPr lang="nb-NO" dirty="0" err="1"/>
              <a:t>the</a:t>
            </a:r>
            <a:r>
              <a:rPr lang="nb-NO" dirty="0"/>
              <a:t> </a:t>
            </a:r>
            <a:r>
              <a:rPr lang="nb-NO" dirty="0" err="1"/>
              <a:t>icon</a:t>
            </a:r>
            <a:r>
              <a:rPr lang="nb-NO" dirty="0"/>
              <a:t> to </a:t>
            </a:r>
            <a:r>
              <a:rPr lang="nb-NO" dirty="0" err="1"/>
              <a:t>add</a:t>
            </a:r>
            <a:r>
              <a:rPr lang="nb-NO" dirty="0"/>
              <a:t> </a:t>
            </a:r>
            <a:r>
              <a:rPr lang="nb-NO" dirty="0" err="1"/>
              <a:t>pie</a:t>
            </a:r>
            <a:r>
              <a:rPr lang="nb-NO" dirty="0"/>
              <a:t> </a:t>
            </a:r>
            <a:r>
              <a:rPr lang="nb-NO" dirty="0" err="1"/>
              <a:t>chart</a:t>
            </a:r>
            <a:r>
              <a:rPr lang="nb-NO" dirty="0"/>
              <a:t> 4. </a:t>
            </a:r>
            <a:r>
              <a:rPr lang="nb-NO" dirty="0" err="1"/>
              <a:t>Choose</a:t>
            </a:r>
            <a:r>
              <a:rPr lang="nb-NO" dirty="0"/>
              <a:t> </a:t>
            </a:r>
            <a:r>
              <a:rPr lang="nb-NO" dirty="0" err="1"/>
              <a:t>the</a:t>
            </a:r>
            <a:r>
              <a:rPr lang="nb-NO" dirty="0"/>
              <a:t> </a:t>
            </a:r>
            <a:r>
              <a:rPr lang="nb-NO" dirty="0" err="1"/>
              <a:t>chart</a:t>
            </a:r>
            <a:r>
              <a:rPr lang="nb-NO" dirty="0"/>
              <a:t> style «NSC-</a:t>
            </a:r>
            <a:r>
              <a:rPr lang="nb-NO" dirty="0" err="1"/>
              <a:t>kake.crtx</a:t>
            </a:r>
            <a:r>
              <a:rPr lang="nb-NO" dirty="0"/>
              <a:t>» from </a:t>
            </a:r>
            <a:r>
              <a:rPr lang="nb-NO" dirty="0" err="1"/>
              <a:t>the</a:t>
            </a:r>
            <a:r>
              <a:rPr lang="nb-NO" dirty="0"/>
              <a:t> Chart Design tab &gt; </a:t>
            </a:r>
            <a:r>
              <a:rPr lang="nb-NO" dirty="0" err="1"/>
              <a:t>Change</a:t>
            </a:r>
            <a:r>
              <a:rPr lang="nb-NO" dirty="0"/>
              <a:t> </a:t>
            </a:r>
            <a:r>
              <a:rPr lang="nb-NO" dirty="0" err="1"/>
              <a:t>chart</a:t>
            </a:r>
            <a:r>
              <a:rPr lang="nb-NO" dirty="0"/>
              <a:t> type &gt; Templates. </a:t>
            </a:r>
            <a:br>
              <a:rPr lang="nb-NO" dirty="0"/>
            </a:br>
            <a:r>
              <a:rPr lang="nb-NO" dirty="0" err="1"/>
              <a:t>Remove</a:t>
            </a:r>
            <a:r>
              <a:rPr lang="nb-NO" dirty="0"/>
              <a:t> the t</a:t>
            </a:r>
            <a:r>
              <a:rPr lang="nb-NO" dirty="0" err="1"/>
              <a:t>itle</a:t>
            </a:r>
            <a:r>
              <a:rPr lang="nb-NO" dirty="0"/>
              <a:t>! </a:t>
            </a:r>
            <a:br>
              <a:rPr lang="nb-NO" dirty="0"/>
            </a:br>
            <a:r>
              <a:rPr lang="nb-NO" dirty="0"/>
              <a:t>Do not </a:t>
            </a:r>
            <a:r>
              <a:rPr lang="nb-NO" dirty="0" err="1"/>
              <a:t>reposition</a:t>
            </a:r>
            <a:r>
              <a:rPr lang="nb-NO" dirty="0"/>
              <a:t>.</a:t>
            </a:r>
            <a:br>
              <a:rPr lang="nb-NO" dirty="0"/>
            </a:br>
            <a:r>
              <a:rPr lang="nb-NO" dirty="0"/>
              <a:t>NB: In order to </a:t>
            </a:r>
            <a:r>
              <a:rPr lang="nb-NO" dirty="0" err="1"/>
              <a:t>get</a:t>
            </a:r>
            <a:r>
              <a:rPr lang="nb-NO" dirty="0"/>
              <a:t> </a:t>
            </a:r>
            <a:r>
              <a:rPr lang="nb-NO" dirty="0" err="1"/>
              <a:t>the</a:t>
            </a:r>
            <a:r>
              <a:rPr lang="nb-NO" dirty="0"/>
              <a:t> </a:t>
            </a:r>
            <a:r>
              <a:rPr lang="nb-NO" dirty="0" err="1"/>
              <a:t>colours</a:t>
            </a:r>
            <a:r>
              <a:rPr lang="nb-NO" dirty="0"/>
              <a:t> from the shared legend right, zero </a:t>
            </a:r>
            <a:r>
              <a:rPr lang="nb-NO" dirty="0" err="1"/>
              <a:t>value</a:t>
            </a:r>
            <a:r>
              <a:rPr lang="nb-NO" dirty="0"/>
              <a:t> </a:t>
            </a:r>
            <a:r>
              <a:rPr lang="nb-NO" dirty="0" err="1"/>
              <a:t>categories</a:t>
            </a:r>
            <a:r>
              <a:rPr lang="nb-NO" dirty="0"/>
              <a:t> must </a:t>
            </a:r>
            <a:r>
              <a:rPr lang="nb-NO" dirty="0" err="1"/>
              <a:t>also</a:t>
            </a:r>
            <a:r>
              <a:rPr lang="nb-NO" dirty="0"/>
              <a:t> be </a:t>
            </a:r>
            <a:r>
              <a:rPr lang="nb-NO" dirty="0" err="1"/>
              <a:t>included</a:t>
            </a:r>
            <a:r>
              <a:rPr lang="nb-NO" dirty="0"/>
              <a:t> in </a:t>
            </a:r>
            <a:r>
              <a:rPr lang="nb-NO" dirty="0" err="1"/>
              <a:t>the</a:t>
            </a:r>
            <a:r>
              <a:rPr lang="nb-NO" dirty="0"/>
              <a:t> Excel data.</a:t>
            </a:r>
          </a:p>
        </p:txBody>
      </p:sp>
      <p:sp>
        <p:nvSpPr>
          <p:cNvPr id="13" name="Plassholder for diagram 5">
            <a:extLst>
              <a:ext uri="{FF2B5EF4-FFF2-40B4-BE49-F238E27FC236}">
                <a16:creationId xmlns:a16="http://schemas.microsoft.com/office/drawing/2014/main" id="{3BBB04F6-8E8E-6E49-98BA-B5D1BC6D5046}"/>
              </a:ext>
            </a:extLst>
          </p:cNvPr>
          <p:cNvSpPr>
            <a:spLocks noGrp="1"/>
          </p:cNvSpPr>
          <p:nvPr>
            <p:ph type="chart" sz="quarter" idx="11" hasCustomPrompt="1"/>
          </p:nvPr>
        </p:nvSpPr>
        <p:spPr>
          <a:xfrm>
            <a:off x="4367213" y="3933824"/>
            <a:ext cx="2760663" cy="2509411"/>
          </a:xfrm>
          <a:solidFill>
            <a:schemeClr val="tx1">
              <a:alpha val="2000"/>
            </a:schemeClr>
          </a:solidFill>
        </p:spPr>
        <p:txBody>
          <a:bodyPr/>
          <a:lstStyle>
            <a:lvl1pPr marL="0" indent="0">
              <a:buNone/>
              <a:defRPr sz="1400">
                <a:solidFill>
                  <a:schemeClr val="tx2"/>
                </a:solidFill>
              </a:defRPr>
            </a:lvl1pPr>
          </a:lstStyle>
          <a:p>
            <a:r>
              <a:rPr lang="nb-NO" dirty="0" err="1"/>
              <a:t>See explanation for chart 4.</a:t>
            </a:r>
            <a:endParaRPr lang="nb-NO" dirty="0"/>
          </a:p>
        </p:txBody>
      </p:sp>
      <p:sp>
        <p:nvSpPr>
          <p:cNvPr id="14" name="Plassholder for diagram 6">
            <a:extLst>
              <a:ext uri="{FF2B5EF4-FFF2-40B4-BE49-F238E27FC236}">
                <a16:creationId xmlns:a16="http://schemas.microsoft.com/office/drawing/2014/main" id="{3686D6A0-8851-1E4A-B24A-55D9B5B82D45}"/>
              </a:ext>
            </a:extLst>
          </p:cNvPr>
          <p:cNvSpPr>
            <a:spLocks noGrp="1"/>
          </p:cNvSpPr>
          <p:nvPr>
            <p:ph type="chart" sz="quarter" idx="12" hasCustomPrompt="1"/>
          </p:nvPr>
        </p:nvSpPr>
        <p:spPr>
          <a:xfrm>
            <a:off x="7535164" y="3933824"/>
            <a:ext cx="2760663" cy="2509411"/>
          </a:xfrm>
          <a:solidFill>
            <a:schemeClr val="tx1">
              <a:alpha val="2000"/>
            </a:schemeClr>
          </a:solidFill>
        </p:spPr>
        <p:txBody>
          <a:bodyPr/>
          <a:lstStyle>
            <a:lvl1pPr marL="0" indent="0">
              <a:buNone/>
              <a:defRPr sz="1400">
                <a:solidFill>
                  <a:schemeClr val="tx2"/>
                </a:solidFill>
              </a:defRPr>
            </a:lvl1pPr>
          </a:lstStyle>
          <a:p>
            <a:r>
              <a:rPr lang="nb-NO" dirty="0" err="1"/>
              <a:t>See explanation for chart 4.</a:t>
            </a:r>
            <a:endParaRPr lang="nb-NO" dirty="0"/>
          </a:p>
        </p:txBody>
      </p:sp>
      <p:sp>
        <p:nvSpPr>
          <p:cNvPr id="12" name="Tittel">
            <a:extLst>
              <a:ext uri="{FF2B5EF4-FFF2-40B4-BE49-F238E27FC236}">
                <a16:creationId xmlns:a16="http://schemas.microsoft.com/office/drawing/2014/main" id="{768C5CC4-B196-8542-9C5F-172545026615}"/>
              </a:ext>
            </a:extLst>
          </p:cNvPr>
          <p:cNvSpPr>
            <a:spLocks noGrp="1"/>
          </p:cNvSpPr>
          <p:nvPr>
            <p:ph type="title" hasCustomPrompt="1"/>
          </p:nvPr>
        </p:nvSpPr>
        <p:spPr>
          <a:xfrm>
            <a:off x="515937" y="503239"/>
            <a:ext cx="6624637" cy="646111"/>
          </a:xfrm>
        </p:spPr>
        <p:txBody>
          <a:bodyPr/>
          <a:lstStyle>
            <a:lvl1pPr>
              <a:defRPr sz="2000">
                <a:solidFill>
                  <a:schemeClr val="tx2"/>
                </a:solidFill>
              </a:defRPr>
            </a:lvl1pPr>
          </a:lstStyle>
          <a:p>
            <a:r>
              <a:rPr lang="nb-NO" dirty="0" err="1"/>
              <a:t>Insert</a:t>
            </a:r>
            <a:r>
              <a:rPr lang="nb-NO" dirty="0"/>
              <a:t> slide </a:t>
            </a:r>
            <a:r>
              <a:rPr lang="nb-NO" dirty="0" err="1"/>
              <a:t>title</a:t>
            </a:r>
            <a:endParaRPr lang="nb-NO" dirty="0"/>
          </a:p>
        </p:txBody>
      </p:sp>
      <p:sp>
        <p:nvSpPr>
          <p:cNvPr id="21" name="Text Placeholder 20">
            <a:extLst>
              <a:ext uri="{FF2B5EF4-FFF2-40B4-BE49-F238E27FC236}">
                <a16:creationId xmlns:a16="http://schemas.microsoft.com/office/drawing/2014/main" id="{D2D8E9C5-B7A8-3141-BAE9-FFDD0126A144}"/>
              </a:ext>
            </a:extLst>
          </p:cNvPr>
          <p:cNvSpPr>
            <a:spLocks noGrp="1"/>
          </p:cNvSpPr>
          <p:nvPr>
            <p:ph type="body" sz="quarter" idx="16" hasCustomPrompt="1"/>
          </p:nvPr>
        </p:nvSpPr>
        <p:spPr>
          <a:xfrm>
            <a:off x="511494" y="1600607"/>
            <a:ext cx="539749" cy="153888"/>
          </a:xfrm>
        </p:spPr>
        <p:txBody>
          <a:bodyPr wrap="square" lIns="0" tIns="0" rIns="0" bIns="0">
            <a:spAutoFit/>
          </a:bodyPr>
          <a:lstStyle>
            <a:lvl1pPr>
              <a:defRPr sz="1000">
                <a:latin typeface="+mj-lt"/>
              </a:defRPr>
            </a:lvl1pPr>
          </a:lstStyle>
          <a:p>
            <a:pPr lvl="0"/>
            <a:r>
              <a:rPr lang="en-GB" dirty="0" err="1"/>
              <a:t>yyyy</a:t>
            </a:r>
            <a:endParaRPr lang="nb-NO" dirty="0"/>
          </a:p>
        </p:txBody>
      </p:sp>
      <p:sp>
        <p:nvSpPr>
          <p:cNvPr id="22" name="Text Placeholder 20">
            <a:extLst>
              <a:ext uri="{FF2B5EF4-FFF2-40B4-BE49-F238E27FC236}">
                <a16:creationId xmlns:a16="http://schemas.microsoft.com/office/drawing/2014/main" id="{CC1BCC27-9E43-E645-AE8C-1E72F3CA0B8B}"/>
              </a:ext>
            </a:extLst>
          </p:cNvPr>
          <p:cNvSpPr>
            <a:spLocks noGrp="1"/>
          </p:cNvSpPr>
          <p:nvPr>
            <p:ph type="body" sz="quarter" idx="17" hasCustomPrompt="1"/>
          </p:nvPr>
        </p:nvSpPr>
        <p:spPr>
          <a:xfrm>
            <a:off x="511494" y="4288943"/>
            <a:ext cx="539749" cy="153888"/>
          </a:xfrm>
        </p:spPr>
        <p:txBody>
          <a:bodyPr wrap="square" lIns="0" tIns="0" rIns="0" bIns="0">
            <a:spAutoFit/>
          </a:bodyPr>
          <a:lstStyle>
            <a:lvl1pPr>
              <a:defRPr sz="1000">
                <a:latin typeface="+mj-lt"/>
              </a:defRPr>
            </a:lvl1pPr>
          </a:lstStyle>
          <a:p>
            <a:pPr lvl="0"/>
            <a:r>
              <a:rPr lang="en-GB" dirty="0" err="1"/>
              <a:t>yyyy</a:t>
            </a:r>
            <a:endParaRPr lang="nb-NO" dirty="0"/>
          </a:p>
        </p:txBody>
      </p:sp>
      <p:sp>
        <p:nvSpPr>
          <p:cNvPr id="19" name="TekstSylinder 18"/>
          <p:cNvSpPr txBox="1"/>
          <p:nvPr userDrawn="1"/>
        </p:nvSpPr>
        <p:spPr>
          <a:xfrm>
            <a:off x="501847" y="-716096"/>
            <a:ext cx="6514095" cy="461665"/>
          </a:xfrm>
          <a:prstGeom prst="rect">
            <a:avLst/>
          </a:prstGeom>
          <a:noFill/>
        </p:spPr>
        <p:txBody>
          <a:bodyPr wrap="square" lIns="0" tIns="0" rIns="0" bIns="0" rtlCol="0">
            <a:spAutoFit/>
          </a:bodyPr>
          <a:lstStyle/>
          <a:p>
            <a:pPr marL="228600" indent="-228600" algn="l">
              <a:buAutoNum type="arabicPeriod"/>
            </a:pPr>
            <a:r>
              <a:rPr lang="nb-NO" sz="1000">
                <a:solidFill>
                  <a:schemeClr val="tx2"/>
                </a:solidFill>
                <a:latin typeface="+mj-lt"/>
              </a:rPr>
              <a:t>This layout is for comparing three</a:t>
            </a:r>
            <a:r>
              <a:rPr lang="nb-NO" sz="1000" baseline="0">
                <a:solidFill>
                  <a:schemeClr val="tx2"/>
                </a:solidFill>
                <a:latin typeface="+mj-lt"/>
              </a:rPr>
              <a:t> data sets from one year to another.</a:t>
            </a:r>
          </a:p>
          <a:p>
            <a:pPr marL="228600" indent="-228600" algn="l">
              <a:buAutoNum type="arabicPeriod"/>
            </a:pPr>
            <a:r>
              <a:rPr lang="nb-NO" sz="1000" baseline="0">
                <a:solidFill>
                  <a:schemeClr val="tx2"/>
                </a:solidFill>
                <a:latin typeface="+mj-lt"/>
              </a:rPr>
              <a:t>All 6 charts share the same legend, so </a:t>
            </a:r>
            <a:r>
              <a:rPr lang="nb-NO" sz="1000" kern="1200" baseline="0">
                <a:solidFill>
                  <a:schemeClr val="tx2"/>
                </a:solidFill>
                <a:latin typeface="+mj-lt"/>
                <a:ea typeface="+mn-ea"/>
                <a:cs typeface="+mn-cs"/>
              </a:rPr>
              <a:t>the legend of the chart style «NSC-kake» is hidden.</a:t>
            </a:r>
          </a:p>
          <a:p>
            <a:pPr marL="228600" indent="-228600" algn="l">
              <a:buAutoNum type="arabicPeriod"/>
            </a:pPr>
            <a:r>
              <a:rPr lang="nb-NO" sz="1000" kern="1200" baseline="0">
                <a:solidFill>
                  <a:schemeClr val="tx2"/>
                </a:solidFill>
                <a:latin typeface="+mj-lt"/>
                <a:ea typeface="+mn-ea"/>
                <a:cs typeface="+mn-cs"/>
              </a:rPr>
              <a:t>Instead,</a:t>
            </a:r>
            <a:r>
              <a:rPr lang="nb-NO" sz="1000" baseline="0">
                <a:solidFill>
                  <a:schemeClr val="tx2"/>
                </a:solidFill>
                <a:latin typeface="+mj-lt"/>
              </a:rPr>
              <a:t> copy and paste the «legend only» chart from the asset slide, and place it in the upper right corner.</a:t>
            </a:r>
            <a:endParaRPr lang="nb-NO" sz="1000">
              <a:solidFill>
                <a:schemeClr val="tx2"/>
              </a:solidFill>
              <a:latin typeface="+mj-lt"/>
            </a:endParaRPr>
          </a:p>
        </p:txBody>
      </p:sp>
    </p:spTree>
  </p:cSld>
  <p:clrMapOvr>
    <a:masterClrMapping/>
  </p:clrMapOvr>
  <p:extLst>
    <p:ext uri="{DCECCB84-F9BA-43D5-87BE-67443E8EF086}">
      <p15:sldGuideLst xmlns:p15="http://schemas.microsoft.com/office/powerpoint/2012/main">
        <p15:guide id="1" orient="horz" pos="1003">
          <p15:clr>
            <a:srgbClr val="FBAE40"/>
          </p15:clr>
        </p15:guide>
        <p15:guide id="2" pos="2570">
          <p15:clr>
            <a:srgbClr val="FBAE40"/>
          </p15:clr>
        </p15:guide>
        <p15:guide id="3" pos="824">
          <p15:clr>
            <a:srgbClr val="FBAE40"/>
          </p15:clr>
        </p15:guide>
        <p15:guide id="4" orient="horz" pos="2591">
          <p15:clr>
            <a:srgbClr val="FBAE40"/>
          </p15:clr>
        </p15:guide>
        <p15:guide id="5" pos="2751">
          <p15:clr>
            <a:srgbClr val="FBAE40"/>
          </p15:clr>
        </p15:guide>
        <p15:guide id="6" pos="4498">
          <p15:clr>
            <a:srgbClr val="FBAE40"/>
          </p15:clr>
        </p15:guide>
        <p15:guide id="7" pos="4747">
          <p15:clr>
            <a:srgbClr val="FBAE40"/>
          </p15:clr>
        </p15:guide>
        <p15:guide id="8" orient="horz" pos="459">
          <p15:clr>
            <a:srgbClr val="FBAE40"/>
          </p15:clr>
        </p15:guide>
        <p15:guide id="9" pos="7310">
          <p15:clr>
            <a:srgbClr val="FBAE40"/>
          </p15:clr>
        </p15:guide>
        <p15:guide id="10" orient="horz" pos="2478">
          <p15:clr>
            <a:srgbClr val="FBAE40"/>
          </p15:clr>
        </p15:guide>
        <p15:guide id="11" orient="horz" pos="4065">
          <p15:clr>
            <a:srgbClr val="FBAE40"/>
          </p15:clr>
        </p15:guide>
        <p15:guide id="12" pos="64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ne number">
    <p:bg>
      <p:bgPr>
        <a:solidFill>
          <a:schemeClr val="accent2"/>
        </a:solidFill>
        <a:effectLst/>
      </p:bgPr>
    </p:bg>
    <p:spTree>
      <p:nvGrpSpPr>
        <p:cNvPr id="1" name=""/>
        <p:cNvGrpSpPr/>
        <p:nvPr/>
      </p:nvGrpSpPr>
      <p:grpSpPr>
        <a:xfrm>
          <a:off x="0" y="0"/>
          <a:ext cx="0" cy="0"/>
          <a:chOff x="0" y="0"/>
          <a:chExt cx="0" cy="0"/>
        </a:xfrm>
      </p:grpSpPr>
      <p:sp>
        <p:nvSpPr>
          <p:cNvPr id="13" name="Plassholder for bilde 11">
            <a:extLst>
              <a:ext uri="{FF2B5EF4-FFF2-40B4-BE49-F238E27FC236}">
                <a16:creationId xmlns:a16="http://schemas.microsoft.com/office/drawing/2014/main" id="{BB922AF4-1832-4E0A-876C-9657EFA82C30}"/>
              </a:ext>
            </a:extLst>
          </p:cNvPr>
          <p:cNvSpPr>
            <a:spLocks noGrp="1"/>
          </p:cNvSpPr>
          <p:nvPr>
            <p:ph type="pic" sz="quarter" idx="14" hasCustomPrompt="1"/>
          </p:nvPr>
        </p:nvSpPr>
        <p:spPr>
          <a:xfrm>
            <a:off x="0" y="0"/>
            <a:ext cx="12191496" cy="6858000"/>
          </a:xfrm>
          <a:noFill/>
        </p:spPr>
        <p:txBody>
          <a:bodyPr/>
          <a:lstStyle>
            <a:lvl1pPr marL="0" indent="0" algn="l">
              <a:buNone/>
              <a:defRPr>
                <a:solidFill>
                  <a:schemeClr val="tx1">
                    <a:lumMod val="75000"/>
                    <a:lumOff val="25000"/>
                  </a:schemeClr>
                </a:solidFill>
              </a:defRPr>
            </a:lvl1pPr>
          </a:lstStyle>
          <a:p>
            <a:r>
              <a:rPr lang="nb-NO"/>
              <a:t>Drag an image into this frame. Adjust it using the Crop tool on the Image Format tab.</a:t>
            </a:r>
          </a:p>
        </p:txBody>
      </p:sp>
      <p:sp>
        <p:nvSpPr>
          <p:cNvPr id="4" name="Tittel 3">
            <a:extLst>
              <a:ext uri="{FF2B5EF4-FFF2-40B4-BE49-F238E27FC236}">
                <a16:creationId xmlns:a16="http://schemas.microsoft.com/office/drawing/2014/main" id="{46DA05A0-EE65-4523-9092-CC72E36C897A}"/>
              </a:ext>
            </a:extLst>
          </p:cNvPr>
          <p:cNvSpPr>
            <a:spLocks noGrp="1"/>
          </p:cNvSpPr>
          <p:nvPr>
            <p:ph type="title" hasCustomPrompt="1"/>
          </p:nvPr>
        </p:nvSpPr>
        <p:spPr>
          <a:xfrm>
            <a:off x="501850" y="503239"/>
            <a:ext cx="11215089" cy="646112"/>
          </a:xfrm>
        </p:spPr>
        <p:txBody>
          <a:bodyPr/>
          <a:lstStyle>
            <a:lvl1pPr>
              <a:defRPr sz="2000">
                <a:solidFill>
                  <a:schemeClr val="bg1"/>
                </a:solidFill>
              </a:defRPr>
            </a:lvl1pPr>
          </a:lstStyle>
          <a:p>
            <a:r>
              <a:rPr lang="nb-NO" err="1"/>
              <a:t>Click</a:t>
            </a:r>
            <a:r>
              <a:rPr lang="nb-NO"/>
              <a:t> to </a:t>
            </a:r>
            <a:r>
              <a:rPr lang="nb-NO" err="1"/>
              <a:t>add</a:t>
            </a:r>
            <a:r>
              <a:rPr lang="nb-NO"/>
              <a:t> </a:t>
            </a:r>
            <a:r>
              <a:rPr lang="nb-NO" err="1"/>
              <a:t>title</a:t>
            </a:r>
            <a:endParaRPr lang="nb-NO"/>
          </a:p>
        </p:txBody>
      </p:sp>
      <p:sp>
        <p:nvSpPr>
          <p:cNvPr id="12" name="Plassholder for tekst 11">
            <a:extLst>
              <a:ext uri="{FF2B5EF4-FFF2-40B4-BE49-F238E27FC236}">
                <a16:creationId xmlns:a16="http://schemas.microsoft.com/office/drawing/2014/main" id="{2F549E88-46D8-46DC-A090-EF5C492A072D}"/>
              </a:ext>
            </a:extLst>
          </p:cNvPr>
          <p:cNvSpPr>
            <a:spLocks noGrp="1"/>
          </p:cNvSpPr>
          <p:nvPr>
            <p:ph type="body" sz="quarter" idx="12" hasCustomPrompt="1"/>
          </p:nvPr>
        </p:nvSpPr>
        <p:spPr>
          <a:xfrm>
            <a:off x="6669861" y="3429000"/>
            <a:ext cx="3613129" cy="807879"/>
          </a:xfrm>
        </p:spPr>
        <p:txBody>
          <a:bodyPr anchor="b" anchorCtr="0"/>
          <a:lstStyle>
            <a:lvl1pPr marL="0" indent="0">
              <a:buNone/>
              <a:defRPr>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endParaRPr lang="nb-NO"/>
          </a:p>
        </p:txBody>
      </p:sp>
      <p:sp>
        <p:nvSpPr>
          <p:cNvPr id="9" name="Plassholder for tekst 8">
            <a:extLst>
              <a:ext uri="{FF2B5EF4-FFF2-40B4-BE49-F238E27FC236}">
                <a16:creationId xmlns:a16="http://schemas.microsoft.com/office/drawing/2014/main" id="{F90D49D1-E604-49FA-8C8C-7521CEFDEB6E}"/>
              </a:ext>
            </a:extLst>
          </p:cNvPr>
          <p:cNvSpPr>
            <a:spLocks noGrp="1"/>
          </p:cNvSpPr>
          <p:nvPr>
            <p:ph type="body" sz="quarter" idx="13" hasCustomPrompt="1"/>
          </p:nvPr>
        </p:nvSpPr>
        <p:spPr>
          <a:xfrm>
            <a:off x="501850" y="1370776"/>
            <a:ext cx="5762593" cy="2866103"/>
          </a:xfrm>
        </p:spPr>
        <p:txBody>
          <a:bodyPr wrap="none" rIns="0"/>
          <a:lstStyle>
            <a:lvl1pPr marL="0" indent="0">
              <a:buNone/>
              <a:defRPr sz="22661">
                <a:solidFill>
                  <a:schemeClr val="bg1"/>
                </a:solidFill>
                <a:latin typeface="+mj-lt"/>
              </a:defRPr>
            </a:lvl1pPr>
            <a:lvl2pPr marL="230400" indent="0">
              <a:buNone/>
              <a:defRPr/>
            </a:lvl2pPr>
          </a:lstStyle>
          <a:p>
            <a:pPr lvl="0"/>
            <a:r>
              <a:rPr lang="nb-NO"/>
              <a:t>01%</a:t>
            </a:r>
          </a:p>
        </p:txBody>
      </p:sp>
      <p:sp>
        <p:nvSpPr>
          <p:cNvPr id="15" name="Logo i plassholder">
            <a:extLst>
              <a:ext uri="{FF2B5EF4-FFF2-40B4-BE49-F238E27FC236}">
                <a16:creationId xmlns:a16="http://schemas.microsoft.com/office/drawing/2014/main" id="{68415667-F209-4764-8688-B92D9B320C55}"/>
              </a:ext>
            </a:extLst>
          </p:cNvPr>
          <p:cNvSpPr>
            <a:spLocks noGrp="1"/>
          </p:cNvSpPr>
          <p:nvPr>
            <p:ph type="body" sz="quarter" idx="15" hasCustomPrompt="1"/>
          </p:nvPr>
        </p:nvSpPr>
        <p:spPr>
          <a:xfrm>
            <a:off x="501850" y="6419837"/>
            <a:ext cx="1322916" cy="12945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nb-NO"/>
              <a:t> </a:t>
            </a:r>
          </a:p>
        </p:txBody>
      </p:sp>
    </p:spTree>
    <p:extLst>
      <p:ext uri="{BB962C8B-B14F-4D97-AF65-F5344CB8AC3E}">
        <p14:creationId xmlns:p14="http://schemas.microsoft.com/office/powerpoint/2010/main" val="2716589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numbers">
    <p:bg>
      <p:bgPr>
        <a:solidFill>
          <a:schemeClr val="tx2"/>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DA05A0-EE65-4523-9092-CC72E36C897A}"/>
              </a:ext>
            </a:extLst>
          </p:cNvPr>
          <p:cNvSpPr>
            <a:spLocks noGrp="1"/>
          </p:cNvSpPr>
          <p:nvPr>
            <p:ph type="title" hasCustomPrompt="1"/>
          </p:nvPr>
        </p:nvSpPr>
        <p:spPr>
          <a:xfrm>
            <a:off x="515938" y="503239"/>
            <a:ext cx="11160125" cy="646112"/>
          </a:xfrm>
        </p:spPr>
        <p:txBody>
          <a:bodyPr/>
          <a:lstStyle>
            <a:lvl1pPr>
              <a:defRPr sz="2000">
                <a:solidFill>
                  <a:schemeClr val="bg1"/>
                </a:solidFill>
              </a:defRPr>
            </a:lvl1pPr>
          </a:lstStyle>
          <a:p>
            <a:r>
              <a:rPr lang="nb-NO" err="1"/>
              <a:t>Insert title</a:t>
            </a:r>
            <a:endParaRPr lang="nb-NO"/>
          </a:p>
        </p:txBody>
      </p:sp>
      <p:pic>
        <p:nvPicPr>
          <p:cNvPr id="5" name="Logo">
            <a:extLst>
              <a:ext uri="{FF2B5EF4-FFF2-40B4-BE49-F238E27FC236}">
                <a16:creationId xmlns:a16="http://schemas.microsoft.com/office/drawing/2014/main" id="{3F2028B0-5543-43E3-BFD5-802170075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
        <p:nvSpPr>
          <p:cNvPr id="12" name="Plassholder for tekst 11">
            <a:extLst>
              <a:ext uri="{FF2B5EF4-FFF2-40B4-BE49-F238E27FC236}">
                <a16:creationId xmlns:a16="http://schemas.microsoft.com/office/drawing/2014/main" id="{2F549E88-46D8-46DC-A090-EF5C492A072D}"/>
              </a:ext>
            </a:extLst>
          </p:cNvPr>
          <p:cNvSpPr>
            <a:spLocks noGrp="1"/>
          </p:cNvSpPr>
          <p:nvPr>
            <p:ph type="body" sz="quarter" idx="12" hasCustomPrompt="1"/>
          </p:nvPr>
        </p:nvSpPr>
        <p:spPr>
          <a:xfrm>
            <a:off x="463948" y="4795026"/>
            <a:ext cx="3884215" cy="807879"/>
          </a:xfrm>
        </p:spPr>
        <p:txBody>
          <a:bodyPr anchor="t" anchorCtr="0"/>
          <a:lstStyle>
            <a:lvl1pPr marL="0" indent="0">
              <a:buNone/>
              <a:defRPr>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endParaRPr lang="nb-NO"/>
          </a:p>
        </p:txBody>
      </p:sp>
      <p:sp>
        <p:nvSpPr>
          <p:cNvPr id="9" name="Plassholder for tekst 8">
            <a:extLst>
              <a:ext uri="{FF2B5EF4-FFF2-40B4-BE49-F238E27FC236}">
                <a16:creationId xmlns:a16="http://schemas.microsoft.com/office/drawing/2014/main" id="{F90D49D1-E604-49FA-8C8C-7521CEFDEB6E}"/>
              </a:ext>
            </a:extLst>
          </p:cNvPr>
          <p:cNvSpPr>
            <a:spLocks noGrp="1"/>
          </p:cNvSpPr>
          <p:nvPr>
            <p:ph type="body" sz="quarter" idx="13" hasCustomPrompt="1"/>
          </p:nvPr>
        </p:nvSpPr>
        <p:spPr>
          <a:xfrm>
            <a:off x="461168" y="2376327"/>
            <a:ext cx="4652940" cy="1890645"/>
          </a:xfrm>
        </p:spPr>
        <p:txBody>
          <a:bodyPr wrap="none" rIns="0"/>
          <a:lstStyle>
            <a:lvl1pPr marL="0" indent="0">
              <a:lnSpc>
                <a:spcPct val="100000"/>
              </a:lnSpc>
              <a:spcBef>
                <a:spcPts val="0"/>
              </a:spcBef>
              <a:buNone/>
              <a:defRPr sz="16724">
                <a:solidFill>
                  <a:schemeClr val="accent2"/>
                </a:solidFill>
                <a:latin typeface="+mj-lt"/>
              </a:defRPr>
            </a:lvl1pPr>
            <a:lvl2pPr marL="230400" indent="0">
              <a:buNone/>
              <a:defRPr/>
            </a:lvl2pPr>
          </a:lstStyle>
          <a:p>
            <a:pPr lvl="0"/>
            <a:r>
              <a:rPr lang="nb-NO"/>
              <a:t>01%</a:t>
            </a:r>
          </a:p>
        </p:txBody>
      </p:sp>
      <p:sp>
        <p:nvSpPr>
          <p:cNvPr id="8" name="Plassholder for tekst 8">
            <a:extLst>
              <a:ext uri="{FF2B5EF4-FFF2-40B4-BE49-F238E27FC236}">
                <a16:creationId xmlns:a16="http://schemas.microsoft.com/office/drawing/2014/main" id="{78AB894B-8076-4ECE-85FD-555964537A8C}"/>
              </a:ext>
            </a:extLst>
          </p:cNvPr>
          <p:cNvSpPr>
            <a:spLocks noGrp="1"/>
          </p:cNvSpPr>
          <p:nvPr>
            <p:ph type="body" sz="quarter" idx="16" hasCustomPrompt="1"/>
          </p:nvPr>
        </p:nvSpPr>
        <p:spPr>
          <a:xfrm>
            <a:off x="461168" y="2087608"/>
            <a:ext cx="3884215" cy="219824"/>
          </a:xfrm>
        </p:spPr>
        <p:txBody>
          <a:bodyPr/>
          <a:lstStyle>
            <a:lvl1pPr marL="0" indent="0">
              <a:buNone/>
              <a:defRPr sz="1000" cap="all" spc="5" baseline="0">
                <a:solidFill>
                  <a:schemeClr val="accent1"/>
                </a:solidFill>
              </a:defRPr>
            </a:lvl1pPr>
            <a:lvl2pPr marL="230400" indent="0">
              <a:buNone/>
              <a:defRPr/>
            </a:lvl2pPr>
          </a:lstStyle>
          <a:p>
            <a:pPr lvl="0"/>
            <a:r>
              <a:rPr lang="nb-NO"/>
              <a:t>Year / theme</a:t>
            </a:r>
          </a:p>
        </p:txBody>
      </p:sp>
      <p:sp>
        <p:nvSpPr>
          <p:cNvPr id="19" name="Plassholder for tekst 11">
            <a:extLst>
              <a:ext uri="{FF2B5EF4-FFF2-40B4-BE49-F238E27FC236}">
                <a16:creationId xmlns:a16="http://schemas.microsoft.com/office/drawing/2014/main" id="{5909566D-BE48-4489-B844-44CA8040ABC2}"/>
              </a:ext>
            </a:extLst>
          </p:cNvPr>
          <p:cNvSpPr>
            <a:spLocks noGrp="1"/>
          </p:cNvSpPr>
          <p:nvPr>
            <p:ph type="body" sz="quarter" idx="17" hasCustomPrompt="1"/>
          </p:nvPr>
        </p:nvSpPr>
        <p:spPr>
          <a:xfrm>
            <a:off x="7066778" y="4795026"/>
            <a:ext cx="3884215" cy="807879"/>
          </a:xfrm>
        </p:spPr>
        <p:txBody>
          <a:bodyPr anchor="t" anchorCtr="0"/>
          <a:lstStyle>
            <a:lvl1pPr marL="0" indent="0">
              <a:buNone/>
              <a:defRPr>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endParaRPr lang="nb-NO"/>
          </a:p>
        </p:txBody>
      </p:sp>
      <p:sp>
        <p:nvSpPr>
          <p:cNvPr id="20" name="Plassholder for tekst 8">
            <a:extLst>
              <a:ext uri="{FF2B5EF4-FFF2-40B4-BE49-F238E27FC236}">
                <a16:creationId xmlns:a16="http://schemas.microsoft.com/office/drawing/2014/main" id="{6A3BE69F-BC4B-4B10-881E-72018FA64BBA}"/>
              </a:ext>
            </a:extLst>
          </p:cNvPr>
          <p:cNvSpPr>
            <a:spLocks noGrp="1"/>
          </p:cNvSpPr>
          <p:nvPr>
            <p:ph type="body" sz="quarter" idx="18" hasCustomPrompt="1"/>
          </p:nvPr>
        </p:nvSpPr>
        <p:spPr>
          <a:xfrm>
            <a:off x="7063998" y="2376327"/>
            <a:ext cx="4652940" cy="1890645"/>
          </a:xfrm>
        </p:spPr>
        <p:txBody>
          <a:bodyPr wrap="none" rIns="0"/>
          <a:lstStyle>
            <a:lvl1pPr marL="0" indent="0">
              <a:lnSpc>
                <a:spcPct val="100000"/>
              </a:lnSpc>
              <a:spcBef>
                <a:spcPts val="0"/>
              </a:spcBef>
              <a:buNone/>
              <a:defRPr sz="16724">
                <a:solidFill>
                  <a:schemeClr val="accent1"/>
                </a:solidFill>
                <a:latin typeface="+mj-lt"/>
              </a:defRPr>
            </a:lvl1pPr>
            <a:lvl2pPr marL="230400" indent="0">
              <a:buNone/>
              <a:defRPr/>
            </a:lvl2pPr>
          </a:lstStyle>
          <a:p>
            <a:pPr lvl="0"/>
            <a:r>
              <a:rPr lang="nb-NO"/>
              <a:t>02%</a:t>
            </a:r>
          </a:p>
        </p:txBody>
      </p:sp>
      <p:sp>
        <p:nvSpPr>
          <p:cNvPr id="21" name="Plassholder for tekst 8">
            <a:extLst>
              <a:ext uri="{FF2B5EF4-FFF2-40B4-BE49-F238E27FC236}">
                <a16:creationId xmlns:a16="http://schemas.microsoft.com/office/drawing/2014/main" id="{C6808A2F-B419-4A16-A036-CB7EBC251790}"/>
              </a:ext>
            </a:extLst>
          </p:cNvPr>
          <p:cNvSpPr>
            <a:spLocks noGrp="1"/>
          </p:cNvSpPr>
          <p:nvPr>
            <p:ph type="body" sz="quarter" idx="19" hasCustomPrompt="1"/>
          </p:nvPr>
        </p:nvSpPr>
        <p:spPr>
          <a:xfrm>
            <a:off x="7063998" y="2087608"/>
            <a:ext cx="3884215" cy="219824"/>
          </a:xfrm>
        </p:spPr>
        <p:txBody>
          <a:bodyPr/>
          <a:lstStyle>
            <a:lvl1pPr marL="0" indent="0">
              <a:buNone/>
              <a:defRPr sz="1000" cap="all" spc="5" baseline="0">
                <a:solidFill>
                  <a:schemeClr val="accent1"/>
                </a:solidFill>
              </a:defRPr>
            </a:lvl1pPr>
            <a:lvl2pPr marL="230400" indent="0">
              <a:buNone/>
              <a:defRPr/>
            </a:lvl2pPr>
          </a:lstStyle>
          <a:p>
            <a:pPr lvl="0"/>
            <a:r>
              <a:rPr lang="nb-NO"/>
              <a:t>Year / theme</a:t>
            </a:r>
          </a:p>
        </p:txBody>
      </p:sp>
    </p:spTree>
    <p:extLst>
      <p:ext uri="{BB962C8B-B14F-4D97-AF65-F5344CB8AC3E}">
        <p14:creationId xmlns:p14="http://schemas.microsoft.com/office/powerpoint/2010/main" val="563366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numbers">
    <p:bg>
      <p:bgPr>
        <a:solidFill>
          <a:schemeClr val="tx2"/>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DA05A0-EE65-4523-9092-CC72E36C897A}"/>
              </a:ext>
            </a:extLst>
          </p:cNvPr>
          <p:cNvSpPr>
            <a:spLocks noGrp="1"/>
          </p:cNvSpPr>
          <p:nvPr>
            <p:ph type="title" hasCustomPrompt="1"/>
          </p:nvPr>
        </p:nvSpPr>
        <p:spPr>
          <a:xfrm>
            <a:off x="515938" y="503239"/>
            <a:ext cx="11160125" cy="646112"/>
          </a:xfrm>
        </p:spPr>
        <p:txBody>
          <a:bodyPr/>
          <a:lstStyle>
            <a:lvl1pPr>
              <a:defRPr sz="2000">
                <a:solidFill>
                  <a:schemeClr val="bg1"/>
                </a:solidFill>
              </a:defRPr>
            </a:lvl1pPr>
          </a:lstStyle>
          <a:p>
            <a:r>
              <a:rPr lang="nb-NO" err="1"/>
              <a:t>Insert title</a:t>
            </a:r>
            <a:endParaRPr lang="nb-NO"/>
          </a:p>
        </p:txBody>
      </p:sp>
      <p:pic>
        <p:nvPicPr>
          <p:cNvPr id="5" name="Logo">
            <a:extLst>
              <a:ext uri="{FF2B5EF4-FFF2-40B4-BE49-F238E27FC236}">
                <a16:creationId xmlns:a16="http://schemas.microsoft.com/office/drawing/2014/main" id="{3F2028B0-5543-43E3-BFD5-802170075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
        <p:nvSpPr>
          <p:cNvPr id="12" name="Plassholder for tekst 11">
            <a:extLst>
              <a:ext uri="{FF2B5EF4-FFF2-40B4-BE49-F238E27FC236}">
                <a16:creationId xmlns:a16="http://schemas.microsoft.com/office/drawing/2014/main" id="{2F549E88-46D8-46DC-A090-EF5C492A072D}"/>
              </a:ext>
            </a:extLst>
          </p:cNvPr>
          <p:cNvSpPr>
            <a:spLocks noGrp="1"/>
          </p:cNvSpPr>
          <p:nvPr>
            <p:ph type="body" sz="quarter" idx="12" hasCustomPrompt="1"/>
          </p:nvPr>
        </p:nvSpPr>
        <p:spPr>
          <a:xfrm>
            <a:off x="461168" y="4518801"/>
            <a:ext cx="2347347" cy="807879"/>
          </a:xfrm>
        </p:spPr>
        <p:txBody>
          <a:bodyPr anchor="t" anchorCtr="0"/>
          <a:lstStyle>
            <a:lvl1pPr marL="0" indent="0">
              <a:buNone/>
              <a:defRPr sz="1500">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endParaRPr lang="nb-NO"/>
          </a:p>
        </p:txBody>
      </p:sp>
      <p:sp>
        <p:nvSpPr>
          <p:cNvPr id="9" name="Plassholder for tekst 8">
            <a:extLst>
              <a:ext uri="{FF2B5EF4-FFF2-40B4-BE49-F238E27FC236}">
                <a16:creationId xmlns:a16="http://schemas.microsoft.com/office/drawing/2014/main" id="{F90D49D1-E604-49FA-8C8C-7521CEFDEB6E}"/>
              </a:ext>
            </a:extLst>
          </p:cNvPr>
          <p:cNvSpPr>
            <a:spLocks noGrp="1"/>
          </p:cNvSpPr>
          <p:nvPr>
            <p:ph type="body" sz="quarter" idx="13" hasCustomPrompt="1"/>
          </p:nvPr>
        </p:nvSpPr>
        <p:spPr>
          <a:xfrm>
            <a:off x="461168" y="2617628"/>
            <a:ext cx="3606801" cy="1455898"/>
          </a:xfrm>
        </p:spPr>
        <p:txBody>
          <a:bodyPr wrap="none" rIns="0"/>
          <a:lstStyle>
            <a:lvl1pPr marL="0" indent="0">
              <a:lnSpc>
                <a:spcPct val="100000"/>
              </a:lnSpc>
              <a:spcBef>
                <a:spcPts val="0"/>
              </a:spcBef>
              <a:buNone/>
              <a:defRPr sz="12217">
                <a:solidFill>
                  <a:schemeClr val="accent1"/>
                </a:solidFill>
                <a:latin typeface="+mj-lt"/>
              </a:defRPr>
            </a:lvl1pPr>
            <a:lvl2pPr marL="230400" indent="0">
              <a:buNone/>
              <a:defRPr/>
            </a:lvl2pPr>
          </a:lstStyle>
          <a:p>
            <a:pPr lvl="0"/>
            <a:r>
              <a:rPr lang="nb-NO"/>
              <a:t>01%</a:t>
            </a:r>
          </a:p>
        </p:txBody>
      </p:sp>
      <p:sp>
        <p:nvSpPr>
          <p:cNvPr id="8" name="Plassholder for tekst 8">
            <a:extLst>
              <a:ext uri="{FF2B5EF4-FFF2-40B4-BE49-F238E27FC236}">
                <a16:creationId xmlns:a16="http://schemas.microsoft.com/office/drawing/2014/main" id="{78AB894B-8076-4ECE-85FD-555964537A8C}"/>
              </a:ext>
            </a:extLst>
          </p:cNvPr>
          <p:cNvSpPr>
            <a:spLocks noGrp="1"/>
          </p:cNvSpPr>
          <p:nvPr>
            <p:ph type="body" sz="quarter" idx="16" hasCustomPrompt="1"/>
          </p:nvPr>
        </p:nvSpPr>
        <p:spPr>
          <a:xfrm>
            <a:off x="461168" y="2056649"/>
            <a:ext cx="3606801" cy="219824"/>
          </a:xfrm>
        </p:spPr>
        <p:txBody>
          <a:bodyPr/>
          <a:lstStyle>
            <a:lvl1pPr marL="0" indent="0">
              <a:buNone/>
              <a:defRPr sz="1000" cap="all" spc="5" baseline="0">
                <a:solidFill>
                  <a:schemeClr val="accent2"/>
                </a:solidFill>
              </a:defRPr>
            </a:lvl1pPr>
            <a:lvl2pPr marL="230400" indent="0">
              <a:buNone/>
              <a:defRPr/>
            </a:lvl2pPr>
          </a:lstStyle>
          <a:p>
            <a:pPr lvl="0"/>
            <a:r>
              <a:rPr lang="nb-NO"/>
              <a:t>Year / theme</a:t>
            </a:r>
          </a:p>
        </p:txBody>
      </p:sp>
      <p:sp>
        <p:nvSpPr>
          <p:cNvPr id="13" name="Plassholder for tekst 11">
            <a:extLst>
              <a:ext uri="{FF2B5EF4-FFF2-40B4-BE49-F238E27FC236}">
                <a16:creationId xmlns:a16="http://schemas.microsoft.com/office/drawing/2014/main" id="{C8A13340-194E-467D-9CA5-EE7592D4B802}"/>
              </a:ext>
            </a:extLst>
          </p:cNvPr>
          <p:cNvSpPr>
            <a:spLocks noGrp="1"/>
          </p:cNvSpPr>
          <p:nvPr>
            <p:ph type="body" sz="quarter" idx="17" hasCustomPrompt="1"/>
          </p:nvPr>
        </p:nvSpPr>
        <p:spPr>
          <a:xfrm>
            <a:off x="4278425" y="4518801"/>
            <a:ext cx="2347347" cy="807879"/>
          </a:xfrm>
        </p:spPr>
        <p:txBody>
          <a:bodyPr anchor="t" anchorCtr="0"/>
          <a:lstStyle>
            <a:lvl1pPr marL="0" indent="0">
              <a:buNone/>
              <a:defRPr sz="1500">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endParaRPr lang="nb-NO"/>
          </a:p>
        </p:txBody>
      </p:sp>
      <p:sp>
        <p:nvSpPr>
          <p:cNvPr id="14" name="Plassholder for tekst 8">
            <a:extLst>
              <a:ext uri="{FF2B5EF4-FFF2-40B4-BE49-F238E27FC236}">
                <a16:creationId xmlns:a16="http://schemas.microsoft.com/office/drawing/2014/main" id="{3578FA43-9703-4BEC-A377-C64867AFAD3C}"/>
              </a:ext>
            </a:extLst>
          </p:cNvPr>
          <p:cNvSpPr>
            <a:spLocks noGrp="1"/>
          </p:cNvSpPr>
          <p:nvPr>
            <p:ph type="body" sz="quarter" idx="18" hasCustomPrompt="1"/>
          </p:nvPr>
        </p:nvSpPr>
        <p:spPr>
          <a:xfrm>
            <a:off x="4278425" y="2617628"/>
            <a:ext cx="3606801" cy="1455898"/>
          </a:xfrm>
        </p:spPr>
        <p:txBody>
          <a:bodyPr wrap="none" rIns="0"/>
          <a:lstStyle>
            <a:lvl1pPr marL="0" indent="0">
              <a:lnSpc>
                <a:spcPct val="100000"/>
              </a:lnSpc>
              <a:spcBef>
                <a:spcPts val="0"/>
              </a:spcBef>
              <a:buNone/>
              <a:defRPr sz="12217">
                <a:solidFill>
                  <a:schemeClr val="accent2"/>
                </a:solidFill>
                <a:latin typeface="+mj-lt"/>
              </a:defRPr>
            </a:lvl1pPr>
            <a:lvl2pPr marL="230400" indent="0">
              <a:buNone/>
              <a:defRPr/>
            </a:lvl2pPr>
          </a:lstStyle>
          <a:p>
            <a:pPr lvl="0"/>
            <a:r>
              <a:rPr lang="nb-NO"/>
              <a:t>02%</a:t>
            </a:r>
          </a:p>
        </p:txBody>
      </p:sp>
      <p:sp>
        <p:nvSpPr>
          <p:cNvPr id="15" name="Plassholder for tekst 8">
            <a:extLst>
              <a:ext uri="{FF2B5EF4-FFF2-40B4-BE49-F238E27FC236}">
                <a16:creationId xmlns:a16="http://schemas.microsoft.com/office/drawing/2014/main" id="{01443B38-B529-425A-8FA7-7E8B0805F9D7}"/>
              </a:ext>
            </a:extLst>
          </p:cNvPr>
          <p:cNvSpPr>
            <a:spLocks noGrp="1"/>
          </p:cNvSpPr>
          <p:nvPr>
            <p:ph type="body" sz="quarter" idx="19" hasCustomPrompt="1"/>
          </p:nvPr>
        </p:nvSpPr>
        <p:spPr>
          <a:xfrm>
            <a:off x="4278425" y="2056649"/>
            <a:ext cx="3606801" cy="219824"/>
          </a:xfrm>
        </p:spPr>
        <p:txBody>
          <a:bodyPr/>
          <a:lstStyle>
            <a:lvl1pPr marL="0" indent="0">
              <a:buNone/>
              <a:defRPr sz="1000" cap="all" spc="5" baseline="0">
                <a:solidFill>
                  <a:schemeClr val="accent2"/>
                </a:solidFill>
              </a:defRPr>
            </a:lvl1pPr>
            <a:lvl2pPr marL="230400" indent="0">
              <a:buNone/>
              <a:defRPr/>
            </a:lvl2pPr>
          </a:lstStyle>
          <a:p>
            <a:pPr lvl="0"/>
            <a:r>
              <a:rPr lang="nb-NO"/>
              <a:t>Year / theme</a:t>
            </a:r>
          </a:p>
        </p:txBody>
      </p:sp>
      <p:sp>
        <p:nvSpPr>
          <p:cNvPr id="16" name="Plassholder for tekst 11">
            <a:extLst>
              <a:ext uri="{FF2B5EF4-FFF2-40B4-BE49-F238E27FC236}">
                <a16:creationId xmlns:a16="http://schemas.microsoft.com/office/drawing/2014/main" id="{023A5FC3-1E98-4C63-802B-7EF5FB6D204C}"/>
              </a:ext>
            </a:extLst>
          </p:cNvPr>
          <p:cNvSpPr>
            <a:spLocks noGrp="1"/>
          </p:cNvSpPr>
          <p:nvPr>
            <p:ph type="body" sz="quarter" idx="20" hasCustomPrompt="1"/>
          </p:nvPr>
        </p:nvSpPr>
        <p:spPr>
          <a:xfrm>
            <a:off x="8081962" y="4518801"/>
            <a:ext cx="2347347" cy="807879"/>
          </a:xfrm>
        </p:spPr>
        <p:txBody>
          <a:bodyPr anchor="t" anchorCtr="0"/>
          <a:lstStyle>
            <a:lvl1pPr marL="0" indent="0">
              <a:buNone/>
              <a:defRPr sz="1500">
                <a:solidFill>
                  <a:schemeClr val="bg1"/>
                </a:solidFill>
              </a:defRPr>
            </a:lvl1pPr>
            <a:lvl2pPr marL="230400" indent="0">
              <a:buNone/>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nb-NO" err="1"/>
              <a:t>Click</a:t>
            </a:r>
            <a:r>
              <a:rPr lang="nb-NO"/>
              <a:t> to </a:t>
            </a:r>
            <a:r>
              <a:rPr lang="nb-NO" err="1"/>
              <a:t>add</a:t>
            </a:r>
            <a:r>
              <a:rPr lang="nb-NO"/>
              <a:t> </a:t>
            </a:r>
            <a:r>
              <a:rPr lang="nb-NO" err="1"/>
              <a:t>text</a:t>
            </a:r>
            <a:endParaRPr lang="nb-NO"/>
          </a:p>
        </p:txBody>
      </p:sp>
      <p:sp>
        <p:nvSpPr>
          <p:cNvPr id="17" name="Plassholder for tekst 8">
            <a:extLst>
              <a:ext uri="{FF2B5EF4-FFF2-40B4-BE49-F238E27FC236}">
                <a16:creationId xmlns:a16="http://schemas.microsoft.com/office/drawing/2014/main" id="{3C05815F-FC51-4A05-8A88-F17FD01F9BF6}"/>
              </a:ext>
            </a:extLst>
          </p:cNvPr>
          <p:cNvSpPr>
            <a:spLocks noGrp="1"/>
          </p:cNvSpPr>
          <p:nvPr>
            <p:ph type="body" sz="quarter" idx="21" hasCustomPrompt="1"/>
          </p:nvPr>
        </p:nvSpPr>
        <p:spPr>
          <a:xfrm>
            <a:off x="8081962" y="2617628"/>
            <a:ext cx="3606801" cy="1455898"/>
          </a:xfrm>
        </p:spPr>
        <p:txBody>
          <a:bodyPr wrap="none" rIns="0"/>
          <a:lstStyle>
            <a:lvl1pPr marL="0" indent="0">
              <a:lnSpc>
                <a:spcPct val="100000"/>
              </a:lnSpc>
              <a:spcBef>
                <a:spcPts val="0"/>
              </a:spcBef>
              <a:buNone/>
              <a:defRPr sz="12217">
                <a:solidFill>
                  <a:schemeClr val="accent3"/>
                </a:solidFill>
                <a:latin typeface="+mj-lt"/>
              </a:defRPr>
            </a:lvl1pPr>
            <a:lvl2pPr marL="230400" indent="0">
              <a:buNone/>
              <a:defRPr/>
            </a:lvl2pPr>
          </a:lstStyle>
          <a:p>
            <a:pPr lvl="0"/>
            <a:r>
              <a:rPr lang="nb-NO"/>
              <a:t>03%</a:t>
            </a:r>
          </a:p>
        </p:txBody>
      </p:sp>
      <p:sp>
        <p:nvSpPr>
          <p:cNvPr id="18" name="Plassholder for tekst 8">
            <a:extLst>
              <a:ext uri="{FF2B5EF4-FFF2-40B4-BE49-F238E27FC236}">
                <a16:creationId xmlns:a16="http://schemas.microsoft.com/office/drawing/2014/main" id="{76682CFE-7EAF-464A-8ABF-4D161002F832}"/>
              </a:ext>
            </a:extLst>
          </p:cNvPr>
          <p:cNvSpPr>
            <a:spLocks noGrp="1"/>
          </p:cNvSpPr>
          <p:nvPr>
            <p:ph type="body" sz="quarter" idx="22" hasCustomPrompt="1"/>
          </p:nvPr>
        </p:nvSpPr>
        <p:spPr>
          <a:xfrm>
            <a:off x="8081962" y="2056649"/>
            <a:ext cx="3606801" cy="219824"/>
          </a:xfrm>
        </p:spPr>
        <p:txBody>
          <a:bodyPr/>
          <a:lstStyle>
            <a:lvl1pPr marL="0" indent="0">
              <a:buNone/>
              <a:defRPr sz="1000" cap="all" spc="5" baseline="0">
                <a:solidFill>
                  <a:schemeClr val="accent2"/>
                </a:solidFill>
              </a:defRPr>
            </a:lvl1pPr>
            <a:lvl2pPr marL="230400" indent="0">
              <a:buNone/>
              <a:defRPr/>
            </a:lvl2pPr>
          </a:lstStyle>
          <a:p>
            <a:pPr lvl="0"/>
            <a:r>
              <a:rPr lang="nb-NO"/>
              <a:t>Year / theme</a:t>
            </a:r>
          </a:p>
        </p:txBody>
      </p:sp>
    </p:spTree>
    <p:extLst>
      <p:ext uri="{BB962C8B-B14F-4D97-AF65-F5344CB8AC3E}">
        <p14:creationId xmlns:p14="http://schemas.microsoft.com/office/powerpoint/2010/main" val="358625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 Pie Light">
    <p:spTree>
      <p:nvGrpSpPr>
        <p:cNvPr id="1" name=""/>
        <p:cNvGrpSpPr/>
        <p:nvPr/>
      </p:nvGrpSpPr>
      <p:grpSpPr>
        <a:xfrm>
          <a:off x="0" y="0"/>
          <a:ext cx="0" cy="0"/>
          <a:chOff x="0" y="0"/>
          <a:chExt cx="0" cy="0"/>
        </a:xfrm>
      </p:grpSpPr>
      <p:sp>
        <p:nvSpPr>
          <p:cNvPr id="6" name="Plassholder for diagram 5">
            <a:extLst>
              <a:ext uri="{FF2B5EF4-FFF2-40B4-BE49-F238E27FC236}">
                <a16:creationId xmlns:a16="http://schemas.microsoft.com/office/drawing/2014/main" id="{FFC3DFD9-3B83-4D26-9653-BF488424F714}"/>
              </a:ext>
            </a:extLst>
          </p:cNvPr>
          <p:cNvSpPr>
            <a:spLocks noGrp="1"/>
          </p:cNvSpPr>
          <p:nvPr>
            <p:ph type="chart" sz="quarter" idx="10" hasCustomPrompt="1"/>
          </p:nvPr>
        </p:nvSpPr>
        <p:spPr>
          <a:xfrm>
            <a:off x="1265501" y="905608"/>
            <a:ext cx="9618400" cy="5686676"/>
          </a:xfrm>
        </p:spPr>
        <p:txBody>
          <a:bodyPr/>
          <a:lstStyle>
            <a:lvl1pPr marL="0" indent="0" algn="r">
              <a:buNone/>
              <a:defRPr baseline="0">
                <a:solidFill>
                  <a:schemeClr val="tx2"/>
                </a:solidFill>
              </a:defRPr>
            </a:lvl1pPr>
          </a:lstStyle>
          <a:p>
            <a:r>
              <a:rPr lang="nb-NO"/>
              <a:t>Click the icon to add a pie chart. </a:t>
            </a:r>
            <a:br>
              <a:rPr lang="nb-NO"/>
            </a:br>
            <a:r>
              <a:rPr lang="nb-NO"/>
              <a:t>Choose the chart style «NSC-smultring-light-bg» from </a:t>
            </a:r>
            <a:br>
              <a:rPr lang="nb-NO"/>
            </a:br>
            <a:r>
              <a:rPr lang="nb-NO"/>
              <a:t>Chart Design tab &gt; Change chart type &gt; Templates.</a:t>
            </a:r>
            <a:br>
              <a:rPr lang="nb-NO"/>
            </a:br>
            <a:r>
              <a:rPr lang="nb-NO"/>
              <a:t>You may need to scale it (from the center) to get</a:t>
            </a:r>
            <a:br>
              <a:rPr lang="nb-NO"/>
            </a:br>
            <a:r>
              <a:rPr lang="nb-NO"/>
              <a:t>the infographics in the middle properly displayed.</a:t>
            </a:r>
          </a:p>
        </p:txBody>
      </p:sp>
      <p:sp>
        <p:nvSpPr>
          <p:cNvPr id="13" name="Plassholder for tekst 12">
            <a:extLst>
              <a:ext uri="{FF2B5EF4-FFF2-40B4-BE49-F238E27FC236}">
                <a16:creationId xmlns:a16="http://schemas.microsoft.com/office/drawing/2014/main" id="{3E420F05-8B89-45AB-9EE6-C944A8590EF4}"/>
              </a:ext>
            </a:extLst>
          </p:cNvPr>
          <p:cNvSpPr>
            <a:spLocks noGrp="1"/>
          </p:cNvSpPr>
          <p:nvPr>
            <p:ph type="body" sz="quarter" idx="18" hasCustomPrompt="1"/>
          </p:nvPr>
        </p:nvSpPr>
        <p:spPr>
          <a:xfrm>
            <a:off x="5393056" y="2699234"/>
            <a:ext cx="1405889" cy="311398"/>
          </a:xfrm>
        </p:spPr>
        <p:txBody>
          <a:bodyPr anchor="b">
            <a:noAutofit/>
          </a:bodyPr>
          <a:lstStyle>
            <a:lvl1pPr marL="0" indent="0" algn="ctr">
              <a:lnSpc>
                <a:spcPct val="94000"/>
              </a:lnSpc>
              <a:spcBef>
                <a:spcPts val="0"/>
              </a:spcBef>
              <a:buNone/>
              <a:defRPr sz="1300"/>
            </a:lvl1pPr>
            <a:lvl2pPr marL="230400" indent="0">
              <a:buNone/>
              <a:defRPr/>
            </a:lvl2pPr>
          </a:lstStyle>
          <a:p>
            <a:pPr lvl="0"/>
            <a:r>
              <a:rPr lang="nb-NO" err="1"/>
              <a:t>Label</a:t>
            </a:r>
            <a:endParaRPr lang="nb-NO"/>
          </a:p>
        </p:txBody>
      </p:sp>
      <p:sp>
        <p:nvSpPr>
          <p:cNvPr id="17" name="Plassholder for tekst 12">
            <a:extLst>
              <a:ext uri="{FF2B5EF4-FFF2-40B4-BE49-F238E27FC236}">
                <a16:creationId xmlns:a16="http://schemas.microsoft.com/office/drawing/2014/main" id="{ABE9F6E4-E16C-4544-8E56-7EE272F5C01A}"/>
              </a:ext>
            </a:extLst>
          </p:cNvPr>
          <p:cNvSpPr>
            <a:spLocks noGrp="1"/>
          </p:cNvSpPr>
          <p:nvPr>
            <p:ph type="body" sz="quarter" idx="19" hasCustomPrompt="1"/>
          </p:nvPr>
        </p:nvSpPr>
        <p:spPr>
          <a:xfrm>
            <a:off x="6364656" y="3103684"/>
            <a:ext cx="1574798" cy="615462"/>
          </a:xfrm>
        </p:spPr>
        <p:txBody>
          <a:bodyPr lIns="0" tIns="0" rIns="0" bIns="0" anchor="ctr">
            <a:noAutofit/>
          </a:bodyPr>
          <a:lstStyle>
            <a:lvl1pPr marL="0" indent="0" algn="l">
              <a:lnSpc>
                <a:spcPct val="78000"/>
              </a:lnSpc>
              <a:spcBef>
                <a:spcPts val="0"/>
              </a:spcBef>
              <a:buNone/>
              <a:defRPr sz="2500" cap="all" baseline="0">
                <a:latin typeface="+mn-lt"/>
              </a:defRPr>
            </a:lvl1pPr>
            <a:lvl2pPr marL="230400" indent="0">
              <a:buNone/>
              <a:defRPr/>
            </a:lvl2pPr>
          </a:lstStyle>
          <a:p>
            <a:pPr lvl="0"/>
            <a:r>
              <a:rPr lang="en-US"/>
              <a:t>Two-line Measure</a:t>
            </a:r>
            <a:endParaRPr lang="nb-NO"/>
          </a:p>
        </p:txBody>
      </p:sp>
      <p:sp>
        <p:nvSpPr>
          <p:cNvPr id="18" name="Plassholder for tekst 12">
            <a:extLst>
              <a:ext uri="{FF2B5EF4-FFF2-40B4-BE49-F238E27FC236}">
                <a16:creationId xmlns:a16="http://schemas.microsoft.com/office/drawing/2014/main" id="{F4287CF5-4B6E-4C8A-8636-53915AEAD4CD}"/>
              </a:ext>
            </a:extLst>
          </p:cNvPr>
          <p:cNvSpPr>
            <a:spLocks noGrp="1"/>
          </p:cNvSpPr>
          <p:nvPr>
            <p:ph type="body" sz="quarter" idx="20" hasCustomPrompt="1"/>
          </p:nvPr>
        </p:nvSpPr>
        <p:spPr>
          <a:xfrm>
            <a:off x="3443288" y="5732621"/>
            <a:ext cx="5305425" cy="263734"/>
          </a:xfrm>
        </p:spPr>
        <p:txBody>
          <a:bodyPr>
            <a:noAutofit/>
          </a:bodyPr>
          <a:lstStyle>
            <a:lvl1pPr marL="0" indent="0" algn="ctr">
              <a:lnSpc>
                <a:spcPct val="94000"/>
              </a:lnSpc>
              <a:spcBef>
                <a:spcPts val="0"/>
              </a:spcBef>
              <a:buNone/>
              <a:defRPr sz="1000">
                <a:solidFill>
                  <a:schemeClr val="accent1"/>
                </a:solidFill>
              </a:defRPr>
            </a:lvl1pPr>
            <a:lvl2pPr marL="230400" indent="0">
              <a:buNone/>
              <a:defRPr/>
            </a:lvl2pPr>
          </a:lstStyle>
          <a:p>
            <a:pPr lvl="0"/>
            <a:r>
              <a:rPr lang="nb-NO"/>
              <a:t>Source</a:t>
            </a:r>
          </a:p>
        </p:txBody>
      </p:sp>
      <p:sp>
        <p:nvSpPr>
          <p:cNvPr id="15" name="Tittel 14">
            <a:extLst>
              <a:ext uri="{FF2B5EF4-FFF2-40B4-BE49-F238E27FC236}">
                <a16:creationId xmlns:a16="http://schemas.microsoft.com/office/drawing/2014/main" id="{A4153734-4D4F-450E-A84E-92AAEAA06DC0}"/>
              </a:ext>
            </a:extLst>
          </p:cNvPr>
          <p:cNvSpPr>
            <a:spLocks noGrp="1"/>
          </p:cNvSpPr>
          <p:nvPr>
            <p:ph type="title" hasCustomPrompt="1"/>
          </p:nvPr>
        </p:nvSpPr>
        <p:spPr>
          <a:xfrm>
            <a:off x="515937" y="503238"/>
            <a:ext cx="11160125" cy="646112"/>
          </a:xfrm>
        </p:spPr>
        <p:txBody>
          <a:bodyPr/>
          <a:lstStyle>
            <a:lvl1pPr>
              <a:defRPr sz="2000" baseline="0"/>
            </a:lvl1pPr>
          </a:lstStyle>
          <a:p>
            <a:r>
              <a:rPr lang="nb-NO"/>
              <a:t>Insert </a:t>
            </a:r>
            <a:r>
              <a:rPr lang="nb-NO" err="1"/>
              <a:t>title</a:t>
            </a:r>
            <a:endParaRPr lang="nb-NO"/>
          </a:p>
        </p:txBody>
      </p:sp>
      <p:sp>
        <p:nvSpPr>
          <p:cNvPr id="19" name="Plassholder for tekst 12">
            <a:extLst>
              <a:ext uri="{FF2B5EF4-FFF2-40B4-BE49-F238E27FC236}">
                <a16:creationId xmlns:a16="http://schemas.microsoft.com/office/drawing/2014/main" id="{02569172-A44F-472E-8E50-D679B770311D}"/>
              </a:ext>
            </a:extLst>
          </p:cNvPr>
          <p:cNvSpPr>
            <a:spLocks noGrp="1"/>
          </p:cNvSpPr>
          <p:nvPr>
            <p:ph type="body" sz="quarter" idx="21" hasCustomPrompt="1"/>
          </p:nvPr>
        </p:nvSpPr>
        <p:spPr>
          <a:xfrm>
            <a:off x="4079629" y="3103684"/>
            <a:ext cx="2183424" cy="553915"/>
          </a:xfrm>
        </p:spPr>
        <p:txBody>
          <a:bodyPr wrap="square" lIns="0" tIns="0" rIns="0" bIns="0" anchor="ctr" anchorCtr="0">
            <a:noAutofit/>
          </a:bodyPr>
          <a:lstStyle>
            <a:lvl1pPr marL="0" indent="0" algn="r">
              <a:lnSpc>
                <a:spcPct val="94000"/>
              </a:lnSpc>
              <a:spcBef>
                <a:spcPts val="0"/>
              </a:spcBef>
              <a:buNone/>
              <a:defRPr sz="5500" cap="all" baseline="0">
                <a:latin typeface="+mj-lt"/>
              </a:defRPr>
            </a:lvl1pPr>
            <a:lvl2pPr marL="230400" indent="0">
              <a:buNone/>
              <a:defRPr/>
            </a:lvl2pPr>
          </a:lstStyle>
          <a:p>
            <a:pPr lvl="0"/>
            <a:r>
              <a:rPr lang="en-US"/>
              <a:t>SUM</a:t>
            </a:r>
            <a:endParaRPr lang="nb-NO"/>
          </a:p>
        </p:txBody>
      </p:sp>
      <p:sp>
        <p:nvSpPr>
          <p:cNvPr id="4" name="Plassholder for dato 3">
            <a:extLst>
              <a:ext uri="{FF2B5EF4-FFF2-40B4-BE49-F238E27FC236}">
                <a16:creationId xmlns:a16="http://schemas.microsoft.com/office/drawing/2014/main" id="{3694DD88-69D2-4BD0-BB35-984BCC4CE7FE}"/>
              </a:ext>
            </a:extLst>
          </p:cNvPr>
          <p:cNvSpPr>
            <a:spLocks noGrp="1"/>
          </p:cNvSpPr>
          <p:nvPr>
            <p:ph type="dt" sz="half" idx="22"/>
          </p:nvPr>
        </p:nvSpPr>
        <p:spPr>
          <a:xfrm>
            <a:off x="460969" y="-470461"/>
            <a:ext cx="5368331" cy="246221"/>
          </a:xfrm>
          <a:prstGeom prst="rect">
            <a:avLst/>
          </a:prstGeom>
        </p:spPr>
        <p:txBody>
          <a:bodyPr/>
          <a:lstStyle>
            <a:lvl1pPr>
              <a:defRPr sz="1000">
                <a:solidFill>
                  <a:schemeClr val="accent1"/>
                </a:solidFill>
                <a:latin typeface="+mj-lt"/>
              </a:defRPr>
            </a:lvl1pPr>
          </a:lstStyle>
          <a:p>
            <a:r>
              <a:rPr lang="nb-NO"/>
              <a:t>Markedsplan YYYY</a:t>
            </a:r>
          </a:p>
        </p:txBody>
      </p:sp>
      <p:sp>
        <p:nvSpPr>
          <p:cNvPr id="5" name="Plassholder for bunntekst 4">
            <a:extLst>
              <a:ext uri="{FF2B5EF4-FFF2-40B4-BE49-F238E27FC236}">
                <a16:creationId xmlns:a16="http://schemas.microsoft.com/office/drawing/2014/main" id="{A6D0095B-15ED-4966-AB25-8747421F0639}"/>
              </a:ext>
            </a:extLst>
          </p:cNvPr>
          <p:cNvSpPr>
            <a:spLocks noGrp="1"/>
          </p:cNvSpPr>
          <p:nvPr>
            <p:ph type="ftr" sz="quarter" idx="23"/>
          </p:nvPr>
        </p:nvSpPr>
        <p:spPr>
          <a:xfrm>
            <a:off x="6096000" y="-470461"/>
            <a:ext cx="5634492" cy="246221"/>
          </a:xfrm>
          <a:prstGeom prst="rect">
            <a:avLst/>
          </a:prstGeom>
        </p:spPr>
        <p:txBody>
          <a:bodyPr/>
          <a:lstStyle>
            <a:lvl1pPr algn="r">
              <a:defRPr sz="1000">
                <a:solidFill>
                  <a:schemeClr val="accent1"/>
                </a:solidFill>
                <a:latin typeface="+mj-lt"/>
              </a:defRPr>
            </a:lvl1pPr>
          </a:lstStyle>
          <a:p>
            <a:r>
              <a:rPr lang="en-US"/>
              <a:t>Go to the Insert tab &gt; Header and footer to change or deactivate the two header text boxes</a:t>
            </a:r>
            <a:endParaRPr lang="nb-NO"/>
          </a:p>
        </p:txBody>
      </p:sp>
      <p:sp>
        <p:nvSpPr>
          <p:cNvPr id="8" name="Plassholder for lysbildenummer 7">
            <a:extLst>
              <a:ext uri="{FF2B5EF4-FFF2-40B4-BE49-F238E27FC236}">
                <a16:creationId xmlns:a16="http://schemas.microsoft.com/office/drawing/2014/main" id="{3AAEAF5F-9FFA-4E65-8DC7-3B06E1ED1EED}"/>
              </a:ext>
            </a:extLst>
          </p:cNvPr>
          <p:cNvSpPr>
            <a:spLocks noGrp="1"/>
          </p:cNvSpPr>
          <p:nvPr>
            <p:ph type="sldNum" sz="quarter" idx="24"/>
          </p:nvPr>
        </p:nvSpPr>
        <p:spPr/>
        <p:txBody>
          <a:bodyPr/>
          <a:lstStyle/>
          <a:p>
            <a:fld id="{64A47234-9F61-44B0-BA3D-CFD025D92635}" type="slidenum">
              <a:rPr lang="nb-NO" smtClean="0"/>
              <a:pPr/>
              <a:t>‹#›</a:t>
            </a:fld>
            <a:endParaRPr lang="nb-NO"/>
          </a:p>
        </p:txBody>
      </p:sp>
      <p:pic>
        <p:nvPicPr>
          <p:cNvPr id="2" name="Bilde 1" hidden="1"/>
          <p:cNvPicPr>
            <a:picLocks noChangeAspect="1"/>
          </p:cNvPicPr>
          <p:nvPr userDrawn="1"/>
        </p:nvPicPr>
        <p:blipFill>
          <a:blip r:embed="rId2"/>
          <a:stretch>
            <a:fillRect/>
          </a:stretch>
        </p:blipFill>
        <p:spPr>
          <a:xfrm>
            <a:off x="0" y="5760"/>
            <a:ext cx="12192000" cy="6846479"/>
          </a:xfrm>
          <a:prstGeom prst="rect">
            <a:avLst/>
          </a:prstGeom>
        </p:spPr>
      </p:pic>
    </p:spTree>
  </p:cSld>
  <p:clrMapOvr>
    <a:masterClrMapping/>
  </p:clrMapOvr>
  <p:extLst>
    <p:ext uri="{DCECCB84-F9BA-43D5-87BE-67443E8EF086}">
      <p15:sldGuideLst xmlns:p15="http://schemas.microsoft.com/office/powerpoint/2012/main">
        <p15:guide id="1" orient="horz" pos="527" userDrawn="1">
          <p15:clr>
            <a:srgbClr val="FBAE40"/>
          </p15:clr>
        </p15:guide>
        <p15:guide id="2" orient="horz" pos="4156" userDrawn="1">
          <p15:clr>
            <a:srgbClr val="FBAE40"/>
          </p15:clr>
        </p15:guide>
        <p15:guide id="3" pos="3840" userDrawn="1">
          <p15:clr>
            <a:srgbClr val="FBAE40"/>
          </p15:clr>
        </p15:guide>
        <p15:guide id="4" pos="801" userDrawn="1">
          <p15:clr>
            <a:srgbClr val="FBAE40"/>
          </p15:clr>
        </p15:guide>
        <p15:guide id="5" pos="397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 Pie Dark">
    <p:bg>
      <p:bgRef idx="1001">
        <a:schemeClr val="bg2"/>
      </p:bgRef>
    </p:bg>
    <p:spTree>
      <p:nvGrpSpPr>
        <p:cNvPr id="1" name=""/>
        <p:cNvGrpSpPr/>
        <p:nvPr/>
      </p:nvGrpSpPr>
      <p:grpSpPr>
        <a:xfrm>
          <a:off x="0" y="0"/>
          <a:ext cx="0" cy="0"/>
          <a:chOff x="0" y="0"/>
          <a:chExt cx="0" cy="0"/>
        </a:xfrm>
      </p:grpSpPr>
      <p:sp>
        <p:nvSpPr>
          <p:cNvPr id="3" name="Rektangel 2"/>
          <p:cNvSpPr/>
          <p:nvPr userDrawn="1"/>
        </p:nvSpPr>
        <p:spPr>
          <a:xfrm>
            <a:off x="0" y="0"/>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diagram 5">
            <a:extLst>
              <a:ext uri="{FF2B5EF4-FFF2-40B4-BE49-F238E27FC236}">
                <a16:creationId xmlns:a16="http://schemas.microsoft.com/office/drawing/2014/main" id="{FFC3DFD9-3B83-4D26-9653-BF488424F714}"/>
              </a:ext>
            </a:extLst>
          </p:cNvPr>
          <p:cNvSpPr>
            <a:spLocks noGrp="1"/>
          </p:cNvSpPr>
          <p:nvPr>
            <p:ph type="chart" sz="quarter" idx="10" hasCustomPrompt="1"/>
          </p:nvPr>
        </p:nvSpPr>
        <p:spPr>
          <a:xfrm>
            <a:off x="1265501" y="905608"/>
            <a:ext cx="9618400" cy="5686676"/>
          </a:xfrm>
        </p:spPr>
        <p:txBody>
          <a:bodyPr/>
          <a:lstStyle>
            <a:lvl1pPr marL="0" indent="0" algn="r">
              <a:buNone/>
              <a:defRPr baseline="0">
                <a:solidFill>
                  <a:schemeClr val="tx2"/>
                </a:solidFill>
              </a:defRPr>
            </a:lvl1pPr>
          </a:lstStyle>
          <a:p>
            <a:r>
              <a:rPr lang="nb-NO"/>
              <a:t>Click the icon to add a pie chart. </a:t>
            </a:r>
            <a:br>
              <a:rPr lang="nb-NO"/>
            </a:br>
            <a:r>
              <a:rPr lang="nb-NO"/>
              <a:t>Choose the chart style «NSC-smultring-dark-bg» from </a:t>
            </a:r>
            <a:br>
              <a:rPr lang="nb-NO"/>
            </a:br>
            <a:r>
              <a:rPr lang="nb-NO"/>
              <a:t>Chart Design tab &gt; Change chart type &gt; Templates.</a:t>
            </a:r>
            <a:br>
              <a:rPr lang="nb-NO"/>
            </a:br>
            <a:r>
              <a:rPr lang="nb-NO"/>
              <a:t>You may need to scale it (from the center) to get</a:t>
            </a:r>
            <a:br>
              <a:rPr lang="nb-NO"/>
            </a:br>
            <a:r>
              <a:rPr lang="nb-NO"/>
              <a:t>the infographics in the middle properly displayed.</a:t>
            </a:r>
          </a:p>
        </p:txBody>
      </p:sp>
      <p:sp>
        <p:nvSpPr>
          <p:cNvPr id="13" name="Plassholder for tekst 12">
            <a:extLst>
              <a:ext uri="{FF2B5EF4-FFF2-40B4-BE49-F238E27FC236}">
                <a16:creationId xmlns:a16="http://schemas.microsoft.com/office/drawing/2014/main" id="{3E420F05-8B89-45AB-9EE6-C944A8590EF4}"/>
              </a:ext>
            </a:extLst>
          </p:cNvPr>
          <p:cNvSpPr>
            <a:spLocks noGrp="1"/>
          </p:cNvSpPr>
          <p:nvPr>
            <p:ph type="body" sz="quarter" idx="18" hasCustomPrompt="1"/>
          </p:nvPr>
        </p:nvSpPr>
        <p:spPr>
          <a:xfrm>
            <a:off x="5393056" y="2699234"/>
            <a:ext cx="1405889" cy="311398"/>
          </a:xfrm>
        </p:spPr>
        <p:txBody>
          <a:bodyPr anchor="b">
            <a:noAutofit/>
          </a:bodyPr>
          <a:lstStyle>
            <a:lvl1pPr marL="0" indent="0" algn="ctr">
              <a:lnSpc>
                <a:spcPct val="94000"/>
              </a:lnSpc>
              <a:spcBef>
                <a:spcPts val="0"/>
              </a:spcBef>
              <a:buNone/>
              <a:defRPr sz="1300">
                <a:solidFill>
                  <a:schemeClr val="tx1"/>
                </a:solidFill>
              </a:defRPr>
            </a:lvl1pPr>
            <a:lvl2pPr marL="230400" indent="0">
              <a:buNone/>
              <a:defRPr/>
            </a:lvl2pPr>
          </a:lstStyle>
          <a:p>
            <a:pPr lvl="0"/>
            <a:r>
              <a:rPr lang="nb-NO" err="1"/>
              <a:t>Label</a:t>
            </a:r>
            <a:endParaRPr lang="nb-NO"/>
          </a:p>
        </p:txBody>
      </p:sp>
      <p:sp>
        <p:nvSpPr>
          <p:cNvPr id="17" name="Plassholder for tekst 12">
            <a:extLst>
              <a:ext uri="{FF2B5EF4-FFF2-40B4-BE49-F238E27FC236}">
                <a16:creationId xmlns:a16="http://schemas.microsoft.com/office/drawing/2014/main" id="{ABE9F6E4-E16C-4544-8E56-7EE272F5C01A}"/>
              </a:ext>
            </a:extLst>
          </p:cNvPr>
          <p:cNvSpPr>
            <a:spLocks noGrp="1"/>
          </p:cNvSpPr>
          <p:nvPr>
            <p:ph type="body" sz="quarter" idx="19" hasCustomPrompt="1"/>
          </p:nvPr>
        </p:nvSpPr>
        <p:spPr>
          <a:xfrm>
            <a:off x="6364656" y="3103684"/>
            <a:ext cx="1574798" cy="615462"/>
          </a:xfrm>
        </p:spPr>
        <p:txBody>
          <a:bodyPr lIns="0" tIns="0" rIns="0" bIns="0" anchor="ctr">
            <a:noAutofit/>
          </a:bodyPr>
          <a:lstStyle>
            <a:lvl1pPr marL="0" indent="0" algn="l">
              <a:lnSpc>
                <a:spcPct val="78000"/>
              </a:lnSpc>
              <a:spcBef>
                <a:spcPts val="0"/>
              </a:spcBef>
              <a:buNone/>
              <a:defRPr sz="2500" cap="all" baseline="0">
                <a:solidFill>
                  <a:schemeClr val="tx1"/>
                </a:solidFill>
                <a:latin typeface="+mn-lt"/>
              </a:defRPr>
            </a:lvl1pPr>
            <a:lvl2pPr marL="230400" indent="0">
              <a:buNone/>
              <a:defRPr/>
            </a:lvl2pPr>
          </a:lstStyle>
          <a:p>
            <a:pPr lvl="0"/>
            <a:r>
              <a:rPr lang="en-US"/>
              <a:t>Two-line Measure</a:t>
            </a:r>
            <a:endParaRPr lang="nb-NO"/>
          </a:p>
        </p:txBody>
      </p:sp>
      <p:sp>
        <p:nvSpPr>
          <p:cNvPr id="18" name="Plassholder for tekst 12">
            <a:extLst>
              <a:ext uri="{FF2B5EF4-FFF2-40B4-BE49-F238E27FC236}">
                <a16:creationId xmlns:a16="http://schemas.microsoft.com/office/drawing/2014/main" id="{F4287CF5-4B6E-4C8A-8636-53915AEAD4CD}"/>
              </a:ext>
            </a:extLst>
          </p:cNvPr>
          <p:cNvSpPr>
            <a:spLocks noGrp="1"/>
          </p:cNvSpPr>
          <p:nvPr>
            <p:ph type="body" sz="quarter" idx="20" hasCustomPrompt="1"/>
          </p:nvPr>
        </p:nvSpPr>
        <p:spPr>
          <a:xfrm>
            <a:off x="3443288" y="5732621"/>
            <a:ext cx="5305425" cy="263734"/>
          </a:xfrm>
        </p:spPr>
        <p:txBody>
          <a:bodyPr>
            <a:noAutofit/>
          </a:bodyPr>
          <a:lstStyle>
            <a:lvl1pPr marL="0" indent="0" algn="ctr">
              <a:lnSpc>
                <a:spcPct val="94000"/>
              </a:lnSpc>
              <a:spcBef>
                <a:spcPts val="0"/>
              </a:spcBef>
              <a:buNone/>
              <a:defRPr sz="1000">
                <a:solidFill>
                  <a:schemeClr val="accent2"/>
                </a:solidFill>
              </a:defRPr>
            </a:lvl1pPr>
            <a:lvl2pPr marL="230400" indent="0">
              <a:buNone/>
              <a:defRPr/>
            </a:lvl2pPr>
          </a:lstStyle>
          <a:p>
            <a:pPr lvl="0"/>
            <a:r>
              <a:rPr lang="nb-NO"/>
              <a:t>Source</a:t>
            </a:r>
          </a:p>
        </p:txBody>
      </p:sp>
      <p:sp>
        <p:nvSpPr>
          <p:cNvPr id="15" name="Tittel 14">
            <a:extLst>
              <a:ext uri="{FF2B5EF4-FFF2-40B4-BE49-F238E27FC236}">
                <a16:creationId xmlns:a16="http://schemas.microsoft.com/office/drawing/2014/main" id="{A4153734-4D4F-450E-A84E-92AAEAA06DC0}"/>
              </a:ext>
            </a:extLst>
          </p:cNvPr>
          <p:cNvSpPr>
            <a:spLocks noGrp="1"/>
          </p:cNvSpPr>
          <p:nvPr>
            <p:ph type="title" hasCustomPrompt="1"/>
          </p:nvPr>
        </p:nvSpPr>
        <p:spPr>
          <a:xfrm>
            <a:off x="515937" y="503238"/>
            <a:ext cx="11160125" cy="646112"/>
          </a:xfrm>
        </p:spPr>
        <p:txBody>
          <a:bodyPr/>
          <a:lstStyle>
            <a:lvl1pPr>
              <a:defRPr sz="2000" baseline="0">
                <a:solidFill>
                  <a:schemeClr val="tx1"/>
                </a:solidFill>
              </a:defRPr>
            </a:lvl1pPr>
          </a:lstStyle>
          <a:p>
            <a:r>
              <a:rPr lang="nb-NO"/>
              <a:t>Insert </a:t>
            </a:r>
            <a:r>
              <a:rPr lang="nb-NO" err="1"/>
              <a:t>title</a:t>
            </a:r>
            <a:endParaRPr lang="nb-NO"/>
          </a:p>
        </p:txBody>
      </p:sp>
      <p:sp>
        <p:nvSpPr>
          <p:cNvPr id="19" name="Plassholder for tekst 12">
            <a:extLst>
              <a:ext uri="{FF2B5EF4-FFF2-40B4-BE49-F238E27FC236}">
                <a16:creationId xmlns:a16="http://schemas.microsoft.com/office/drawing/2014/main" id="{02569172-A44F-472E-8E50-D679B770311D}"/>
              </a:ext>
            </a:extLst>
          </p:cNvPr>
          <p:cNvSpPr>
            <a:spLocks noGrp="1"/>
          </p:cNvSpPr>
          <p:nvPr>
            <p:ph type="body" sz="quarter" idx="21" hasCustomPrompt="1"/>
          </p:nvPr>
        </p:nvSpPr>
        <p:spPr>
          <a:xfrm>
            <a:off x="4079629" y="3103684"/>
            <a:ext cx="2183424" cy="553915"/>
          </a:xfrm>
        </p:spPr>
        <p:txBody>
          <a:bodyPr wrap="square" lIns="0" tIns="0" rIns="0" bIns="0" anchor="ctr" anchorCtr="0">
            <a:noAutofit/>
          </a:bodyPr>
          <a:lstStyle>
            <a:lvl1pPr marL="0" indent="0" algn="r">
              <a:lnSpc>
                <a:spcPct val="94000"/>
              </a:lnSpc>
              <a:spcBef>
                <a:spcPts val="0"/>
              </a:spcBef>
              <a:buNone/>
              <a:defRPr sz="5500" cap="all" baseline="0">
                <a:solidFill>
                  <a:schemeClr val="tx1"/>
                </a:solidFill>
                <a:latin typeface="+mj-lt"/>
              </a:defRPr>
            </a:lvl1pPr>
            <a:lvl2pPr marL="230400" indent="0">
              <a:buNone/>
              <a:defRPr/>
            </a:lvl2pPr>
          </a:lstStyle>
          <a:p>
            <a:pPr lvl="0"/>
            <a:r>
              <a:rPr lang="en-US"/>
              <a:t>SUM</a:t>
            </a:r>
            <a:endParaRPr lang="nb-NO"/>
          </a:p>
        </p:txBody>
      </p:sp>
      <p:sp>
        <p:nvSpPr>
          <p:cNvPr id="4" name="Plassholder for dato 3">
            <a:extLst>
              <a:ext uri="{FF2B5EF4-FFF2-40B4-BE49-F238E27FC236}">
                <a16:creationId xmlns:a16="http://schemas.microsoft.com/office/drawing/2014/main" id="{3694DD88-69D2-4BD0-BB35-984BCC4CE7FE}"/>
              </a:ext>
            </a:extLst>
          </p:cNvPr>
          <p:cNvSpPr>
            <a:spLocks noGrp="1"/>
          </p:cNvSpPr>
          <p:nvPr>
            <p:ph type="dt" sz="half" idx="22"/>
          </p:nvPr>
        </p:nvSpPr>
        <p:spPr>
          <a:xfrm>
            <a:off x="460969" y="-354711"/>
            <a:ext cx="5368331" cy="246221"/>
          </a:xfrm>
          <a:prstGeom prst="rect">
            <a:avLst/>
          </a:prstGeom>
        </p:spPr>
        <p:txBody>
          <a:bodyPr/>
          <a:lstStyle>
            <a:lvl1pPr>
              <a:defRPr sz="1000">
                <a:solidFill>
                  <a:schemeClr val="accent1"/>
                </a:solidFill>
                <a:latin typeface="+mj-lt"/>
              </a:defRPr>
            </a:lvl1pPr>
          </a:lstStyle>
          <a:p>
            <a:r>
              <a:rPr lang="nb-NO"/>
              <a:t>Markedsplan YYYY</a:t>
            </a:r>
          </a:p>
        </p:txBody>
      </p:sp>
      <p:sp>
        <p:nvSpPr>
          <p:cNvPr id="5" name="Plassholder for bunntekst 4">
            <a:extLst>
              <a:ext uri="{FF2B5EF4-FFF2-40B4-BE49-F238E27FC236}">
                <a16:creationId xmlns:a16="http://schemas.microsoft.com/office/drawing/2014/main" id="{A6D0095B-15ED-4966-AB25-8747421F0639}"/>
              </a:ext>
            </a:extLst>
          </p:cNvPr>
          <p:cNvSpPr>
            <a:spLocks noGrp="1"/>
          </p:cNvSpPr>
          <p:nvPr>
            <p:ph type="ftr" sz="quarter" idx="23"/>
          </p:nvPr>
        </p:nvSpPr>
        <p:spPr>
          <a:xfrm>
            <a:off x="6096000" y="-354711"/>
            <a:ext cx="5634492" cy="246221"/>
          </a:xfrm>
          <a:prstGeom prst="rect">
            <a:avLst/>
          </a:prstGeom>
        </p:spPr>
        <p:txBody>
          <a:bodyPr/>
          <a:lstStyle>
            <a:lvl1pPr algn="r">
              <a:defRPr sz="1000">
                <a:solidFill>
                  <a:schemeClr val="accent1"/>
                </a:solidFill>
                <a:latin typeface="+mj-lt"/>
              </a:defRPr>
            </a:lvl1pPr>
          </a:lstStyle>
          <a:p>
            <a:r>
              <a:rPr lang="en-US"/>
              <a:t>Go to the Insert tab &gt; Header and footer to change or deactivate the two header text boxes</a:t>
            </a:r>
            <a:endParaRPr lang="nb-NO"/>
          </a:p>
        </p:txBody>
      </p:sp>
      <p:sp>
        <p:nvSpPr>
          <p:cNvPr id="8" name="Plassholder for lysbildenummer 7">
            <a:extLst>
              <a:ext uri="{FF2B5EF4-FFF2-40B4-BE49-F238E27FC236}">
                <a16:creationId xmlns:a16="http://schemas.microsoft.com/office/drawing/2014/main" id="{3AAEAF5F-9FFA-4E65-8DC7-3B06E1ED1EED}"/>
              </a:ext>
            </a:extLst>
          </p:cNvPr>
          <p:cNvSpPr>
            <a:spLocks noGrp="1"/>
          </p:cNvSpPr>
          <p:nvPr>
            <p:ph type="sldNum" sz="quarter" idx="24"/>
          </p:nvPr>
        </p:nvSpPr>
        <p:spPr/>
        <p:txBody>
          <a:bodyPr/>
          <a:lstStyle/>
          <a:p>
            <a:fld id="{64A47234-9F61-44B0-BA3D-CFD025D92635}" type="slidenum">
              <a:rPr lang="nb-NO" smtClean="0"/>
              <a:pPr/>
              <a:t>‹#›</a:t>
            </a:fld>
            <a:endParaRPr lang="nb-NO"/>
          </a:p>
        </p:txBody>
      </p:sp>
      <p:pic>
        <p:nvPicPr>
          <p:cNvPr id="12" name="Logo">
            <a:extLst>
              <a:ext uri="{FF2B5EF4-FFF2-40B4-BE49-F238E27FC236}">
                <a16:creationId xmlns:a16="http://schemas.microsoft.com/office/drawing/2014/main" id="{3F2028B0-5543-43E3-BFD5-802170075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527">
          <p15:clr>
            <a:srgbClr val="FBAE40"/>
          </p15:clr>
        </p15:guide>
        <p15:guide id="2" orient="horz" pos="4156">
          <p15:clr>
            <a:srgbClr val="FBAE40"/>
          </p15:clr>
        </p15:guide>
        <p15:guide id="3" pos="3840">
          <p15:clr>
            <a:srgbClr val="FBAE40"/>
          </p15:clr>
        </p15:guide>
        <p15:guide id="4" pos="801">
          <p15:clr>
            <a:srgbClr val="FBAE40"/>
          </p15:clr>
        </p15:guide>
        <p15:guide id="5" pos="397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781395"/>
            <a:ext cx="11160125" cy="367955"/>
          </a:xfrm>
        </p:spPr>
        <p:txBody>
          <a:bodyPr/>
          <a:lstStyle/>
          <a:p>
            <a:r>
              <a:rPr lang="nb-NO" err="1"/>
              <a:t>Insert title</a:t>
            </a:r>
            <a:endParaRPr lang="nb-NO"/>
          </a:p>
        </p:txBody>
      </p:sp>
    </p:spTree>
    <p:extLst>
      <p:ext uri="{BB962C8B-B14F-4D97-AF65-F5344CB8AC3E}">
        <p14:creationId xmlns:p14="http://schemas.microsoft.com/office/powerpoint/2010/main" val="3986131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781395"/>
            <a:ext cx="11160125" cy="367955"/>
          </a:xfrm>
        </p:spPr>
        <p:txBody>
          <a:bodyPr/>
          <a:lstStyle>
            <a:lvl1pPr>
              <a:defRPr sz="3000">
                <a:solidFill>
                  <a:schemeClr val="tx1"/>
                </a:solidFill>
              </a:defRPr>
            </a:lvl1pPr>
          </a:lstStyle>
          <a:p>
            <a:r>
              <a:rPr lang="nb-NO" err="1"/>
              <a:t>Insert title</a:t>
            </a:r>
            <a:endParaRPr lang="nb-NO"/>
          </a:p>
        </p:txBody>
      </p:sp>
      <p:pic>
        <p:nvPicPr>
          <p:cNvPr id="3" name="Logo">
            <a:extLst>
              <a:ext uri="{FF2B5EF4-FFF2-40B4-BE49-F238E27FC236}">
                <a16:creationId xmlns:a16="http://schemas.microsoft.com/office/drawing/2014/main" id="{1F7B49EF-24A3-DF4E-9762-1C5DCD628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Tree>
    <p:extLst>
      <p:ext uri="{BB962C8B-B14F-4D97-AF65-F5344CB8AC3E}">
        <p14:creationId xmlns:p14="http://schemas.microsoft.com/office/powerpoint/2010/main" val="117224731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F16C266D-EC39-464A-8730-BC469191FB63}"/>
              </a:ext>
            </a:extLst>
          </p:cNvPr>
          <p:cNvSpPr>
            <a:spLocks noGrp="1"/>
          </p:cNvSpPr>
          <p:nvPr>
            <p:ph type="title" hasCustomPrompt="1"/>
          </p:nvPr>
        </p:nvSpPr>
        <p:spPr>
          <a:xfrm>
            <a:off x="2039938" y="1491012"/>
            <a:ext cx="8112125" cy="627682"/>
          </a:xfrm>
        </p:spPr>
        <p:txBody>
          <a:bodyPr anchor="t" anchorCtr="0"/>
          <a:lstStyle>
            <a:lvl1pPr algn="l">
              <a:lnSpc>
                <a:spcPct val="84000"/>
              </a:lnSpc>
              <a:defRPr sz="4000">
                <a:solidFill>
                  <a:schemeClr val="bg1"/>
                </a:solidFill>
              </a:defRPr>
            </a:lvl1pPr>
          </a:lstStyle>
          <a:p>
            <a:r>
              <a:rPr lang="nb-NO" err="1"/>
              <a:t>Insert «Agenda» or other title</a:t>
            </a:r>
            <a:endParaRPr lang="nb-NO"/>
          </a:p>
        </p:txBody>
      </p:sp>
      <p:sp>
        <p:nvSpPr>
          <p:cNvPr id="9" name="Plassholder for tekst 8"/>
          <p:cNvSpPr>
            <a:spLocks noGrp="1"/>
          </p:cNvSpPr>
          <p:nvPr>
            <p:ph type="body" sz="quarter" idx="10" hasCustomPrompt="1"/>
          </p:nvPr>
        </p:nvSpPr>
        <p:spPr>
          <a:xfrm>
            <a:off x="2039938" y="2289175"/>
            <a:ext cx="8112125" cy="3595015"/>
          </a:xfrm>
        </p:spPr>
        <p:txBody>
          <a:bodyPr/>
          <a:lstStyle>
            <a:lvl1pPr>
              <a:spcBef>
                <a:spcPts val="1000"/>
              </a:spcBef>
              <a:defRPr sz="2000">
                <a:solidFill>
                  <a:schemeClr val="bg1"/>
                </a:solidFill>
              </a:defRPr>
            </a:lvl1pPr>
            <a:lvl2pPr marL="268288" indent="-261938">
              <a:spcBef>
                <a:spcPts val="1000"/>
              </a:spcBef>
              <a:tabLst/>
              <a:defRPr sz="2000">
                <a:solidFill>
                  <a:schemeClr val="bg1"/>
                </a:solidFill>
              </a:defRPr>
            </a:lvl2pPr>
            <a:lvl3pPr>
              <a:spcBef>
                <a:spcPts val="1000"/>
              </a:spcBef>
              <a:defRPr sz="2000">
                <a:solidFill>
                  <a:schemeClr val="bg1"/>
                </a:solidFill>
              </a:defRPr>
            </a:lvl3pPr>
            <a:lvl4pPr marL="268288" indent="-268288">
              <a:spcBef>
                <a:spcPts val="1000"/>
              </a:spcBef>
              <a:tabLst/>
              <a:defRPr sz="2000">
                <a:solidFill>
                  <a:schemeClr val="bg1"/>
                </a:solidFill>
              </a:defRPr>
            </a:lvl4pPr>
            <a:lvl5pPr marL="622300" indent="-354013">
              <a:spcBef>
                <a:spcPts val="1000"/>
              </a:spcBef>
              <a:tabLst/>
              <a:defRPr sz="2000">
                <a:solidFill>
                  <a:schemeClr val="bg1"/>
                </a:solidFill>
              </a:defRPr>
            </a:lvl5pPr>
          </a:lstStyle>
          <a:p>
            <a:pPr lvl="0"/>
            <a:r>
              <a:rPr lang="nb-NO"/>
              <a:t>Insert text</a:t>
            </a:r>
          </a:p>
          <a:p>
            <a:pPr lvl="1"/>
            <a:r>
              <a:rPr lang="nb-NO"/>
              <a:t>Andre nivå</a:t>
            </a:r>
          </a:p>
          <a:p>
            <a:pPr lvl="2"/>
            <a:r>
              <a:rPr lang="nb-NO"/>
              <a:t>Tredje nivå</a:t>
            </a:r>
          </a:p>
          <a:p>
            <a:pPr lvl="3"/>
            <a:r>
              <a:rPr lang="nb-NO"/>
              <a:t>Fjerde nivå</a:t>
            </a:r>
          </a:p>
          <a:p>
            <a:pPr lvl="4"/>
            <a:r>
              <a:rPr lang="nb-NO"/>
              <a:t>Femte nivå</a:t>
            </a:r>
          </a:p>
        </p:txBody>
      </p:sp>
      <p:pic>
        <p:nvPicPr>
          <p:cNvPr id="5" name="Logo">
            <a:extLst>
              <a:ext uri="{FF2B5EF4-FFF2-40B4-BE49-F238E27FC236}">
                <a16:creationId xmlns:a16="http://schemas.microsoft.com/office/drawing/2014/main" id="{FEBC2B52-F7BF-4563-800C-73C9C4C93E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Tree>
    <p:extLst>
      <p:ext uri="{BB962C8B-B14F-4D97-AF65-F5344CB8AC3E}">
        <p14:creationId xmlns:p14="http://schemas.microsoft.com/office/powerpoint/2010/main" val="2653327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cked column charts with map 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15938" y="503238"/>
            <a:ext cx="11160125" cy="646112"/>
          </a:xfrm>
        </p:spPr>
        <p:txBody>
          <a:bodyPr lIns="0" tIns="0" rIns="0" bIns="0"/>
          <a:lstStyle>
            <a:lvl1pPr>
              <a:defRPr sz="2000"/>
            </a:lvl1pPr>
          </a:lstStyle>
          <a:p>
            <a:r>
              <a:rPr lang="nb-NO" err="1"/>
              <a:t>Insert title</a:t>
            </a:r>
            <a:endParaRPr lang="nb-NO"/>
          </a:p>
        </p:txBody>
      </p:sp>
      <p:sp>
        <p:nvSpPr>
          <p:cNvPr id="3" name="Plassholder for lysbildenummer 2"/>
          <p:cNvSpPr>
            <a:spLocks noGrp="1"/>
          </p:cNvSpPr>
          <p:nvPr>
            <p:ph type="sldNum" sz="quarter" idx="10"/>
          </p:nvPr>
        </p:nvSpPr>
        <p:spPr/>
        <p:txBody>
          <a:bodyPr/>
          <a:lstStyle/>
          <a:p>
            <a:fld id="{64A47234-9F61-44B0-BA3D-CFD025D92635}" type="slidenum">
              <a:rPr lang="nb-NO" smtClean="0"/>
              <a:pPr/>
              <a:t>‹#›</a:t>
            </a:fld>
            <a:endParaRPr lang="nb-NO"/>
          </a:p>
        </p:txBody>
      </p:sp>
      <p:sp>
        <p:nvSpPr>
          <p:cNvPr id="15" name="Plassholder for diagram 14"/>
          <p:cNvSpPr>
            <a:spLocks noGrp="1"/>
          </p:cNvSpPr>
          <p:nvPr>
            <p:ph type="chart" sz="quarter" idx="11" hasCustomPrompt="1"/>
          </p:nvPr>
        </p:nvSpPr>
        <p:spPr>
          <a:xfrm>
            <a:off x="300038" y="981075"/>
            <a:ext cx="1150937" cy="4932363"/>
          </a:xfrm>
        </p:spPr>
        <p:txBody>
          <a:bodyPr/>
          <a:lstStyle>
            <a:lvl1pPr>
              <a:defRPr sz="1000" baseline="0"/>
            </a:lvl1pPr>
          </a:lstStyle>
          <a:p>
            <a:r>
              <a:rPr lang="nb-NO" dirty="0" err="1"/>
              <a:t>Click</a:t>
            </a:r>
            <a:r>
              <a:rPr lang="nb-NO" dirty="0"/>
              <a:t> </a:t>
            </a:r>
            <a:r>
              <a:rPr lang="nb-NO" dirty="0" err="1"/>
              <a:t>the</a:t>
            </a:r>
            <a:r>
              <a:rPr lang="nb-NO" dirty="0"/>
              <a:t> </a:t>
            </a:r>
            <a:r>
              <a:rPr lang="nb-NO" dirty="0" err="1"/>
              <a:t>icons</a:t>
            </a:r>
            <a:r>
              <a:rPr lang="nb-NO" dirty="0"/>
              <a:t> to </a:t>
            </a:r>
            <a:r>
              <a:rPr lang="nb-NO" dirty="0" err="1"/>
              <a:t>add</a:t>
            </a:r>
            <a:r>
              <a:rPr lang="nb-NO" dirty="0"/>
              <a:t> </a:t>
            </a:r>
            <a:r>
              <a:rPr lang="nb-NO" dirty="0" err="1"/>
              <a:t>8 stacked column charts (or add/delete charts to get more or less than 8)</a:t>
            </a:r>
            <a:r>
              <a:rPr lang="nb-NO" dirty="0"/>
              <a:t>.</a:t>
            </a:r>
            <a:br>
              <a:rPr lang="nb-NO" dirty="0"/>
            </a:br>
            <a:br>
              <a:rPr lang="nb-NO" dirty="0"/>
            </a:br>
            <a:r>
              <a:rPr lang="nb-NO" dirty="0" err="1"/>
              <a:t>Choose</a:t>
            </a:r>
            <a:r>
              <a:rPr lang="nb-NO" dirty="0"/>
              <a:t> </a:t>
            </a:r>
            <a:r>
              <a:rPr lang="nb-NO" dirty="0" err="1"/>
              <a:t>the</a:t>
            </a:r>
            <a:r>
              <a:rPr lang="nb-NO" dirty="0"/>
              <a:t> </a:t>
            </a:r>
            <a:r>
              <a:rPr lang="nb-NO" dirty="0" err="1"/>
              <a:t>chart</a:t>
            </a:r>
            <a:r>
              <a:rPr lang="nb-NO" dirty="0"/>
              <a:t> style «NSC-stablet-stolpe-2-aar.crtx» from </a:t>
            </a:r>
            <a:r>
              <a:rPr lang="nb-NO" dirty="0" err="1"/>
              <a:t>the</a:t>
            </a:r>
            <a:r>
              <a:rPr lang="nb-NO" dirty="0"/>
              <a:t> Chart Design tab &gt; </a:t>
            </a:r>
            <a:r>
              <a:rPr lang="nb-NO" dirty="0" err="1"/>
              <a:t>Change</a:t>
            </a:r>
            <a:r>
              <a:rPr lang="nb-NO" dirty="0"/>
              <a:t> </a:t>
            </a:r>
            <a:r>
              <a:rPr lang="nb-NO" dirty="0" err="1"/>
              <a:t>chart</a:t>
            </a:r>
            <a:r>
              <a:rPr lang="nb-NO" dirty="0"/>
              <a:t> type &gt; Templates. </a:t>
            </a:r>
            <a:br>
              <a:rPr lang="nb-NO" dirty="0"/>
            </a:br>
            <a:br>
              <a:rPr lang="nb-NO" dirty="0"/>
            </a:br>
            <a:r>
              <a:rPr lang="nb-NO" dirty="0"/>
              <a:t>Follow the same procedure for the following charts.</a:t>
            </a:r>
            <a:br>
              <a:rPr lang="nb-NO" dirty="0"/>
            </a:br>
            <a:br>
              <a:rPr lang="nb-NO" dirty="0"/>
            </a:br>
            <a:r>
              <a:rPr lang="nb-NO" dirty="0"/>
              <a:t>NB! Keep the chart with the highest total value at the maximum height, and scale the other charts down from the top to make values/column heigths correspond for all charts.</a:t>
            </a:r>
          </a:p>
        </p:txBody>
      </p:sp>
      <p:sp>
        <p:nvSpPr>
          <p:cNvPr id="16" name="Plassholder for diagram 14"/>
          <p:cNvSpPr>
            <a:spLocks noGrp="1"/>
          </p:cNvSpPr>
          <p:nvPr>
            <p:ph type="chart" sz="quarter" idx="12" hasCustomPrompt="1"/>
          </p:nvPr>
        </p:nvSpPr>
        <p:spPr>
          <a:xfrm>
            <a:off x="1461445" y="981075"/>
            <a:ext cx="1150937" cy="4932363"/>
          </a:xfrm>
        </p:spPr>
        <p:txBody>
          <a:bodyPr/>
          <a:lstStyle>
            <a:lvl1pPr>
              <a:defRPr sz="1000" baseline="0"/>
            </a:lvl1pPr>
          </a:lstStyle>
          <a:p>
            <a:r>
              <a:rPr lang="nb-NO" dirty="0" err="1"/>
              <a:t>Chart 2.</a:t>
            </a:r>
            <a:br>
              <a:rPr lang="nb-NO" dirty="0" err="1"/>
            </a:br>
            <a:r>
              <a:rPr lang="nb-NO" dirty="0" err="1"/>
              <a:t>See explanation for chart 1.</a:t>
            </a:r>
            <a:endParaRPr lang="nb-NO" dirty="0"/>
          </a:p>
        </p:txBody>
      </p:sp>
      <p:sp>
        <p:nvSpPr>
          <p:cNvPr id="17" name="Plassholder for diagram 14"/>
          <p:cNvSpPr>
            <a:spLocks noGrp="1"/>
          </p:cNvSpPr>
          <p:nvPr>
            <p:ph type="chart" sz="quarter" idx="13" hasCustomPrompt="1"/>
          </p:nvPr>
        </p:nvSpPr>
        <p:spPr>
          <a:xfrm>
            <a:off x="2622852" y="981075"/>
            <a:ext cx="1150937" cy="4932363"/>
          </a:xfrm>
        </p:spPr>
        <p:txBody>
          <a:bodyPr/>
          <a:lstStyle>
            <a:lvl1pPr>
              <a:defRPr sz="1000" baseline="0"/>
            </a:lvl1pPr>
          </a:lstStyle>
          <a:p>
            <a:r>
              <a:rPr lang="nb-NO" dirty="0" err="1"/>
              <a:t>Chart 3.</a:t>
            </a:r>
            <a:br>
              <a:rPr lang="nb-NO" dirty="0" err="1"/>
            </a:br>
            <a:r>
              <a:rPr lang="nb-NO" dirty="0" err="1"/>
              <a:t>See explanation for chart 1.</a:t>
            </a:r>
            <a:endParaRPr lang="nb-NO" dirty="0"/>
          </a:p>
        </p:txBody>
      </p:sp>
      <p:sp>
        <p:nvSpPr>
          <p:cNvPr id="18" name="Plassholder for diagram 14"/>
          <p:cNvSpPr>
            <a:spLocks noGrp="1"/>
          </p:cNvSpPr>
          <p:nvPr>
            <p:ph type="chart" sz="quarter" idx="14" hasCustomPrompt="1"/>
          </p:nvPr>
        </p:nvSpPr>
        <p:spPr>
          <a:xfrm>
            <a:off x="3784259" y="981075"/>
            <a:ext cx="1150937" cy="4932363"/>
          </a:xfrm>
        </p:spPr>
        <p:txBody>
          <a:bodyPr/>
          <a:lstStyle>
            <a:lvl1pPr>
              <a:defRPr sz="1000" baseline="0"/>
            </a:lvl1pPr>
          </a:lstStyle>
          <a:p>
            <a:r>
              <a:rPr lang="nb-NO" dirty="0" err="1"/>
              <a:t>Chart 4.</a:t>
            </a:r>
            <a:br>
              <a:rPr lang="nb-NO" dirty="0" err="1"/>
            </a:br>
            <a:r>
              <a:rPr lang="nb-NO" dirty="0" err="1"/>
              <a:t>See explanation for chart 1.</a:t>
            </a:r>
            <a:endParaRPr lang="nb-NO" dirty="0"/>
          </a:p>
        </p:txBody>
      </p:sp>
      <p:sp>
        <p:nvSpPr>
          <p:cNvPr id="19" name="Plassholder for diagram 14"/>
          <p:cNvSpPr>
            <a:spLocks noGrp="1"/>
          </p:cNvSpPr>
          <p:nvPr>
            <p:ph type="chart" sz="quarter" idx="15" hasCustomPrompt="1"/>
          </p:nvPr>
        </p:nvSpPr>
        <p:spPr>
          <a:xfrm>
            <a:off x="4945666" y="981075"/>
            <a:ext cx="1150937" cy="4932363"/>
          </a:xfrm>
        </p:spPr>
        <p:txBody>
          <a:bodyPr/>
          <a:lstStyle>
            <a:lvl1pPr>
              <a:defRPr sz="1000" baseline="0"/>
            </a:lvl1pPr>
          </a:lstStyle>
          <a:p>
            <a:r>
              <a:rPr lang="nb-NO" dirty="0" err="1"/>
              <a:t>Chart 5.</a:t>
            </a:r>
            <a:br>
              <a:rPr lang="nb-NO" dirty="0" err="1"/>
            </a:br>
            <a:r>
              <a:rPr lang="nb-NO" dirty="0" err="1"/>
              <a:t>See explanation for chart 1.</a:t>
            </a:r>
            <a:endParaRPr lang="nb-NO" dirty="0"/>
          </a:p>
        </p:txBody>
      </p:sp>
      <p:sp>
        <p:nvSpPr>
          <p:cNvPr id="20" name="Plassholder for diagram 14"/>
          <p:cNvSpPr>
            <a:spLocks noGrp="1"/>
          </p:cNvSpPr>
          <p:nvPr>
            <p:ph type="chart" sz="quarter" idx="16" hasCustomPrompt="1"/>
          </p:nvPr>
        </p:nvSpPr>
        <p:spPr>
          <a:xfrm>
            <a:off x="6107073" y="981075"/>
            <a:ext cx="1150937" cy="4932363"/>
          </a:xfrm>
        </p:spPr>
        <p:txBody>
          <a:bodyPr/>
          <a:lstStyle>
            <a:lvl1pPr>
              <a:defRPr sz="1000" baseline="0"/>
            </a:lvl1pPr>
          </a:lstStyle>
          <a:p>
            <a:r>
              <a:rPr lang="nb-NO" dirty="0" err="1"/>
              <a:t>Chart 6.</a:t>
            </a:r>
            <a:br>
              <a:rPr lang="nb-NO" dirty="0" err="1"/>
            </a:br>
            <a:r>
              <a:rPr lang="nb-NO" dirty="0" err="1"/>
              <a:t>See explanation for chart 1.</a:t>
            </a:r>
            <a:endParaRPr lang="nb-NO" dirty="0"/>
          </a:p>
        </p:txBody>
      </p:sp>
      <p:sp>
        <p:nvSpPr>
          <p:cNvPr id="21" name="Plassholder for diagram 14"/>
          <p:cNvSpPr>
            <a:spLocks noGrp="1"/>
          </p:cNvSpPr>
          <p:nvPr>
            <p:ph type="chart" sz="quarter" idx="17" hasCustomPrompt="1"/>
          </p:nvPr>
        </p:nvSpPr>
        <p:spPr>
          <a:xfrm>
            <a:off x="7268480" y="981075"/>
            <a:ext cx="1150937" cy="4932363"/>
          </a:xfrm>
        </p:spPr>
        <p:txBody>
          <a:bodyPr/>
          <a:lstStyle>
            <a:lvl1pPr>
              <a:defRPr sz="1000" baseline="0"/>
            </a:lvl1pPr>
          </a:lstStyle>
          <a:p>
            <a:r>
              <a:rPr lang="nb-NO" dirty="0" err="1"/>
              <a:t>Chart 7.</a:t>
            </a:r>
            <a:br>
              <a:rPr lang="nb-NO" dirty="0" err="1"/>
            </a:br>
            <a:r>
              <a:rPr lang="nb-NO" dirty="0" err="1"/>
              <a:t>See explanation for chart 1.</a:t>
            </a:r>
            <a:endParaRPr lang="nb-NO" dirty="0"/>
          </a:p>
        </p:txBody>
      </p:sp>
      <p:sp>
        <p:nvSpPr>
          <p:cNvPr id="22" name="Plassholder for diagram 14"/>
          <p:cNvSpPr>
            <a:spLocks noGrp="1"/>
          </p:cNvSpPr>
          <p:nvPr>
            <p:ph type="chart" sz="quarter" idx="18" hasCustomPrompt="1"/>
          </p:nvPr>
        </p:nvSpPr>
        <p:spPr>
          <a:xfrm>
            <a:off x="8429885" y="981075"/>
            <a:ext cx="1150937" cy="4932363"/>
          </a:xfrm>
        </p:spPr>
        <p:txBody>
          <a:bodyPr/>
          <a:lstStyle>
            <a:lvl1pPr>
              <a:defRPr sz="1000" baseline="0"/>
            </a:lvl1pPr>
          </a:lstStyle>
          <a:p>
            <a:r>
              <a:rPr lang="nb-NO" dirty="0" err="1"/>
              <a:t>Chart 8.</a:t>
            </a:r>
            <a:br>
              <a:rPr lang="nb-NO" dirty="0" err="1"/>
            </a:br>
            <a:r>
              <a:rPr lang="nb-NO" dirty="0" err="1"/>
              <a:t>See explanation for chart 1.</a:t>
            </a:r>
            <a:endParaRPr lang="nb-NO" dirty="0"/>
          </a:p>
        </p:txBody>
      </p:sp>
      <p:sp>
        <p:nvSpPr>
          <p:cNvPr id="36" name="Plassholder for tekst 35"/>
          <p:cNvSpPr>
            <a:spLocks noGrp="1"/>
          </p:cNvSpPr>
          <p:nvPr>
            <p:ph type="body" sz="quarter" idx="19" hasCustomPrompt="1"/>
          </p:nvPr>
        </p:nvSpPr>
        <p:spPr>
          <a:xfrm>
            <a:off x="2563111" y="6018415"/>
            <a:ext cx="688757" cy="104238"/>
          </a:xfrm>
        </p:spPr>
        <p:txBody>
          <a:bodyPr wrap="none" lIns="0" tIns="0" rIns="0" bIns="0"/>
          <a:lstStyle>
            <a:lvl1pPr algn="ctr">
              <a:defRPr sz="800">
                <a:latin typeface="+mj-lt"/>
              </a:defRPr>
            </a:lvl1pPr>
          </a:lstStyle>
          <a:p>
            <a:pPr lvl="0"/>
            <a:r>
              <a:rPr lang="nb-NO"/>
              <a:t>Nation</a:t>
            </a:r>
          </a:p>
        </p:txBody>
      </p:sp>
      <p:sp>
        <p:nvSpPr>
          <p:cNvPr id="37" name="Plassholder for tekst 35"/>
          <p:cNvSpPr>
            <a:spLocks noGrp="1"/>
          </p:cNvSpPr>
          <p:nvPr>
            <p:ph type="body" sz="quarter" idx="20" hasCustomPrompt="1"/>
          </p:nvPr>
        </p:nvSpPr>
        <p:spPr>
          <a:xfrm>
            <a:off x="532727" y="6018415"/>
            <a:ext cx="688757" cy="104238"/>
          </a:xfrm>
        </p:spPr>
        <p:txBody>
          <a:bodyPr wrap="none" lIns="0" tIns="0" rIns="0" bIns="0"/>
          <a:lstStyle>
            <a:lvl1pPr algn="ctr">
              <a:defRPr sz="800">
                <a:latin typeface="+mj-lt"/>
              </a:defRPr>
            </a:lvl1pPr>
          </a:lstStyle>
          <a:p>
            <a:pPr lvl="0"/>
            <a:r>
              <a:rPr lang="nb-NO"/>
              <a:t>Nation</a:t>
            </a:r>
          </a:p>
        </p:txBody>
      </p:sp>
      <p:sp>
        <p:nvSpPr>
          <p:cNvPr id="38" name="Plassholder for tekst 35"/>
          <p:cNvSpPr>
            <a:spLocks noGrp="1"/>
          </p:cNvSpPr>
          <p:nvPr>
            <p:ph type="body" sz="quarter" idx="21" hasCustomPrompt="1"/>
          </p:nvPr>
        </p:nvSpPr>
        <p:spPr>
          <a:xfrm>
            <a:off x="3578303" y="6018415"/>
            <a:ext cx="688757" cy="104238"/>
          </a:xfrm>
        </p:spPr>
        <p:txBody>
          <a:bodyPr wrap="none" lIns="0" tIns="0" rIns="0" bIns="0"/>
          <a:lstStyle>
            <a:lvl1pPr algn="ctr">
              <a:defRPr sz="800">
                <a:latin typeface="+mj-lt"/>
              </a:defRPr>
            </a:lvl1pPr>
          </a:lstStyle>
          <a:p>
            <a:pPr lvl="0"/>
            <a:r>
              <a:rPr lang="nb-NO"/>
              <a:t>Nation</a:t>
            </a:r>
          </a:p>
        </p:txBody>
      </p:sp>
      <p:sp>
        <p:nvSpPr>
          <p:cNvPr id="39" name="Plassholder for tekst 35"/>
          <p:cNvSpPr>
            <a:spLocks noGrp="1"/>
          </p:cNvSpPr>
          <p:nvPr>
            <p:ph type="body" sz="quarter" idx="22" hasCustomPrompt="1"/>
          </p:nvPr>
        </p:nvSpPr>
        <p:spPr>
          <a:xfrm>
            <a:off x="1547919" y="6018415"/>
            <a:ext cx="688757" cy="104238"/>
          </a:xfrm>
        </p:spPr>
        <p:txBody>
          <a:bodyPr wrap="none" lIns="0" tIns="0" rIns="0" bIns="0"/>
          <a:lstStyle>
            <a:lvl1pPr algn="ctr">
              <a:defRPr sz="800">
                <a:latin typeface="+mj-lt"/>
              </a:defRPr>
            </a:lvl1pPr>
          </a:lstStyle>
          <a:p>
            <a:pPr lvl="0"/>
            <a:r>
              <a:rPr lang="nb-NO"/>
              <a:t>Nation</a:t>
            </a:r>
          </a:p>
        </p:txBody>
      </p:sp>
      <p:sp>
        <p:nvSpPr>
          <p:cNvPr id="40" name="Plassholder for tekst 35"/>
          <p:cNvSpPr>
            <a:spLocks noGrp="1"/>
          </p:cNvSpPr>
          <p:nvPr>
            <p:ph type="body" sz="quarter" idx="23" hasCustomPrompt="1"/>
          </p:nvPr>
        </p:nvSpPr>
        <p:spPr>
          <a:xfrm>
            <a:off x="6623879" y="6018415"/>
            <a:ext cx="688757" cy="104238"/>
          </a:xfrm>
        </p:spPr>
        <p:txBody>
          <a:bodyPr wrap="none" lIns="0" tIns="0" rIns="0" bIns="0"/>
          <a:lstStyle>
            <a:lvl1pPr algn="ctr">
              <a:defRPr sz="800">
                <a:latin typeface="+mj-lt"/>
              </a:defRPr>
            </a:lvl1pPr>
          </a:lstStyle>
          <a:p>
            <a:pPr lvl="0"/>
            <a:r>
              <a:rPr lang="nb-NO"/>
              <a:t>Nation</a:t>
            </a:r>
          </a:p>
        </p:txBody>
      </p:sp>
      <p:sp>
        <p:nvSpPr>
          <p:cNvPr id="41" name="Plassholder for tekst 35"/>
          <p:cNvSpPr>
            <a:spLocks noGrp="1"/>
          </p:cNvSpPr>
          <p:nvPr>
            <p:ph type="body" sz="quarter" idx="24" hasCustomPrompt="1"/>
          </p:nvPr>
        </p:nvSpPr>
        <p:spPr>
          <a:xfrm>
            <a:off x="4593495" y="6018415"/>
            <a:ext cx="688757" cy="104238"/>
          </a:xfrm>
        </p:spPr>
        <p:txBody>
          <a:bodyPr wrap="none" lIns="0" tIns="0" rIns="0" bIns="0"/>
          <a:lstStyle>
            <a:lvl1pPr algn="ctr">
              <a:defRPr sz="800">
                <a:latin typeface="+mj-lt"/>
              </a:defRPr>
            </a:lvl1pPr>
          </a:lstStyle>
          <a:p>
            <a:pPr lvl="0"/>
            <a:r>
              <a:rPr lang="nb-NO"/>
              <a:t>Nation</a:t>
            </a:r>
          </a:p>
        </p:txBody>
      </p:sp>
      <p:sp>
        <p:nvSpPr>
          <p:cNvPr id="42" name="Plassholder for tekst 35"/>
          <p:cNvSpPr>
            <a:spLocks noGrp="1"/>
          </p:cNvSpPr>
          <p:nvPr>
            <p:ph type="body" sz="quarter" idx="25" hasCustomPrompt="1"/>
          </p:nvPr>
        </p:nvSpPr>
        <p:spPr>
          <a:xfrm>
            <a:off x="7639071" y="6018415"/>
            <a:ext cx="688757" cy="104238"/>
          </a:xfrm>
        </p:spPr>
        <p:txBody>
          <a:bodyPr wrap="none" lIns="0" tIns="0" rIns="0" bIns="0"/>
          <a:lstStyle>
            <a:lvl1pPr algn="ctr">
              <a:defRPr sz="800">
                <a:latin typeface="+mj-lt"/>
              </a:defRPr>
            </a:lvl1pPr>
          </a:lstStyle>
          <a:p>
            <a:pPr lvl="0"/>
            <a:r>
              <a:rPr lang="nb-NO"/>
              <a:t>Nation</a:t>
            </a:r>
          </a:p>
        </p:txBody>
      </p:sp>
      <p:sp>
        <p:nvSpPr>
          <p:cNvPr id="43" name="Plassholder for tekst 35"/>
          <p:cNvSpPr>
            <a:spLocks noGrp="1"/>
          </p:cNvSpPr>
          <p:nvPr>
            <p:ph type="body" sz="quarter" idx="26" hasCustomPrompt="1"/>
          </p:nvPr>
        </p:nvSpPr>
        <p:spPr>
          <a:xfrm>
            <a:off x="5608687" y="6018415"/>
            <a:ext cx="688757" cy="104238"/>
          </a:xfrm>
        </p:spPr>
        <p:txBody>
          <a:bodyPr wrap="none" lIns="0" tIns="0" rIns="0" bIns="0"/>
          <a:lstStyle>
            <a:lvl1pPr algn="ctr">
              <a:defRPr sz="800">
                <a:latin typeface="+mj-lt"/>
              </a:defRPr>
            </a:lvl1pPr>
          </a:lstStyle>
          <a:p>
            <a:pPr lvl="0"/>
            <a:r>
              <a:rPr lang="nb-NO"/>
              <a:t>Nation</a:t>
            </a:r>
          </a:p>
        </p:txBody>
      </p:sp>
      <p:sp>
        <p:nvSpPr>
          <p:cNvPr id="44" name="Plassholder for tekst 35"/>
          <p:cNvSpPr>
            <a:spLocks noGrp="1"/>
          </p:cNvSpPr>
          <p:nvPr>
            <p:ph type="body" sz="quarter" idx="27" hasCustomPrompt="1"/>
          </p:nvPr>
        </p:nvSpPr>
        <p:spPr>
          <a:xfrm>
            <a:off x="8654262" y="6018415"/>
            <a:ext cx="688757" cy="104238"/>
          </a:xfrm>
        </p:spPr>
        <p:txBody>
          <a:bodyPr wrap="none" lIns="0" tIns="0" rIns="0" bIns="0"/>
          <a:lstStyle>
            <a:lvl1pPr algn="ctr">
              <a:defRPr sz="800">
                <a:latin typeface="+mj-lt"/>
              </a:defRPr>
            </a:lvl1pPr>
          </a:lstStyle>
          <a:p>
            <a:pPr lvl="0"/>
            <a:r>
              <a:rPr lang="nb-NO"/>
              <a:t>Nation</a:t>
            </a:r>
          </a:p>
        </p:txBody>
      </p:sp>
      <p:sp>
        <p:nvSpPr>
          <p:cNvPr id="46" name="TekstSylinder 45"/>
          <p:cNvSpPr txBox="1"/>
          <p:nvPr userDrawn="1"/>
        </p:nvSpPr>
        <p:spPr>
          <a:xfrm>
            <a:off x="0" y="-797509"/>
            <a:ext cx="7258010" cy="707886"/>
          </a:xfrm>
          <a:prstGeom prst="rect">
            <a:avLst/>
          </a:prstGeom>
          <a:noFill/>
        </p:spPr>
        <p:txBody>
          <a:bodyPr wrap="square" rtlCol="0">
            <a:spAutoFit/>
          </a:bodyPr>
          <a:lstStyle/>
          <a:p>
            <a:pPr algn="l"/>
            <a:r>
              <a:rPr lang="nb-NO" sz="1000">
                <a:solidFill>
                  <a:schemeClr val="tx2"/>
                </a:solidFill>
                <a:latin typeface="+mj-lt"/>
              </a:rPr>
              <a:t>1. Copy the graphic group «World Map» from the asset slide and paste it in. </a:t>
            </a:r>
            <a:br>
              <a:rPr lang="nb-NO" sz="1000">
                <a:solidFill>
                  <a:schemeClr val="tx2"/>
                </a:solidFill>
                <a:latin typeface="+mj-lt"/>
              </a:rPr>
            </a:br>
            <a:r>
              <a:rPr lang="nb-NO" sz="1000">
                <a:solidFill>
                  <a:schemeClr val="tx2"/>
                </a:solidFill>
                <a:latin typeface="+mj-lt"/>
              </a:rPr>
              <a:t>2. Scale up and position it (it can’t be cropped) and use the Selection pane to move it underneath all other elements. </a:t>
            </a:r>
            <a:br>
              <a:rPr lang="nb-NO" sz="1000">
                <a:solidFill>
                  <a:schemeClr val="tx2"/>
                </a:solidFill>
                <a:latin typeface="+mj-lt"/>
              </a:rPr>
            </a:br>
            <a:r>
              <a:rPr lang="nb-NO" sz="1000">
                <a:solidFill>
                  <a:schemeClr val="tx2"/>
                </a:solidFill>
                <a:latin typeface="+mj-lt"/>
              </a:rPr>
              <a:t>3. Use the selection</a:t>
            </a:r>
            <a:r>
              <a:rPr lang="nb-NO" sz="1000" baseline="0">
                <a:solidFill>
                  <a:schemeClr val="tx2"/>
                </a:solidFill>
                <a:latin typeface="+mj-lt"/>
              </a:rPr>
              <a:t> pane to hide/show continents and/or single nations.</a:t>
            </a:r>
            <a:br>
              <a:rPr lang="nb-NO" sz="1000" baseline="0">
                <a:solidFill>
                  <a:schemeClr val="tx2"/>
                </a:solidFill>
                <a:latin typeface="+mj-lt"/>
              </a:rPr>
            </a:br>
            <a:r>
              <a:rPr lang="nb-NO" sz="1000" baseline="0">
                <a:solidFill>
                  <a:schemeClr val="tx2"/>
                </a:solidFill>
                <a:latin typeface="+mj-lt"/>
              </a:rPr>
              <a:t>4. Position the legend chart so it doesn’t overlap with the other charts or too many map details.</a:t>
            </a:r>
            <a:endParaRPr lang="nb-NO" sz="1000">
              <a:solidFill>
                <a:schemeClr val="tx2"/>
              </a:solidFill>
              <a:latin typeface="+mj-lt"/>
            </a:endParaRPr>
          </a:p>
        </p:txBody>
      </p:sp>
      <p:sp>
        <p:nvSpPr>
          <p:cNvPr id="48" name="Plassholder for innhold 47"/>
          <p:cNvSpPr>
            <a:spLocks noGrp="1"/>
          </p:cNvSpPr>
          <p:nvPr>
            <p:ph sz="quarter" idx="28"/>
          </p:nvPr>
        </p:nvSpPr>
        <p:spPr>
          <a:xfrm>
            <a:off x="515938" y="5879097"/>
            <a:ext cx="689699" cy="10800"/>
          </a:xfrm>
          <a:solidFill>
            <a:schemeClr val="tx2"/>
          </a:solidFill>
        </p:spPr>
        <p:txBody>
          <a:bodyPr wrap="none"/>
          <a:lstStyle>
            <a:lvl1pPr>
              <a:defRPr sz="100"/>
            </a:lvl1pPr>
          </a:lstStyle>
          <a:p>
            <a:pPr lvl="0"/>
            <a:r>
              <a:rPr lang="en-US"/>
              <a:t>Click to edit Master text styles</a:t>
            </a:r>
          </a:p>
        </p:txBody>
      </p:sp>
      <p:sp>
        <p:nvSpPr>
          <p:cNvPr id="50" name="Plassholder for innhold 47"/>
          <p:cNvSpPr>
            <a:spLocks noGrp="1"/>
          </p:cNvSpPr>
          <p:nvPr>
            <p:ph sz="quarter" idx="29"/>
          </p:nvPr>
        </p:nvSpPr>
        <p:spPr>
          <a:xfrm>
            <a:off x="1532169" y="5879097"/>
            <a:ext cx="689699" cy="10800"/>
          </a:xfrm>
          <a:solidFill>
            <a:schemeClr val="tx2"/>
          </a:solidFill>
        </p:spPr>
        <p:txBody>
          <a:bodyPr wrap="none"/>
          <a:lstStyle>
            <a:lvl1pPr>
              <a:defRPr sz="100"/>
            </a:lvl1pPr>
          </a:lstStyle>
          <a:p>
            <a:pPr lvl="0"/>
            <a:r>
              <a:rPr lang="en-US"/>
              <a:t>Click to edit Master text styles</a:t>
            </a:r>
          </a:p>
        </p:txBody>
      </p:sp>
      <p:sp>
        <p:nvSpPr>
          <p:cNvPr id="51" name="Plassholder for innhold 47"/>
          <p:cNvSpPr>
            <a:spLocks noGrp="1"/>
          </p:cNvSpPr>
          <p:nvPr>
            <p:ph sz="quarter" idx="30"/>
          </p:nvPr>
        </p:nvSpPr>
        <p:spPr>
          <a:xfrm>
            <a:off x="2548400" y="5879097"/>
            <a:ext cx="689699" cy="10800"/>
          </a:xfrm>
          <a:solidFill>
            <a:schemeClr val="tx2"/>
          </a:solidFill>
        </p:spPr>
        <p:txBody>
          <a:bodyPr wrap="none"/>
          <a:lstStyle>
            <a:lvl1pPr>
              <a:defRPr sz="100"/>
            </a:lvl1pPr>
          </a:lstStyle>
          <a:p>
            <a:pPr lvl="0"/>
            <a:r>
              <a:rPr lang="en-US"/>
              <a:t>Click to edit Master text styles</a:t>
            </a:r>
          </a:p>
        </p:txBody>
      </p:sp>
      <p:sp>
        <p:nvSpPr>
          <p:cNvPr id="52" name="Plassholder for innhold 47"/>
          <p:cNvSpPr>
            <a:spLocks noGrp="1"/>
          </p:cNvSpPr>
          <p:nvPr>
            <p:ph sz="quarter" idx="31"/>
          </p:nvPr>
        </p:nvSpPr>
        <p:spPr>
          <a:xfrm>
            <a:off x="3564631" y="5879097"/>
            <a:ext cx="689699" cy="10800"/>
          </a:xfrm>
          <a:solidFill>
            <a:schemeClr val="tx2"/>
          </a:solidFill>
        </p:spPr>
        <p:txBody>
          <a:bodyPr wrap="none"/>
          <a:lstStyle>
            <a:lvl1pPr>
              <a:defRPr sz="100"/>
            </a:lvl1pPr>
          </a:lstStyle>
          <a:p>
            <a:pPr lvl="0"/>
            <a:r>
              <a:rPr lang="en-US"/>
              <a:t>Click to edit Master text styles</a:t>
            </a:r>
          </a:p>
        </p:txBody>
      </p:sp>
      <p:sp>
        <p:nvSpPr>
          <p:cNvPr id="53" name="Plassholder for innhold 47"/>
          <p:cNvSpPr>
            <a:spLocks noGrp="1"/>
          </p:cNvSpPr>
          <p:nvPr>
            <p:ph sz="quarter" idx="32"/>
          </p:nvPr>
        </p:nvSpPr>
        <p:spPr>
          <a:xfrm>
            <a:off x="4580862" y="5879097"/>
            <a:ext cx="689699" cy="10800"/>
          </a:xfrm>
          <a:solidFill>
            <a:schemeClr val="tx2"/>
          </a:solidFill>
        </p:spPr>
        <p:txBody>
          <a:bodyPr wrap="none"/>
          <a:lstStyle>
            <a:lvl1pPr>
              <a:defRPr sz="100"/>
            </a:lvl1pPr>
          </a:lstStyle>
          <a:p>
            <a:pPr lvl="0"/>
            <a:r>
              <a:rPr lang="en-US"/>
              <a:t>Click to edit Master text styles</a:t>
            </a:r>
          </a:p>
        </p:txBody>
      </p:sp>
      <p:sp>
        <p:nvSpPr>
          <p:cNvPr id="54" name="Plassholder for innhold 47"/>
          <p:cNvSpPr>
            <a:spLocks noGrp="1"/>
          </p:cNvSpPr>
          <p:nvPr>
            <p:ph sz="quarter" idx="33"/>
          </p:nvPr>
        </p:nvSpPr>
        <p:spPr>
          <a:xfrm>
            <a:off x="5597093" y="5879097"/>
            <a:ext cx="689699" cy="10800"/>
          </a:xfrm>
          <a:solidFill>
            <a:schemeClr val="tx2"/>
          </a:solidFill>
        </p:spPr>
        <p:txBody>
          <a:bodyPr wrap="none"/>
          <a:lstStyle>
            <a:lvl1pPr>
              <a:defRPr sz="100"/>
            </a:lvl1pPr>
          </a:lstStyle>
          <a:p>
            <a:pPr lvl="0"/>
            <a:r>
              <a:rPr lang="en-US"/>
              <a:t>Click to edit Master text styles</a:t>
            </a:r>
          </a:p>
        </p:txBody>
      </p:sp>
      <p:sp>
        <p:nvSpPr>
          <p:cNvPr id="55" name="Plassholder for innhold 47"/>
          <p:cNvSpPr>
            <a:spLocks noGrp="1"/>
          </p:cNvSpPr>
          <p:nvPr>
            <p:ph sz="quarter" idx="34"/>
          </p:nvPr>
        </p:nvSpPr>
        <p:spPr>
          <a:xfrm>
            <a:off x="6613324" y="5879097"/>
            <a:ext cx="689699" cy="10800"/>
          </a:xfrm>
          <a:solidFill>
            <a:schemeClr val="tx2"/>
          </a:solidFill>
        </p:spPr>
        <p:txBody>
          <a:bodyPr wrap="none"/>
          <a:lstStyle>
            <a:lvl1pPr>
              <a:defRPr sz="100"/>
            </a:lvl1pPr>
          </a:lstStyle>
          <a:p>
            <a:pPr lvl="0"/>
            <a:r>
              <a:rPr lang="en-US"/>
              <a:t>Click to edit Master text styles</a:t>
            </a:r>
          </a:p>
        </p:txBody>
      </p:sp>
      <p:sp>
        <p:nvSpPr>
          <p:cNvPr id="56" name="Plassholder for innhold 47"/>
          <p:cNvSpPr>
            <a:spLocks noGrp="1"/>
          </p:cNvSpPr>
          <p:nvPr>
            <p:ph sz="quarter" idx="35"/>
          </p:nvPr>
        </p:nvSpPr>
        <p:spPr>
          <a:xfrm>
            <a:off x="8645785" y="5879097"/>
            <a:ext cx="689699" cy="10800"/>
          </a:xfrm>
          <a:solidFill>
            <a:schemeClr val="tx2"/>
          </a:solidFill>
        </p:spPr>
        <p:txBody>
          <a:bodyPr wrap="none"/>
          <a:lstStyle>
            <a:lvl1pPr>
              <a:defRPr sz="100"/>
            </a:lvl1pPr>
          </a:lstStyle>
          <a:p>
            <a:pPr lvl="0"/>
            <a:r>
              <a:rPr lang="en-US"/>
              <a:t>Click to edit Master text styles</a:t>
            </a:r>
          </a:p>
        </p:txBody>
      </p:sp>
      <p:sp>
        <p:nvSpPr>
          <p:cNvPr id="57" name="Plassholder for innhold 47"/>
          <p:cNvSpPr>
            <a:spLocks noGrp="1"/>
          </p:cNvSpPr>
          <p:nvPr>
            <p:ph sz="quarter" idx="36"/>
          </p:nvPr>
        </p:nvSpPr>
        <p:spPr>
          <a:xfrm>
            <a:off x="7629555" y="5879097"/>
            <a:ext cx="689699" cy="10800"/>
          </a:xfrm>
          <a:solidFill>
            <a:schemeClr val="tx2"/>
          </a:solidFill>
        </p:spPr>
        <p:txBody>
          <a:bodyPr wrap="none"/>
          <a:lstStyle>
            <a:lvl1pPr>
              <a:defRPr sz="100"/>
            </a:lvl1pPr>
          </a:lstStyle>
          <a:p>
            <a:pPr lvl="0"/>
            <a:r>
              <a:rPr lang="en-US"/>
              <a:t>Click to edit Master text styles</a:t>
            </a:r>
          </a:p>
        </p:txBody>
      </p:sp>
    </p:spTree>
    <p:extLst>
      <p:ext uri="{BB962C8B-B14F-4D97-AF65-F5344CB8AC3E}">
        <p14:creationId xmlns:p14="http://schemas.microsoft.com/office/powerpoint/2010/main" val="156555029"/>
      </p:ext>
    </p:extLst>
  </p:cSld>
  <p:clrMapOvr>
    <a:masterClrMapping/>
  </p:clrMapOvr>
  <p:extLst>
    <p:ext uri="{DCECCB84-F9BA-43D5-87BE-67443E8EF086}">
      <p15:sldGuideLst xmlns:p15="http://schemas.microsoft.com/office/powerpoint/2012/main">
        <p15:guide id="1" orient="horz" pos="618" userDrawn="1">
          <p15:clr>
            <a:srgbClr val="FBAE40"/>
          </p15:clr>
        </p15:guide>
        <p15:guide id="2" orient="horz" pos="3725" userDrawn="1">
          <p15:clr>
            <a:srgbClr val="FBAE40"/>
          </p15:clr>
        </p15:guide>
        <p15:guide id="3" pos="189" userDrawn="1">
          <p15:clr>
            <a:srgbClr val="FBAE40"/>
          </p15:clr>
        </p15:guide>
        <p15:guide id="4" pos="914" userDrawn="1">
          <p15:clr>
            <a:srgbClr val="FBAE40"/>
          </p15:clr>
        </p15:guide>
        <p15:guide id="5" pos="5314" userDrawn="1">
          <p15:clr>
            <a:srgbClr val="FBAE40"/>
          </p15:clr>
        </p15:guide>
        <p15:guide id="6" pos="60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179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5BB9E427-7D9C-48D9-87E7-A23226284A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5400" y="2901918"/>
            <a:ext cx="3301200" cy="1054165"/>
          </a:xfrm>
          <a:prstGeom prst="rect">
            <a:avLst/>
          </a:prstGeom>
        </p:spPr>
      </p:pic>
    </p:spTree>
    <p:extLst>
      <p:ext uri="{BB962C8B-B14F-4D97-AF65-F5344CB8AC3E}">
        <p14:creationId xmlns:p14="http://schemas.microsoft.com/office/powerpoint/2010/main" val="2416831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Proudly represent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49DED1C-CDC1-4AE9-A062-7353862DFC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4228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FA598C5-0E0B-405F-A024-FE86920F43D7}" type="datetime1">
              <a:rPr lang="ko-KR" altLang="en-US" smtClean="0"/>
              <a:pPr/>
              <a:t>2022-09-15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4645C87-C1C0-447E-9B4A-22DE70EAE0AD}" type="slidenum">
              <a:rPr lang="ko-KR" altLang="en-US" smtClean="0"/>
              <a:pPr/>
              <a:t>‹#›</a:t>
            </a:fld>
            <a:endParaRPr lang="ko-KR" altLang="en-US"/>
          </a:p>
        </p:txBody>
      </p:sp>
    </p:spTree>
    <p:extLst>
      <p:ext uri="{BB962C8B-B14F-4D97-AF65-F5344CB8AC3E}">
        <p14:creationId xmlns:p14="http://schemas.microsoft.com/office/powerpoint/2010/main" val="147878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tx2"/>
        </a:solidFill>
        <a:effectLst/>
      </p:bgPr>
    </p:bg>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id="{AECE2E4E-E978-B147-8275-6C7FB9D1E92E}"/>
              </a:ext>
            </a:extLst>
          </p:cNvPr>
          <p:cNvPicPr>
            <a:picLocks noChangeAspect="1"/>
          </p:cNvPicPr>
          <p:nvPr userDrawn="1"/>
        </p:nvPicPr>
        <p:blipFill>
          <a:blip r:embed="rId2"/>
          <a:stretch>
            <a:fillRect/>
          </a:stretch>
        </p:blipFill>
        <p:spPr>
          <a:xfrm>
            <a:off x="507705" y="502444"/>
            <a:ext cx="1257300" cy="400050"/>
          </a:xfrm>
          <a:prstGeom prst="rect">
            <a:avLst/>
          </a:prstGeom>
        </p:spPr>
      </p:pic>
      <p:sp>
        <p:nvSpPr>
          <p:cNvPr id="9" name="Plassholder for bilde 11">
            <a:extLst>
              <a:ext uri="{FF2B5EF4-FFF2-40B4-BE49-F238E27FC236}">
                <a16:creationId xmlns:a16="http://schemas.microsoft.com/office/drawing/2014/main" id="{53D45FB4-5ED8-4E84-8ADC-17A104DD7EDC}"/>
              </a:ext>
            </a:extLst>
          </p:cNvPr>
          <p:cNvSpPr>
            <a:spLocks noGrp="1"/>
          </p:cNvSpPr>
          <p:nvPr>
            <p:ph type="pic" sz="quarter" idx="13" hasCustomPrompt="1"/>
          </p:nvPr>
        </p:nvSpPr>
        <p:spPr>
          <a:xfrm>
            <a:off x="0" y="0"/>
            <a:ext cx="12191496" cy="6858000"/>
          </a:xfrm>
          <a:solidFill>
            <a:schemeClr val="tx2"/>
          </a:solidFill>
        </p:spPr>
        <p:txBody>
          <a:bodyPr/>
          <a:lstStyle>
            <a:lvl1pPr marL="0" indent="0" algn="l">
              <a:buNone/>
              <a:defRPr baseline="0">
                <a:solidFill>
                  <a:schemeClr val="accent3"/>
                </a:solidFill>
              </a:defRPr>
            </a:lvl1pPr>
          </a:lstStyle>
          <a:p>
            <a:r>
              <a:rPr lang="nb-NO"/>
              <a:t>Drag a duotone image into this frame. Adjust it using the Crop tool on the Image Format tab.</a:t>
            </a:r>
            <a:br>
              <a:rPr lang="nb-NO"/>
            </a:br>
            <a:r>
              <a:rPr lang="nb-NO"/>
              <a:t>Click «Send to back» to reveal the logo in the upper left corner.</a:t>
            </a:r>
            <a:br>
              <a:rPr lang="nb-NO"/>
            </a:br>
            <a:r>
              <a:rPr lang="nb-NO"/>
              <a:t>If you reconsider and don’t want any image, delete it to reveal the dark blue background.</a:t>
            </a:r>
          </a:p>
        </p:txBody>
      </p:sp>
      <p:sp>
        <p:nvSpPr>
          <p:cNvPr id="2" name="Tittel 1">
            <a:extLst>
              <a:ext uri="{FF2B5EF4-FFF2-40B4-BE49-F238E27FC236}">
                <a16:creationId xmlns:a16="http://schemas.microsoft.com/office/drawing/2014/main" id="{F16C266D-EC39-464A-8730-BC469191FB63}"/>
              </a:ext>
            </a:extLst>
          </p:cNvPr>
          <p:cNvSpPr>
            <a:spLocks noGrp="1"/>
          </p:cNvSpPr>
          <p:nvPr>
            <p:ph type="title" hasCustomPrompt="1"/>
          </p:nvPr>
        </p:nvSpPr>
        <p:spPr>
          <a:xfrm>
            <a:off x="507705" y="2722279"/>
            <a:ext cx="5209082" cy="1452562"/>
          </a:xfrm>
        </p:spPr>
        <p:txBody>
          <a:bodyPr anchor="t" anchorCtr="0"/>
          <a:lstStyle>
            <a:lvl1pPr algn="l">
              <a:lnSpc>
                <a:spcPct val="90000"/>
              </a:lnSpc>
              <a:defRPr sz="5000" baseline="0">
                <a:solidFill>
                  <a:schemeClr val="bg1"/>
                </a:solidFill>
              </a:defRPr>
            </a:lvl1pPr>
          </a:lstStyle>
          <a:p>
            <a:r>
              <a:rPr lang="nb-NO" err="1"/>
              <a:t>Insert section heading</a:t>
            </a:r>
            <a:endParaRPr lang="nb-NO"/>
          </a:p>
        </p:txBody>
      </p:sp>
      <p:sp>
        <p:nvSpPr>
          <p:cNvPr id="14" name="Plassholder for tekst 13"/>
          <p:cNvSpPr>
            <a:spLocks noGrp="1"/>
          </p:cNvSpPr>
          <p:nvPr>
            <p:ph type="body" sz="quarter" idx="14" hasCustomPrompt="1"/>
          </p:nvPr>
        </p:nvSpPr>
        <p:spPr>
          <a:xfrm>
            <a:off x="507705" y="4567238"/>
            <a:ext cx="5209082" cy="1452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Insert text</a:t>
            </a:r>
          </a:p>
        </p:txBody>
      </p:sp>
      <p:sp>
        <p:nvSpPr>
          <p:cNvPr id="15" name="Plassholder for tekst 13"/>
          <p:cNvSpPr>
            <a:spLocks noGrp="1"/>
          </p:cNvSpPr>
          <p:nvPr>
            <p:ph type="body" sz="quarter" idx="15" hasCustomPrompt="1"/>
          </p:nvPr>
        </p:nvSpPr>
        <p:spPr>
          <a:xfrm>
            <a:off x="6096000" y="4567238"/>
            <a:ext cx="4027686" cy="1452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Insert text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image">
    <p:bg>
      <p:bgPr>
        <a:solidFill>
          <a:schemeClr val="tx2"/>
        </a:solidFill>
        <a:effectLst/>
      </p:bgPr>
    </p:bg>
    <p:spTree>
      <p:nvGrpSpPr>
        <p:cNvPr id="1" name=""/>
        <p:cNvGrpSpPr/>
        <p:nvPr/>
      </p:nvGrpSpPr>
      <p:grpSpPr>
        <a:xfrm>
          <a:off x="0" y="0"/>
          <a:ext cx="0" cy="0"/>
          <a:chOff x="0" y="0"/>
          <a:chExt cx="0" cy="0"/>
        </a:xfrm>
      </p:grpSpPr>
      <p:sp>
        <p:nvSpPr>
          <p:cNvPr id="9" name="Plassholder for bilde 11">
            <a:extLst>
              <a:ext uri="{FF2B5EF4-FFF2-40B4-BE49-F238E27FC236}">
                <a16:creationId xmlns:a16="http://schemas.microsoft.com/office/drawing/2014/main" id="{53D45FB4-5ED8-4E84-8ADC-17A104DD7EDC}"/>
              </a:ext>
            </a:extLst>
          </p:cNvPr>
          <p:cNvSpPr>
            <a:spLocks noGrp="1"/>
          </p:cNvSpPr>
          <p:nvPr>
            <p:ph type="pic" sz="quarter" idx="13" hasCustomPrompt="1"/>
          </p:nvPr>
        </p:nvSpPr>
        <p:spPr>
          <a:xfrm>
            <a:off x="0" y="0"/>
            <a:ext cx="12191496" cy="6858000"/>
          </a:xfrm>
          <a:solidFill>
            <a:schemeClr val="tx2"/>
          </a:solidFill>
        </p:spPr>
        <p:txBody>
          <a:bodyPr/>
          <a:lstStyle>
            <a:lvl1pPr marL="0" indent="0" algn="l">
              <a:buNone/>
              <a:defRPr baseline="0">
                <a:solidFill>
                  <a:schemeClr val="accent3"/>
                </a:solidFill>
              </a:defRPr>
            </a:lvl1pPr>
          </a:lstStyle>
          <a:p>
            <a:r>
              <a:rPr lang="nb-NO"/>
              <a:t>Drag an image into this frame. Adjust it using the Crop tool on the Image Format tab.</a:t>
            </a:r>
            <a:br>
              <a:rPr lang="nb-NO"/>
            </a:br>
            <a:r>
              <a:rPr lang="nb-NO"/>
              <a:t>Click «Send to back» to reveal the logo in the lower left corner.</a:t>
            </a:r>
            <a:br>
              <a:rPr lang="nb-NO"/>
            </a:br>
            <a:r>
              <a:rPr lang="nb-NO"/>
              <a:t>If you reconsider and don’t want any image, delete it to reveal the dark blue background.</a:t>
            </a:r>
          </a:p>
        </p:txBody>
      </p:sp>
      <p:sp>
        <p:nvSpPr>
          <p:cNvPr id="7" name="Title 1"/>
          <p:cNvSpPr>
            <a:spLocks noGrp="1"/>
          </p:cNvSpPr>
          <p:nvPr>
            <p:ph type="title" hasCustomPrompt="1"/>
          </p:nvPr>
        </p:nvSpPr>
        <p:spPr>
          <a:xfrm>
            <a:off x="515937" y="781395"/>
            <a:ext cx="11160125" cy="890865"/>
          </a:xfrm>
        </p:spPr>
        <p:txBody>
          <a:bodyPr/>
          <a:lstStyle>
            <a:lvl1pPr>
              <a:defRPr>
                <a:solidFill>
                  <a:schemeClr val="bg1"/>
                </a:solidFill>
              </a:defRPr>
            </a:lvl1pPr>
          </a:lstStyle>
          <a:p>
            <a:r>
              <a:rPr lang="nb-NO" err="1"/>
              <a:t>Insert title</a:t>
            </a:r>
            <a:endParaRPr lang="nb-NO"/>
          </a:p>
        </p:txBody>
      </p:sp>
      <p:pic>
        <p:nvPicPr>
          <p:cNvPr id="8" name="Logo">
            <a:extLst>
              <a:ext uri="{FF2B5EF4-FFF2-40B4-BE49-F238E27FC236}">
                <a16:creationId xmlns:a16="http://schemas.microsoft.com/office/drawing/2014/main" id="{FEBC2B52-F7BF-4563-800C-73C9C4C93E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850" y="6419837"/>
            <a:ext cx="1322916" cy="1294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7" y="781395"/>
            <a:ext cx="11160125" cy="890865"/>
          </a:xfrm>
        </p:spPr>
        <p:txBody>
          <a:bodyPr/>
          <a:lstStyle>
            <a:lvl1pPr>
              <a:defRPr/>
            </a:lvl1pPr>
          </a:lstStyle>
          <a:p>
            <a:r>
              <a:rPr lang="nb-NO" err="1"/>
              <a:t>Insert title</a:t>
            </a:r>
            <a:endParaRPr lang="nb-NO"/>
          </a:p>
        </p:txBody>
      </p:sp>
      <p:sp>
        <p:nvSpPr>
          <p:cNvPr id="8" name="Plassholder for tekst 7">
            <a:extLst>
              <a:ext uri="{FF2B5EF4-FFF2-40B4-BE49-F238E27FC236}">
                <a16:creationId xmlns:a16="http://schemas.microsoft.com/office/drawing/2014/main" id="{5831D48F-E9A5-4BB8-8782-1E31CC536E31}"/>
              </a:ext>
            </a:extLst>
          </p:cNvPr>
          <p:cNvSpPr>
            <a:spLocks noGrp="1"/>
          </p:cNvSpPr>
          <p:nvPr>
            <p:ph type="body" sz="quarter" idx="13" hasCustomPrompt="1"/>
          </p:nvPr>
        </p:nvSpPr>
        <p:spPr>
          <a:xfrm>
            <a:off x="1055688" y="2289174"/>
            <a:ext cx="9864358" cy="3416301"/>
          </a:xfrm>
        </p:spPr>
        <p:txBody>
          <a:bodyPr/>
          <a:lstStyle>
            <a:lvl1pPr marL="0" indent="0">
              <a:lnSpc>
                <a:spcPct val="100000"/>
              </a:lnSpc>
              <a:spcBef>
                <a:spcPts val="400"/>
              </a:spcBef>
              <a:buNone/>
              <a:defRPr b="0" baseline="0"/>
            </a:lvl1pPr>
            <a:lvl2pPr marL="227013" indent="-220663">
              <a:lnSpc>
                <a:spcPct val="100000"/>
              </a:lnSpc>
              <a:spcBef>
                <a:spcPts val="400"/>
              </a:spcBef>
              <a:tabLst/>
              <a:defRPr/>
            </a:lvl2pPr>
            <a:lvl3pPr marL="447675" indent="-220663">
              <a:lnSpc>
                <a:spcPct val="100000"/>
              </a:lnSpc>
              <a:spcBef>
                <a:spcPts val="400"/>
              </a:spcBef>
              <a:tabLst/>
              <a:defRPr/>
            </a:lvl3pPr>
            <a:lvl4pPr marL="227013" indent="-227013">
              <a:lnSpc>
                <a:spcPct val="100000"/>
              </a:lnSpc>
              <a:spcBef>
                <a:spcPts val="400"/>
              </a:spcBef>
              <a:buFont typeface="+mj-lt"/>
              <a:buAutoNum type="arabicPeriod"/>
              <a:tabLst/>
              <a:defRPr sz="1600"/>
            </a:lvl4pPr>
            <a:lvl5pPr marL="493713" indent="-266700">
              <a:lnSpc>
                <a:spcPct val="100000"/>
              </a:lnSpc>
              <a:spcBef>
                <a:spcPts val="400"/>
              </a:spcBef>
              <a:buFont typeface="+mj-lt"/>
              <a:buAutoNum type="alphaLcParenR"/>
              <a:tabLst/>
              <a:defRPr sz="1600" cap="none" baseline="0"/>
            </a:lvl5pPr>
          </a:lstStyle>
          <a:p>
            <a:pPr lvl="0"/>
            <a:r>
              <a:rPr lang="nb-NO"/>
              <a:t>This template has multiple layouts. On the Home tab, choose layout by clicking the arrow next to the «New Slide» button, or change the layout of an existing slide from the «Layouts» dropdown.</a:t>
            </a:r>
            <a:br>
              <a:rPr lang="nb-NO"/>
            </a:br>
            <a:br>
              <a:rPr lang="nb-NO"/>
            </a:br>
            <a:r>
              <a:rPr lang="nb-NO"/>
              <a:t>Text boxes (like this one) uses five indentation levels to change text style. Level 1 is body text (no: brødtekst), 2–3 are bulleted levels, 4–5 are numbered levels. For format predictability, use ONLY the indent buttons to change style, NEVER the manual bullet and number buttons</a:t>
            </a:r>
            <a:br>
              <a:rPr lang="nb-NO"/>
            </a:br>
            <a:r>
              <a:rPr lang="nb-NO"/>
              <a:t> </a:t>
            </a:r>
            <a:br>
              <a:rPr lang="nb-NO"/>
            </a:br>
            <a:r>
              <a:rPr lang="nb-NO"/>
              <a:t>For </a:t>
            </a:r>
            <a:r>
              <a:rPr lang="nb-NO" err="1"/>
              <a:t>standfirst</a:t>
            </a:r>
            <a:r>
              <a:rPr lang="nb-NO"/>
              <a:t> (</a:t>
            </a:r>
            <a:r>
              <a:rPr lang="nb-NO" err="1"/>
              <a:t>no</a:t>
            </a:r>
            <a:r>
              <a:rPr lang="nb-NO"/>
              <a:t>: ingress) </a:t>
            </a:r>
            <a:r>
              <a:rPr lang="nb-NO" err="1"/>
              <a:t>paragraph</a:t>
            </a:r>
            <a:r>
              <a:rPr lang="nb-NO"/>
              <a:t>, small header (no: stikktittel) paragraph and single words in bold, </a:t>
            </a:r>
            <a:r>
              <a:rPr lang="nb-NO" err="1"/>
              <a:t>choose</a:t>
            </a:r>
            <a:r>
              <a:rPr lang="nb-NO"/>
              <a:t> </a:t>
            </a:r>
            <a:r>
              <a:rPr lang="nb-NO" err="1"/>
              <a:t>the</a:t>
            </a:r>
            <a:r>
              <a:rPr lang="nb-NO"/>
              <a:t> font «Radikal Medium (Headers)» from </a:t>
            </a:r>
            <a:r>
              <a:rPr lang="nb-NO" err="1"/>
              <a:t>the</a:t>
            </a:r>
            <a:r>
              <a:rPr lang="nb-NO"/>
              <a:t> font </a:t>
            </a:r>
            <a:r>
              <a:rPr lang="nb-NO" err="1"/>
              <a:t>drop-down</a:t>
            </a:r>
            <a:r>
              <a:rPr lang="nb-NO"/>
              <a:t> </a:t>
            </a:r>
            <a:r>
              <a:rPr lang="nb-NO" err="1"/>
              <a:t>menu.</a:t>
            </a:r>
            <a:br>
              <a:rPr lang="nb-NO" err="1"/>
            </a:br>
            <a:br>
              <a:rPr lang="nb-NO"/>
            </a:br>
            <a:r>
              <a:rPr lang="nb-NO"/>
              <a:t>The </a:t>
            </a:r>
            <a:r>
              <a:rPr lang="nb-NO" err="1"/>
              <a:t>template</a:t>
            </a:r>
            <a:r>
              <a:rPr lang="nb-NO"/>
              <a:t> </a:t>
            </a:r>
            <a:r>
              <a:rPr lang="nb-NO" err="1"/>
              <a:t>uses</a:t>
            </a:r>
            <a:r>
              <a:rPr lang="nb-NO"/>
              <a:t> guidelines to </a:t>
            </a:r>
            <a:r>
              <a:rPr lang="nb-NO" err="1"/>
              <a:t>help</a:t>
            </a:r>
            <a:r>
              <a:rPr lang="nb-NO"/>
              <a:t> </a:t>
            </a:r>
            <a:r>
              <a:rPr lang="nb-NO" err="1"/>
              <a:t>with</a:t>
            </a:r>
            <a:r>
              <a:rPr lang="nb-NO"/>
              <a:t> </a:t>
            </a:r>
            <a:r>
              <a:rPr lang="nb-NO" err="1"/>
              <a:t>consistent</a:t>
            </a:r>
            <a:r>
              <a:rPr lang="nb-NO"/>
              <a:t> </a:t>
            </a:r>
            <a:r>
              <a:rPr lang="nb-NO" err="1"/>
              <a:t>placing</a:t>
            </a:r>
            <a:r>
              <a:rPr lang="nb-NO"/>
              <a:t> </a:t>
            </a:r>
            <a:r>
              <a:rPr lang="nb-NO" err="1"/>
              <a:t>of</a:t>
            </a:r>
            <a:r>
              <a:rPr lang="nb-NO"/>
              <a:t> elements. </a:t>
            </a:r>
            <a:br>
              <a:rPr lang="nb-NO"/>
            </a:br>
            <a:r>
              <a:rPr lang="nb-NO"/>
              <a:t>To turn </a:t>
            </a:r>
            <a:r>
              <a:rPr lang="nb-NO" err="1"/>
              <a:t>on</a:t>
            </a:r>
            <a:r>
              <a:rPr lang="nb-NO"/>
              <a:t> guidelines, go to </a:t>
            </a:r>
            <a:r>
              <a:rPr lang="nb-NO" err="1"/>
              <a:t>the</a:t>
            </a:r>
            <a:r>
              <a:rPr lang="nb-NO"/>
              <a:t> </a:t>
            </a:r>
            <a:r>
              <a:rPr lang="nb-NO" err="1"/>
              <a:t>View</a:t>
            </a:r>
            <a:r>
              <a:rPr lang="nb-NO"/>
              <a:t> tab and </a:t>
            </a:r>
            <a:r>
              <a:rPr lang="nb-NO" err="1"/>
              <a:t>check</a:t>
            </a:r>
            <a:r>
              <a:rPr lang="nb-NO"/>
              <a:t> </a:t>
            </a:r>
            <a:r>
              <a:rPr lang="nb-NO" err="1"/>
              <a:t>the</a:t>
            </a:r>
            <a:r>
              <a:rPr lang="nb-NO"/>
              <a:t> «guidelines» </a:t>
            </a:r>
            <a:r>
              <a:rPr lang="nb-NO" err="1"/>
              <a:t>box</a:t>
            </a:r>
            <a:r>
              <a:rPr lang="nb-NO"/>
              <a: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135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8" y="789709"/>
            <a:ext cx="5302971" cy="802554"/>
          </a:xfrm>
        </p:spPr>
        <p:txBody>
          <a:bodyPr/>
          <a:lstStyle>
            <a:lvl1pPr>
              <a:defRPr/>
            </a:lvl1pPr>
          </a:lstStyle>
          <a:p>
            <a:r>
              <a:rPr lang="nb-NO" err="1"/>
              <a:t>Insert title</a:t>
            </a:r>
            <a:endParaRPr lang="nb-NO"/>
          </a:p>
        </p:txBody>
      </p:sp>
      <p:sp>
        <p:nvSpPr>
          <p:cNvPr id="8" name="Plassholder for tekst 7">
            <a:extLst>
              <a:ext uri="{FF2B5EF4-FFF2-40B4-BE49-F238E27FC236}">
                <a16:creationId xmlns:a16="http://schemas.microsoft.com/office/drawing/2014/main" id="{5831D48F-E9A5-4BB8-8782-1E31CC536E31}"/>
              </a:ext>
            </a:extLst>
          </p:cNvPr>
          <p:cNvSpPr>
            <a:spLocks noGrp="1"/>
          </p:cNvSpPr>
          <p:nvPr>
            <p:ph type="body" sz="quarter" idx="13" hasCustomPrompt="1"/>
          </p:nvPr>
        </p:nvSpPr>
        <p:spPr>
          <a:xfrm>
            <a:off x="515938" y="2289176"/>
            <a:ext cx="5302971" cy="3416299"/>
          </a:xfrm>
        </p:spPr>
        <p:txBody>
          <a:bodyPr anchor="b" anchorCtr="0"/>
          <a:lstStyle>
            <a:lvl1pPr>
              <a:defRPr b="0"/>
            </a:lvl1p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11">
            <a:extLst>
              <a:ext uri="{FF2B5EF4-FFF2-40B4-BE49-F238E27FC236}">
                <a16:creationId xmlns:a16="http://schemas.microsoft.com/office/drawing/2014/main" id="{4F391A42-5835-46ED-9A3F-69AA01FA40EC}"/>
              </a:ext>
            </a:extLst>
          </p:cNvPr>
          <p:cNvSpPr>
            <a:spLocks noGrp="1"/>
          </p:cNvSpPr>
          <p:nvPr>
            <p:ph type="pic" sz="quarter" idx="14" hasCustomPrompt="1"/>
          </p:nvPr>
        </p:nvSpPr>
        <p:spPr>
          <a:xfrm>
            <a:off x="6096000" y="0"/>
            <a:ext cx="6095496" cy="5705475"/>
          </a:xfrm>
          <a:solidFill>
            <a:schemeClr val="accent2"/>
          </a:solidFill>
        </p:spPr>
        <p:txBody>
          <a:bodyPr/>
          <a:lstStyle>
            <a:lvl1pPr marL="0" indent="0" algn="l">
              <a:buNone/>
              <a:defRPr/>
            </a:lvl1pPr>
          </a:lstStyle>
          <a:p>
            <a:r>
              <a:rPr lang="nb-NO"/>
              <a:t>Drag an image into this frame. Adjust it using the Crop tool on the Image Format tab.</a:t>
            </a:r>
          </a:p>
        </p:txBody>
      </p:sp>
    </p:spTree>
    <p:extLst>
      <p:ext uri="{BB962C8B-B14F-4D97-AF65-F5344CB8AC3E}">
        <p14:creationId xmlns:p14="http://schemas.microsoft.com/office/powerpoint/2010/main" val="139540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0058" y="789709"/>
            <a:ext cx="5377643" cy="802554"/>
          </a:xfrm>
        </p:spPr>
        <p:txBody>
          <a:bodyPr/>
          <a:lstStyle>
            <a:lvl1pPr>
              <a:defRPr/>
            </a:lvl1pPr>
          </a:lstStyle>
          <a:p>
            <a:r>
              <a:rPr lang="nb-NO" err="1"/>
              <a:t>Insert title</a:t>
            </a:r>
            <a:endParaRPr lang="nb-NO"/>
          </a:p>
        </p:txBody>
      </p:sp>
      <p:sp>
        <p:nvSpPr>
          <p:cNvPr id="8" name="Plassholder for tekst 7">
            <a:extLst>
              <a:ext uri="{FF2B5EF4-FFF2-40B4-BE49-F238E27FC236}">
                <a16:creationId xmlns:a16="http://schemas.microsoft.com/office/drawing/2014/main" id="{5831D48F-E9A5-4BB8-8782-1E31CC536E31}"/>
              </a:ext>
            </a:extLst>
          </p:cNvPr>
          <p:cNvSpPr>
            <a:spLocks noGrp="1"/>
          </p:cNvSpPr>
          <p:nvPr>
            <p:ph type="body" sz="quarter" idx="13" hasCustomPrompt="1"/>
          </p:nvPr>
        </p:nvSpPr>
        <p:spPr>
          <a:xfrm>
            <a:off x="6700058" y="2289176"/>
            <a:ext cx="5377643" cy="3416299"/>
          </a:xfrm>
        </p:spPr>
        <p:txBody>
          <a:bodyPr anchor="b" anchorCtr="0"/>
          <a:lstStyle>
            <a:lvl1pPr>
              <a:defRPr b="0"/>
            </a:lvl1p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11">
            <a:extLst>
              <a:ext uri="{FF2B5EF4-FFF2-40B4-BE49-F238E27FC236}">
                <a16:creationId xmlns:a16="http://schemas.microsoft.com/office/drawing/2014/main" id="{4F391A42-5835-46ED-9A3F-69AA01FA40EC}"/>
              </a:ext>
            </a:extLst>
          </p:cNvPr>
          <p:cNvSpPr>
            <a:spLocks noGrp="1"/>
          </p:cNvSpPr>
          <p:nvPr>
            <p:ph type="pic" sz="quarter" idx="14" hasCustomPrompt="1"/>
          </p:nvPr>
        </p:nvSpPr>
        <p:spPr>
          <a:xfrm>
            <a:off x="0" y="0"/>
            <a:ext cx="6095496" cy="5705475"/>
          </a:xfrm>
          <a:solidFill>
            <a:schemeClr val="accent2"/>
          </a:solidFill>
        </p:spPr>
        <p:txBody>
          <a:bodyPr/>
          <a:lstStyle>
            <a:lvl1pPr marL="0" indent="0" algn="l">
              <a:buNone/>
              <a:defRPr/>
            </a:lvl1pPr>
          </a:lstStyle>
          <a:p>
            <a:r>
              <a:rPr lang="nb-NO"/>
              <a:t>Drag an image into this frame. Adjust it using the Crop tool on the Image Format tab.</a:t>
            </a:r>
          </a:p>
        </p:txBody>
      </p:sp>
    </p:spTree>
    <p:extLst>
      <p:ext uri="{BB962C8B-B14F-4D97-AF65-F5344CB8AC3E}">
        <p14:creationId xmlns:p14="http://schemas.microsoft.com/office/powerpoint/2010/main" val="333412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box 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2A6B4FE-C1D0-4187-BA1C-B1333ABFF5A2}"/>
              </a:ext>
            </a:extLst>
          </p:cNvPr>
          <p:cNvSpPr/>
          <p:nvPr userDrawn="1"/>
        </p:nvSpPr>
        <p:spPr>
          <a:xfrm>
            <a:off x="515144" y="1705429"/>
            <a:ext cx="5580856" cy="3447143"/>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tel 1">
            <a:extLst>
              <a:ext uri="{FF2B5EF4-FFF2-40B4-BE49-F238E27FC236}">
                <a16:creationId xmlns:a16="http://schemas.microsoft.com/office/drawing/2014/main" id="{85EE6089-C66A-46E4-80D0-685BA686CD2C}"/>
              </a:ext>
            </a:extLst>
          </p:cNvPr>
          <p:cNvSpPr>
            <a:spLocks noGrp="1"/>
          </p:cNvSpPr>
          <p:nvPr>
            <p:ph type="title" hasCustomPrompt="1"/>
          </p:nvPr>
        </p:nvSpPr>
        <p:spPr>
          <a:xfrm>
            <a:off x="1055687" y="2831732"/>
            <a:ext cx="4596969" cy="385032"/>
          </a:xfrm>
        </p:spPr>
        <p:txBody>
          <a:bodyPr/>
          <a:lstStyle>
            <a:lvl1pPr>
              <a:defRPr sz="2000"/>
            </a:lvl1pPr>
          </a:lstStyle>
          <a:p>
            <a:r>
              <a:rPr lang="nb-NO" err="1"/>
              <a:t>Insert h</a:t>
            </a:r>
            <a:r>
              <a:rPr lang="nb-NO"/>
              <a:t>eader</a:t>
            </a:r>
          </a:p>
        </p:txBody>
      </p:sp>
      <p:sp>
        <p:nvSpPr>
          <p:cNvPr id="9" name="Plassholder for tekst 8">
            <a:extLst>
              <a:ext uri="{FF2B5EF4-FFF2-40B4-BE49-F238E27FC236}">
                <a16:creationId xmlns:a16="http://schemas.microsoft.com/office/drawing/2014/main" id="{46379002-0EB4-4325-A933-295F38CF7113}"/>
              </a:ext>
            </a:extLst>
          </p:cNvPr>
          <p:cNvSpPr>
            <a:spLocks noGrp="1"/>
          </p:cNvSpPr>
          <p:nvPr>
            <p:ph type="body" sz="quarter" idx="13" hasCustomPrompt="1"/>
          </p:nvPr>
        </p:nvSpPr>
        <p:spPr>
          <a:xfrm>
            <a:off x="1055688" y="3429000"/>
            <a:ext cx="4596968" cy="1622233"/>
          </a:xfrm>
        </p:spPr>
        <p:txBody>
          <a:bodyPr/>
          <a:lstStyle>
            <a:lvl1pPr marL="0" indent="0">
              <a:buNone/>
              <a:defRPr/>
            </a:lvl1pPr>
            <a:lvl2pPr marL="230400" indent="0">
              <a:buNone/>
              <a:defRPr/>
            </a:lvl2pPr>
          </a:lstStyle>
          <a:p>
            <a:pPr lvl="0"/>
            <a:r>
              <a:rPr lang="nb-NO" err="1"/>
              <a:t>Text</a:t>
            </a:r>
            <a:endParaRPr lang="nb-NO"/>
          </a:p>
        </p:txBody>
      </p:sp>
      <p:sp>
        <p:nvSpPr>
          <p:cNvPr id="11" name="Plassholder for tekst 10">
            <a:extLst>
              <a:ext uri="{FF2B5EF4-FFF2-40B4-BE49-F238E27FC236}">
                <a16:creationId xmlns:a16="http://schemas.microsoft.com/office/drawing/2014/main" id="{33698C7E-4FD9-4282-ADF1-D1C995599B00}"/>
              </a:ext>
            </a:extLst>
          </p:cNvPr>
          <p:cNvSpPr>
            <a:spLocks noGrp="1"/>
          </p:cNvSpPr>
          <p:nvPr>
            <p:ph type="body" sz="quarter" idx="14" hasCustomPrompt="1"/>
          </p:nvPr>
        </p:nvSpPr>
        <p:spPr>
          <a:xfrm>
            <a:off x="1055688" y="2163458"/>
            <a:ext cx="4596968" cy="242094"/>
          </a:xfrm>
        </p:spPr>
        <p:txBody>
          <a:bodyPr/>
          <a:lstStyle>
            <a:lvl1pPr marL="0" indent="0">
              <a:buNone/>
              <a:defRPr sz="1000"/>
            </a:lvl1pPr>
            <a:lvl2pPr marL="230400" indent="0">
              <a:buNone/>
              <a:defRPr/>
            </a:lvl2pPr>
          </a:lstStyle>
          <a:p>
            <a:pPr lvl="0"/>
            <a:r>
              <a:rPr lang="nb-NO" err="1"/>
              <a:t>Optional</a:t>
            </a:r>
            <a:r>
              <a:rPr lang="nb-NO"/>
              <a:t> subheading</a:t>
            </a:r>
          </a:p>
        </p:txBody>
      </p:sp>
      <p:sp>
        <p:nvSpPr>
          <p:cNvPr id="16" name="Plassholder for bilde 15">
            <a:extLst>
              <a:ext uri="{FF2B5EF4-FFF2-40B4-BE49-F238E27FC236}">
                <a16:creationId xmlns:a16="http://schemas.microsoft.com/office/drawing/2014/main" id="{4A7E613A-D9F8-4C87-9929-9B0D99B9785F}"/>
              </a:ext>
            </a:extLst>
          </p:cNvPr>
          <p:cNvSpPr>
            <a:spLocks noGrp="1"/>
          </p:cNvSpPr>
          <p:nvPr>
            <p:ph type="pic" sz="quarter" idx="15" hasCustomPrompt="1"/>
          </p:nvPr>
        </p:nvSpPr>
        <p:spPr>
          <a:xfrm>
            <a:off x="4067970" y="502444"/>
            <a:ext cx="8123527" cy="5852319"/>
          </a:xfrm>
          <a:custGeom>
            <a:avLst/>
            <a:gdLst>
              <a:gd name="connsiteX0" fmla="*/ 0 w 16247053"/>
              <a:gd name="connsiteY0" fmla="*/ 0 h 11704637"/>
              <a:gd name="connsiteX1" fmla="*/ 16247053 w 16247053"/>
              <a:gd name="connsiteY1" fmla="*/ 0 h 11704637"/>
              <a:gd name="connsiteX2" fmla="*/ 16247053 w 16247053"/>
              <a:gd name="connsiteY2" fmla="*/ 11704637 h 11704637"/>
              <a:gd name="connsiteX3" fmla="*/ 0 w 16247053"/>
              <a:gd name="connsiteY3" fmla="*/ 11704637 h 11704637"/>
              <a:gd name="connsiteX4" fmla="*/ 0 w 16247053"/>
              <a:gd name="connsiteY4" fmla="*/ 9300255 h 11704637"/>
              <a:gd name="connsiteX5" fmla="*/ 4056061 w 16247053"/>
              <a:gd name="connsiteY5" fmla="*/ 9300255 h 11704637"/>
              <a:gd name="connsiteX6" fmla="*/ 4056061 w 16247053"/>
              <a:gd name="connsiteY6" fmla="*/ 2405969 h 11704637"/>
              <a:gd name="connsiteX7" fmla="*/ 0 w 16247053"/>
              <a:gd name="connsiteY7" fmla="*/ 2405969 h 1170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7053" h="11704637">
                <a:moveTo>
                  <a:pt x="0" y="0"/>
                </a:moveTo>
                <a:lnTo>
                  <a:pt x="16247053" y="0"/>
                </a:lnTo>
                <a:lnTo>
                  <a:pt x="16247053" y="11704637"/>
                </a:lnTo>
                <a:lnTo>
                  <a:pt x="0" y="11704637"/>
                </a:lnTo>
                <a:lnTo>
                  <a:pt x="0" y="9300255"/>
                </a:lnTo>
                <a:lnTo>
                  <a:pt x="4056061" y="9300255"/>
                </a:lnTo>
                <a:lnTo>
                  <a:pt x="4056061" y="2405969"/>
                </a:lnTo>
                <a:lnTo>
                  <a:pt x="0" y="2405969"/>
                </a:lnTo>
                <a:close/>
              </a:path>
            </a:pathLst>
          </a:custGeom>
          <a:solidFill>
            <a:schemeClr val="accent2"/>
          </a:solidFill>
        </p:spPr>
        <p:txBody>
          <a:bodyPr wrap="square">
            <a:noAutofit/>
          </a:bodyPr>
          <a:lstStyle>
            <a:lvl1pPr marL="0" indent="0" algn="l">
              <a:buNone/>
              <a:defRPr/>
            </a:lvl1pPr>
          </a:lstStyle>
          <a:p>
            <a:r>
              <a:rPr lang="nb-NO"/>
              <a:t>Drag an image into this frame. Adjust it using the Crop tool on the Image Format tab.</a:t>
            </a:r>
          </a:p>
        </p:txBody>
      </p:sp>
    </p:spTree>
    <p:extLst>
      <p:ext uri="{BB962C8B-B14F-4D97-AF65-F5344CB8AC3E}">
        <p14:creationId xmlns:p14="http://schemas.microsoft.com/office/powerpoint/2010/main" val="346761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oolsToo_Slide" descr="ToolsToo_Slide">
            <a:extLst>
              <a:ext uri="{FF2B5EF4-FFF2-40B4-BE49-F238E27FC236}">
                <a16:creationId xmlns:a16="http://schemas.microsoft.com/office/drawing/2014/main" id="{5BCE8736-F179-415B-97D5-62B28EB01981}"/>
              </a:ext>
            </a:extLst>
          </p:cNvPr>
          <p:cNvSpPr/>
          <p:nvPr userDrawn="1"/>
        </p:nvSpPr>
        <p:spPr>
          <a:xfrm>
            <a:off x="0" y="0"/>
            <a:ext cx="12192000" cy="6858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Placeholder 1"/>
          <p:cNvSpPr>
            <a:spLocks noGrp="1"/>
          </p:cNvSpPr>
          <p:nvPr>
            <p:ph type="title"/>
          </p:nvPr>
        </p:nvSpPr>
        <p:spPr>
          <a:xfrm>
            <a:off x="515937" y="781395"/>
            <a:ext cx="11160125" cy="890865"/>
          </a:xfrm>
          <a:prstGeom prst="rect">
            <a:avLst/>
          </a:prstGeom>
        </p:spPr>
        <p:txBody>
          <a:bodyPr vert="horz" wrap="square" lIns="0" tIns="0" rIns="0" bIns="0" rtlCol="0" anchor="t" anchorCtr="0">
            <a:noAutofit/>
          </a:bodyPr>
          <a:lstStyle/>
          <a:p>
            <a:r>
              <a:rPr lang="nb-NO"/>
              <a:t>Insert title</a:t>
            </a:r>
          </a:p>
        </p:txBody>
      </p:sp>
      <p:sp>
        <p:nvSpPr>
          <p:cNvPr id="3" name="Text Placeholder 2"/>
          <p:cNvSpPr>
            <a:spLocks noGrp="1"/>
          </p:cNvSpPr>
          <p:nvPr>
            <p:ph type="body" idx="1"/>
          </p:nvPr>
        </p:nvSpPr>
        <p:spPr>
          <a:xfrm>
            <a:off x="1055688" y="2289175"/>
            <a:ext cx="9096375" cy="3690711"/>
          </a:xfrm>
          <a:prstGeom prst="rect">
            <a:avLst/>
          </a:prstGeom>
        </p:spPr>
        <p:txBody>
          <a:bodyPr vert="horz" lIns="0" tIns="0" rIns="0" bIns="0" rtlCol="0">
            <a:noAutofit/>
          </a:bodyPr>
          <a:lstStyle/>
          <a:p>
            <a:pPr lvl="0"/>
            <a:r>
              <a:rPr lang="nb-NO"/>
              <a:t>Insert text</a:t>
            </a:r>
          </a:p>
          <a:p>
            <a:pPr lvl="1"/>
            <a:r>
              <a:rPr lang="nb-NO"/>
              <a:t>Andre nivå</a:t>
            </a:r>
          </a:p>
          <a:p>
            <a:pPr lvl="2"/>
            <a:r>
              <a:rPr lang="nb-NO"/>
              <a:t>Tredje nivå</a:t>
            </a:r>
          </a:p>
          <a:p>
            <a:pPr lvl="3"/>
            <a:r>
              <a:rPr lang="nb-NO"/>
              <a:t>Fjerde nivå</a:t>
            </a:r>
          </a:p>
          <a:p>
            <a:pPr lvl="4"/>
            <a:r>
              <a:rPr lang="nb-NO"/>
              <a:t>Femte nivå</a:t>
            </a:r>
          </a:p>
        </p:txBody>
      </p:sp>
      <p:sp>
        <p:nvSpPr>
          <p:cNvPr id="6" name="Slide Number Placeholder 5"/>
          <p:cNvSpPr>
            <a:spLocks noGrp="1"/>
          </p:cNvSpPr>
          <p:nvPr>
            <p:ph type="sldNum" sz="quarter" idx="4"/>
          </p:nvPr>
        </p:nvSpPr>
        <p:spPr>
          <a:xfrm>
            <a:off x="11205028" y="6376840"/>
            <a:ext cx="485124" cy="215444"/>
          </a:xfrm>
          <a:prstGeom prst="rect">
            <a:avLst/>
          </a:prstGeom>
        </p:spPr>
        <p:txBody>
          <a:bodyPr vert="horz" lIns="91440" tIns="45720" rIns="91440" bIns="45720" rtlCol="0" anchor="ctr">
            <a:spAutoFit/>
          </a:bodyPr>
          <a:lstStyle>
            <a:lvl1pPr algn="r">
              <a:defRPr sz="800">
                <a:solidFill>
                  <a:schemeClr val="accent4"/>
                </a:solidFill>
              </a:defRPr>
            </a:lvl1pPr>
          </a:lstStyle>
          <a:p>
            <a:fld id="{64A47234-9F61-44B0-BA3D-CFD025D92635}" type="slidenum">
              <a:rPr lang="nb-NO" smtClean="0"/>
              <a:pPr/>
              <a:t>‹#›</a:t>
            </a:fld>
            <a:endParaRPr lang="nb-NO"/>
          </a:p>
        </p:txBody>
      </p:sp>
      <p:pic>
        <p:nvPicPr>
          <p:cNvPr id="12" name="Logo">
            <a:extLst>
              <a:ext uri="{FF2B5EF4-FFF2-40B4-BE49-F238E27FC236}">
                <a16:creationId xmlns:a16="http://schemas.microsoft.com/office/drawing/2014/main" id="{E85AC7F9-5001-40D8-94D7-CD90EF4F644B}"/>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01848" y="6419837"/>
            <a:ext cx="1322920" cy="129450"/>
          </a:xfrm>
          <a:prstGeom prst="rect">
            <a:avLst/>
          </a:prstGeom>
        </p:spPr>
      </p:pic>
    </p:spTree>
    <p:extLst>
      <p:ext uri="{BB962C8B-B14F-4D97-AF65-F5344CB8AC3E}">
        <p14:creationId xmlns:p14="http://schemas.microsoft.com/office/powerpoint/2010/main" val="804268242"/>
      </p:ext>
    </p:extLst>
  </p:cSld>
  <p:clrMap bg1="lt1" tx1="dk1" bg2="lt2" tx2="dk2" accent1="accent1" accent2="accent2" accent3="accent3" accent4="accent4" accent5="accent5" accent6="accent6" hlink="hlink" folHlink="folHlink"/>
  <p:sldLayoutIdLst>
    <p:sldLayoutId id="2147483902" r:id="rId1"/>
    <p:sldLayoutId id="2147483661" r:id="rId2"/>
    <p:sldLayoutId id="2147483923" r:id="rId3"/>
    <p:sldLayoutId id="2147483924" r:id="rId4"/>
    <p:sldLayoutId id="2147483931" r:id="rId5"/>
    <p:sldLayoutId id="2147483662" r:id="rId6"/>
    <p:sldLayoutId id="2147483677" r:id="rId7"/>
    <p:sldLayoutId id="2147483678" r:id="rId8"/>
    <p:sldLayoutId id="2147483679" r:id="rId9"/>
    <p:sldLayoutId id="2147483680" r:id="rId10"/>
    <p:sldLayoutId id="2147483681" r:id="rId11"/>
    <p:sldLayoutId id="2147483682" r:id="rId12"/>
    <p:sldLayoutId id="2147483684" r:id="rId13"/>
    <p:sldLayoutId id="2147483694" r:id="rId14"/>
    <p:sldLayoutId id="2147483695" r:id="rId15"/>
    <p:sldLayoutId id="2147483696" r:id="rId16"/>
    <p:sldLayoutId id="2147483675" r:id="rId17"/>
    <p:sldLayoutId id="2147483676" r:id="rId18"/>
    <p:sldLayoutId id="2147483686" r:id="rId19"/>
    <p:sldLayoutId id="2147483687" r:id="rId20"/>
    <p:sldLayoutId id="2147483688" r:id="rId21"/>
    <p:sldLayoutId id="2147483930" r:id="rId22"/>
    <p:sldLayoutId id="2147483689" r:id="rId23"/>
    <p:sldLayoutId id="2147483690" r:id="rId24"/>
    <p:sldLayoutId id="2147483691" r:id="rId25"/>
    <p:sldLayoutId id="2147483925" r:id="rId26"/>
    <p:sldLayoutId id="2147483926" r:id="rId27"/>
    <p:sldLayoutId id="2147483666" r:id="rId28"/>
    <p:sldLayoutId id="2147483928" r:id="rId29"/>
    <p:sldLayoutId id="2147483929" r:id="rId30"/>
    <p:sldLayoutId id="2147483667" r:id="rId31"/>
    <p:sldLayoutId id="2147483692" r:id="rId32"/>
    <p:sldLayoutId id="2147483693" r:id="rId33"/>
    <p:sldLayoutId id="2147483932" r:id="rId34"/>
  </p:sldLayoutIdLst>
  <p:hf sldNum="0" hdr="0" ftr="0" dt="0"/>
  <p:txStyles>
    <p:title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tabLst/>
        <a:defRPr sz="1600" kern="1200">
          <a:solidFill>
            <a:schemeClr val="tx2"/>
          </a:solidFill>
          <a:latin typeface="+mn-lt"/>
          <a:ea typeface="+mn-ea"/>
          <a:cs typeface="+mn-cs"/>
        </a:defRPr>
      </a:lvl1pPr>
      <a:lvl2pPr marL="227013" indent="-220663" algn="l" defTabSz="914400" rtl="0" eaLnBrk="1" latinLnBrk="0" hangingPunct="1">
        <a:lnSpc>
          <a:spcPct val="100000"/>
        </a:lnSpc>
        <a:spcBef>
          <a:spcPts val="400"/>
        </a:spcBef>
        <a:buFont typeface="Arial" panose="020B0604020202020204" pitchFamily="34" charset="0"/>
        <a:buChar char="•"/>
        <a:tabLst/>
        <a:defRPr sz="1600" kern="1200">
          <a:solidFill>
            <a:schemeClr val="tx2"/>
          </a:solidFill>
          <a:latin typeface="+mn-lt"/>
          <a:ea typeface="+mn-ea"/>
          <a:cs typeface="+mn-cs"/>
        </a:defRPr>
      </a:lvl2pPr>
      <a:lvl3pPr marL="447675" indent="-220663" algn="l" defTabSz="914400" rtl="0" eaLnBrk="1" latinLnBrk="0" hangingPunct="1">
        <a:lnSpc>
          <a:spcPct val="100000"/>
        </a:lnSpc>
        <a:spcBef>
          <a:spcPts val="400"/>
        </a:spcBef>
        <a:buFont typeface="Arial" panose="020B0604020202020204" pitchFamily="34" charset="0"/>
        <a:buChar char="•"/>
        <a:tabLst/>
        <a:defRPr sz="1600" kern="1200">
          <a:solidFill>
            <a:schemeClr val="tx2"/>
          </a:solidFill>
          <a:latin typeface="+mn-lt"/>
          <a:ea typeface="+mn-ea"/>
          <a:cs typeface="+mn-cs"/>
        </a:defRPr>
      </a:lvl3pPr>
      <a:lvl4pPr marL="227013" indent="-227013" algn="l" defTabSz="914400" rtl="0" eaLnBrk="1" latinLnBrk="0" hangingPunct="1">
        <a:lnSpc>
          <a:spcPct val="100000"/>
        </a:lnSpc>
        <a:spcBef>
          <a:spcPts val="400"/>
        </a:spcBef>
        <a:buFont typeface="+mj-lt"/>
        <a:buAutoNum type="arabicPeriod"/>
        <a:tabLst/>
        <a:defRPr sz="1600" kern="1200">
          <a:solidFill>
            <a:schemeClr val="tx2"/>
          </a:solidFill>
          <a:latin typeface="+mn-lt"/>
          <a:ea typeface="+mn-ea"/>
          <a:cs typeface="+mn-cs"/>
        </a:defRPr>
      </a:lvl4pPr>
      <a:lvl5pPr marL="493713" indent="-266700" algn="l" defTabSz="914400" rtl="0" eaLnBrk="1" latinLnBrk="0" hangingPunct="1">
        <a:lnSpc>
          <a:spcPct val="100000"/>
        </a:lnSpc>
        <a:spcBef>
          <a:spcPts val="400"/>
        </a:spcBef>
        <a:buFont typeface="+mj-lt"/>
        <a:buAutoNum type="alphaLcParenR"/>
        <a:tabLst/>
        <a:defRPr sz="1600" kern="1200" cap="none"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5ACBF0"/>
          </p15:clr>
        </p15:guide>
        <p15:guide id="2" pos="1285" userDrawn="1">
          <p15:clr>
            <a:srgbClr val="5ACBF0"/>
          </p15:clr>
        </p15:guide>
        <p15:guide id="3" pos="2563" userDrawn="1">
          <p15:clr>
            <a:srgbClr val="5ACBF0"/>
          </p15:clr>
        </p15:guide>
        <p15:guide id="4" pos="5118" userDrawn="1">
          <p15:clr>
            <a:srgbClr val="5ACBF0"/>
          </p15:clr>
        </p15:guide>
        <p15:guide id="5" pos="6395" userDrawn="1">
          <p15:clr>
            <a:srgbClr val="5ACBF0"/>
          </p15:clr>
        </p15:guide>
        <p15:guide id="6" pos="7355" userDrawn="1">
          <p15:clr>
            <a:srgbClr val="C35EA4"/>
          </p15:clr>
        </p15:guide>
        <p15:guide id="7" pos="325" userDrawn="1">
          <p15:clr>
            <a:srgbClr val="C35EA4"/>
          </p15:clr>
        </p15:guide>
        <p15:guide id="8" orient="horz" pos="2160" userDrawn="1">
          <p15:clr>
            <a:srgbClr val="5ACBF0"/>
          </p15:clr>
        </p15:guide>
        <p15:guide id="9" orient="horz" pos="724" userDrawn="1">
          <p15:clr>
            <a:srgbClr val="5ACBF0"/>
          </p15:clr>
        </p15:guide>
        <p15:guide id="10" orient="horz" pos="1442" userDrawn="1">
          <p15:clr>
            <a:srgbClr val="5ACBF0"/>
          </p15:clr>
        </p15:guide>
        <p15:guide id="11" orient="horz" pos="2877" userDrawn="1">
          <p15:clr>
            <a:srgbClr val="5ACBF0"/>
          </p15:clr>
        </p15:guide>
        <p15:guide id="12" orient="horz" pos="3594" userDrawn="1">
          <p15:clr>
            <a:srgbClr val="5ACBF0"/>
          </p15:clr>
        </p15:guide>
        <p15:guide id="13" orient="horz" pos="4003" userDrawn="1">
          <p15:clr>
            <a:srgbClr val="C35EA4"/>
          </p15:clr>
        </p15:guide>
        <p15:guide id="14" orient="horz" pos="317" userDrawn="1">
          <p15:clr>
            <a:srgbClr val="C35EA4"/>
          </p15:clr>
        </p15:guide>
        <p15:guide id="15" pos="665" userDrawn="1">
          <p15:clr>
            <a:srgbClr val="5ACBF0"/>
          </p15:clr>
        </p15:guide>
        <p15:guide id="16" orient="horz" pos="1003"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p:sp>
      <p:sp>
        <p:nvSpPr>
          <p:cNvPr id="3" name="Tittel 2"/>
          <p:cNvSpPr>
            <a:spLocks noGrp="1"/>
          </p:cNvSpPr>
          <p:nvPr>
            <p:ph type="ctrTitle"/>
          </p:nvPr>
        </p:nvSpPr>
        <p:spPr/>
        <p:txBody>
          <a:bodyPr/>
          <a:lstStyle/>
          <a:p>
            <a:r>
              <a:rPr lang="nb-NO" dirty="0"/>
              <a:t>Fotodokumentasjon – butikkdemonstrasjon - </a:t>
            </a:r>
            <a:r>
              <a:rPr lang="nb-NO" dirty="0" err="1"/>
              <a:t>rapporteringsmal</a:t>
            </a:r>
            <a:endParaRPr lang="nb-NO" dirty="0"/>
          </a:p>
        </p:txBody>
      </p:sp>
      <p:sp>
        <p:nvSpPr>
          <p:cNvPr id="4" name="Undertittel 3"/>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81590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noGrp="1"/>
          </p:cNvSpPr>
          <p:nvPr>
            <p:ph type="title"/>
          </p:nvPr>
        </p:nvSpPr>
        <p:spPr>
          <a:xfrm>
            <a:off x="330836" y="323850"/>
            <a:ext cx="11520805" cy="824231"/>
          </a:xfrm>
          <a:prstGeom prst="rect">
            <a:avLst/>
          </a:prstGeom>
        </p:spPr>
        <p:txBody>
          <a:bodyPr vert="horz" wrap="square" lIns="91440" tIns="45720" rIns="91440" bIns="45720" numCol="1" rtlCol="0" anchor="ctr" anchorCtr="0">
            <a:normAutofit/>
          </a:bodyPr>
          <a:lstStyle/>
          <a:p>
            <a:r>
              <a:rPr lang="en-US" altLang="ko-KR" sz="2800" dirty="0" err="1">
                <a:solidFill>
                  <a:srgbClr val="17045E"/>
                </a:solidFill>
                <a:latin typeface="Arial" charset="0"/>
                <a:ea typeface="Arial" charset="0"/>
              </a:rPr>
              <a:t>Butikknavn</a:t>
            </a:r>
            <a:r>
              <a:rPr lang="en-US" altLang="ko-KR" sz="2800" dirty="0">
                <a:solidFill>
                  <a:srgbClr val="17045E"/>
                </a:solidFill>
                <a:latin typeface="Arial" charset="0"/>
                <a:ea typeface="Arial" charset="0"/>
              </a:rPr>
              <a:t>, </a:t>
            </a:r>
            <a:r>
              <a:rPr lang="en-US" sz="2800" dirty="0" err="1"/>
              <a:t>sted</a:t>
            </a:r>
            <a:endParaRPr lang="ko-KR" altLang="en-US" sz="2800" dirty="0">
              <a:solidFill>
                <a:srgbClr val="17045E"/>
              </a:solidFill>
              <a:latin typeface="Arial" charset="0"/>
              <a:ea typeface="Arial" charset="0"/>
            </a:endParaRPr>
          </a:p>
        </p:txBody>
      </p:sp>
      <p:sp>
        <p:nvSpPr>
          <p:cNvPr id="7" name="TextBox 6"/>
          <p:cNvSpPr txBox="1"/>
          <p:nvPr/>
        </p:nvSpPr>
        <p:spPr>
          <a:xfrm>
            <a:off x="756286" y="1010922"/>
            <a:ext cx="492443" cy="338554"/>
          </a:xfrm>
          <a:prstGeom prst="rect">
            <a:avLst/>
          </a:prstGeom>
          <a:noFill/>
        </p:spPr>
        <p:txBody>
          <a:bodyPr wrap="none" rtlCol="0">
            <a:spAutoFit/>
          </a:bodyPr>
          <a:lstStyle/>
          <a:p>
            <a:pPr marL="304784" indent="-304784">
              <a:buClr>
                <a:srgbClr val="0070C0"/>
              </a:buClr>
              <a:buFont typeface="Arial" panose="020B0604020202020204" pitchFamily="34" charset="0"/>
              <a:buChar char="•"/>
            </a:pPr>
            <a:endParaRPr lang="en-US" altLang="ko-KR" sz="1600" i="1" dirty="0">
              <a:solidFill>
                <a:schemeClr val="accent1"/>
              </a:solidFill>
              <a:latin typeface="Radikal Light" pitchFamily="50" charset="0"/>
            </a:endParaRPr>
          </a:p>
        </p:txBody>
      </p:sp>
      <p:sp>
        <p:nvSpPr>
          <p:cNvPr id="14" name="Rectangle 13"/>
          <p:cNvSpPr>
            <a:spLocks/>
          </p:cNvSpPr>
          <p:nvPr/>
        </p:nvSpPr>
        <p:spPr>
          <a:xfrm>
            <a:off x="428626" y="956309"/>
            <a:ext cx="2628900" cy="54611"/>
          </a:xfrm>
          <a:prstGeom prst="rect">
            <a:avLst/>
          </a:prstGeom>
          <a:solidFill>
            <a:srgbClr val="17045E"/>
          </a:solidFill>
          <a:ln w="12700" cap="flat" cmpd="sng">
            <a:noFill/>
            <a:prst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defTabSz="507987"/>
            <a:endParaRPr lang="ko-KR" altLang="en-US" sz="1800" dirty="0">
              <a:latin typeface="나눔고딕" charset="0"/>
              <a:ea typeface="나눔고딕" charset="0"/>
            </a:endParaRPr>
          </a:p>
        </p:txBody>
      </p:sp>
      <p:cxnSp>
        <p:nvCxnSpPr>
          <p:cNvPr id="15" name="Line 14"/>
          <p:cNvCxnSpPr/>
          <p:nvPr/>
        </p:nvCxnSpPr>
        <p:spPr>
          <a:xfrm>
            <a:off x="423546" y="987425"/>
            <a:ext cx="11376660" cy="635"/>
          </a:xfrm>
          <a:prstGeom prst="line">
            <a:avLst/>
          </a:prstGeom>
          <a:ln w="6350" cap="flat" cmpd="sng">
            <a:solidFill>
              <a:schemeClr val="tx1">
                <a:lumMod val="50000"/>
                <a:lumOff val="50000"/>
                <a:alpha val="10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DCF823F-53D8-4254-BDF9-244B857E2B5A}"/>
              </a:ext>
            </a:extLst>
          </p:cNvPr>
          <p:cNvSpPr txBox="1"/>
          <p:nvPr/>
        </p:nvSpPr>
        <p:spPr>
          <a:xfrm>
            <a:off x="9737114" y="5822527"/>
            <a:ext cx="1574277" cy="318100"/>
          </a:xfrm>
          <a:prstGeom prst="rect">
            <a:avLst/>
          </a:prstGeom>
          <a:noFill/>
        </p:spPr>
        <p:txBody>
          <a:bodyPr wrap="none" rtlCol="0">
            <a:spAutoFit/>
          </a:bodyPr>
          <a:lstStyle/>
          <a:p>
            <a:r>
              <a:rPr lang="en-US" altLang="ko-KR" sz="1467" dirty="0">
                <a:latin typeface="Arial" panose="020B0604020202020204" pitchFamily="34" charset="0"/>
                <a:cs typeface="Arial" panose="020B0604020202020204" pitchFamily="34" charset="0"/>
              </a:rPr>
              <a:t>&lt;YYYY.MM.DD&gt;</a:t>
            </a:r>
            <a:endParaRPr lang="ko-KR" altLang="en-US" sz="1467"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DCF823F-53D8-4254-BDF9-244B857E2B5A}"/>
              </a:ext>
            </a:extLst>
          </p:cNvPr>
          <p:cNvSpPr txBox="1"/>
          <p:nvPr/>
        </p:nvSpPr>
        <p:spPr>
          <a:xfrm>
            <a:off x="3751658" y="5814060"/>
            <a:ext cx="1574277" cy="318100"/>
          </a:xfrm>
          <a:prstGeom prst="rect">
            <a:avLst/>
          </a:prstGeom>
          <a:noFill/>
        </p:spPr>
        <p:txBody>
          <a:bodyPr wrap="none" rtlCol="0">
            <a:spAutoFit/>
          </a:bodyPr>
          <a:lstStyle/>
          <a:p>
            <a:r>
              <a:rPr lang="en-US" altLang="ko-KR" sz="1467" dirty="0">
                <a:latin typeface="Arial" panose="020B0604020202020204" pitchFamily="34" charset="0"/>
                <a:cs typeface="Arial" panose="020B0604020202020204" pitchFamily="34" charset="0"/>
              </a:rPr>
              <a:t>&lt;YYYY.MM.DD&gt;</a:t>
            </a:r>
            <a:endParaRPr lang="ko-KR" altLang="en-US" sz="1467"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9226" y="1140794"/>
            <a:ext cx="2662311" cy="4700129"/>
          </a:xfrm>
          <a:prstGeom prst="rect">
            <a:avLst/>
          </a:prstGeom>
          <a:noFill/>
          <a:ln w="9525">
            <a:noFill/>
            <a:miter lim="800000"/>
            <a:headEnd/>
            <a:tailEnd/>
          </a:ln>
          <a:effectLst/>
        </p:spPr>
      </p:pic>
      <p:sp>
        <p:nvSpPr>
          <p:cNvPr id="20" name="TextBox 19">
            <a:extLst>
              <a:ext uri="{FF2B5EF4-FFF2-40B4-BE49-F238E27FC236}">
                <a16:creationId xmlns:a16="http://schemas.microsoft.com/office/drawing/2014/main" id="{FDCF823F-53D8-4254-BDF9-244B857E2B5A}"/>
              </a:ext>
            </a:extLst>
          </p:cNvPr>
          <p:cNvSpPr txBox="1"/>
          <p:nvPr/>
        </p:nvSpPr>
        <p:spPr>
          <a:xfrm>
            <a:off x="6765314" y="5814060"/>
            <a:ext cx="1574277" cy="318100"/>
          </a:xfrm>
          <a:prstGeom prst="rect">
            <a:avLst/>
          </a:prstGeom>
          <a:noFill/>
        </p:spPr>
        <p:txBody>
          <a:bodyPr wrap="none" rtlCol="0">
            <a:spAutoFit/>
          </a:bodyPr>
          <a:lstStyle/>
          <a:p>
            <a:r>
              <a:rPr lang="en-US" altLang="ko-KR" sz="1467" dirty="0">
                <a:latin typeface="Arial" panose="020B0604020202020204" pitchFamily="34" charset="0"/>
                <a:cs typeface="Arial" panose="020B0604020202020204" pitchFamily="34" charset="0"/>
              </a:rPr>
              <a:t>&lt;YYYY.MM.DD&gt;</a:t>
            </a:r>
            <a:endParaRPr lang="ko-KR" altLang="en-US" sz="1467"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DCF823F-53D8-4254-BDF9-244B857E2B5A}"/>
              </a:ext>
            </a:extLst>
          </p:cNvPr>
          <p:cNvSpPr txBox="1"/>
          <p:nvPr/>
        </p:nvSpPr>
        <p:spPr>
          <a:xfrm>
            <a:off x="918846" y="5805594"/>
            <a:ext cx="1574277" cy="318100"/>
          </a:xfrm>
          <a:prstGeom prst="rect">
            <a:avLst/>
          </a:prstGeom>
          <a:noFill/>
        </p:spPr>
        <p:txBody>
          <a:bodyPr wrap="none" rtlCol="0">
            <a:spAutoFit/>
          </a:bodyPr>
          <a:lstStyle/>
          <a:p>
            <a:r>
              <a:rPr lang="en-US" altLang="ko-KR" sz="1467" dirty="0">
                <a:latin typeface="Arial" panose="020B0604020202020204" pitchFamily="34" charset="0"/>
                <a:cs typeface="Arial" panose="020B0604020202020204" pitchFamily="34" charset="0"/>
              </a:rPr>
              <a:t>&lt;YYYY.MM.DD&gt;</a:t>
            </a:r>
            <a:endParaRPr lang="ko-KR" altLang="en-US" sz="1467" dirty="0">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AD6FA706-64EB-4965-BC25-B200A92322AF}"/>
              </a:ext>
            </a:extLst>
          </p:cNvPr>
          <p:cNvPicPr>
            <a:picLocks noChangeAspect="1"/>
          </p:cNvPicPr>
          <p:nvPr/>
        </p:nvPicPr>
        <p:blipFill>
          <a:blip r:embed="rId4"/>
          <a:stretch>
            <a:fillRect/>
          </a:stretch>
        </p:blipFill>
        <p:spPr>
          <a:xfrm>
            <a:off x="482723" y="1163141"/>
            <a:ext cx="2631275" cy="4645444"/>
          </a:xfrm>
          <a:prstGeom prst="rect">
            <a:avLst/>
          </a:prstGeom>
        </p:spPr>
      </p:pic>
      <p:pic>
        <p:nvPicPr>
          <p:cNvPr id="31" name="Picture 4">
            <a:extLst>
              <a:ext uri="{FF2B5EF4-FFF2-40B4-BE49-F238E27FC236}">
                <a16:creationId xmlns:a16="http://schemas.microsoft.com/office/drawing/2014/main" id="{CA70F1D8-D06F-4E38-834C-F6BE565661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7783" y="1140794"/>
            <a:ext cx="2662311" cy="4700129"/>
          </a:xfrm>
          <a:prstGeom prst="rect">
            <a:avLst/>
          </a:prstGeom>
          <a:noFill/>
          <a:ln w="9525">
            <a:noFill/>
            <a:miter lim="800000"/>
            <a:headEnd/>
            <a:tailEnd/>
          </a:ln>
          <a:effectLst/>
        </p:spPr>
      </p:pic>
      <p:pic>
        <p:nvPicPr>
          <p:cNvPr id="32" name="Picture 4">
            <a:extLst>
              <a:ext uri="{FF2B5EF4-FFF2-40B4-BE49-F238E27FC236}">
                <a16:creationId xmlns:a16="http://schemas.microsoft.com/office/drawing/2014/main" id="{5EBEABD8-0A2B-4B6D-8345-3C98BA10B1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76639" y="1140794"/>
            <a:ext cx="2662311" cy="4700129"/>
          </a:xfrm>
          <a:prstGeom prst="rect">
            <a:avLst/>
          </a:prstGeom>
          <a:noFill/>
          <a:ln w="9525">
            <a:noFill/>
            <a:miter lim="800000"/>
            <a:headEnd/>
            <a:tailEnd/>
          </a:ln>
          <a:effectLst/>
        </p:spPr>
      </p:pic>
    </p:spTree>
    <p:extLst>
      <p:ext uri="{BB962C8B-B14F-4D97-AF65-F5344CB8AC3E}">
        <p14:creationId xmlns:p14="http://schemas.microsoft.com/office/powerpoint/2010/main" val="3435371381"/>
      </p:ext>
    </p:extLst>
  </p:cSld>
  <p:clrMapOvr>
    <a:masterClrMapping/>
  </p:clrMapOvr>
</p:sld>
</file>

<file path=ppt/theme/theme1.xml><?xml version="1.0" encoding="utf-8"?>
<a:theme xmlns:a="http://schemas.openxmlformats.org/drawingml/2006/main" name="NSC">
  <a:themeElements>
    <a:clrScheme name="NSC2020">
      <a:dk1>
        <a:srgbClr val="000000"/>
      </a:dk1>
      <a:lt1>
        <a:srgbClr val="FFFFFF"/>
      </a:lt1>
      <a:dk2>
        <a:srgbClr val="001E64"/>
      </a:dk2>
      <a:lt2>
        <a:srgbClr val="DAD9D6"/>
      </a:lt2>
      <a:accent1>
        <a:srgbClr val="0082E6"/>
      </a:accent1>
      <a:accent2>
        <a:srgbClr val="64C8FF"/>
      </a:accent2>
      <a:accent3>
        <a:srgbClr val="DAD9D6"/>
      </a:accent3>
      <a:accent4>
        <a:srgbClr val="B7B8B9"/>
      </a:accent4>
      <a:accent5>
        <a:srgbClr val="E87722"/>
      </a:accent5>
      <a:accent6>
        <a:srgbClr val="F51D30"/>
      </a:accent6>
      <a:hlink>
        <a:srgbClr val="0082E6"/>
      </a:hlink>
      <a:folHlink>
        <a:srgbClr val="919191"/>
      </a:folHlink>
    </a:clrScheme>
    <a:fontScheme name="Radikal">
      <a:majorFont>
        <a:latin typeface="Radikal Medium"/>
        <a:ea typeface=""/>
        <a:cs typeface=""/>
      </a:majorFont>
      <a:minorFont>
        <a:latin typeface="Radikal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600">
            <a:solidFill>
              <a:schemeClr val="tx2"/>
            </a:solidFill>
          </a:defRPr>
        </a:defPPr>
      </a:lstStyle>
    </a:txDef>
  </a:objectDefaults>
  <a:extraClrSchemeLst/>
  <a:custClrLst>
    <a:custClr name="Dark Blue 75">
      <a:srgbClr val="334B83"/>
    </a:custClr>
    <a:custClr name="Dark Blue 50">
      <a:srgbClr val="6678A2"/>
    </a:custClr>
    <a:custClr name="Dark Blue 25">
      <a:srgbClr val="99A5C1"/>
    </a:custClr>
    <a:custClr name="Blue 75">
      <a:srgbClr val="339BEB"/>
    </a:custClr>
    <a:custClr name="Blue 50">
      <a:srgbClr val="66B4F0"/>
    </a:custClr>
    <a:custClr name="Blue 25">
      <a:srgbClr val="99CDF5"/>
    </a:custClr>
    <a:custClr name="Light Blue 75">
      <a:srgbClr val="83D3FF"/>
    </a:custClr>
    <a:custClr name="Light Blue 50">
      <a:srgbClr val="A2DEFF"/>
    </a:custClr>
    <a:custClr name="Light Blue 25">
      <a:srgbClr val="C1E9FF"/>
    </a:custClr>
    <a:custClr name="Orange 75">
      <a:srgbClr val="F1914F"/>
    </a:custClr>
    <a:custClr name="Orange 50">
      <a:srgbClr val="ED7623"/>
    </a:custClr>
    <a:custClr name="Orange 25">
      <a:srgbClr val="F8C8A7"/>
    </a:custClr>
    <a:custClr name="Red 75">
      <a:srgbClr val="F74A59"/>
    </a:custClr>
    <a:custClr name="Red 50">
      <a:srgbClr val="F97783"/>
    </a:custClr>
    <a:custClr name="Red 25">
      <a:srgbClr val="FBA5AC"/>
    </a:custClr>
  </a:custClrLst>
  <a:extLst>
    <a:ext uri="{05A4C25C-085E-4340-85A3-A5531E510DB2}">
      <thm15:themeFamily xmlns:thm15="http://schemas.microsoft.com/office/thememl/2012/main" name="NSR-powerpointmal-2021-norsk" id="{F3FDF257-F7BC-9940-BAE9-4F3143460368}" vid="{1A3CE0C8-4F83-034A-9B91-8B744CE6CC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4BE2F1EF555C4C8C37B89C4DA41EA4" ma:contentTypeVersion="18" ma:contentTypeDescription="Create a new document." ma:contentTypeScope="" ma:versionID="b98ac37b9d81e520e475600e3b46773f">
  <xsd:schema xmlns:xsd="http://www.w3.org/2001/XMLSchema" xmlns:xs="http://www.w3.org/2001/XMLSchema" xmlns:p="http://schemas.microsoft.com/office/2006/metadata/properties" xmlns:ns1="http://schemas.microsoft.com/sharepoint/v3" xmlns:ns2="12a81298-30e9-4209-82c8-394866d1c7b7" xmlns:ns3="d6fc8289-7170-4956-9dd7-ba06d96dc6e5" targetNamespace="http://schemas.microsoft.com/office/2006/metadata/properties" ma:root="true" ma:fieldsID="2033c2f404ace23208d1bc5129b97038" ns1:_="" ns2:_="" ns3:_="">
    <xsd:import namespace="http://schemas.microsoft.com/sharepoint/v3"/>
    <xsd:import namespace="12a81298-30e9-4209-82c8-394866d1c7b7"/>
    <xsd:import namespace="d6fc8289-7170-4956-9dd7-ba06d96dc6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81298-30e9-4209-82c8-394866d1c7b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3091645-d06e-4101-8bdf-0b4f0e84c5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fc8289-7170-4956-9dd7-ba06d96dc6e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2e9423cc-982c-4cc6-9a39-19fe9de788aa}" ma:internalName="TaxCatchAll" ma:showField="CatchAllData" ma:web="d6fc8289-7170-4956-9dd7-ba06d96dc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6fc8289-7170-4956-9dd7-ba06d96dc6e5" xsi:nil="true"/>
    <lcf76f155ced4ddcb4097134ff3c332f xmlns="12a81298-30e9-4209-82c8-394866d1c7b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3664BF-78DD-450B-9E6F-2EB5FB7BF8BF}"/>
</file>

<file path=customXml/itemProps2.xml><?xml version="1.0" encoding="utf-8"?>
<ds:datastoreItem xmlns:ds="http://schemas.openxmlformats.org/officeDocument/2006/customXml" ds:itemID="{BD012A11-003A-40F8-8059-74EE41B45CEC}">
  <ds:schemaRefs>
    <ds:schemaRef ds:uri="http://schemas.microsoft.com/sharepoint/v3/contenttype/forms"/>
  </ds:schemaRefs>
</ds:datastoreItem>
</file>

<file path=customXml/itemProps3.xml><?xml version="1.0" encoding="utf-8"?>
<ds:datastoreItem xmlns:ds="http://schemas.openxmlformats.org/officeDocument/2006/customXml" ds:itemID="{A0CF2548-8B36-455D-9308-AB209D50D7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37</Words>
  <Application>Microsoft Office PowerPoint</Application>
  <PresentationFormat>Widescreen</PresentationFormat>
  <Paragraphs>7</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나눔고딕</vt:lpstr>
      <vt:lpstr>Arial</vt:lpstr>
      <vt:lpstr>Calibri</vt:lpstr>
      <vt:lpstr>Radikal Light</vt:lpstr>
      <vt:lpstr>Radikal Medium</vt:lpstr>
      <vt:lpstr>NSC</vt:lpstr>
      <vt:lpstr>Fotodokumentasjon – butikkdemonstrasjon - rapporteringsmal</vt:lpstr>
      <vt:lpstr>Butikknavn, sted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Fotodokumentasjon – butikkdemonstrasjon - rapporteringsmal</dc:title>
  <dc:subject/>
  <dc:creator>Jan Aleksander Enoksen</dc:creator>
  <cp:keywords/>
  <dc:description/>
  <cp:lastModifiedBy>Jan Aleksander Enoksen</cp:lastModifiedBy>
  <cp:revision>1</cp:revision>
  <dcterms:created xsi:type="dcterms:W3CDTF">2022-09-15T11:11:51Z</dcterms:created>
  <dcterms:modified xsi:type="dcterms:W3CDTF">2022-09-15T11:12:51Z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0x010100584BE2F1EF555C4C8C37B89C4DA41EA4</vt:lpwstr>
  </property>
</Properties>
</file>