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5" r:id="rId3"/>
    <p:sldId id="259" r:id="rId4"/>
    <p:sldId id="260" r:id="rId5"/>
    <p:sldId id="261" r:id="rId6"/>
    <p:sldId id="264" r:id="rId7"/>
    <p:sldId id="262" r:id="rId8"/>
    <p:sldId id="258" r:id="rId9"/>
  </p:sldIdLst>
  <p:sldSz cx="12195175" cy="6859588"/>
  <p:notesSz cx="6858000" cy="9144000"/>
  <p:defaultTextStyle>
    <a:defPPr>
      <a:defRPr lang="en-US"/>
    </a:defPPr>
    <a:lvl1pPr marL="0" algn="l" defTabSz="1088776" rtl="0" eaLnBrk="1" latinLnBrk="0" hangingPunct="1">
      <a:defRPr sz="2100" kern="1200">
        <a:solidFill>
          <a:schemeClr val="tx1"/>
        </a:solidFill>
        <a:latin typeface="+mn-lt"/>
        <a:ea typeface="+mn-ea"/>
        <a:cs typeface="+mn-cs"/>
      </a:defRPr>
    </a:lvl1pPr>
    <a:lvl2pPr marL="544388" algn="l" defTabSz="1088776" rtl="0" eaLnBrk="1" latinLnBrk="0" hangingPunct="1">
      <a:defRPr sz="2100" kern="1200">
        <a:solidFill>
          <a:schemeClr val="tx1"/>
        </a:solidFill>
        <a:latin typeface="+mn-lt"/>
        <a:ea typeface="+mn-ea"/>
        <a:cs typeface="+mn-cs"/>
      </a:defRPr>
    </a:lvl2pPr>
    <a:lvl3pPr marL="1088776" algn="l" defTabSz="1088776" rtl="0" eaLnBrk="1" latinLnBrk="0" hangingPunct="1">
      <a:defRPr sz="2100" kern="1200">
        <a:solidFill>
          <a:schemeClr val="tx1"/>
        </a:solidFill>
        <a:latin typeface="+mn-lt"/>
        <a:ea typeface="+mn-ea"/>
        <a:cs typeface="+mn-cs"/>
      </a:defRPr>
    </a:lvl3pPr>
    <a:lvl4pPr marL="1633164" algn="l" defTabSz="1088776" rtl="0" eaLnBrk="1" latinLnBrk="0" hangingPunct="1">
      <a:defRPr sz="2100" kern="1200">
        <a:solidFill>
          <a:schemeClr val="tx1"/>
        </a:solidFill>
        <a:latin typeface="+mn-lt"/>
        <a:ea typeface="+mn-ea"/>
        <a:cs typeface="+mn-cs"/>
      </a:defRPr>
    </a:lvl4pPr>
    <a:lvl5pPr marL="2177552" algn="l" defTabSz="1088776" rtl="0" eaLnBrk="1" latinLnBrk="0" hangingPunct="1">
      <a:defRPr sz="2100" kern="1200">
        <a:solidFill>
          <a:schemeClr val="tx1"/>
        </a:solidFill>
        <a:latin typeface="+mn-lt"/>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34">
          <p15:clr>
            <a:srgbClr val="A4A3A4"/>
          </p15:clr>
        </p15:guide>
        <p15:guide id="2" orient="horz" pos="843">
          <p15:clr>
            <a:srgbClr val="A4A3A4"/>
          </p15:clr>
        </p15:guide>
        <p15:guide id="3" orient="horz" pos="686">
          <p15:clr>
            <a:srgbClr val="A4A3A4"/>
          </p15:clr>
        </p15:guide>
        <p15:guide id="4" pos="7283">
          <p15:clr>
            <a:srgbClr val="A4A3A4"/>
          </p15:clr>
        </p15:guide>
        <p15:guide id="5" pos="4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snapToGrid="0" showGuides="1">
      <p:cViewPr varScale="1">
        <p:scale>
          <a:sx n="104" d="100"/>
          <a:sy n="104" d="100"/>
        </p:scale>
        <p:origin x="822" y="102"/>
      </p:cViewPr>
      <p:guideLst>
        <p:guide orient="horz" pos="3634"/>
        <p:guide orient="horz" pos="843"/>
        <p:guide orient="horz" pos="686"/>
        <p:guide pos="7283"/>
        <p:guide pos="411"/>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A8032-89EB-4D13-922A-D9DAB7321F09}" type="datetimeFigureOut">
              <a:rPr lang="sv-SE" smtClean="0"/>
              <a:t>2019-08-19</a:t>
            </a:fld>
            <a:endParaRPr lang="sv-S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61AA99-6AE6-4252-9D49-BFACABC8D97C}" type="slidenum">
              <a:rPr lang="sv-SE" smtClean="0"/>
              <a:t>‹#›</a:t>
            </a:fld>
            <a:endParaRPr lang="sv-SE"/>
          </a:p>
        </p:txBody>
      </p:sp>
    </p:spTree>
    <p:extLst>
      <p:ext uri="{BB962C8B-B14F-4D97-AF65-F5344CB8AC3E}">
        <p14:creationId xmlns:p14="http://schemas.microsoft.com/office/powerpoint/2010/main" val="181817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1261AA99-6AE6-4252-9D49-BFACABC8D97C}" type="slidenum">
              <a:rPr lang="nb-NO" smtClean="0"/>
              <a:t>1</a:t>
            </a:fld>
            <a:endParaRPr lang="nb-NO" dirty="0"/>
          </a:p>
        </p:txBody>
      </p:sp>
    </p:spTree>
    <p:extLst>
      <p:ext uri="{BB962C8B-B14F-4D97-AF65-F5344CB8AC3E}">
        <p14:creationId xmlns:p14="http://schemas.microsoft.com/office/powerpoint/2010/main" val="370499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1261AA99-6AE6-4252-9D49-BFACABC8D97C}" type="slidenum">
              <a:rPr lang="nb-NO" smtClean="0"/>
              <a:t>8</a:t>
            </a:fld>
            <a:endParaRPr lang="nb-NO" dirty="0"/>
          </a:p>
        </p:txBody>
      </p:sp>
    </p:spTree>
    <p:extLst>
      <p:ext uri="{BB962C8B-B14F-4D97-AF65-F5344CB8AC3E}">
        <p14:creationId xmlns:p14="http://schemas.microsoft.com/office/powerpoint/2010/main" val="1721332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8000" y="1338263"/>
            <a:ext cx="7200000" cy="750221"/>
          </a:xfrm>
        </p:spPr>
        <p:txBody>
          <a:bodyPr>
            <a:noAutofit/>
          </a:bodyPr>
          <a:lstStyle>
            <a:lvl1pPr>
              <a:defRPr sz="2400">
                <a:solidFill>
                  <a:srgbClr val="FBD9CA"/>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2133650"/>
            <a:ext cx="7200000" cy="360083"/>
          </a:xfrm>
        </p:spPr>
        <p:txBody>
          <a:bodyPr>
            <a:noAutofit/>
          </a:bodyPr>
          <a:lstStyle>
            <a:lvl1pPr marL="0" indent="0" algn="l">
              <a:buNone/>
              <a:defRPr b="1">
                <a:solidFill>
                  <a:srgbClr val="FFFFFF"/>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21" name="Text Placeholder 20"/>
          <p:cNvSpPr>
            <a:spLocks noGrp="1"/>
          </p:cNvSpPr>
          <p:nvPr>
            <p:ph type="body" sz="quarter" idx="13" hasCustomPrompt="1"/>
          </p:nvPr>
        </p:nvSpPr>
        <p:spPr>
          <a:xfrm>
            <a:off x="648000" y="2592000"/>
            <a:ext cx="7200000" cy="216000"/>
          </a:xfrm>
        </p:spPr>
        <p:txBody>
          <a:bodyPr>
            <a:noAutofit/>
          </a:bodyPr>
          <a:lstStyle>
            <a:lvl1pPr marL="0" indent="0">
              <a:buNone/>
              <a:defRPr sz="1300">
                <a:solidFill>
                  <a:srgbClr val="FFFFFF"/>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err="1"/>
              <a:t>Name</a:t>
            </a:r>
            <a:r>
              <a:rPr lang="nb-NO" dirty="0"/>
              <a:t>, </a:t>
            </a:r>
            <a:r>
              <a:rPr lang="nb-NO" dirty="0" err="1"/>
              <a:t>title</a:t>
            </a:r>
            <a:endParaRPr lang="nb-NO" dirty="0"/>
          </a:p>
        </p:txBody>
      </p:sp>
      <p:sp>
        <p:nvSpPr>
          <p:cNvPr id="22" name="Text Placeholder 20"/>
          <p:cNvSpPr>
            <a:spLocks noGrp="1"/>
          </p:cNvSpPr>
          <p:nvPr>
            <p:ph type="body" sz="quarter" idx="14" hasCustomPrompt="1"/>
          </p:nvPr>
        </p:nvSpPr>
        <p:spPr>
          <a:xfrm>
            <a:off x="648000" y="2844000"/>
            <a:ext cx="7200000" cy="216000"/>
          </a:xfrm>
        </p:spPr>
        <p:txBody>
          <a:bodyPr>
            <a:noAutofit/>
          </a:bodyPr>
          <a:lstStyle>
            <a:lvl1pPr marL="0" indent="0">
              <a:buNone/>
              <a:defRPr sz="1300">
                <a:solidFill>
                  <a:srgbClr val="FFFFFF"/>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a:t>Date</a:t>
            </a:r>
          </a:p>
        </p:txBody>
      </p:sp>
      <p:sp>
        <p:nvSpPr>
          <p:cNvPr id="8" name="AutoShape 3"/>
          <p:cNvSpPr>
            <a:spLocks noChangeAspect="1" noChangeArrowheads="1" noTextEdit="1"/>
          </p:cNvSpPr>
          <p:nvPr userDrawn="1"/>
        </p:nvSpPr>
        <p:spPr bwMode="auto">
          <a:xfrm>
            <a:off x="8326438" y="2854325"/>
            <a:ext cx="3995737"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b-NO" dirty="0"/>
          </a:p>
        </p:txBody>
      </p:sp>
      <p:grpSp>
        <p:nvGrpSpPr>
          <p:cNvPr id="17" name="Pulse"/>
          <p:cNvGrpSpPr/>
          <p:nvPr userDrawn="1"/>
        </p:nvGrpSpPr>
        <p:grpSpPr>
          <a:xfrm>
            <a:off x="8751888" y="3030538"/>
            <a:ext cx="3446462" cy="3490913"/>
            <a:chOff x="8751888" y="3030538"/>
            <a:chExt cx="3446462" cy="3490913"/>
          </a:xfrm>
          <a:solidFill>
            <a:srgbClr val="0000FF"/>
          </a:solidFill>
        </p:grpSpPr>
        <p:sp>
          <p:nvSpPr>
            <p:cNvPr id="10"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3" name="Logotype"/>
          <p:cNvGrpSpPr>
            <a:grpSpLocks noChangeAspect="1"/>
          </p:cNvGrpSpPr>
          <p:nvPr userDrawn="1"/>
        </p:nvGrpSpPr>
        <p:grpSpPr>
          <a:xfrm>
            <a:off x="641350" y="530890"/>
            <a:ext cx="1384039" cy="448472"/>
            <a:chOff x="5075238" y="3101975"/>
            <a:chExt cx="2047875" cy="663575"/>
          </a:xfrm>
        </p:grpSpPr>
        <p:sp>
          <p:nvSpPr>
            <p:cNvPr id="24"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1485728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 name="Title 1"/>
          <p:cNvSpPr>
            <a:spLocks noGrp="1"/>
          </p:cNvSpPr>
          <p:nvPr>
            <p:ph type="title"/>
          </p:nvPr>
        </p:nvSpPr>
        <p:spPr>
          <a:xfrm>
            <a:off x="648000" y="360083"/>
            <a:ext cx="8064000" cy="720167"/>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4" name="Content Placeholder 3"/>
          <p:cNvSpPr>
            <a:spLocks noGrp="1"/>
          </p:cNvSpPr>
          <p:nvPr>
            <p:ph sz="half" idx="2"/>
          </p:nvPr>
        </p:nvSpPr>
        <p:spPr>
          <a:xfrm>
            <a:off x="648000" y="1332000"/>
            <a:ext cx="3492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10" name="Picture Placeholder 9"/>
          <p:cNvSpPr>
            <a:spLocks noGrp="1"/>
          </p:cNvSpPr>
          <p:nvPr>
            <p:ph type="pic" sz="quarter" idx="14" hasCustomPrompt="1"/>
          </p:nvPr>
        </p:nvSpPr>
        <p:spPr>
          <a:xfrm>
            <a:off x="8067600" y="1332000"/>
            <a:ext cx="3492000" cy="2124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8" name="Content Placeholder 3"/>
          <p:cNvSpPr>
            <a:spLocks noGrp="1"/>
          </p:cNvSpPr>
          <p:nvPr>
            <p:ph sz="half" idx="15"/>
          </p:nvPr>
        </p:nvSpPr>
        <p:spPr>
          <a:xfrm>
            <a:off x="4359600" y="1332000"/>
            <a:ext cx="3492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11" name="Picture Placeholder 9"/>
          <p:cNvSpPr>
            <a:spLocks noGrp="1"/>
          </p:cNvSpPr>
          <p:nvPr>
            <p:ph type="pic" sz="quarter" idx="16" hasCustomPrompt="1"/>
          </p:nvPr>
        </p:nvSpPr>
        <p:spPr>
          <a:xfrm>
            <a:off x="8067600" y="3636000"/>
            <a:ext cx="3492000" cy="2124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5" name="Footer Placeholder 4"/>
          <p:cNvSpPr>
            <a:spLocks noGrp="1"/>
          </p:cNvSpPr>
          <p:nvPr>
            <p:ph type="ftr" sz="quarter" idx="17"/>
          </p:nvPr>
        </p:nvSpPr>
        <p:spPr/>
        <p:txBody>
          <a:bodyPr/>
          <a:lstStyle/>
          <a:p>
            <a:endParaRPr lang="nb-NO" dirty="0"/>
          </a:p>
        </p:txBody>
      </p:sp>
    </p:spTree>
    <p:extLst>
      <p:ext uri="{BB962C8B-B14F-4D97-AF65-F5344CB8AC3E}">
        <p14:creationId xmlns:p14="http://schemas.microsoft.com/office/powerpoint/2010/main" val="315129580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10" name="Picture Placeholder 9"/>
          <p:cNvSpPr>
            <a:spLocks noGrp="1"/>
          </p:cNvSpPr>
          <p:nvPr>
            <p:ph type="pic" sz="quarter" idx="14" hasCustomPrompt="1"/>
          </p:nvPr>
        </p:nvSpPr>
        <p:spPr>
          <a:xfrm>
            <a:off x="648000" y="1980000"/>
            <a:ext cx="10908000" cy="3780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2" name="Title 1"/>
          <p:cNvSpPr>
            <a:spLocks noGrp="1"/>
          </p:cNvSpPr>
          <p:nvPr>
            <p:ph type="title"/>
          </p:nvPr>
        </p:nvSpPr>
        <p:spPr>
          <a:xfrm>
            <a:off x="2496600" y="397565"/>
            <a:ext cx="7200000" cy="943998"/>
          </a:xfrm>
        </p:spPr>
        <p:txBody>
          <a:bodyPr>
            <a:noAutofit/>
          </a:bodyPr>
          <a:lstStyle>
            <a:lvl1pPr algn="ctr">
              <a:defRPr sz="3000"/>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9" name="Text Placeholder 9"/>
          <p:cNvSpPr>
            <a:spLocks noGrp="1"/>
          </p:cNvSpPr>
          <p:nvPr>
            <p:ph type="body" sz="quarter" idx="13" hasCustomPrompt="1"/>
          </p:nvPr>
        </p:nvSpPr>
        <p:spPr>
          <a:xfrm>
            <a:off x="2496600" y="1485578"/>
            <a:ext cx="7200000" cy="360446"/>
          </a:xfrm>
        </p:spPr>
        <p:txBody>
          <a:bodyPr>
            <a:noAutofit/>
          </a:bodyPr>
          <a:lstStyle>
            <a:lvl1pPr marL="0" indent="0" algn="ctr">
              <a:buFontTx/>
              <a:buNone/>
              <a:defRPr b="1">
                <a:solidFill>
                  <a:srgbClr val="8B8A8D"/>
                </a:solidFill>
              </a:defRPr>
            </a:lvl1pPr>
            <a:lvl2pPr marL="257191" indent="0">
              <a:buFontTx/>
              <a:buNone/>
              <a:defRPr b="1">
                <a:solidFill>
                  <a:schemeClr val="accent4"/>
                </a:solidFill>
              </a:defRPr>
            </a:lvl2pPr>
            <a:lvl3pPr marL="514382" indent="0">
              <a:buFontTx/>
              <a:buNone/>
              <a:defRPr b="1">
                <a:solidFill>
                  <a:schemeClr val="accent4"/>
                </a:solidFill>
              </a:defRPr>
            </a:lvl3pPr>
            <a:lvl4pPr marL="771574" indent="0">
              <a:buFontTx/>
              <a:buNone/>
              <a:defRPr b="1">
                <a:solidFill>
                  <a:schemeClr val="accent4"/>
                </a:solidFill>
              </a:defRPr>
            </a:lvl4pPr>
            <a:lvl5pPr marL="1028765" indent="0">
              <a:buFontTx/>
              <a:buNone/>
              <a:defRPr b="1">
                <a:solidFill>
                  <a:schemeClr val="accent4"/>
                </a:solidFill>
              </a:defRPr>
            </a:lvl5pPr>
          </a:lstStyle>
          <a:p>
            <a:pPr lvl="0"/>
            <a:r>
              <a:rPr lang="nb-NO" dirty="0" err="1"/>
              <a:t>Click</a:t>
            </a:r>
            <a:r>
              <a:rPr lang="nb-NO" dirty="0"/>
              <a:t> to </a:t>
            </a:r>
            <a:r>
              <a:rPr lang="nb-NO" dirty="0" err="1"/>
              <a:t>add</a:t>
            </a:r>
            <a:r>
              <a:rPr lang="nb-NO" dirty="0"/>
              <a:t> </a:t>
            </a:r>
            <a:r>
              <a:rPr lang="nb-NO" dirty="0" err="1"/>
              <a:t>subtitle</a:t>
            </a:r>
            <a:endParaRPr lang="nb-NO" dirty="0"/>
          </a:p>
        </p:txBody>
      </p:sp>
      <p:sp>
        <p:nvSpPr>
          <p:cNvPr id="4" name="Footer Placeholder 3"/>
          <p:cNvSpPr>
            <a:spLocks noGrp="1"/>
          </p:cNvSpPr>
          <p:nvPr>
            <p:ph type="ftr" sz="quarter" idx="15"/>
          </p:nvPr>
        </p:nvSpPr>
        <p:spPr/>
        <p:txBody>
          <a:bodyPr/>
          <a:lstStyle/>
          <a:p>
            <a:endParaRPr lang="nb-NO" dirty="0"/>
          </a:p>
        </p:txBody>
      </p:sp>
    </p:spTree>
    <p:extLst>
      <p:ext uri="{BB962C8B-B14F-4D97-AF65-F5344CB8AC3E}">
        <p14:creationId xmlns:p14="http://schemas.microsoft.com/office/powerpoint/2010/main" val="147893673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llage">
    <p:spTree>
      <p:nvGrpSpPr>
        <p:cNvPr id="1" name=""/>
        <p:cNvGrpSpPr/>
        <p:nvPr/>
      </p:nvGrpSpPr>
      <p:grpSpPr>
        <a:xfrm>
          <a:off x="0" y="0"/>
          <a:ext cx="0" cy="0"/>
          <a:chOff x="0" y="0"/>
          <a:chExt cx="0" cy="0"/>
        </a:xfrm>
      </p:grpSpPr>
      <p:sp>
        <p:nvSpPr>
          <p:cNvPr id="2" name="Title 1"/>
          <p:cNvSpPr>
            <a:spLocks noGrp="1"/>
          </p:cNvSpPr>
          <p:nvPr>
            <p:ph type="title"/>
          </p:nvPr>
        </p:nvSpPr>
        <p:spPr>
          <a:xfrm>
            <a:off x="2496600" y="397565"/>
            <a:ext cx="7200000" cy="943998"/>
          </a:xfrm>
        </p:spPr>
        <p:txBody>
          <a:bodyPr>
            <a:noAutofit/>
          </a:bodyPr>
          <a:lstStyle>
            <a:lvl1pPr algn="ctr">
              <a:defRPr sz="3000"/>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9" name="Text Placeholder 9"/>
          <p:cNvSpPr>
            <a:spLocks noGrp="1"/>
          </p:cNvSpPr>
          <p:nvPr>
            <p:ph type="body" sz="quarter" idx="13" hasCustomPrompt="1"/>
          </p:nvPr>
        </p:nvSpPr>
        <p:spPr>
          <a:xfrm>
            <a:off x="2496600" y="1485578"/>
            <a:ext cx="7200000" cy="360446"/>
          </a:xfrm>
        </p:spPr>
        <p:txBody>
          <a:bodyPr>
            <a:noAutofit/>
          </a:bodyPr>
          <a:lstStyle>
            <a:lvl1pPr marL="0" indent="0" algn="ctr">
              <a:buFontTx/>
              <a:buNone/>
              <a:defRPr b="1">
                <a:solidFill>
                  <a:srgbClr val="8B8A8D"/>
                </a:solidFill>
              </a:defRPr>
            </a:lvl1pPr>
            <a:lvl2pPr marL="257191" indent="0">
              <a:buFontTx/>
              <a:buNone/>
              <a:defRPr b="1">
                <a:solidFill>
                  <a:schemeClr val="accent4"/>
                </a:solidFill>
              </a:defRPr>
            </a:lvl2pPr>
            <a:lvl3pPr marL="514382" indent="0">
              <a:buFontTx/>
              <a:buNone/>
              <a:defRPr b="1">
                <a:solidFill>
                  <a:schemeClr val="accent4"/>
                </a:solidFill>
              </a:defRPr>
            </a:lvl3pPr>
            <a:lvl4pPr marL="771574" indent="0">
              <a:buFontTx/>
              <a:buNone/>
              <a:defRPr b="1">
                <a:solidFill>
                  <a:schemeClr val="accent4"/>
                </a:solidFill>
              </a:defRPr>
            </a:lvl4pPr>
            <a:lvl5pPr marL="1028765" indent="0">
              <a:buFontTx/>
              <a:buNone/>
              <a:defRPr b="1">
                <a:solidFill>
                  <a:schemeClr val="accent4"/>
                </a:solidFill>
              </a:defRPr>
            </a:lvl5pPr>
          </a:lstStyle>
          <a:p>
            <a:pPr lvl="0"/>
            <a:r>
              <a:rPr lang="nb-NO" dirty="0" err="1"/>
              <a:t>Click</a:t>
            </a:r>
            <a:r>
              <a:rPr lang="nb-NO" dirty="0"/>
              <a:t> to </a:t>
            </a:r>
            <a:r>
              <a:rPr lang="nb-NO" dirty="0" err="1"/>
              <a:t>add</a:t>
            </a:r>
            <a:r>
              <a:rPr lang="nb-NO" dirty="0"/>
              <a:t> </a:t>
            </a:r>
            <a:r>
              <a:rPr lang="nb-NO" dirty="0" err="1"/>
              <a:t>subtitle</a:t>
            </a:r>
            <a:endParaRPr lang="nb-NO" dirty="0"/>
          </a:p>
        </p:txBody>
      </p:sp>
      <p:sp>
        <p:nvSpPr>
          <p:cNvPr id="10" name="Picture Placeholder 9"/>
          <p:cNvSpPr>
            <a:spLocks noGrp="1"/>
          </p:cNvSpPr>
          <p:nvPr>
            <p:ph type="pic" sz="quarter" idx="14" hasCustomPrompt="1"/>
          </p:nvPr>
        </p:nvSpPr>
        <p:spPr>
          <a:xfrm>
            <a:off x="2407371" y="1989634"/>
            <a:ext cx="1746000" cy="1980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8" name="Picture Placeholder 9"/>
          <p:cNvSpPr>
            <a:spLocks noGrp="1"/>
          </p:cNvSpPr>
          <p:nvPr>
            <p:ph type="pic" sz="quarter" idx="15" hasCustomPrompt="1"/>
          </p:nvPr>
        </p:nvSpPr>
        <p:spPr>
          <a:xfrm>
            <a:off x="4368800" y="1989634"/>
            <a:ext cx="3489325" cy="3024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11" name="Picture Placeholder 9"/>
          <p:cNvSpPr>
            <a:spLocks noGrp="1"/>
          </p:cNvSpPr>
          <p:nvPr>
            <p:ph type="pic" sz="quarter" idx="16" hasCustomPrompt="1"/>
          </p:nvPr>
        </p:nvSpPr>
        <p:spPr>
          <a:xfrm>
            <a:off x="8064000" y="1989634"/>
            <a:ext cx="2556000" cy="1980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12" name="Picture Placeholder 9"/>
          <p:cNvSpPr>
            <a:spLocks noGrp="1"/>
          </p:cNvSpPr>
          <p:nvPr>
            <p:ph type="pic" sz="quarter" idx="17" hasCustomPrompt="1"/>
          </p:nvPr>
        </p:nvSpPr>
        <p:spPr>
          <a:xfrm>
            <a:off x="8064000" y="4149874"/>
            <a:ext cx="1692000" cy="1332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4" name="Footer Placeholder 3"/>
          <p:cNvSpPr>
            <a:spLocks noGrp="1"/>
          </p:cNvSpPr>
          <p:nvPr>
            <p:ph type="ftr" sz="quarter" idx="18"/>
          </p:nvPr>
        </p:nvSpPr>
        <p:spPr/>
        <p:txBody>
          <a:bodyPr/>
          <a:lstStyle/>
          <a:p>
            <a:endParaRPr lang="nb-NO" dirty="0"/>
          </a:p>
        </p:txBody>
      </p:sp>
    </p:spTree>
    <p:extLst>
      <p:ext uri="{BB962C8B-B14F-4D97-AF65-F5344CB8AC3E}">
        <p14:creationId xmlns:p14="http://schemas.microsoft.com/office/powerpoint/2010/main" val="364554099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mage and Heading">
    <p:bg>
      <p:bgPr>
        <a:solidFill>
          <a:schemeClr val="bg1">
            <a:lumMod val="95000"/>
          </a:schemeClr>
        </a:solidFill>
        <a:effectLst/>
      </p:bgPr>
    </p:bg>
    <p:spTree>
      <p:nvGrpSpPr>
        <p:cNvPr id="1" name=""/>
        <p:cNvGrpSpPr/>
        <p:nvPr/>
      </p:nvGrpSpPr>
      <p:grpSpPr>
        <a:xfrm>
          <a:off x="0" y="0"/>
          <a:ext cx="0" cy="0"/>
          <a:chOff x="0" y="0"/>
          <a:chExt cx="0" cy="0"/>
        </a:xfrm>
      </p:grpSpPr>
      <p:sp>
        <p:nvSpPr>
          <p:cNvPr id="28" name="Picture Placeholder 5"/>
          <p:cNvSpPr>
            <a:spLocks noGrp="1"/>
          </p:cNvSpPr>
          <p:nvPr>
            <p:ph type="pic" sz="quarter" idx="15" hasCustomPrompt="1"/>
          </p:nvPr>
        </p:nvSpPr>
        <p:spPr>
          <a:xfrm>
            <a:off x="0" y="0"/>
            <a:ext cx="12195175" cy="6859588"/>
          </a:xfrm>
          <a:noFill/>
        </p:spPr>
        <p:txBody>
          <a:bodyPr anchor="ctr" anchorCtr="0"/>
          <a:lstStyle>
            <a:lvl1pPr marL="0" indent="0" algn="ctr">
              <a:buNone/>
              <a:defRPr baseline="0">
                <a:solidFill>
                  <a:schemeClr val="tx1"/>
                </a:solidFill>
              </a:defRPr>
            </a:lvl1pPr>
          </a:lstStyle>
          <a:p>
            <a:r>
              <a:rPr lang="sv-SE" dirty="0" err="1"/>
              <a:t>Insert</a:t>
            </a:r>
            <a:r>
              <a:rPr lang="sv-SE" dirty="0"/>
              <a:t> </a:t>
            </a:r>
            <a:r>
              <a:rPr lang="sv-SE" dirty="0" err="1"/>
              <a:t>picture</a:t>
            </a:r>
            <a:r>
              <a:rPr lang="sv-SE" dirty="0"/>
              <a:t> by </a:t>
            </a:r>
            <a:r>
              <a:rPr lang="sv-SE" dirty="0" err="1"/>
              <a:t>using</a:t>
            </a:r>
            <a:r>
              <a:rPr lang="sv-SE" dirty="0"/>
              <a:t> Nordea Image Bank </a:t>
            </a:r>
            <a:r>
              <a:rPr lang="sv-SE" dirty="0" err="1"/>
              <a:t>button</a:t>
            </a:r>
            <a:endParaRPr lang="en-GB" dirty="0"/>
          </a:p>
        </p:txBody>
      </p:sp>
      <p:sp>
        <p:nvSpPr>
          <p:cNvPr id="2" name="Title 1"/>
          <p:cNvSpPr>
            <a:spLocks noGrp="1"/>
          </p:cNvSpPr>
          <p:nvPr>
            <p:ph type="ctrTitle"/>
          </p:nvPr>
        </p:nvSpPr>
        <p:spPr>
          <a:xfrm>
            <a:off x="648000" y="333450"/>
            <a:ext cx="7200000" cy="1009078"/>
          </a:xfrm>
        </p:spPr>
        <p:txBody>
          <a:bodyPr>
            <a:noAutofit/>
          </a:bodyPr>
          <a:lstStyle>
            <a:lvl1pPr>
              <a:defRPr sz="3000">
                <a:solidFill>
                  <a:schemeClr val="accent1"/>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1510482"/>
            <a:ext cx="7200000" cy="685243"/>
          </a:xfrm>
        </p:spPr>
        <p:txBody>
          <a:bodyPr>
            <a:noAutofit/>
          </a:bodyPr>
          <a:lstStyle>
            <a:lvl1pPr marL="0" indent="0" algn="l">
              <a:buNone/>
              <a:defRPr b="1">
                <a:solidFill>
                  <a:schemeClr val="tx2"/>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5" name="Platshållare för sidfot 4"/>
          <p:cNvSpPr>
            <a:spLocks noGrp="1"/>
          </p:cNvSpPr>
          <p:nvPr>
            <p:ph type="ftr" sz="quarter" idx="16"/>
          </p:nvPr>
        </p:nvSpPr>
        <p:spPr/>
        <p:txBody>
          <a:bodyPr/>
          <a:lstStyle>
            <a:lvl1pPr>
              <a:defRPr>
                <a:solidFill>
                  <a:srgbClr val="8B8A8D"/>
                </a:solidFill>
              </a:defRPr>
            </a:lvl1pPr>
          </a:lstStyle>
          <a:p>
            <a:endParaRPr lang="nb-NO" dirty="0"/>
          </a:p>
        </p:txBody>
      </p:sp>
      <p:sp>
        <p:nvSpPr>
          <p:cNvPr id="6" name="Platshållare för bildnummer 5"/>
          <p:cNvSpPr>
            <a:spLocks noGrp="1"/>
          </p:cNvSpPr>
          <p:nvPr>
            <p:ph type="sldNum" sz="quarter" idx="17"/>
          </p:nvPr>
        </p:nvSpPr>
        <p:spPr/>
        <p:txBody>
          <a:bodyPr/>
          <a:lstStyle>
            <a:lvl1pPr>
              <a:defRPr>
                <a:solidFill>
                  <a:srgbClr val="8B8A8D"/>
                </a:solidFill>
              </a:defRPr>
            </a:lvl1pPr>
          </a:lstStyle>
          <a:p>
            <a:fld id="{D14BCCD3-0010-4FBA-B965-2126ADC31932}" type="slidenum">
              <a:rPr lang="nb-NO" smtClean="0"/>
              <a:pPr/>
              <a:t>‹#›</a:t>
            </a:fld>
            <a:endParaRPr lang="nb-NO" dirty="0"/>
          </a:p>
        </p:txBody>
      </p:sp>
      <p:cxnSp>
        <p:nvCxnSpPr>
          <p:cNvPr id="29" name="Line"/>
          <p:cNvCxnSpPr/>
          <p:nvPr userDrawn="1"/>
        </p:nvCxnSpPr>
        <p:spPr>
          <a:xfrm>
            <a:off x="648000" y="6318000"/>
            <a:ext cx="10893600" cy="0"/>
          </a:xfrm>
          <a:prstGeom prst="line">
            <a:avLst/>
          </a:prstGeom>
          <a:ln w="9525">
            <a:solidFill>
              <a:srgbClr val="8B8A8D"/>
            </a:solidFill>
          </a:ln>
        </p:spPr>
        <p:style>
          <a:lnRef idx="1">
            <a:schemeClr val="accent1"/>
          </a:lnRef>
          <a:fillRef idx="0">
            <a:schemeClr val="accent1"/>
          </a:fillRef>
          <a:effectRef idx="0">
            <a:schemeClr val="accent1"/>
          </a:effectRef>
          <a:fontRef idx="minor">
            <a:schemeClr val="tx1"/>
          </a:fontRef>
        </p:style>
      </p:cxnSp>
      <p:grpSp>
        <p:nvGrpSpPr>
          <p:cNvPr id="22" name="Logotype"/>
          <p:cNvGrpSpPr>
            <a:grpSpLocks noChangeAspect="1"/>
          </p:cNvGrpSpPr>
          <p:nvPr userDrawn="1"/>
        </p:nvGrpSpPr>
        <p:grpSpPr>
          <a:xfrm>
            <a:off x="10689465" y="6389301"/>
            <a:ext cx="863687" cy="279861"/>
            <a:chOff x="5075238" y="3101975"/>
            <a:chExt cx="2047875" cy="663575"/>
          </a:xfrm>
        </p:grpSpPr>
        <p:sp>
          <p:nvSpPr>
            <p:cNvPr id="23"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3288939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8000" y="1339200"/>
            <a:ext cx="7200000" cy="748800"/>
          </a:xfrm>
        </p:spPr>
        <p:txBody>
          <a:bodyPr>
            <a:noAutofit/>
          </a:bodyPr>
          <a:lstStyle>
            <a:lvl1pPr>
              <a:defRPr sz="2400">
                <a:solidFill>
                  <a:schemeClr val="accent1"/>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2133650"/>
            <a:ext cx="7200000" cy="360083"/>
          </a:xfrm>
        </p:spPr>
        <p:txBody>
          <a:bodyPr>
            <a:noAutofit/>
          </a:bodyPr>
          <a:lstStyle>
            <a:lvl1pPr marL="0" indent="0" algn="l">
              <a:buNone/>
              <a:defRPr b="1">
                <a:solidFill>
                  <a:schemeClr val="tx2"/>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21" name="Text Placeholder 20"/>
          <p:cNvSpPr>
            <a:spLocks noGrp="1"/>
          </p:cNvSpPr>
          <p:nvPr>
            <p:ph type="body" sz="quarter" idx="13" hasCustomPrompt="1"/>
          </p:nvPr>
        </p:nvSpPr>
        <p:spPr>
          <a:xfrm>
            <a:off x="648000" y="2592000"/>
            <a:ext cx="7200000" cy="216000"/>
          </a:xfrm>
        </p:spPr>
        <p:txBody>
          <a:bodyPr>
            <a:noAutofit/>
          </a:bodyPr>
          <a:lstStyle>
            <a:lvl1pPr marL="0" indent="0">
              <a:buNone/>
              <a:defRPr sz="1300">
                <a:solidFill>
                  <a:schemeClr val="tx2"/>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err="1"/>
              <a:t>Name</a:t>
            </a:r>
            <a:r>
              <a:rPr lang="nb-NO" dirty="0"/>
              <a:t>, </a:t>
            </a:r>
            <a:r>
              <a:rPr lang="nb-NO" dirty="0" err="1"/>
              <a:t>title</a:t>
            </a:r>
            <a:endParaRPr lang="nb-NO" dirty="0"/>
          </a:p>
        </p:txBody>
      </p:sp>
      <p:sp>
        <p:nvSpPr>
          <p:cNvPr id="22" name="Text Placeholder 20"/>
          <p:cNvSpPr>
            <a:spLocks noGrp="1"/>
          </p:cNvSpPr>
          <p:nvPr>
            <p:ph type="body" sz="quarter" idx="14" hasCustomPrompt="1"/>
          </p:nvPr>
        </p:nvSpPr>
        <p:spPr>
          <a:xfrm>
            <a:off x="648000" y="2844000"/>
            <a:ext cx="7200000" cy="216000"/>
          </a:xfrm>
        </p:spPr>
        <p:txBody>
          <a:bodyPr>
            <a:noAutofit/>
          </a:bodyPr>
          <a:lstStyle>
            <a:lvl1pPr marL="0" indent="0">
              <a:buNone/>
              <a:defRPr sz="1300">
                <a:solidFill>
                  <a:schemeClr val="tx2"/>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a:t>Date</a:t>
            </a:r>
          </a:p>
        </p:txBody>
      </p:sp>
      <p:grpSp>
        <p:nvGrpSpPr>
          <p:cNvPr id="10" name="Pulse"/>
          <p:cNvGrpSpPr/>
          <p:nvPr userDrawn="1"/>
        </p:nvGrpSpPr>
        <p:grpSpPr>
          <a:xfrm>
            <a:off x="8751888" y="3030538"/>
            <a:ext cx="3446462" cy="3490913"/>
            <a:chOff x="8751888" y="3030538"/>
            <a:chExt cx="3446462" cy="3490913"/>
          </a:xfrm>
          <a:solidFill>
            <a:schemeClr val="accent1"/>
          </a:solidFill>
        </p:grpSpPr>
        <p:sp>
          <p:nvSpPr>
            <p:cNvPr id="11"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8" name="Logotype"/>
          <p:cNvGrpSpPr>
            <a:grpSpLocks noChangeAspect="1"/>
          </p:cNvGrpSpPr>
          <p:nvPr userDrawn="1"/>
        </p:nvGrpSpPr>
        <p:grpSpPr>
          <a:xfrm>
            <a:off x="641350" y="530890"/>
            <a:ext cx="1384039" cy="448472"/>
            <a:chOff x="5075238" y="3101975"/>
            <a:chExt cx="2047875" cy="663575"/>
          </a:xfrm>
        </p:grpSpPr>
        <p:sp>
          <p:nvSpPr>
            <p:cNvPr id="29"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1675424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ulse Patter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8000" y="1339200"/>
            <a:ext cx="7200000" cy="748800"/>
          </a:xfrm>
        </p:spPr>
        <p:txBody>
          <a:bodyPr>
            <a:noAutofit/>
          </a:bodyPr>
          <a:lstStyle>
            <a:lvl1pPr>
              <a:defRPr sz="2400">
                <a:solidFill>
                  <a:srgbClr val="FBD9CA"/>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2133650"/>
            <a:ext cx="7200000" cy="360083"/>
          </a:xfrm>
        </p:spPr>
        <p:txBody>
          <a:bodyPr/>
          <a:lstStyle>
            <a:lvl1pPr marL="0" indent="0" algn="l">
              <a:buNone/>
              <a:defRPr b="1">
                <a:solidFill>
                  <a:srgbClr val="FFFFFF"/>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21" name="Text Placeholder 20"/>
          <p:cNvSpPr>
            <a:spLocks noGrp="1"/>
          </p:cNvSpPr>
          <p:nvPr>
            <p:ph type="body" sz="quarter" idx="13" hasCustomPrompt="1"/>
          </p:nvPr>
        </p:nvSpPr>
        <p:spPr>
          <a:xfrm>
            <a:off x="648000" y="2592000"/>
            <a:ext cx="7200000" cy="216000"/>
          </a:xfrm>
        </p:spPr>
        <p:txBody>
          <a:bodyPr>
            <a:noAutofit/>
          </a:bodyPr>
          <a:lstStyle>
            <a:lvl1pPr marL="0" indent="0">
              <a:buNone/>
              <a:defRPr sz="1300">
                <a:solidFill>
                  <a:srgbClr val="FFFFFF"/>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err="1"/>
              <a:t>Name</a:t>
            </a:r>
            <a:r>
              <a:rPr lang="nb-NO" dirty="0"/>
              <a:t>, </a:t>
            </a:r>
            <a:r>
              <a:rPr lang="nb-NO" dirty="0" err="1"/>
              <a:t>title</a:t>
            </a:r>
            <a:endParaRPr lang="nb-NO" dirty="0"/>
          </a:p>
        </p:txBody>
      </p:sp>
      <p:sp>
        <p:nvSpPr>
          <p:cNvPr id="22" name="Text Placeholder 20"/>
          <p:cNvSpPr>
            <a:spLocks noGrp="1"/>
          </p:cNvSpPr>
          <p:nvPr>
            <p:ph type="body" sz="quarter" idx="14" hasCustomPrompt="1"/>
          </p:nvPr>
        </p:nvSpPr>
        <p:spPr>
          <a:xfrm>
            <a:off x="648000" y="2844000"/>
            <a:ext cx="7200000" cy="216000"/>
          </a:xfrm>
        </p:spPr>
        <p:txBody>
          <a:bodyPr>
            <a:noAutofit/>
          </a:bodyPr>
          <a:lstStyle>
            <a:lvl1pPr marL="0" indent="0">
              <a:buNone/>
              <a:defRPr sz="1300">
                <a:solidFill>
                  <a:srgbClr val="FFFFFF"/>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a:t>Date</a:t>
            </a:r>
          </a:p>
        </p:txBody>
      </p:sp>
      <p:grpSp>
        <p:nvGrpSpPr>
          <p:cNvPr id="60" name="Pulse"/>
          <p:cNvGrpSpPr/>
          <p:nvPr userDrawn="1"/>
        </p:nvGrpSpPr>
        <p:grpSpPr>
          <a:xfrm>
            <a:off x="0" y="2990850"/>
            <a:ext cx="12204000" cy="3559175"/>
            <a:chOff x="0" y="2990850"/>
            <a:chExt cx="12204700" cy="3559175"/>
          </a:xfrm>
          <a:solidFill>
            <a:srgbClr val="0000FF"/>
          </a:solidFill>
        </p:grpSpPr>
        <p:sp>
          <p:nvSpPr>
            <p:cNvPr id="11" name="Freeform 5"/>
            <p:cNvSpPr>
              <a:spLocks/>
            </p:cNvSpPr>
            <p:nvPr userDrawn="1"/>
          </p:nvSpPr>
          <p:spPr bwMode="auto">
            <a:xfrm>
              <a:off x="1820863" y="4627563"/>
              <a:ext cx="260350" cy="439738"/>
            </a:xfrm>
            <a:custGeom>
              <a:avLst/>
              <a:gdLst>
                <a:gd name="T0" fmla="*/ 41 w 82"/>
                <a:gd name="T1" fmla="*/ 138 h 138"/>
                <a:gd name="T2" fmla="*/ 41 w 82"/>
                <a:gd name="T3" fmla="*/ 138 h 138"/>
                <a:gd name="T4" fmla="*/ 0 w 82"/>
                <a:gd name="T5" fmla="*/ 96 h 138"/>
                <a:gd name="T6" fmla="*/ 0 w 82"/>
                <a:gd name="T7" fmla="*/ 41 h 138"/>
                <a:gd name="T8" fmla="*/ 41 w 82"/>
                <a:gd name="T9" fmla="*/ 0 h 138"/>
                <a:gd name="T10" fmla="*/ 82 w 82"/>
                <a:gd name="T11" fmla="*/ 41 h 138"/>
                <a:gd name="T12" fmla="*/ 82 w 82"/>
                <a:gd name="T13" fmla="*/ 96 h 138"/>
                <a:gd name="T14" fmla="*/ 41 w 82"/>
                <a:gd name="T15" fmla="*/ 138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38">
                  <a:moveTo>
                    <a:pt x="41" y="138"/>
                  </a:moveTo>
                  <a:cubicBezTo>
                    <a:pt x="41" y="138"/>
                    <a:pt x="41" y="138"/>
                    <a:pt x="41" y="138"/>
                  </a:cubicBezTo>
                  <a:cubicBezTo>
                    <a:pt x="19" y="138"/>
                    <a:pt x="0" y="119"/>
                    <a:pt x="0" y="96"/>
                  </a:cubicBezTo>
                  <a:cubicBezTo>
                    <a:pt x="0" y="41"/>
                    <a:pt x="0" y="41"/>
                    <a:pt x="0" y="41"/>
                  </a:cubicBezTo>
                  <a:cubicBezTo>
                    <a:pt x="0" y="19"/>
                    <a:pt x="19" y="0"/>
                    <a:pt x="41" y="0"/>
                  </a:cubicBezTo>
                  <a:cubicBezTo>
                    <a:pt x="64" y="0"/>
                    <a:pt x="82" y="19"/>
                    <a:pt x="82" y="41"/>
                  </a:cubicBezTo>
                  <a:cubicBezTo>
                    <a:pt x="82" y="96"/>
                    <a:pt x="82" y="96"/>
                    <a:pt x="82" y="96"/>
                  </a:cubicBezTo>
                  <a:cubicBezTo>
                    <a:pt x="82" y="119"/>
                    <a:pt x="64" y="138"/>
                    <a:pt x="41" y="1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6"/>
            <p:cNvSpPr>
              <a:spLocks/>
            </p:cNvSpPr>
            <p:nvPr userDrawn="1"/>
          </p:nvSpPr>
          <p:spPr bwMode="auto">
            <a:xfrm>
              <a:off x="1211263" y="4605338"/>
              <a:ext cx="434975" cy="1092200"/>
            </a:xfrm>
            <a:custGeom>
              <a:avLst/>
              <a:gdLst>
                <a:gd name="T0" fmla="*/ 69 w 137"/>
                <a:gd name="T1" fmla="*/ 343 h 343"/>
                <a:gd name="T2" fmla="*/ 69 w 137"/>
                <a:gd name="T3" fmla="*/ 343 h 343"/>
                <a:gd name="T4" fmla="*/ 0 w 137"/>
                <a:gd name="T5" fmla="*/ 275 h 343"/>
                <a:gd name="T6" fmla="*/ 0 w 137"/>
                <a:gd name="T7" fmla="*/ 69 h 343"/>
                <a:gd name="T8" fmla="*/ 69 w 137"/>
                <a:gd name="T9" fmla="*/ 0 h 343"/>
                <a:gd name="T10" fmla="*/ 137 w 137"/>
                <a:gd name="T11" fmla="*/ 69 h 343"/>
                <a:gd name="T12" fmla="*/ 137 w 137"/>
                <a:gd name="T13" fmla="*/ 275 h 343"/>
                <a:gd name="T14" fmla="*/ 69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9" y="343"/>
                  </a:moveTo>
                  <a:cubicBezTo>
                    <a:pt x="69" y="343"/>
                    <a:pt x="69" y="343"/>
                    <a:pt x="69" y="343"/>
                  </a:cubicBezTo>
                  <a:cubicBezTo>
                    <a:pt x="31" y="343"/>
                    <a:pt x="0" y="313"/>
                    <a:pt x="0" y="275"/>
                  </a:cubicBezTo>
                  <a:cubicBezTo>
                    <a:pt x="0" y="69"/>
                    <a:pt x="0" y="69"/>
                    <a:pt x="0" y="69"/>
                  </a:cubicBezTo>
                  <a:cubicBezTo>
                    <a:pt x="0" y="31"/>
                    <a:pt x="31" y="0"/>
                    <a:pt x="69" y="0"/>
                  </a:cubicBezTo>
                  <a:cubicBezTo>
                    <a:pt x="106" y="0"/>
                    <a:pt x="137" y="31"/>
                    <a:pt x="137" y="69"/>
                  </a:cubicBezTo>
                  <a:cubicBezTo>
                    <a:pt x="137" y="275"/>
                    <a:pt x="137" y="275"/>
                    <a:pt x="137" y="275"/>
                  </a:cubicBezTo>
                  <a:cubicBezTo>
                    <a:pt x="137" y="313"/>
                    <a:pt x="106" y="343"/>
                    <a:pt x="69"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7"/>
            <p:cNvSpPr>
              <a:spLocks/>
            </p:cNvSpPr>
            <p:nvPr userDrawn="1"/>
          </p:nvSpPr>
          <p:spPr bwMode="auto">
            <a:xfrm>
              <a:off x="447675" y="4105275"/>
              <a:ext cx="544513" cy="2444750"/>
            </a:xfrm>
            <a:custGeom>
              <a:avLst/>
              <a:gdLst>
                <a:gd name="T0" fmla="*/ 86 w 171"/>
                <a:gd name="T1" fmla="*/ 768 h 768"/>
                <a:gd name="T2" fmla="*/ 86 w 171"/>
                <a:gd name="T3" fmla="*/ 768 h 768"/>
                <a:gd name="T4" fmla="*/ 0 w 171"/>
                <a:gd name="T5" fmla="*/ 682 h 768"/>
                <a:gd name="T6" fmla="*/ 0 w 171"/>
                <a:gd name="T7" fmla="*/ 85 h 768"/>
                <a:gd name="T8" fmla="*/ 86 w 171"/>
                <a:gd name="T9" fmla="*/ 0 h 768"/>
                <a:gd name="T10" fmla="*/ 171 w 171"/>
                <a:gd name="T11" fmla="*/ 85 h 768"/>
                <a:gd name="T12" fmla="*/ 171 w 171"/>
                <a:gd name="T13" fmla="*/ 682 h 768"/>
                <a:gd name="T14" fmla="*/ 86 w 171"/>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8">
                  <a:moveTo>
                    <a:pt x="86" y="768"/>
                  </a:moveTo>
                  <a:cubicBezTo>
                    <a:pt x="86" y="768"/>
                    <a:pt x="86" y="768"/>
                    <a:pt x="86" y="768"/>
                  </a:cubicBezTo>
                  <a:cubicBezTo>
                    <a:pt x="38" y="768"/>
                    <a:pt x="0" y="730"/>
                    <a:pt x="0" y="682"/>
                  </a:cubicBezTo>
                  <a:cubicBezTo>
                    <a:pt x="0" y="85"/>
                    <a:pt x="0" y="85"/>
                    <a:pt x="0" y="85"/>
                  </a:cubicBezTo>
                  <a:cubicBezTo>
                    <a:pt x="0" y="38"/>
                    <a:pt x="38" y="0"/>
                    <a:pt x="86" y="0"/>
                  </a:cubicBezTo>
                  <a:cubicBezTo>
                    <a:pt x="133" y="0"/>
                    <a:pt x="171" y="38"/>
                    <a:pt x="171" y="85"/>
                  </a:cubicBezTo>
                  <a:cubicBezTo>
                    <a:pt x="171" y="682"/>
                    <a:pt x="171" y="682"/>
                    <a:pt x="171" y="682"/>
                  </a:cubicBezTo>
                  <a:cubicBezTo>
                    <a:pt x="171"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8"/>
            <p:cNvSpPr>
              <a:spLocks/>
            </p:cNvSpPr>
            <p:nvPr userDrawn="1"/>
          </p:nvSpPr>
          <p:spPr bwMode="auto">
            <a:xfrm>
              <a:off x="10529888" y="3994150"/>
              <a:ext cx="434975" cy="1092200"/>
            </a:xfrm>
            <a:custGeom>
              <a:avLst/>
              <a:gdLst>
                <a:gd name="T0" fmla="*/ 69 w 137"/>
                <a:gd name="T1" fmla="*/ 343 h 343"/>
                <a:gd name="T2" fmla="*/ 69 w 137"/>
                <a:gd name="T3" fmla="*/ 343 h 343"/>
                <a:gd name="T4" fmla="*/ 0 w 137"/>
                <a:gd name="T5" fmla="*/ 275 h 343"/>
                <a:gd name="T6" fmla="*/ 0 w 137"/>
                <a:gd name="T7" fmla="*/ 69 h 343"/>
                <a:gd name="T8" fmla="*/ 69 w 137"/>
                <a:gd name="T9" fmla="*/ 0 h 343"/>
                <a:gd name="T10" fmla="*/ 137 w 137"/>
                <a:gd name="T11" fmla="*/ 69 h 343"/>
                <a:gd name="T12" fmla="*/ 137 w 137"/>
                <a:gd name="T13" fmla="*/ 275 h 343"/>
                <a:gd name="T14" fmla="*/ 69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9" y="343"/>
                  </a:moveTo>
                  <a:cubicBezTo>
                    <a:pt x="69" y="343"/>
                    <a:pt x="69" y="343"/>
                    <a:pt x="69" y="343"/>
                  </a:cubicBezTo>
                  <a:cubicBezTo>
                    <a:pt x="31" y="343"/>
                    <a:pt x="0" y="313"/>
                    <a:pt x="0" y="275"/>
                  </a:cubicBezTo>
                  <a:cubicBezTo>
                    <a:pt x="0" y="69"/>
                    <a:pt x="0" y="69"/>
                    <a:pt x="0" y="69"/>
                  </a:cubicBezTo>
                  <a:cubicBezTo>
                    <a:pt x="0" y="31"/>
                    <a:pt x="31" y="0"/>
                    <a:pt x="69" y="0"/>
                  </a:cubicBezTo>
                  <a:cubicBezTo>
                    <a:pt x="107" y="0"/>
                    <a:pt x="137" y="31"/>
                    <a:pt x="137" y="69"/>
                  </a:cubicBezTo>
                  <a:cubicBezTo>
                    <a:pt x="137" y="275"/>
                    <a:pt x="137" y="275"/>
                    <a:pt x="137" y="275"/>
                  </a:cubicBezTo>
                  <a:cubicBezTo>
                    <a:pt x="137" y="313"/>
                    <a:pt x="107" y="343"/>
                    <a:pt x="69"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9"/>
            <p:cNvSpPr>
              <a:spLocks/>
            </p:cNvSpPr>
            <p:nvPr userDrawn="1"/>
          </p:nvSpPr>
          <p:spPr bwMode="auto">
            <a:xfrm>
              <a:off x="10094913" y="4627563"/>
              <a:ext cx="260350" cy="439738"/>
            </a:xfrm>
            <a:custGeom>
              <a:avLst/>
              <a:gdLst>
                <a:gd name="T0" fmla="*/ 41 w 82"/>
                <a:gd name="T1" fmla="*/ 138 h 138"/>
                <a:gd name="T2" fmla="*/ 41 w 82"/>
                <a:gd name="T3" fmla="*/ 138 h 138"/>
                <a:gd name="T4" fmla="*/ 0 w 82"/>
                <a:gd name="T5" fmla="*/ 96 h 138"/>
                <a:gd name="T6" fmla="*/ 0 w 82"/>
                <a:gd name="T7" fmla="*/ 41 h 138"/>
                <a:gd name="T8" fmla="*/ 41 w 82"/>
                <a:gd name="T9" fmla="*/ 0 h 138"/>
                <a:gd name="T10" fmla="*/ 82 w 82"/>
                <a:gd name="T11" fmla="*/ 41 h 138"/>
                <a:gd name="T12" fmla="*/ 82 w 82"/>
                <a:gd name="T13" fmla="*/ 96 h 138"/>
                <a:gd name="T14" fmla="*/ 41 w 82"/>
                <a:gd name="T15" fmla="*/ 138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38">
                  <a:moveTo>
                    <a:pt x="41" y="138"/>
                  </a:moveTo>
                  <a:cubicBezTo>
                    <a:pt x="41" y="138"/>
                    <a:pt x="41" y="138"/>
                    <a:pt x="41" y="138"/>
                  </a:cubicBezTo>
                  <a:cubicBezTo>
                    <a:pt x="18" y="138"/>
                    <a:pt x="0" y="119"/>
                    <a:pt x="0" y="96"/>
                  </a:cubicBezTo>
                  <a:cubicBezTo>
                    <a:pt x="0" y="41"/>
                    <a:pt x="0" y="41"/>
                    <a:pt x="0" y="41"/>
                  </a:cubicBezTo>
                  <a:cubicBezTo>
                    <a:pt x="0" y="19"/>
                    <a:pt x="18" y="0"/>
                    <a:pt x="41" y="0"/>
                  </a:cubicBezTo>
                  <a:cubicBezTo>
                    <a:pt x="63" y="0"/>
                    <a:pt x="82" y="19"/>
                    <a:pt x="82" y="41"/>
                  </a:cubicBezTo>
                  <a:cubicBezTo>
                    <a:pt x="82" y="96"/>
                    <a:pt x="82" y="96"/>
                    <a:pt x="82" y="96"/>
                  </a:cubicBezTo>
                  <a:cubicBezTo>
                    <a:pt x="82" y="119"/>
                    <a:pt x="63" y="138"/>
                    <a:pt x="41" y="1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0"/>
            <p:cNvSpPr>
              <a:spLocks/>
            </p:cNvSpPr>
            <p:nvPr userDrawn="1"/>
          </p:nvSpPr>
          <p:spPr bwMode="auto">
            <a:xfrm>
              <a:off x="11183938" y="3144838"/>
              <a:ext cx="544513" cy="2444750"/>
            </a:xfrm>
            <a:custGeom>
              <a:avLst/>
              <a:gdLst>
                <a:gd name="T0" fmla="*/ 86 w 171"/>
                <a:gd name="T1" fmla="*/ 768 h 768"/>
                <a:gd name="T2" fmla="*/ 86 w 171"/>
                <a:gd name="T3" fmla="*/ 768 h 768"/>
                <a:gd name="T4" fmla="*/ 0 w 171"/>
                <a:gd name="T5" fmla="*/ 682 h 768"/>
                <a:gd name="T6" fmla="*/ 0 w 171"/>
                <a:gd name="T7" fmla="*/ 85 h 768"/>
                <a:gd name="T8" fmla="*/ 86 w 171"/>
                <a:gd name="T9" fmla="*/ 0 h 768"/>
                <a:gd name="T10" fmla="*/ 171 w 171"/>
                <a:gd name="T11" fmla="*/ 85 h 768"/>
                <a:gd name="T12" fmla="*/ 171 w 171"/>
                <a:gd name="T13" fmla="*/ 682 h 768"/>
                <a:gd name="T14" fmla="*/ 86 w 171"/>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8">
                  <a:moveTo>
                    <a:pt x="86" y="768"/>
                  </a:moveTo>
                  <a:cubicBezTo>
                    <a:pt x="86" y="768"/>
                    <a:pt x="86" y="768"/>
                    <a:pt x="86" y="768"/>
                  </a:cubicBezTo>
                  <a:cubicBezTo>
                    <a:pt x="38" y="768"/>
                    <a:pt x="0" y="730"/>
                    <a:pt x="0" y="682"/>
                  </a:cubicBezTo>
                  <a:cubicBezTo>
                    <a:pt x="0" y="85"/>
                    <a:pt x="0" y="85"/>
                    <a:pt x="0" y="85"/>
                  </a:cubicBezTo>
                  <a:cubicBezTo>
                    <a:pt x="0" y="38"/>
                    <a:pt x="38" y="0"/>
                    <a:pt x="86" y="0"/>
                  </a:cubicBezTo>
                  <a:cubicBezTo>
                    <a:pt x="133" y="0"/>
                    <a:pt x="171" y="38"/>
                    <a:pt x="171" y="85"/>
                  </a:cubicBezTo>
                  <a:cubicBezTo>
                    <a:pt x="171" y="682"/>
                    <a:pt x="171" y="682"/>
                    <a:pt x="171" y="682"/>
                  </a:cubicBezTo>
                  <a:cubicBezTo>
                    <a:pt x="171"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11"/>
            <p:cNvSpPr>
              <a:spLocks noEditPoints="1"/>
            </p:cNvSpPr>
            <p:nvPr userDrawn="1"/>
          </p:nvSpPr>
          <p:spPr bwMode="auto">
            <a:xfrm>
              <a:off x="7742238" y="4083050"/>
              <a:ext cx="434975" cy="1092200"/>
            </a:xfrm>
            <a:custGeom>
              <a:avLst/>
              <a:gdLst>
                <a:gd name="T0" fmla="*/ 69 w 137"/>
                <a:gd name="T1" fmla="*/ 13 h 343"/>
                <a:gd name="T2" fmla="*/ 124 w 137"/>
                <a:gd name="T3" fmla="*/ 68 h 343"/>
                <a:gd name="T4" fmla="*/ 124 w 137"/>
                <a:gd name="T5" fmla="*/ 274 h 343"/>
                <a:gd name="T6" fmla="*/ 69 w 137"/>
                <a:gd name="T7" fmla="*/ 329 h 343"/>
                <a:gd name="T8" fmla="*/ 14 w 137"/>
                <a:gd name="T9" fmla="*/ 274 h 343"/>
                <a:gd name="T10" fmla="*/ 14 w 137"/>
                <a:gd name="T11" fmla="*/ 68 h 343"/>
                <a:gd name="T12" fmla="*/ 69 w 137"/>
                <a:gd name="T13" fmla="*/ 13 h 343"/>
                <a:gd name="T14" fmla="*/ 69 w 137"/>
                <a:gd name="T15" fmla="*/ 0 h 343"/>
                <a:gd name="T16" fmla="*/ 69 w 137"/>
                <a:gd name="T17" fmla="*/ 0 h 343"/>
                <a:gd name="T18" fmla="*/ 0 w 137"/>
                <a:gd name="T19" fmla="*/ 68 h 343"/>
                <a:gd name="T20" fmla="*/ 0 w 137"/>
                <a:gd name="T21" fmla="*/ 274 h 343"/>
                <a:gd name="T22" fmla="*/ 69 w 137"/>
                <a:gd name="T23" fmla="*/ 343 h 343"/>
                <a:gd name="T24" fmla="*/ 137 w 137"/>
                <a:gd name="T25" fmla="*/ 274 h 343"/>
                <a:gd name="T26" fmla="*/ 137 w 137"/>
                <a:gd name="T27" fmla="*/ 68 h 343"/>
                <a:gd name="T28" fmla="*/ 69 w 137"/>
                <a:gd name="T29"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7" h="343">
                  <a:moveTo>
                    <a:pt x="69" y="13"/>
                  </a:moveTo>
                  <a:cubicBezTo>
                    <a:pt x="99" y="13"/>
                    <a:pt x="124" y="38"/>
                    <a:pt x="124" y="68"/>
                  </a:cubicBezTo>
                  <a:cubicBezTo>
                    <a:pt x="124" y="274"/>
                    <a:pt x="124" y="274"/>
                    <a:pt x="124" y="274"/>
                  </a:cubicBezTo>
                  <a:cubicBezTo>
                    <a:pt x="124" y="304"/>
                    <a:pt x="99" y="329"/>
                    <a:pt x="69" y="329"/>
                  </a:cubicBezTo>
                  <a:cubicBezTo>
                    <a:pt x="39" y="329"/>
                    <a:pt x="14" y="304"/>
                    <a:pt x="14" y="274"/>
                  </a:cubicBezTo>
                  <a:cubicBezTo>
                    <a:pt x="14" y="68"/>
                    <a:pt x="14" y="68"/>
                    <a:pt x="14" y="68"/>
                  </a:cubicBezTo>
                  <a:cubicBezTo>
                    <a:pt x="14" y="38"/>
                    <a:pt x="39" y="13"/>
                    <a:pt x="69" y="13"/>
                  </a:cubicBezTo>
                  <a:moveTo>
                    <a:pt x="69" y="0"/>
                  </a:moveTo>
                  <a:cubicBezTo>
                    <a:pt x="69" y="0"/>
                    <a:pt x="69" y="0"/>
                    <a:pt x="69" y="0"/>
                  </a:cubicBezTo>
                  <a:cubicBezTo>
                    <a:pt x="31" y="0"/>
                    <a:pt x="0" y="30"/>
                    <a:pt x="0" y="68"/>
                  </a:cubicBezTo>
                  <a:cubicBezTo>
                    <a:pt x="0" y="274"/>
                    <a:pt x="0" y="274"/>
                    <a:pt x="0" y="274"/>
                  </a:cubicBezTo>
                  <a:cubicBezTo>
                    <a:pt x="0" y="312"/>
                    <a:pt x="31" y="343"/>
                    <a:pt x="69" y="343"/>
                  </a:cubicBezTo>
                  <a:cubicBezTo>
                    <a:pt x="107" y="343"/>
                    <a:pt x="137" y="312"/>
                    <a:pt x="137" y="274"/>
                  </a:cubicBezTo>
                  <a:cubicBezTo>
                    <a:pt x="137" y="68"/>
                    <a:pt x="137" y="68"/>
                    <a:pt x="137" y="68"/>
                  </a:cubicBezTo>
                  <a:cubicBezTo>
                    <a:pt x="137" y="30"/>
                    <a:pt x="107" y="0"/>
                    <a:pt x="6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12"/>
            <p:cNvSpPr>
              <a:spLocks/>
            </p:cNvSpPr>
            <p:nvPr userDrawn="1"/>
          </p:nvSpPr>
          <p:spPr bwMode="auto">
            <a:xfrm>
              <a:off x="9480550" y="4605338"/>
              <a:ext cx="439738" cy="1092200"/>
            </a:xfrm>
            <a:custGeom>
              <a:avLst/>
              <a:gdLst>
                <a:gd name="T0" fmla="*/ 69 w 138"/>
                <a:gd name="T1" fmla="*/ 343 h 343"/>
                <a:gd name="T2" fmla="*/ 69 w 138"/>
                <a:gd name="T3" fmla="*/ 343 h 343"/>
                <a:gd name="T4" fmla="*/ 0 w 138"/>
                <a:gd name="T5" fmla="*/ 275 h 343"/>
                <a:gd name="T6" fmla="*/ 0 w 138"/>
                <a:gd name="T7" fmla="*/ 69 h 343"/>
                <a:gd name="T8" fmla="*/ 69 w 138"/>
                <a:gd name="T9" fmla="*/ 0 h 343"/>
                <a:gd name="T10" fmla="*/ 138 w 138"/>
                <a:gd name="T11" fmla="*/ 69 h 343"/>
                <a:gd name="T12" fmla="*/ 138 w 138"/>
                <a:gd name="T13" fmla="*/ 275 h 343"/>
                <a:gd name="T14" fmla="*/ 69 w 138"/>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 h="343">
                  <a:moveTo>
                    <a:pt x="69" y="343"/>
                  </a:moveTo>
                  <a:cubicBezTo>
                    <a:pt x="69" y="343"/>
                    <a:pt x="69" y="343"/>
                    <a:pt x="69" y="343"/>
                  </a:cubicBezTo>
                  <a:cubicBezTo>
                    <a:pt x="31" y="343"/>
                    <a:pt x="0" y="313"/>
                    <a:pt x="0" y="275"/>
                  </a:cubicBezTo>
                  <a:cubicBezTo>
                    <a:pt x="0" y="69"/>
                    <a:pt x="0" y="69"/>
                    <a:pt x="0" y="69"/>
                  </a:cubicBezTo>
                  <a:cubicBezTo>
                    <a:pt x="0" y="31"/>
                    <a:pt x="31" y="0"/>
                    <a:pt x="69" y="0"/>
                  </a:cubicBezTo>
                  <a:cubicBezTo>
                    <a:pt x="107" y="0"/>
                    <a:pt x="138" y="31"/>
                    <a:pt x="138" y="69"/>
                  </a:cubicBezTo>
                  <a:cubicBezTo>
                    <a:pt x="138" y="275"/>
                    <a:pt x="138" y="275"/>
                    <a:pt x="138" y="275"/>
                  </a:cubicBezTo>
                  <a:cubicBezTo>
                    <a:pt x="138" y="313"/>
                    <a:pt x="107" y="343"/>
                    <a:pt x="69"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13"/>
            <p:cNvSpPr>
              <a:spLocks noEditPoints="1"/>
            </p:cNvSpPr>
            <p:nvPr userDrawn="1"/>
          </p:nvSpPr>
          <p:spPr bwMode="auto">
            <a:xfrm>
              <a:off x="8397875" y="3230563"/>
              <a:ext cx="546100" cy="2447925"/>
            </a:xfrm>
            <a:custGeom>
              <a:avLst/>
              <a:gdLst>
                <a:gd name="T0" fmla="*/ 86 w 172"/>
                <a:gd name="T1" fmla="*/ 14 h 769"/>
                <a:gd name="T2" fmla="*/ 158 w 172"/>
                <a:gd name="T3" fmla="*/ 86 h 769"/>
                <a:gd name="T4" fmla="*/ 158 w 172"/>
                <a:gd name="T5" fmla="*/ 683 h 769"/>
                <a:gd name="T6" fmla="*/ 86 w 172"/>
                <a:gd name="T7" fmla="*/ 755 h 769"/>
                <a:gd name="T8" fmla="*/ 14 w 172"/>
                <a:gd name="T9" fmla="*/ 683 h 769"/>
                <a:gd name="T10" fmla="*/ 14 w 172"/>
                <a:gd name="T11" fmla="*/ 86 h 769"/>
                <a:gd name="T12" fmla="*/ 86 w 172"/>
                <a:gd name="T13" fmla="*/ 14 h 769"/>
                <a:gd name="T14" fmla="*/ 86 w 172"/>
                <a:gd name="T15" fmla="*/ 0 h 769"/>
                <a:gd name="T16" fmla="*/ 0 w 172"/>
                <a:gd name="T17" fmla="*/ 86 h 769"/>
                <a:gd name="T18" fmla="*/ 0 w 172"/>
                <a:gd name="T19" fmla="*/ 683 h 769"/>
                <a:gd name="T20" fmla="*/ 86 w 172"/>
                <a:gd name="T21" fmla="*/ 769 h 769"/>
                <a:gd name="T22" fmla="*/ 172 w 172"/>
                <a:gd name="T23" fmla="*/ 683 h 769"/>
                <a:gd name="T24" fmla="*/ 172 w 172"/>
                <a:gd name="T25" fmla="*/ 86 h 769"/>
                <a:gd name="T26" fmla="*/ 86 w 172"/>
                <a:gd name="T27"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 h="769">
                  <a:moveTo>
                    <a:pt x="86" y="14"/>
                  </a:moveTo>
                  <a:cubicBezTo>
                    <a:pt x="126" y="14"/>
                    <a:pt x="158" y="46"/>
                    <a:pt x="158" y="86"/>
                  </a:cubicBezTo>
                  <a:cubicBezTo>
                    <a:pt x="158" y="683"/>
                    <a:pt x="158" y="683"/>
                    <a:pt x="158" y="683"/>
                  </a:cubicBezTo>
                  <a:cubicBezTo>
                    <a:pt x="158" y="723"/>
                    <a:pt x="126" y="755"/>
                    <a:pt x="86" y="755"/>
                  </a:cubicBezTo>
                  <a:cubicBezTo>
                    <a:pt x="46" y="755"/>
                    <a:pt x="14" y="723"/>
                    <a:pt x="14" y="683"/>
                  </a:cubicBezTo>
                  <a:cubicBezTo>
                    <a:pt x="14" y="86"/>
                    <a:pt x="14" y="86"/>
                    <a:pt x="14" y="86"/>
                  </a:cubicBezTo>
                  <a:cubicBezTo>
                    <a:pt x="14" y="46"/>
                    <a:pt x="46" y="14"/>
                    <a:pt x="86" y="14"/>
                  </a:cubicBezTo>
                  <a:moveTo>
                    <a:pt x="86" y="0"/>
                  </a:moveTo>
                  <a:cubicBezTo>
                    <a:pt x="38" y="0"/>
                    <a:pt x="0" y="39"/>
                    <a:pt x="0" y="86"/>
                  </a:cubicBezTo>
                  <a:cubicBezTo>
                    <a:pt x="0" y="683"/>
                    <a:pt x="0" y="683"/>
                    <a:pt x="0" y="683"/>
                  </a:cubicBezTo>
                  <a:cubicBezTo>
                    <a:pt x="0" y="730"/>
                    <a:pt x="38" y="769"/>
                    <a:pt x="86" y="769"/>
                  </a:cubicBezTo>
                  <a:cubicBezTo>
                    <a:pt x="133" y="769"/>
                    <a:pt x="172" y="730"/>
                    <a:pt x="172" y="683"/>
                  </a:cubicBezTo>
                  <a:cubicBezTo>
                    <a:pt x="172" y="86"/>
                    <a:pt x="172" y="86"/>
                    <a:pt x="172" y="86"/>
                  </a:cubicBezTo>
                  <a:cubicBezTo>
                    <a:pt x="172" y="39"/>
                    <a:pt x="133" y="0"/>
                    <a:pt x="8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14"/>
            <p:cNvSpPr>
              <a:spLocks noEditPoints="1"/>
            </p:cNvSpPr>
            <p:nvPr userDrawn="1"/>
          </p:nvSpPr>
          <p:spPr bwMode="auto">
            <a:xfrm>
              <a:off x="1951038" y="4083050"/>
              <a:ext cx="439738" cy="1092200"/>
            </a:xfrm>
            <a:custGeom>
              <a:avLst/>
              <a:gdLst>
                <a:gd name="T0" fmla="*/ 69 w 138"/>
                <a:gd name="T1" fmla="*/ 13 h 343"/>
                <a:gd name="T2" fmla="*/ 124 w 138"/>
                <a:gd name="T3" fmla="*/ 68 h 343"/>
                <a:gd name="T4" fmla="*/ 124 w 138"/>
                <a:gd name="T5" fmla="*/ 274 h 343"/>
                <a:gd name="T6" fmla="*/ 69 w 138"/>
                <a:gd name="T7" fmla="*/ 329 h 343"/>
                <a:gd name="T8" fmla="*/ 14 w 138"/>
                <a:gd name="T9" fmla="*/ 274 h 343"/>
                <a:gd name="T10" fmla="*/ 14 w 138"/>
                <a:gd name="T11" fmla="*/ 68 h 343"/>
                <a:gd name="T12" fmla="*/ 69 w 138"/>
                <a:gd name="T13" fmla="*/ 13 h 343"/>
                <a:gd name="T14" fmla="*/ 69 w 138"/>
                <a:gd name="T15" fmla="*/ 0 h 343"/>
                <a:gd name="T16" fmla="*/ 0 w 138"/>
                <a:gd name="T17" fmla="*/ 68 h 343"/>
                <a:gd name="T18" fmla="*/ 0 w 138"/>
                <a:gd name="T19" fmla="*/ 274 h 343"/>
                <a:gd name="T20" fmla="*/ 69 w 138"/>
                <a:gd name="T21" fmla="*/ 343 h 343"/>
                <a:gd name="T22" fmla="*/ 138 w 138"/>
                <a:gd name="T23" fmla="*/ 274 h 343"/>
                <a:gd name="T24" fmla="*/ 138 w 138"/>
                <a:gd name="T25" fmla="*/ 68 h 343"/>
                <a:gd name="T26" fmla="*/ 69 w 138"/>
                <a:gd name="T27"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8" h="343">
                  <a:moveTo>
                    <a:pt x="69" y="13"/>
                  </a:moveTo>
                  <a:cubicBezTo>
                    <a:pt x="99" y="13"/>
                    <a:pt x="124" y="38"/>
                    <a:pt x="124" y="68"/>
                  </a:cubicBezTo>
                  <a:cubicBezTo>
                    <a:pt x="124" y="274"/>
                    <a:pt x="124" y="274"/>
                    <a:pt x="124" y="274"/>
                  </a:cubicBezTo>
                  <a:cubicBezTo>
                    <a:pt x="124" y="304"/>
                    <a:pt x="99" y="329"/>
                    <a:pt x="69" y="329"/>
                  </a:cubicBezTo>
                  <a:cubicBezTo>
                    <a:pt x="39" y="329"/>
                    <a:pt x="14" y="304"/>
                    <a:pt x="14" y="274"/>
                  </a:cubicBezTo>
                  <a:cubicBezTo>
                    <a:pt x="14" y="68"/>
                    <a:pt x="14" y="68"/>
                    <a:pt x="14" y="68"/>
                  </a:cubicBezTo>
                  <a:cubicBezTo>
                    <a:pt x="14" y="38"/>
                    <a:pt x="39" y="13"/>
                    <a:pt x="69" y="13"/>
                  </a:cubicBezTo>
                  <a:moveTo>
                    <a:pt x="69" y="0"/>
                  </a:moveTo>
                  <a:cubicBezTo>
                    <a:pt x="31" y="0"/>
                    <a:pt x="0" y="30"/>
                    <a:pt x="0" y="68"/>
                  </a:cubicBezTo>
                  <a:cubicBezTo>
                    <a:pt x="0" y="274"/>
                    <a:pt x="0" y="274"/>
                    <a:pt x="0" y="274"/>
                  </a:cubicBezTo>
                  <a:cubicBezTo>
                    <a:pt x="0" y="312"/>
                    <a:pt x="31" y="343"/>
                    <a:pt x="69" y="343"/>
                  </a:cubicBezTo>
                  <a:cubicBezTo>
                    <a:pt x="107" y="343"/>
                    <a:pt x="138" y="312"/>
                    <a:pt x="138" y="274"/>
                  </a:cubicBezTo>
                  <a:cubicBezTo>
                    <a:pt x="138" y="68"/>
                    <a:pt x="138" y="68"/>
                    <a:pt x="138" y="68"/>
                  </a:cubicBezTo>
                  <a:cubicBezTo>
                    <a:pt x="138" y="30"/>
                    <a:pt x="107" y="0"/>
                    <a:pt x="6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15"/>
            <p:cNvSpPr>
              <a:spLocks noEditPoints="1"/>
            </p:cNvSpPr>
            <p:nvPr userDrawn="1"/>
          </p:nvSpPr>
          <p:spPr bwMode="auto">
            <a:xfrm>
              <a:off x="2606675" y="3230563"/>
              <a:ext cx="546100" cy="2447925"/>
            </a:xfrm>
            <a:custGeom>
              <a:avLst/>
              <a:gdLst>
                <a:gd name="T0" fmla="*/ 86 w 172"/>
                <a:gd name="T1" fmla="*/ 14 h 769"/>
                <a:gd name="T2" fmla="*/ 158 w 172"/>
                <a:gd name="T3" fmla="*/ 86 h 769"/>
                <a:gd name="T4" fmla="*/ 158 w 172"/>
                <a:gd name="T5" fmla="*/ 683 h 769"/>
                <a:gd name="T6" fmla="*/ 86 w 172"/>
                <a:gd name="T7" fmla="*/ 755 h 769"/>
                <a:gd name="T8" fmla="*/ 14 w 172"/>
                <a:gd name="T9" fmla="*/ 683 h 769"/>
                <a:gd name="T10" fmla="*/ 14 w 172"/>
                <a:gd name="T11" fmla="*/ 86 h 769"/>
                <a:gd name="T12" fmla="*/ 86 w 172"/>
                <a:gd name="T13" fmla="*/ 14 h 769"/>
                <a:gd name="T14" fmla="*/ 86 w 172"/>
                <a:gd name="T15" fmla="*/ 0 h 769"/>
                <a:gd name="T16" fmla="*/ 0 w 172"/>
                <a:gd name="T17" fmla="*/ 86 h 769"/>
                <a:gd name="T18" fmla="*/ 0 w 172"/>
                <a:gd name="T19" fmla="*/ 683 h 769"/>
                <a:gd name="T20" fmla="*/ 86 w 172"/>
                <a:gd name="T21" fmla="*/ 769 h 769"/>
                <a:gd name="T22" fmla="*/ 172 w 172"/>
                <a:gd name="T23" fmla="*/ 683 h 769"/>
                <a:gd name="T24" fmla="*/ 172 w 172"/>
                <a:gd name="T25" fmla="*/ 86 h 769"/>
                <a:gd name="T26" fmla="*/ 86 w 172"/>
                <a:gd name="T27"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 h="769">
                  <a:moveTo>
                    <a:pt x="86" y="14"/>
                  </a:moveTo>
                  <a:cubicBezTo>
                    <a:pt x="126" y="14"/>
                    <a:pt x="158" y="46"/>
                    <a:pt x="158" y="86"/>
                  </a:cubicBezTo>
                  <a:cubicBezTo>
                    <a:pt x="158" y="683"/>
                    <a:pt x="158" y="683"/>
                    <a:pt x="158" y="683"/>
                  </a:cubicBezTo>
                  <a:cubicBezTo>
                    <a:pt x="158" y="723"/>
                    <a:pt x="126" y="755"/>
                    <a:pt x="86" y="755"/>
                  </a:cubicBezTo>
                  <a:cubicBezTo>
                    <a:pt x="46" y="755"/>
                    <a:pt x="14" y="723"/>
                    <a:pt x="14" y="683"/>
                  </a:cubicBezTo>
                  <a:cubicBezTo>
                    <a:pt x="14" y="86"/>
                    <a:pt x="14" y="86"/>
                    <a:pt x="14" y="86"/>
                  </a:cubicBezTo>
                  <a:cubicBezTo>
                    <a:pt x="14" y="46"/>
                    <a:pt x="46" y="14"/>
                    <a:pt x="86" y="14"/>
                  </a:cubicBezTo>
                  <a:moveTo>
                    <a:pt x="86" y="0"/>
                  </a:moveTo>
                  <a:cubicBezTo>
                    <a:pt x="39" y="0"/>
                    <a:pt x="0" y="39"/>
                    <a:pt x="0" y="86"/>
                  </a:cubicBezTo>
                  <a:cubicBezTo>
                    <a:pt x="0" y="683"/>
                    <a:pt x="0" y="683"/>
                    <a:pt x="0" y="683"/>
                  </a:cubicBezTo>
                  <a:cubicBezTo>
                    <a:pt x="0" y="730"/>
                    <a:pt x="39" y="769"/>
                    <a:pt x="86" y="769"/>
                  </a:cubicBezTo>
                  <a:cubicBezTo>
                    <a:pt x="133" y="769"/>
                    <a:pt x="172" y="730"/>
                    <a:pt x="172" y="683"/>
                  </a:cubicBezTo>
                  <a:cubicBezTo>
                    <a:pt x="172" y="86"/>
                    <a:pt x="172" y="86"/>
                    <a:pt x="172" y="86"/>
                  </a:cubicBezTo>
                  <a:cubicBezTo>
                    <a:pt x="172" y="39"/>
                    <a:pt x="133" y="0"/>
                    <a:pt x="8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16"/>
            <p:cNvSpPr>
              <a:spLocks/>
            </p:cNvSpPr>
            <p:nvPr userDrawn="1"/>
          </p:nvSpPr>
          <p:spPr bwMode="auto">
            <a:xfrm>
              <a:off x="8718550" y="4105275"/>
              <a:ext cx="546100" cy="2444750"/>
            </a:xfrm>
            <a:custGeom>
              <a:avLst/>
              <a:gdLst>
                <a:gd name="T0" fmla="*/ 86 w 172"/>
                <a:gd name="T1" fmla="*/ 768 h 768"/>
                <a:gd name="T2" fmla="*/ 86 w 172"/>
                <a:gd name="T3" fmla="*/ 768 h 768"/>
                <a:gd name="T4" fmla="*/ 0 w 172"/>
                <a:gd name="T5" fmla="*/ 682 h 768"/>
                <a:gd name="T6" fmla="*/ 0 w 172"/>
                <a:gd name="T7" fmla="*/ 85 h 768"/>
                <a:gd name="T8" fmla="*/ 86 w 172"/>
                <a:gd name="T9" fmla="*/ 0 h 768"/>
                <a:gd name="T10" fmla="*/ 172 w 172"/>
                <a:gd name="T11" fmla="*/ 85 h 768"/>
                <a:gd name="T12" fmla="*/ 172 w 172"/>
                <a:gd name="T13" fmla="*/ 682 h 768"/>
                <a:gd name="T14" fmla="*/ 86 w 172"/>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2" h="768">
                  <a:moveTo>
                    <a:pt x="86" y="768"/>
                  </a:moveTo>
                  <a:cubicBezTo>
                    <a:pt x="86" y="768"/>
                    <a:pt x="86" y="768"/>
                    <a:pt x="86" y="768"/>
                  </a:cubicBezTo>
                  <a:cubicBezTo>
                    <a:pt x="39" y="768"/>
                    <a:pt x="0" y="730"/>
                    <a:pt x="0" y="682"/>
                  </a:cubicBezTo>
                  <a:cubicBezTo>
                    <a:pt x="0" y="85"/>
                    <a:pt x="0" y="85"/>
                    <a:pt x="0" y="85"/>
                  </a:cubicBezTo>
                  <a:cubicBezTo>
                    <a:pt x="0" y="38"/>
                    <a:pt x="39" y="0"/>
                    <a:pt x="86" y="0"/>
                  </a:cubicBezTo>
                  <a:cubicBezTo>
                    <a:pt x="133" y="0"/>
                    <a:pt x="172" y="38"/>
                    <a:pt x="172" y="85"/>
                  </a:cubicBezTo>
                  <a:cubicBezTo>
                    <a:pt x="172" y="682"/>
                    <a:pt x="172" y="682"/>
                    <a:pt x="172" y="682"/>
                  </a:cubicBezTo>
                  <a:cubicBezTo>
                    <a:pt x="172"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17"/>
            <p:cNvSpPr>
              <a:spLocks noEditPoints="1"/>
            </p:cNvSpPr>
            <p:nvPr userDrawn="1"/>
          </p:nvSpPr>
          <p:spPr bwMode="auto">
            <a:xfrm>
              <a:off x="4465638" y="3841750"/>
              <a:ext cx="438150" cy="1092200"/>
            </a:xfrm>
            <a:custGeom>
              <a:avLst/>
              <a:gdLst>
                <a:gd name="T0" fmla="*/ 69 w 138"/>
                <a:gd name="T1" fmla="*/ 14 h 343"/>
                <a:gd name="T2" fmla="*/ 124 w 138"/>
                <a:gd name="T3" fmla="*/ 69 h 343"/>
                <a:gd name="T4" fmla="*/ 124 w 138"/>
                <a:gd name="T5" fmla="*/ 275 h 343"/>
                <a:gd name="T6" fmla="*/ 69 w 138"/>
                <a:gd name="T7" fmla="*/ 330 h 343"/>
                <a:gd name="T8" fmla="*/ 14 w 138"/>
                <a:gd name="T9" fmla="*/ 275 h 343"/>
                <a:gd name="T10" fmla="*/ 14 w 138"/>
                <a:gd name="T11" fmla="*/ 69 h 343"/>
                <a:gd name="T12" fmla="*/ 69 w 138"/>
                <a:gd name="T13" fmla="*/ 14 h 343"/>
                <a:gd name="T14" fmla="*/ 69 w 138"/>
                <a:gd name="T15" fmla="*/ 0 h 343"/>
                <a:gd name="T16" fmla="*/ 0 w 138"/>
                <a:gd name="T17" fmla="*/ 69 h 343"/>
                <a:gd name="T18" fmla="*/ 0 w 138"/>
                <a:gd name="T19" fmla="*/ 275 h 343"/>
                <a:gd name="T20" fmla="*/ 69 w 138"/>
                <a:gd name="T21" fmla="*/ 343 h 343"/>
                <a:gd name="T22" fmla="*/ 138 w 138"/>
                <a:gd name="T23" fmla="*/ 275 h 343"/>
                <a:gd name="T24" fmla="*/ 138 w 138"/>
                <a:gd name="T25" fmla="*/ 69 h 343"/>
                <a:gd name="T26" fmla="*/ 69 w 138"/>
                <a:gd name="T27"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8" h="343">
                  <a:moveTo>
                    <a:pt x="69" y="14"/>
                  </a:moveTo>
                  <a:cubicBezTo>
                    <a:pt x="99" y="14"/>
                    <a:pt x="124" y="39"/>
                    <a:pt x="124" y="69"/>
                  </a:cubicBezTo>
                  <a:cubicBezTo>
                    <a:pt x="124" y="275"/>
                    <a:pt x="124" y="275"/>
                    <a:pt x="124" y="275"/>
                  </a:cubicBezTo>
                  <a:cubicBezTo>
                    <a:pt x="124" y="305"/>
                    <a:pt x="99" y="330"/>
                    <a:pt x="69" y="330"/>
                  </a:cubicBezTo>
                  <a:cubicBezTo>
                    <a:pt x="39" y="330"/>
                    <a:pt x="14" y="305"/>
                    <a:pt x="14" y="275"/>
                  </a:cubicBezTo>
                  <a:cubicBezTo>
                    <a:pt x="14" y="69"/>
                    <a:pt x="14" y="69"/>
                    <a:pt x="14" y="69"/>
                  </a:cubicBezTo>
                  <a:cubicBezTo>
                    <a:pt x="14" y="39"/>
                    <a:pt x="39" y="14"/>
                    <a:pt x="69" y="14"/>
                  </a:cubicBezTo>
                  <a:moveTo>
                    <a:pt x="69" y="0"/>
                  </a:moveTo>
                  <a:cubicBezTo>
                    <a:pt x="31" y="0"/>
                    <a:pt x="0" y="31"/>
                    <a:pt x="0" y="69"/>
                  </a:cubicBezTo>
                  <a:cubicBezTo>
                    <a:pt x="0" y="275"/>
                    <a:pt x="0" y="275"/>
                    <a:pt x="0" y="275"/>
                  </a:cubicBezTo>
                  <a:cubicBezTo>
                    <a:pt x="0" y="313"/>
                    <a:pt x="31" y="343"/>
                    <a:pt x="69" y="343"/>
                  </a:cubicBezTo>
                  <a:cubicBezTo>
                    <a:pt x="107" y="343"/>
                    <a:pt x="138" y="313"/>
                    <a:pt x="138" y="275"/>
                  </a:cubicBezTo>
                  <a:cubicBezTo>
                    <a:pt x="138" y="69"/>
                    <a:pt x="138" y="69"/>
                    <a:pt x="138" y="69"/>
                  </a:cubicBezTo>
                  <a:cubicBezTo>
                    <a:pt x="138" y="31"/>
                    <a:pt x="107" y="0"/>
                    <a:pt x="6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18"/>
            <p:cNvSpPr>
              <a:spLocks/>
            </p:cNvSpPr>
            <p:nvPr userDrawn="1"/>
          </p:nvSpPr>
          <p:spPr bwMode="auto">
            <a:xfrm>
              <a:off x="7259638" y="4475163"/>
              <a:ext cx="260350" cy="436563"/>
            </a:xfrm>
            <a:custGeom>
              <a:avLst/>
              <a:gdLst>
                <a:gd name="T0" fmla="*/ 41 w 82"/>
                <a:gd name="T1" fmla="*/ 137 h 137"/>
                <a:gd name="T2" fmla="*/ 41 w 82"/>
                <a:gd name="T3" fmla="*/ 137 h 137"/>
                <a:gd name="T4" fmla="*/ 0 w 82"/>
                <a:gd name="T5" fmla="*/ 96 h 137"/>
                <a:gd name="T6" fmla="*/ 0 w 82"/>
                <a:gd name="T7" fmla="*/ 41 h 137"/>
                <a:gd name="T8" fmla="*/ 41 w 82"/>
                <a:gd name="T9" fmla="*/ 0 h 137"/>
                <a:gd name="T10" fmla="*/ 82 w 82"/>
                <a:gd name="T11" fmla="*/ 41 h 137"/>
                <a:gd name="T12" fmla="*/ 82 w 82"/>
                <a:gd name="T13" fmla="*/ 96 h 137"/>
                <a:gd name="T14" fmla="*/ 41 w 82"/>
                <a:gd name="T15" fmla="*/ 137 h 1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37">
                  <a:moveTo>
                    <a:pt x="41" y="137"/>
                  </a:moveTo>
                  <a:cubicBezTo>
                    <a:pt x="41" y="137"/>
                    <a:pt x="41" y="137"/>
                    <a:pt x="41" y="137"/>
                  </a:cubicBezTo>
                  <a:cubicBezTo>
                    <a:pt x="18" y="137"/>
                    <a:pt x="0" y="119"/>
                    <a:pt x="0" y="96"/>
                  </a:cubicBezTo>
                  <a:cubicBezTo>
                    <a:pt x="0" y="41"/>
                    <a:pt x="0" y="41"/>
                    <a:pt x="0" y="41"/>
                  </a:cubicBezTo>
                  <a:cubicBezTo>
                    <a:pt x="0" y="19"/>
                    <a:pt x="18" y="0"/>
                    <a:pt x="41" y="0"/>
                  </a:cubicBezTo>
                  <a:cubicBezTo>
                    <a:pt x="64" y="0"/>
                    <a:pt x="82" y="19"/>
                    <a:pt x="82" y="41"/>
                  </a:cubicBezTo>
                  <a:cubicBezTo>
                    <a:pt x="82" y="96"/>
                    <a:pt x="82" y="96"/>
                    <a:pt x="82" y="96"/>
                  </a:cubicBezTo>
                  <a:cubicBezTo>
                    <a:pt x="82" y="119"/>
                    <a:pt x="64" y="137"/>
                    <a:pt x="41" y="13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19"/>
            <p:cNvSpPr>
              <a:spLocks noEditPoints="1"/>
            </p:cNvSpPr>
            <p:nvPr userDrawn="1"/>
          </p:nvSpPr>
          <p:spPr bwMode="auto">
            <a:xfrm>
              <a:off x="4030663" y="4475163"/>
              <a:ext cx="260350" cy="436563"/>
            </a:xfrm>
            <a:custGeom>
              <a:avLst/>
              <a:gdLst>
                <a:gd name="T0" fmla="*/ 41 w 82"/>
                <a:gd name="T1" fmla="*/ 14 h 137"/>
                <a:gd name="T2" fmla="*/ 69 w 82"/>
                <a:gd name="T3" fmla="*/ 41 h 137"/>
                <a:gd name="T4" fmla="*/ 69 w 82"/>
                <a:gd name="T5" fmla="*/ 96 h 137"/>
                <a:gd name="T6" fmla="*/ 41 w 82"/>
                <a:gd name="T7" fmla="*/ 124 h 137"/>
                <a:gd name="T8" fmla="*/ 14 w 82"/>
                <a:gd name="T9" fmla="*/ 96 h 137"/>
                <a:gd name="T10" fmla="*/ 14 w 82"/>
                <a:gd name="T11" fmla="*/ 41 h 137"/>
                <a:gd name="T12" fmla="*/ 41 w 82"/>
                <a:gd name="T13" fmla="*/ 14 h 137"/>
                <a:gd name="T14" fmla="*/ 41 w 82"/>
                <a:gd name="T15" fmla="*/ 0 h 137"/>
                <a:gd name="T16" fmla="*/ 0 w 82"/>
                <a:gd name="T17" fmla="*/ 41 h 137"/>
                <a:gd name="T18" fmla="*/ 0 w 82"/>
                <a:gd name="T19" fmla="*/ 96 h 137"/>
                <a:gd name="T20" fmla="*/ 41 w 82"/>
                <a:gd name="T21" fmla="*/ 137 h 137"/>
                <a:gd name="T22" fmla="*/ 82 w 82"/>
                <a:gd name="T23" fmla="*/ 96 h 137"/>
                <a:gd name="T24" fmla="*/ 82 w 82"/>
                <a:gd name="T25" fmla="*/ 41 h 137"/>
                <a:gd name="T26" fmla="*/ 41 w 82"/>
                <a:gd name="T2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137">
                  <a:moveTo>
                    <a:pt x="41" y="14"/>
                  </a:moveTo>
                  <a:cubicBezTo>
                    <a:pt x="56" y="14"/>
                    <a:pt x="69" y="26"/>
                    <a:pt x="69" y="41"/>
                  </a:cubicBezTo>
                  <a:cubicBezTo>
                    <a:pt x="69" y="96"/>
                    <a:pt x="69" y="96"/>
                    <a:pt x="69" y="96"/>
                  </a:cubicBezTo>
                  <a:cubicBezTo>
                    <a:pt x="69" y="112"/>
                    <a:pt x="56" y="124"/>
                    <a:pt x="41" y="124"/>
                  </a:cubicBezTo>
                  <a:cubicBezTo>
                    <a:pt x="26" y="124"/>
                    <a:pt x="14" y="112"/>
                    <a:pt x="14" y="96"/>
                  </a:cubicBezTo>
                  <a:cubicBezTo>
                    <a:pt x="14" y="41"/>
                    <a:pt x="14" y="41"/>
                    <a:pt x="14" y="41"/>
                  </a:cubicBezTo>
                  <a:cubicBezTo>
                    <a:pt x="14" y="26"/>
                    <a:pt x="26" y="14"/>
                    <a:pt x="41" y="14"/>
                  </a:cubicBezTo>
                  <a:moveTo>
                    <a:pt x="41" y="0"/>
                  </a:moveTo>
                  <a:cubicBezTo>
                    <a:pt x="19" y="0"/>
                    <a:pt x="0" y="19"/>
                    <a:pt x="0" y="41"/>
                  </a:cubicBezTo>
                  <a:cubicBezTo>
                    <a:pt x="0" y="96"/>
                    <a:pt x="0" y="96"/>
                    <a:pt x="0" y="96"/>
                  </a:cubicBezTo>
                  <a:cubicBezTo>
                    <a:pt x="0" y="119"/>
                    <a:pt x="19" y="137"/>
                    <a:pt x="41" y="137"/>
                  </a:cubicBezTo>
                  <a:cubicBezTo>
                    <a:pt x="64" y="137"/>
                    <a:pt x="82" y="119"/>
                    <a:pt x="82" y="96"/>
                  </a:cubicBezTo>
                  <a:cubicBezTo>
                    <a:pt x="82" y="41"/>
                    <a:pt x="82" y="41"/>
                    <a:pt x="82" y="41"/>
                  </a:cubicBezTo>
                  <a:cubicBezTo>
                    <a:pt x="82" y="19"/>
                    <a:pt x="64" y="0"/>
                    <a:pt x="4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20"/>
            <p:cNvSpPr>
              <a:spLocks/>
            </p:cNvSpPr>
            <p:nvPr userDrawn="1"/>
          </p:nvSpPr>
          <p:spPr bwMode="auto">
            <a:xfrm>
              <a:off x="6648450" y="4452938"/>
              <a:ext cx="436563" cy="1092200"/>
            </a:xfrm>
            <a:custGeom>
              <a:avLst/>
              <a:gdLst>
                <a:gd name="T0" fmla="*/ 68 w 137"/>
                <a:gd name="T1" fmla="*/ 343 h 343"/>
                <a:gd name="T2" fmla="*/ 68 w 137"/>
                <a:gd name="T3" fmla="*/ 343 h 343"/>
                <a:gd name="T4" fmla="*/ 0 w 137"/>
                <a:gd name="T5" fmla="*/ 275 h 343"/>
                <a:gd name="T6" fmla="*/ 0 w 137"/>
                <a:gd name="T7" fmla="*/ 69 h 343"/>
                <a:gd name="T8" fmla="*/ 68 w 137"/>
                <a:gd name="T9" fmla="*/ 0 h 343"/>
                <a:gd name="T10" fmla="*/ 137 w 137"/>
                <a:gd name="T11" fmla="*/ 69 h 343"/>
                <a:gd name="T12" fmla="*/ 137 w 137"/>
                <a:gd name="T13" fmla="*/ 275 h 343"/>
                <a:gd name="T14" fmla="*/ 68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8" y="343"/>
                  </a:moveTo>
                  <a:cubicBezTo>
                    <a:pt x="68" y="343"/>
                    <a:pt x="68" y="343"/>
                    <a:pt x="68" y="343"/>
                  </a:cubicBezTo>
                  <a:cubicBezTo>
                    <a:pt x="30" y="343"/>
                    <a:pt x="0" y="313"/>
                    <a:pt x="0" y="275"/>
                  </a:cubicBezTo>
                  <a:cubicBezTo>
                    <a:pt x="0" y="69"/>
                    <a:pt x="0" y="69"/>
                    <a:pt x="0" y="69"/>
                  </a:cubicBezTo>
                  <a:cubicBezTo>
                    <a:pt x="0" y="31"/>
                    <a:pt x="30" y="0"/>
                    <a:pt x="68" y="0"/>
                  </a:cubicBezTo>
                  <a:cubicBezTo>
                    <a:pt x="106" y="0"/>
                    <a:pt x="137" y="31"/>
                    <a:pt x="137" y="69"/>
                  </a:cubicBezTo>
                  <a:cubicBezTo>
                    <a:pt x="137" y="275"/>
                    <a:pt x="137" y="275"/>
                    <a:pt x="137" y="275"/>
                  </a:cubicBezTo>
                  <a:cubicBezTo>
                    <a:pt x="137" y="313"/>
                    <a:pt x="106" y="343"/>
                    <a:pt x="68"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21"/>
            <p:cNvSpPr>
              <a:spLocks/>
            </p:cNvSpPr>
            <p:nvPr userDrawn="1"/>
          </p:nvSpPr>
          <p:spPr bwMode="auto">
            <a:xfrm>
              <a:off x="5119688" y="2990850"/>
              <a:ext cx="547688" cy="2444750"/>
            </a:xfrm>
            <a:custGeom>
              <a:avLst/>
              <a:gdLst>
                <a:gd name="T0" fmla="*/ 86 w 172"/>
                <a:gd name="T1" fmla="*/ 768 h 768"/>
                <a:gd name="T2" fmla="*/ 86 w 172"/>
                <a:gd name="T3" fmla="*/ 768 h 768"/>
                <a:gd name="T4" fmla="*/ 0 w 172"/>
                <a:gd name="T5" fmla="*/ 682 h 768"/>
                <a:gd name="T6" fmla="*/ 0 w 172"/>
                <a:gd name="T7" fmla="*/ 85 h 768"/>
                <a:gd name="T8" fmla="*/ 86 w 172"/>
                <a:gd name="T9" fmla="*/ 0 h 768"/>
                <a:gd name="T10" fmla="*/ 172 w 172"/>
                <a:gd name="T11" fmla="*/ 85 h 768"/>
                <a:gd name="T12" fmla="*/ 172 w 172"/>
                <a:gd name="T13" fmla="*/ 682 h 768"/>
                <a:gd name="T14" fmla="*/ 86 w 172"/>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2" h="768">
                  <a:moveTo>
                    <a:pt x="86" y="768"/>
                  </a:moveTo>
                  <a:cubicBezTo>
                    <a:pt x="86" y="768"/>
                    <a:pt x="86" y="768"/>
                    <a:pt x="86" y="768"/>
                  </a:cubicBezTo>
                  <a:cubicBezTo>
                    <a:pt x="39" y="768"/>
                    <a:pt x="0" y="730"/>
                    <a:pt x="0" y="682"/>
                  </a:cubicBezTo>
                  <a:cubicBezTo>
                    <a:pt x="0" y="85"/>
                    <a:pt x="0" y="85"/>
                    <a:pt x="0" y="85"/>
                  </a:cubicBezTo>
                  <a:cubicBezTo>
                    <a:pt x="0" y="38"/>
                    <a:pt x="39" y="0"/>
                    <a:pt x="86" y="0"/>
                  </a:cubicBezTo>
                  <a:cubicBezTo>
                    <a:pt x="133" y="0"/>
                    <a:pt x="172" y="38"/>
                    <a:pt x="172" y="85"/>
                  </a:cubicBezTo>
                  <a:cubicBezTo>
                    <a:pt x="172" y="682"/>
                    <a:pt x="172" y="682"/>
                    <a:pt x="172" y="682"/>
                  </a:cubicBezTo>
                  <a:cubicBezTo>
                    <a:pt x="172"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22"/>
            <p:cNvSpPr>
              <a:spLocks/>
            </p:cNvSpPr>
            <p:nvPr userDrawn="1"/>
          </p:nvSpPr>
          <p:spPr bwMode="auto">
            <a:xfrm>
              <a:off x="5886450" y="3952875"/>
              <a:ext cx="542925" cy="2444750"/>
            </a:xfrm>
            <a:custGeom>
              <a:avLst/>
              <a:gdLst>
                <a:gd name="T0" fmla="*/ 85 w 171"/>
                <a:gd name="T1" fmla="*/ 768 h 768"/>
                <a:gd name="T2" fmla="*/ 85 w 171"/>
                <a:gd name="T3" fmla="*/ 768 h 768"/>
                <a:gd name="T4" fmla="*/ 0 w 171"/>
                <a:gd name="T5" fmla="*/ 682 h 768"/>
                <a:gd name="T6" fmla="*/ 0 w 171"/>
                <a:gd name="T7" fmla="*/ 85 h 768"/>
                <a:gd name="T8" fmla="*/ 85 w 171"/>
                <a:gd name="T9" fmla="*/ 0 h 768"/>
                <a:gd name="T10" fmla="*/ 171 w 171"/>
                <a:gd name="T11" fmla="*/ 85 h 768"/>
                <a:gd name="T12" fmla="*/ 171 w 171"/>
                <a:gd name="T13" fmla="*/ 682 h 768"/>
                <a:gd name="T14" fmla="*/ 85 w 171"/>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8">
                  <a:moveTo>
                    <a:pt x="85" y="768"/>
                  </a:moveTo>
                  <a:cubicBezTo>
                    <a:pt x="85" y="768"/>
                    <a:pt x="85" y="768"/>
                    <a:pt x="85" y="768"/>
                  </a:cubicBezTo>
                  <a:cubicBezTo>
                    <a:pt x="38" y="768"/>
                    <a:pt x="0" y="730"/>
                    <a:pt x="0" y="682"/>
                  </a:cubicBezTo>
                  <a:cubicBezTo>
                    <a:pt x="0" y="85"/>
                    <a:pt x="0" y="85"/>
                    <a:pt x="0" y="85"/>
                  </a:cubicBezTo>
                  <a:cubicBezTo>
                    <a:pt x="0" y="38"/>
                    <a:pt x="38" y="0"/>
                    <a:pt x="85" y="0"/>
                  </a:cubicBezTo>
                  <a:cubicBezTo>
                    <a:pt x="133" y="0"/>
                    <a:pt x="171" y="38"/>
                    <a:pt x="171" y="85"/>
                  </a:cubicBezTo>
                  <a:cubicBezTo>
                    <a:pt x="171" y="682"/>
                    <a:pt x="171" y="682"/>
                    <a:pt x="171" y="682"/>
                  </a:cubicBezTo>
                  <a:cubicBezTo>
                    <a:pt x="171" y="730"/>
                    <a:pt x="133" y="768"/>
                    <a:pt x="85"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23"/>
            <p:cNvSpPr>
              <a:spLocks/>
            </p:cNvSpPr>
            <p:nvPr userDrawn="1"/>
          </p:nvSpPr>
          <p:spPr bwMode="auto">
            <a:xfrm>
              <a:off x="3790950" y="4716463"/>
              <a:ext cx="436563" cy="1092200"/>
            </a:xfrm>
            <a:custGeom>
              <a:avLst/>
              <a:gdLst>
                <a:gd name="T0" fmla="*/ 68 w 137"/>
                <a:gd name="T1" fmla="*/ 343 h 343"/>
                <a:gd name="T2" fmla="*/ 68 w 137"/>
                <a:gd name="T3" fmla="*/ 343 h 343"/>
                <a:gd name="T4" fmla="*/ 0 w 137"/>
                <a:gd name="T5" fmla="*/ 274 h 343"/>
                <a:gd name="T6" fmla="*/ 0 w 137"/>
                <a:gd name="T7" fmla="*/ 68 h 343"/>
                <a:gd name="T8" fmla="*/ 68 w 137"/>
                <a:gd name="T9" fmla="*/ 0 h 343"/>
                <a:gd name="T10" fmla="*/ 137 w 137"/>
                <a:gd name="T11" fmla="*/ 68 h 343"/>
                <a:gd name="T12" fmla="*/ 137 w 137"/>
                <a:gd name="T13" fmla="*/ 274 h 343"/>
                <a:gd name="T14" fmla="*/ 68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8" y="343"/>
                  </a:moveTo>
                  <a:cubicBezTo>
                    <a:pt x="68" y="343"/>
                    <a:pt x="68" y="343"/>
                    <a:pt x="68" y="343"/>
                  </a:cubicBezTo>
                  <a:cubicBezTo>
                    <a:pt x="30" y="343"/>
                    <a:pt x="0" y="312"/>
                    <a:pt x="0" y="274"/>
                  </a:cubicBezTo>
                  <a:cubicBezTo>
                    <a:pt x="0" y="68"/>
                    <a:pt x="0" y="68"/>
                    <a:pt x="0" y="68"/>
                  </a:cubicBezTo>
                  <a:cubicBezTo>
                    <a:pt x="0" y="30"/>
                    <a:pt x="30" y="0"/>
                    <a:pt x="68" y="0"/>
                  </a:cubicBezTo>
                  <a:cubicBezTo>
                    <a:pt x="106" y="0"/>
                    <a:pt x="137" y="30"/>
                    <a:pt x="137" y="68"/>
                  </a:cubicBezTo>
                  <a:cubicBezTo>
                    <a:pt x="137" y="274"/>
                    <a:pt x="137" y="274"/>
                    <a:pt x="137" y="274"/>
                  </a:cubicBezTo>
                  <a:cubicBezTo>
                    <a:pt x="137" y="312"/>
                    <a:pt x="106" y="343"/>
                    <a:pt x="68"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24"/>
            <p:cNvSpPr>
              <a:spLocks/>
            </p:cNvSpPr>
            <p:nvPr userDrawn="1"/>
          </p:nvSpPr>
          <p:spPr bwMode="auto">
            <a:xfrm>
              <a:off x="3028950" y="3841750"/>
              <a:ext cx="542925" cy="2447925"/>
            </a:xfrm>
            <a:custGeom>
              <a:avLst/>
              <a:gdLst>
                <a:gd name="T0" fmla="*/ 85 w 171"/>
                <a:gd name="T1" fmla="*/ 769 h 769"/>
                <a:gd name="T2" fmla="*/ 85 w 171"/>
                <a:gd name="T3" fmla="*/ 769 h 769"/>
                <a:gd name="T4" fmla="*/ 0 w 171"/>
                <a:gd name="T5" fmla="*/ 683 h 769"/>
                <a:gd name="T6" fmla="*/ 0 w 171"/>
                <a:gd name="T7" fmla="*/ 86 h 769"/>
                <a:gd name="T8" fmla="*/ 85 w 171"/>
                <a:gd name="T9" fmla="*/ 0 h 769"/>
                <a:gd name="T10" fmla="*/ 171 w 171"/>
                <a:gd name="T11" fmla="*/ 86 h 769"/>
                <a:gd name="T12" fmla="*/ 171 w 171"/>
                <a:gd name="T13" fmla="*/ 683 h 769"/>
                <a:gd name="T14" fmla="*/ 85 w 171"/>
                <a:gd name="T15" fmla="*/ 769 h 7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9">
                  <a:moveTo>
                    <a:pt x="85" y="769"/>
                  </a:moveTo>
                  <a:cubicBezTo>
                    <a:pt x="85" y="769"/>
                    <a:pt x="85" y="769"/>
                    <a:pt x="85" y="769"/>
                  </a:cubicBezTo>
                  <a:cubicBezTo>
                    <a:pt x="38" y="769"/>
                    <a:pt x="0" y="730"/>
                    <a:pt x="0" y="683"/>
                  </a:cubicBezTo>
                  <a:cubicBezTo>
                    <a:pt x="0" y="86"/>
                    <a:pt x="0" y="86"/>
                    <a:pt x="0" y="86"/>
                  </a:cubicBezTo>
                  <a:cubicBezTo>
                    <a:pt x="0" y="39"/>
                    <a:pt x="38" y="0"/>
                    <a:pt x="85" y="0"/>
                  </a:cubicBezTo>
                  <a:cubicBezTo>
                    <a:pt x="133" y="0"/>
                    <a:pt x="171" y="39"/>
                    <a:pt x="171" y="86"/>
                  </a:cubicBezTo>
                  <a:cubicBezTo>
                    <a:pt x="171" y="683"/>
                    <a:pt x="171" y="683"/>
                    <a:pt x="171" y="683"/>
                  </a:cubicBezTo>
                  <a:cubicBezTo>
                    <a:pt x="171" y="730"/>
                    <a:pt x="133" y="769"/>
                    <a:pt x="85"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25"/>
            <p:cNvSpPr>
              <a:spLocks/>
            </p:cNvSpPr>
            <p:nvPr userDrawn="1"/>
          </p:nvSpPr>
          <p:spPr bwMode="auto">
            <a:xfrm>
              <a:off x="0" y="3148013"/>
              <a:ext cx="228600" cy="2438400"/>
            </a:xfrm>
            <a:custGeom>
              <a:avLst/>
              <a:gdLst>
                <a:gd name="T0" fmla="*/ 0 w 72"/>
                <a:gd name="T1" fmla="*/ 0 h 766"/>
                <a:gd name="T2" fmla="*/ 0 w 72"/>
                <a:gd name="T3" fmla="*/ 766 h 766"/>
                <a:gd name="T4" fmla="*/ 72 w 72"/>
                <a:gd name="T5" fmla="*/ 681 h 766"/>
                <a:gd name="T6" fmla="*/ 72 w 72"/>
                <a:gd name="T7" fmla="*/ 84 h 766"/>
                <a:gd name="T8" fmla="*/ 0 w 72"/>
                <a:gd name="T9" fmla="*/ 0 h 766"/>
              </a:gdLst>
              <a:ahLst/>
              <a:cxnLst>
                <a:cxn ang="0">
                  <a:pos x="T0" y="T1"/>
                </a:cxn>
                <a:cxn ang="0">
                  <a:pos x="T2" y="T3"/>
                </a:cxn>
                <a:cxn ang="0">
                  <a:pos x="T4" y="T5"/>
                </a:cxn>
                <a:cxn ang="0">
                  <a:pos x="T6" y="T7"/>
                </a:cxn>
                <a:cxn ang="0">
                  <a:pos x="T8" y="T9"/>
                </a:cxn>
              </a:cxnLst>
              <a:rect l="0" t="0" r="r" b="b"/>
              <a:pathLst>
                <a:path w="72" h="766">
                  <a:moveTo>
                    <a:pt x="0" y="0"/>
                  </a:moveTo>
                  <a:cubicBezTo>
                    <a:pt x="0" y="766"/>
                    <a:pt x="0" y="766"/>
                    <a:pt x="0" y="766"/>
                  </a:cubicBezTo>
                  <a:cubicBezTo>
                    <a:pt x="41" y="759"/>
                    <a:pt x="72" y="724"/>
                    <a:pt x="72" y="681"/>
                  </a:cubicBezTo>
                  <a:cubicBezTo>
                    <a:pt x="72" y="84"/>
                    <a:pt x="72" y="84"/>
                    <a:pt x="72" y="84"/>
                  </a:cubicBezTo>
                  <a:cubicBezTo>
                    <a:pt x="72" y="42"/>
                    <a:pt x="41" y="6"/>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26"/>
            <p:cNvSpPr>
              <a:spLocks/>
            </p:cNvSpPr>
            <p:nvPr userDrawn="1"/>
          </p:nvSpPr>
          <p:spPr bwMode="auto">
            <a:xfrm>
              <a:off x="11950700" y="4105275"/>
              <a:ext cx="254000" cy="2444750"/>
            </a:xfrm>
            <a:custGeom>
              <a:avLst/>
              <a:gdLst>
                <a:gd name="T0" fmla="*/ 80 w 80"/>
                <a:gd name="T1" fmla="*/ 0 h 768"/>
                <a:gd name="T2" fmla="*/ 0 w 80"/>
                <a:gd name="T3" fmla="*/ 85 h 768"/>
                <a:gd name="T4" fmla="*/ 0 w 80"/>
                <a:gd name="T5" fmla="*/ 682 h 768"/>
                <a:gd name="T6" fmla="*/ 80 w 80"/>
                <a:gd name="T7" fmla="*/ 768 h 768"/>
                <a:gd name="T8" fmla="*/ 80 w 80"/>
                <a:gd name="T9" fmla="*/ 0 h 768"/>
              </a:gdLst>
              <a:ahLst/>
              <a:cxnLst>
                <a:cxn ang="0">
                  <a:pos x="T0" y="T1"/>
                </a:cxn>
                <a:cxn ang="0">
                  <a:pos x="T2" y="T3"/>
                </a:cxn>
                <a:cxn ang="0">
                  <a:pos x="T4" y="T5"/>
                </a:cxn>
                <a:cxn ang="0">
                  <a:pos x="T6" y="T7"/>
                </a:cxn>
                <a:cxn ang="0">
                  <a:pos x="T8" y="T9"/>
                </a:cxn>
              </a:cxnLst>
              <a:rect l="0" t="0" r="r" b="b"/>
              <a:pathLst>
                <a:path w="80" h="768">
                  <a:moveTo>
                    <a:pt x="80" y="0"/>
                  </a:moveTo>
                  <a:cubicBezTo>
                    <a:pt x="36" y="2"/>
                    <a:pt x="0" y="39"/>
                    <a:pt x="0" y="85"/>
                  </a:cubicBezTo>
                  <a:cubicBezTo>
                    <a:pt x="0" y="682"/>
                    <a:pt x="0" y="682"/>
                    <a:pt x="0" y="682"/>
                  </a:cubicBezTo>
                  <a:cubicBezTo>
                    <a:pt x="0" y="728"/>
                    <a:pt x="36" y="766"/>
                    <a:pt x="80" y="768"/>
                  </a:cubicBezTo>
                  <a:lnTo>
                    <a:pt x="8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8" name="Logotype"/>
          <p:cNvGrpSpPr>
            <a:grpSpLocks noChangeAspect="1"/>
          </p:cNvGrpSpPr>
          <p:nvPr userDrawn="1"/>
        </p:nvGrpSpPr>
        <p:grpSpPr>
          <a:xfrm>
            <a:off x="641350" y="530890"/>
            <a:ext cx="1384039" cy="448472"/>
            <a:chOff x="5075238" y="3101975"/>
            <a:chExt cx="2047875" cy="663575"/>
          </a:xfrm>
        </p:grpSpPr>
        <p:sp>
          <p:nvSpPr>
            <p:cNvPr id="39"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91642078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Image">
    <p:bg>
      <p:bgPr>
        <a:solidFill>
          <a:srgbClr val="FDECE4"/>
        </a:solidFill>
        <a:effectLst/>
      </p:bgPr>
    </p:bg>
    <p:spTree>
      <p:nvGrpSpPr>
        <p:cNvPr id="1" name=""/>
        <p:cNvGrpSpPr/>
        <p:nvPr/>
      </p:nvGrpSpPr>
      <p:grpSpPr>
        <a:xfrm>
          <a:off x="0" y="0"/>
          <a:ext cx="0" cy="0"/>
          <a:chOff x="0" y="0"/>
          <a:chExt cx="0" cy="0"/>
        </a:xfrm>
      </p:grpSpPr>
      <p:sp useBgFill="1">
        <p:nvSpPr>
          <p:cNvPr id="28" name="Picture Placeholder 5"/>
          <p:cNvSpPr>
            <a:spLocks noGrp="1"/>
          </p:cNvSpPr>
          <p:nvPr>
            <p:ph type="pic" sz="quarter" idx="15" hasCustomPrompt="1"/>
          </p:nvPr>
        </p:nvSpPr>
        <p:spPr>
          <a:xfrm>
            <a:off x="0" y="0"/>
            <a:ext cx="12195175" cy="6859588"/>
          </a:xfrm>
        </p:spPr>
        <p:txBody>
          <a:bodyPr anchor="ctr" anchorCtr="0"/>
          <a:lstStyle>
            <a:lvl1pPr marL="0" indent="0" algn="ctr">
              <a:buNone/>
              <a:defRPr baseline="0">
                <a:solidFill>
                  <a:schemeClr val="tx1"/>
                </a:solidFill>
              </a:defRPr>
            </a:lvl1pPr>
          </a:lstStyle>
          <a:p>
            <a:r>
              <a:rPr lang="sv-SE" dirty="0" err="1"/>
              <a:t>Insert</a:t>
            </a:r>
            <a:r>
              <a:rPr lang="sv-SE" dirty="0"/>
              <a:t> </a:t>
            </a:r>
            <a:r>
              <a:rPr lang="sv-SE" dirty="0" err="1"/>
              <a:t>picture</a:t>
            </a:r>
            <a:r>
              <a:rPr lang="sv-SE" dirty="0"/>
              <a:t> by </a:t>
            </a:r>
            <a:r>
              <a:rPr lang="sv-SE" dirty="0" err="1"/>
              <a:t>using</a:t>
            </a:r>
            <a:r>
              <a:rPr lang="sv-SE" dirty="0"/>
              <a:t> Nordea Image Bank </a:t>
            </a:r>
            <a:r>
              <a:rPr lang="sv-SE" dirty="0" err="1"/>
              <a:t>button</a:t>
            </a:r>
            <a:r>
              <a:rPr lang="sv-SE" dirty="0"/>
              <a:t> or </a:t>
            </a:r>
            <a:r>
              <a:rPr lang="sv-SE" dirty="0" err="1"/>
              <a:t>use</a:t>
            </a:r>
            <a:r>
              <a:rPr lang="sv-SE" dirty="0"/>
              <a:t> as </a:t>
            </a:r>
            <a:r>
              <a:rPr lang="sv-SE" dirty="0" err="1"/>
              <a:t>pink</a:t>
            </a:r>
            <a:r>
              <a:rPr lang="sv-SE" dirty="0"/>
              <a:t> </a:t>
            </a:r>
            <a:r>
              <a:rPr lang="sv-SE" dirty="0" err="1"/>
              <a:t>slide</a:t>
            </a:r>
            <a:endParaRPr lang="en-GB" dirty="0"/>
          </a:p>
        </p:txBody>
      </p:sp>
      <p:sp>
        <p:nvSpPr>
          <p:cNvPr id="2" name="Title 1"/>
          <p:cNvSpPr>
            <a:spLocks noGrp="1"/>
          </p:cNvSpPr>
          <p:nvPr>
            <p:ph type="ctrTitle"/>
          </p:nvPr>
        </p:nvSpPr>
        <p:spPr>
          <a:xfrm>
            <a:off x="648000" y="1339200"/>
            <a:ext cx="7200000" cy="748800"/>
          </a:xfrm>
        </p:spPr>
        <p:txBody>
          <a:bodyPr>
            <a:noAutofit/>
          </a:bodyPr>
          <a:lstStyle>
            <a:lvl1pPr>
              <a:defRPr sz="2400">
                <a:solidFill>
                  <a:schemeClr val="accent1"/>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2133650"/>
            <a:ext cx="7200000" cy="360083"/>
          </a:xfrm>
        </p:spPr>
        <p:txBody>
          <a:bodyPr>
            <a:noAutofit/>
          </a:bodyPr>
          <a:lstStyle>
            <a:lvl1pPr marL="0" indent="0" algn="l">
              <a:buNone/>
              <a:defRPr b="1">
                <a:solidFill>
                  <a:schemeClr val="tx2"/>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21" name="Text Placeholder 20"/>
          <p:cNvSpPr>
            <a:spLocks noGrp="1"/>
          </p:cNvSpPr>
          <p:nvPr>
            <p:ph type="body" sz="quarter" idx="13" hasCustomPrompt="1"/>
          </p:nvPr>
        </p:nvSpPr>
        <p:spPr>
          <a:xfrm>
            <a:off x="648000" y="2592000"/>
            <a:ext cx="7200000" cy="216000"/>
          </a:xfrm>
        </p:spPr>
        <p:txBody>
          <a:bodyPr>
            <a:noAutofit/>
          </a:bodyPr>
          <a:lstStyle>
            <a:lvl1pPr marL="0" indent="0">
              <a:buNone/>
              <a:defRPr sz="1300">
                <a:solidFill>
                  <a:schemeClr val="tx2"/>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err="1"/>
              <a:t>Name</a:t>
            </a:r>
            <a:r>
              <a:rPr lang="nb-NO" dirty="0"/>
              <a:t>, </a:t>
            </a:r>
            <a:r>
              <a:rPr lang="nb-NO" dirty="0" err="1"/>
              <a:t>title</a:t>
            </a:r>
            <a:endParaRPr lang="nb-NO" dirty="0"/>
          </a:p>
        </p:txBody>
      </p:sp>
      <p:sp>
        <p:nvSpPr>
          <p:cNvPr id="22" name="Text Placeholder 20"/>
          <p:cNvSpPr>
            <a:spLocks noGrp="1"/>
          </p:cNvSpPr>
          <p:nvPr>
            <p:ph type="body" sz="quarter" idx="14" hasCustomPrompt="1"/>
          </p:nvPr>
        </p:nvSpPr>
        <p:spPr>
          <a:xfrm>
            <a:off x="648000" y="2844000"/>
            <a:ext cx="7200000" cy="216000"/>
          </a:xfrm>
        </p:spPr>
        <p:txBody>
          <a:bodyPr>
            <a:noAutofit/>
          </a:bodyPr>
          <a:lstStyle>
            <a:lvl1pPr marL="0" indent="0">
              <a:buNone/>
              <a:defRPr sz="1300">
                <a:solidFill>
                  <a:schemeClr val="tx2"/>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a:t>Date</a:t>
            </a:r>
          </a:p>
        </p:txBody>
      </p:sp>
      <p:grpSp>
        <p:nvGrpSpPr>
          <p:cNvPr id="10" name="Pulse"/>
          <p:cNvGrpSpPr/>
          <p:nvPr userDrawn="1"/>
        </p:nvGrpSpPr>
        <p:grpSpPr>
          <a:xfrm>
            <a:off x="8751888" y="3030538"/>
            <a:ext cx="3446462" cy="3490913"/>
            <a:chOff x="8751888" y="3030538"/>
            <a:chExt cx="3446462" cy="3490913"/>
          </a:xfrm>
          <a:solidFill>
            <a:schemeClr val="accent1"/>
          </a:solidFill>
        </p:grpSpPr>
        <p:sp>
          <p:nvSpPr>
            <p:cNvPr id="11"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9" name="Logotype"/>
          <p:cNvGrpSpPr>
            <a:grpSpLocks noChangeAspect="1"/>
          </p:cNvGrpSpPr>
          <p:nvPr userDrawn="1"/>
        </p:nvGrpSpPr>
        <p:grpSpPr>
          <a:xfrm>
            <a:off x="641350" y="530890"/>
            <a:ext cx="1384039" cy="448472"/>
            <a:chOff x="5075238" y="3101975"/>
            <a:chExt cx="2047875" cy="663575"/>
          </a:xfrm>
        </p:grpSpPr>
        <p:sp>
          <p:nvSpPr>
            <p:cNvPr id="30"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2386721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Image Blue">
    <p:bg>
      <p:bgPr>
        <a:solidFill>
          <a:schemeClr val="bg2"/>
        </a:solidFill>
        <a:effectLst/>
      </p:bgPr>
    </p:bg>
    <p:spTree>
      <p:nvGrpSpPr>
        <p:cNvPr id="1" name=""/>
        <p:cNvGrpSpPr/>
        <p:nvPr/>
      </p:nvGrpSpPr>
      <p:grpSpPr>
        <a:xfrm>
          <a:off x="0" y="0"/>
          <a:ext cx="0" cy="0"/>
          <a:chOff x="0" y="0"/>
          <a:chExt cx="0" cy="0"/>
        </a:xfrm>
      </p:grpSpPr>
      <p:sp>
        <p:nvSpPr>
          <p:cNvPr id="25" name="Rectangle 24"/>
          <p:cNvSpPr/>
          <p:nvPr userDrawn="1"/>
        </p:nvSpPr>
        <p:spPr>
          <a:xfrm>
            <a:off x="0" y="939600"/>
            <a:ext cx="12193200" cy="38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2" name="Title 1"/>
          <p:cNvSpPr>
            <a:spLocks noGrp="1"/>
          </p:cNvSpPr>
          <p:nvPr>
            <p:ph type="ctrTitle"/>
          </p:nvPr>
        </p:nvSpPr>
        <p:spPr>
          <a:xfrm>
            <a:off x="648000" y="4783756"/>
            <a:ext cx="7200000" cy="626850"/>
          </a:xfrm>
        </p:spPr>
        <p:txBody>
          <a:bodyPr>
            <a:noAutofit/>
          </a:bodyPr>
          <a:lstStyle>
            <a:lvl1pPr>
              <a:defRPr sz="2400">
                <a:solidFill>
                  <a:srgbClr val="FBD9CA"/>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5436000"/>
            <a:ext cx="7200000" cy="360083"/>
          </a:xfrm>
        </p:spPr>
        <p:txBody>
          <a:bodyPr>
            <a:noAutofit/>
          </a:bodyPr>
          <a:lstStyle>
            <a:lvl1pPr marL="0" indent="0" algn="l">
              <a:buNone/>
              <a:defRPr b="1">
                <a:solidFill>
                  <a:schemeClr val="bg1"/>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21" name="Text Placeholder 20"/>
          <p:cNvSpPr>
            <a:spLocks noGrp="1"/>
          </p:cNvSpPr>
          <p:nvPr>
            <p:ph type="body" sz="quarter" idx="13" hasCustomPrompt="1"/>
          </p:nvPr>
        </p:nvSpPr>
        <p:spPr>
          <a:xfrm>
            <a:off x="648000" y="5914122"/>
            <a:ext cx="7200000" cy="216000"/>
          </a:xfrm>
        </p:spPr>
        <p:txBody>
          <a:bodyPr>
            <a:noAutofit/>
          </a:bodyPr>
          <a:lstStyle>
            <a:lvl1pPr marL="0" indent="0">
              <a:buNone/>
              <a:defRPr sz="1300">
                <a:solidFill>
                  <a:srgbClr val="FFFFFF"/>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err="1"/>
              <a:t>Name</a:t>
            </a:r>
            <a:r>
              <a:rPr lang="nb-NO" dirty="0"/>
              <a:t>, </a:t>
            </a:r>
            <a:r>
              <a:rPr lang="nb-NO" dirty="0" err="1"/>
              <a:t>title</a:t>
            </a:r>
            <a:endParaRPr lang="nb-NO" dirty="0"/>
          </a:p>
        </p:txBody>
      </p:sp>
      <p:sp>
        <p:nvSpPr>
          <p:cNvPr id="22" name="Text Placeholder 20"/>
          <p:cNvSpPr>
            <a:spLocks noGrp="1"/>
          </p:cNvSpPr>
          <p:nvPr>
            <p:ph type="body" sz="quarter" idx="14" hasCustomPrompt="1"/>
          </p:nvPr>
        </p:nvSpPr>
        <p:spPr>
          <a:xfrm>
            <a:off x="648000" y="6166122"/>
            <a:ext cx="7200000" cy="216000"/>
          </a:xfrm>
        </p:spPr>
        <p:txBody>
          <a:bodyPr>
            <a:noAutofit/>
          </a:bodyPr>
          <a:lstStyle>
            <a:lvl1pPr marL="0" indent="0">
              <a:buNone/>
              <a:defRPr sz="1300">
                <a:solidFill>
                  <a:srgbClr val="FFFFFF"/>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a:t>Date</a:t>
            </a:r>
          </a:p>
        </p:txBody>
      </p:sp>
      <p:sp>
        <p:nvSpPr>
          <p:cNvPr id="7" name="Picture Placeholder 6"/>
          <p:cNvSpPr>
            <a:spLocks noGrp="1"/>
          </p:cNvSpPr>
          <p:nvPr>
            <p:ph type="pic" sz="quarter" idx="15" hasCustomPrompt="1"/>
          </p:nvPr>
        </p:nvSpPr>
        <p:spPr>
          <a:xfrm>
            <a:off x="-1" y="939600"/>
            <a:ext cx="12204000" cy="3816350"/>
          </a:xfrm>
          <a:noFill/>
        </p:spPr>
        <p:txBody>
          <a:bodyPr anchor="ctr" anchorCtr="0"/>
          <a:lstStyle>
            <a:lvl1pPr marL="0" marR="0" indent="0" algn="ctr" defTabSz="1088776" rtl="0" eaLnBrk="1" fontAlgn="auto" latinLnBrk="0" hangingPunct="1">
              <a:lnSpc>
                <a:spcPct val="100000"/>
              </a:lnSpc>
              <a:spcBef>
                <a:spcPts val="1200"/>
              </a:spcBef>
              <a:spcAft>
                <a:spcPts val="0"/>
              </a:spcAft>
              <a:buClrTx/>
              <a:buSzTx/>
              <a:buFont typeface="Arial" pitchFamily="34" charset="0"/>
              <a:buNone/>
              <a:tabLst/>
              <a:defRPr>
                <a:solidFill>
                  <a:schemeClr val="tx1"/>
                </a:solidFill>
              </a:defRPr>
            </a:lvl1pPr>
          </a:lstStyle>
          <a:p>
            <a:r>
              <a:rPr lang="sv-SE" dirty="0" err="1"/>
              <a:t>Insert</a:t>
            </a:r>
            <a:r>
              <a:rPr lang="sv-SE" dirty="0"/>
              <a:t> </a:t>
            </a:r>
            <a:r>
              <a:rPr lang="sv-SE" dirty="0" err="1"/>
              <a:t>picture</a:t>
            </a:r>
            <a:r>
              <a:rPr lang="sv-SE" dirty="0"/>
              <a:t> by </a:t>
            </a:r>
            <a:r>
              <a:rPr lang="sv-SE" dirty="0" err="1"/>
              <a:t>using</a:t>
            </a:r>
            <a:r>
              <a:rPr lang="sv-SE" dirty="0"/>
              <a:t> Nordea Image Bank </a:t>
            </a:r>
            <a:r>
              <a:rPr lang="sv-SE" dirty="0" err="1"/>
              <a:t>button</a:t>
            </a:r>
            <a:endParaRPr lang="en-GB" dirty="0"/>
          </a:p>
        </p:txBody>
      </p:sp>
      <p:grpSp>
        <p:nvGrpSpPr>
          <p:cNvPr id="16" name="Pulse"/>
          <p:cNvGrpSpPr/>
          <p:nvPr userDrawn="1"/>
        </p:nvGrpSpPr>
        <p:grpSpPr>
          <a:xfrm>
            <a:off x="8751888" y="3030538"/>
            <a:ext cx="3446462" cy="3490913"/>
            <a:chOff x="8751888" y="3030538"/>
            <a:chExt cx="3446462" cy="3490913"/>
          </a:xfrm>
          <a:solidFill>
            <a:srgbClr val="0000FF"/>
          </a:solidFill>
        </p:grpSpPr>
        <p:sp>
          <p:nvSpPr>
            <p:cNvPr id="17"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6" name="Logotype"/>
          <p:cNvGrpSpPr>
            <a:grpSpLocks noChangeAspect="1"/>
          </p:cNvGrpSpPr>
          <p:nvPr userDrawn="1"/>
        </p:nvGrpSpPr>
        <p:grpSpPr>
          <a:xfrm>
            <a:off x="5371674" y="298072"/>
            <a:ext cx="1384039" cy="448472"/>
            <a:chOff x="5075238" y="3101975"/>
            <a:chExt cx="2047875" cy="663575"/>
          </a:xfrm>
        </p:grpSpPr>
        <p:sp>
          <p:nvSpPr>
            <p:cNvPr id="27"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308035909"/>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Image Pink">
    <p:bg>
      <p:bgPr>
        <a:solidFill>
          <a:srgbClr val="FDECE4"/>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12193200" cy="6859588"/>
          </a:xfrm>
          <a:prstGeom prst="rect">
            <a:avLst/>
          </a:prstGeom>
          <a:solidFill>
            <a:srgbClr val="FDEC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 name="Rectangle 3"/>
          <p:cNvSpPr/>
          <p:nvPr userDrawn="1"/>
        </p:nvSpPr>
        <p:spPr>
          <a:xfrm>
            <a:off x="0" y="939600"/>
            <a:ext cx="12193200" cy="38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 name="Picture Placeholder 6"/>
          <p:cNvSpPr>
            <a:spLocks noGrp="1"/>
          </p:cNvSpPr>
          <p:nvPr>
            <p:ph type="pic" sz="quarter" idx="15" hasCustomPrompt="1"/>
          </p:nvPr>
        </p:nvSpPr>
        <p:spPr>
          <a:xfrm>
            <a:off x="-1" y="940414"/>
            <a:ext cx="12204000" cy="3816350"/>
          </a:xfrm>
          <a:noFill/>
        </p:spPr>
        <p:txBody>
          <a:bodyPr anchor="ctr" anchorCtr="0"/>
          <a:lstStyle>
            <a:lvl1pPr marL="0" indent="0" algn="ctr">
              <a:buNone/>
              <a:defRPr>
                <a:solidFill>
                  <a:schemeClr val="tx1"/>
                </a:solidFill>
              </a:defRPr>
            </a:lvl1pPr>
          </a:lstStyle>
          <a:p>
            <a:r>
              <a:rPr lang="sv-SE" dirty="0" err="1"/>
              <a:t>Insert</a:t>
            </a:r>
            <a:r>
              <a:rPr lang="sv-SE" dirty="0"/>
              <a:t> </a:t>
            </a:r>
            <a:r>
              <a:rPr lang="sv-SE" dirty="0" err="1"/>
              <a:t>picture</a:t>
            </a:r>
            <a:r>
              <a:rPr lang="sv-SE" dirty="0"/>
              <a:t> by </a:t>
            </a:r>
            <a:r>
              <a:rPr lang="sv-SE" dirty="0" err="1"/>
              <a:t>using</a:t>
            </a:r>
            <a:r>
              <a:rPr lang="sv-SE" dirty="0"/>
              <a:t> Nordea Image Bank </a:t>
            </a:r>
            <a:r>
              <a:rPr lang="sv-SE" dirty="0" err="1"/>
              <a:t>button</a:t>
            </a:r>
            <a:endParaRPr lang="en-GB" dirty="0"/>
          </a:p>
        </p:txBody>
      </p:sp>
      <p:sp>
        <p:nvSpPr>
          <p:cNvPr id="2" name="Title 1"/>
          <p:cNvSpPr>
            <a:spLocks noGrp="1"/>
          </p:cNvSpPr>
          <p:nvPr>
            <p:ph type="ctrTitle"/>
          </p:nvPr>
        </p:nvSpPr>
        <p:spPr>
          <a:xfrm>
            <a:off x="648000" y="4775994"/>
            <a:ext cx="7200000" cy="634612"/>
          </a:xfrm>
        </p:spPr>
        <p:txBody>
          <a:bodyPr>
            <a:noAutofit/>
          </a:bodyPr>
          <a:lstStyle>
            <a:lvl1pPr>
              <a:defRPr sz="2400">
                <a:solidFill>
                  <a:schemeClr val="accent1"/>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5436000"/>
            <a:ext cx="7200000" cy="360083"/>
          </a:xfrm>
        </p:spPr>
        <p:txBody>
          <a:bodyPr>
            <a:noAutofit/>
          </a:bodyPr>
          <a:lstStyle>
            <a:lvl1pPr marL="0" indent="0" algn="l">
              <a:buNone/>
              <a:defRPr b="1">
                <a:solidFill>
                  <a:schemeClr val="tx2"/>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21" name="Text Placeholder 20"/>
          <p:cNvSpPr>
            <a:spLocks noGrp="1"/>
          </p:cNvSpPr>
          <p:nvPr>
            <p:ph type="body" sz="quarter" idx="13" hasCustomPrompt="1"/>
          </p:nvPr>
        </p:nvSpPr>
        <p:spPr>
          <a:xfrm>
            <a:off x="648000" y="5914122"/>
            <a:ext cx="7200000" cy="216000"/>
          </a:xfrm>
        </p:spPr>
        <p:txBody>
          <a:bodyPr>
            <a:noAutofit/>
          </a:bodyPr>
          <a:lstStyle>
            <a:lvl1pPr marL="0" indent="0">
              <a:buNone/>
              <a:defRPr sz="1300">
                <a:solidFill>
                  <a:schemeClr val="tx2"/>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err="1"/>
              <a:t>Name</a:t>
            </a:r>
            <a:r>
              <a:rPr lang="nb-NO" dirty="0"/>
              <a:t>, </a:t>
            </a:r>
            <a:r>
              <a:rPr lang="nb-NO" dirty="0" err="1"/>
              <a:t>title</a:t>
            </a:r>
            <a:endParaRPr lang="nb-NO" dirty="0"/>
          </a:p>
        </p:txBody>
      </p:sp>
      <p:sp>
        <p:nvSpPr>
          <p:cNvPr id="22" name="Text Placeholder 20"/>
          <p:cNvSpPr>
            <a:spLocks noGrp="1"/>
          </p:cNvSpPr>
          <p:nvPr>
            <p:ph type="body" sz="quarter" idx="14" hasCustomPrompt="1"/>
          </p:nvPr>
        </p:nvSpPr>
        <p:spPr>
          <a:xfrm>
            <a:off x="648000" y="6166122"/>
            <a:ext cx="7200000" cy="216000"/>
          </a:xfrm>
        </p:spPr>
        <p:txBody>
          <a:bodyPr>
            <a:noAutofit/>
          </a:bodyPr>
          <a:lstStyle>
            <a:lvl1pPr marL="0" indent="0">
              <a:buNone/>
              <a:defRPr sz="1300">
                <a:solidFill>
                  <a:schemeClr val="tx2"/>
                </a:solidFill>
              </a:defRPr>
            </a:lvl1pPr>
            <a:lvl2pPr marL="257191" indent="0">
              <a:buNone/>
              <a:defRPr>
                <a:solidFill>
                  <a:schemeClr val="accent2"/>
                </a:solidFill>
              </a:defRPr>
            </a:lvl2pPr>
            <a:lvl3pPr marL="514382" indent="0">
              <a:buNone/>
              <a:defRPr>
                <a:solidFill>
                  <a:schemeClr val="accent2"/>
                </a:solidFill>
              </a:defRPr>
            </a:lvl3pPr>
            <a:lvl4pPr marL="771574" indent="0">
              <a:buNone/>
              <a:defRPr>
                <a:solidFill>
                  <a:schemeClr val="accent2"/>
                </a:solidFill>
              </a:defRPr>
            </a:lvl4pPr>
            <a:lvl5pPr marL="1028765" indent="0">
              <a:buNone/>
              <a:defRPr>
                <a:solidFill>
                  <a:schemeClr val="accent2"/>
                </a:solidFill>
              </a:defRPr>
            </a:lvl5pPr>
          </a:lstStyle>
          <a:p>
            <a:pPr lvl="0"/>
            <a:r>
              <a:rPr lang="nb-NO" dirty="0"/>
              <a:t>Date</a:t>
            </a:r>
          </a:p>
        </p:txBody>
      </p:sp>
      <p:grpSp>
        <p:nvGrpSpPr>
          <p:cNvPr id="16" name="Pulse"/>
          <p:cNvGrpSpPr/>
          <p:nvPr userDrawn="1"/>
        </p:nvGrpSpPr>
        <p:grpSpPr>
          <a:xfrm>
            <a:off x="8751888" y="3030538"/>
            <a:ext cx="3446462" cy="3490913"/>
            <a:chOff x="8751888" y="3030538"/>
            <a:chExt cx="3446462" cy="3490913"/>
          </a:xfrm>
          <a:solidFill>
            <a:schemeClr val="accent1"/>
          </a:solidFill>
        </p:grpSpPr>
        <p:sp>
          <p:nvSpPr>
            <p:cNvPr id="17"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5" name="Logotype"/>
          <p:cNvGrpSpPr>
            <a:grpSpLocks noChangeAspect="1"/>
          </p:cNvGrpSpPr>
          <p:nvPr userDrawn="1"/>
        </p:nvGrpSpPr>
        <p:grpSpPr>
          <a:xfrm>
            <a:off x="5371674" y="298072"/>
            <a:ext cx="1384039" cy="448472"/>
            <a:chOff x="5075238" y="3101975"/>
            <a:chExt cx="2047875" cy="663575"/>
          </a:xfrm>
        </p:grpSpPr>
        <p:sp>
          <p:nvSpPr>
            <p:cNvPr id="26"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338673350"/>
      </p:ext>
    </p:extLst>
  </p:cSld>
  <p:clrMapOvr>
    <a:overrideClrMapping bg1="lt1" tx1="dk1" bg2="lt2" tx2="dk2" accent1="accent1" accent2="accent2" accent3="accent3" accent4="accent4" accent5="accent5" accent6="accent6" hlink="hlink" folHlink="folHlink"/>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hapter Divider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72018" y="1089026"/>
            <a:ext cx="8402188" cy="999458"/>
          </a:xfrm>
        </p:spPr>
        <p:txBody>
          <a:bodyPr anchor="b" anchorCtr="0">
            <a:noAutofit/>
          </a:bodyPr>
          <a:lstStyle>
            <a:lvl1pPr algn="ctr">
              <a:defRPr sz="2900" b="1" cap="none" baseline="0">
                <a:solidFill>
                  <a:schemeClr val="bg2"/>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Text Placeholder 2"/>
          <p:cNvSpPr>
            <a:spLocks noGrp="1"/>
          </p:cNvSpPr>
          <p:nvPr>
            <p:ph type="body" idx="1"/>
          </p:nvPr>
        </p:nvSpPr>
        <p:spPr>
          <a:xfrm>
            <a:off x="1872018" y="2160500"/>
            <a:ext cx="8402188" cy="720167"/>
          </a:xfrm>
        </p:spPr>
        <p:txBody>
          <a:bodyPr anchor="t" anchorCtr="0">
            <a:noAutofit/>
          </a:bodyPr>
          <a:lstStyle>
            <a:lvl1pPr marL="0" indent="0" algn="ctr">
              <a:buNone/>
              <a:defRPr sz="1900" b="1">
                <a:solidFill>
                  <a:schemeClr val="accent2"/>
                </a:solidFill>
              </a:defRPr>
            </a:lvl1pPr>
            <a:lvl2pPr marL="544388" indent="0">
              <a:buNone/>
              <a:defRPr sz="2100">
                <a:solidFill>
                  <a:schemeClr val="tx1">
                    <a:tint val="75000"/>
                  </a:schemeClr>
                </a:solidFill>
              </a:defRPr>
            </a:lvl2pPr>
            <a:lvl3pPr marL="1088776" indent="0">
              <a:buNone/>
              <a:defRPr sz="1900">
                <a:solidFill>
                  <a:schemeClr val="tx1">
                    <a:tint val="75000"/>
                  </a:schemeClr>
                </a:solidFill>
              </a:defRPr>
            </a:lvl3pPr>
            <a:lvl4pPr marL="1633164" indent="0">
              <a:buNone/>
              <a:defRPr sz="1700">
                <a:solidFill>
                  <a:schemeClr val="tx1">
                    <a:tint val="75000"/>
                  </a:schemeClr>
                </a:solidFill>
              </a:defRPr>
            </a:lvl4pPr>
            <a:lvl5pPr marL="2177552" indent="0">
              <a:buNone/>
              <a:defRPr sz="1700">
                <a:solidFill>
                  <a:schemeClr val="tx1">
                    <a:tint val="75000"/>
                  </a:schemeClr>
                </a:solidFill>
              </a:defRPr>
            </a:lvl5pPr>
            <a:lvl6pPr marL="2721940" indent="0">
              <a:buNone/>
              <a:defRPr sz="1700">
                <a:solidFill>
                  <a:schemeClr val="tx1">
                    <a:tint val="75000"/>
                  </a:schemeClr>
                </a:solidFill>
              </a:defRPr>
            </a:lvl6pPr>
            <a:lvl7pPr marL="3266328" indent="0">
              <a:buNone/>
              <a:defRPr sz="1700">
                <a:solidFill>
                  <a:schemeClr val="tx1">
                    <a:tint val="75000"/>
                  </a:schemeClr>
                </a:solidFill>
              </a:defRPr>
            </a:lvl7pPr>
            <a:lvl8pPr marL="3810716" indent="0">
              <a:buNone/>
              <a:defRPr sz="1700">
                <a:solidFill>
                  <a:schemeClr val="tx1">
                    <a:tint val="75000"/>
                  </a:schemeClr>
                </a:solidFill>
              </a:defRPr>
            </a:lvl8pPr>
            <a:lvl9pPr marL="4355104" indent="0">
              <a:buNone/>
              <a:defRPr sz="1700">
                <a:solidFill>
                  <a:schemeClr val="tx1">
                    <a:tint val="75000"/>
                  </a:schemeClr>
                </a:solidFill>
              </a:defRPr>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grpSp>
        <p:nvGrpSpPr>
          <p:cNvPr id="11" name="Pulse"/>
          <p:cNvGrpSpPr/>
          <p:nvPr userDrawn="1"/>
        </p:nvGrpSpPr>
        <p:grpSpPr>
          <a:xfrm>
            <a:off x="8751888" y="3030538"/>
            <a:ext cx="3446462" cy="3490913"/>
            <a:chOff x="8751888" y="3030538"/>
            <a:chExt cx="3446462" cy="3490913"/>
          </a:xfrm>
          <a:solidFill>
            <a:schemeClr val="accent1"/>
          </a:solidFill>
        </p:grpSpPr>
        <p:sp>
          <p:nvSpPr>
            <p:cNvPr id="12"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04186277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6" name="Slide Number Placeholder 5"/>
          <p:cNvSpPr>
            <a:spLocks noGrp="1"/>
          </p:cNvSpPr>
          <p:nvPr>
            <p:ph type="sldNum" sz="quarter" idx="12"/>
          </p:nvPr>
        </p:nvSpPr>
        <p:spPr/>
        <p:txBody>
          <a:bodyPr/>
          <a:lstStyle>
            <a:lvl1pPr>
              <a:defRPr>
                <a:solidFill>
                  <a:srgbClr val="8B8A8D"/>
                </a:solidFill>
              </a:defRPr>
            </a:lvl1pPr>
          </a:lstStyle>
          <a:p>
            <a:fld id="{D14BCCD3-0010-4FBA-B965-2126ADC31932}" type="slidenum">
              <a:rPr lang="nb-NO" smtClean="0"/>
              <a:pPr/>
              <a:t>‹#›</a:t>
            </a:fld>
            <a:endParaRPr lang="nb-NO" dirty="0"/>
          </a:p>
        </p:txBody>
      </p:sp>
      <p:sp>
        <p:nvSpPr>
          <p:cNvPr id="4" name="Title 3"/>
          <p:cNvSpPr>
            <a:spLocks noGrp="1"/>
          </p:cNvSpPr>
          <p:nvPr>
            <p:ph type="title"/>
          </p:nvPr>
        </p:nvSpPr>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5" name="Footer Placeholder 4"/>
          <p:cNvSpPr>
            <a:spLocks noGrp="1"/>
          </p:cNvSpPr>
          <p:nvPr>
            <p:ph type="ftr" sz="quarter" idx="13"/>
          </p:nvPr>
        </p:nvSpPr>
        <p:spPr/>
        <p:txBody>
          <a:bodyPr/>
          <a:lstStyle>
            <a:lvl1pPr>
              <a:defRPr>
                <a:solidFill>
                  <a:srgbClr val="8B8A8D"/>
                </a:solidFill>
              </a:defRPr>
            </a:lvl1pPr>
          </a:lstStyle>
          <a:p>
            <a:endParaRPr lang="nb-NO" dirty="0"/>
          </a:p>
        </p:txBody>
      </p:sp>
    </p:spTree>
    <p:extLst>
      <p:ext uri="{BB962C8B-B14F-4D97-AF65-F5344CB8AC3E}">
        <p14:creationId xmlns:p14="http://schemas.microsoft.com/office/powerpoint/2010/main" val="530865806"/>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hapter Divider Pulse Pattern">
    <p:bg>
      <p:bgPr>
        <a:solidFill>
          <a:srgbClr val="FDECE4"/>
        </a:solidFill>
        <a:effectLst/>
      </p:bgPr>
    </p:bg>
    <p:spTree>
      <p:nvGrpSpPr>
        <p:cNvPr id="1" name=""/>
        <p:cNvGrpSpPr/>
        <p:nvPr/>
      </p:nvGrpSpPr>
      <p:grpSpPr>
        <a:xfrm>
          <a:off x="0" y="0"/>
          <a:ext cx="0" cy="0"/>
          <a:chOff x="0" y="0"/>
          <a:chExt cx="0" cy="0"/>
        </a:xfrm>
      </p:grpSpPr>
      <p:sp useBgFill="1">
        <p:nvSpPr>
          <p:cNvPr id="53" name="Picture Placeholder 5"/>
          <p:cNvSpPr>
            <a:spLocks noGrp="1"/>
          </p:cNvSpPr>
          <p:nvPr>
            <p:ph type="pic" sz="quarter" idx="15" hasCustomPrompt="1"/>
          </p:nvPr>
        </p:nvSpPr>
        <p:spPr>
          <a:xfrm>
            <a:off x="0" y="0"/>
            <a:ext cx="12195175" cy="6859588"/>
          </a:xfrm>
        </p:spPr>
        <p:txBody>
          <a:bodyPr anchor="ctr" anchorCtr="0"/>
          <a:lstStyle>
            <a:lvl1pPr marL="0" marR="0" indent="0" algn="ctr" defTabSz="1088776" rtl="0" eaLnBrk="1" fontAlgn="auto" latinLnBrk="0" hangingPunct="1">
              <a:lnSpc>
                <a:spcPct val="100000"/>
              </a:lnSpc>
              <a:spcBef>
                <a:spcPts val="1200"/>
              </a:spcBef>
              <a:spcAft>
                <a:spcPts val="0"/>
              </a:spcAft>
              <a:buClrTx/>
              <a:buSzTx/>
              <a:buFont typeface="Arial" pitchFamily="34" charset="0"/>
              <a:buNone/>
              <a:tabLst/>
              <a:defRPr>
                <a:solidFill>
                  <a:schemeClr val="tx1"/>
                </a:solidFill>
              </a:defRPr>
            </a:lvl1pPr>
          </a:lstStyle>
          <a:p>
            <a:r>
              <a:rPr lang="sv-SE" dirty="0" err="1"/>
              <a:t>Insert</a:t>
            </a:r>
            <a:r>
              <a:rPr lang="sv-SE" dirty="0"/>
              <a:t> </a:t>
            </a:r>
            <a:r>
              <a:rPr lang="sv-SE" dirty="0" err="1"/>
              <a:t>picture</a:t>
            </a:r>
            <a:r>
              <a:rPr lang="sv-SE" dirty="0"/>
              <a:t> by </a:t>
            </a:r>
            <a:r>
              <a:rPr lang="sv-SE" dirty="0" err="1"/>
              <a:t>using</a:t>
            </a:r>
            <a:r>
              <a:rPr lang="sv-SE" dirty="0"/>
              <a:t> Nordea Image Bank </a:t>
            </a:r>
            <a:r>
              <a:rPr lang="sv-SE" dirty="0" err="1"/>
              <a:t>button</a:t>
            </a:r>
            <a:r>
              <a:rPr lang="sv-SE" dirty="0"/>
              <a:t> or </a:t>
            </a:r>
            <a:r>
              <a:rPr lang="sv-SE" dirty="0" err="1"/>
              <a:t>use</a:t>
            </a:r>
            <a:r>
              <a:rPr lang="sv-SE" dirty="0"/>
              <a:t> as </a:t>
            </a:r>
            <a:r>
              <a:rPr lang="sv-SE" dirty="0" err="1"/>
              <a:t>pink</a:t>
            </a:r>
            <a:r>
              <a:rPr lang="sv-SE" dirty="0"/>
              <a:t> </a:t>
            </a:r>
            <a:r>
              <a:rPr lang="sv-SE" dirty="0" err="1"/>
              <a:t>slide</a:t>
            </a:r>
            <a:endParaRPr lang="en-GB" dirty="0"/>
          </a:p>
        </p:txBody>
      </p:sp>
      <p:sp>
        <p:nvSpPr>
          <p:cNvPr id="2" name="Title 1"/>
          <p:cNvSpPr>
            <a:spLocks noGrp="1"/>
          </p:cNvSpPr>
          <p:nvPr>
            <p:ph type="title"/>
          </p:nvPr>
        </p:nvSpPr>
        <p:spPr>
          <a:xfrm>
            <a:off x="1872018" y="1090800"/>
            <a:ext cx="8402188" cy="1000800"/>
          </a:xfrm>
        </p:spPr>
        <p:txBody>
          <a:bodyPr anchor="b" anchorCtr="0">
            <a:noAutofit/>
          </a:bodyPr>
          <a:lstStyle>
            <a:lvl1pPr algn="ctr">
              <a:defRPr sz="2900" b="1" cap="none" baseline="0">
                <a:solidFill>
                  <a:schemeClr val="bg2"/>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Text Placeholder 2"/>
          <p:cNvSpPr>
            <a:spLocks noGrp="1"/>
          </p:cNvSpPr>
          <p:nvPr>
            <p:ph type="body" idx="1"/>
          </p:nvPr>
        </p:nvSpPr>
        <p:spPr>
          <a:xfrm>
            <a:off x="1872018" y="2160500"/>
            <a:ext cx="8402188" cy="720167"/>
          </a:xfrm>
        </p:spPr>
        <p:txBody>
          <a:bodyPr anchor="t" anchorCtr="0">
            <a:noAutofit/>
          </a:bodyPr>
          <a:lstStyle>
            <a:lvl1pPr marL="0" indent="0" algn="ctr">
              <a:buNone/>
              <a:defRPr sz="1900" b="1">
                <a:solidFill>
                  <a:schemeClr val="tx2"/>
                </a:solidFill>
              </a:defRPr>
            </a:lvl1pPr>
            <a:lvl2pPr marL="544388" indent="0">
              <a:buNone/>
              <a:defRPr sz="2100">
                <a:solidFill>
                  <a:schemeClr val="tx1">
                    <a:tint val="75000"/>
                  </a:schemeClr>
                </a:solidFill>
              </a:defRPr>
            </a:lvl2pPr>
            <a:lvl3pPr marL="1088776" indent="0">
              <a:buNone/>
              <a:defRPr sz="1900">
                <a:solidFill>
                  <a:schemeClr val="tx1">
                    <a:tint val="75000"/>
                  </a:schemeClr>
                </a:solidFill>
              </a:defRPr>
            </a:lvl3pPr>
            <a:lvl4pPr marL="1633164" indent="0">
              <a:buNone/>
              <a:defRPr sz="1700">
                <a:solidFill>
                  <a:schemeClr val="tx1">
                    <a:tint val="75000"/>
                  </a:schemeClr>
                </a:solidFill>
              </a:defRPr>
            </a:lvl4pPr>
            <a:lvl5pPr marL="2177552" indent="0">
              <a:buNone/>
              <a:defRPr sz="1700">
                <a:solidFill>
                  <a:schemeClr val="tx1">
                    <a:tint val="75000"/>
                  </a:schemeClr>
                </a:solidFill>
              </a:defRPr>
            </a:lvl5pPr>
            <a:lvl6pPr marL="2721940" indent="0">
              <a:buNone/>
              <a:defRPr sz="1700">
                <a:solidFill>
                  <a:schemeClr val="tx1">
                    <a:tint val="75000"/>
                  </a:schemeClr>
                </a:solidFill>
              </a:defRPr>
            </a:lvl6pPr>
            <a:lvl7pPr marL="3266328" indent="0">
              <a:buNone/>
              <a:defRPr sz="1700">
                <a:solidFill>
                  <a:schemeClr val="tx1">
                    <a:tint val="75000"/>
                  </a:schemeClr>
                </a:solidFill>
              </a:defRPr>
            </a:lvl7pPr>
            <a:lvl8pPr marL="3810716" indent="0">
              <a:buNone/>
              <a:defRPr sz="1700">
                <a:solidFill>
                  <a:schemeClr val="tx1">
                    <a:tint val="75000"/>
                  </a:schemeClr>
                </a:solidFill>
              </a:defRPr>
            </a:lvl8pPr>
            <a:lvl9pPr marL="4355104" indent="0">
              <a:buNone/>
              <a:defRPr sz="1700">
                <a:solidFill>
                  <a:schemeClr val="tx1">
                    <a:tint val="75000"/>
                  </a:schemeClr>
                </a:solidFill>
              </a:defRPr>
            </a:lvl9pPr>
          </a:lstStyle>
          <a:p>
            <a:pPr lvl="0"/>
            <a:r>
              <a:rPr lang="nb-NO" dirty="0" err="1"/>
              <a:t>Click</a:t>
            </a:r>
            <a:r>
              <a:rPr lang="nb-NO" dirty="0"/>
              <a:t> to </a:t>
            </a:r>
            <a:r>
              <a:rPr lang="nb-NO" dirty="0" err="1"/>
              <a:t>edit</a:t>
            </a:r>
            <a:r>
              <a:rPr lang="nb-NO" dirty="0"/>
              <a:t> Master </a:t>
            </a:r>
            <a:r>
              <a:rPr lang="nb-NO" dirty="0" err="1"/>
              <a:t>text</a:t>
            </a:r>
            <a:r>
              <a:rPr lang="nb-NO" dirty="0"/>
              <a:t> styles</a:t>
            </a:r>
          </a:p>
        </p:txBody>
      </p:sp>
      <p:grpSp>
        <p:nvGrpSpPr>
          <p:cNvPr id="28" name="Pulse"/>
          <p:cNvGrpSpPr/>
          <p:nvPr userDrawn="1"/>
        </p:nvGrpSpPr>
        <p:grpSpPr>
          <a:xfrm>
            <a:off x="0" y="2990850"/>
            <a:ext cx="12204000" cy="3559175"/>
            <a:chOff x="0" y="2990850"/>
            <a:chExt cx="12204700" cy="3559175"/>
          </a:xfrm>
          <a:solidFill>
            <a:srgbClr val="0000A0"/>
          </a:solidFill>
        </p:grpSpPr>
        <p:sp>
          <p:nvSpPr>
            <p:cNvPr id="29" name="Freeform 5"/>
            <p:cNvSpPr>
              <a:spLocks/>
            </p:cNvSpPr>
            <p:nvPr userDrawn="1"/>
          </p:nvSpPr>
          <p:spPr bwMode="auto">
            <a:xfrm>
              <a:off x="1820863" y="4627563"/>
              <a:ext cx="260350" cy="439738"/>
            </a:xfrm>
            <a:custGeom>
              <a:avLst/>
              <a:gdLst>
                <a:gd name="T0" fmla="*/ 41 w 82"/>
                <a:gd name="T1" fmla="*/ 138 h 138"/>
                <a:gd name="T2" fmla="*/ 41 w 82"/>
                <a:gd name="T3" fmla="*/ 138 h 138"/>
                <a:gd name="T4" fmla="*/ 0 w 82"/>
                <a:gd name="T5" fmla="*/ 96 h 138"/>
                <a:gd name="T6" fmla="*/ 0 w 82"/>
                <a:gd name="T7" fmla="*/ 41 h 138"/>
                <a:gd name="T8" fmla="*/ 41 w 82"/>
                <a:gd name="T9" fmla="*/ 0 h 138"/>
                <a:gd name="T10" fmla="*/ 82 w 82"/>
                <a:gd name="T11" fmla="*/ 41 h 138"/>
                <a:gd name="T12" fmla="*/ 82 w 82"/>
                <a:gd name="T13" fmla="*/ 96 h 138"/>
                <a:gd name="T14" fmla="*/ 41 w 82"/>
                <a:gd name="T15" fmla="*/ 138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38">
                  <a:moveTo>
                    <a:pt x="41" y="138"/>
                  </a:moveTo>
                  <a:cubicBezTo>
                    <a:pt x="41" y="138"/>
                    <a:pt x="41" y="138"/>
                    <a:pt x="41" y="138"/>
                  </a:cubicBezTo>
                  <a:cubicBezTo>
                    <a:pt x="19" y="138"/>
                    <a:pt x="0" y="119"/>
                    <a:pt x="0" y="96"/>
                  </a:cubicBezTo>
                  <a:cubicBezTo>
                    <a:pt x="0" y="41"/>
                    <a:pt x="0" y="41"/>
                    <a:pt x="0" y="41"/>
                  </a:cubicBezTo>
                  <a:cubicBezTo>
                    <a:pt x="0" y="19"/>
                    <a:pt x="19" y="0"/>
                    <a:pt x="41" y="0"/>
                  </a:cubicBezTo>
                  <a:cubicBezTo>
                    <a:pt x="64" y="0"/>
                    <a:pt x="82" y="19"/>
                    <a:pt x="82" y="41"/>
                  </a:cubicBezTo>
                  <a:cubicBezTo>
                    <a:pt x="82" y="96"/>
                    <a:pt x="82" y="96"/>
                    <a:pt x="82" y="96"/>
                  </a:cubicBezTo>
                  <a:cubicBezTo>
                    <a:pt x="82" y="119"/>
                    <a:pt x="64" y="138"/>
                    <a:pt x="41" y="1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6"/>
            <p:cNvSpPr>
              <a:spLocks/>
            </p:cNvSpPr>
            <p:nvPr userDrawn="1"/>
          </p:nvSpPr>
          <p:spPr bwMode="auto">
            <a:xfrm>
              <a:off x="1211263" y="4605338"/>
              <a:ext cx="434975" cy="1092200"/>
            </a:xfrm>
            <a:custGeom>
              <a:avLst/>
              <a:gdLst>
                <a:gd name="T0" fmla="*/ 69 w 137"/>
                <a:gd name="T1" fmla="*/ 343 h 343"/>
                <a:gd name="T2" fmla="*/ 69 w 137"/>
                <a:gd name="T3" fmla="*/ 343 h 343"/>
                <a:gd name="T4" fmla="*/ 0 w 137"/>
                <a:gd name="T5" fmla="*/ 275 h 343"/>
                <a:gd name="T6" fmla="*/ 0 w 137"/>
                <a:gd name="T7" fmla="*/ 69 h 343"/>
                <a:gd name="T8" fmla="*/ 69 w 137"/>
                <a:gd name="T9" fmla="*/ 0 h 343"/>
                <a:gd name="T10" fmla="*/ 137 w 137"/>
                <a:gd name="T11" fmla="*/ 69 h 343"/>
                <a:gd name="T12" fmla="*/ 137 w 137"/>
                <a:gd name="T13" fmla="*/ 275 h 343"/>
                <a:gd name="T14" fmla="*/ 69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9" y="343"/>
                  </a:moveTo>
                  <a:cubicBezTo>
                    <a:pt x="69" y="343"/>
                    <a:pt x="69" y="343"/>
                    <a:pt x="69" y="343"/>
                  </a:cubicBezTo>
                  <a:cubicBezTo>
                    <a:pt x="31" y="343"/>
                    <a:pt x="0" y="313"/>
                    <a:pt x="0" y="275"/>
                  </a:cubicBezTo>
                  <a:cubicBezTo>
                    <a:pt x="0" y="69"/>
                    <a:pt x="0" y="69"/>
                    <a:pt x="0" y="69"/>
                  </a:cubicBezTo>
                  <a:cubicBezTo>
                    <a:pt x="0" y="31"/>
                    <a:pt x="31" y="0"/>
                    <a:pt x="69" y="0"/>
                  </a:cubicBezTo>
                  <a:cubicBezTo>
                    <a:pt x="106" y="0"/>
                    <a:pt x="137" y="31"/>
                    <a:pt x="137" y="69"/>
                  </a:cubicBezTo>
                  <a:cubicBezTo>
                    <a:pt x="137" y="275"/>
                    <a:pt x="137" y="275"/>
                    <a:pt x="137" y="275"/>
                  </a:cubicBezTo>
                  <a:cubicBezTo>
                    <a:pt x="137" y="313"/>
                    <a:pt x="106" y="343"/>
                    <a:pt x="69"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7"/>
            <p:cNvSpPr>
              <a:spLocks/>
            </p:cNvSpPr>
            <p:nvPr userDrawn="1"/>
          </p:nvSpPr>
          <p:spPr bwMode="auto">
            <a:xfrm>
              <a:off x="447675" y="4105275"/>
              <a:ext cx="544513" cy="2444750"/>
            </a:xfrm>
            <a:custGeom>
              <a:avLst/>
              <a:gdLst>
                <a:gd name="T0" fmla="*/ 86 w 171"/>
                <a:gd name="T1" fmla="*/ 768 h 768"/>
                <a:gd name="T2" fmla="*/ 86 w 171"/>
                <a:gd name="T3" fmla="*/ 768 h 768"/>
                <a:gd name="T4" fmla="*/ 0 w 171"/>
                <a:gd name="T5" fmla="*/ 682 h 768"/>
                <a:gd name="T6" fmla="*/ 0 w 171"/>
                <a:gd name="T7" fmla="*/ 85 h 768"/>
                <a:gd name="T8" fmla="*/ 86 w 171"/>
                <a:gd name="T9" fmla="*/ 0 h 768"/>
                <a:gd name="T10" fmla="*/ 171 w 171"/>
                <a:gd name="T11" fmla="*/ 85 h 768"/>
                <a:gd name="T12" fmla="*/ 171 w 171"/>
                <a:gd name="T13" fmla="*/ 682 h 768"/>
                <a:gd name="T14" fmla="*/ 86 w 171"/>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8">
                  <a:moveTo>
                    <a:pt x="86" y="768"/>
                  </a:moveTo>
                  <a:cubicBezTo>
                    <a:pt x="86" y="768"/>
                    <a:pt x="86" y="768"/>
                    <a:pt x="86" y="768"/>
                  </a:cubicBezTo>
                  <a:cubicBezTo>
                    <a:pt x="38" y="768"/>
                    <a:pt x="0" y="730"/>
                    <a:pt x="0" y="682"/>
                  </a:cubicBezTo>
                  <a:cubicBezTo>
                    <a:pt x="0" y="85"/>
                    <a:pt x="0" y="85"/>
                    <a:pt x="0" y="85"/>
                  </a:cubicBezTo>
                  <a:cubicBezTo>
                    <a:pt x="0" y="38"/>
                    <a:pt x="38" y="0"/>
                    <a:pt x="86" y="0"/>
                  </a:cubicBezTo>
                  <a:cubicBezTo>
                    <a:pt x="133" y="0"/>
                    <a:pt x="171" y="38"/>
                    <a:pt x="171" y="85"/>
                  </a:cubicBezTo>
                  <a:cubicBezTo>
                    <a:pt x="171" y="682"/>
                    <a:pt x="171" y="682"/>
                    <a:pt x="171" y="682"/>
                  </a:cubicBezTo>
                  <a:cubicBezTo>
                    <a:pt x="171"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8"/>
            <p:cNvSpPr>
              <a:spLocks/>
            </p:cNvSpPr>
            <p:nvPr userDrawn="1"/>
          </p:nvSpPr>
          <p:spPr bwMode="auto">
            <a:xfrm>
              <a:off x="10529888" y="3994150"/>
              <a:ext cx="434975" cy="1092200"/>
            </a:xfrm>
            <a:custGeom>
              <a:avLst/>
              <a:gdLst>
                <a:gd name="T0" fmla="*/ 69 w 137"/>
                <a:gd name="T1" fmla="*/ 343 h 343"/>
                <a:gd name="T2" fmla="*/ 69 w 137"/>
                <a:gd name="T3" fmla="*/ 343 h 343"/>
                <a:gd name="T4" fmla="*/ 0 w 137"/>
                <a:gd name="T5" fmla="*/ 275 h 343"/>
                <a:gd name="T6" fmla="*/ 0 w 137"/>
                <a:gd name="T7" fmla="*/ 69 h 343"/>
                <a:gd name="T8" fmla="*/ 69 w 137"/>
                <a:gd name="T9" fmla="*/ 0 h 343"/>
                <a:gd name="T10" fmla="*/ 137 w 137"/>
                <a:gd name="T11" fmla="*/ 69 h 343"/>
                <a:gd name="T12" fmla="*/ 137 w 137"/>
                <a:gd name="T13" fmla="*/ 275 h 343"/>
                <a:gd name="T14" fmla="*/ 69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9" y="343"/>
                  </a:moveTo>
                  <a:cubicBezTo>
                    <a:pt x="69" y="343"/>
                    <a:pt x="69" y="343"/>
                    <a:pt x="69" y="343"/>
                  </a:cubicBezTo>
                  <a:cubicBezTo>
                    <a:pt x="31" y="343"/>
                    <a:pt x="0" y="313"/>
                    <a:pt x="0" y="275"/>
                  </a:cubicBezTo>
                  <a:cubicBezTo>
                    <a:pt x="0" y="69"/>
                    <a:pt x="0" y="69"/>
                    <a:pt x="0" y="69"/>
                  </a:cubicBezTo>
                  <a:cubicBezTo>
                    <a:pt x="0" y="31"/>
                    <a:pt x="31" y="0"/>
                    <a:pt x="69" y="0"/>
                  </a:cubicBezTo>
                  <a:cubicBezTo>
                    <a:pt x="107" y="0"/>
                    <a:pt x="137" y="31"/>
                    <a:pt x="137" y="69"/>
                  </a:cubicBezTo>
                  <a:cubicBezTo>
                    <a:pt x="137" y="275"/>
                    <a:pt x="137" y="275"/>
                    <a:pt x="137" y="275"/>
                  </a:cubicBezTo>
                  <a:cubicBezTo>
                    <a:pt x="137" y="313"/>
                    <a:pt x="107" y="343"/>
                    <a:pt x="69"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9"/>
            <p:cNvSpPr>
              <a:spLocks/>
            </p:cNvSpPr>
            <p:nvPr userDrawn="1"/>
          </p:nvSpPr>
          <p:spPr bwMode="auto">
            <a:xfrm>
              <a:off x="10094913" y="4627563"/>
              <a:ext cx="260350" cy="439738"/>
            </a:xfrm>
            <a:custGeom>
              <a:avLst/>
              <a:gdLst>
                <a:gd name="T0" fmla="*/ 41 w 82"/>
                <a:gd name="T1" fmla="*/ 138 h 138"/>
                <a:gd name="T2" fmla="*/ 41 w 82"/>
                <a:gd name="T3" fmla="*/ 138 h 138"/>
                <a:gd name="T4" fmla="*/ 0 w 82"/>
                <a:gd name="T5" fmla="*/ 96 h 138"/>
                <a:gd name="T6" fmla="*/ 0 w 82"/>
                <a:gd name="T7" fmla="*/ 41 h 138"/>
                <a:gd name="T8" fmla="*/ 41 w 82"/>
                <a:gd name="T9" fmla="*/ 0 h 138"/>
                <a:gd name="T10" fmla="*/ 82 w 82"/>
                <a:gd name="T11" fmla="*/ 41 h 138"/>
                <a:gd name="T12" fmla="*/ 82 w 82"/>
                <a:gd name="T13" fmla="*/ 96 h 138"/>
                <a:gd name="T14" fmla="*/ 41 w 82"/>
                <a:gd name="T15" fmla="*/ 138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38">
                  <a:moveTo>
                    <a:pt x="41" y="138"/>
                  </a:moveTo>
                  <a:cubicBezTo>
                    <a:pt x="41" y="138"/>
                    <a:pt x="41" y="138"/>
                    <a:pt x="41" y="138"/>
                  </a:cubicBezTo>
                  <a:cubicBezTo>
                    <a:pt x="18" y="138"/>
                    <a:pt x="0" y="119"/>
                    <a:pt x="0" y="96"/>
                  </a:cubicBezTo>
                  <a:cubicBezTo>
                    <a:pt x="0" y="41"/>
                    <a:pt x="0" y="41"/>
                    <a:pt x="0" y="41"/>
                  </a:cubicBezTo>
                  <a:cubicBezTo>
                    <a:pt x="0" y="19"/>
                    <a:pt x="18" y="0"/>
                    <a:pt x="41" y="0"/>
                  </a:cubicBezTo>
                  <a:cubicBezTo>
                    <a:pt x="63" y="0"/>
                    <a:pt x="82" y="19"/>
                    <a:pt x="82" y="41"/>
                  </a:cubicBezTo>
                  <a:cubicBezTo>
                    <a:pt x="82" y="96"/>
                    <a:pt x="82" y="96"/>
                    <a:pt x="82" y="96"/>
                  </a:cubicBezTo>
                  <a:cubicBezTo>
                    <a:pt x="82" y="119"/>
                    <a:pt x="63" y="138"/>
                    <a:pt x="41" y="1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10"/>
            <p:cNvSpPr>
              <a:spLocks/>
            </p:cNvSpPr>
            <p:nvPr userDrawn="1"/>
          </p:nvSpPr>
          <p:spPr bwMode="auto">
            <a:xfrm>
              <a:off x="11183938" y="3144838"/>
              <a:ext cx="544513" cy="2444750"/>
            </a:xfrm>
            <a:custGeom>
              <a:avLst/>
              <a:gdLst>
                <a:gd name="T0" fmla="*/ 86 w 171"/>
                <a:gd name="T1" fmla="*/ 768 h 768"/>
                <a:gd name="T2" fmla="*/ 86 w 171"/>
                <a:gd name="T3" fmla="*/ 768 h 768"/>
                <a:gd name="T4" fmla="*/ 0 w 171"/>
                <a:gd name="T5" fmla="*/ 682 h 768"/>
                <a:gd name="T6" fmla="*/ 0 w 171"/>
                <a:gd name="T7" fmla="*/ 85 h 768"/>
                <a:gd name="T8" fmla="*/ 86 w 171"/>
                <a:gd name="T9" fmla="*/ 0 h 768"/>
                <a:gd name="T10" fmla="*/ 171 w 171"/>
                <a:gd name="T11" fmla="*/ 85 h 768"/>
                <a:gd name="T12" fmla="*/ 171 w 171"/>
                <a:gd name="T13" fmla="*/ 682 h 768"/>
                <a:gd name="T14" fmla="*/ 86 w 171"/>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8">
                  <a:moveTo>
                    <a:pt x="86" y="768"/>
                  </a:moveTo>
                  <a:cubicBezTo>
                    <a:pt x="86" y="768"/>
                    <a:pt x="86" y="768"/>
                    <a:pt x="86" y="768"/>
                  </a:cubicBezTo>
                  <a:cubicBezTo>
                    <a:pt x="38" y="768"/>
                    <a:pt x="0" y="730"/>
                    <a:pt x="0" y="682"/>
                  </a:cubicBezTo>
                  <a:cubicBezTo>
                    <a:pt x="0" y="85"/>
                    <a:pt x="0" y="85"/>
                    <a:pt x="0" y="85"/>
                  </a:cubicBezTo>
                  <a:cubicBezTo>
                    <a:pt x="0" y="38"/>
                    <a:pt x="38" y="0"/>
                    <a:pt x="86" y="0"/>
                  </a:cubicBezTo>
                  <a:cubicBezTo>
                    <a:pt x="133" y="0"/>
                    <a:pt x="171" y="38"/>
                    <a:pt x="171" y="85"/>
                  </a:cubicBezTo>
                  <a:cubicBezTo>
                    <a:pt x="171" y="682"/>
                    <a:pt x="171" y="682"/>
                    <a:pt x="171" y="682"/>
                  </a:cubicBezTo>
                  <a:cubicBezTo>
                    <a:pt x="171"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1"/>
            <p:cNvSpPr>
              <a:spLocks noEditPoints="1"/>
            </p:cNvSpPr>
            <p:nvPr userDrawn="1"/>
          </p:nvSpPr>
          <p:spPr bwMode="auto">
            <a:xfrm>
              <a:off x="7742238" y="4083050"/>
              <a:ext cx="434975" cy="1092200"/>
            </a:xfrm>
            <a:custGeom>
              <a:avLst/>
              <a:gdLst>
                <a:gd name="T0" fmla="*/ 69 w 137"/>
                <a:gd name="T1" fmla="*/ 13 h 343"/>
                <a:gd name="T2" fmla="*/ 124 w 137"/>
                <a:gd name="T3" fmla="*/ 68 h 343"/>
                <a:gd name="T4" fmla="*/ 124 w 137"/>
                <a:gd name="T5" fmla="*/ 274 h 343"/>
                <a:gd name="T6" fmla="*/ 69 w 137"/>
                <a:gd name="T7" fmla="*/ 329 h 343"/>
                <a:gd name="T8" fmla="*/ 14 w 137"/>
                <a:gd name="T9" fmla="*/ 274 h 343"/>
                <a:gd name="T10" fmla="*/ 14 w 137"/>
                <a:gd name="T11" fmla="*/ 68 h 343"/>
                <a:gd name="T12" fmla="*/ 69 w 137"/>
                <a:gd name="T13" fmla="*/ 13 h 343"/>
                <a:gd name="T14" fmla="*/ 69 w 137"/>
                <a:gd name="T15" fmla="*/ 0 h 343"/>
                <a:gd name="T16" fmla="*/ 69 w 137"/>
                <a:gd name="T17" fmla="*/ 0 h 343"/>
                <a:gd name="T18" fmla="*/ 0 w 137"/>
                <a:gd name="T19" fmla="*/ 68 h 343"/>
                <a:gd name="T20" fmla="*/ 0 w 137"/>
                <a:gd name="T21" fmla="*/ 274 h 343"/>
                <a:gd name="T22" fmla="*/ 69 w 137"/>
                <a:gd name="T23" fmla="*/ 343 h 343"/>
                <a:gd name="T24" fmla="*/ 137 w 137"/>
                <a:gd name="T25" fmla="*/ 274 h 343"/>
                <a:gd name="T26" fmla="*/ 137 w 137"/>
                <a:gd name="T27" fmla="*/ 68 h 343"/>
                <a:gd name="T28" fmla="*/ 69 w 137"/>
                <a:gd name="T29"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7" h="343">
                  <a:moveTo>
                    <a:pt x="69" y="13"/>
                  </a:moveTo>
                  <a:cubicBezTo>
                    <a:pt x="99" y="13"/>
                    <a:pt x="124" y="38"/>
                    <a:pt x="124" y="68"/>
                  </a:cubicBezTo>
                  <a:cubicBezTo>
                    <a:pt x="124" y="274"/>
                    <a:pt x="124" y="274"/>
                    <a:pt x="124" y="274"/>
                  </a:cubicBezTo>
                  <a:cubicBezTo>
                    <a:pt x="124" y="304"/>
                    <a:pt x="99" y="329"/>
                    <a:pt x="69" y="329"/>
                  </a:cubicBezTo>
                  <a:cubicBezTo>
                    <a:pt x="39" y="329"/>
                    <a:pt x="14" y="304"/>
                    <a:pt x="14" y="274"/>
                  </a:cubicBezTo>
                  <a:cubicBezTo>
                    <a:pt x="14" y="68"/>
                    <a:pt x="14" y="68"/>
                    <a:pt x="14" y="68"/>
                  </a:cubicBezTo>
                  <a:cubicBezTo>
                    <a:pt x="14" y="38"/>
                    <a:pt x="39" y="13"/>
                    <a:pt x="69" y="13"/>
                  </a:cubicBezTo>
                  <a:moveTo>
                    <a:pt x="69" y="0"/>
                  </a:moveTo>
                  <a:cubicBezTo>
                    <a:pt x="69" y="0"/>
                    <a:pt x="69" y="0"/>
                    <a:pt x="69" y="0"/>
                  </a:cubicBezTo>
                  <a:cubicBezTo>
                    <a:pt x="31" y="0"/>
                    <a:pt x="0" y="30"/>
                    <a:pt x="0" y="68"/>
                  </a:cubicBezTo>
                  <a:cubicBezTo>
                    <a:pt x="0" y="274"/>
                    <a:pt x="0" y="274"/>
                    <a:pt x="0" y="274"/>
                  </a:cubicBezTo>
                  <a:cubicBezTo>
                    <a:pt x="0" y="312"/>
                    <a:pt x="31" y="343"/>
                    <a:pt x="69" y="343"/>
                  </a:cubicBezTo>
                  <a:cubicBezTo>
                    <a:pt x="107" y="343"/>
                    <a:pt x="137" y="312"/>
                    <a:pt x="137" y="274"/>
                  </a:cubicBezTo>
                  <a:cubicBezTo>
                    <a:pt x="137" y="68"/>
                    <a:pt x="137" y="68"/>
                    <a:pt x="137" y="68"/>
                  </a:cubicBezTo>
                  <a:cubicBezTo>
                    <a:pt x="137" y="30"/>
                    <a:pt x="107" y="0"/>
                    <a:pt x="6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12"/>
            <p:cNvSpPr>
              <a:spLocks/>
            </p:cNvSpPr>
            <p:nvPr userDrawn="1"/>
          </p:nvSpPr>
          <p:spPr bwMode="auto">
            <a:xfrm>
              <a:off x="9480550" y="4605338"/>
              <a:ext cx="439738" cy="1092200"/>
            </a:xfrm>
            <a:custGeom>
              <a:avLst/>
              <a:gdLst>
                <a:gd name="T0" fmla="*/ 69 w 138"/>
                <a:gd name="T1" fmla="*/ 343 h 343"/>
                <a:gd name="T2" fmla="*/ 69 w 138"/>
                <a:gd name="T3" fmla="*/ 343 h 343"/>
                <a:gd name="T4" fmla="*/ 0 w 138"/>
                <a:gd name="T5" fmla="*/ 275 h 343"/>
                <a:gd name="T6" fmla="*/ 0 w 138"/>
                <a:gd name="T7" fmla="*/ 69 h 343"/>
                <a:gd name="T8" fmla="*/ 69 w 138"/>
                <a:gd name="T9" fmla="*/ 0 h 343"/>
                <a:gd name="T10" fmla="*/ 138 w 138"/>
                <a:gd name="T11" fmla="*/ 69 h 343"/>
                <a:gd name="T12" fmla="*/ 138 w 138"/>
                <a:gd name="T13" fmla="*/ 275 h 343"/>
                <a:gd name="T14" fmla="*/ 69 w 138"/>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 h="343">
                  <a:moveTo>
                    <a:pt x="69" y="343"/>
                  </a:moveTo>
                  <a:cubicBezTo>
                    <a:pt x="69" y="343"/>
                    <a:pt x="69" y="343"/>
                    <a:pt x="69" y="343"/>
                  </a:cubicBezTo>
                  <a:cubicBezTo>
                    <a:pt x="31" y="343"/>
                    <a:pt x="0" y="313"/>
                    <a:pt x="0" y="275"/>
                  </a:cubicBezTo>
                  <a:cubicBezTo>
                    <a:pt x="0" y="69"/>
                    <a:pt x="0" y="69"/>
                    <a:pt x="0" y="69"/>
                  </a:cubicBezTo>
                  <a:cubicBezTo>
                    <a:pt x="0" y="31"/>
                    <a:pt x="31" y="0"/>
                    <a:pt x="69" y="0"/>
                  </a:cubicBezTo>
                  <a:cubicBezTo>
                    <a:pt x="107" y="0"/>
                    <a:pt x="138" y="31"/>
                    <a:pt x="138" y="69"/>
                  </a:cubicBezTo>
                  <a:cubicBezTo>
                    <a:pt x="138" y="275"/>
                    <a:pt x="138" y="275"/>
                    <a:pt x="138" y="275"/>
                  </a:cubicBezTo>
                  <a:cubicBezTo>
                    <a:pt x="138" y="313"/>
                    <a:pt x="107" y="343"/>
                    <a:pt x="69"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13"/>
            <p:cNvSpPr>
              <a:spLocks noEditPoints="1"/>
            </p:cNvSpPr>
            <p:nvPr userDrawn="1"/>
          </p:nvSpPr>
          <p:spPr bwMode="auto">
            <a:xfrm>
              <a:off x="8397875" y="3230563"/>
              <a:ext cx="546100" cy="2447925"/>
            </a:xfrm>
            <a:custGeom>
              <a:avLst/>
              <a:gdLst>
                <a:gd name="T0" fmla="*/ 86 w 172"/>
                <a:gd name="T1" fmla="*/ 14 h 769"/>
                <a:gd name="T2" fmla="*/ 158 w 172"/>
                <a:gd name="T3" fmla="*/ 86 h 769"/>
                <a:gd name="T4" fmla="*/ 158 w 172"/>
                <a:gd name="T5" fmla="*/ 683 h 769"/>
                <a:gd name="T6" fmla="*/ 86 w 172"/>
                <a:gd name="T7" fmla="*/ 755 h 769"/>
                <a:gd name="T8" fmla="*/ 14 w 172"/>
                <a:gd name="T9" fmla="*/ 683 h 769"/>
                <a:gd name="T10" fmla="*/ 14 w 172"/>
                <a:gd name="T11" fmla="*/ 86 h 769"/>
                <a:gd name="T12" fmla="*/ 86 w 172"/>
                <a:gd name="T13" fmla="*/ 14 h 769"/>
                <a:gd name="T14" fmla="*/ 86 w 172"/>
                <a:gd name="T15" fmla="*/ 0 h 769"/>
                <a:gd name="T16" fmla="*/ 0 w 172"/>
                <a:gd name="T17" fmla="*/ 86 h 769"/>
                <a:gd name="T18" fmla="*/ 0 w 172"/>
                <a:gd name="T19" fmla="*/ 683 h 769"/>
                <a:gd name="T20" fmla="*/ 86 w 172"/>
                <a:gd name="T21" fmla="*/ 769 h 769"/>
                <a:gd name="T22" fmla="*/ 172 w 172"/>
                <a:gd name="T23" fmla="*/ 683 h 769"/>
                <a:gd name="T24" fmla="*/ 172 w 172"/>
                <a:gd name="T25" fmla="*/ 86 h 769"/>
                <a:gd name="T26" fmla="*/ 86 w 172"/>
                <a:gd name="T27"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 h="769">
                  <a:moveTo>
                    <a:pt x="86" y="14"/>
                  </a:moveTo>
                  <a:cubicBezTo>
                    <a:pt x="126" y="14"/>
                    <a:pt x="158" y="46"/>
                    <a:pt x="158" y="86"/>
                  </a:cubicBezTo>
                  <a:cubicBezTo>
                    <a:pt x="158" y="683"/>
                    <a:pt x="158" y="683"/>
                    <a:pt x="158" y="683"/>
                  </a:cubicBezTo>
                  <a:cubicBezTo>
                    <a:pt x="158" y="723"/>
                    <a:pt x="126" y="755"/>
                    <a:pt x="86" y="755"/>
                  </a:cubicBezTo>
                  <a:cubicBezTo>
                    <a:pt x="46" y="755"/>
                    <a:pt x="14" y="723"/>
                    <a:pt x="14" y="683"/>
                  </a:cubicBezTo>
                  <a:cubicBezTo>
                    <a:pt x="14" y="86"/>
                    <a:pt x="14" y="86"/>
                    <a:pt x="14" y="86"/>
                  </a:cubicBezTo>
                  <a:cubicBezTo>
                    <a:pt x="14" y="46"/>
                    <a:pt x="46" y="14"/>
                    <a:pt x="86" y="14"/>
                  </a:cubicBezTo>
                  <a:moveTo>
                    <a:pt x="86" y="0"/>
                  </a:moveTo>
                  <a:cubicBezTo>
                    <a:pt x="38" y="0"/>
                    <a:pt x="0" y="39"/>
                    <a:pt x="0" y="86"/>
                  </a:cubicBezTo>
                  <a:cubicBezTo>
                    <a:pt x="0" y="683"/>
                    <a:pt x="0" y="683"/>
                    <a:pt x="0" y="683"/>
                  </a:cubicBezTo>
                  <a:cubicBezTo>
                    <a:pt x="0" y="730"/>
                    <a:pt x="38" y="769"/>
                    <a:pt x="86" y="769"/>
                  </a:cubicBezTo>
                  <a:cubicBezTo>
                    <a:pt x="133" y="769"/>
                    <a:pt x="172" y="730"/>
                    <a:pt x="172" y="683"/>
                  </a:cubicBezTo>
                  <a:cubicBezTo>
                    <a:pt x="172" y="86"/>
                    <a:pt x="172" y="86"/>
                    <a:pt x="172" y="86"/>
                  </a:cubicBezTo>
                  <a:cubicBezTo>
                    <a:pt x="172" y="39"/>
                    <a:pt x="133" y="0"/>
                    <a:pt x="8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14"/>
            <p:cNvSpPr>
              <a:spLocks noEditPoints="1"/>
            </p:cNvSpPr>
            <p:nvPr userDrawn="1"/>
          </p:nvSpPr>
          <p:spPr bwMode="auto">
            <a:xfrm>
              <a:off x="1951038" y="4083050"/>
              <a:ext cx="439738" cy="1092200"/>
            </a:xfrm>
            <a:custGeom>
              <a:avLst/>
              <a:gdLst>
                <a:gd name="T0" fmla="*/ 69 w 138"/>
                <a:gd name="T1" fmla="*/ 13 h 343"/>
                <a:gd name="T2" fmla="*/ 124 w 138"/>
                <a:gd name="T3" fmla="*/ 68 h 343"/>
                <a:gd name="T4" fmla="*/ 124 w 138"/>
                <a:gd name="T5" fmla="*/ 274 h 343"/>
                <a:gd name="T6" fmla="*/ 69 w 138"/>
                <a:gd name="T7" fmla="*/ 329 h 343"/>
                <a:gd name="T8" fmla="*/ 14 w 138"/>
                <a:gd name="T9" fmla="*/ 274 h 343"/>
                <a:gd name="T10" fmla="*/ 14 w 138"/>
                <a:gd name="T11" fmla="*/ 68 h 343"/>
                <a:gd name="T12" fmla="*/ 69 w 138"/>
                <a:gd name="T13" fmla="*/ 13 h 343"/>
                <a:gd name="T14" fmla="*/ 69 w 138"/>
                <a:gd name="T15" fmla="*/ 0 h 343"/>
                <a:gd name="T16" fmla="*/ 0 w 138"/>
                <a:gd name="T17" fmla="*/ 68 h 343"/>
                <a:gd name="T18" fmla="*/ 0 w 138"/>
                <a:gd name="T19" fmla="*/ 274 h 343"/>
                <a:gd name="T20" fmla="*/ 69 w 138"/>
                <a:gd name="T21" fmla="*/ 343 h 343"/>
                <a:gd name="T22" fmla="*/ 138 w 138"/>
                <a:gd name="T23" fmla="*/ 274 h 343"/>
                <a:gd name="T24" fmla="*/ 138 w 138"/>
                <a:gd name="T25" fmla="*/ 68 h 343"/>
                <a:gd name="T26" fmla="*/ 69 w 138"/>
                <a:gd name="T27"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8" h="343">
                  <a:moveTo>
                    <a:pt x="69" y="13"/>
                  </a:moveTo>
                  <a:cubicBezTo>
                    <a:pt x="99" y="13"/>
                    <a:pt x="124" y="38"/>
                    <a:pt x="124" y="68"/>
                  </a:cubicBezTo>
                  <a:cubicBezTo>
                    <a:pt x="124" y="274"/>
                    <a:pt x="124" y="274"/>
                    <a:pt x="124" y="274"/>
                  </a:cubicBezTo>
                  <a:cubicBezTo>
                    <a:pt x="124" y="304"/>
                    <a:pt x="99" y="329"/>
                    <a:pt x="69" y="329"/>
                  </a:cubicBezTo>
                  <a:cubicBezTo>
                    <a:pt x="39" y="329"/>
                    <a:pt x="14" y="304"/>
                    <a:pt x="14" y="274"/>
                  </a:cubicBezTo>
                  <a:cubicBezTo>
                    <a:pt x="14" y="68"/>
                    <a:pt x="14" y="68"/>
                    <a:pt x="14" y="68"/>
                  </a:cubicBezTo>
                  <a:cubicBezTo>
                    <a:pt x="14" y="38"/>
                    <a:pt x="39" y="13"/>
                    <a:pt x="69" y="13"/>
                  </a:cubicBezTo>
                  <a:moveTo>
                    <a:pt x="69" y="0"/>
                  </a:moveTo>
                  <a:cubicBezTo>
                    <a:pt x="31" y="0"/>
                    <a:pt x="0" y="30"/>
                    <a:pt x="0" y="68"/>
                  </a:cubicBezTo>
                  <a:cubicBezTo>
                    <a:pt x="0" y="274"/>
                    <a:pt x="0" y="274"/>
                    <a:pt x="0" y="274"/>
                  </a:cubicBezTo>
                  <a:cubicBezTo>
                    <a:pt x="0" y="312"/>
                    <a:pt x="31" y="343"/>
                    <a:pt x="69" y="343"/>
                  </a:cubicBezTo>
                  <a:cubicBezTo>
                    <a:pt x="107" y="343"/>
                    <a:pt x="138" y="312"/>
                    <a:pt x="138" y="274"/>
                  </a:cubicBezTo>
                  <a:cubicBezTo>
                    <a:pt x="138" y="68"/>
                    <a:pt x="138" y="68"/>
                    <a:pt x="138" y="68"/>
                  </a:cubicBezTo>
                  <a:cubicBezTo>
                    <a:pt x="138" y="30"/>
                    <a:pt x="107" y="0"/>
                    <a:pt x="6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15"/>
            <p:cNvSpPr>
              <a:spLocks noEditPoints="1"/>
            </p:cNvSpPr>
            <p:nvPr userDrawn="1"/>
          </p:nvSpPr>
          <p:spPr bwMode="auto">
            <a:xfrm>
              <a:off x="2606675" y="3230563"/>
              <a:ext cx="546100" cy="2447925"/>
            </a:xfrm>
            <a:custGeom>
              <a:avLst/>
              <a:gdLst>
                <a:gd name="T0" fmla="*/ 86 w 172"/>
                <a:gd name="T1" fmla="*/ 14 h 769"/>
                <a:gd name="T2" fmla="*/ 158 w 172"/>
                <a:gd name="T3" fmla="*/ 86 h 769"/>
                <a:gd name="T4" fmla="*/ 158 w 172"/>
                <a:gd name="T5" fmla="*/ 683 h 769"/>
                <a:gd name="T6" fmla="*/ 86 w 172"/>
                <a:gd name="T7" fmla="*/ 755 h 769"/>
                <a:gd name="T8" fmla="*/ 14 w 172"/>
                <a:gd name="T9" fmla="*/ 683 h 769"/>
                <a:gd name="T10" fmla="*/ 14 w 172"/>
                <a:gd name="T11" fmla="*/ 86 h 769"/>
                <a:gd name="T12" fmla="*/ 86 w 172"/>
                <a:gd name="T13" fmla="*/ 14 h 769"/>
                <a:gd name="T14" fmla="*/ 86 w 172"/>
                <a:gd name="T15" fmla="*/ 0 h 769"/>
                <a:gd name="T16" fmla="*/ 0 w 172"/>
                <a:gd name="T17" fmla="*/ 86 h 769"/>
                <a:gd name="T18" fmla="*/ 0 w 172"/>
                <a:gd name="T19" fmla="*/ 683 h 769"/>
                <a:gd name="T20" fmla="*/ 86 w 172"/>
                <a:gd name="T21" fmla="*/ 769 h 769"/>
                <a:gd name="T22" fmla="*/ 172 w 172"/>
                <a:gd name="T23" fmla="*/ 683 h 769"/>
                <a:gd name="T24" fmla="*/ 172 w 172"/>
                <a:gd name="T25" fmla="*/ 86 h 769"/>
                <a:gd name="T26" fmla="*/ 86 w 172"/>
                <a:gd name="T27"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 h="769">
                  <a:moveTo>
                    <a:pt x="86" y="14"/>
                  </a:moveTo>
                  <a:cubicBezTo>
                    <a:pt x="126" y="14"/>
                    <a:pt x="158" y="46"/>
                    <a:pt x="158" y="86"/>
                  </a:cubicBezTo>
                  <a:cubicBezTo>
                    <a:pt x="158" y="683"/>
                    <a:pt x="158" y="683"/>
                    <a:pt x="158" y="683"/>
                  </a:cubicBezTo>
                  <a:cubicBezTo>
                    <a:pt x="158" y="723"/>
                    <a:pt x="126" y="755"/>
                    <a:pt x="86" y="755"/>
                  </a:cubicBezTo>
                  <a:cubicBezTo>
                    <a:pt x="46" y="755"/>
                    <a:pt x="14" y="723"/>
                    <a:pt x="14" y="683"/>
                  </a:cubicBezTo>
                  <a:cubicBezTo>
                    <a:pt x="14" y="86"/>
                    <a:pt x="14" y="86"/>
                    <a:pt x="14" y="86"/>
                  </a:cubicBezTo>
                  <a:cubicBezTo>
                    <a:pt x="14" y="46"/>
                    <a:pt x="46" y="14"/>
                    <a:pt x="86" y="14"/>
                  </a:cubicBezTo>
                  <a:moveTo>
                    <a:pt x="86" y="0"/>
                  </a:moveTo>
                  <a:cubicBezTo>
                    <a:pt x="39" y="0"/>
                    <a:pt x="0" y="39"/>
                    <a:pt x="0" y="86"/>
                  </a:cubicBezTo>
                  <a:cubicBezTo>
                    <a:pt x="0" y="683"/>
                    <a:pt x="0" y="683"/>
                    <a:pt x="0" y="683"/>
                  </a:cubicBezTo>
                  <a:cubicBezTo>
                    <a:pt x="0" y="730"/>
                    <a:pt x="39" y="769"/>
                    <a:pt x="86" y="769"/>
                  </a:cubicBezTo>
                  <a:cubicBezTo>
                    <a:pt x="133" y="769"/>
                    <a:pt x="172" y="730"/>
                    <a:pt x="172" y="683"/>
                  </a:cubicBezTo>
                  <a:cubicBezTo>
                    <a:pt x="172" y="86"/>
                    <a:pt x="172" y="86"/>
                    <a:pt x="172" y="86"/>
                  </a:cubicBezTo>
                  <a:cubicBezTo>
                    <a:pt x="172" y="39"/>
                    <a:pt x="133" y="0"/>
                    <a:pt x="8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16"/>
            <p:cNvSpPr>
              <a:spLocks/>
            </p:cNvSpPr>
            <p:nvPr userDrawn="1"/>
          </p:nvSpPr>
          <p:spPr bwMode="auto">
            <a:xfrm>
              <a:off x="8718550" y="4105275"/>
              <a:ext cx="546100" cy="2444750"/>
            </a:xfrm>
            <a:custGeom>
              <a:avLst/>
              <a:gdLst>
                <a:gd name="T0" fmla="*/ 86 w 172"/>
                <a:gd name="T1" fmla="*/ 768 h 768"/>
                <a:gd name="T2" fmla="*/ 86 w 172"/>
                <a:gd name="T3" fmla="*/ 768 h 768"/>
                <a:gd name="T4" fmla="*/ 0 w 172"/>
                <a:gd name="T5" fmla="*/ 682 h 768"/>
                <a:gd name="T6" fmla="*/ 0 w 172"/>
                <a:gd name="T7" fmla="*/ 85 h 768"/>
                <a:gd name="T8" fmla="*/ 86 w 172"/>
                <a:gd name="T9" fmla="*/ 0 h 768"/>
                <a:gd name="T10" fmla="*/ 172 w 172"/>
                <a:gd name="T11" fmla="*/ 85 h 768"/>
                <a:gd name="T12" fmla="*/ 172 w 172"/>
                <a:gd name="T13" fmla="*/ 682 h 768"/>
                <a:gd name="T14" fmla="*/ 86 w 172"/>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2" h="768">
                  <a:moveTo>
                    <a:pt x="86" y="768"/>
                  </a:moveTo>
                  <a:cubicBezTo>
                    <a:pt x="86" y="768"/>
                    <a:pt x="86" y="768"/>
                    <a:pt x="86" y="768"/>
                  </a:cubicBezTo>
                  <a:cubicBezTo>
                    <a:pt x="39" y="768"/>
                    <a:pt x="0" y="730"/>
                    <a:pt x="0" y="682"/>
                  </a:cubicBezTo>
                  <a:cubicBezTo>
                    <a:pt x="0" y="85"/>
                    <a:pt x="0" y="85"/>
                    <a:pt x="0" y="85"/>
                  </a:cubicBezTo>
                  <a:cubicBezTo>
                    <a:pt x="0" y="38"/>
                    <a:pt x="39" y="0"/>
                    <a:pt x="86" y="0"/>
                  </a:cubicBezTo>
                  <a:cubicBezTo>
                    <a:pt x="133" y="0"/>
                    <a:pt x="172" y="38"/>
                    <a:pt x="172" y="85"/>
                  </a:cubicBezTo>
                  <a:cubicBezTo>
                    <a:pt x="172" y="682"/>
                    <a:pt x="172" y="682"/>
                    <a:pt x="172" y="682"/>
                  </a:cubicBezTo>
                  <a:cubicBezTo>
                    <a:pt x="172"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17"/>
            <p:cNvSpPr>
              <a:spLocks noEditPoints="1"/>
            </p:cNvSpPr>
            <p:nvPr userDrawn="1"/>
          </p:nvSpPr>
          <p:spPr bwMode="auto">
            <a:xfrm>
              <a:off x="4465638" y="3841750"/>
              <a:ext cx="438150" cy="1092200"/>
            </a:xfrm>
            <a:custGeom>
              <a:avLst/>
              <a:gdLst>
                <a:gd name="T0" fmla="*/ 69 w 138"/>
                <a:gd name="T1" fmla="*/ 14 h 343"/>
                <a:gd name="T2" fmla="*/ 124 w 138"/>
                <a:gd name="T3" fmla="*/ 69 h 343"/>
                <a:gd name="T4" fmla="*/ 124 w 138"/>
                <a:gd name="T5" fmla="*/ 275 h 343"/>
                <a:gd name="T6" fmla="*/ 69 w 138"/>
                <a:gd name="T7" fmla="*/ 330 h 343"/>
                <a:gd name="T8" fmla="*/ 14 w 138"/>
                <a:gd name="T9" fmla="*/ 275 h 343"/>
                <a:gd name="T10" fmla="*/ 14 w 138"/>
                <a:gd name="T11" fmla="*/ 69 h 343"/>
                <a:gd name="T12" fmla="*/ 69 w 138"/>
                <a:gd name="T13" fmla="*/ 14 h 343"/>
                <a:gd name="T14" fmla="*/ 69 w 138"/>
                <a:gd name="T15" fmla="*/ 0 h 343"/>
                <a:gd name="T16" fmla="*/ 0 w 138"/>
                <a:gd name="T17" fmla="*/ 69 h 343"/>
                <a:gd name="T18" fmla="*/ 0 w 138"/>
                <a:gd name="T19" fmla="*/ 275 h 343"/>
                <a:gd name="T20" fmla="*/ 69 w 138"/>
                <a:gd name="T21" fmla="*/ 343 h 343"/>
                <a:gd name="T22" fmla="*/ 138 w 138"/>
                <a:gd name="T23" fmla="*/ 275 h 343"/>
                <a:gd name="T24" fmla="*/ 138 w 138"/>
                <a:gd name="T25" fmla="*/ 69 h 343"/>
                <a:gd name="T26" fmla="*/ 69 w 138"/>
                <a:gd name="T27" fmla="*/ 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8" h="343">
                  <a:moveTo>
                    <a:pt x="69" y="14"/>
                  </a:moveTo>
                  <a:cubicBezTo>
                    <a:pt x="99" y="14"/>
                    <a:pt x="124" y="39"/>
                    <a:pt x="124" y="69"/>
                  </a:cubicBezTo>
                  <a:cubicBezTo>
                    <a:pt x="124" y="275"/>
                    <a:pt x="124" y="275"/>
                    <a:pt x="124" y="275"/>
                  </a:cubicBezTo>
                  <a:cubicBezTo>
                    <a:pt x="124" y="305"/>
                    <a:pt x="99" y="330"/>
                    <a:pt x="69" y="330"/>
                  </a:cubicBezTo>
                  <a:cubicBezTo>
                    <a:pt x="39" y="330"/>
                    <a:pt x="14" y="305"/>
                    <a:pt x="14" y="275"/>
                  </a:cubicBezTo>
                  <a:cubicBezTo>
                    <a:pt x="14" y="69"/>
                    <a:pt x="14" y="69"/>
                    <a:pt x="14" y="69"/>
                  </a:cubicBezTo>
                  <a:cubicBezTo>
                    <a:pt x="14" y="39"/>
                    <a:pt x="39" y="14"/>
                    <a:pt x="69" y="14"/>
                  </a:cubicBezTo>
                  <a:moveTo>
                    <a:pt x="69" y="0"/>
                  </a:moveTo>
                  <a:cubicBezTo>
                    <a:pt x="31" y="0"/>
                    <a:pt x="0" y="31"/>
                    <a:pt x="0" y="69"/>
                  </a:cubicBezTo>
                  <a:cubicBezTo>
                    <a:pt x="0" y="275"/>
                    <a:pt x="0" y="275"/>
                    <a:pt x="0" y="275"/>
                  </a:cubicBezTo>
                  <a:cubicBezTo>
                    <a:pt x="0" y="313"/>
                    <a:pt x="31" y="343"/>
                    <a:pt x="69" y="343"/>
                  </a:cubicBezTo>
                  <a:cubicBezTo>
                    <a:pt x="107" y="343"/>
                    <a:pt x="138" y="313"/>
                    <a:pt x="138" y="275"/>
                  </a:cubicBezTo>
                  <a:cubicBezTo>
                    <a:pt x="138" y="69"/>
                    <a:pt x="138" y="69"/>
                    <a:pt x="138" y="69"/>
                  </a:cubicBezTo>
                  <a:cubicBezTo>
                    <a:pt x="138" y="31"/>
                    <a:pt x="107" y="0"/>
                    <a:pt x="6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18"/>
            <p:cNvSpPr>
              <a:spLocks/>
            </p:cNvSpPr>
            <p:nvPr userDrawn="1"/>
          </p:nvSpPr>
          <p:spPr bwMode="auto">
            <a:xfrm>
              <a:off x="7259638" y="4475163"/>
              <a:ext cx="260350" cy="436563"/>
            </a:xfrm>
            <a:custGeom>
              <a:avLst/>
              <a:gdLst>
                <a:gd name="T0" fmla="*/ 41 w 82"/>
                <a:gd name="T1" fmla="*/ 137 h 137"/>
                <a:gd name="T2" fmla="*/ 41 w 82"/>
                <a:gd name="T3" fmla="*/ 137 h 137"/>
                <a:gd name="T4" fmla="*/ 0 w 82"/>
                <a:gd name="T5" fmla="*/ 96 h 137"/>
                <a:gd name="T6" fmla="*/ 0 w 82"/>
                <a:gd name="T7" fmla="*/ 41 h 137"/>
                <a:gd name="T8" fmla="*/ 41 w 82"/>
                <a:gd name="T9" fmla="*/ 0 h 137"/>
                <a:gd name="T10" fmla="*/ 82 w 82"/>
                <a:gd name="T11" fmla="*/ 41 h 137"/>
                <a:gd name="T12" fmla="*/ 82 w 82"/>
                <a:gd name="T13" fmla="*/ 96 h 137"/>
                <a:gd name="T14" fmla="*/ 41 w 82"/>
                <a:gd name="T15" fmla="*/ 137 h 1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137">
                  <a:moveTo>
                    <a:pt x="41" y="137"/>
                  </a:moveTo>
                  <a:cubicBezTo>
                    <a:pt x="41" y="137"/>
                    <a:pt x="41" y="137"/>
                    <a:pt x="41" y="137"/>
                  </a:cubicBezTo>
                  <a:cubicBezTo>
                    <a:pt x="18" y="137"/>
                    <a:pt x="0" y="119"/>
                    <a:pt x="0" y="96"/>
                  </a:cubicBezTo>
                  <a:cubicBezTo>
                    <a:pt x="0" y="41"/>
                    <a:pt x="0" y="41"/>
                    <a:pt x="0" y="41"/>
                  </a:cubicBezTo>
                  <a:cubicBezTo>
                    <a:pt x="0" y="19"/>
                    <a:pt x="18" y="0"/>
                    <a:pt x="41" y="0"/>
                  </a:cubicBezTo>
                  <a:cubicBezTo>
                    <a:pt x="64" y="0"/>
                    <a:pt x="82" y="19"/>
                    <a:pt x="82" y="41"/>
                  </a:cubicBezTo>
                  <a:cubicBezTo>
                    <a:pt x="82" y="96"/>
                    <a:pt x="82" y="96"/>
                    <a:pt x="82" y="96"/>
                  </a:cubicBezTo>
                  <a:cubicBezTo>
                    <a:pt x="82" y="119"/>
                    <a:pt x="64" y="137"/>
                    <a:pt x="41" y="13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19"/>
            <p:cNvSpPr>
              <a:spLocks noEditPoints="1"/>
            </p:cNvSpPr>
            <p:nvPr userDrawn="1"/>
          </p:nvSpPr>
          <p:spPr bwMode="auto">
            <a:xfrm>
              <a:off x="4030663" y="4475163"/>
              <a:ext cx="260350" cy="436563"/>
            </a:xfrm>
            <a:custGeom>
              <a:avLst/>
              <a:gdLst>
                <a:gd name="T0" fmla="*/ 41 w 82"/>
                <a:gd name="T1" fmla="*/ 14 h 137"/>
                <a:gd name="T2" fmla="*/ 69 w 82"/>
                <a:gd name="T3" fmla="*/ 41 h 137"/>
                <a:gd name="T4" fmla="*/ 69 w 82"/>
                <a:gd name="T5" fmla="*/ 96 h 137"/>
                <a:gd name="T6" fmla="*/ 41 w 82"/>
                <a:gd name="T7" fmla="*/ 124 h 137"/>
                <a:gd name="T8" fmla="*/ 14 w 82"/>
                <a:gd name="T9" fmla="*/ 96 h 137"/>
                <a:gd name="T10" fmla="*/ 14 w 82"/>
                <a:gd name="T11" fmla="*/ 41 h 137"/>
                <a:gd name="T12" fmla="*/ 41 w 82"/>
                <a:gd name="T13" fmla="*/ 14 h 137"/>
                <a:gd name="T14" fmla="*/ 41 w 82"/>
                <a:gd name="T15" fmla="*/ 0 h 137"/>
                <a:gd name="T16" fmla="*/ 0 w 82"/>
                <a:gd name="T17" fmla="*/ 41 h 137"/>
                <a:gd name="T18" fmla="*/ 0 w 82"/>
                <a:gd name="T19" fmla="*/ 96 h 137"/>
                <a:gd name="T20" fmla="*/ 41 w 82"/>
                <a:gd name="T21" fmla="*/ 137 h 137"/>
                <a:gd name="T22" fmla="*/ 82 w 82"/>
                <a:gd name="T23" fmla="*/ 96 h 137"/>
                <a:gd name="T24" fmla="*/ 82 w 82"/>
                <a:gd name="T25" fmla="*/ 41 h 137"/>
                <a:gd name="T26" fmla="*/ 41 w 82"/>
                <a:gd name="T2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137">
                  <a:moveTo>
                    <a:pt x="41" y="14"/>
                  </a:moveTo>
                  <a:cubicBezTo>
                    <a:pt x="56" y="14"/>
                    <a:pt x="69" y="26"/>
                    <a:pt x="69" y="41"/>
                  </a:cubicBezTo>
                  <a:cubicBezTo>
                    <a:pt x="69" y="96"/>
                    <a:pt x="69" y="96"/>
                    <a:pt x="69" y="96"/>
                  </a:cubicBezTo>
                  <a:cubicBezTo>
                    <a:pt x="69" y="112"/>
                    <a:pt x="56" y="124"/>
                    <a:pt x="41" y="124"/>
                  </a:cubicBezTo>
                  <a:cubicBezTo>
                    <a:pt x="26" y="124"/>
                    <a:pt x="14" y="112"/>
                    <a:pt x="14" y="96"/>
                  </a:cubicBezTo>
                  <a:cubicBezTo>
                    <a:pt x="14" y="41"/>
                    <a:pt x="14" y="41"/>
                    <a:pt x="14" y="41"/>
                  </a:cubicBezTo>
                  <a:cubicBezTo>
                    <a:pt x="14" y="26"/>
                    <a:pt x="26" y="14"/>
                    <a:pt x="41" y="14"/>
                  </a:cubicBezTo>
                  <a:moveTo>
                    <a:pt x="41" y="0"/>
                  </a:moveTo>
                  <a:cubicBezTo>
                    <a:pt x="19" y="0"/>
                    <a:pt x="0" y="19"/>
                    <a:pt x="0" y="41"/>
                  </a:cubicBezTo>
                  <a:cubicBezTo>
                    <a:pt x="0" y="96"/>
                    <a:pt x="0" y="96"/>
                    <a:pt x="0" y="96"/>
                  </a:cubicBezTo>
                  <a:cubicBezTo>
                    <a:pt x="0" y="119"/>
                    <a:pt x="19" y="137"/>
                    <a:pt x="41" y="137"/>
                  </a:cubicBezTo>
                  <a:cubicBezTo>
                    <a:pt x="64" y="137"/>
                    <a:pt x="82" y="119"/>
                    <a:pt x="82" y="96"/>
                  </a:cubicBezTo>
                  <a:cubicBezTo>
                    <a:pt x="82" y="41"/>
                    <a:pt x="82" y="41"/>
                    <a:pt x="82" y="41"/>
                  </a:cubicBezTo>
                  <a:cubicBezTo>
                    <a:pt x="82" y="19"/>
                    <a:pt x="64" y="0"/>
                    <a:pt x="4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20"/>
            <p:cNvSpPr>
              <a:spLocks/>
            </p:cNvSpPr>
            <p:nvPr userDrawn="1"/>
          </p:nvSpPr>
          <p:spPr bwMode="auto">
            <a:xfrm>
              <a:off x="6648450" y="4452938"/>
              <a:ext cx="436563" cy="1092200"/>
            </a:xfrm>
            <a:custGeom>
              <a:avLst/>
              <a:gdLst>
                <a:gd name="T0" fmla="*/ 68 w 137"/>
                <a:gd name="T1" fmla="*/ 343 h 343"/>
                <a:gd name="T2" fmla="*/ 68 w 137"/>
                <a:gd name="T3" fmla="*/ 343 h 343"/>
                <a:gd name="T4" fmla="*/ 0 w 137"/>
                <a:gd name="T5" fmla="*/ 275 h 343"/>
                <a:gd name="T6" fmla="*/ 0 w 137"/>
                <a:gd name="T7" fmla="*/ 69 h 343"/>
                <a:gd name="T8" fmla="*/ 68 w 137"/>
                <a:gd name="T9" fmla="*/ 0 h 343"/>
                <a:gd name="T10" fmla="*/ 137 w 137"/>
                <a:gd name="T11" fmla="*/ 69 h 343"/>
                <a:gd name="T12" fmla="*/ 137 w 137"/>
                <a:gd name="T13" fmla="*/ 275 h 343"/>
                <a:gd name="T14" fmla="*/ 68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8" y="343"/>
                  </a:moveTo>
                  <a:cubicBezTo>
                    <a:pt x="68" y="343"/>
                    <a:pt x="68" y="343"/>
                    <a:pt x="68" y="343"/>
                  </a:cubicBezTo>
                  <a:cubicBezTo>
                    <a:pt x="30" y="343"/>
                    <a:pt x="0" y="313"/>
                    <a:pt x="0" y="275"/>
                  </a:cubicBezTo>
                  <a:cubicBezTo>
                    <a:pt x="0" y="69"/>
                    <a:pt x="0" y="69"/>
                    <a:pt x="0" y="69"/>
                  </a:cubicBezTo>
                  <a:cubicBezTo>
                    <a:pt x="0" y="31"/>
                    <a:pt x="30" y="0"/>
                    <a:pt x="68" y="0"/>
                  </a:cubicBezTo>
                  <a:cubicBezTo>
                    <a:pt x="106" y="0"/>
                    <a:pt x="137" y="31"/>
                    <a:pt x="137" y="69"/>
                  </a:cubicBezTo>
                  <a:cubicBezTo>
                    <a:pt x="137" y="275"/>
                    <a:pt x="137" y="275"/>
                    <a:pt x="137" y="275"/>
                  </a:cubicBezTo>
                  <a:cubicBezTo>
                    <a:pt x="137" y="313"/>
                    <a:pt x="106" y="343"/>
                    <a:pt x="68"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21"/>
            <p:cNvSpPr>
              <a:spLocks/>
            </p:cNvSpPr>
            <p:nvPr userDrawn="1"/>
          </p:nvSpPr>
          <p:spPr bwMode="auto">
            <a:xfrm>
              <a:off x="5119688" y="2990850"/>
              <a:ext cx="547688" cy="2444750"/>
            </a:xfrm>
            <a:custGeom>
              <a:avLst/>
              <a:gdLst>
                <a:gd name="T0" fmla="*/ 86 w 172"/>
                <a:gd name="T1" fmla="*/ 768 h 768"/>
                <a:gd name="T2" fmla="*/ 86 w 172"/>
                <a:gd name="T3" fmla="*/ 768 h 768"/>
                <a:gd name="T4" fmla="*/ 0 w 172"/>
                <a:gd name="T5" fmla="*/ 682 h 768"/>
                <a:gd name="T6" fmla="*/ 0 w 172"/>
                <a:gd name="T7" fmla="*/ 85 h 768"/>
                <a:gd name="T8" fmla="*/ 86 w 172"/>
                <a:gd name="T9" fmla="*/ 0 h 768"/>
                <a:gd name="T10" fmla="*/ 172 w 172"/>
                <a:gd name="T11" fmla="*/ 85 h 768"/>
                <a:gd name="T12" fmla="*/ 172 w 172"/>
                <a:gd name="T13" fmla="*/ 682 h 768"/>
                <a:gd name="T14" fmla="*/ 86 w 172"/>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2" h="768">
                  <a:moveTo>
                    <a:pt x="86" y="768"/>
                  </a:moveTo>
                  <a:cubicBezTo>
                    <a:pt x="86" y="768"/>
                    <a:pt x="86" y="768"/>
                    <a:pt x="86" y="768"/>
                  </a:cubicBezTo>
                  <a:cubicBezTo>
                    <a:pt x="39" y="768"/>
                    <a:pt x="0" y="730"/>
                    <a:pt x="0" y="682"/>
                  </a:cubicBezTo>
                  <a:cubicBezTo>
                    <a:pt x="0" y="85"/>
                    <a:pt x="0" y="85"/>
                    <a:pt x="0" y="85"/>
                  </a:cubicBezTo>
                  <a:cubicBezTo>
                    <a:pt x="0" y="38"/>
                    <a:pt x="39" y="0"/>
                    <a:pt x="86" y="0"/>
                  </a:cubicBezTo>
                  <a:cubicBezTo>
                    <a:pt x="133" y="0"/>
                    <a:pt x="172" y="38"/>
                    <a:pt x="172" y="85"/>
                  </a:cubicBezTo>
                  <a:cubicBezTo>
                    <a:pt x="172" y="682"/>
                    <a:pt x="172" y="682"/>
                    <a:pt x="172" y="682"/>
                  </a:cubicBezTo>
                  <a:cubicBezTo>
                    <a:pt x="172" y="730"/>
                    <a:pt x="133" y="768"/>
                    <a:pt x="86"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22"/>
            <p:cNvSpPr>
              <a:spLocks/>
            </p:cNvSpPr>
            <p:nvPr userDrawn="1"/>
          </p:nvSpPr>
          <p:spPr bwMode="auto">
            <a:xfrm>
              <a:off x="5886450" y="3952875"/>
              <a:ext cx="542925" cy="2444750"/>
            </a:xfrm>
            <a:custGeom>
              <a:avLst/>
              <a:gdLst>
                <a:gd name="T0" fmla="*/ 85 w 171"/>
                <a:gd name="T1" fmla="*/ 768 h 768"/>
                <a:gd name="T2" fmla="*/ 85 w 171"/>
                <a:gd name="T3" fmla="*/ 768 h 768"/>
                <a:gd name="T4" fmla="*/ 0 w 171"/>
                <a:gd name="T5" fmla="*/ 682 h 768"/>
                <a:gd name="T6" fmla="*/ 0 w 171"/>
                <a:gd name="T7" fmla="*/ 85 h 768"/>
                <a:gd name="T8" fmla="*/ 85 w 171"/>
                <a:gd name="T9" fmla="*/ 0 h 768"/>
                <a:gd name="T10" fmla="*/ 171 w 171"/>
                <a:gd name="T11" fmla="*/ 85 h 768"/>
                <a:gd name="T12" fmla="*/ 171 w 171"/>
                <a:gd name="T13" fmla="*/ 682 h 768"/>
                <a:gd name="T14" fmla="*/ 85 w 171"/>
                <a:gd name="T15" fmla="*/ 768 h 7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8">
                  <a:moveTo>
                    <a:pt x="85" y="768"/>
                  </a:moveTo>
                  <a:cubicBezTo>
                    <a:pt x="85" y="768"/>
                    <a:pt x="85" y="768"/>
                    <a:pt x="85" y="768"/>
                  </a:cubicBezTo>
                  <a:cubicBezTo>
                    <a:pt x="38" y="768"/>
                    <a:pt x="0" y="730"/>
                    <a:pt x="0" y="682"/>
                  </a:cubicBezTo>
                  <a:cubicBezTo>
                    <a:pt x="0" y="85"/>
                    <a:pt x="0" y="85"/>
                    <a:pt x="0" y="85"/>
                  </a:cubicBezTo>
                  <a:cubicBezTo>
                    <a:pt x="0" y="38"/>
                    <a:pt x="38" y="0"/>
                    <a:pt x="85" y="0"/>
                  </a:cubicBezTo>
                  <a:cubicBezTo>
                    <a:pt x="133" y="0"/>
                    <a:pt x="171" y="38"/>
                    <a:pt x="171" y="85"/>
                  </a:cubicBezTo>
                  <a:cubicBezTo>
                    <a:pt x="171" y="682"/>
                    <a:pt x="171" y="682"/>
                    <a:pt x="171" y="682"/>
                  </a:cubicBezTo>
                  <a:cubicBezTo>
                    <a:pt x="171" y="730"/>
                    <a:pt x="133" y="768"/>
                    <a:pt x="85" y="76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23"/>
            <p:cNvSpPr>
              <a:spLocks/>
            </p:cNvSpPr>
            <p:nvPr userDrawn="1"/>
          </p:nvSpPr>
          <p:spPr bwMode="auto">
            <a:xfrm>
              <a:off x="3790950" y="4716463"/>
              <a:ext cx="436563" cy="1092200"/>
            </a:xfrm>
            <a:custGeom>
              <a:avLst/>
              <a:gdLst>
                <a:gd name="T0" fmla="*/ 68 w 137"/>
                <a:gd name="T1" fmla="*/ 343 h 343"/>
                <a:gd name="T2" fmla="*/ 68 w 137"/>
                <a:gd name="T3" fmla="*/ 343 h 343"/>
                <a:gd name="T4" fmla="*/ 0 w 137"/>
                <a:gd name="T5" fmla="*/ 274 h 343"/>
                <a:gd name="T6" fmla="*/ 0 w 137"/>
                <a:gd name="T7" fmla="*/ 68 h 343"/>
                <a:gd name="T8" fmla="*/ 68 w 137"/>
                <a:gd name="T9" fmla="*/ 0 h 343"/>
                <a:gd name="T10" fmla="*/ 137 w 137"/>
                <a:gd name="T11" fmla="*/ 68 h 343"/>
                <a:gd name="T12" fmla="*/ 137 w 137"/>
                <a:gd name="T13" fmla="*/ 274 h 343"/>
                <a:gd name="T14" fmla="*/ 68 w 137"/>
                <a:gd name="T15" fmla="*/ 343 h 3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43">
                  <a:moveTo>
                    <a:pt x="68" y="343"/>
                  </a:moveTo>
                  <a:cubicBezTo>
                    <a:pt x="68" y="343"/>
                    <a:pt x="68" y="343"/>
                    <a:pt x="68" y="343"/>
                  </a:cubicBezTo>
                  <a:cubicBezTo>
                    <a:pt x="30" y="343"/>
                    <a:pt x="0" y="312"/>
                    <a:pt x="0" y="274"/>
                  </a:cubicBezTo>
                  <a:cubicBezTo>
                    <a:pt x="0" y="68"/>
                    <a:pt x="0" y="68"/>
                    <a:pt x="0" y="68"/>
                  </a:cubicBezTo>
                  <a:cubicBezTo>
                    <a:pt x="0" y="30"/>
                    <a:pt x="30" y="0"/>
                    <a:pt x="68" y="0"/>
                  </a:cubicBezTo>
                  <a:cubicBezTo>
                    <a:pt x="106" y="0"/>
                    <a:pt x="137" y="30"/>
                    <a:pt x="137" y="68"/>
                  </a:cubicBezTo>
                  <a:cubicBezTo>
                    <a:pt x="137" y="274"/>
                    <a:pt x="137" y="274"/>
                    <a:pt x="137" y="274"/>
                  </a:cubicBezTo>
                  <a:cubicBezTo>
                    <a:pt x="137" y="312"/>
                    <a:pt x="106" y="343"/>
                    <a:pt x="68" y="3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24"/>
            <p:cNvSpPr>
              <a:spLocks/>
            </p:cNvSpPr>
            <p:nvPr userDrawn="1"/>
          </p:nvSpPr>
          <p:spPr bwMode="auto">
            <a:xfrm>
              <a:off x="3028950" y="3841750"/>
              <a:ext cx="542925" cy="2447925"/>
            </a:xfrm>
            <a:custGeom>
              <a:avLst/>
              <a:gdLst>
                <a:gd name="T0" fmla="*/ 85 w 171"/>
                <a:gd name="T1" fmla="*/ 769 h 769"/>
                <a:gd name="T2" fmla="*/ 85 w 171"/>
                <a:gd name="T3" fmla="*/ 769 h 769"/>
                <a:gd name="T4" fmla="*/ 0 w 171"/>
                <a:gd name="T5" fmla="*/ 683 h 769"/>
                <a:gd name="T6" fmla="*/ 0 w 171"/>
                <a:gd name="T7" fmla="*/ 86 h 769"/>
                <a:gd name="T8" fmla="*/ 85 w 171"/>
                <a:gd name="T9" fmla="*/ 0 h 769"/>
                <a:gd name="T10" fmla="*/ 171 w 171"/>
                <a:gd name="T11" fmla="*/ 86 h 769"/>
                <a:gd name="T12" fmla="*/ 171 w 171"/>
                <a:gd name="T13" fmla="*/ 683 h 769"/>
                <a:gd name="T14" fmla="*/ 85 w 171"/>
                <a:gd name="T15" fmla="*/ 769 h 7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769">
                  <a:moveTo>
                    <a:pt x="85" y="769"/>
                  </a:moveTo>
                  <a:cubicBezTo>
                    <a:pt x="85" y="769"/>
                    <a:pt x="85" y="769"/>
                    <a:pt x="85" y="769"/>
                  </a:cubicBezTo>
                  <a:cubicBezTo>
                    <a:pt x="38" y="769"/>
                    <a:pt x="0" y="730"/>
                    <a:pt x="0" y="683"/>
                  </a:cubicBezTo>
                  <a:cubicBezTo>
                    <a:pt x="0" y="86"/>
                    <a:pt x="0" y="86"/>
                    <a:pt x="0" y="86"/>
                  </a:cubicBezTo>
                  <a:cubicBezTo>
                    <a:pt x="0" y="39"/>
                    <a:pt x="38" y="0"/>
                    <a:pt x="85" y="0"/>
                  </a:cubicBezTo>
                  <a:cubicBezTo>
                    <a:pt x="133" y="0"/>
                    <a:pt x="171" y="39"/>
                    <a:pt x="171" y="86"/>
                  </a:cubicBezTo>
                  <a:cubicBezTo>
                    <a:pt x="171" y="683"/>
                    <a:pt x="171" y="683"/>
                    <a:pt x="171" y="683"/>
                  </a:cubicBezTo>
                  <a:cubicBezTo>
                    <a:pt x="171" y="730"/>
                    <a:pt x="133" y="769"/>
                    <a:pt x="85"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25"/>
            <p:cNvSpPr>
              <a:spLocks/>
            </p:cNvSpPr>
            <p:nvPr userDrawn="1"/>
          </p:nvSpPr>
          <p:spPr bwMode="auto">
            <a:xfrm>
              <a:off x="0" y="3148013"/>
              <a:ext cx="228600" cy="2438400"/>
            </a:xfrm>
            <a:custGeom>
              <a:avLst/>
              <a:gdLst>
                <a:gd name="T0" fmla="*/ 0 w 72"/>
                <a:gd name="T1" fmla="*/ 0 h 766"/>
                <a:gd name="T2" fmla="*/ 0 w 72"/>
                <a:gd name="T3" fmla="*/ 766 h 766"/>
                <a:gd name="T4" fmla="*/ 72 w 72"/>
                <a:gd name="T5" fmla="*/ 681 h 766"/>
                <a:gd name="T6" fmla="*/ 72 w 72"/>
                <a:gd name="T7" fmla="*/ 84 h 766"/>
                <a:gd name="T8" fmla="*/ 0 w 72"/>
                <a:gd name="T9" fmla="*/ 0 h 766"/>
              </a:gdLst>
              <a:ahLst/>
              <a:cxnLst>
                <a:cxn ang="0">
                  <a:pos x="T0" y="T1"/>
                </a:cxn>
                <a:cxn ang="0">
                  <a:pos x="T2" y="T3"/>
                </a:cxn>
                <a:cxn ang="0">
                  <a:pos x="T4" y="T5"/>
                </a:cxn>
                <a:cxn ang="0">
                  <a:pos x="T6" y="T7"/>
                </a:cxn>
                <a:cxn ang="0">
                  <a:pos x="T8" y="T9"/>
                </a:cxn>
              </a:cxnLst>
              <a:rect l="0" t="0" r="r" b="b"/>
              <a:pathLst>
                <a:path w="72" h="766">
                  <a:moveTo>
                    <a:pt x="0" y="0"/>
                  </a:moveTo>
                  <a:cubicBezTo>
                    <a:pt x="0" y="766"/>
                    <a:pt x="0" y="766"/>
                    <a:pt x="0" y="766"/>
                  </a:cubicBezTo>
                  <a:cubicBezTo>
                    <a:pt x="41" y="759"/>
                    <a:pt x="72" y="724"/>
                    <a:pt x="72" y="681"/>
                  </a:cubicBezTo>
                  <a:cubicBezTo>
                    <a:pt x="72" y="84"/>
                    <a:pt x="72" y="84"/>
                    <a:pt x="72" y="84"/>
                  </a:cubicBezTo>
                  <a:cubicBezTo>
                    <a:pt x="72" y="42"/>
                    <a:pt x="41" y="6"/>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26"/>
            <p:cNvSpPr>
              <a:spLocks/>
            </p:cNvSpPr>
            <p:nvPr userDrawn="1"/>
          </p:nvSpPr>
          <p:spPr bwMode="auto">
            <a:xfrm>
              <a:off x="11950700" y="4105275"/>
              <a:ext cx="254000" cy="2444750"/>
            </a:xfrm>
            <a:custGeom>
              <a:avLst/>
              <a:gdLst>
                <a:gd name="T0" fmla="*/ 80 w 80"/>
                <a:gd name="T1" fmla="*/ 0 h 768"/>
                <a:gd name="T2" fmla="*/ 0 w 80"/>
                <a:gd name="T3" fmla="*/ 85 h 768"/>
                <a:gd name="T4" fmla="*/ 0 w 80"/>
                <a:gd name="T5" fmla="*/ 682 h 768"/>
                <a:gd name="T6" fmla="*/ 80 w 80"/>
                <a:gd name="T7" fmla="*/ 768 h 768"/>
                <a:gd name="T8" fmla="*/ 80 w 80"/>
                <a:gd name="T9" fmla="*/ 0 h 768"/>
              </a:gdLst>
              <a:ahLst/>
              <a:cxnLst>
                <a:cxn ang="0">
                  <a:pos x="T0" y="T1"/>
                </a:cxn>
                <a:cxn ang="0">
                  <a:pos x="T2" y="T3"/>
                </a:cxn>
                <a:cxn ang="0">
                  <a:pos x="T4" y="T5"/>
                </a:cxn>
                <a:cxn ang="0">
                  <a:pos x="T6" y="T7"/>
                </a:cxn>
                <a:cxn ang="0">
                  <a:pos x="T8" y="T9"/>
                </a:cxn>
              </a:cxnLst>
              <a:rect l="0" t="0" r="r" b="b"/>
              <a:pathLst>
                <a:path w="80" h="768">
                  <a:moveTo>
                    <a:pt x="80" y="0"/>
                  </a:moveTo>
                  <a:cubicBezTo>
                    <a:pt x="36" y="2"/>
                    <a:pt x="0" y="39"/>
                    <a:pt x="0" y="85"/>
                  </a:cubicBezTo>
                  <a:cubicBezTo>
                    <a:pt x="0" y="682"/>
                    <a:pt x="0" y="682"/>
                    <a:pt x="0" y="682"/>
                  </a:cubicBezTo>
                  <a:cubicBezTo>
                    <a:pt x="0" y="728"/>
                    <a:pt x="36" y="766"/>
                    <a:pt x="80" y="768"/>
                  </a:cubicBezTo>
                  <a:lnTo>
                    <a:pt x="8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954825602"/>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41538" y="1089025"/>
            <a:ext cx="6864086" cy="2268744"/>
          </a:xfrm>
        </p:spPr>
        <p:txBody>
          <a:bodyPr>
            <a:noAutofit/>
          </a:bodyPr>
          <a:lstStyle>
            <a:lvl1pPr algn="ctr">
              <a:defRPr sz="3000">
                <a:solidFill>
                  <a:srgbClr val="0000A0"/>
                </a:solidFill>
              </a:defRPr>
            </a:lvl1pPr>
          </a:lstStyle>
          <a:p>
            <a:r>
              <a:rPr lang="nb-NO" dirty="0" err="1"/>
              <a:t>Click</a:t>
            </a:r>
            <a:r>
              <a:rPr lang="nb-NO" dirty="0"/>
              <a:t> and type </a:t>
            </a:r>
            <a:r>
              <a:rPr lang="nb-NO" dirty="0" err="1"/>
              <a:t>quote</a:t>
            </a:r>
            <a:endParaRPr lang="nb-NO" dirty="0"/>
          </a:p>
        </p:txBody>
      </p:sp>
      <p:sp>
        <p:nvSpPr>
          <p:cNvPr id="5" name="Slide Number Placeholder 4"/>
          <p:cNvSpPr>
            <a:spLocks noGrp="1"/>
          </p:cNvSpPr>
          <p:nvPr>
            <p:ph type="sldNum" sz="quarter" idx="12"/>
          </p:nvPr>
        </p:nvSpPr>
        <p:spPr/>
        <p:txBody>
          <a:bodyPr/>
          <a:lstStyle>
            <a:lvl1pPr>
              <a:defRPr>
                <a:solidFill>
                  <a:srgbClr val="8B8A8D"/>
                </a:solidFill>
              </a:defRPr>
            </a:lvl1pPr>
          </a:lstStyle>
          <a:p>
            <a:fld id="{D14BCCD3-0010-4FBA-B965-2126ADC31932}" type="slidenum">
              <a:rPr lang="nb-NO" smtClean="0"/>
              <a:pPr/>
              <a:t>‹#›</a:t>
            </a:fld>
            <a:endParaRPr lang="nb-NO" dirty="0"/>
          </a:p>
        </p:txBody>
      </p:sp>
      <p:sp>
        <p:nvSpPr>
          <p:cNvPr id="6" name="Text Placeholder 9"/>
          <p:cNvSpPr>
            <a:spLocks noGrp="1"/>
          </p:cNvSpPr>
          <p:nvPr>
            <p:ph type="body" sz="quarter" idx="13" hasCustomPrompt="1"/>
          </p:nvPr>
        </p:nvSpPr>
        <p:spPr>
          <a:xfrm>
            <a:off x="2641203" y="3573521"/>
            <a:ext cx="6864086" cy="540000"/>
          </a:xfrm>
        </p:spPr>
        <p:txBody>
          <a:bodyPr>
            <a:noAutofit/>
          </a:bodyPr>
          <a:lstStyle>
            <a:lvl1pPr marL="0" indent="0" algn="ctr">
              <a:buFontTx/>
              <a:buNone/>
              <a:defRPr b="1">
                <a:solidFill>
                  <a:srgbClr val="8B8A8D"/>
                </a:solidFill>
              </a:defRPr>
            </a:lvl1pPr>
            <a:lvl2pPr marL="257191" indent="0">
              <a:buFontTx/>
              <a:buNone/>
              <a:defRPr b="1">
                <a:solidFill>
                  <a:schemeClr val="accent4"/>
                </a:solidFill>
              </a:defRPr>
            </a:lvl2pPr>
            <a:lvl3pPr marL="514382" indent="0">
              <a:buFontTx/>
              <a:buNone/>
              <a:defRPr b="1">
                <a:solidFill>
                  <a:schemeClr val="accent4"/>
                </a:solidFill>
              </a:defRPr>
            </a:lvl3pPr>
            <a:lvl4pPr marL="771574" indent="0">
              <a:buFontTx/>
              <a:buNone/>
              <a:defRPr b="1">
                <a:solidFill>
                  <a:schemeClr val="accent4"/>
                </a:solidFill>
              </a:defRPr>
            </a:lvl4pPr>
            <a:lvl5pPr marL="1028765" indent="0">
              <a:buFontTx/>
              <a:buNone/>
              <a:defRPr b="1">
                <a:solidFill>
                  <a:schemeClr val="accent4"/>
                </a:solidFill>
              </a:defRPr>
            </a:lvl5pPr>
          </a:lstStyle>
          <a:p>
            <a:pPr lvl="0"/>
            <a:r>
              <a:rPr lang="nb-NO" dirty="0" err="1"/>
              <a:t>Name</a:t>
            </a:r>
            <a:endParaRPr lang="nb-NO" dirty="0"/>
          </a:p>
        </p:txBody>
      </p:sp>
      <p:sp>
        <p:nvSpPr>
          <p:cNvPr id="3" name="Footer Placeholder 2"/>
          <p:cNvSpPr>
            <a:spLocks noGrp="1"/>
          </p:cNvSpPr>
          <p:nvPr>
            <p:ph type="ftr" sz="quarter" idx="14"/>
          </p:nvPr>
        </p:nvSpPr>
        <p:spPr/>
        <p:txBody>
          <a:bodyPr/>
          <a:lstStyle>
            <a:lvl1pPr>
              <a:defRPr>
                <a:solidFill>
                  <a:srgbClr val="8B8A8D"/>
                </a:solidFill>
              </a:defRPr>
            </a:lvl1pPr>
          </a:lstStyle>
          <a:p>
            <a:endParaRPr lang="nb-NO" dirty="0"/>
          </a:p>
        </p:txBody>
      </p:sp>
    </p:spTree>
    <p:extLst>
      <p:ext uri="{BB962C8B-B14F-4D97-AF65-F5344CB8AC3E}">
        <p14:creationId xmlns:p14="http://schemas.microsoft.com/office/powerpoint/2010/main" val="17400194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Blu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41538" y="1090800"/>
            <a:ext cx="6864086" cy="2268000"/>
          </a:xfrm>
        </p:spPr>
        <p:txBody>
          <a:bodyPr>
            <a:noAutofit/>
          </a:bodyPr>
          <a:lstStyle>
            <a:lvl1pPr algn="ctr">
              <a:defRPr sz="3000">
                <a:solidFill>
                  <a:srgbClr val="FBD9CA"/>
                </a:solidFill>
              </a:defRPr>
            </a:lvl1pPr>
          </a:lstStyle>
          <a:p>
            <a:r>
              <a:rPr lang="nb-NO" dirty="0" err="1"/>
              <a:t>Click</a:t>
            </a:r>
            <a:r>
              <a:rPr lang="nb-NO" dirty="0"/>
              <a:t> and type </a:t>
            </a:r>
            <a:r>
              <a:rPr lang="nb-NO" dirty="0" err="1"/>
              <a:t>quote</a:t>
            </a:r>
            <a:endParaRPr lang="nb-NO"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D14BCCD3-0010-4FBA-B965-2126ADC31932}" type="slidenum">
              <a:rPr lang="nb-NO" smtClean="0"/>
              <a:pPr/>
              <a:t>‹#›</a:t>
            </a:fld>
            <a:endParaRPr lang="nb-NO" dirty="0"/>
          </a:p>
        </p:txBody>
      </p:sp>
      <p:sp>
        <p:nvSpPr>
          <p:cNvPr id="6" name="Text Placeholder 9"/>
          <p:cNvSpPr>
            <a:spLocks noGrp="1"/>
          </p:cNvSpPr>
          <p:nvPr>
            <p:ph type="body" sz="quarter" idx="13" hasCustomPrompt="1"/>
          </p:nvPr>
        </p:nvSpPr>
        <p:spPr>
          <a:xfrm>
            <a:off x="2641203" y="3573521"/>
            <a:ext cx="6864086" cy="540000"/>
          </a:xfrm>
        </p:spPr>
        <p:txBody>
          <a:bodyPr>
            <a:noAutofit/>
          </a:bodyPr>
          <a:lstStyle>
            <a:lvl1pPr marL="0" indent="0" algn="ctr">
              <a:buFontTx/>
              <a:buNone/>
              <a:defRPr b="1">
                <a:solidFill>
                  <a:schemeClr val="bg1"/>
                </a:solidFill>
              </a:defRPr>
            </a:lvl1pPr>
            <a:lvl2pPr marL="257191" indent="0">
              <a:buFontTx/>
              <a:buNone/>
              <a:defRPr b="1">
                <a:solidFill>
                  <a:schemeClr val="accent4"/>
                </a:solidFill>
              </a:defRPr>
            </a:lvl2pPr>
            <a:lvl3pPr marL="514382" indent="0">
              <a:buFontTx/>
              <a:buNone/>
              <a:defRPr b="1">
                <a:solidFill>
                  <a:schemeClr val="accent4"/>
                </a:solidFill>
              </a:defRPr>
            </a:lvl3pPr>
            <a:lvl4pPr marL="771574" indent="0">
              <a:buFontTx/>
              <a:buNone/>
              <a:defRPr b="1">
                <a:solidFill>
                  <a:schemeClr val="accent4"/>
                </a:solidFill>
              </a:defRPr>
            </a:lvl4pPr>
            <a:lvl5pPr marL="1028765" indent="0">
              <a:buFontTx/>
              <a:buNone/>
              <a:defRPr b="1">
                <a:solidFill>
                  <a:schemeClr val="accent4"/>
                </a:solidFill>
              </a:defRPr>
            </a:lvl5pPr>
          </a:lstStyle>
          <a:p>
            <a:pPr lvl="0"/>
            <a:r>
              <a:rPr lang="nb-NO" dirty="0" err="1"/>
              <a:t>Name</a:t>
            </a:r>
            <a:endParaRPr lang="nb-NO" dirty="0"/>
          </a:p>
        </p:txBody>
      </p:sp>
      <p:cxnSp>
        <p:nvCxnSpPr>
          <p:cNvPr id="8" name="Straight Connector 7"/>
          <p:cNvCxnSpPr/>
          <p:nvPr userDrawn="1"/>
        </p:nvCxnSpPr>
        <p:spPr>
          <a:xfrm>
            <a:off x="648000" y="6318000"/>
            <a:ext cx="10893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3" name="Logotype, static"/>
          <p:cNvGrpSpPr/>
          <p:nvPr userDrawn="1"/>
        </p:nvGrpSpPr>
        <p:grpSpPr>
          <a:xfrm>
            <a:off x="10689465" y="6389301"/>
            <a:ext cx="863687" cy="180102"/>
            <a:chOff x="9501453" y="6148765"/>
            <a:chExt cx="2047875" cy="427037"/>
          </a:xfrm>
          <a:solidFill>
            <a:schemeClr val="bg1"/>
          </a:solidFill>
        </p:grpSpPr>
        <p:sp>
          <p:nvSpPr>
            <p:cNvPr id="24" name="Freeform 5"/>
            <p:cNvSpPr>
              <a:spLocks noEditPoints="1"/>
            </p:cNvSpPr>
            <p:nvPr userDrawn="1"/>
          </p:nvSpPr>
          <p:spPr bwMode="auto">
            <a:xfrm>
              <a:off x="11206428" y="6231315"/>
              <a:ext cx="342900" cy="344487"/>
            </a:xfrm>
            <a:custGeom>
              <a:avLst/>
              <a:gdLst>
                <a:gd name="T0" fmla="*/ 43 w 91"/>
                <a:gd name="T1" fmla="*/ 2 h 91"/>
                <a:gd name="T2" fmla="*/ 2 w 91"/>
                <a:gd name="T3" fmla="*/ 44 h 91"/>
                <a:gd name="T4" fmla="*/ 46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6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6"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6" y="21"/>
                  </a:cubicBezTo>
                  <a:cubicBezTo>
                    <a:pt x="60" y="21"/>
                    <a:pt x="71" y="32"/>
                    <a:pt x="72" y="45"/>
                  </a:cubicBezTo>
                  <a:lnTo>
                    <a:pt x="72"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6"/>
            <p:cNvSpPr>
              <a:spLocks noEditPoints="1"/>
            </p:cNvSpPr>
            <p:nvPr userDrawn="1"/>
          </p:nvSpPr>
          <p:spPr bwMode="auto">
            <a:xfrm>
              <a:off x="10849241" y="6236077"/>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7"/>
            <p:cNvSpPr>
              <a:spLocks/>
            </p:cNvSpPr>
            <p:nvPr userDrawn="1"/>
          </p:nvSpPr>
          <p:spPr bwMode="auto">
            <a:xfrm>
              <a:off x="10292028" y="6239252"/>
              <a:ext cx="166688" cy="333375"/>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6"/>
                    <a:pt x="31" y="19"/>
                    <a:pt x="44"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8"/>
            <p:cNvSpPr>
              <a:spLocks/>
            </p:cNvSpPr>
            <p:nvPr userDrawn="1"/>
          </p:nvSpPr>
          <p:spPr bwMode="auto">
            <a:xfrm>
              <a:off x="9501453" y="6182102"/>
              <a:ext cx="369888" cy="390525"/>
            </a:xfrm>
            <a:custGeom>
              <a:avLst/>
              <a:gdLst>
                <a:gd name="T0" fmla="*/ 185 w 233"/>
                <a:gd name="T1" fmla="*/ 165 h 246"/>
                <a:gd name="T2" fmla="*/ 48 w 233"/>
                <a:gd name="T3" fmla="*/ 0 h 246"/>
                <a:gd name="T4" fmla="*/ 0 w 233"/>
                <a:gd name="T5" fmla="*/ 0 h 246"/>
                <a:gd name="T6" fmla="*/ 0 w 233"/>
                <a:gd name="T7" fmla="*/ 246 h 246"/>
                <a:gd name="T8" fmla="*/ 50 w 233"/>
                <a:gd name="T9" fmla="*/ 246 h 246"/>
                <a:gd name="T10" fmla="*/ 50 w 233"/>
                <a:gd name="T11" fmla="*/ 81 h 246"/>
                <a:gd name="T12" fmla="*/ 190 w 233"/>
                <a:gd name="T13" fmla="*/ 246 h 246"/>
                <a:gd name="T14" fmla="*/ 233 w 233"/>
                <a:gd name="T15" fmla="*/ 246 h 246"/>
                <a:gd name="T16" fmla="*/ 233 w 233"/>
                <a:gd name="T17" fmla="*/ 0 h 246"/>
                <a:gd name="T18" fmla="*/ 185 w 233"/>
                <a:gd name="T19" fmla="*/ 0 h 246"/>
                <a:gd name="T20" fmla="*/ 185 w 233"/>
                <a:gd name="T21" fmla="*/ 165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6">
                  <a:moveTo>
                    <a:pt x="185" y="165"/>
                  </a:moveTo>
                  <a:lnTo>
                    <a:pt x="48" y="0"/>
                  </a:lnTo>
                  <a:lnTo>
                    <a:pt x="0" y="0"/>
                  </a:lnTo>
                  <a:lnTo>
                    <a:pt x="0" y="246"/>
                  </a:lnTo>
                  <a:lnTo>
                    <a:pt x="50" y="246"/>
                  </a:lnTo>
                  <a:lnTo>
                    <a:pt x="50" y="81"/>
                  </a:lnTo>
                  <a:lnTo>
                    <a:pt x="190" y="246"/>
                  </a:lnTo>
                  <a:lnTo>
                    <a:pt x="233" y="246"/>
                  </a:lnTo>
                  <a:lnTo>
                    <a:pt x="233" y="0"/>
                  </a:lnTo>
                  <a:lnTo>
                    <a:pt x="185" y="0"/>
                  </a:lnTo>
                  <a:lnTo>
                    <a:pt x="185" y="1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
            <p:cNvSpPr>
              <a:spLocks noEditPoints="1"/>
            </p:cNvSpPr>
            <p:nvPr userDrawn="1"/>
          </p:nvSpPr>
          <p:spPr bwMode="auto">
            <a:xfrm>
              <a:off x="10461891" y="6148765"/>
              <a:ext cx="342900" cy="427037"/>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
            <p:cNvSpPr>
              <a:spLocks noEditPoints="1"/>
            </p:cNvSpPr>
            <p:nvPr userDrawn="1"/>
          </p:nvSpPr>
          <p:spPr bwMode="auto">
            <a:xfrm>
              <a:off x="9912616" y="6239252"/>
              <a:ext cx="338138" cy="336550"/>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Footer Placeholder 2"/>
          <p:cNvSpPr>
            <a:spLocks noGrp="1"/>
          </p:cNvSpPr>
          <p:nvPr>
            <p:ph type="ftr" sz="quarter" idx="14"/>
          </p:nvPr>
        </p:nvSpPr>
        <p:spPr/>
        <p:txBody>
          <a:bodyPr/>
          <a:lstStyle>
            <a:lvl1pPr>
              <a:defRPr>
                <a:solidFill>
                  <a:schemeClr val="bg1"/>
                </a:solidFill>
              </a:defRPr>
            </a:lvl1pPr>
          </a:lstStyle>
          <a:p>
            <a:endParaRPr lang="nb-NO" dirty="0"/>
          </a:p>
        </p:txBody>
      </p:sp>
    </p:spTree>
    <p:extLst>
      <p:ext uri="{BB962C8B-B14F-4D97-AF65-F5344CB8AC3E}">
        <p14:creationId xmlns:p14="http://schemas.microsoft.com/office/powerpoint/2010/main" val="1625178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Pulse Patter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41538" y="166246"/>
            <a:ext cx="6864086" cy="2327243"/>
          </a:xfrm>
        </p:spPr>
        <p:txBody>
          <a:bodyPr>
            <a:noAutofit/>
          </a:bodyPr>
          <a:lstStyle>
            <a:lvl1pPr algn="ctr">
              <a:defRPr sz="3000">
                <a:solidFill>
                  <a:srgbClr val="FBD9CA"/>
                </a:solidFill>
              </a:defRPr>
            </a:lvl1pPr>
          </a:lstStyle>
          <a:p>
            <a:r>
              <a:rPr lang="nb-NO" dirty="0" err="1"/>
              <a:t>Click</a:t>
            </a:r>
            <a:r>
              <a:rPr lang="nb-NO" dirty="0"/>
              <a:t> and type </a:t>
            </a:r>
            <a:r>
              <a:rPr lang="nb-NO" dirty="0" err="1"/>
              <a:t>quote</a:t>
            </a:r>
            <a:endParaRPr lang="nb-NO"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D14BCCD3-0010-4FBA-B965-2126ADC31932}" type="slidenum">
              <a:rPr lang="nb-NO" smtClean="0"/>
              <a:pPr/>
              <a:t>‹#›</a:t>
            </a:fld>
            <a:endParaRPr lang="nb-NO" dirty="0"/>
          </a:p>
        </p:txBody>
      </p:sp>
      <p:sp>
        <p:nvSpPr>
          <p:cNvPr id="6" name="Text Placeholder 9"/>
          <p:cNvSpPr>
            <a:spLocks noGrp="1"/>
          </p:cNvSpPr>
          <p:nvPr>
            <p:ph type="body" sz="quarter" idx="13" hasCustomPrompt="1"/>
          </p:nvPr>
        </p:nvSpPr>
        <p:spPr>
          <a:xfrm>
            <a:off x="2641203" y="2709241"/>
            <a:ext cx="6864086" cy="540000"/>
          </a:xfrm>
        </p:spPr>
        <p:txBody>
          <a:bodyPr>
            <a:noAutofit/>
          </a:bodyPr>
          <a:lstStyle>
            <a:lvl1pPr marL="0" indent="0" algn="ctr">
              <a:buFontTx/>
              <a:buNone/>
              <a:defRPr b="1">
                <a:solidFill>
                  <a:schemeClr val="bg1"/>
                </a:solidFill>
              </a:defRPr>
            </a:lvl1pPr>
            <a:lvl2pPr marL="257191" indent="0">
              <a:buFontTx/>
              <a:buNone/>
              <a:defRPr b="1">
                <a:solidFill>
                  <a:schemeClr val="accent4"/>
                </a:solidFill>
              </a:defRPr>
            </a:lvl2pPr>
            <a:lvl3pPr marL="514382" indent="0">
              <a:buFontTx/>
              <a:buNone/>
              <a:defRPr b="1">
                <a:solidFill>
                  <a:schemeClr val="accent4"/>
                </a:solidFill>
              </a:defRPr>
            </a:lvl3pPr>
            <a:lvl4pPr marL="771574" indent="0">
              <a:buFontTx/>
              <a:buNone/>
              <a:defRPr b="1">
                <a:solidFill>
                  <a:schemeClr val="accent4"/>
                </a:solidFill>
              </a:defRPr>
            </a:lvl4pPr>
            <a:lvl5pPr marL="1028765" indent="0">
              <a:buFontTx/>
              <a:buNone/>
              <a:defRPr b="1">
                <a:solidFill>
                  <a:schemeClr val="accent4"/>
                </a:solidFill>
              </a:defRPr>
            </a:lvl5pPr>
          </a:lstStyle>
          <a:p>
            <a:pPr lvl="0"/>
            <a:r>
              <a:rPr lang="nb-NO" dirty="0" err="1"/>
              <a:t>Name</a:t>
            </a:r>
            <a:endParaRPr lang="nb-NO" dirty="0"/>
          </a:p>
        </p:txBody>
      </p:sp>
      <p:cxnSp>
        <p:nvCxnSpPr>
          <p:cNvPr id="8" name="Straight Connector 7"/>
          <p:cNvCxnSpPr/>
          <p:nvPr userDrawn="1"/>
        </p:nvCxnSpPr>
        <p:spPr>
          <a:xfrm>
            <a:off x="648000" y="6318000"/>
            <a:ext cx="10893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4" name="Pulse"/>
          <p:cNvGrpSpPr/>
          <p:nvPr userDrawn="1"/>
        </p:nvGrpSpPr>
        <p:grpSpPr>
          <a:xfrm>
            <a:off x="0" y="3348038"/>
            <a:ext cx="12204700" cy="2643187"/>
            <a:chOff x="0" y="3348038"/>
            <a:chExt cx="12204700" cy="2643187"/>
          </a:xfrm>
          <a:solidFill>
            <a:srgbClr val="0000FF"/>
          </a:solidFill>
        </p:grpSpPr>
        <p:sp>
          <p:nvSpPr>
            <p:cNvPr id="45" name="Freeform 5"/>
            <p:cNvSpPr>
              <a:spLocks/>
            </p:cNvSpPr>
            <p:nvPr userDrawn="1"/>
          </p:nvSpPr>
          <p:spPr bwMode="auto">
            <a:xfrm>
              <a:off x="1906588" y="4092575"/>
              <a:ext cx="323850" cy="812800"/>
            </a:xfrm>
            <a:custGeom>
              <a:avLst/>
              <a:gdLst>
                <a:gd name="T0" fmla="*/ 51 w 102"/>
                <a:gd name="T1" fmla="*/ 255 h 255"/>
                <a:gd name="T2" fmla="*/ 51 w 102"/>
                <a:gd name="T3" fmla="*/ 255 h 255"/>
                <a:gd name="T4" fmla="*/ 0 w 102"/>
                <a:gd name="T5" fmla="*/ 204 h 255"/>
                <a:gd name="T6" fmla="*/ 0 w 102"/>
                <a:gd name="T7" fmla="*/ 51 h 255"/>
                <a:gd name="T8" fmla="*/ 51 w 102"/>
                <a:gd name="T9" fmla="*/ 0 h 255"/>
                <a:gd name="T10" fmla="*/ 102 w 102"/>
                <a:gd name="T11" fmla="*/ 51 h 255"/>
                <a:gd name="T12" fmla="*/ 102 w 102"/>
                <a:gd name="T13" fmla="*/ 204 h 255"/>
                <a:gd name="T14" fmla="*/ 51 w 102"/>
                <a:gd name="T15" fmla="*/ 255 h 2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255">
                  <a:moveTo>
                    <a:pt x="51" y="255"/>
                  </a:moveTo>
                  <a:cubicBezTo>
                    <a:pt x="51" y="255"/>
                    <a:pt x="51" y="255"/>
                    <a:pt x="51" y="255"/>
                  </a:cubicBezTo>
                  <a:cubicBezTo>
                    <a:pt x="23" y="255"/>
                    <a:pt x="0" y="232"/>
                    <a:pt x="0" y="204"/>
                  </a:cubicBezTo>
                  <a:cubicBezTo>
                    <a:pt x="0" y="51"/>
                    <a:pt x="0" y="51"/>
                    <a:pt x="0" y="51"/>
                  </a:cubicBezTo>
                  <a:cubicBezTo>
                    <a:pt x="0" y="23"/>
                    <a:pt x="23" y="0"/>
                    <a:pt x="51" y="0"/>
                  </a:cubicBezTo>
                  <a:cubicBezTo>
                    <a:pt x="79" y="0"/>
                    <a:pt x="102" y="23"/>
                    <a:pt x="102" y="51"/>
                  </a:cubicBezTo>
                  <a:cubicBezTo>
                    <a:pt x="102" y="204"/>
                    <a:pt x="102" y="204"/>
                    <a:pt x="102" y="204"/>
                  </a:cubicBezTo>
                  <a:cubicBezTo>
                    <a:pt x="102" y="232"/>
                    <a:pt x="79" y="255"/>
                    <a:pt x="51" y="2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6"/>
            <p:cNvSpPr>
              <a:spLocks/>
            </p:cNvSpPr>
            <p:nvPr userDrawn="1"/>
          </p:nvSpPr>
          <p:spPr bwMode="auto">
            <a:xfrm>
              <a:off x="3979863" y="4564063"/>
              <a:ext cx="193675" cy="325438"/>
            </a:xfrm>
            <a:custGeom>
              <a:avLst/>
              <a:gdLst>
                <a:gd name="T0" fmla="*/ 30 w 61"/>
                <a:gd name="T1" fmla="*/ 102 h 102"/>
                <a:gd name="T2" fmla="*/ 30 w 61"/>
                <a:gd name="T3" fmla="*/ 102 h 102"/>
                <a:gd name="T4" fmla="*/ 0 w 61"/>
                <a:gd name="T5" fmla="*/ 71 h 102"/>
                <a:gd name="T6" fmla="*/ 0 w 61"/>
                <a:gd name="T7" fmla="*/ 30 h 102"/>
                <a:gd name="T8" fmla="*/ 30 w 61"/>
                <a:gd name="T9" fmla="*/ 0 h 102"/>
                <a:gd name="T10" fmla="*/ 61 w 61"/>
                <a:gd name="T11" fmla="*/ 30 h 102"/>
                <a:gd name="T12" fmla="*/ 61 w 61"/>
                <a:gd name="T13" fmla="*/ 71 h 102"/>
                <a:gd name="T14" fmla="*/ 30 w 61"/>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102">
                  <a:moveTo>
                    <a:pt x="30" y="102"/>
                  </a:moveTo>
                  <a:cubicBezTo>
                    <a:pt x="30" y="102"/>
                    <a:pt x="30" y="102"/>
                    <a:pt x="30" y="102"/>
                  </a:cubicBezTo>
                  <a:cubicBezTo>
                    <a:pt x="13" y="102"/>
                    <a:pt x="0" y="88"/>
                    <a:pt x="0" y="71"/>
                  </a:cubicBezTo>
                  <a:cubicBezTo>
                    <a:pt x="0" y="30"/>
                    <a:pt x="0" y="30"/>
                    <a:pt x="0" y="30"/>
                  </a:cubicBezTo>
                  <a:cubicBezTo>
                    <a:pt x="0" y="14"/>
                    <a:pt x="13" y="0"/>
                    <a:pt x="30" y="0"/>
                  </a:cubicBezTo>
                  <a:cubicBezTo>
                    <a:pt x="47" y="0"/>
                    <a:pt x="61" y="14"/>
                    <a:pt x="61" y="30"/>
                  </a:cubicBezTo>
                  <a:cubicBezTo>
                    <a:pt x="61" y="71"/>
                    <a:pt x="61" y="71"/>
                    <a:pt x="61" y="71"/>
                  </a:cubicBezTo>
                  <a:cubicBezTo>
                    <a:pt x="61" y="88"/>
                    <a:pt x="47" y="102"/>
                    <a:pt x="30"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7"/>
            <p:cNvSpPr>
              <a:spLocks/>
            </p:cNvSpPr>
            <p:nvPr userDrawn="1"/>
          </p:nvSpPr>
          <p:spPr bwMode="auto">
            <a:xfrm>
              <a:off x="1585913" y="4564063"/>
              <a:ext cx="193675" cy="325438"/>
            </a:xfrm>
            <a:custGeom>
              <a:avLst/>
              <a:gdLst>
                <a:gd name="T0" fmla="*/ 30 w 61"/>
                <a:gd name="T1" fmla="*/ 102 h 102"/>
                <a:gd name="T2" fmla="*/ 30 w 61"/>
                <a:gd name="T3" fmla="*/ 102 h 102"/>
                <a:gd name="T4" fmla="*/ 0 w 61"/>
                <a:gd name="T5" fmla="*/ 71 h 102"/>
                <a:gd name="T6" fmla="*/ 0 w 61"/>
                <a:gd name="T7" fmla="*/ 30 h 102"/>
                <a:gd name="T8" fmla="*/ 30 w 61"/>
                <a:gd name="T9" fmla="*/ 0 h 102"/>
                <a:gd name="T10" fmla="*/ 61 w 61"/>
                <a:gd name="T11" fmla="*/ 30 h 102"/>
                <a:gd name="T12" fmla="*/ 61 w 61"/>
                <a:gd name="T13" fmla="*/ 71 h 102"/>
                <a:gd name="T14" fmla="*/ 30 w 61"/>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102">
                  <a:moveTo>
                    <a:pt x="30" y="102"/>
                  </a:moveTo>
                  <a:cubicBezTo>
                    <a:pt x="30" y="102"/>
                    <a:pt x="30" y="102"/>
                    <a:pt x="30" y="102"/>
                  </a:cubicBezTo>
                  <a:cubicBezTo>
                    <a:pt x="13" y="102"/>
                    <a:pt x="0" y="88"/>
                    <a:pt x="0" y="71"/>
                  </a:cubicBezTo>
                  <a:cubicBezTo>
                    <a:pt x="0" y="30"/>
                    <a:pt x="0" y="30"/>
                    <a:pt x="0" y="30"/>
                  </a:cubicBezTo>
                  <a:cubicBezTo>
                    <a:pt x="0" y="14"/>
                    <a:pt x="13" y="0"/>
                    <a:pt x="30" y="0"/>
                  </a:cubicBezTo>
                  <a:cubicBezTo>
                    <a:pt x="47" y="0"/>
                    <a:pt x="61" y="14"/>
                    <a:pt x="61" y="30"/>
                  </a:cubicBezTo>
                  <a:cubicBezTo>
                    <a:pt x="61" y="71"/>
                    <a:pt x="61" y="71"/>
                    <a:pt x="61" y="71"/>
                  </a:cubicBezTo>
                  <a:cubicBezTo>
                    <a:pt x="61" y="88"/>
                    <a:pt x="47" y="102"/>
                    <a:pt x="30"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8"/>
            <p:cNvSpPr>
              <a:spLocks/>
            </p:cNvSpPr>
            <p:nvPr userDrawn="1"/>
          </p:nvSpPr>
          <p:spPr bwMode="auto">
            <a:xfrm>
              <a:off x="3524250" y="4548188"/>
              <a:ext cx="325438" cy="809625"/>
            </a:xfrm>
            <a:custGeom>
              <a:avLst/>
              <a:gdLst>
                <a:gd name="T0" fmla="*/ 51 w 102"/>
                <a:gd name="T1" fmla="*/ 254 h 254"/>
                <a:gd name="T2" fmla="*/ 51 w 102"/>
                <a:gd name="T3" fmla="*/ 254 h 254"/>
                <a:gd name="T4" fmla="*/ 0 w 102"/>
                <a:gd name="T5" fmla="*/ 203 h 254"/>
                <a:gd name="T6" fmla="*/ 0 w 102"/>
                <a:gd name="T7" fmla="*/ 51 h 254"/>
                <a:gd name="T8" fmla="*/ 51 w 102"/>
                <a:gd name="T9" fmla="*/ 0 h 254"/>
                <a:gd name="T10" fmla="*/ 102 w 102"/>
                <a:gd name="T11" fmla="*/ 51 h 254"/>
                <a:gd name="T12" fmla="*/ 102 w 102"/>
                <a:gd name="T13" fmla="*/ 203 h 254"/>
                <a:gd name="T14" fmla="*/ 51 w 102"/>
                <a:gd name="T15" fmla="*/ 254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254">
                  <a:moveTo>
                    <a:pt x="51" y="254"/>
                  </a:moveTo>
                  <a:cubicBezTo>
                    <a:pt x="51" y="254"/>
                    <a:pt x="51" y="254"/>
                    <a:pt x="51" y="254"/>
                  </a:cubicBezTo>
                  <a:cubicBezTo>
                    <a:pt x="23" y="254"/>
                    <a:pt x="0" y="232"/>
                    <a:pt x="0" y="203"/>
                  </a:cubicBezTo>
                  <a:cubicBezTo>
                    <a:pt x="0" y="51"/>
                    <a:pt x="0" y="51"/>
                    <a:pt x="0" y="51"/>
                  </a:cubicBezTo>
                  <a:cubicBezTo>
                    <a:pt x="0" y="23"/>
                    <a:pt x="23" y="0"/>
                    <a:pt x="51" y="0"/>
                  </a:cubicBezTo>
                  <a:cubicBezTo>
                    <a:pt x="79" y="0"/>
                    <a:pt x="102" y="23"/>
                    <a:pt x="102" y="51"/>
                  </a:cubicBezTo>
                  <a:cubicBezTo>
                    <a:pt x="102" y="203"/>
                    <a:pt x="102" y="203"/>
                    <a:pt x="102" y="203"/>
                  </a:cubicBezTo>
                  <a:cubicBezTo>
                    <a:pt x="102" y="232"/>
                    <a:pt x="79" y="254"/>
                    <a:pt x="51" y="2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9"/>
            <p:cNvSpPr>
              <a:spLocks/>
            </p:cNvSpPr>
            <p:nvPr userDrawn="1"/>
          </p:nvSpPr>
          <p:spPr bwMode="auto">
            <a:xfrm>
              <a:off x="2393950" y="3462338"/>
              <a:ext cx="403225" cy="1814513"/>
            </a:xfrm>
            <a:custGeom>
              <a:avLst/>
              <a:gdLst>
                <a:gd name="T0" fmla="*/ 64 w 127"/>
                <a:gd name="T1" fmla="*/ 570 h 570"/>
                <a:gd name="T2" fmla="*/ 64 w 127"/>
                <a:gd name="T3" fmla="*/ 570 h 570"/>
                <a:gd name="T4" fmla="*/ 0 w 127"/>
                <a:gd name="T5" fmla="*/ 506 h 570"/>
                <a:gd name="T6" fmla="*/ 0 w 127"/>
                <a:gd name="T7" fmla="*/ 64 h 570"/>
                <a:gd name="T8" fmla="*/ 64 w 127"/>
                <a:gd name="T9" fmla="*/ 0 h 570"/>
                <a:gd name="T10" fmla="*/ 127 w 127"/>
                <a:gd name="T11" fmla="*/ 64 h 570"/>
                <a:gd name="T12" fmla="*/ 127 w 127"/>
                <a:gd name="T13" fmla="*/ 506 h 570"/>
                <a:gd name="T14" fmla="*/ 64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4" y="570"/>
                  </a:moveTo>
                  <a:cubicBezTo>
                    <a:pt x="64" y="570"/>
                    <a:pt x="64" y="570"/>
                    <a:pt x="64" y="570"/>
                  </a:cubicBezTo>
                  <a:cubicBezTo>
                    <a:pt x="29" y="570"/>
                    <a:pt x="0" y="541"/>
                    <a:pt x="0" y="506"/>
                  </a:cubicBezTo>
                  <a:cubicBezTo>
                    <a:pt x="0" y="64"/>
                    <a:pt x="0" y="64"/>
                    <a:pt x="0" y="64"/>
                  </a:cubicBezTo>
                  <a:cubicBezTo>
                    <a:pt x="0" y="29"/>
                    <a:pt x="29" y="0"/>
                    <a:pt x="64" y="0"/>
                  </a:cubicBezTo>
                  <a:cubicBezTo>
                    <a:pt x="99" y="0"/>
                    <a:pt x="127" y="29"/>
                    <a:pt x="127" y="64"/>
                  </a:cubicBezTo>
                  <a:cubicBezTo>
                    <a:pt x="127" y="506"/>
                    <a:pt x="127" y="506"/>
                    <a:pt x="127" y="506"/>
                  </a:cubicBezTo>
                  <a:cubicBezTo>
                    <a:pt x="127" y="541"/>
                    <a:pt x="99" y="570"/>
                    <a:pt x="64"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10"/>
            <p:cNvSpPr>
              <a:spLocks/>
            </p:cNvSpPr>
            <p:nvPr userDrawn="1"/>
          </p:nvSpPr>
          <p:spPr bwMode="auto">
            <a:xfrm>
              <a:off x="311150" y="3462338"/>
              <a:ext cx="406400" cy="1814513"/>
            </a:xfrm>
            <a:custGeom>
              <a:avLst/>
              <a:gdLst>
                <a:gd name="T0" fmla="*/ 64 w 128"/>
                <a:gd name="T1" fmla="*/ 570 h 570"/>
                <a:gd name="T2" fmla="*/ 64 w 128"/>
                <a:gd name="T3" fmla="*/ 570 h 570"/>
                <a:gd name="T4" fmla="*/ 0 w 128"/>
                <a:gd name="T5" fmla="*/ 506 h 570"/>
                <a:gd name="T6" fmla="*/ 0 w 128"/>
                <a:gd name="T7" fmla="*/ 64 h 570"/>
                <a:gd name="T8" fmla="*/ 64 w 128"/>
                <a:gd name="T9" fmla="*/ 0 h 570"/>
                <a:gd name="T10" fmla="*/ 128 w 128"/>
                <a:gd name="T11" fmla="*/ 64 h 570"/>
                <a:gd name="T12" fmla="*/ 128 w 128"/>
                <a:gd name="T13" fmla="*/ 506 h 570"/>
                <a:gd name="T14" fmla="*/ 64 w 128"/>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8" h="570">
                  <a:moveTo>
                    <a:pt x="64" y="570"/>
                  </a:moveTo>
                  <a:cubicBezTo>
                    <a:pt x="64" y="570"/>
                    <a:pt x="64" y="570"/>
                    <a:pt x="64" y="570"/>
                  </a:cubicBezTo>
                  <a:cubicBezTo>
                    <a:pt x="29" y="570"/>
                    <a:pt x="0" y="541"/>
                    <a:pt x="0" y="506"/>
                  </a:cubicBezTo>
                  <a:cubicBezTo>
                    <a:pt x="0" y="64"/>
                    <a:pt x="0" y="64"/>
                    <a:pt x="0" y="64"/>
                  </a:cubicBezTo>
                  <a:cubicBezTo>
                    <a:pt x="0" y="29"/>
                    <a:pt x="29" y="0"/>
                    <a:pt x="64" y="0"/>
                  </a:cubicBezTo>
                  <a:cubicBezTo>
                    <a:pt x="99" y="0"/>
                    <a:pt x="128" y="29"/>
                    <a:pt x="128" y="64"/>
                  </a:cubicBezTo>
                  <a:cubicBezTo>
                    <a:pt x="128" y="506"/>
                    <a:pt x="128" y="506"/>
                    <a:pt x="128" y="506"/>
                  </a:cubicBezTo>
                  <a:cubicBezTo>
                    <a:pt x="128" y="541"/>
                    <a:pt x="99" y="570"/>
                    <a:pt x="64"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Freeform 11"/>
            <p:cNvSpPr>
              <a:spLocks/>
            </p:cNvSpPr>
            <p:nvPr userDrawn="1"/>
          </p:nvSpPr>
          <p:spPr bwMode="auto">
            <a:xfrm>
              <a:off x="2959100" y="4175125"/>
              <a:ext cx="403225" cy="1816100"/>
            </a:xfrm>
            <a:custGeom>
              <a:avLst/>
              <a:gdLst>
                <a:gd name="T0" fmla="*/ 64 w 127"/>
                <a:gd name="T1" fmla="*/ 570 h 570"/>
                <a:gd name="T2" fmla="*/ 64 w 127"/>
                <a:gd name="T3" fmla="*/ 570 h 570"/>
                <a:gd name="T4" fmla="*/ 0 w 127"/>
                <a:gd name="T5" fmla="*/ 506 h 570"/>
                <a:gd name="T6" fmla="*/ 0 w 127"/>
                <a:gd name="T7" fmla="*/ 64 h 570"/>
                <a:gd name="T8" fmla="*/ 64 w 127"/>
                <a:gd name="T9" fmla="*/ 0 h 570"/>
                <a:gd name="T10" fmla="*/ 127 w 127"/>
                <a:gd name="T11" fmla="*/ 64 h 570"/>
                <a:gd name="T12" fmla="*/ 127 w 127"/>
                <a:gd name="T13" fmla="*/ 506 h 570"/>
                <a:gd name="T14" fmla="*/ 64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4" y="570"/>
                  </a:moveTo>
                  <a:cubicBezTo>
                    <a:pt x="64" y="570"/>
                    <a:pt x="64" y="570"/>
                    <a:pt x="64" y="570"/>
                  </a:cubicBezTo>
                  <a:cubicBezTo>
                    <a:pt x="29" y="570"/>
                    <a:pt x="0" y="541"/>
                    <a:pt x="0" y="506"/>
                  </a:cubicBezTo>
                  <a:cubicBezTo>
                    <a:pt x="0" y="64"/>
                    <a:pt x="0" y="64"/>
                    <a:pt x="0" y="64"/>
                  </a:cubicBezTo>
                  <a:cubicBezTo>
                    <a:pt x="0" y="28"/>
                    <a:pt x="29" y="0"/>
                    <a:pt x="64" y="0"/>
                  </a:cubicBezTo>
                  <a:cubicBezTo>
                    <a:pt x="99" y="0"/>
                    <a:pt x="127" y="28"/>
                    <a:pt x="127" y="64"/>
                  </a:cubicBezTo>
                  <a:cubicBezTo>
                    <a:pt x="127" y="506"/>
                    <a:pt x="127" y="506"/>
                    <a:pt x="127" y="506"/>
                  </a:cubicBezTo>
                  <a:cubicBezTo>
                    <a:pt x="127" y="541"/>
                    <a:pt x="99" y="570"/>
                    <a:pt x="64"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Freeform 12"/>
            <p:cNvSpPr>
              <a:spLocks noEditPoints="1"/>
            </p:cNvSpPr>
            <p:nvPr userDrawn="1"/>
          </p:nvSpPr>
          <p:spPr bwMode="auto">
            <a:xfrm>
              <a:off x="1131888" y="4548188"/>
              <a:ext cx="323850" cy="809625"/>
            </a:xfrm>
            <a:custGeom>
              <a:avLst/>
              <a:gdLst>
                <a:gd name="T0" fmla="*/ 51 w 102"/>
                <a:gd name="T1" fmla="*/ 10 h 254"/>
                <a:gd name="T2" fmla="*/ 92 w 102"/>
                <a:gd name="T3" fmla="*/ 51 h 254"/>
                <a:gd name="T4" fmla="*/ 92 w 102"/>
                <a:gd name="T5" fmla="*/ 203 h 254"/>
                <a:gd name="T6" fmla="*/ 51 w 102"/>
                <a:gd name="T7" fmla="*/ 244 h 254"/>
                <a:gd name="T8" fmla="*/ 10 w 102"/>
                <a:gd name="T9" fmla="*/ 203 h 254"/>
                <a:gd name="T10" fmla="*/ 10 w 102"/>
                <a:gd name="T11" fmla="*/ 51 h 254"/>
                <a:gd name="T12" fmla="*/ 51 w 102"/>
                <a:gd name="T13" fmla="*/ 10 h 254"/>
                <a:gd name="T14" fmla="*/ 51 w 102"/>
                <a:gd name="T15" fmla="*/ 0 h 254"/>
                <a:gd name="T16" fmla="*/ 0 w 102"/>
                <a:gd name="T17" fmla="*/ 51 h 254"/>
                <a:gd name="T18" fmla="*/ 0 w 102"/>
                <a:gd name="T19" fmla="*/ 203 h 254"/>
                <a:gd name="T20" fmla="*/ 51 w 102"/>
                <a:gd name="T21" fmla="*/ 254 h 254"/>
                <a:gd name="T22" fmla="*/ 102 w 102"/>
                <a:gd name="T23" fmla="*/ 203 h 254"/>
                <a:gd name="T24" fmla="*/ 102 w 102"/>
                <a:gd name="T25" fmla="*/ 51 h 254"/>
                <a:gd name="T26" fmla="*/ 51 w 102"/>
                <a:gd name="T2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2" h="254">
                  <a:moveTo>
                    <a:pt x="51" y="10"/>
                  </a:moveTo>
                  <a:cubicBezTo>
                    <a:pt x="74" y="10"/>
                    <a:pt x="92" y="28"/>
                    <a:pt x="92" y="51"/>
                  </a:cubicBezTo>
                  <a:cubicBezTo>
                    <a:pt x="92" y="203"/>
                    <a:pt x="92" y="203"/>
                    <a:pt x="92" y="203"/>
                  </a:cubicBezTo>
                  <a:cubicBezTo>
                    <a:pt x="92" y="226"/>
                    <a:pt x="74" y="244"/>
                    <a:pt x="51" y="244"/>
                  </a:cubicBezTo>
                  <a:cubicBezTo>
                    <a:pt x="29" y="244"/>
                    <a:pt x="10" y="226"/>
                    <a:pt x="10" y="203"/>
                  </a:cubicBezTo>
                  <a:cubicBezTo>
                    <a:pt x="10" y="51"/>
                    <a:pt x="10" y="51"/>
                    <a:pt x="10" y="51"/>
                  </a:cubicBezTo>
                  <a:cubicBezTo>
                    <a:pt x="10" y="28"/>
                    <a:pt x="29" y="10"/>
                    <a:pt x="51" y="10"/>
                  </a:cubicBezTo>
                  <a:moveTo>
                    <a:pt x="51" y="0"/>
                  </a:moveTo>
                  <a:cubicBezTo>
                    <a:pt x="23" y="0"/>
                    <a:pt x="0" y="23"/>
                    <a:pt x="0" y="51"/>
                  </a:cubicBezTo>
                  <a:cubicBezTo>
                    <a:pt x="0" y="203"/>
                    <a:pt x="0" y="203"/>
                    <a:pt x="0" y="203"/>
                  </a:cubicBezTo>
                  <a:cubicBezTo>
                    <a:pt x="0" y="232"/>
                    <a:pt x="23" y="254"/>
                    <a:pt x="51" y="254"/>
                  </a:cubicBezTo>
                  <a:cubicBezTo>
                    <a:pt x="79" y="254"/>
                    <a:pt x="102" y="232"/>
                    <a:pt x="102" y="203"/>
                  </a:cubicBezTo>
                  <a:cubicBezTo>
                    <a:pt x="102" y="51"/>
                    <a:pt x="102" y="51"/>
                    <a:pt x="102" y="51"/>
                  </a:cubicBezTo>
                  <a:cubicBezTo>
                    <a:pt x="102" y="23"/>
                    <a:pt x="79" y="0"/>
                    <a:pt x="5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13"/>
            <p:cNvSpPr>
              <a:spLocks noEditPoints="1"/>
            </p:cNvSpPr>
            <p:nvPr userDrawn="1"/>
          </p:nvSpPr>
          <p:spPr bwMode="auto">
            <a:xfrm>
              <a:off x="565150" y="4175125"/>
              <a:ext cx="404813" cy="1816100"/>
            </a:xfrm>
            <a:custGeom>
              <a:avLst/>
              <a:gdLst>
                <a:gd name="T0" fmla="*/ 64 w 127"/>
                <a:gd name="T1" fmla="*/ 10 h 570"/>
                <a:gd name="T2" fmla="*/ 117 w 127"/>
                <a:gd name="T3" fmla="*/ 64 h 570"/>
                <a:gd name="T4" fmla="*/ 117 w 127"/>
                <a:gd name="T5" fmla="*/ 506 h 570"/>
                <a:gd name="T6" fmla="*/ 64 w 127"/>
                <a:gd name="T7" fmla="*/ 560 h 570"/>
                <a:gd name="T8" fmla="*/ 10 w 127"/>
                <a:gd name="T9" fmla="*/ 506 h 570"/>
                <a:gd name="T10" fmla="*/ 10 w 127"/>
                <a:gd name="T11" fmla="*/ 64 h 570"/>
                <a:gd name="T12" fmla="*/ 64 w 127"/>
                <a:gd name="T13" fmla="*/ 10 h 570"/>
                <a:gd name="T14" fmla="*/ 64 w 127"/>
                <a:gd name="T15" fmla="*/ 0 h 570"/>
                <a:gd name="T16" fmla="*/ 0 w 127"/>
                <a:gd name="T17" fmla="*/ 64 h 570"/>
                <a:gd name="T18" fmla="*/ 0 w 127"/>
                <a:gd name="T19" fmla="*/ 506 h 570"/>
                <a:gd name="T20" fmla="*/ 64 w 127"/>
                <a:gd name="T21" fmla="*/ 570 h 570"/>
                <a:gd name="T22" fmla="*/ 127 w 127"/>
                <a:gd name="T23" fmla="*/ 506 h 570"/>
                <a:gd name="T24" fmla="*/ 127 w 127"/>
                <a:gd name="T25" fmla="*/ 64 h 570"/>
                <a:gd name="T26" fmla="*/ 64 w 127"/>
                <a:gd name="T27"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 h="570">
                  <a:moveTo>
                    <a:pt x="64" y="10"/>
                  </a:moveTo>
                  <a:cubicBezTo>
                    <a:pt x="93" y="10"/>
                    <a:pt x="117" y="34"/>
                    <a:pt x="117" y="64"/>
                  </a:cubicBezTo>
                  <a:cubicBezTo>
                    <a:pt x="117" y="506"/>
                    <a:pt x="117" y="506"/>
                    <a:pt x="117" y="506"/>
                  </a:cubicBezTo>
                  <a:cubicBezTo>
                    <a:pt x="117" y="536"/>
                    <a:pt x="93" y="560"/>
                    <a:pt x="64" y="560"/>
                  </a:cubicBezTo>
                  <a:cubicBezTo>
                    <a:pt x="34" y="560"/>
                    <a:pt x="10" y="536"/>
                    <a:pt x="10" y="506"/>
                  </a:cubicBezTo>
                  <a:cubicBezTo>
                    <a:pt x="10" y="64"/>
                    <a:pt x="10" y="64"/>
                    <a:pt x="10" y="64"/>
                  </a:cubicBezTo>
                  <a:cubicBezTo>
                    <a:pt x="10" y="34"/>
                    <a:pt x="34" y="10"/>
                    <a:pt x="64" y="10"/>
                  </a:cubicBezTo>
                  <a:moveTo>
                    <a:pt x="64" y="0"/>
                  </a:moveTo>
                  <a:cubicBezTo>
                    <a:pt x="29" y="0"/>
                    <a:pt x="0" y="28"/>
                    <a:pt x="0" y="64"/>
                  </a:cubicBezTo>
                  <a:cubicBezTo>
                    <a:pt x="0" y="506"/>
                    <a:pt x="0" y="506"/>
                    <a:pt x="0" y="506"/>
                  </a:cubicBezTo>
                  <a:cubicBezTo>
                    <a:pt x="0" y="541"/>
                    <a:pt x="29" y="570"/>
                    <a:pt x="64" y="570"/>
                  </a:cubicBezTo>
                  <a:cubicBezTo>
                    <a:pt x="99" y="570"/>
                    <a:pt x="127" y="541"/>
                    <a:pt x="127" y="506"/>
                  </a:cubicBezTo>
                  <a:cubicBezTo>
                    <a:pt x="127" y="64"/>
                    <a:pt x="127" y="64"/>
                    <a:pt x="127" y="64"/>
                  </a:cubicBezTo>
                  <a:cubicBezTo>
                    <a:pt x="127" y="28"/>
                    <a:pt x="99" y="0"/>
                    <a:pt x="6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14"/>
            <p:cNvSpPr>
              <a:spLocks/>
            </p:cNvSpPr>
            <p:nvPr userDrawn="1"/>
          </p:nvSpPr>
          <p:spPr bwMode="auto">
            <a:xfrm>
              <a:off x="10434638" y="4092575"/>
              <a:ext cx="323850" cy="812800"/>
            </a:xfrm>
            <a:custGeom>
              <a:avLst/>
              <a:gdLst>
                <a:gd name="T0" fmla="*/ 51 w 102"/>
                <a:gd name="T1" fmla="*/ 255 h 255"/>
                <a:gd name="T2" fmla="*/ 51 w 102"/>
                <a:gd name="T3" fmla="*/ 255 h 255"/>
                <a:gd name="T4" fmla="*/ 0 w 102"/>
                <a:gd name="T5" fmla="*/ 204 h 255"/>
                <a:gd name="T6" fmla="*/ 0 w 102"/>
                <a:gd name="T7" fmla="*/ 51 h 255"/>
                <a:gd name="T8" fmla="*/ 51 w 102"/>
                <a:gd name="T9" fmla="*/ 0 h 255"/>
                <a:gd name="T10" fmla="*/ 102 w 102"/>
                <a:gd name="T11" fmla="*/ 51 h 255"/>
                <a:gd name="T12" fmla="*/ 102 w 102"/>
                <a:gd name="T13" fmla="*/ 204 h 255"/>
                <a:gd name="T14" fmla="*/ 51 w 102"/>
                <a:gd name="T15" fmla="*/ 255 h 2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255">
                  <a:moveTo>
                    <a:pt x="51" y="255"/>
                  </a:moveTo>
                  <a:cubicBezTo>
                    <a:pt x="51" y="255"/>
                    <a:pt x="51" y="255"/>
                    <a:pt x="51" y="255"/>
                  </a:cubicBezTo>
                  <a:cubicBezTo>
                    <a:pt x="23" y="255"/>
                    <a:pt x="0" y="232"/>
                    <a:pt x="0" y="204"/>
                  </a:cubicBezTo>
                  <a:cubicBezTo>
                    <a:pt x="0" y="51"/>
                    <a:pt x="0" y="51"/>
                    <a:pt x="0" y="51"/>
                  </a:cubicBezTo>
                  <a:cubicBezTo>
                    <a:pt x="0" y="23"/>
                    <a:pt x="23" y="0"/>
                    <a:pt x="51" y="0"/>
                  </a:cubicBezTo>
                  <a:cubicBezTo>
                    <a:pt x="79" y="0"/>
                    <a:pt x="102" y="23"/>
                    <a:pt x="102" y="51"/>
                  </a:cubicBezTo>
                  <a:cubicBezTo>
                    <a:pt x="102" y="204"/>
                    <a:pt x="102" y="204"/>
                    <a:pt x="102" y="204"/>
                  </a:cubicBezTo>
                  <a:cubicBezTo>
                    <a:pt x="102" y="232"/>
                    <a:pt x="79" y="255"/>
                    <a:pt x="51" y="2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Freeform 15"/>
            <p:cNvSpPr>
              <a:spLocks/>
            </p:cNvSpPr>
            <p:nvPr userDrawn="1"/>
          </p:nvSpPr>
          <p:spPr bwMode="auto">
            <a:xfrm>
              <a:off x="10110788" y="4564063"/>
              <a:ext cx="193675" cy="325438"/>
            </a:xfrm>
            <a:custGeom>
              <a:avLst/>
              <a:gdLst>
                <a:gd name="T0" fmla="*/ 31 w 61"/>
                <a:gd name="T1" fmla="*/ 102 h 102"/>
                <a:gd name="T2" fmla="*/ 31 w 61"/>
                <a:gd name="T3" fmla="*/ 102 h 102"/>
                <a:gd name="T4" fmla="*/ 0 w 61"/>
                <a:gd name="T5" fmla="*/ 71 h 102"/>
                <a:gd name="T6" fmla="*/ 0 w 61"/>
                <a:gd name="T7" fmla="*/ 30 h 102"/>
                <a:gd name="T8" fmla="*/ 31 w 61"/>
                <a:gd name="T9" fmla="*/ 0 h 102"/>
                <a:gd name="T10" fmla="*/ 61 w 61"/>
                <a:gd name="T11" fmla="*/ 30 h 102"/>
                <a:gd name="T12" fmla="*/ 61 w 61"/>
                <a:gd name="T13" fmla="*/ 71 h 102"/>
                <a:gd name="T14" fmla="*/ 31 w 61"/>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102">
                  <a:moveTo>
                    <a:pt x="31" y="102"/>
                  </a:moveTo>
                  <a:cubicBezTo>
                    <a:pt x="31" y="102"/>
                    <a:pt x="31" y="102"/>
                    <a:pt x="31" y="102"/>
                  </a:cubicBezTo>
                  <a:cubicBezTo>
                    <a:pt x="14" y="102"/>
                    <a:pt x="0" y="88"/>
                    <a:pt x="0" y="71"/>
                  </a:cubicBezTo>
                  <a:cubicBezTo>
                    <a:pt x="0" y="30"/>
                    <a:pt x="0" y="30"/>
                    <a:pt x="0" y="30"/>
                  </a:cubicBezTo>
                  <a:cubicBezTo>
                    <a:pt x="0" y="14"/>
                    <a:pt x="14" y="0"/>
                    <a:pt x="31" y="0"/>
                  </a:cubicBezTo>
                  <a:cubicBezTo>
                    <a:pt x="48" y="0"/>
                    <a:pt x="61" y="14"/>
                    <a:pt x="61" y="30"/>
                  </a:cubicBezTo>
                  <a:cubicBezTo>
                    <a:pt x="61" y="71"/>
                    <a:pt x="61" y="71"/>
                    <a:pt x="61" y="71"/>
                  </a:cubicBezTo>
                  <a:cubicBezTo>
                    <a:pt x="61" y="88"/>
                    <a:pt x="48" y="102"/>
                    <a:pt x="31"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Freeform 16"/>
            <p:cNvSpPr>
              <a:spLocks/>
            </p:cNvSpPr>
            <p:nvPr userDrawn="1"/>
          </p:nvSpPr>
          <p:spPr bwMode="auto">
            <a:xfrm>
              <a:off x="10920413" y="3462338"/>
              <a:ext cx="403225" cy="1814513"/>
            </a:xfrm>
            <a:custGeom>
              <a:avLst/>
              <a:gdLst>
                <a:gd name="T0" fmla="*/ 63 w 127"/>
                <a:gd name="T1" fmla="*/ 570 h 570"/>
                <a:gd name="T2" fmla="*/ 63 w 127"/>
                <a:gd name="T3" fmla="*/ 570 h 570"/>
                <a:gd name="T4" fmla="*/ 0 w 127"/>
                <a:gd name="T5" fmla="*/ 506 h 570"/>
                <a:gd name="T6" fmla="*/ 0 w 127"/>
                <a:gd name="T7" fmla="*/ 64 h 570"/>
                <a:gd name="T8" fmla="*/ 63 w 127"/>
                <a:gd name="T9" fmla="*/ 0 h 570"/>
                <a:gd name="T10" fmla="*/ 127 w 127"/>
                <a:gd name="T11" fmla="*/ 64 h 570"/>
                <a:gd name="T12" fmla="*/ 127 w 127"/>
                <a:gd name="T13" fmla="*/ 506 h 570"/>
                <a:gd name="T14" fmla="*/ 63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3" y="570"/>
                  </a:moveTo>
                  <a:cubicBezTo>
                    <a:pt x="63" y="570"/>
                    <a:pt x="63" y="570"/>
                    <a:pt x="63" y="570"/>
                  </a:cubicBezTo>
                  <a:cubicBezTo>
                    <a:pt x="28" y="570"/>
                    <a:pt x="0" y="541"/>
                    <a:pt x="0" y="506"/>
                  </a:cubicBezTo>
                  <a:cubicBezTo>
                    <a:pt x="0" y="64"/>
                    <a:pt x="0" y="64"/>
                    <a:pt x="0" y="64"/>
                  </a:cubicBezTo>
                  <a:cubicBezTo>
                    <a:pt x="0" y="29"/>
                    <a:pt x="28" y="0"/>
                    <a:pt x="63" y="0"/>
                  </a:cubicBezTo>
                  <a:cubicBezTo>
                    <a:pt x="98" y="0"/>
                    <a:pt x="127" y="29"/>
                    <a:pt x="127" y="64"/>
                  </a:cubicBezTo>
                  <a:cubicBezTo>
                    <a:pt x="127" y="506"/>
                    <a:pt x="127" y="506"/>
                    <a:pt x="127" y="506"/>
                  </a:cubicBezTo>
                  <a:cubicBezTo>
                    <a:pt x="127" y="541"/>
                    <a:pt x="98" y="570"/>
                    <a:pt x="63"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17"/>
            <p:cNvSpPr>
              <a:spLocks/>
            </p:cNvSpPr>
            <p:nvPr userDrawn="1"/>
          </p:nvSpPr>
          <p:spPr bwMode="auto">
            <a:xfrm>
              <a:off x="11487150" y="4175125"/>
              <a:ext cx="403225" cy="1816100"/>
            </a:xfrm>
            <a:custGeom>
              <a:avLst/>
              <a:gdLst>
                <a:gd name="T0" fmla="*/ 63 w 127"/>
                <a:gd name="T1" fmla="*/ 570 h 570"/>
                <a:gd name="T2" fmla="*/ 63 w 127"/>
                <a:gd name="T3" fmla="*/ 570 h 570"/>
                <a:gd name="T4" fmla="*/ 0 w 127"/>
                <a:gd name="T5" fmla="*/ 506 h 570"/>
                <a:gd name="T6" fmla="*/ 0 w 127"/>
                <a:gd name="T7" fmla="*/ 64 h 570"/>
                <a:gd name="T8" fmla="*/ 63 w 127"/>
                <a:gd name="T9" fmla="*/ 0 h 570"/>
                <a:gd name="T10" fmla="*/ 127 w 127"/>
                <a:gd name="T11" fmla="*/ 64 h 570"/>
                <a:gd name="T12" fmla="*/ 127 w 127"/>
                <a:gd name="T13" fmla="*/ 506 h 570"/>
                <a:gd name="T14" fmla="*/ 63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3" y="570"/>
                  </a:moveTo>
                  <a:cubicBezTo>
                    <a:pt x="63" y="570"/>
                    <a:pt x="63" y="570"/>
                    <a:pt x="63" y="570"/>
                  </a:cubicBezTo>
                  <a:cubicBezTo>
                    <a:pt x="28" y="570"/>
                    <a:pt x="0" y="541"/>
                    <a:pt x="0" y="506"/>
                  </a:cubicBezTo>
                  <a:cubicBezTo>
                    <a:pt x="0" y="64"/>
                    <a:pt x="0" y="64"/>
                    <a:pt x="0" y="64"/>
                  </a:cubicBezTo>
                  <a:cubicBezTo>
                    <a:pt x="0" y="28"/>
                    <a:pt x="28" y="0"/>
                    <a:pt x="63" y="0"/>
                  </a:cubicBezTo>
                  <a:cubicBezTo>
                    <a:pt x="99" y="0"/>
                    <a:pt x="127" y="28"/>
                    <a:pt x="127" y="64"/>
                  </a:cubicBezTo>
                  <a:cubicBezTo>
                    <a:pt x="127" y="506"/>
                    <a:pt x="127" y="506"/>
                    <a:pt x="127" y="506"/>
                  </a:cubicBezTo>
                  <a:cubicBezTo>
                    <a:pt x="127" y="541"/>
                    <a:pt x="99" y="570"/>
                    <a:pt x="63"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Freeform 18"/>
            <p:cNvSpPr>
              <a:spLocks noEditPoints="1"/>
            </p:cNvSpPr>
            <p:nvPr userDrawn="1"/>
          </p:nvSpPr>
          <p:spPr bwMode="auto">
            <a:xfrm>
              <a:off x="8367713" y="4159250"/>
              <a:ext cx="325438" cy="809625"/>
            </a:xfrm>
            <a:custGeom>
              <a:avLst/>
              <a:gdLst>
                <a:gd name="T0" fmla="*/ 51 w 102"/>
                <a:gd name="T1" fmla="*/ 10 h 254"/>
                <a:gd name="T2" fmla="*/ 92 w 102"/>
                <a:gd name="T3" fmla="*/ 51 h 254"/>
                <a:gd name="T4" fmla="*/ 92 w 102"/>
                <a:gd name="T5" fmla="*/ 203 h 254"/>
                <a:gd name="T6" fmla="*/ 51 w 102"/>
                <a:gd name="T7" fmla="*/ 244 h 254"/>
                <a:gd name="T8" fmla="*/ 10 w 102"/>
                <a:gd name="T9" fmla="*/ 203 h 254"/>
                <a:gd name="T10" fmla="*/ 10 w 102"/>
                <a:gd name="T11" fmla="*/ 51 h 254"/>
                <a:gd name="T12" fmla="*/ 51 w 102"/>
                <a:gd name="T13" fmla="*/ 10 h 254"/>
                <a:gd name="T14" fmla="*/ 51 w 102"/>
                <a:gd name="T15" fmla="*/ 0 h 254"/>
                <a:gd name="T16" fmla="*/ 51 w 102"/>
                <a:gd name="T17" fmla="*/ 0 h 254"/>
                <a:gd name="T18" fmla="*/ 0 w 102"/>
                <a:gd name="T19" fmla="*/ 51 h 254"/>
                <a:gd name="T20" fmla="*/ 0 w 102"/>
                <a:gd name="T21" fmla="*/ 203 h 254"/>
                <a:gd name="T22" fmla="*/ 51 w 102"/>
                <a:gd name="T23" fmla="*/ 254 h 254"/>
                <a:gd name="T24" fmla="*/ 102 w 102"/>
                <a:gd name="T25" fmla="*/ 203 h 254"/>
                <a:gd name="T26" fmla="*/ 102 w 102"/>
                <a:gd name="T27" fmla="*/ 51 h 254"/>
                <a:gd name="T28" fmla="*/ 51 w 102"/>
                <a:gd name="T29"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2" h="254">
                  <a:moveTo>
                    <a:pt x="51" y="10"/>
                  </a:moveTo>
                  <a:cubicBezTo>
                    <a:pt x="73" y="10"/>
                    <a:pt x="92" y="28"/>
                    <a:pt x="92" y="51"/>
                  </a:cubicBezTo>
                  <a:cubicBezTo>
                    <a:pt x="92" y="203"/>
                    <a:pt x="92" y="203"/>
                    <a:pt x="92" y="203"/>
                  </a:cubicBezTo>
                  <a:cubicBezTo>
                    <a:pt x="92" y="226"/>
                    <a:pt x="73" y="244"/>
                    <a:pt x="51" y="244"/>
                  </a:cubicBezTo>
                  <a:cubicBezTo>
                    <a:pt x="28" y="244"/>
                    <a:pt x="10" y="226"/>
                    <a:pt x="10" y="203"/>
                  </a:cubicBezTo>
                  <a:cubicBezTo>
                    <a:pt x="10" y="51"/>
                    <a:pt x="10" y="51"/>
                    <a:pt x="10" y="51"/>
                  </a:cubicBezTo>
                  <a:cubicBezTo>
                    <a:pt x="10" y="28"/>
                    <a:pt x="28" y="10"/>
                    <a:pt x="51" y="10"/>
                  </a:cubicBezTo>
                  <a:moveTo>
                    <a:pt x="51" y="0"/>
                  </a:moveTo>
                  <a:cubicBezTo>
                    <a:pt x="51" y="0"/>
                    <a:pt x="51" y="0"/>
                    <a:pt x="51" y="0"/>
                  </a:cubicBezTo>
                  <a:cubicBezTo>
                    <a:pt x="23" y="0"/>
                    <a:pt x="0" y="23"/>
                    <a:pt x="0" y="51"/>
                  </a:cubicBezTo>
                  <a:cubicBezTo>
                    <a:pt x="0" y="203"/>
                    <a:pt x="0" y="203"/>
                    <a:pt x="0" y="203"/>
                  </a:cubicBezTo>
                  <a:cubicBezTo>
                    <a:pt x="0" y="231"/>
                    <a:pt x="23" y="254"/>
                    <a:pt x="51" y="254"/>
                  </a:cubicBezTo>
                  <a:cubicBezTo>
                    <a:pt x="79" y="254"/>
                    <a:pt x="102" y="231"/>
                    <a:pt x="102" y="203"/>
                  </a:cubicBezTo>
                  <a:cubicBezTo>
                    <a:pt x="102" y="51"/>
                    <a:pt x="102" y="51"/>
                    <a:pt x="102" y="51"/>
                  </a:cubicBezTo>
                  <a:cubicBezTo>
                    <a:pt x="102" y="23"/>
                    <a:pt x="79" y="0"/>
                    <a:pt x="5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9"/>
            <p:cNvSpPr>
              <a:spLocks/>
            </p:cNvSpPr>
            <p:nvPr userDrawn="1"/>
          </p:nvSpPr>
          <p:spPr bwMode="auto">
            <a:xfrm>
              <a:off x="9658350" y="4548188"/>
              <a:ext cx="322263" cy="809625"/>
            </a:xfrm>
            <a:custGeom>
              <a:avLst/>
              <a:gdLst>
                <a:gd name="T0" fmla="*/ 51 w 101"/>
                <a:gd name="T1" fmla="*/ 254 h 254"/>
                <a:gd name="T2" fmla="*/ 51 w 101"/>
                <a:gd name="T3" fmla="*/ 254 h 254"/>
                <a:gd name="T4" fmla="*/ 0 w 101"/>
                <a:gd name="T5" fmla="*/ 203 h 254"/>
                <a:gd name="T6" fmla="*/ 0 w 101"/>
                <a:gd name="T7" fmla="*/ 51 h 254"/>
                <a:gd name="T8" fmla="*/ 51 w 101"/>
                <a:gd name="T9" fmla="*/ 0 h 254"/>
                <a:gd name="T10" fmla="*/ 101 w 101"/>
                <a:gd name="T11" fmla="*/ 51 h 254"/>
                <a:gd name="T12" fmla="*/ 101 w 101"/>
                <a:gd name="T13" fmla="*/ 203 h 254"/>
                <a:gd name="T14" fmla="*/ 51 w 101"/>
                <a:gd name="T15" fmla="*/ 254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1" h="254">
                  <a:moveTo>
                    <a:pt x="51" y="254"/>
                  </a:moveTo>
                  <a:cubicBezTo>
                    <a:pt x="51" y="254"/>
                    <a:pt x="51" y="254"/>
                    <a:pt x="51" y="254"/>
                  </a:cubicBezTo>
                  <a:cubicBezTo>
                    <a:pt x="22" y="254"/>
                    <a:pt x="0" y="232"/>
                    <a:pt x="0" y="203"/>
                  </a:cubicBezTo>
                  <a:cubicBezTo>
                    <a:pt x="0" y="51"/>
                    <a:pt x="0" y="51"/>
                    <a:pt x="0" y="51"/>
                  </a:cubicBezTo>
                  <a:cubicBezTo>
                    <a:pt x="0" y="23"/>
                    <a:pt x="22" y="0"/>
                    <a:pt x="51" y="0"/>
                  </a:cubicBezTo>
                  <a:cubicBezTo>
                    <a:pt x="79" y="0"/>
                    <a:pt x="101" y="23"/>
                    <a:pt x="101" y="51"/>
                  </a:cubicBezTo>
                  <a:cubicBezTo>
                    <a:pt x="101" y="203"/>
                    <a:pt x="101" y="203"/>
                    <a:pt x="101" y="203"/>
                  </a:cubicBezTo>
                  <a:cubicBezTo>
                    <a:pt x="101" y="232"/>
                    <a:pt x="79" y="254"/>
                    <a:pt x="51" y="2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20"/>
            <p:cNvSpPr>
              <a:spLocks noEditPoints="1"/>
            </p:cNvSpPr>
            <p:nvPr userDrawn="1"/>
          </p:nvSpPr>
          <p:spPr bwMode="auto">
            <a:xfrm>
              <a:off x="8855075" y="3525838"/>
              <a:ext cx="403225" cy="1816100"/>
            </a:xfrm>
            <a:custGeom>
              <a:avLst/>
              <a:gdLst>
                <a:gd name="T0" fmla="*/ 63 w 127"/>
                <a:gd name="T1" fmla="*/ 11 h 570"/>
                <a:gd name="T2" fmla="*/ 117 w 127"/>
                <a:gd name="T3" fmla="*/ 64 h 570"/>
                <a:gd name="T4" fmla="*/ 117 w 127"/>
                <a:gd name="T5" fmla="*/ 507 h 570"/>
                <a:gd name="T6" fmla="*/ 63 w 127"/>
                <a:gd name="T7" fmla="*/ 560 h 570"/>
                <a:gd name="T8" fmla="*/ 10 w 127"/>
                <a:gd name="T9" fmla="*/ 507 h 570"/>
                <a:gd name="T10" fmla="*/ 10 w 127"/>
                <a:gd name="T11" fmla="*/ 64 h 570"/>
                <a:gd name="T12" fmla="*/ 63 w 127"/>
                <a:gd name="T13" fmla="*/ 11 h 570"/>
                <a:gd name="T14" fmla="*/ 63 w 127"/>
                <a:gd name="T15" fmla="*/ 0 h 570"/>
                <a:gd name="T16" fmla="*/ 0 w 127"/>
                <a:gd name="T17" fmla="*/ 64 h 570"/>
                <a:gd name="T18" fmla="*/ 0 w 127"/>
                <a:gd name="T19" fmla="*/ 507 h 570"/>
                <a:gd name="T20" fmla="*/ 63 w 127"/>
                <a:gd name="T21" fmla="*/ 570 h 570"/>
                <a:gd name="T22" fmla="*/ 127 w 127"/>
                <a:gd name="T23" fmla="*/ 507 h 570"/>
                <a:gd name="T24" fmla="*/ 127 w 127"/>
                <a:gd name="T25" fmla="*/ 64 h 570"/>
                <a:gd name="T26" fmla="*/ 63 w 127"/>
                <a:gd name="T27"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 h="570">
                  <a:moveTo>
                    <a:pt x="63" y="11"/>
                  </a:moveTo>
                  <a:cubicBezTo>
                    <a:pt x="93" y="11"/>
                    <a:pt x="117" y="35"/>
                    <a:pt x="117" y="64"/>
                  </a:cubicBezTo>
                  <a:cubicBezTo>
                    <a:pt x="117" y="507"/>
                    <a:pt x="117" y="507"/>
                    <a:pt x="117" y="507"/>
                  </a:cubicBezTo>
                  <a:cubicBezTo>
                    <a:pt x="117" y="536"/>
                    <a:pt x="93" y="560"/>
                    <a:pt x="63" y="560"/>
                  </a:cubicBezTo>
                  <a:cubicBezTo>
                    <a:pt x="34" y="560"/>
                    <a:pt x="10" y="536"/>
                    <a:pt x="10" y="507"/>
                  </a:cubicBezTo>
                  <a:cubicBezTo>
                    <a:pt x="10" y="64"/>
                    <a:pt x="10" y="64"/>
                    <a:pt x="10" y="64"/>
                  </a:cubicBezTo>
                  <a:cubicBezTo>
                    <a:pt x="10" y="35"/>
                    <a:pt x="34" y="11"/>
                    <a:pt x="63" y="11"/>
                  </a:cubicBezTo>
                  <a:moveTo>
                    <a:pt x="63" y="0"/>
                  </a:moveTo>
                  <a:cubicBezTo>
                    <a:pt x="28" y="0"/>
                    <a:pt x="0" y="29"/>
                    <a:pt x="0" y="64"/>
                  </a:cubicBezTo>
                  <a:cubicBezTo>
                    <a:pt x="0" y="507"/>
                    <a:pt x="0" y="507"/>
                    <a:pt x="0" y="507"/>
                  </a:cubicBezTo>
                  <a:cubicBezTo>
                    <a:pt x="0" y="542"/>
                    <a:pt x="28" y="570"/>
                    <a:pt x="63" y="570"/>
                  </a:cubicBezTo>
                  <a:cubicBezTo>
                    <a:pt x="98" y="570"/>
                    <a:pt x="127" y="542"/>
                    <a:pt x="127" y="507"/>
                  </a:cubicBezTo>
                  <a:cubicBezTo>
                    <a:pt x="127" y="64"/>
                    <a:pt x="127" y="64"/>
                    <a:pt x="127" y="64"/>
                  </a:cubicBezTo>
                  <a:cubicBezTo>
                    <a:pt x="127" y="29"/>
                    <a:pt x="98" y="0"/>
                    <a:pt x="6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21"/>
            <p:cNvSpPr>
              <a:spLocks noEditPoints="1"/>
            </p:cNvSpPr>
            <p:nvPr userDrawn="1"/>
          </p:nvSpPr>
          <p:spPr bwMode="auto">
            <a:xfrm>
              <a:off x="4075113" y="4159250"/>
              <a:ext cx="323850" cy="809625"/>
            </a:xfrm>
            <a:custGeom>
              <a:avLst/>
              <a:gdLst>
                <a:gd name="T0" fmla="*/ 51 w 102"/>
                <a:gd name="T1" fmla="*/ 10 h 254"/>
                <a:gd name="T2" fmla="*/ 92 w 102"/>
                <a:gd name="T3" fmla="*/ 51 h 254"/>
                <a:gd name="T4" fmla="*/ 92 w 102"/>
                <a:gd name="T5" fmla="*/ 203 h 254"/>
                <a:gd name="T6" fmla="*/ 51 w 102"/>
                <a:gd name="T7" fmla="*/ 244 h 254"/>
                <a:gd name="T8" fmla="*/ 10 w 102"/>
                <a:gd name="T9" fmla="*/ 203 h 254"/>
                <a:gd name="T10" fmla="*/ 10 w 102"/>
                <a:gd name="T11" fmla="*/ 51 h 254"/>
                <a:gd name="T12" fmla="*/ 51 w 102"/>
                <a:gd name="T13" fmla="*/ 10 h 254"/>
                <a:gd name="T14" fmla="*/ 51 w 102"/>
                <a:gd name="T15" fmla="*/ 0 h 254"/>
                <a:gd name="T16" fmla="*/ 0 w 102"/>
                <a:gd name="T17" fmla="*/ 51 h 254"/>
                <a:gd name="T18" fmla="*/ 0 w 102"/>
                <a:gd name="T19" fmla="*/ 203 h 254"/>
                <a:gd name="T20" fmla="*/ 51 w 102"/>
                <a:gd name="T21" fmla="*/ 254 h 254"/>
                <a:gd name="T22" fmla="*/ 102 w 102"/>
                <a:gd name="T23" fmla="*/ 203 h 254"/>
                <a:gd name="T24" fmla="*/ 102 w 102"/>
                <a:gd name="T25" fmla="*/ 51 h 254"/>
                <a:gd name="T26" fmla="*/ 51 w 102"/>
                <a:gd name="T2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2" h="254">
                  <a:moveTo>
                    <a:pt x="51" y="10"/>
                  </a:moveTo>
                  <a:cubicBezTo>
                    <a:pt x="74" y="10"/>
                    <a:pt x="92" y="28"/>
                    <a:pt x="92" y="51"/>
                  </a:cubicBezTo>
                  <a:cubicBezTo>
                    <a:pt x="92" y="203"/>
                    <a:pt x="92" y="203"/>
                    <a:pt x="92" y="203"/>
                  </a:cubicBezTo>
                  <a:cubicBezTo>
                    <a:pt x="92" y="226"/>
                    <a:pt x="74" y="244"/>
                    <a:pt x="51" y="244"/>
                  </a:cubicBezTo>
                  <a:cubicBezTo>
                    <a:pt x="29" y="244"/>
                    <a:pt x="10" y="226"/>
                    <a:pt x="10" y="203"/>
                  </a:cubicBezTo>
                  <a:cubicBezTo>
                    <a:pt x="10" y="51"/>
                    <a:pt x="10" y="51"/>
                    <a:pt x="10" y="51"/>
                  </a:cubicBezTo>
                  <a:cubicBezTo>
                    <a:pt x="10" y="28"/>
                    <a:pt x="29" y="10"/>
                    <a:pt x="51" y="10"/>
                  </a:cubicBezTo>
                  <a:moveTo>
                    <a:pt x="51" y="0"/>
                  </a:moveTo>
                  <a:cubicBezTo>
                    <a:pt x="23" y="0"/>
                    <a:pt x="0" y="23"/>
                    <a:pt x="0" y="51"/>
                  </a:cubicBezTo>
                  <a:cubicBezTo>
                    <a:pt x="0" y="203"/>
                    <a:pt x="0" y="203"/>
                    <a:pt x="0" y="203"/>
                  </a:cubicBezTo>
                  <a:cubicBezTo>
                    <a:pt x="0" y="231"/>
                    <a:pt x="23" y="254"/>
                    <a:pt x="51" y="254"/>
                  </a:cubicBezTo>
                  <a:cubicBezTo>
                    <a:pt x="79" y="254"/>
                    <a:pt x="102" y="231"/>
                    <a:pt x="102" y="203"/>
                  </a:cubicBezTo>
                  <a:cubicBezTo>
                    <a:pt x="102" y="51"/>
                    <a:pt x="102" y="51"/>
                    <a:pt x="102" y="51"/>
                  </a:cubicBezTo>
                  <a:cubicBezTo>
                    <a:pt x="102" y="23"/>
                    <a:pt x="79" y="0"/>
                    <a:pt x="5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Freeform 22"/>
            <p:cNvSpPr>
              <a:spLocks noEditPoints="1"/>
            </p:cNvSpPr>
            <p:nvPr userDrawn="1"/>
          </p:nvSpPr>
          <p:spPr bwMode="auto">
            <a:xfrm>
              <a:off x="4560888" y="3525838"/>
              <a:ext cx="403225" cy="1816100"/>
            </a:xfrm>
            <a:custGeom>
              <a:avLst/>
              <a:gdLst>
                <a:gd name="T0" fmla="*/ 63 w 127"/>
                <a:gd name="T1" fmla="*/ 11 h 570"/>
                <a:gd name="T2" fmla="*/ 117 w 127"/>
                <a:gd name="T3" fmla="*/ 64 h 570"/>
                <a:gd name="T4" fmla="*/ 117 w 127"/>
                <a:gd name="T5" fmla="*/ 507 h 570"/>
                <a:gd name="T6" fmla="*/ 63 w 127"/>
                <a:gd name="T7" fmla="*/ 560 h 570"/>
                <a:gd name="T8" fmla="*/ 10 w 127"/>
                <a:gd name="T9" fmla="*/ 507 h 570"/>
                <a:gd name="T10" fmla="*/ 10 w 127"/>
                <a:gd name="T11" fmla="*/ 64 h 570"/>
                <a:gd name="T12" fmla="*/ 63 w 127"/>
                <a:gd name="T13" fmla="*/ 11 h 570"/>
                <a:gd name="T14" fmla="*/ 63 w 127"/>
                <a:gd name="T15" fmla="*/ 0 h 570"/>
                <a:gd name="T16" fmla="*/ 0 w 127"/>
                <a:gd name="T17" fmla="*/ 64 h 570"/>
                <a:gd name="T18" fmla="*/ 0 w 127"/>
                <a:gd name="T19" fmla="*/ 507 h 570"/>
                <a:gd name="T20" fmla="*/ 63 w 127"/>
                <a:gd name="T21" fmla="*/ 570 h 570"/>
                <a:gd name="T22" fmla="*/ 127 w 127"/>
                <a:gd name="T23" fmla="*/ 507 h 570"/>
                <a:gd name="T24" fmla="*/ 127 w 127"/>
                <a:gd name="T25" fmla="*/ 64 h 570"/>
                <a:gd name="T26" fmla="*/ 63 w 127"/>
                <a:gd name="T27" fmla="*/ 0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 h="570">
                  <a:moveTo>
                    <a:pt x="63" y="11"/>
                  </a:moveTo>
                  <a:cubicBezTo>
                    <a:pt x="93" y="11"/>
                    <a:pt x="117" y="35"/>
                    <a:pt x="117" y="64"/>
                  </a:cubicBezTo>
                  <a:cubicBezTo>
                    <a:pt x="117" y="507"/>
                    <a:pt x="117" y="507"/>
                    <a:pt x="117" y="507"/>
                  </a:cubicBezTo>
                  <a:cubicBezTo>
                    <a:pt x="117" y="536"/>
                    <a:pt x="93" y="560"/>
                    <a:pt x="63" y="560"/>
                  </a:cubicBezTo>
                  <a:cubicBezTo>
                    <a:pt x="34" y="560"/>
                    <a:pt x="10" y="536"/>
                    <a:pt x="10" y="507"/>
                  </a:cubicBezTo>
                  <a:cubicBezTo>
                    <a:pt x="10" y="64"/>
                    <a:pt x="10" y="64"/>
                    <a:pt x="10" y="64"/>
                  </a:cubicBezTo>
                  <a:cubicBezTo>
                    <a:pt x="10" y="35"/>
                    <a:pt x="34" y="11"/>
                    <a:pt x="63" y="11"/>
                  </a:cubicBezTo>
                  <a:moveTo>
                    <a:pt x="63" y="0"/>
                  </a:moveTo>
                  <a:cubicBezTo>
                    <a:pt x="28" y="0"/>
                    <a:pt x="0" y="29"/>
                    <a:pt x="0" y="64"/>
                  </a:cubicBezTo>
                  <a:cubicBezTo>
                    <a:pt x="0" y="507"/>
                    <a:pt x="0" y="507"/>
                    <a:pt x="0" y="507"/>
                  </a:cubicBezTo>
                  <a:cubicBezTo>
                    <a:pt x="0" y="542"/>
                    <a:pt x="28" y="570"/>
                    <a:pt x="63" y="570"/>
                  </a:cubicBezTo>
                  <a:cubicBezTo>
                    <a:pt x="99" y="570"/>
                    <a:pt x="127" y="542"/>
                    <a:pt x="127" y="507"/>
                  </a:cubicBezTo>
                  <a:cubicBezTo>
                    <a:pt x="127" y="64"/>
                    <a:pt x="127" y="64"/>
                    <a:pt x="127" y="64"/>
                  </a:cubicBezTo>
                  <a:cubicBezTo>
                    <a:pt x="127" y="29"/>
                    <a:pt x="99" y="0"/>
                    <a:pt x="6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23"/>
            <p:cNvSpPr>
              <a:spLocks/>
            </p:cNvSpPr>
            <p:nvPr userDrawn="1"/>
          </p:nvSpPr>
          <p:spPr bwMode="auto">
            <a:xfrm>
              <a:off x="9093200" y="4175125"/>
              <a:ext cx="403225" cy="1816100"/>
            </a:xfrm>
            <a:custGeom>
              <a:avLst/>
              <a:gdLst>
                <a:gd name="T0" fmla="*/ 63 w 127"/>
                <a:gd name="T1" fmla="*/ 570 h 570"/>
                <a:gd name="T2" fmla="*/ 63 w 127"/>
                <a:gd name="T3" fmla="*/ 570 h 570"/>
                <a:gd name="T4" fmla="*/ 0 w 127"/>
                <a:gd name="T5" fmla="*/ 506 h 570"/>
                <a:gd name="T6" fmla="*/ 0 w 127"/>
                <a:gd name="T7" fmla="*/ 64 h 570"/>
                <a:gd name="T8" fmla="*/ 63 w 127"/>
                <a:gd name="T9" fmla="*/ 0 h 570"/>
                <a:gd name="T10" fmla="*/ 127 w 127"/>
                <a:gd name="T11" fmla="*/ 64 h 570"/>
                <a:gd name="T12" fmla="*/ 127 w 127"/>
                <a:gd name="T13" fmla="*/ 506 h 570"/>
                <a:gd name="T14" fmla="*/ 63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3" y="570"/>
                  </a:moveTo>
                  <a:cubicBezTo>
                    <a:pt x="63" y="570"/>
                    <a:pt x="63" y="570"/>
                    <a:pt x="63" y="570"/>
                  </a:cubicBezTo>
                  <a:cubicBezTo>
                    <a:pt x="28" y="570"/>
                    <a:pt x="0" y="541"/>
                    <a:pt x="0" y="506"/>
                  </a:cubicBezTo>
                  <a:cubicBezTo>
                    <a:pt x="0" y="64"/>
                    <a:pt x="0" y="64"/>
                    <a:pt x="0" y="64"/>
                  </a:cubicBezTo>
                  <a:cubicBezTo>
                    <a:pt x="0" y="28"/>
                    <a:pt x="28" y="0"/>
                    <a:pt x="63" y="0"/>
                  </a:cubicBezTo>
                  <a:cubicBezTo>
                    <a:pt x="98" y="0"/>
                    <a:pt x="127" y="28"/>
                    <a:pt x="127" y="64"/>
                  </a:cubicBezTo>
                  <a:cubicBezTo>
                    <a:pt x="127" y="506"/>
                    <a:pt x="127" y="506"/>
                    <a:pt x="127" y="506"/>
                  </a:cubicBezTo>
                  <a:cubicBezTo>
                    <a:pt x="127" y="541"/>
                    <a:pt x="98" y="570"/>
                    <a:pt x="63"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24"/>
            <p:cNvSpPr>
              <a:spLocks noEditPoints="1"/>
            </p:cNvSpPr>
            <p:nvPr userDrawn="1"/>
          </p:nvSpPr>
          <p:spPr bwMode="auto">
            <a:xfrm>
              <a:off x="5940425" y="3981450"/>
              <a:ext cx="323850" cy="808038"/>
            </a:xfrm>
            <a:custGeom>
              <a:avLst/>
              <a:gdLst>
                <a:gd name="T0" fmla="*/ 51 w 102"/>
                <a:gd name="T1" fmla="*/ 10 h 254"/>
                <a:gd name="T2" fmla="*/ 91 w 102"/>
                <a:gd name="T3" fmla="*/ 51 h 254"/>
                <a:gd name="T4" fmla="*/ 91 w 102"/>
                <a:gd name="T5" fmla="*/ 203 h 254"/>
                <a:gd name="T6" fmla="*/ 51 w 102"/>
                <a:gd name="T7" fmla="*/ 244 h 254"/>
                <a:gd name="T8" fmla="*/ 10 w 102"/>
                <a:gd name="T9" fmla="*/ 203 h 254"/>
                <a:gd name="T10" fmla="*/ 10 w 102"/>
                <a:gd name="T11" fmla="*/ 51 h 254"/>
                <a:gd name="T12" fmla="*/ 51 w 102"/>
                <a:gd name="T13" fmla="*/ 10 h 254"/>
                <a:gd name="T14" fmla="*/ 51 w 102"/>
                <a:gd name="T15" fmla="*/ 0 h 254"/>
                <a:gd name="T16" fmla="*/ 0 w 102"/>
                <a:gd name="T17" fmla="*/ 51 h 254"/>
                <a:gd name="T18" fmla="*/ 0 w 102"/>
                <a:gd name="T19" fmla="*/ 203 h 254"/>
                <a:gd name="T20" fmla="*/ 51 w 102"/>
                <a:gd name="T21" fmla="*/ 254 h 254"/>
                <a:gd name="T22" fmla="*/ 102 w 102"/>
                <a:gd name="T23" fmla="*/ 203 h 254"/>
                <a:gd name="T24" fmla="*/ 102 w 102"/>
                <a:gd name="T25" fmla="*/ 51 h 254"/>
                <a:gd name="T26" fmla="*/ 51 w 102"/>
                <a:gd name="T2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2" h="254">
                  <a:moveTo>
                    <a:pt x="51" y="10"/>
                  </a:moveTo>
                  <a:cubicBezTo>
                    <a:pt x="73" y="10"/>
                    <a:pt x="91" y="28"/>
                    <a:pt x="91" y="51"/>
                  </a:cubicBezTo>
                  <a:cubicBezTo>
                    <a:pt x="91" y="203"/>
                    <a:pt x="91" y="203"/>
                    <a:pt x="91" y="203"/>
                  </a:cubicBezTo>
                  <a:cubicBezTo>
                    <a:pt x="91" y="226"/>
                    <a:pt x="73" y="244"/>
                    <a:pt x="51" y="244"/>
                  </a:cubicBezTo>
                  <a:cubicBezTo>
                    <a:pt x="28" y="244"/>
                    <a:pt x="10" y="226"/>
                    <a:pt x="10" y="203"/>
                  </a:cubicBezTo>
                  <a:cubicBezTo>
                    <a:pt x="10" y="51"/>
                    <a:pt x="10" y="51"/>
                    <a:pt x="10" y="51"/>
                  </a:cubicBezTo>
                  <a:cubicBezTo>
                    <a:pt x="10" y="28"/>
                    <a:pt x="28" y="10"/>
                    <a:pt x="51" y="10"/>
                  </a:cubicBezTo>
                  <a:moveTo>
                    <a:pt x="51" y="0"/>
                  </a:moveTo>
                  <a:cubicBezTo>
                    <a:pt x="23" y="0"/>
                    <a:pt x="0" y="23"/>
                    <a:pt x="0" y="51"/>
                  </a:cubicBezTo>
                  <a:cubicBezTo>
                    <a:pt x="0" y="203"/>
                    <a:pt x="0" y="203"/>
                    <a:pt x="0" y="203"/>
                  </a:cubicBezTo>
                  <a:cubicBezTo>
                    <a:pt x="0" y="231"/>
                    <a:pt x="23" y="254"/>
                    <a:pt x="51" y="254"/>
                  </a:cubicBezTo>
                  <a:cubicBezTo>
                    <a:pt x="79" y="254"/>
                    <a:pt x="102" y="231"/>
                    <a:pt x="102" y="203"/>
                  </a:cubicBezTo>
                  <a:cubicBezTo>
                    <a:pt x="102" y="51"/>
                    <a:pt x="102" y="51"/>
                    <a:pt x="102" y="51"/>
                  </a:cubicBezTo>
                  <a:cubicBezTo>
                    <a:pt x="102" y="23"/>
                    <a:pt x="79" y="0"/>
                    <a:pt x="5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25"/>
            <p:cNvSpPr>
              <a:spLocks/>
            </p:cNvSpPr>
            <p:nvPr userDrawn="1"/>
          </p:nvSpPr>
          <p:spPr bwMode="auto">
            <a:xfrm>
              <a:off x="8008938" y="4449763"/>
              <a:ext cx="193675" cy="323850"/>
            </a:xfrm>
            <a:custGeom>
              <a:avLst/>
              <a:gdLst>
                <a:gd name="T0" fmla="*/ 31 w 61"/>
                <a:gd name="T1" fmla="*/ 102 h 102"/>
                <a:gd name="T2" fmla="*/ 31 w 61"/>
                <a:gd name="T3" fmla="*/ 102 h 102"/>
                <a:gd name="T4" fmla="*/ 0 w 61"/>
                <a:gd name="T5" fmla="*/ 72 h 102"/>
                <a:gd name="T6" fmla="*/ 0 w 61"/>
                <a:gd name="T7" fmla="*/ 31 h 102"/>
                <a:gd name="T8" fmla="*/ 31 w 61"/>
                <a:gd name="T9" fmla="*/ 0 h 102"/>
                <a:gd name="T10" fmla="*/ 61 w 61"/>
                <a:gd name="T11" fmla="*/ 31 h 102"/>
                <a:gd name="T12" fmla="*/ 61 w 61"/>
                <a:gd name="T13" fmla="*/ 72 h 102"/>
                <a:gd name="T14" fmla="*/ 31 w 61"/>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102">
                  <a:moveTo>
                    <a:pt x="31" y="102"/>
                  </a:moveTo>
                  <a:cubicBezTo>
                    <a:pt x="31" y="102"/>
                    <a:pt x="31" y="102"/>
                    <a:pt x="31" y="102"/>
                  </a:cubicBezTo>
                  <a:cubicBezTo>
                    <a:pt x="14" y="102"/>
                    <a:pt x="0" y="89"/>
                    <a:pt x="0" y="72"/>
                  </a:cubicBezTo>
                  <a:cubicBezTo>
                    <a:pt x="0" y="31"/>
                    <a:pt x="0" y="31"/>
                    <a:pt x="0" y="31"/>
                  </a:cubicBezTo>
                  <a:cubicBezTo>
                    <a:pt x="0" y="14"/>
                    <a:pt x="14" y="0"/>
                    <a:pt x="31" y="0"/>
                  </a:cubicBezTo>
                  <a:cubicBezTo>
                    <a:pt x="47" y="0"/>
                    <a:pt x="61" y="14"/>
                    <a:pt x="61" y="31"/>
                  </a:cubicBezTo>
                  <a:cubicBezTo>
                    <a:pt x="61" y="72"/>
                    <a:pt x="61" y="72"/>
                    <a:pt x="61" y="72"/>
                  </a:cubicBezTo>
                  <a:cubicBezTo>
                    <a:pt x="61" y="89"/>
                    <a:pt x="47" y="102"/>
                    <a:pt x="31"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26"/>
            <p:cNvSpPr>
              <a:spLocks noEditPoints="1"/>
            </p:cNvSpPr>
            <p:nvPr userDrawn="1"/>
          </p:nvSpPr>
          <p:spPr bwMode="auto">
            <a:xfrm>
              <a:off x="5616575" y="4449763"/>
              <a:ext cx="193675" cy="323850"/>
            </a:xfrm>
            <a:custGeom>
              <a:avLst/>
              <a:gdLst>
                <a:gd name="T0" fmla="*/ 30 w 61"/>
                <a:gd name="T1" fmla="*/ 11 h 102"/>
                <a:gd name="T2" fmla="*/ 51 w 61"/>
                <a:gd name="T3" fmla="*/ 31 h 102"/>
                <a:gd name="T4" fmla="*/ 51 w 61"/>
                <a:gd name="T5" fmla="*/ 72 h 102"/>
                <a:gd name="T6" fmla="*/ 30 w 61"/>
                <a:gd name="T7" fmla="*/ 92 h 102"/>
                <a:gd name="T8" fmla="*/ 10 w 61"/>
                <a:gd name="T9" fmla="*/ 72 h 102"/>
                <a:gd name="T10" fmla="*/ 10 w 61"/>
                <a:gd name="T11" fmla="*/ 31 h 102"/>
                <a:gd name="T12" fmla="*/ 30 w 61"/>
                <a:gd name="T13" fmla="*/ 11 h 102"/>
                <a:gd name="T14" fmla="*/ 30 w 61"/>
                <a:gd name="T15" fmla="*/ 0 h 102"/>
                <a:gd name="T16" fmla="*/ 0 w 61"/>
                <a:gd name="T17" fmla="*/ 31 h 102"/>
                <a:gd name="T18" fmla="*/ 0 w 61"/>
                <a:gd name="T19" fmla="*/ 72 h 102"/>
                <a:gd name="T20" fmla="*/ 30 w 61"/>
                <a:gd name="T21" fmla="*/ 102 h 102"/>
                <a:gd name="T22" fmla="*/ 61 w 61"/>
                <a:gd name="T23" fmla="*/ 72 h 102"/>
                <a:gd name="T24" fmla="*/ 61 w 61"/>
                <a:gd name="T25" fmla="*/ 31 h 102"/>
                <a:gd name="T26" fmla="*/ 30 w 61"/>
                <a:gd name="T27"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 h="102">
                  <a:moveTo>
                    <a:pt x="30" y="11"/>
                  </a:moveTo>
                  <a:cubicBezTo>
                    <a:pt x="42" y="11"/>
                    <a:pt x="51" y="20"/>
                    <a:pt x="51" y="31"/>
                  </a:cubicBezTo>
                  <a:cubicBezTo>
                    <a:pt x="51" y="72"/>
                    <a:pt x="51" y="72"/>
                    <a:pt x="51" y="72"/>
                  </a:cubicBezTo>
                  <a:cubicBezTo>
                    <a:pt x="51" y="83"/>
                    <a:pt x="42" y="92"/>
                    <a:pt x="30" y="92"/>
                  </a:cubicBezTo>
                  <a:cubicBezTo>
                    <a:pt x="19" y="92"/>
                    <a:pt x="10" y="83"/>
                    <a:pt x="10" y="72"/>
                  </a:cubicBezTo>
                  <a:cubicBezTo>
                    <a:pt x="10" y="31"/>
                    <a:pt x="10" y="31"/>
                    <a:pt x="10" y="31"/>
                  </a:cubicBezTo>
                  <a:cubicBezTo>
                    <a:pt x="10" y="20"/>
                    <a:pt x="19" y="11"/>
                    <a:pt x="30" y="11"/>
                  </a:cubicBezTo>
                  <a:moveTo>
                    <a:pt x="30" y="0"/>
                  </a:moveTo>
                  <a:cubicBezTo>
                    <a:pt x="14" y="0"/>
                    <a:pt x="0" y="14"/>
                    <a:pt x="0" y="31"/>
                  </a:cubicBezTo>
                  <a:cubicBezTo>
                    <a:pt x="0" y="72"/>
                    <a:pt x="0" y="72"/>
                    <a:pt x="0" y="72"/>
                  </a:cubicBezTo>
                  <a:cubicBezTo>
                    <a:pt x="0" y="89"/>
                    <a:pt x="14" y="102"/>
                    <a:pt x="30" y="102"/>
                  </a:cubicBezTo>
                  <a:cubicBezTo>
                    <a:pt x="47" y="102"/>
                    <a:pt x="61" y="89"/>
                    <a:pt x="61" y="72"/>
                  </a:cubicBezTo>
                  <a:cubicBezTo>
                    <a:pt x="61" y="31"/>
                    <a:pt x="61" y="31"/>
                    <a:pt x="61" y="31"/>
                  </a:cubicBezTo>
                  <a:cubicBezTo>
                    <a:pt x="61" y="14"/>
                    <a:pt x="47" y="0"/>
                    <a:pt x="3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27"/>
            <p:cNvSpPr>
              <a:spLocks/>
            </p:cNvSpPr>
            <p:nvPr userDrawn="1"/>
          </p:nvSpPr>
          <p:spPr bwMode="auto">
            <a:xfrm>
              <a:off x="7558088" y="4433888"/>
              <a:ext cx="320675" cy="811213"/>
            </a:xfrm>
            <a:custGeom>
              <a:avLst/>
              <a:gdLst>
                <a:gd name="T0" fmla="*/ 50 w 101"/>
                <a:gd name="T1" fmla="*/ 255 h 255"/>
                <a:gd name="T2" fmla="*/ 50 w 101"/>
                <a:gd name="T3" fmla="*/ 255 h 255"/>
                <a:gd name="T4" fmla="*/ 0 w 101"/>
                <a:gd name="T5" fmla="*/ 204 h 255"/>
                <a:gd name="T6" fmla="*/ 0 w 101"/>
                <a:gd name="T7" fmla="*/ 51 h 255"/>
                <a:gd name="T8" fmla="*/ 50 w 101"/>
                <a:gd name="T9" fmla="*/ 0 h 255"/>
                <a:gd name="T10" fmla="*/ 101 w 101"/>
                <a:gd name="T11" fmla="*/ 51 h 255"/>
                <a:gd name="T12" fmla="*/ 101 w 101"/>
                <a:gd name="T13" fmla="*/ 204 h 255"/>
                <a:gd name="T14" fmla="*/ 50 w 101"/>
                <a:gd name="T15" fmla="*/ 255 h 2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1" h="255">
                  <a:moveTo>
                    <a:pt x="50" y="255"/>
                  </a:moveTo>
                  <a:cubicBezTo>
                    <a:pt x="50" y="255"/>
                    <a:pt x="50" y="255"/>
                    <a:pt x="50" y="255"/>
                  </a:cubicBezTo>
                  <a:cubicBezTo>
                    <a:pt x="22" y="255"/>
                    <a:pt x="0" y="232"/>
                    <a:pt x="0" y="204"/>
                  </a:cubicBezTo>
                  <a:cubicBezTo>
                    <a:pt x="0" y="51"/>
                    <a:pt x="0" y="51"/>
                    <a:pt x="0" y="51"/>
                  </a:cubicBezTo>
                  <a:cubicBezTo>
                    <a:pt x="0" y="23"/>
                    <a:pt x="22" y="0"/>
                    <a:pt x="50" y="0"/>
                  </a:cubicBezTo>
                  <a:cubicBezTo>
                    <a:pt x="79" y="0"/>
                    <a:pt x="101" y="23"/>
                    <a:pt x="101" y="51"/>
                  </a:cubicBezTo>
                  <a:cubicBezTo>
                    <a:pt x="101" y="204"/>
                    <a:pt x="101" y="204"/>
                    <a:pt x="101" y="204"/>
                  </a:cubicBezTo>
                  <a:cubicBezTo>
                    <a:pt x="101" y="232"/>
                    <a:pt x="79" y="255"/>
                    <a:pt x="50" y="2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28"/>
            <p:cNvSpPr>
              <a:spLocks/>
            </p:cNvSpPr>
            <p:nvPr userDrawn="1"/>
          </p:nvSpPr>
          <p:spPr bwMode="auto">
            <a:xfrm>
              <a:off x="6423025" y="3348038"/>
              <a:ext cx="406400" cy="1814513"/>
            </a:xfrm>
            <a:custGeom>
              <a:avLst/>
              <a:gdLst>
                <a:gd name="T0" fmla="*/ 64 w 128"/>
                <a:gd name="T1" fmla="*/ 570 h 570"/>
                <a:gd name="T2" fmla="*/ 64 w 128"/>
                <a:gd name="T3" fmla="*/ 570 h 570"/>
                <a:gd name="T4" fmla="*/ 0 w 128"/>
                <a:gd name="T5" fmla="*/ 507 h 570"/>
                <a:gd name="T6" fmla="*/ 0 w 128"/>
                <a:gd name="T7" fmla="*/ 64 h 570"/>
                <a:gd name="T8" fmla="*/ 64 w 128"/>
                <a:gd name="T9" fmla="*/ 0 h 570"/>
                <a:gd name="T10" fmla="*/ 128 w 128"/>
                <a:gd name="T11" fmla="*/ 64 h 570"/>
                <a:gd name="T12" fmla="*/ 128 w 128"/>
                <a:gd name="T13" fmla="*/ 507 h 570"/>
                <a:gd name="T14" fmla="*/ 64 w 128"/>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8" h="570">
                  <a:moveTo>
                    <a:pt x="64" y="570"/>
                  </a:moveTo>
                  <a:cubicBezTo>
                    <a:pt x="64" y="570"/>
                    <a:pt x="64" y="570"/>
                    <a:pt x="64" y="570"/>
                  </a:cubicBezTo>
                  <a:cubicBezTo>
                    <a:pt x="29" y="570"/>
                    <a:pt x="0" y="542"/>
                    <a:pt x="0" y="507"/>
                  </a:cubicBezTo>
                  <a:cubicBezTo>
                    <a:pt x="0" y="64"/>
                    <a:pt x="0" y="64"/>
                    <a:pt x="0" y="64"/>
                  </a:cubicBezTo>
                  <a:cubicBezTo>
                    <a:pt x="0" y="29"/>
                    <a:pt x="29" y="0"/>
                    <a:pt x="64" y="0"/>
                  </a:cubicBezTo>
                  <a:cubicBezTo>
                    <a:pt x="99" y="0"/>
                    <a:pt x="128" y="29"/>
                    <a:pt x="128" y="64"/>
                  </a:cubicBezTo>
                  <a:cubicBezTo>
                    <a:pt x="128" y="507"/>
                    <a:pt x="128" y="507"/>
                    <a:pt x="128" y="507"/>
                  </a:cubicBezTo>
                  <a:cubicBezTo>
                    <a:pt x="128" y="542"/>
                    <a:pt x="99" y="570"/>
                    <a:pt x="64"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29"/>
            <p:cNvSpPr>
              <a:spLocks/>
            </p:cNvSpPr>
            <p:nvPr userDrawn="1"/>
          </p:nvSpPr>
          <p:spPr bwMode="auto">
            <a:xfrm>
              <a:off x="6992938" y="4060825"/>
              <a:ext cx="403225" cy="1816100"/>
            </a:xfrm>
            <a:custGeom>
              <a:avLst/>
              <a:gdLst>
                <a:gd name="T0" fmla="*/ 63 w 127"/>
                <a:gd name="T1" fmla="*/ 570 h 570"/>
                <a:gd name="T2" fmla="*/ 63 w 127"/>
                <a:gd name="T3" fmla="*/ 570 h 570"/>
                <a:gd name="T4" fmla="*/ 0 w 127"/>
                <a:gd name="T5" fmla="*/ 507 h 570"/>
                <a:gd name="T6" fmla="*/ 0 w 127"/>
                <a:gd name="T7" fmla="*/ 64 h 570"/>
                <a:gd name="T8" fmla="*/ 63 w 127"/>
                <a:gd name="T9" fmla="*/ 0 h 570"/>
                <a:gd name="T10" fmla="*/ 127 w 127"/>
                <a:gd name="T11" fmla="*/ 64 h 570"/>
                <a:gd name="T12" fmla="*/ 127 w 127"/>
                <a:gd name="T13" fmla="*/ 507 h 570"/>
                <a:gd name="T14" fmla="*/ 63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3" y="570"/>
                  </a:moveTo>
                  <a:cubicBezTo>
                    <a:pt x="63" y="570"/>
                    <a:pt x="63" y="570"/>
                    <a:pt x="63" y="570"/>
                  </a:cubicBezTo>
                  <a:cubicBezTo>
                    <a:pt x="28" y="570"/>
                    <a:pt x="0" y="542"/>
                    <a:pt x="0" y="507"/>
                  </a:cubicBezTo>
                  <a:cubicBezTo>
                    <a:pt x="0" y="64"/>
                    <a:pt x="0" y="64"/>
                    <a:pt x="0" y="64"/>
                  </a:cubicBezTo>
                  <a:cubicBezTo>
                    <a:pt x="0" y="29"/>
                    <a:pt x="28" y="0"/>
                    <a:pt x="63" y="0"/>
                  </a:cubicBezTo>
                  <a:cubicBezTo>
                    <a:pt x="98" y="0"/>
                    <a:pt x="127" y="29"/>
                    <a:pt x="127" y="64"/>
                  </a:cubicBezTo>
                  <a:cubicBezTo>
                    <a:pt x="127" y="507"/>
                    <a:pt x="127" y="507"/>
                    <a:pt x="127" y="507"/>
                  </a:cubicBezTo>
                  <a:cubicBezTo>
                    <a:pt x="127" y="542"/>
                    <a:pt x="98" y="570"/>
                    <a:pt x="63"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30"/>
            <p:cNvSpPr>
              <a:spLocks/>
            </p:cNvSpPr>
            <p:nvPr userDrawn="1"/>
          </p:nvSpPr>
          <p:spPr bwMode="auto">
            <a:xfrm>
              <a:off x="5438775" y="4627563"/>
              <a:ext cx="323850" cy="812800"/>
            </a:xfrm>
            <a:custGeom>
              <a:avLst/>
              <a:gdLst>
                <a:gd name="T0" fmla="*/ 51 w 102"/>
                <a:gd name="T1" fmla="*/ 255 h 255"/>
                <a:gd name="T2" fmla="*/ 51 w 102"/>
                <a:gd name="T3" fmla="*/ 255 h 255"/>
                <a:gd name="T4" fmla="*/ 0 w 102"/>
                <a:gd name="T5" fmla="*/ 204 h 255"/>
                <a:gd name="T6" fmla="*/ 0 w 102"/>
                <a:gd name="T7" fmla="*/ 51 h 255"/>
                <a:gd name="T8" fmla="*/ 51 w 102"/>
                <a:gd name="T9" fmla="*/ 0 h 255"/>
                <a:gd name="T10" fmla="*/ 102 w 102"/>
                <a:gd name="T11" fmla="*/ 51 h 255"/>
                <a:gd name="T12" fmla="*/ 102 w 102"/>
                <a:gd name="T13" fmla="*/ 204 h 255"/>
                <a:gd name="T14" fmla="*/ 51 w 102"/>
                <a:gd name="T15" fmla="*/ 255 h 2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255">
                  <a:moveTo>
                    <a:pt x="51" y="255"/>
                  </a:moveTo>
                  <a:cubicBezTo>
                    <a:pt x="51" y="255"/>
                    <a:pt x="51" y="255"/>
                    <a:pt x="51" y="255"/>
                  </a:cubicBezTo>
                  <a:cubicBezTo>
                    <a:pt x="23" y="255"/>
                    <a:pt x="0" y="232"/>
                    <a:pt x="0" y="204"/>
                  </a:cubicBezTo>
                  <a:cubicBezTo>
                    <a:pt x="0" y="51"/>
                    <a:pt x="0" y="51"/>
                    <a:pt x="0" y="51"/>
                  </a:cubicBezTo>
                  <a:cubicBezTo>
                    <a:pt x="0" y="23"/>
                    <a:pt x="23" y="0"/>
                    <a:pt x="51" y="0"/>
                  </a:cubicBezTo>
                  <a:cubicBezTo>
                    <a:pt x="79" y="0"/>
                    <a:pt x="102" y="23"/>
                    <a:pt x="102" y="51"/>
                  </a:cubicBezTo>
                  <a:cubicBezTo>
                    <a:pt x="102" y="204"/>
                    <a:pt x="102" y="204"/>
                    <a:pt x="102" y="204"/>
                  </a:cubicBezTo>
                  <a:cubicBezTo>
                    <a:pt x="102" y="232"/>
                    <a:pt x="79" y="255"/>
                    <a:pt x="51" y="2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31"/>
            <p:cNvSpPr>
              <a:spLocks/>
            </p:cNvSpPr>
            <p:nvPr userDrawn="1"/>
          </p:nvSpPr>
          <p:spPr bwMode="auto">
            <a:xfrm>
              <a:off x="4872038" y="3981450"/>
              <a:ext cx="403225" cy="1814513"/>
            </a:xfrm>
            <a:custGeom>
              <a:avLst/>
              <a:gdLst>
                <a:gd name="T0" fmla="*/ 64 w 127"/>
                <a:gd name="T1" fmla="*/ 570 h 570"/>
                <a:gd name="T2" fmla="*/ 64 w 127"/>
                <a:gd name="T3" fmla="*/ 570 h 570"/>
                <a:gd name="T4" fmla="*/ 0 w 127"/>
                <a:gd name="T5" fmla="*/ 506 h 570"/>
                <a:gd name="T6" fmla="*/ 0 w 127"/>
                <a:gd name="T7" fmla="*/ 63 h 570"/>
                <a:gd name="T8" fmla="*/ 64 w 127"/>
                <a:gd name="T9" fmla="*/ 0 h 570"/>
                <a:gd name="T10" fmla="*/ 127 w 127"/>
                <a:gd name="T11" fmla="*/ 63 h 570"/>
                <a:gd name="T12" fmla="*/ 127 w 127"/>
                <a:gd name="T13" fmla="*/ 506 h 570"/>
                <a:gd name="T14" fmla="*/ 64 w 127"/>
                <a:gd name="T15" fmla="*/ 570 h 5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70">
                  <a:moveTo>
                    <a:pt x="64" y="570"/>
                  </a:moveTo>
                  <a:cubicBezTo>
                    <a:pt x="64" y="570"/>
                    <a:pt x="64" y="570"/>
                    <a:pt x="64" y="570"/>
                  </a:cubicBezTo>
                  <a:cubicBezTo>
                    <a:pt x="29" y="570"/>
                    <a:pt x="0" y="541"/>
                    <a:pt x="0" y="506"/>
                  </a:cubicBezTo>
                  <a:cubicBezTo>
                    <a:pt x="0" y="63"/>
                    <a:pt x="0" y="63"/>
                    <a:pt x="0" y="63"/>
                  </a:cubicBezTo>
                  <a:cubicBezTo>
                    <a:pt x="0" y="28"/>
                    <a:pt x="29" y="0"/>
                    <a:pt x="64" y="0"/>
                  </a:cubicBezTo>
                  <a:cubicBezTo>
                    <a:pt x="99" y="0"/>
                    <a:pt x="127" y="28"/>
                    <a:pt x="127" y="63"/>
                  </a:cubicBezTo>
                  <a:cubicBezTo>
                    <a:pt x="127" y="506"/>
                    <a:pt x="127" y="506"/>
                    <a:pt x="127" y="506"/>
                  </a:cubicBezTo>
                  <a:cubicBezTo>
                    <a:pt x="127" y="541"/>
                    <a:pt x="99" y="570"/>
                    <a:pt x="64" y="5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32"/>
            <p:cNvSpPr>
              <a:spLocks/>
            </p:cNvSpPr>
            <p:nvPr userDrawn="1"/>
          </p:nvSpPr>
          <p:spPr bwMode="auto">
            <a:xfrm>
              <a:off x="0" y="4095750"/>
              <a:ext cx="152400" cy="809625"/>
            </a:xfrm>
            <a:custGeom>
              <a:avLst/>
              <a:gdLst>
                <a:gd name="T0" fmla="*/ 0 w 48"/>
                <a:gd name="T1" fmla="*/ 0 h 254"/>
                <a:gd name="T2" fmla="*/ 0 w 48"/>
                <a:gd name="T3" fmla="*/ 254 h 254"/>
                <a:gd name="T4" fmla="*/ 48 w 48"/>
                <a:gd name="T5" fmla="*/ 203 h 254"/>
                <a:gd name="T6" fmla="*/ 48 w 48"/>
                <a:gd name="T7" fmla="*/ 50 h 254"/>
                <a:gd name="T8" fmla="*/ 0 w 48"/>
                <a:gd name="T9" fmla="*/ 0 h 254"/>
              </a:gdLst>
              <a:ahLst/>
              <a:cxnLst>
                <a:cxn ang="0">
                  <a:pos x="T0" y="T1"/>
                </a:cxn>
                <a:cxn ang="0">
                  <a:pos x="T2" y="T3"/>
                </a:cxn>
                <a:cxn ang="0">
                  <a:pos x="T4" y="T5"/>
                </a:cxn>
                <a:cxn ang="0">
                  <a:pos x="T6" y="T7"/>
                </a:cxn>
                <a:cxn ang="0">
                  <a:pos x="T8" y="T9"/>
                </a:cxn>
              </a:cxnLst>
              <a:rect l="0" t="0" r="r" b="b"/>
              <a:pathLst>
                <a:path w="48" h="254">
                  <a:moveTo>
                    <a:pt x="0" y="0"/>
                  </a:moveTo>
                  <a:cubicBezTo>
                    <a:pt x="0" y="254"/>
                    <a:pt x="0" y="254"/>
                    <a:pt x="0" y="254"/>
                  </a:cubicBezTo>
                  <a:cubicBezTo>
                    <a:pt x="27" y="252"/>
                    <a:pt x="48" y="230"/>
                    <a:pt x="48" y="203"/>
                  </a:cubicBezTo>
                  <a:cubicBezTo>
                    <a:pt x="48" y="50"/>
                    <a:pt x="48" y="50"/>
                    <a:pt x="48" y="50"/>
                  </a:cubicBezTo>
                  <a:cubicBezTo>
                    <a:pt x="48" y="23"/>
                    <a:pt x="27" y="1"/>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33"/>
            <p:cNvSpPr>
              <a:spLocks/>
            </p:cNvSpPr>
            <p:nvPr userDrawn="1"/>
          </p:nvSpPr>
          <p:spPr bwMode="auto">
            <a:xfrm>
              <a:off x="12052300" y="4548188"/>
              <a:ext cx="152400" cy="809625"/>
            </a:xfrm>
            <a:custGeom>
              <a:avLst/>
              <a:gdLst>
                <a:gd name="T0" fmla="*/ 48 w 48"/>
                <a:gd name="T1" fmla="*/ 0 h 254"/>
                <a:gd name="T2" fmla="*/ 0 w 48"/>
                <a:gd name="T3" fmla="*/ 51 h 254"/>
                <a:gd name="T4" fmla="*/ 0 w 48"/>
                <a:gd name="T5" fmla="*/ 203 h 254"/>
                <a:gd name="T6" fmla="*/ 48 w 48"/>
                <a:gd name="T7" fmla="*/ 254 h 254"/>
                <a:gd name="T8" fmla="*/ 48 w 48"/>
                <a:gd name="T9" fmla="*/ 0 h 254"/>
              </a:gdLst>
              <a:ahLst/>
              <a:cxnLst>
                <a:cxn ang="0">
                  <a:pos x="T0" y="T1"/>
                </a:cxn>
                <a:cxn ang="0">
                  <a:pos x="T2" y="T3"/>
                </a:cxn>
                <a:cxn ang="0">
                  <a:pos x="T4" y="T5"/>
                </a:cxn>
                <a:cxn ang="0">
                  <a:pos x="T6" y="T7"/>
                </a:cxn>
                <a:cxn ang="0">
                  <a:pos x="T8" y="T9"/>
                </a:cxn>
              </a:cxnLst>
              <a:rect l="0" t="0" r="r" b="b"/>
              <a:pathLst>
                <a:path w="48" h="254">
                  <a:moveTo>
                    <a:pt x="48" y="0"/>
                  </a:moveTo>
                  <a:cubicBezTo>
                    <a:pt x="20" y="2"/>
                    <a:pt x="0" y="24"/>
                    <a:pt x="0" y="51"/>
                  </a:cubicBezTo>
                  <a:cubicBezTo>
                    <a:pt x="0" y="203"/>
                    <a:pt x="0" y="203"/>
                    <a:pt x="0" y="203"/>
                  </a:cubicBezTo>
                  <a:cubicBezTo>
                    <a:pt x="0" y="231"/>
                    <a:pt x="20" y="253"/>
                    <a:pt x="48" y="254"/>
                  </a:cubicBezTo>
                  <a:lnTo>
                    <a:pt x="4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7" name="Logotype, static"/>
          <p:cNvGrpSpPr/>
          <p:nvPr userDrawn="1"/>
        </p:nvGrpSpPr>
        <p:grpSpPr>
          <a:xfrm>
            <a:off x="10689465" y="6389301"/>
            <a:ext cx="863687" cy="180102"/>
            <a:chOff x="9501453" y="6148765"/>
            <a:chExt cx="2047875" cy="427037"/>
          </a:xfrm>
          <a:solidFill>
            <a:schemeClr val="bg1"/>
          </a:solidFill>
        </p:grpSpPr>
        <p:sp>
          <p:nvSpPr>
            <p:cNvPr id="38" name="Freeform 5"/>
            <p:cNvSpPr>
              <a:spLocks noEditPoints="1"/>
            </p:cNvSpPr>
            <p:nvPr userDrawn="1"/>
          </p:nvSpPr>
          <p:spPr bwMode="auto">
            <a:xfrm>
              <a:off x="11206428" y="6231315"/>
              <a:ext cx="342900" cy="344487"/>
            </a:xfrm>
            <a:custGeom>
              <a:avLst/>
              <a:gdLst>
                <a:gd name="T0" fmla="*/ 43 w 91"/>
                <a:gd name="T1" fmla="*/ 2 h 91"/>
                <a:gd name="T2" fmla="*/ 2 w 91"/>
                <a:gd name="T3" fmla="*/ 44 h 91"/>
                <a:gd name="T4" fmla="*/ 46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6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6"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6" y="21"/>
                  </a:cubicBezTo>
                  <a:cubicBezTo>
                    <a:pt x="60" y="21"/>
                    <a:pt x="71" y="32"/>
                    <a:pt x="72" y="45"/>
                  </a:cubicBezTo>
                  <a:lnTo>
                    <a:pt x="72"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6"/>
            <p:cNvSpPr>
              <a:spLocks noEditPoints="1"/>
            </p:cNvSpPr>
            <p:nvPr userDrawn="1"/>
          </p:nvSpPr>
          <p:spPr bwMode="auto">
            <a:xfrm>
              <a:off x="10849241" y="6236077"/>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7"/>
            <p:cNvSpPr>
              <a:spLocks/>
            </p:cNvSpPr>
            <p:nvPr userDrawn="1"/>
          </p:nvSpPr>
          <p:spPr bwMode="auto">
            <a:xfrm>
              <a:off x="10292028" y="6239252"/>
              <a:ext cx="166688" cy="333375"/>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6"/>
                    <a:pt x="31" y="19"/>
                    <a:pt x="44"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8"/>
            <p:cNvSpPr>
              <a:spLocks/>
            </p:cNvSpPr>
            <p:nvPr userDrawn="1"/>
          </p:nvSpPr>
          <p:spPr bwMode="auto">
            <a:xfrm>
              <a:off x="9501453" y="6182102"/>
              <a:ext cx="369888" cy="390525"/>
            </a:xfrm>
            <a:custGeom>
              <a:avLst/>
              <a:gdLst>
                <a:gd name="T0" fmla="*/ 185 w 233"/>
                <a:gd name="T1" fmla="*/ 165 h 246"/>
                <a:gd name="T2" fmla="*/ 48 w 233"/>
                <a:gd name="T3" fmla="*/ 0 h 246"/>
                <a:gd name="T4" fmla="*/ 0 w 233"/>
                <a:gd name="T5" fmla="*/ 0 h 246"/>
                <a:gd name="T6" fmla="*/ 0 w 233"/>
                <a:gd name="T7" fmla="*/ 246 h 246"/>
                <a:gd name="T8" fmla="*/ 50 w 233"/>
                <a:gd name="T9" fmla="*/ 246 h 246"/>
                <a:gd name="T10" fmla="*/ 50 w 233"/>
                <a:gd name="T11" fmla="*/ 81 h 246"/>
                <a:gd name="T12" fmla="*/ 190 w 233"/>
                <a:gd name="T13" fmla="*/ 246 h 246"/>
                <a:gd name="T14" fmla="*/ 233 w 233"/>
                <a:gd name="T15" fmla="*/ 246 h 246"/>
                <a:gd name="T16" fmla="*/ 233 w 233"/>
                <a:gd name="T17" fmla="*/ 0 h 246"/>
                <a:gd name="T18" fmla="*/ 185 w 233"/>
                <a:gd name="T19" fmla="*/ 0 h 246"/>
                <a:gd name="T20" fmla="*/ 185 w 233"/>
                <a:gd name="T21" fmla="*/ 165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6">
                  <a:moveTo>
                    <a:pt x="185" y="165"/>
                  </a:moveTo>
                  <a:lnTo>
                    <a:pt x="48" y="0"/>
                  </a:lnTo>
                  <a:lnTo>
                    <a:pt x="0" y="0"/>
                  </a:lnTo>
                  <a:lnTo>
                    <a:pt x="0" y="246"/>
                  </a:lnTo>
                  <a:lnTo>
                    <a:pt x="50" y="246"/>
                  </a:lnTo>
                  <a:lnTo>
                    <a:pt x="50" y="81"/>
                  </a:lnTo>
                  <a:lnTo>
                    <a:pt x="190" y="246"/>
                  </a:lnTo>
                  <a:lnTo>
                    <a:pt x="233" y="246"/>
                  </a:lnTo>
                  <a:lnTo>
                    <a:pt x="233" y="0"/>
                  </a:lnTo>
                  <a:lnTo>
                    <a:pt x="185" y="0"/>
                  </a:lnTo>
                  <a:lnTo>
                    <a:pt x="185" y="1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
            <p:cNvSpPr>
              <a:spLocks noEditPoints="1"/>
            </p:cNvSpPr>
            <p:nvPr userDrawn="1"/>
          </p:nvSpPr>
          <p:spPr bwMode="auto">
            <a:xfrm>
              <a:off x="10461891" y="6148765"/>
              <a:ext cx="342900" cy="427037"/>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0"/>
            <p:cNvSpPr>
              <a:spLocks noEditPoints="1"/>
            </p:cNvSpPr>
            <p:nvPr userDrawn="1"/>
          </p:nvSpPr>
          <p:spPr bwMode="auto">
            <a:xfrm>
              <a:off x="9912616" y="6239252"/>
              <a:ext cx="338138" cy="336550"/>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Footer Placeholder 2"/>
          <p:cNvSpPr>
            <a:spLocks noGrp="1"/>
          </p:cNvSpPr>
          <p:nvPr>
            <p:ph type="ftr" sz="quarter" idx="14"/>
          </p:nvPr>
        </p:nvSpPr>
        <p:spPr/>
        <p:txBody>
          <a:bodyPr/>
          <a:lstStyle>
            <a:lvl1pPr>
              <a:defRPr>
                <a:solidFill>
                  <a:schemeClr val="bg1"/>
                </a:solidFill>
              </a:defRPr>
            </a:lvl1pPr>
          </a:lstStyle>
          <a:p>
            <a:endParaRPr lang="nb-NO" dirty="0"/>
          </a:p>
        </p:txBody>
      </p:sp>
    </p:spTree>
    <p:extLst>
      <p:ext uri="{BB962C8B-B14F-4D97-AF65-F5344CB8AC3E}">
        <p14:creationId xmlns:p14="http://schemas.microsoft.com/office/powerpoint/2010/main" val="24552632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End Slide White">
    <p:bg>
      <p:bgPr>
        <a:solidFill>
          <a:schemeClr val="bg1"/>
        </a:solidFill>
        <a:effectLst/>
      </p:bgPr>
    </p:bg>
    <p:spTree>
      <p:nvGrpSpPr>
        <p:cNvPr id="1" name=""/>
        <p:cNvGrpSpPr/>
        <p:nvPr/>
      </p:nvGrpSpPr>
      <p:grpSpPr>
        <a:xfrm>
          <a:off x="0" y="0"/>
          <a:ext cx="0" cy="0"/>
          <a:chOff x="0" y="0"/>
          <a:chExt cx="0" cy="0"/>
        </a:xfrm>
      </p:grpSpPr>
      <p:grpSp>
        <p:nvGrpSpPr>
          <p:cNvPr id="37" name="Pulse"/>
          <p:cNvGrpSpPr/>
          <p:nvPr userDrawn="1"/>
        </p:nvGrpSpPr>
        <p:grpSpPr>
          <a:xfrm>
            <a:off x="8751888" y="3030538"/>
            <a:ext cx="3446462" cy="3490913"/>
            <a:chOff x="8751888" y="3030538"/>
            <a:chExt cx="3446462" cy="3490913"/>
          </a:xfrm>
          <a:solidFill>
            <a:schemeClr val="accent1"/>
          </a:solidFill>
        </p:grpSpPr>
        <p:sp>
          <p:nvSpPr>
            <p:cNvPr id="38"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 name="Title 1"/>
          <p:cNvSpPr>
            <a:spLocks noGrp="1"/>
          </p:cNvSpPr>
          <p:nvPr>
            <p:ph type="ctrTitle"/>
          </p:nvPr>
        </p:nvSpPr>
        <p:spPr>
          <a:xfrm>
            <a:off x="648000" y="1338264"/>
            <a:ext cx="7200000" cy="795474"/>
          </a:xfrm>
        </p:spPr>
        <p:txBody>
          <a:bodyPr/>
          <a:lstStyle>
            <a:lvl1pPr>
              <a:defRPr sz="2900">
                <a:solidFill>
                  <a:schemeClr val="accent1"/>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2133606"/>
            <a:ext cx="7200000" cy="720000"/>
          </a:xfrm>
        </p:spPr>
        <p:txBody>
          <a:bodyPr/>
          <a:lstStyle>
            <a:lvl1pPr marL="0" indent="0" algn="l">
              <a:spcBef>
                <a:spcPts val="0"/>
              </a:spcBef>
              <a:buNone/>
              <a:defRPr b="1">
                <a:solidFill>
                  <a:schemeClr val="tx2"/>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6" name="Text Placeholder 5"/>
          <p:cNvSpPr>
            <a:spLocks noGrp="1"/>
          </p:cNvSpPr>
          <p:nvPr>
            <p:ph type="body" sz="quarter" idx="10" hasCustomPrompt="1"/>
          </p:nvPr>
        </p:nvSpPr>
        <p:spPr>
          <a:xfrm>
            <a:off x="648000" y="3096000"/>
            <a:ext cx="1800225" cy="1260000"/>
          </a:xfrm>
        </p:spPr>
        <p:txBody>
          <a:bodyPr>
            <a:noAutofit/>
          </a:bodyPr>
          <a:lstStyle>
            <a:lvl1pPr marL="0" indent="0">
              <a:spcBef>
                <a:spcPts val="0"/>
              </a:spcBef>
              <a:buNone/>
              <a:defRPr sz="900">
                <a:solidFill>
                  <a:schemeClr val="tx1"/>
                </a:solidFill>
              </a:defRPr>
            </a:lvl1pPr>
            <a:lvl2pPr marL="257191" indent="0">
              <a:buNone/>
              <a:defRPr sz="900">
                <a:solidFill>
                  <a:schemeClr val="bg1"/>
                </a:solidFill>
              </a:defRPr>
            </a:lvl2pPr>
            <a:lvl3pPr marL="514382" indent="0">
              <a:buNone/>
              <a:defRPr sz="900">
                <a:solidFill>
                  <a:schemeClr val="bg1"/>
                </a:solidFill>
              </a:defRPr>
            </a:lvl3pPr>
            <a:lvl4pPr marL="771574" indent="0">
              <a:buNone/>
              <a:defRPr sz="900">
                <a:solidFill>
                  <a:schemeClr val="bg1"/>
                </a:solidFill>
              </a:defRPr>
            </a:lvl4pPr>
            <a:lvl5pPr marL="1028765" indent="0">
              <a:buNone/>
              <a:defRPr sz="900">
                <a:solidFill>
                  <a:schemeClr val="bg1"/>
                </a:solidFill>
              </a:defRPr>
            </a:lvl5pPr>
          </a:lstStyle>
          <a:p>
            <a:pPr lvl="0"/>
            <a:r>
              <a:rPr lang="nb-NO" dirty="0" err="1"/>
              <a:t>Disclaimer</a:t>
            </a:r>
            <a:r>
              <a:rPr lang="nb-NO" dirty="0"/>
              <a:t> </a:t>
            </a:r>
            <a:r>
              <a:rPr lang="nb-NO" dirty="0" err="1"/>
              <a:t>text</a:t>
            </a:r>
            <a:endParaRPr lang="nb-NO" dirty="0"/>
          </a:p>
        </p:txBody>
      </p:sp>
      <p:sp>
        <p:nvSpPr>
          <p:cNvPr id="15" name="Text Placeholder 5"/>
          <p:cNvSpPr>
            <a:spLocks noGrp="1"/>
          </p:cNvSpPr>
          <p:nvPr>
            <p:ph type="body" sz="quarter" idx="11" hasCustomPrompt="1"/>
          </p:nvPr>
        </p:nvSpPr>
        <p:spPr>
          <a:xfrm>
            <a:off x="2713211" y="3096000"/>
            <a:ext cx="1800225" cy="1260000"/>
          </a:xfrm>
        </p:spPr>
        <p:txBody>
          <a:bodyPr>
            <a:noAutofit/>
          </a:bodyPr>
          <a:lstStyle>
            <a:lvl1pPr marL="0" indent="0">
              <a:spcBef>
                <a:spcPts val="0"/>
              </a:spcBef>
              <a:buNone/>
              <a:defRPr sz="900">
                <a:solidFill>
                  <a:schemeClr val="tx1"/>
                </a:solidFill>
              </a:defRPr>
            </a:lvl1pPr>
            <a:lvl2pPr marL="257191" indent="0">
              <a:buNone/>
              <a:defRPr sz="900">
                <a:solidFill>
                  <a:schemeClr val="bg1"/>
                </a:solidFill>
              </a:defRPr>
            </a:lvl2pPr>
            <a:lvl3pPr marL="514382" indent="0">
              <a:buNone/>
              <a:defRPr sz="900">
                <a:solidFill>
                  <a:schemeClr val="bg1"/>
                </a:solidFill>
              </a:defRPr>
            </a:lvl3pPr>
            <a:lvl4pPr marL="771574" indent="0">
              <a:buNone/>
              <a:defRPr sz="900">
                <a:solidFill>
                  <a:schemeClr val="bg1"/>
                </a:solidFill>
              </a:defRPr>
            </a:lvl4pPr>
            <a:lvl5pPr marL="1028765" indent="0">
              <a:buNone/>
              <a:defRPr sz="900">
                <a:solidFill>
                  <a:schemeClr val="bg1"/>
                </a:solidFill>
              </a:defRPr>
            </a:lvl5pPr>
          </a:lstStyle>
          <a:p>
            <a:pPr lvl="0"/>
            <a:r>
              <a:rPr lang="nb-NO" dirty="0" err="1"/>
              <a:t>Disclaimer</a:t>
            </a:r>
            <a:r>
              <a:rPr lang="nb-NO" dirty="0"/>
              <a:t> </a:t>
            </a:r>
            <a:r>
              <a:rPr lang="nb-NO" dirty="0" err="1"/>
              <a:t>text</a:t>
            </a:r>
            <a:endParaRPr lang="nb-NO" dirty="0"/>
          </a:p>
        </p:txBody>
      </p:sp>
      <p:grpSp>
        <p:nvGrpSpPr>
          <p:cNvPr id="20" name="Logotype"/>
          <p:cNvGrpSpPr>
            <a:grpSpLocks noChangeAspect="1"/>
          </p:cNvGrpSpPr>
          <p:nvPr userDrawn="1"/>
        </p:nvGrpSpPr>
        <p:grpSpPr>
          <a:xfrm>
            <a:off x="640800" y="532800"/>
            <a:ext cx="1384039" cy="448472"/>
            <a:chOff x="5075238" y="3101975"/>
            <a:chExt cx="2047875" cy="663575"/>
          </a:xfrm>
        </p:grpSpPr>
        <p:sp>
          <p:nvSpPr>
            <p:cNvPr id="21"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0000A0"/>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4408864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Slide Blu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8000" y="1339200"/>
            <a:ext cx="7200000" cy="795600"/>
          </a:xfrm>
        </p:spPr>
        <p:txBody>
          <a:bodyPr/>
          <a:lstStyle>
            <a:lvl1pPr>
              <a:defRPr sz="2900">
                <a:solidFill>
                  <a:srgbClr val="FBD9CA"/>
                </a:solidFill>
              </a:defRPr>
            </a:lvl1p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Subtitle 2"/>
          <p:cNvSpPr>
            <a:spLocks noGrp="1"/>
          </p:cNvSpPr>
          <p:nvPr>
            <p:ph type="subTitle" idx="1"/>
          </p:nvPr>
        </p:nvSpPr>
        <p:spPr>
          <a:xfrm>
            <a:off x="648000" y="2133606"/>
            <a:ext cx="7200000" cy="720000"/>
          </a:xfrm>
        </p:spPr>
        <p:txBody>
          <a:bodyPr/>
          <a:lstStyle>
            <a:lvl1pPr marL="0" indent="0" algn="l">
              <a:spcBef>
                <a:spcPts val="0"/>
              </a:spcBef>
              <a:buNone/>
              <a:defRPr b="1">
                <a:solidFill>
                  <a:srgbClr val="FFFFFF"/>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nb-NO" dirty="0" err="1"/>
              <a:t>Click</a:t>
            </a:r>
            <a:r>
              <a:rPr lang="nb-NO" dirty="0"/>
              <a:t> to </a:t>
            </a:r>
            <a:r>
              <a:rPr lang="nb-NO" dirty="0" err="1"/>
              <a:t>edit</a:t>
            </a:r>
            <a:r>
              <a:rPr lang="nb-NO" dirty="0"/>
              <a:t> Master </a:t>
            </a:r>
            <a:r>
              <a:rPr lang="nb-NO" dirty="0" err="1"/>
              <a:t>subtitle</a:t>
            </a:r>
            <a:r>
              <a:rPr lang="nb-NO" dirty="0"/>
              <a:t> style</a:t>
            </a:r>
          </a:p>
        </p:txBody>
      </p:sp>
      <p:sp>
        <p:nvSpPr>
          <p:cNvPr id="6" name="Text Placeholder 5"/>
          <p:cNvSpPr>
            <a:spLocks noGrp="1"/>
          </p:cNvSpPr>
          <p:nvPr>
            <p:ph type="body" sz="quarter" idx="10" hasCustomPrompt="1"/>
          </p:nvPr>
        </p:nvSpPr>
        <p:spPr>
          <a:xfrm>
            <a:off x="648000" y="3096000"/>
            <a:ext cx="1800225" cy="1260000"/>
          </a:xfrm>
        </p:spPr>
        <p:txBody>
          <a:bodyPr>
            <a:noAutofit/>
          </a:bodyPr>
          <a:lstStyle>
            <a:lvl1pPr marL="0" indent="0">
              <a:spcBef>
                <a:spcPts val="0"/>
              </a:spcBef>
              <a:buNone/>
              <a:defRPr sz="900">
                <a:solidFill>
                  <a:schemeClr val="bg1"/>
                </a:solidFill>
              </a:defRPr>
            </a:lvl1pPr>
            <a:lvl2pPr marL="257191" indent="0">
              <a:buNone/>
              <a:defRPr sz="900">
                <a:solidFill>
                  <a:schemeClr val="bg1"/>
                </a:solidFill>
              </a:defRPr>
            </a:lvl2pPr>
            <a:lvl3pPr marL="514382" indent="0">
              <a:buNone/>
              <a:defRPr sz="900">
                <a:solidFill>
                  <a:schemeClr val="bg1"/>
                </a:solidFill>
              </a:defRPr>
            </a:lvl3pPr>
            <a:lvl4pPr marL="771574" indent="0">
              <a:buNone/>
              <a:defRPr sz="900">
                <a:solidFill>
                  <a:schemeClr val="bg1"/>
                </a:solidFill>
              </a:defRPr>
            </a:lvl4pPr>
            <a:lvl5pPr marL="1028765" indent="0">
              <a:buNone/>
              <a:defRPr sz="900">
                <a:solidFill>
                  <a:schemeClr val="bg1"/>
                </a:solidFill>
              </a:defRPr>
            </a:lvl5pPr>
          </a:lstStyle>
          <a:p>
            <a:pPr lvl="0"/>
            <a:r>
              <a:rPr lang="nb-NO" dirty="0" err="1"/>
              <a:t>Disclaimer</a:t>
            </a:r>
            <a:r>
              <a:rPr lang="nb-NO" dirty="0"/>
              <a:t> </a:t>
            </a:r>
            <a:r>
              <a:rPr lang="nb-NO" dirty="0" err="1"/>
              <a:t>text</a:t>
            </a:r>
            <a:endParaRPr lang="nb-NO" dirty="0"/>
          </a:p>
        </p:txBody>
      </p:sp>
      <p:sp>
        <p:nvSpPr>
          <p:cNvPr id="15" name="Text Placeholder 5"/>
          <p:cNvSpPr>
            <a:spLocks noGrp="1"/>
          </p:cNvSpPr>
          <p:nvPr>
            <p:ph type="body" sz="quarter" idx="11" hasCustomPrompt="1"/>
          </p:nvPr>
        </p:nvSpPr>
        <p:spPr>
          <a:xfrm>
            <a:off x="2713211" y="3096000"/>
            <a:ext cx="1800225" cy="1260000"/>
          </a:xfrm>
        </p:spPr>
        <p:txBody>
          <a:bodyPr>
            <a:noAutofit/>
          </a:bodyPr>
          <a:lstStyle>
            <a:lvl1pPr marL="0" indent="0">
              <a:spcBef>
                <a:spcPts val="0"/>
              </a:spcBef>
              <a:buNone/>
              <a:defRPr sz="900">
                <a:solidFill>
                  <a:schemeClr val="bg1"/>
                </a:solidFill>
              </a:defRPr>
            </a:lvl1pPr>
            <a:lvl2pPr marL="257191" indent="0">
              <a:buNone/>
              <a:defRPr sz="900">
                <a:solidFill>
                  <a:schemeClr val="bg1"/>
                </a:solidFill>
              </a:defRPr>
            </a:lvl2pPr>
            <a:lvl3pPr marL="514382" indent="0">
              <a:buNone/>
              <a:defRPr sz="900">
                <a:solidFill>
                  <a:schemeClr val="bg1"/>
                </a:solidFill>
              </a:defRPr>
            </a:lvl3pPr>
            <a:lvl4pPr marL="771574" indent="0">
              <a:buNone/>
              <a:defRPr sz="900">
                <a:solidFill>
                  <a:schemeClr val="bg1"/>
                </a:solidFill>
              </a:defRPr>
            </a:lvl4pPr>
            <a:lvl5pPr marL="1028765" indent="0">
              <a:buNone/>
              <a:defRPr sz="900">
                <a:solidFill>
                  <a:schemeClr val="bg1"/>
                </a:solidFill>
              </a:defRPr>
            </a:lvl5pPr>
          </a:lstStyle>
          <a:p>
            <a:pPr lvl="0"/>
            <a:r>
              <a:rPr lang="nb-NO" dirty="0" err="1"/>
              <a:t>Disclaimer</a:t>
            </a:r>
            <a:r>
              <a:rPr lang="nb-NO" dirty="0"/>
              <a:t> </a:t>
            </a:r>
            <a:r>
              <a:rPr lang="nb-NO" dirty="0" err="1"/>
              <a:t>text</a:t>
            </a:r>
            <a:endParaRPr lang="nb-NO" dirty="0"/>
          </a:p>
        </p:txBody>
      </p:sp>
      <p:grpSp>
        <p:nvGrpSpPr>
          <p:cNvPr id="16" name="Pulse"/>
          <p:cNvGrpSpPr/>
          <p:nvPr userDrawn="1"/>
        </p:nvGrpSpPr>
        <p:grpSpPr>
          <a:xfrm>
            <a:off x="8751888" y="3030538"/>
            <a:ext cx="3446462" cy="3490913"/>
            <a:chOff x="8751888" y="3030538"/>
            <a:chExt cx="3446462" cy="3490913"/>
          </a:xfrm>
          <a:solidFill>
            <a:srgbClr val="0000FF"/>
          </a:solidFill>
        </p:grpSpPr>
        <p:sp>
          <p:nvSpPr>
            <p:cNvPr id="17" name="Freeform 5"/>
            <p:cNvSpPr>
              <a:spLocks/>
            </p:cNvSpPr>
            <p:nvPr userDrawn="1"/>
          </p:nvSpPr>
          <p:spPr bwMode="auto">
            <a:xfrm>
              <a:off x="9196388" y="3902076"/>
              <a:ext cx="449263" cy="1120775"/>
            </a:xfrm>
            <a:custGeom>
              <a:avLst/>
              <a:gdLst>
                <a:gd name="T0" fmla="*/ 71 w 142"/>
                <a:gd name="T1" fmla="*/ 355 h 355"/>
                <a:gd name="T2" fmla="*/ 71 w 142"/>
                <a:gd name="T3" fmla="*/ 355 h 355"/>
                <a:gd name="T4" fmla="*/ 0 w 142"/>
                <a:gd name="T5" fmla="*/ 284 h 355"/>
                <a:gd name="T6" fmla="*/ 0 w 142"/>
                <a:gd name="T7" fmla="*/ 71 h 355"/>
                <a:gd name="T8" fmla="*/ 71 w 142"/>
                <a:gd name="T9" fmla="*/ 0 h 355"/>
                <a:gd name="T10" fmla="*/ 142 w 142"/>
                <a:gd name="T11" fmla="*/ 71 h 355"/>
                <a:gd name="T12" fmla="*/ 142 w 142"/>
                <a:gd name="T13" fmla="*/ 284 h 355"/>
                <a:gd name="T14" fmla="*/ 71 w 142"/>
                <a:gd name="T15" fmla="*/ 355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5">
                  <a:moveTo>
                    <a:pt x="71" y="355"/>
                  </a:moveTo>
                  <a:cubicBezTo>
                    <a:pt x="71" y="355"/>
                    <a:pt x="71" y="355"/>
                    <a:pt x="71" y="355"/>
                  </a:cubicBezTo>
                  <a:cubicBezTo>
                    <a:pt x="32" y="355"/>
                    <a:pt x="0" y="323"/>
                    <a:pt x="0" y="284"/>
                  </a:cubicBezTo>
                  <a:cubicBezTo>
                    <a:pt x="0" y="71"/>
                    <a:pt x="0" y="71"/>
                    <a:pt x="0" y="71"/>
                  </a:cubicBezTo>
                  <a:cubicBezTo>
                    <a:pt x="0" y="32"/>
                    <a:pt x="32" y="0"/>
                    <a:pt x="71" y="0"/>
                  </a:cubicBezTo>
                  <a:cubicBezTo>
                    <a:pt x="110" y="0"/>
                    <a:pt x="142" y="32"/>
                    <a:pt x="142" y="71"/>
                  </a:cubicBezTo>
                  <a:cubicBezTo>
                    <a:pt x="142" y="284"/>
                    <a:pt x="142" y="284"/>
                    <a:pt x="142" y="284"/>
                  </a:cubicBezTo>
                  <a:cubicBezTo>
                    <a:pt x="142" y="323"/>
                    <a:pt x="110" y="355"/>
                    <a:pt x="71" y="3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6"/>
            <p:cNvSpPr>
              <a:spLocks/>
            </p:cNvSpPr>
            <p:nvPr userDrawn="1"/>
          </p:nvSpPr>
          <p:spPr bwMode="auto">
            <a:xfrm>
              <a:off x="8751888" y="4551363"/>
              <a:ext cx="265113" cy="449263"/>
            </a:xfrm>
            <a:custGeom>
              <a:avLst/>
              <a:gdLst>
                <a:gd name="T0" fmla="*/ 42 w 84"/>
                <a:gd name="T1" fmla="*/ 142 h 142"/>
                <a:gd name="T2" fmla="*/ 42 w 84"/>
                <a:gd name="T3" fmla="*/ 142 h 142"/>
                <a:gd name="T4" fmla="*/ 0 w 84"/>
                <a:gd name="T5" fmla="*/ 99 h 142"/>
                <a:gd name="T6" fmla="*/ 0 w 84"/>
                <a:gd name="T7" fmla="*/ 42 h 142"/>
                <a:gd name="T8" fmla="*/ 42 w 84"/>
                <a:gd name="T9" fmla="*/ 0 h 142"/>
                <a:gd name="T10" fmla="*/ 84 w 84"/>
                <a:gd name="T11" fmla="*/ 42 h 142"/>
                <a:gd name="T12" fmla="*/ 84 w 84"/>
                <a:gd name="T13" fmla="*/ 99 h 142"/>
                <a:gd name="T14" fmla="*/ 42 w 84"/>
                <a:gd name="T15" fmla="*/ 142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42">
                  <a:moveTo>
                    <a:pt x="42" y="142"/>
                  </a:moveTo>
                  <a:cubicBezTo>
                    <a:pt x="42" y="142"/>
                    <a:pt x="42" y="142"/>
                    <a:pt x="42" y="142"/>
                  </a:cubicBezTo>
                  <a:cubicBezTo>
                    <a:pt x="18" y="142"/>
                    <a:pt x="0" y="123"/>
                    <a:pt x="0" y="99"/>
                  </a:cubicBezTo>
                  <a:cubicBezTo>
                    <a:pt x="0" y="42"/>
                    <a:pt x="0" y="42"/>
                    <a:pt x="0" y="42"/>
                  </a:cubicBezTo>
                  <a:cubicBezTo>
                    <a:pt x="0" y="19"/>
                    <a:pt x="18" y="0"/>
                    <a:pt x="42" y="0"/>
                  </a:cubicBezTo>
                  <a:cubicBezTo>
                    <a:pt x="65" y="0"/>
                    <a:pt x="84" y="19"/>
                    <a:pt x="84" y="42"/>
                  </a:cubicBezTo>
                  <a:cubicBezTo>
                    <a:pt x="84" y="99"/>
                    <a:pt x="84" y="99"/>
                    <a:pt x="84" y="99"/>
                  </a:cubicBezTo>
                  <a:cubicBezTo>
                    <a:pt x="84" y="123"/>
                    <a:pt x="65" y="142"/>
                    <a:pt x="42" y="1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7"/>
            <p:cNvSpPr>
              <a:spLocks/>
            </p:cNvSpPr>
            <p:nvPr userDrawn="1"/>
          </p:nvSpPr>
          <p:spPr bwMode="auto">
            <a:xfrm>
              <a:off x="11436350" y="4529138"/>
              <a:ext cx="449263" cy="1117600"/>
            </a:xfrm>
            <a:custGeom>
              <a:avLst/>
              <a:gdLst>
                <a:gd name="T0" fmla="*/ 71 w 142"/>
                <a:gd name="T1" fmla="*/ 354 h 354"/>
                <a:gd name="T2" fmla="*/ 71 w 142"/>
                <a:gd name="T3" fmla="*/ 354 h 354"/>
                <a:gd name="T4" fmla="*/ 0 w 142"/>
                <a:gd name="T5" fmla="*/ 283 h 354"/>
                <a:gd name="T6" fmla="*/ 0 w 142"/>
                <a:gd name="T7" fmla="*/ 71 h 354"/>
                <a:gd name="T8" fmla="*/ 71 w 142"/>
                <a:gd name="T9" fmla="*/ 0 h 354"/>
                <a:gd name="T10" fmla="*/ 142 w 142"/>
                <a:gd name="T11" fmla="*/ 71 h 354"/>
                <a:gd name="T12" fmla="*/ 142 w 142"/>
                <a:gd name="T13" fmla="*/ 283 h 354"/>
                <a:gd name="T14" fmla="*/ 71 w 142"/>
                <a:gd name="T15" fmla="*/ 354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354">
                  <a:moveTo>
                    <a:pt x="71" y="354"/>
                  </a:moveTo>
                  <a:cubicBezTo>
                    <a:pt x="71" y="354"/>
                    <a:pt x="71" y="354"/>
                    <a:pt x="71" y="354"/>
                  </a:cubicBezTo>
                  <a:cubicBezTo>
                    <a:pt x="32" y="354"/>
                    <a:pt x="0" y="322"/>
                    <a:pt x="0" y="283"/>
                  </a:cubicBezTo>
                  <a:cubicBezTo>
                    <a:pt x="0" y="71"/>
                    <a:pt x="0" y="71"/>
                    <a:pt x="0" y="71"/>
                  </a:cubicBezTo>
                  <a:cubicBezTo>
                    <a:pt x="0" y="32"/>
                    <a:pt x="32" y="0"/>
                    <a:pt x="71" y="0"/>
                  </a:cubicBezTo>
                  <a:cubicBezTo>
                    <a:pt x="110" y="0"/>
                    <a:pt x="142" y="32"/>
                    <a:pt x="142" y="71"/>
                  </a:cubicBezTo>
                  <a:cubicBezTo>
                    <a:pt x="142" y="283"/>
                    <a:pt x="142" y="283"/>
                    <a:pt x="142" y="283"/>
                  </a:cubicBezTo>
                  <a:cubicBezTo>
                    <a:pt x="142" y="322"/>
                    <a:pt x="110" y="354"/>
                    <a:pt x="71" y="3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8"/>
            <p:cNvSpPr>
              <a:spLocks/>
            </p:cNvSpPr>
            <p:nvPr userDrawn="1"/>
          </p:nvSpPr>
          <p:spPr bwMode="auto">
            <a:xfrm>
              <a:off x="9869488" y="3030538"/>
              <a:ext cx="560388" cy="2506663"/>
            </a:xfrm>
            <a:custGeom>
              <a:avLst/>
              <a:gdLst>
                <a:gd name="T0" fmla="*/ 88 w 177"/>
                <a:gd name="T1" fmla="*/ 794 h 794"/>
                <a:gd name="T2" fmla="*/ 88 w 177"/>
                <a:gd name="T3" fmla="*/ 794 h 794"/>
                <a:gd name="T4" fmla="*/ 0 w 177"/>
                <a:gd name="T5" fmla="*/ 705 h 794"/>
                <a:gd name="T6" fmla="*/ 0 w 177"/>
                <a:gd name="T7" fmla="*/ 89 h 794"/>
                <a:gd name="T8" fmla="*/ 88 w 177"/>
                <a:gd name="T9" fmla="*/ 0 h 794"/>
                <a:gd name="T10" fmla="*/ 177 w 177"/>
                <a:gd name="T11" fmla="*/ 89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9"/>
                    <a:pt x="0" y="89"/>
                    <a:pt x="0" y="89"/>
                  </a:cubicBezTo>
                  <a:cubicBezTo>
                    <a:pt x="0" y="40"/>
                    <a:pt x="40" y="0"/>
                    <a:pt x="88" y="0"/>
                  </a:cubicBezTo>
                  <a:cubicBezTo>
                    <a:pt x="137" y="0"/>
                    <a:pt x="177" y="40"/>
                    <a:pt x="177" y="89"/>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9"/>
            <p:cNvSpPr>
              <a:spLocks/>
            </p:cNvSpPr>
            <p:nvPr userDrawn="1"/>
          </p:nvSpPr>
          <p:spPr bwMode="auto">
            <a:xfrm>
              <a:off x="10653713" y="4014788"/>
              <a:ext cx="558800" cy="2506663"/>
            </a:xfrm>
            <a:custGeom>
              <a:avLst/>
              <a:gdLst>
                <a:gd name="T0" fmla="*/ 88 w 177"/>
                <a:gd name="T1" fmla="*/ 794 h 794"/>
                <a:gd name="T2" fmla="*/ 88 w 177"/>
                <a:gd name="T3" fmla="*/ 794 h 794"/>
                <a:gd name="T4" fmla="*/ 0 w 177"/>
                <a:gd name="T5" fmla="*/ 705 h 794"/>
                <a:gd name="T6" fmla="*/ 0 w 177"/>
                <a:gd name="T7" fmla="*/ 88 h 794"/>
                <a:gd name="T8" fmla="*/ 88 w 177"/>
                <a:gd name="T9" fmla="*/ 0 h 794"/>
                <a:gd name="T10" fmla="*/ 177 w 177"/>
                <a:gd name="T11" fmla="*/ 88 h 794"/>
                <a:gd name="T12" fmla="*/ 177 w 177"/>
                <a:gd name="T13" fmla="*/ 705 h 794"/>
                <a:gd name="T14" fmla="*/ 88 w 177"/>
                <a:gd name="T15" fmla="*/ 794 h 7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7" h="794">
                  <a:moveTo>
                    <a:pt x="88" y="794"/>
                  </a:moveTo>
                  <a:cubicBezTo>
                    <a:pt x="88" y="794"/>
                    <a:pt x="88" y="794"/>
                    <a:pt x="88" y="794"/>
                  </a:cubicBezTo>
                  <a:cubicBezTo>
                    <a:pt x="40" y="794"/>
                    <a:pt x="0" y="754"/>
                    <a:pt x="0" y="705"/>
                  </a:cubicBezTo>
                  <a:cubicBezTo>
                    <a:pt x="0" y="88"/>
                    <a:pt x="0" y="88"/>
                    <a:pt x="0" y="88"/>
                  </a:cubicBezTo>
                  <a:cubicBezTo>
                    <a:pt x="0" y="40"/>
                    <a:pt x="40" y="0"/>
                    <a:pt x="88" y="0"/>
                  </a:cubicBezTo>
                  <a:cubicBezTo>
                    <a:pt x="137" y="0"/>
                    <a:pt x="177" y="40"/>
                    <a:pt x="177" y="88"/>
                  </a:cubicBezTo>
                  <a:cubicBezTo>
                    <a:pt x="177" y="705"/>
                    <a:pt x="177" y="705"/>
                    <a:pt x="177" y="705"/>
                  </a:cubicBezTo>
                  <a:cubicBezTo>
                    <a:pt x="177" y="754"/>
                    <a:pt x="137" y="794"/>
                    <a:pt x="88" y="7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10"/>
            <p:cNvSpPr>
              <a:spLocks/>
            </p:cNvSpPr>
            <p:nvPr userDrawn="1"/>
          </p:nvSpPr>
          <p:spPr bwMode="auto">
            <a:xfrm>
              <a:off x="12058650" y="4551363"/>
              <a:ext cx="139700" cy="449263"/>
            </a:xfrm>
            <a:custGeom>
              <a:avLst/>
              <a:gdLst>
                <a:gd name="T0" fmla="*/ 44 w 44"/>
                <a:gd name="T1" fmla="*/ 0 h 142"/>
                <a:gd name="T2" fmla="*/ 0 w 44"/>
                <a:gd name="T3" fmla="*/ 42 h 142"/>
                <a:gd name="T4" fmla="*/ 0 w 44"/>
                <a:gd name="T5" fmla="*/ 99 h 142"/>
                <a:gd name="T6" fmla="*/ 44 w 44"/>
                <a:gd name="T7" fmla="*/ 142 h 142"/>
                <a:gd name="T8" fmla="*/ 44 w 44"/>
                <a:gd name="T9" fmla="*/ 0 h 142"/>
              </a:gdLst>
              <a:ahLst/>
              <a:cxnLst>
                <a:cxn ang="0">
                  <a:pos x="T0" y="T1"/>
                </a:cxn>
                <a:cxn ang="0">
                  <a:pos x="T2" y="T3"/>
                </a:cxn>
                <a:cxn ang="0">
                  <a:pos x="T4" y="T5"/>
                </a:cxn>
                <a:cxn ang="0">
                  <a:pos x="T6" y="T7"/>
                </a:cxn>
                <a:cxn ang="0">
                  <a:pos x="T8" y="T9"/>
                </a:cxn>
              </a:cxnLst>
              <a:rect l="0" t="0" r="r" b="b"/>
              <a:pathLst>
                <a:path w="44" h="142">
                  <a:moveTo>
                    <a:pt x="44" y="0"/>
                  </a:moveTo>
                  <a:cubicBezTo>
                    <a:pt x="20" y="0"/>
                    <a:pt x="0" y="19"/>
                    <a:pt x="0" y="42"/>
                  </a:cubicBezTo>
                  <a:cubicBezTo>
                    <a:pt x="0" y="99"/>
                    <a:pt x="0" y="99"/>
                    <a:pt x="0" y="99"/>
                  </a:cubicBezTo>
                  <a:cubicBezTo>
                    <a:pt x="0" y="123"/>
                    <a:pt x="20" y="142"/>
                    <a:pt x="44" y="142"/>
                  </a:cubicBezTo>
                  <a:lnTo>
                    <a:pt x="4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0" name="Logotype"/>
          <p:cNvGrpSpPr>
            <a:grpSpLocks noChangeAspect="1"/>
          </p:cNvGrpSpPr>
          <p:nvPr userDrawn="1"/>
        </p:nvGrpSpPr>
        <p:grpSpPr>
          <a:xfrm>
            <a:off x="641350" y="530890"/>
            <a:ext cx="1384039" cy="448472"/>
            <a:chOff x="5075238" y="3101975"/>
            <a:chExt cx="2047875" cy="663575"/>
          </a:xfrm>
        </p:grpSpPr>
        <p:sp>
          <p:nvSpPr>
            <p:cNvPr id="31" name="Freeform 5"/>
            <p:cNvSpPr>
              <a:spLocks noEditPoints="1"/>
            </p:cNvSpPr>
            <p:nvPr/>
          </p:nvSpPr>
          <p:spPr bwMode="auto">
            <a:xfrm>
              <a:off x="6780213" y="3184525"/>
              <a:ext cx="342900" cy="342900"/>
            </a:xfrm>
            <a:custGeom>
              <a:avLst/>
              <a:gdLst>
                <a:gd name="T0" fmla="*/ 43 w 91"/>
                <a:gd name="T1" fmla="*/ 2 h 91"/>
                <a:gd name="T2" fmla="*/ 2 w 91"/>
                <a:gd name="T3" fmla="*/ 44 h 91"/>
                <a:gd name="T4" fmla="*/ 47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7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7"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7" y="21"/>
                  </a:cubicBezTo>
                  <a:cubicBezTo>
                    <a:pt x="60" y="21"/>
                    <a:pt x="72" y="32"/>
                    <a:pt x="72" y="45"/>
                  </a:cubicBezTo>
                  <a:lnTo>
                    <a:pt x="72"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6"/>
            <p:cNvSpPr>
              <a:spLocks noEditPoints="1"/>
            </p:cNvSpPr>
            <p:nvPr/>
          </p:nvSpPr>
          <p:spPr bwMode="auto">
            <a:xfrm>
              <a:off x="6423026" y="3187700"/>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7"/>
            <p:cNvSpPr>
              <a:spLocks/>
            </p:cNvSpPr>
            <p:nvPr/>
          </p:nvSpPr>
          <p:spPr bwMode="auto">
            <a:xfrm>
              <a:off x="5865813" y="3192463"/>
              <a:ext cx="166688" cy="331788"/>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7"/>
                    <a:pt x="31" y="19"/>
                    <a:pt x="44" y="1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8"/>
            <p:cNvSpPr>
              <a:spLocks/>
            </p:cNvSpPr>
            <p:nvPr/>
          </p:nvSpPr>
          <p:spPr bwMode="auto">
            <a:xfrm>
              <a:off x="5075238" y="3135313"/>
              <a:ext cx="369888" cy="388938"/>
            </a:xfrm>
            <a:custGeom>
              <a:avLst/>
              <a:gdLst>
                <a:gd name="T0" fmla="*/ 185 w 233"/>
                <a:gd name="T1" fmla="*/ 164 h 245"/>
                <a:gd name="T2" fmla="*/ 48 w 233"/>
                <a:gd name="T3" fmla="*/ 0 h 245"/>
                <a:gd name="T4" fmla="*/ 0 w 233"/>
                <a:gd name="T5" fmla="*/ 0 h 245"/>
                <a:gd name="T6" fmla="*/ 0 w 233"/>
                <a:gd name="T7" fmla="*/ 245 h 245"/>
                <a:gd name="T8" fmla="*/ 50 w 233"/>
                <a:gd name="T9" fmla="*/ 245 h 245"/>
                <a:gd name="T10" fmla="*/ 50 w 233"/>
                <a:gd name="T11" fmla="*/ 81 h 245"/>
                <a:gd name="T12" fmla="*/ 190 w 233"/>
                <a:gd name="T13" fmla="*/ 245 h 245"/>
                <a:gd name="T14" fmla="*/ 233 w 233"/>
                <a:gd name="T15" fmla="*/ 245 h 245"/>
                <a:gd name="T16" fmla="*/ 233 w 233"/>
                <a:gd name="T17" fmla="*/ 0 h 245"/>
                <a:gd name="T18" fmla="*/ 185 w 233"/>
                <a:gd name="T19" fmla="*/ 0 h 245"/>
                <a:gd name="T20" fmla="*/ 185 w 233"/>
                <a:gd name="T21" fmla="*/ 16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5">
                  <a:moveTo>
                    <a:pt x="185" y="164"/>
                  </a:moveTo>
                  <a:lnTo>
                    <a:pt x="48" y="0"/>
                  </a:lnTo>
                  <a:lnTo>
                    <a:pt x="0" y="0"/>
                  </a:lnTo>
                  <a:lnTo>
                    <a:pt x="0" y="245"/>
                  </a:lnTo>
                  <a:lnTo>
                    <a:pt x="50" y="245"/>
                  </a:lnTo>
                  <a:lnTo>
                    <a:pt x="50" y="81"/>
                  </a:lnTo>
                  <a:lnTo>
                    <a:pt x="190" y="245"/>
                  </a:lnTo>
                  <a:lnTo>
                    <a:pt x="233" y="245"/>
                  </a:lnTo>
                  <a:lnTo>
                    <a:pt x="233" y="0"/>
                  </a:lnTo>
                  <a:lnTo>
                    <a:pt x="185" y="0"/>
                  </a:lnTo>
                  <a:lnTo>
                    <a:pt x="185" y="1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9"/>
            <p:cNvSpPr>
              <a:spLocks noEditPoints="1"/>
            </p:cNvSpPr>
            <p:nvPr/>
          </p:nvSpPr>
          <p:spPr bwMode="auto">
            <a:xfrm>
              <a:off x="6035676" y="3101975"/>
              <a:ext cx="342900" cy="425450"/>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0"/>
            <p:cNvSpPr>
              <a:spLocks noEditPoints="1"/>
            </p:cNvSpPr>
            <p:nvPr/>
          </p:nvSpPr>
          <p:spPr bwMode="auto">
            <a:xfrm>
              <a:off x="5486401" y="3192463"/>
              <a:ext cx="338138" cy="334963"/>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Line 11"/>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12"/>
            <p:cNvSpPr>
              <a:spLocks noChangeShapeType="1"/>
            </p:cNvSpPr>
            <p:nvPr/>
          </p:nvSpPr>
          <p:spPr bwMode="auto">
            <a:xfrm>
              <a:off x="6494463" y="3354388"/>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13"/>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14"/>
            <p:cNvSpPr>
              <a:spLocks noChangeShapeType="1"/>
            </p:cNvSpPr>
            <p:nvPr/>
          </p:nvSpPr>
          <p:spPr bwMode="auto">
            <a:xfrm>
              <a:off x="6675438" y="3302000"/>
              <a:ext cx="0" cy="0"/>
            </a:xfrm>
            <a:prstGeom prst="lin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5"/>
            <p:cNvSpPr>
              <a:spLocks/>
            </p:cNvSpPr>
            <p:nvPr/>
          </p:nvSpPr>
          <p:spPr bwMode="auto">
            <a:xfrm>
              <a:off x="5681663" y="3663950"/>
              <a:ext cx="112713" cy="101600"/>
            </a:xfrm>
            <a:custGeom>
              <a:avLst/>
              <a:gdLst>
                <a:gd name="T0" fmla="*/ 30 w 30"/>
                <a:gd name="T1" fmla="*/ 0 h 27"/>
                <a:gd name="T2" fmla="*/ 30 w 30"/>
                <a:gd name="T3" fmla="*/ 27 h 27"/>
                <a:gd name="T4" fmla="*/ 24 w 30"/>
                <a:gd name="T5" fmla="*/ 27 h 27"/>
                <a:gd name="T6" fmla="*/ 24 w 30"/>
                <a:gd name="T7" fmla="*/ 17 h 27"/>
                <a:gd name="T8" fmla="*/ 24 w 30"/>
                <a:gd name="T9" fmla="*/ 7 h 27"/>
                <a:gd name="T10" fmla="*/ 21 w 30"/>
                <a:gd name="T11" fmla="*/ 17 h 27"/>
                <a:gd name="T12" fmla="*/ 17 w 30"/>
                <a:gd name="T13" fmla="*/ 27 h 27"/>
                <a:gd name="T14" fmla="*/ 13 w 30"/>
                <a:gd name="T15" fmla="*/ 27 h 27"/>
                <a:gd name="T16" fmla="*/ 9 w 30"/>
                <a:gd name="T17" fmla="*/ 17 h 27"/>
                <a:gd name="T18" fmla="*/ 6 w 30"/>
                <a:gd name="T19" fmla="*/ 7 h 27"/>
                <a:gd name="T20" fmla="*/ 6 w 30"/>
                <a:gd name="T21" fmla="*/ 17 h 27"/>
                <a:gd name="T22" fmla="*/ 6 w 30"/>
                <a:gd name="T23" fmla="*/ 27 h 27"/>
                <a:gd name="T24" fmla="*/ 0 w 30"/>
                <a:gd name="T25" fmla="*/ 27 h 27"/>
                <a:gd name="T26" fmla="*/ 0 w 30"/>
                <a:gd name="T27" fmla="*/ 0 h 27"/>
                <a:gd name="T28" fmla="*/ 8 w 30"/>
                <a:gd name="T29" fmla="*/ 0 h 27"/>
                <a:gd name="T30" fmla="*/ 12 w 30"/>
                <a:gd name="T31" fmla="*/ 11 h 27"/>
                <a:gd name="T32" fmla="*/ 15 w 30"/>
                <a:gd name="T33" fmla="*/ 19 h 27"/>
                <a:gd name="T34" fmla="*/ 18 w 30"/>
                <a:gd name="T35" fmla="*/ 11 h 27"/>
                <a:gd name="T36" fmla="*/ 22 w 30"/>
                <a:gd name="T37" fmla="*/ 0 h 27"/>
                <a:gd name="T38" fmla="*/ 30 w 30"/>
                <a:gd name="T3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27">
                  <a:moveTo>
                    <a:pt x="30" y="0"/>
                  </a:moveTo>
                  <a:cubicBezTo>
                    <a:pt x="30" y="27"/>
                    <a:pt x="30" y="27"/>
                    <a:pt x="30" y="27"/>
                  </a:cubicBezTo>
                  <a:cubicBezTo>
                    <a:pt x="24" y="27"/>
                    <a:pt x="24" y="27"/>
                    <a:pt x="24" y="27"/>
                  </a:cubicBezTo>
                  <a:cubicBezTo>
                    <a:pt x="24" y="17"/>
                    <a:pt x="24" y="17"/>
                    <a:pt x="24" y="17"/>
                  </a:cubicBezTo>
                  <a:cubicBezTo>
                    <a:pt x="24" y="14"/>
                    <a:pt x="24" y="10"/>
                    <a:pt x="24" y="7"/>
                  </a:cubicBezTo>
                  <a:cubicBezTo>
                    <a:pt x="23" y="10"/>
                    <a:pt x="22" y="14"/>
                    <a:pt x="21" y="17"/>
                  </a:cubicBezTo>
                  <a:cubicBezTo>
                    <a:pt x="17" y="27"/>
                    <a:pt x="17" y="27"/>
                    <a:pt x="17" y="27"/>
                  </a:cubicBezTo>
                  <a:cubicBezTo>
                    <a:pt x="13" y="27"/>
                    <a:pt x="13" y="27"/>
                    <a:pt x="13" y="27"/>
                  </a:cubicBezTo>
                  <a:cubicBezTo>
                    <a:pt x="9" y="17"/>
                    <a:pt x="9" y="17"/>
                    <a:pt x="9" y="17"/>
                  </a:cubicBezTo>
                  <a:cubicBezTo>
                    <a:pt x="8" y="14"/>
                    <a:pt x="7" y="10"/>
                    <a:pt x="6" y="7"/>
                  </a:cubicBezTo>
                  <a:cubicBezTo>
                    <a:pt x="6" y="10"/>
                    <a:pt x="6" y="14"/>
                    <a:pt x="6" y="17"/>
                  </a:cubicBezTo>
                  <a:cubicBezTo>
                    <a:pt x="6" y="27"/>
                    <a:pt x="6" y="27"/>
                    <a:pt x="6" y="27"/>
                  </a:cubicBezTo>
                  <a:cubicBezTo>
                    <a:pt x="0" y="27"/>
                    <a:pt x="0" y="27"/>
                    <a:pt x="0" y="27"/>
                  </a:cubicBezTo>
                  <a:cubicBezTo>
                    <a:pt x="0" y="0"/>
                    <a:pt x="0" y="0"/>
                    <a:pt x="0" y="0"/>
                  </a:cubicBezTo>
                  <a:cubicBezTo>
                    <a:pt x="8" y="0"/>
                    <a:pt x="8" y="0"/>
                    <a:pt x="8" y="0"/>
                  </a:cubicBezTo>
                  <a:cubicBezTo>
                    <a:pt x="12" y="11"/>
                    <a:pt x="12" y="11"/>
                    <a:pt x="12" y="11"/>
                  </a:cubicBezTo>
                  <a:cubicBezTo>
                    <a:pt x="13" y="14"/>
                    <a:pt x="14" y="17"/>
                    <a:pt x="15" y="19"/>
                  </a:cubicBezTo>
                  <a:cubicBezTo>
                    <a:pt x="16" y="17"/>
                    <a:pt x="17" y="14"/>
                    <a:pt x="18" y="11"/>
                  </a:cubicBezTo>
                  <a:cubicBezTo>
                    <a:pt x="22" y="0"/>
                    <a:pt x="22" y="0"/>
                    <a:pt x="22" y="0"/>
                  </a:cubicBezTo>
                  <a:lnTo>
                    <a:pt x="3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6"/>
            <p:cNvSpPr>
              <a:spLocks noEditPoints="1"/>
            </p:cNvSpPr>
            <p:nvPr/>
          </p:nvSpPr>
          <p:spPr bwMode="auto">
            <a:xfrm>
              <a:off x="5832476" y="3663950"/>
              <a:ext cx="101600" cy="101600"/>
            </a:xfrm>
            <a:custGeom>
              <a:avLst/>
              <a:gdLst>
                <a:gd name="T0" fmla="*/ 19 w 27"/>
                <a:gd name="T1" fmla="*/ 21 h 27"/>
                <a:gd name="T2" fmla="*/ 8 w 27"/>
                <a:gd name="T3" fmla="*/ 21 h 27"/>
                <a:gd name="T4" fmla="*/ 6 w 27"/>
                <a:gd name="T5" fmla="*/ 27 h 27"/>
                <a:gd name="T6" fmla="*/ 0 w 27"/>
                <a:gd name="T7" fmla="*/ 27 h 27"/>
                <a:gd name="T8" fmla="*/ 11 w 27"/>
                <a:gd name="T9" fmla="*/ 0 h 27"/>
                <a:gd name="T10" fmla="*/ 17 w 27"/>
                <a:gd name="T11" fmla="*/ 0 h 27"/>
                <a:gd name="T12" fmla="*/ 27 w 27"/>
                <a:gd name="T13" fmla="*/ 27 h 27"/>
                <a:gd name="T14" fmla="*/ 21 w 27"/>
                <a:gd name="T15" fmla="*/ 27 h 27"/>
                <a:gd name="T16" fmla="*/ 19 w 27"/>
                <a:gd name="T17" fmla="*/ 21 h 27"/>
                <a:gd name="T18" fmla="*/ 18 w 27"/>
                <a:gd name="T19" fmla="*/ 17 h 27"/>
                <a:gd name="T20" fmla="*/ 17 w 27"/>
                <a:gd name="T21" fmla="*/ 16 h 27"/>
                <a:gd name="T22" fmla="*/ 14 w 27"/>
                <a:gd name="T23" fmla="*/ 6 h 27"/>
                <a:gd name="T24" fmla="*/ 10 w 27"/>
                <a:gd name="T25" fmla="*/ 16 h 27"/>
                <a:gd name="T26" fmla="*/ 10 w 27"/>
                <a:gd name="T27" fmla="*/ 17 h 27"/>
                <a:gd name="T28" fmla="*/ 18 w 27"/>
                <a:gd name="T29" fmla="*/ 1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27">
                  <a:moveTo>
                    <a:pt x="19" y="21"/>
                  </a:moveTo>
                  <a:cubicBezTo>
                    <a:pt x="8" y="21"/>
                    <a:pt x="8" y="21"/>
                    <a:pt x="8" y="21"/>
                  </a:cubicBezTo>
                  <a:cubicBezTo>
                    <a:pt x="6" y="27"/>
                    <a:pt x="6" y="27"/>
                    <a:pt x="6" y="27"/>
                  </a:cubicBezTo>
                  <a:cubicBezTo>
                    <a:pt x="0" y="27"/>
                    <a:pt x="0" y="27"/>
                    <a:pt x="0" y="27"/>
                  </a:cubicBezTo>
                  <a:cubicBezTo>
                    <a:pt x="11" y="0"/>
                    <a:pt x="11" y="0"/>
                    <a:pt x="11" y="0"/>
                  </a:cubicBezTo>
                  <a:cubicBezTo>
                    <a:pt x="17" y="0"/>
                    <a:pt x="17" y="0"/>
                    <a:pt x="17" y="0"/>
                  </a:cubicBezTo>
                  <a:cubicBezTo>
                    <a:pt x="27" y="27"/>
                    <a:pt x="27" y="27"/>
                    <a:pt x="27" y="27"/>
                  </a:cubicBezTo>
                  <a:cubicBezTo>
                    <a:pt x="21" y="27"/>
                    <a:pt x="21" y="27"/>
                    <a:pt x="21" y="27"/>
                  </a:cubicBezTo>
                  <a:lnTo>
                    <a:pt x="19" y="21"/>
                  </a:lnTo>
                  <a:close/>
                  <a:moveTo>
                    <a:pt x="18" y="17"/>
                  </a:moveTo>
                  <a:cubicBezTo>
                    <a:pt x="17" y="16"/>
                    <a:pt x="17" y="16"/>
                    <a:pt x="17" y="16"/>
                  </a:cubicBezTo>
                  <a:cubicBezTo>
                    <a:pt x="16" y="13"/>
                    <a:pt x="15" y="9"/>
                    <a:pt x="14" y="6"/>
                  </a:cubicBezTo>
                  <a:cubicBezTo>
                    <a:pt x="13" y="9"/>
                    <a:pt x="11" y="12"/>
                    <a:pt x="10" y="16"/>
                  </a:cubicBezTo>
                  <a:cubicBezTo>
                    <a:pt x="10" y="17"/>
                    <a:pt x="10" y="17"/>
                    <a:pt x="10" y="17"/>
                  </a:cubicBezTo>
                  <a:lnTo>
                    <a:pt x="18"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7"/>
            <p:cNvSpPr>
              <a:spLocks noEditPoints="1"/>
            </p:cNvSpPr>
            <p:nvPr/>
          </p:nvSpPr>
          <p:spPr bwMode="auto">
            <a:xfrm>
              <a:off x="5975351" y="3663950"/>
              <a:ext cx="79375" cy="101600"/>
            </a:xfrm>
            <a:custGeom>
              <a:avLst/>
              <a:gdLst>
                <a:gd name="T0" fmla="*/ 9 w 21"/>
                <a:gd name="T1" fmla="*/ 17 h 27"/>
                <a:gd name="T2" fmla="*/ 5 w 21"/>
                <a:gd name="T3" fmla="*/ 17 h 27"/>
                <a:gd name="T4" fmla="*/ 5 w 21"/>
                <a:gd name="T5" fmla="*/ 27 h 27"/>
                <a:gd name="T6" fmla="*/ 0 w 21"/>
                <a:gd name="T7" fmla="*/ 27 h 27"/>
                <a:gd name="T8" fmla="*/ 0 w 21"/>
                <a:gd name="T9" fmla="*/ 0 h 27"/>
                <a:gd name="T10" fmla="*/ 11 w 21"/>
                <a:gd name="T11" fmla="*/ 0 h 27"/>
                <a:gd name="T12" fmla="*/ 20 w 21"/>
                <a:gd name="T13" fmla="*/ 9 h 27"/>
                <a:gd name="T14" fmla="*/ 15 w 21"/>
                <a:gd name="T15" fmla="*/ 16 h 27"/>
                <a:gd name="T16" fmla="*/ 21 w 21"/>
                <a:gd name="T17" fmla="*/ 27 h 27"/>
                <a:gd name="T18" fmla="*/ 15 w 21"/>
                <a:gd name="T19" fmla="*/ 27 h 27"/>
                <a:gd name="T20" fmla="*/ 9 w 21"/>
                <a:gd name="T21" fmla="*/ 17 h 27"/>
                <a:gd name="T22" fmla="*/ 5 w 21"/>
                <a:gd name="T23" fmla="*/ 13 h 27"/>
                <a:gd name="T24" fmla="*/ 10 w 21"/>
                <a:gd name="T25" fmla="*/ 13 h 27"/>
                <a:gd name="T26" fmla="*/ 15 w 21"/>
                <a:gd name="T27" fmla="*/ 9 h 27"/>
                <a:gd name="T28" fmla="*/ 10 w 21"/>
                <a:gd name="T29" fmla="*/ 5 h 27"/>
                <a:gd name="T30" fmla="*/ 5 w 21"/>
                <a:gd name="T31" fmla="*/ 5 h 27"/>
                <a:gd name="T32" fmla="*/ 5 w 21"/>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27">
                  <a:moveTo>
                    <a:pt x="9" y="17"/>
                  </a:moveTo>
                  <a:cubicBezTo>
                    <a:pt x="5" y="17"/>
                    <a:pt x="5" y="17"/>
                    <a:pt x="5" y="17"/>
                  </a:cubicBezTo>
                  <a:cubicBezTo>
                    <a:pt x="5" y="27"/>
                    <a:pt x="5" y="27"/>
                    <a:pt x="5" y="27"/>
                  </a:cubicBezTo>
                  <a:cubicBezTo>
                    <a:pt x="0" y="27"/>
                    <a:pt x="0" y="27"/>
                    <a:pt x="0" y="27"/>
                  </a:cubicBezTo>
                  <a:cubicBezTo>
                    <a:pt x="0" y="0"/>
                    <a:pt x="0" y="0"/>
                    <a:pt x="0" y="0"/>
                  </a:cubicBezTo>
                  <a:cubicBezTo>
                    <a:pt x="11" y="0"/>
                    <a:pt x="11" y="0"/>
                    <a:pt x="11" y="0"/>
                  </a:cubicBezTo>
                  <a:cubicBezTo>
                    <a:pt x="16" y="0"/>
                    <a:pt x="20" y="3"/>
                    <a:pt x="20" y="9"/>
                  </a:cubicBezTo>
                  <a:cubicBezTo>
                    <a:pt x="20" y="13"/>
                    <a:pt x="18" y="15"/>
                    <a:pt x="15" y="16"/>
                  </a:cubicBezTo>
                  <a:cubicBezTo>
                    <a:pt x="21" y="27"/>
                    <a:pt x="21" y="27"/>
                    <a:pt x="21" y="27"/>
                  </a:cubicBezTo>
                  <a:cubicBezTo>
                    <a:pt x="15" y="27"/>
                    <a:pt x="15" y="27"/>
                    <a:pt x="15" y="27"/>
                  </a:cubicBezTo>
                  <a:lnTo>
                    <a:pt x="9" y="17"/>
                  </a:lnTo>
                  <a:close/>
                  <a:moveTo>
                    <a:pt x="5" y="13"/>
                  </a:moveTo>
                  <a:cubicBezTo>
                    <a:pt x="10" y="13"/>
                    <a:pt x="10" y="13"/>
                    <a:pt x="10" y="13"/>
                  </a:cubicBezTo>
                  <a:cubicBezTo>
                    <a:pt x="13" y="13"/>
                    <a:pt x="15" y="11"/>
                    <a:pt x="15" y="9"/>
                  </a:cubicBezTo>
                  <a:cubicBezTo>
                    <a:pt x="15" y="6"/>
                    <a:pt x="13" y="5"/>
                    <a:pt x="10" y="5"/>
                  </a:cubicBezTo>
                  <a:cubicBezTo>
                    <a:pt x="5" y="5"/>
                    <a:pt x="5" y="5"/>
                    <a:pt x="5" y="5"/>
                  </a:cubicBezTo>
                  <a:lnTo>
                    <a:pt x="5"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8"/>
            <p:cNvSpPr>
              <a:spLocks/>
            </p:cNvSpPr>
            <p:nvPr/>
          </p:nvSpPr>
          <p:spPr bwMode="auto">
            <a:xfrm>
              <a:off x="6099176" y="3663950"/>
              <a:ext cx="90488" cy="101600"/>
            </a:xfrm>
            <a:custGeom>
              <a:avLst/>
              <a:gdLst>
                <a:gd name="T0" fmla="*/ 24 w 57"/>
                <a:gd name="T1" fmla="*/ 36 h 64"/>
                <a:gd name="T2" fmla="*/ 14 w 57"/>
                <a:gd name="T3" fmla="*/ 48 h 64"/>
                <a:gd name="T4" fmla="*/ 14 w 57"/>
                <a:gd name="T5" fmla="*/ 64 h 64"/>
                <a:gd name="T6" fmla="*/ 0 w 57"/>
                <a:gd name="T7" fmla="*/ 64 h 64"/>
                <a:gd name="T8" fmla="*/ 0 w 57"/>
                <a:gd name="T9" fmla="*/ 0 h 64"/>
                <a:gd name="T10" fmla="*/ 14 w 57"/>
                <a:gd name="T11" fmla="*/ 0 h 64"/>
                <a:gd name="T12" fmla="*/ 14 w 57"/>
                <a:gd name="T13" fmla="*/ 31 h 64"/>
                <a:gd name="T14" fmla="*/ 41 w 57"/>
                <a:gd name="T15" fmla="*/ 0 h 64"/>
                <a:gd name="T16" fmla="*/ 55 w 57"/>
                <a:gd name="T17" fmla="*/ 0 h 64"/>
                <a:gd name="T18" fmla="*/ 33 w 57"/>
                <a:gd name="T19" fmla="*/ 26 h 64"/>
                <a:gd name="T20" fmla="*/ 57 w 57"/>
                <a:gd name="T21" fmla="*/ 64 h 64"/>
                <a:gd name="T22" fmla="*/ 41 w 57"/>
                <a:gd name="T23" fmla="*/ 64 h 64"/>
                <a:gd name="T24" fmla="*/ 24 w 57"/>
                <a:gd name="T25" fmla="*/ 3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4">
                  <a:moveTo>
                    <a:pt x="24" y="36"/>
                  </a:moveTo>
                  <a:lnTo>
                    <a:pt x="14" y="48"/>
                  </a:lnTo>
                  <a:lnTo>
                    <a:pt x="14" y="64"/>
                  </a:lnTo>
                  <a:lnTo>
                    <a:pt x="0" y="64"/>
                  </a:lnTo>
                  <a:lnTo>
                    <a:pt x="0" y="0"/>
                  </a:lnTo>
                  <a:lnTo>
                    <a:pt x="14" y="0"/>
                  </a:lnTo>
                  <a:lnTo>
                    <a:pt x="14" y="31"/>
                  </a:lnTo>
                  <a:lnTo>
                    <a:pt x="41" y="0"/>
                  </a:lnTo>
                  <a:lnTo>
                    <a:pt x="55" y="0"/>
                  </a:lnTo>
                  <a:lnTo>
                    <a:pt x="33" y="26"/>
                  </a:lnTo>
                  <a:lnTo>
                    <a:pt x="57" y="64"/>
                  </a:lnTo>
                  <a:lnTo>
                    <a:pt x="41" y="64"/>
                  </a:lnTo>
                  <a:lnTo>
                    <a:pt x="24"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9"/>
            <p:cNvSpPr>
              <a:spLocks/>
            </p:cNvSpPr>
            <p:nvPr/>
          </p:nvSpPr>
          <p:spPr bwMode="auto">
            <a:xfrm>
              <a:off x="6230938" y="3663950"/>
              <a:ext cx="71438" cy="101600"/>
            </a:xfrm>
            <a:custGeom>
              <a:avLst/>
              <a:gdLst>
                <a:gd name="T0" fmla="*/ 45 w 45"/>
                <a:gd name="T1" fmla="*/ 53 h 64"/>
                <a:gd name="T2" fmla="*/ 45 w 45"/>
                <a:gd name="T3" fmla="*/ 64 h 64"/>
                <a:gd name="T4" fmla="*/ 0 w 45"/>
                <a:gd name="T5" fmla="*/ 64 h 64"/>
                <a:gd name="T6" fmla="*/ 0 w 45"/>
                <a:gd name="T7" fmla="*/ 0 h 64"/>
                <a:gd name="T8" fmla="*/ 43 w 45"/>
                <a:gd name="T9" fmla="*/ 0 h 64"/>
                <a:gd name="T10" fmla="*/ 43 w 45"/>
                <a:gd name="T11" fmla="*/ 12 h 64"/>
                <a:gd name="T12" fmla="*/ 14 w 45"/>
                <a:gd name="T13" fmla="*/ 12 h 64"/>
                <a:gd name="T14" fmla="*/ 14 w 45"/>
                <a:gd name="T15" fmla="*/ 26 h 64"/>
                <a:gd name="T16" fmla="*/ 40 w 45"/>
                <a:gd name="T17" fmla="*/ 26 h 64"/>
                <a:gd name="T18" fmla="*/ 40 w 45"/>
                <a:gd name="T19" fmla="*/ 38 h 64"/>
                <a:gd name="T20" fmla="*/ 14 w 45"/>
                <a:gd name="T21" fmla="*/ 38 h 64"/>
                <a:gd name="T22" fmla="*/ 14 w 45"/>
                <a:gd name="T23" fmla="*/ 53 h 64"/>
                <a:gd name="T24" fmla="*/ 45 w 45"/>
                <a:gd name="T25" fmla="*/ 5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64">
                  <a:moveTo>
                    <a:pt x="45" y="53"/>
                  </a:moveTo>
                  <a:lnTo>
                    <a:pt x="45" y="64"/>
                  </a:lnTo>
                  <a:lnTo>
                    <a:pt x="0" y="64"/>
                  </a:lnTo>
                  <a:lnTo>
                    <a:pt x="0" y="0"/>
                  </a:lnTo>
                  <a:lnTo>
                    <a:pt x="43" y="0"/>
                  </a:lnTo>
                  <a:lnTo>
                    <a:pt x="43" y="12"/>
                  </a:lnTo>
                  <a:lnTo>
                    <a:pt x="14" y="12"/>
                  </a:lnTo>
                  <a:lnTo>
                    <a:pt x="14" y="26"/>
                  </a:lnTo>
                  <a:lnTo>
                    <a:pt x="40" y="26"/>
                  </a:lnTo>
                  <a:lnTo>
                    <a:pt x="40" y="38"/>
                  </a:lnTo>
                  <a:lnTo>
                    <a:pt x="14" y="38"/>
                  </a:lnTo>
                  <a:lnTo>
                    <a:pt x="14" y="53"/>
                  </a:lnTo>
                  <a:lnTo>
                    <a:pt x="45" y="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20"/>
            <p:cNvSpPr>
              <a:spLocks/>
            </p:cNvSpPr>
            <p:nvPr/>
          </p:nvSpPr>
          <p:spPr bwMode="auto">
            <a:xfrm>
              <a:off x="6343651" y="3663950"/>
              <a:ext cx="79375" cy="101600"/>
            </a:xfrm>
            <a:custGeom>
              <a:avLst/>
              <a:gdLst>
                <a:gd name="T0" fmla="*/ 17 w 50"/>
                <a:gd name="T1" fmla="*/ 12 h 64"/>
                <a:gd name="T2" fmla="*/ 0 w 50"/>
                <a:gd name="T3" fmla="*/ 12 h 64"/>
                <a:gd name="T4" fmla="*/ 0 w 50"/>
                <a:gd name="T5" fmla="*/ 0 h 64"/>
                <a:gd name="T6" fmla="*/ 50 w 50"/>
                <a:gd name="T7" fmla="*/ 0 h 64"/>
                <a:gd name="T8" fmla="*/ 50 w 50"/>
                <a:gd name="T9" fmla="*/ 12 h 64"/>
                <a:gd name="T10" fmla="*/ 31 w 50"/>
                <a:gd name="T11" fmla="*/ 12 h 64"/>
                <a:gd name="T12" fmla="*/ 31 w 50"/>
                <a:gd name="T13" fmla="*/ 64 h 64"/>
                <a:gd name="T14" fmla="*/ 17 w 50"/>
                <a:gd name="T15" fmla="*/ 64 h 64"/>
                <a:gd name="T16" fmla="*/ 17 w 50"/>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64">
                  <a:moveTo>
                    <a:pt x="17" y="12"/>
                  </a:moveTo>
                  <a:lnTo>
                    <a:pt x="0" y="12"/>
                  </a:lnTo>
                  <a:lnTo>
                    <a:pt x="0" y="0"/>
                  </a:lnTo>
                  <a:lnTo>
                    <a:pt x="50" y="0"/>
                  </a:lnTo>
                  <a:lnTo>
                    <a:pt x="50" y="12"/>
                  </a:lnTo>
                  <a:lnTo>
                    <a:pt x="31" y="12"/>
                  </a:lnTo>
                  <a:lnTo>
                    <a:pt x="31" y="64"/>
                  </a:lnTo>
                  <a:lnTo>
                    <a:pt x="17" y="64"/>
                  </a:lnTo>
                  <a:lnTo>
                    <a:pt x="17"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21"/>
            <p:cNvSpPr>
              <a:spLocks/>
            </p:cNvSpPr>
            <p:nvPr/>
          </p:nvSpPr>
          <p:spPr bwMode="auto">
            <a:xfrm>
              <a:off x="6450013" y="3663950"/>
              <a:ext cx="77788" cy="101600"/>
            </a:xfrm>
            <a:custGeom>
              <a:avLst/>
              <a:gdLst>
                <a:gd name="T0" fmla="*/ 0 w 21"/>
                <a:gd name="T1" fmla="*/ 24 h 27"/>
                <a:gd name="T2" fmla="*/ 3 w 21"/>
                <a:gd name="T3" fmla="*/ 20 h 27"/>
                <a:gd name="T4" fmla="*/ 11 w 21"/>
                <a:gd name="T5" fmla="*/ 23 h 27"/>
                <a:gd name="T6" fmla="*/ 15 w 21"/>
                <a:gd name="T7" fmla="*/ 19 h 27"/>
                <a:gd name="T8" fmla="*/ 10 w 21"/>
                <a:gd name="T9" fmla="*/ 16 h 27"/>
                <a:gd name="T10" fmla="*/ 1 w 21"/>
                <a:gd name="T11" fmla="*/ 8 h 27"/>
                <a:gd name="T12" fmla="*/ 12 w 21"/>
                <a:gd name="T13" fmla="*/ 0 h 27"/>
                <a:gd name="T14" fmla="*/ 20 w 21"/>
                <a:gd name="T15" fmla="*/ 3 h 27"/>
                <a:gd name="T16" fmla="*/ 18 w 21"/>
                <a:gd name="T17" fmla="*/ 7 h 27"/>
                <a:gd name="T18" fmla="*/ 11 w 21"/>
                <a:gd name="T19" fmla="*/ 5 h 27"/>
                <a:gd name="T20" fmla="*/ 7 w 21"/>
                <a:gd name="T21" fmla="*/ 7 h 27"/>
                <a:gd name="T22" fmla="*/ 13 w 21"/>
                <a:gd name="T23" fmla="*/ 11 h 27"/>
                <a:gd name="T24" fmla="*/ 21 w 21"/>
                <a:gd name="T25" fmla="*/ 19 h 27"/>
                <a:gd name="T26" fmla="*/ 11 w 21"/>
                <a:gd name="T27" fmla="*/ 27 h 27"/>
                <a:gd name="T28" fmla="*/ 0 w 21"/>
                <a:gd name="T29" fmla="*/ 2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7">
                  <a:moveTo>
                    <a:pt x="0" y="24"/>
                  </a:moveTo>
                  <a:cubicBezTo>
                    <a:pt x="3" y="20"/>
                    <a:pt x="3" y="20"/>
                    <a:pt x="3" y="20"/>
                  </a:cubicBezTo>
                  <a:cubicBezTo>
                    <a:pt x="5" y="21"/>
                    <a:pt x="7" y="23"/>
                    <a:pt x="11" y="23"/>
                  </a:cubicBezTo>
                  <a:cubicBezTo>
                    <a:pt x="13" y="23"/>
                    <a:pt x="15" y="22"/>
                    <a:pt x="15" y="19"/>
                  </a:cubicBezTo>
                  <a:cubicBezTo>
                    <a:pt x="15" y="17"/>
                    <a:pt x="13" y="17"/>
                    <a:pt x="10" y="16"/>
                  </a:cubicBezTo>
                  <a:cubicBezTo>
                    <a:pt x="4" y="14"/>
                    <a:pt x="1" y="12"/>
                    <a:pt x="1" y="8"/>
                  </a:cubicBezTo>
                  <a:cubicBezTo>
                    <a:pt x="1" y="3"/>
                    <a:pt x="5" y="0"/>
                    <a:pt x="12" y="0"/>
                  </a:cubicBezTo>
                  <a:cubicBezTo>
                    <a:pt x="15" y="0"/>
                    <a:pt x="19" y="1"/>
                    <a:pt x="20" y="3"/>
                  </a:cubicBezTo>
                  <a:cubicBezTo>
                    <a:pt x="18" y="7"/>
                    <a:pt x="18" y="7"/>
                    <a:pt x="18" y="7"/>
                  </a:cubicBezTo>
                  <a:cubicBezTo>
                    <a:pt x="16" y="5"/>
                    <a:pt x="14" y="5"/>
                    <a:pt x="11" y="5"/>
                  </a:cubicBezTo>
                  <a:cubicBezTo>
                    <a:pt x="9" y="5"/>
                    <a:pt x="7" y="6"/>
                    <a:pt x="7" y="7"/>
                  </a:cubicBezTo>
                  <a:cubicBezTo>
                    <a:pt x="7" y="9"/>
                    <a:pt x="9" y="10"/>
                    <a:pt x="13" y="11"/>
                  </a:cubicBezTo>
                  <a:cubicBezTo>
                    <a:pt x="18" y="13"/>
                    <a:pt x="21" y="15"/>
                    <a:pt x="21" y="19"/>
                  </a:cubicBezTo>
                  <a:cubicBezTo>
                    <a:pt x="21" y="24"/>
                    <a:pt x="17" y="27"/>
                    <a:pt x="11" y="27"/>
                  </a:cubicBezTo>
                  <a:cubicBezTo>
                    <a:pt x="6" y="27"/>
                    <a:pt x="3" y="26"/>
                    <a:pt x="0"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1965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Content Placeholder 2"/>
          <p:cNvSpPr>
            <a:spLocks noGrp="1"/>
          </p:cNvSpPr>
          <p:nvPr>
            <p:ph idx="1"/>
          </p:nvPr>
        </p:nvSpPr>
        <p:spPr>
          <a:xfrm>
            <a:off x="647999" y="1332000"/>
            <a:ext cx="7200000" cy="4428000"/>
          </a:xfrm>
        </p:spPr>
        <p:txBody>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6" name="Slide Number Placeholder 5"/>
          <p:cNvSpPr>
            <a:spLocks noGrp="1"/>
          </p:cNvSpPr>
          <p:nvPr>
            <p:ph type="sldNum" sz="quarter" idx="12"/>
          </p:nvPr>
        </p:nvSpPr>
        <p:spPr/>
        <p:txBody>
          <a:bodyPr/>
          <a:lstStyle/>
          <a:p>
            <a:fld id="{D14BCCD3-0010-4FBA-B965-2126ADC31932}" type="slidenum">
              <a:rPr lang="nb-NO" smtClean="0"/>
              <a:t>‹#›</a:t>
            </a:fld>
            <a:endParaRPr lang="nb-NO" dirty="0"/>
          </a:p>
        </p:txBody>
      </p:sp>
      <p:sp>
        <p:nvSpPr>
          <p:cNvPr id="4" name="Footer Placeholder 3"/>
          <p:cNvSpPr>
            <a:spLocks noGrp="1"/>
          </p:cNvSpPr>
          <p:nvPr>
            <p:ph type="ftr" sz="quarter" idx="13"/>
          </p:nvPr>
        </p:nvSpPr>
        <p:spPr/>
        <p:txBody>
          <a:bodyPr/>
          <a:lstStyle/>
          <a:p>
            <a:endParaRPr lang="nb-NO" dirty="0"/>
          </a:p>
        </p:txBody>
      </p:sp>
    </p:spTree>
    <p:extLst>
      <p:ext uri="{BB962C8B-B14F-4D97-AF65-F5344CB8AC3E}">
        <p14:creationId xmlns:p14="http://schemas.microsoft.com/office/powerpoint/2010/main" val="204410121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360083"/>
            <a:ext cx="7200000" cy="720167"/>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Content Placeholder 2"/>
          <p:cNvSpPr>
            <a:spLocks noGrp="1"/>
          </p:cNvSpPr>
          <p:nvPr>
            <p:ph sz="half" idx="1"/>
          </p:nvPr>
        </p:nvSpPr>
        <p:spPr>
          <a:xfrm>
            <a:off x="648000" y="1332000"/>
            <a:ext cx="5364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Content Placeholder 3"/>
          <p:cNvSpPr>
            <a:spLocks noGrp="1"/>
          </p:cNvSpPr>
          <p:nvPr>
            <p:ph sz="half" idx="2"/>
          </p:nvPr>
        </p:nvSpPr>
        <p:spPr>
          <a:xfrm>
            <a:off x="6192000" y="1332000"/>
            <a:ext cx="5364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5" name="Footer Placeholder 4"/>
          <p:cNvSpPr>
            <a:spLocks noGrp="1"/>
          </p:cNvSpPr>
          <p:nvPr>
            <p:ph type="ftr" sz="quarter" idx="13"/>
          </p:nvPr>
        </p:nvSpPr>
        <p:spPr/>
        <p:txBody>
          <a:bodyPr/>
          <a:lstStyle/>
          <a:p>
            <a:endParaRPr lang="nb-NO" dirty="0"/>
          </a:p>
        </p:txBody>
      </p:sp>
    </p:spTree>
    <p:extLst>
      <p:ext uri="{BB962C8B-B14F-4D97-AF65-F5344CB8AC3E}">
        <p14:creationId xmlns:p14="http://schemas.microsoft.com/office/powerpoint/2010/main" val="24664409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360083"/>
            <a:ext cx="7200000" cy="720167"/>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Content Placeholder 2"/>
          <p:cNvSpPr>
            <a:spLocks noGrp="1"/>
          </p:cNvSpPr>
          <p:nvPr>
            <p:ph sz="half" idx="1"/>
          </p:nvPr>
        </p:nvSpPr>
        <p:spPr>
          <a:xfrm>
            <a:off x="648000" y="1332000"/>
            <a:ext cx="3492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4" name="Content Placeholder 3"/>
          <p:cNvSpPr>
            <a:spLocks noGrp="1"/>
          </p:cNvSpPr>
          <p:nvPr>
            <p:ph sz="half" idx="2"/>
          </p:nvPr>
        </p:nvSpPr>
        <p:spPr>
          <a:xfrm>
            <a:off x="4359600" y="1332000"/>
            <a:ext cx="3492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6" name="Content Placeholder 3"/>
          <p:cNvSpPr>
            <a:spLocks noGrp="1"/>
          </p:cNvSpPr>
          <p:nvPr>
            <p:ph sz="half" idx="13"/>
          </p:nvPr>
        </p:nvSpPr>
        <p:spPr>
          <a:xfrm>
            <a:off x="8067600" y="1332000"/>
            <a:ext cx="3492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5" name="Footer Placeholder 4"/>
          <p:cNvSpPr>
            <a:spLocks noGrp="1"/>
          </p:cNvSpPr>
          <p:nvPr>
            <p:ph type="ftr" sz="quarter" idx="14"/>
          </p:nvPr>
        </p:nvSpPr>
        <p:spPr/>
        <p:txBody>
          <a:bodyPr/>
          <a:lstStyle/>
          <a:p>
            <a:endParaRPr lang="nb-NO" dirty="0"/>
          </a:p>
        </p:txBody>
      </p:sp>
    </p:spTree>
    <p:extLst>
      <p:ext uri="{BB962C8B-B14F-4D97-AF65-F5344CB8AC3E}">
        <p14:creationId xmlns:p14="http://schemas.microsoft.com/office/powerpoint/2010/main" val="36488819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648000" y="360083"/>
            <a:ext cx="7200000" cy="720167"/>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5" name="Slide Number Placeholder 4"/>
          <p:cNvSpPr>
            <a:spLocks noGrp="1"/>
          </p:cNvSpPr>
          <p:nvPr>
            <p:ph type="sldNum" sz="quarter" idx="12"/>
          </p:nvPr>
        </p:nvSpPr>
        <p:spPr/>
        <p:txBody>
          <a:bodyPr/>
          <a:lstStyle/>
          <a:p>
            <a:fld id="{D14BCCD3-0010-4FBA-B965-2126ADC31932}" type="slidenum">
              <a:rPr lang="nb-NO" smtClean="0"/>
              <a:t>‹#›</a:t>
            </a:fld>
            <a:endParaRPr lang="nb-NO" dirty="0"/>
          </a:p>
        </p:txBody>
      </p:sp>
      <p:sp>
        <p:nvSpPr>
          <p:cNvPr id="3" name="Footer Placeholder 2"/>
          <p:cNvSpPr>
            <a:spLocks noGrp="1"/>
          </p:cNvSpPr>
          <p:nvPr>
            <p:ph type="ftr" sz="quarter" idx="13"/>
          </p:nvPr>
        </p:nvSpPr>
        <p:spPr/>
        <p:txBody>
          <a:bodyPr/>
          <a:lstStyle/>
          <a:p>
            <a:endParaRPr lang="nb-NO" dirty="0"/>
          </a:p>
        </p:txBody>
      </p:sp>
    </p:spTree>
    <p:extLst>
      <p:ext uri="{BB962C8B-B14F-4D97-AF65-F5344CB8AC3E}">
        <p14:creationId xmlns:p14="http://schemas.microsoft.com/office/powerpoint/2010/main" val="137817322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14BCCD3-0010-4FBA-B965-2126ADC31932}" type="slidenum">
              <a:rPr lang="nb-NO" smtClean="0"/>
              <a:t>‹#›</a:t>
            </a:fld>
            <a:endParaRPr lang="nb-NO" dirty="0"/>
          </a:p>
        </p:txBody>
      </p:sp>
      <p:sp>
        <p:nvSpPr>
          <p:cNvPr id="2" name="Footer Placeholder 1"/>
          <p:cNvSpPr>
            <a:spLocks noGrp="1"/>
          </p:cNvSpPr>
          <p:nvPr>
            <p:ph type="ftr" sz="quarter" idx="13"/>
          </p:nvPr>
        </p:nvSpPr>
        <p:spPr/>
        <p:txBody>
          <a:bodyPr/>
          <a:lstStyle/>
          <a:p>
            <a:endParaRPr lang="nb-NO" dirty="0"/>
          </a:p>
        </p:txBody>
      </p:sp>
    </p:spTree>
    <p:extLst>
      <p:ext uri="{BB962C8B-B14F-4D97-AF65-F5344CB8AC3E}">
        <p14:creationId xmlns:p14="http://schemas.microsoft.com/office/powerpoint/2010/main" val="152166425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360083"/>
            <a:ext cx="7200000" cy="720167"/>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4" name="Content Placeholder 3"/>
          <p:cNvSpPr>
            <a:spLocks noGrp="1"/>
          </p:cNvSpPr>
          <p:nvPr>
            <p:ph sz="half" idx="2"/>
          </p:nvPr>
        </p:nvSpPr>
        <p:spPr>
          <a:xfrm>
            <a:off x="6192000" y="1332000"/>
            <a:ext cx="5364000" cy="44316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10" name="Picture Placeholder 9"/>
          <p:cNvSpPr>
            <a:spLocks noGrp="1"/>
          </p:cNvSpPr>
          <p:nvPr>
            <p:ph type="pic" sz="quarter" idx="14" hasCustomPrompt="1"/>
          </p:nvPr>
        </p:nvSpPr>
        <p:spPr>
          <a:xfrm>
            <a:off x="648000" y="1332000"/>
            <a:ext cx="5364000" cy="4428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6" name="Footer Placeholder 5"/>
          <p:cNvSpPr>
            <a:spLocks noGrp="1"/>
          </p:cNvSpPr>
          <p:nvPr>
            <p:ph type="ftr" sz="quarter" idx="15"/>
          </p:nvPr>
        </p:nvSpPr>
        <p:spPr/>
        <p:txBody>
          <a:bodyPr/>
          <a:lstStyle/>
          <a:p>
            <a:endParaRPr lang="nb-NO" dirty="0"/>
          </a:p>
        </p:txBody>
      </p:sp>
    </p:spTree>
    <p:extLst>
      <p:ext uri="{BB962C8B-B14F-4D97-AF65-F5344CB8AC3E}">
        <p14:creationId xmlns:p14="http://schemas.microsoft.com/office/powerpoint/2010/main" val="41869407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360083"/>
            <a:ext cx="8064000" cy="720167"/>
          </a:xfrm>
        </p:spPr>
        <p:txBody>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4" name="Content Placeholder 3"/>
          <p:cNvSpPr>
            <a:spLocks noGrp="1"/>
          </p:cNvSpPr>
          <p:nvPr>
            <p:ph sz="half" idx="2"/>
          </p:nvPr>
        </p:nvSpPr>
        <p:spPr>
          <a:xfrm>
            <a:off x="648000" y="1332000"/>
            <a:ext cx="5364000" cy="4428000"/>
          </a:xfrm>
        </p:spPr>
        <p:txBody>
          <a:bodyPr>
            <a:noAutofit/>
          </a:bodyPr>
          <a:lstStyle>
            <a:lvl1pPr>
              <a:defRPr sz="1600"/>
            </a:lvl1pPr>
            <a:lvl2pPr>
              <a:defRPr sz="1200"/>
            </a:lvl2pPr>
            <a:lvl3pPr>
              <a:defRPr sz="1200"/>
            </a:lvl3pPr>
            <a:lvl4pPr>
              <a:defRPr sz="1200"/>
            </a:lvl4pPr>
            <a:lvl5pPr>
              <a:defRPr sz="1200"/>
            </a:lvl5pPr>
            <a:lvl6pPr>
              <a:defRPr sz="2100"/>
            </a:lvl6pPr>
            <a:lvl7pPr>
              <a:defRPr sz="2100"/>
            </a:lvl7pPr>
            <a:lvl8pPr>
              <a:defRPr sz="2100"/>
            </a:lvl8pPr>
            <a:lvl9pPr>
              <a:defRPr sz="2100"/>
            </a:lvl9p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7" name="Slide Number Placeholder 6"/>
          <p:cNvSpPr>
            <a:spLocks noGrp="1"/>
          </p:cNvSpPr>
          <p:nvPr>
            <p:ph type="sldNum" sz="quarter" idx="12"/>
          </p:nvPr>
        </p:nvSpPr>
        <p:spPr/>
        <p:txBody>
          <a:bodyPr/>
          <a:lstStyle/>
          <a:p>
            <a:fld id="{D14BCCD3-0010-4FBA-B965-2126ADC31932}" type="slidenum">
              <a:rPr lang="nb-NO" smtClean="0"/>
              <a:t>‹#›</a:t>
            </a:fld>
            <a:endParaRPr lang="nb-NO" dirty="0"/>
          </a:p>
        </p:txBody>
      </p:sp>
      <p:sp>
        <p:nvSpPr>
          <p:cNvPr id="10" name="Picture Placeholder 9"/>
          <p:cNvSpPr>
            <a:spLocks noGrp="1"/>
          </p:cNvSpPr>
          <p:nvPr>
            <p:ph type="pic" sz="quarter" idx="14" hasCustomPrompt="1"/>
          </p:nvPr>
        </p:nvSpPr>
        <p:spPr>
          <a:xfrm>
            <a:off x="6192000" y="1332000"/>
            <a:ext cx="5364000" cy="4428000"/>
          </a:xfrm>
          <a:solidFill>
            <a:schemeClr val="bg1">
              <a:lumMod val="95000"/>
            </a:schemeClr>
          </a:solidFill>
        </p:spPr>
        <p:txBody>
          <a:bodyPr anchor="ctr" anchorCtr="0"/>
          <a:lstStyle>
            <a:lvl1pPr marL="0" indent="0" algn="ctr">
              <a:buFontTx/>
              <a:buNone/>
              <a:defRPr/>
            </a:lvl1pPr>
          </a:lstStyle>
          <a:p>
            <a:r>
              <a:rPr lang="en-US" dirty="0"/>
              <a:t>Picture</a:t>
            </a:r>
            <a:endParaRPr lang="en-GB" dirty="0"/>
          </a:p>
        </p:txBody>
      </p:sp>
      <p:sp>
        <p:nvSpPr>
          <p:cNvPr id="3" name="Footer Placeholder 2"/>
          <p:cNvSpPr>
            <a:spLocks noGrp="1"/>
          </p:cNvSpPr>
          <p:nvPr>
            <p:ph type="ftr" sz="quarter" idx="15"/>
          </p:nvPr>
        </p:nvSpPr>
        <p:spPr/>
        <p:txBody>
          <a:bodyPr/>
          <a:lstStyle/>
          <a:p>
            <a:endParaRPr lang="nb-NO" dirty="0"/>
          </a:p>
        </p:txBody>
      </p:sp>
    </p:spTree>
    <p:extLst>
      <p:ext uri="{BB962C8B-B14F-4D97-AF65-F5344CB8AC3E}">
        <p14:creationId xmlns:p14="http://schemas.microsoft.com/office/powerpoint/2010/main" val="84987691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7999" y="360083"/>
            <a:ext cx="7200000" cy="720167"/>
          </a:xfrm>
          <a:prstGeom prst="rect">
            <a:avLst/>
          </a:prstGeom>
        </p:spPr>
        <p:txBody>
          <a:bodyPr vert="horz" lIns="0" tIns="0" rIns="0" bIns="0" rtlCol="0" anchor="b" anchorCtr="0">
            <a:noAutofit/>
          </a:bodyPr>
          <a:lstStyle/>
          <a:p>
            <a:r>
              <a:rPr lang="nb-NO" dirty="0" err="1"/>
              <a:t>Click</a:t>
            </a:r>
            <a:r>
              <a:rPr lang="nb-NO" dirty="0"/>
              <a:t> to </a:t>
            </a:r>
            <a:r>
              <a:rPr lang="nb-NO" dirty="0" err="1"/>
              <a:t>edit</a:t>
            </a:r>
            <a:r>
              <a:rPr lang="nb-NO" dirty="0"/>
              <a:t> Master </a:t>
            </a:r>
            <a:r>
              <a:rPr lang="nb-NO" dirty="0" err="1"/>
              <a:t>title</a:t>
            </a:r>
            <a:r>
              <a:rPr lang="nb-NO" dirty="0"/>
              <a:t> style</a:t>
            </a:r>
          </a:p>
        </p:txBody>
      </p:sp>
      <p:sp>
        <p:nvSpPr>
          <p:cNvPr id="3" name="Text Placeholder 2"/>
          <p:cNvSpPr>
            <a:spLocks noGrp="1"/>
          </p:cNvSpPr>
          <p:nvPr>
            <p:ph type="body" idx="1"/>
          </p:nvPr>
        </p:nvSpPr>
        <p:spPr>
          <a:xfrm>
            <a:off x="647999" y="1332000"/>
            <a:ext cx="10908000" cy="4428000"/>
          </a:xfrm>
          <a:prstGeom prst="rect">
            <a:avLst/>
          </a:prstGeom>
        </p:spPr>
        <p:txBody>
          <a:bodyPr vert="horz" lIns="0" tIns="0" rIns="0" bIns="0" rtlCol="0">
            <a:noAutofit/>
          </a:bodyPr>
          <a:lstStyle/>
          <a:p>
            <a:pPr lvl="0"/>
            <a:r>
              <a:rPr lang="nb-NO" dirty="0" err="1"/>
              <a:t>Click</a:t>
            </a:r>
            <a:r>
              <a:rPr lang="nb-NO" dirty="0"/>
              <a:t>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nb-NO" dirty="0"/>
          </a:p>
        </p:txBody>
      </p:sp>
      <p:sp>
        <p:nvSpPr>
          <p:cNvPr id="6" name="Slide Number Placeholder 5"/>
          <p:cNvSpPr>
            <a:spLocks noGrp="1"/>
          </p:cNvSpPr>
          <p:nvPr>
            <p:ph type="sldNum" sz="quarter" idx="4"/>
          </p:nvPr>
        </p:nvSpPr>
        <p:spPr>
          <a:xfrm>
            <a:off x="648000" y="6375018"/>
            <a:ext cx="324000" cy="144033"/>
          </a:xfrm>
          <a:prstGeom prst="rect">
            <a:avLst/>
          </a:prstGeom>
        </p:spPr>
        <p:txBody>
          <a:bodyPr vert="horz" lIns="0" tIns="0" rIns="0" bIns="0" rtlCol="0" anchor="ctr"/>
          <a:lstStyle>
            <a:lvl1pPr algn="l">
              <a:defRPr sz="900">
                <a:solidFill>
                  <a:srgbClr val="8B8A8D"/>
                </a:solidFill>
              </a:defRPr>
            </a:lvl1pPr>
          </a:lstStyle>
          <a:p>
            <a:fld id="{D14BCCD3-0010-4FBA-B965-2126ADC31932}" type="slidenum">
              <a:rPr lang="nb-NO" smtClean="0"/>
              <a:pPr/>
              <a:t>‹#›</a:t>
            </a:fld>
            <a:endParaRPr lang="nb-NO" dirty="0"/>
          </a:p>
        </p:txBody>
      </p:sp>
      <p:cxnSp>
        <p:nvCxnSpPr>
          <p:cNvPr id="13" name="Straight Connector 12"/>
          <p:cNvCxnSpPr/>
          <p:nvPr/>
        </p:nvCxnSpPr>
        <p:spPr>
          <a:xfrm>
            <a:off x="648000" y="6318000"/>
            <a:ext cx="10893600" cy="0"/>
          </a:xfrm>
          <a:prstGeom prst="line">
            <a:avLst/>
          </a:prstGeom>
          <a:ln w="9525">
            <a:solidFill>
              <a:srgbClr val="8B8A8D"/>
            </a:solidFill>
          </a:ln>
        </p:spPr>
        <p:style>
          <a:lnRef idx="1">
            <a:schemeClr val="accent1"/>
          </a:lnRef>
          <a:fillRef idx="0">
            <a:schemeClr val="accent1"/>
          </a:fillRef>
          <a:effectRef idx="0">
            <a:schemeClr val="accent1"/>
          </a:effectRef>
          <a:fontRef idx="minor">
            <a:schemeClr val="tx1"/>
          </a:fontRef>
        </p:style>
      </p:cxnSp>
      <p:sp>
        <p:nvSpPr>
          <p:cNvPr id="16" name="Line 11"/>
          <p:cNvSpPr>
            <a:spLocks noChangeShapeType="1"/>
          </p:cNvSpPr>
          <p:nvPr/>
        </p:nvSpPr>
        <p:spPr bwMode="auto">
          <a:xfrm>
            <a:off x="6494463" y="34671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dirty="0"/>
          </a:p>
        </p:txBody>
      </p:sp>
      <p:sp>
        <p:nvSpPr>
          <p:cNvPr id="17" name="Line 12"/>
          <p:cNvSpPr>
            <a:spLocks noChangeShapeType="1"/>
          </p:cNvSpPr>
          <p:nvPr/>
        </p:nvSpPr>
        <p:spPr bwMode="auto">
          <a:xfrm>
            <a:off x="6494463" y="34671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dirty="0"/>
          </a:p>
        </p:txBody>
      </p:sp>
      <p:sp>
        <p:nvSpPr>
          <p:cNvPr id="18" name="Line 13"/>
          <p:cNvSpPr>
            <a:spLocks noChangeShapeType="1"/>
          </p:cNvSpPr>
          <p:nvPr/>
        </p:nvSpPr>
        <p:spPr bwMode="auto">
          <a:xfrm>
            <a:off x="6675438" y="3414713"/>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dirty="0"/>
          </a:p>
        </p:txBody>
      </p:sp>
      <p:sp>
        <p:nvSpPr>
          <p:cNvPr id="19" name="Line 14"/>
          <p:cNvSpPr>
            <a:spLocks noChangeShapeType="1"/>
          </p:cNvSpPr>
          <p:nvPr/>
        </p:nvSpPr>
        <p:spPr bwMode="auto">
          <a:xfrm>
            <a:off x="6675438" y="3414713"/>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dirty="0"/>
          </a:p>
        </p:txBody>
      </p:sp>
      <p:grpSp>
        <p:nvGrpSpPr>
          <p:cNvPr id="21" name="Logotype, static"/>
          <p:cNvGrpSpPr/>
          <p:nvPr/>
        </p:nvGrpSpPr>
        <p:grpSpPr>
          <a:xfrm>
            <a:off x="10689465" y="6389301"/>
            <a:ext cx="863687" cy="180102"/>
            <a:chOff x="9501453" y="6148765"/>
            <a:chExt cx="2047875" cy="427037"/>
          </a:xfrm>
        </p:grpSpPr>
        <p:sp>
          <p:nvSpPr>
            <p:cNvPr id="22" name="Freeform 5"/>
            <p:cNvSpPr>
              <a:spLocks noEditPoints="1"/>
            </p:cNvSpPr>
            <p:nvPr userDrawn="1"/>
          </p:nvSpPr>
          <p:spPr bwMode="auto">
            <a:xfrm>
              <a:off x="11206428" y="6231315"/>
              <a:ext cx="342900" cy="344487"/>
            </a:xfrm>
            <a:custGeom>
              <a:avLst/>
              <a:gdLst>
                <a:gd name="T0" fmla="*/ 43 w 91"/>
                <a:gd name="T1" fmla="*/ 2 h 91"/>
                <a:gd name="T2" fmla="*/ 2 w 91"/>
                <a:gd name="T3" fmla="*/ 44 h 91"/>
                <a:gd name="T4" fmla="*/ 46 w 91"/>
                <a:gd name="T5" fmla="*/ 91 h 91"/>
                <a:gd name="T6" fmla="*/ 74 w 91"/>
                <a:gd name="T7" fmla="*/ 77 h 91"/>
                <a:gd name="T8" fmla="*/ 74 w 91"/>
                <a:gd name="T9" fmla="*/ 90 h 91"/>
                <a:gd name="T10" fmla="*/ 91 w 91"/>
                <a:gd name="T11" fmla="*/ 90 h 91"/>
                <a:gd name="T12" fmla="*/ 91 w 91"/>
                <a:gd name="T13" fmla="*/ 47 h 91"/>
                <a:gd name="T14" fmla="*/ 43 w 91"/>
                <a:gd name="T15" fmla="*/ 2 h 91"/>
                <a:gd name="T16" fmla="*/ 72 w 91"/>
                <a:gd name="T17" fmla="*/ 48 h 91"/>
                <a:gd name="T18" fmla="*/ 43 w 91"/>
                <a:gd name="T19" fmla="*/ 72 h 91"/>
                <a:gd name="T20" fmla="*/ 21 w 91"/>
                <a:gd name="T21" fmla="*/ 50 h 91"/>
                <a:gd name="T22" fmla="*/ 46 w 91"/>
                <a:gd name="T23" fmla="*/ 21 h 91"/>
                <a:gd name="T24" fmla="*/ 72 w 91"/>
                <a:gd name="T25" fmla="*/ 45 h 91"/>
                <a:gd name="T26" fmla="*/ 72 w 91"/>
                <a:gd name="T27" fmla="*/ 4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91">
                  <a:moveTo>
                    <a:pt x="43" y="2"/>
                  </a:moveTo>
                  <a:cubicBezTo>
                    <a:pt x="21" y="4"/>
                    <a:pt x="3" y="22"/>
                    <a:pt x="2" y="44"/>
                  </a:cubicBezTo>
                  <a:cubicBezTo>
                    <a:pt x="0" y="70"/>
                    <a:pt x="21" y="91"/>
                    <a:pt x="46" y="91"/>
                  </a:cubicBezTo>
                  <a:cubicBezTo>
                    <a:pt x="56" y="91"/>
                    <a:pt x="68" y="87"/>
                    <a:pt x="74" y="77"/>
                  </a:cubicBezTo>
                  <a:cubicBezTo>
                    <a:pt x="74" y="90"/>
                    <a:pt x="74" y="90"/>
                    <a:pt x="74" y="90"/>
                  </a:cubicBezTo>
                  <a:cubicBezTo>
                    <a:pt x="91" y="90"/>
                    <a:pt x="91" y="90"/>
                    <a:pt x="91" y="90"/>
                  </a:cubicBezTo>
                  <a:cubicBezTo>
                    <a:pt x="91" y="47"/>
                    <a:pt x="91" y="47"/>
                    <a:pt x="91" y="47"/>
                  </a:cubicBezTo>
                  <a:cubicBezTo>
                    <a:pt x="91" y="20"/>
                    <a:pt x="69" y="0"/>
                    <a:pt x="43" y="2"/>
                  </a:cubicBezTo>
                  <a:close/>
                  <a:moveTo>
                    <a:pt x="72" y="48"/>
                  </a:moveTo>
                  <a:cubicBezTo>
                    <a:pt x="71" y="63"/>
                    <a:pt x="58" y="74"/>
                    <a:pt x="43" y="72"/>
                  </a:cubicBezTo>
                  <a:cubicBezTo>
                    <a:pt x="32" y="71"/>
                    <a:pt x="22" y="61"/>
                    <a:pt x="21" y="50"/>
                  </a:cubicBezTo>
                  <a:cubicBezTo>
                    <a:pt x="19" y="34"/>
                    <a:pt x="31" y="21"/>
                    <a:pt x="46" y="21"/>
                  </a:cubicBezTo>
                  <a:cubicBezTo>
                    <a:pt x="60" y="21"/>
                    <a:pt x="71" y="32"/>
                    <a:pt x="72" y="45"/>
                  </a:cubicBezTo>
                  <a:lnTo>
                    <a:pt x="72" y="48"/>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6"/>
            <p:cNvSpPr>
              <a:spLocks noEditPoints="1"/>
            </p:cNvSpPr>
            <p:nvPr userDrawn="1"/>
          </p:nvSpPr>
          <p:spPr bwMode="auto">
            <a:xfrm>
              <a:off x="10849241" y="6236077"/>
              <a:ext cx="334963" cy="339725"/>
            </a:xfrm>
            <a:custGeom>
              <a:avLst/>
              <a:gdLst>
                <a:gd name="T0" fmla="*/ 44 w 89"/>
                <a:gd name="T1" fmla="*/ 1 h 90"/>
                <a:gd name="T2" fmla="*/ 0 w 89"/>
                <a:gd name="T3" fmla="*/ 46 h 90"/>
                <a:gd name="T4" fmla="*/ 45 w 89"/>
                <a:gd name="T5" fmla="*/ 90 h 90"/>
                <a:gd name="T6" fmla="*/ 86 w 89"/>
                <a:gd name="T7" fmla="*/ 63 h 90"/>
                <a:gd name="T8" fmla="*/ 69 w 89"/>
                <a:gd name="T9" fmla="*/ 58 h 90"/>
                <a:gd name="T10" fmla="*/ 50 w 89"/>
                <a:gd name="T11" fmla="*/ 72 h 90"/>
                <a:gd name="T12" fmla="*/ 22 w 89"/>
                <a:gd name="T13" fmla="*/ 59 h 90"/>
                <a:gd name="T14" fmla="*/ 89 w 89"/>
                <a:gd name="T15" fmla="*/ 41 h 90"/>
                <a:gd name="T16" fmla="*/ 44 w 89"/>
                <a:gd name="T17" fmla="*/ 1 h 90"/>
                <a:gd name="T18" fmla="*/ 19 w 89"/>
                <a:gd name="T19" fmla="*/ 44 h 90"/>
                <a:gd name="T20" fmla="*/ 36 w 89"/>
                <a:gd name="T21" fmla="*/ 19 h 90"/>
                <a:gd name="T22" fmla="*/ 67 w 89"/>
                <a:gd name="T23" fmla="*/ 31 h 90"/>
                <a:gd name="T24" fmla="*/ 19 w 89"/>
                <a:gd name="T25" fmla="*/ 4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90">
                  <a:moveTo>
                    <a:pt x="44" y="1"/>
                  </a:moveTo>
                  <a:cubicBezTo>
                    <a:pt x="20" y="2"/>
                    <a:pt x="0" y="20"/>
                    <a:pt x="0" y="46"/>
                  </a:cubicBezTo>
                  <a:cubicBezTo>
                    <a:pt x="0" y="70"/>
                    <a:pt x="20" y="90"/>
                    <a:pt x="45" y="90"/>
                  </a:cubicBezTo>
                  <a:cubicBezTo>
                    <a:pt x="62" y="90"/>
                    <a:pt x="79" y="80"/>
                    <a:pt x="86" y="63"/>
                  </a:cubicBezTo>
                  <a:cubicBezTo>
                    <a:pt x="69" y="58"/>
                    <a:pt x="69" y="58"/>
                    <a:pt x="69" y="58"/>
                  </a:cubicBezTo>
                  <a:cubicBezTo>
                    <a:pt x="66" y="65"/>
                    <a:pt x="58" y="71"/>
                    <a:pt x="50" y="72"/>
                  </a:cubicBezTo>
                  <a:cubicBezTo>
                    <a:pt x="38" y="75"/>
                    <a:pt x="26" y="67"/>
                    <a:pt x="22" y="59"/>
                  </a:cubicBezTo>
                  <a:cubicBezTo>
                    <a:pt x="89" y="41"/>
                    <a:pt x="89" y="41"/>
                    <a:pt x="89" y="41"/>
                  </a:cubicBezTo>
                  <a:cubicBezTo>
                    <a:pt x="87" y="24"/>
                    <a:pt x="72" y="0"/>
                    <a:pt x="44" y="1"/>
                  </a:cubicBezTo>
                  <a:close/>
                  <a:moveTo>
                    <a:pt x="19" y="44"/>
                  </a:moveTo>
                  <a:cubicBezTo>
                    <a:pt x="19" y="34"/>
                    <a:pt x="24" y="24"/>
                    <a:pt x="36" y="19"/>
                  </a:cubicBezTo>
                  <a:cubicBezTo>
                    <a:pt x="50" y="14"/>
                    <a:pt x="62" y="21"/>
                    <a:pt x="67" y="31"/>
                  </a:cubicBezTo>
                  <a:lnTo>
                    <a:pt x="19" y="44"/>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7"/>
            <p:cNvSpPr>
              <a:spLocks/>
            </p:cNvSpPr>
            <p:nvPr userDrawn="1"/>
          </p:nvSpPr>
          <p:spPr bwMode="auto">
            <a:xfrm>
              <a:off x="10292028" y="6239252"/>
              <a:ext cx="166688" cy="333375"/>
            </a:xfrm>
            <a:custGeom>
              <a:avLst/>
              <a:gdLst>
                <a:gd name="T0" fmla="*/ 44 w 44"/>
                <a:gd name="T1" fmla="*/ 18 h 88"/>
                <a:gd name="T2" fmla="*/ 44 w 44"/>
                <a:gd name="T3" fmla="*/ 0 h 88"/>
                <a:gd name="T4" fmla="*/ 19 w 44"/>
                <a:gd name="T5" fmla="*/ 13 h 88"/>
                <a:gd name="T6" fmla="*/ 19 w 44"/>
                <a:gd name="T7" fmla="*/ 3 h 88"/>
                <a:gd name="T8" fmla="*/ 0 w 44"/>
                <a:gd name="T9" fmla="*/ 3 h 88"/>
                <a:gd name="T10" fmla="*/ 0 w 44"/>
                <a:gd name="T11" fmla="*/ 44 h 88"/>
                <a:gd name="T12" fmla="*/ 0 w 44"/>
                <a:gd name="T13" fmla="*/ 88 h 88"/>
                <a:gd name="T14" fmla="*/ 20 w 44"/>
                <a:gd name="T15" fmla="*/ 88 h 88"/>
                <a:gd name="T16" fmla="*/ 20 w 44"/>
                <a:gd name="T17" fmla="*/ 46 h 88"/>
                <a:gd name="T18" fmla="*/ 44 w 44"/>
                <a:gd name="T19" fmla="*/ 1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88">
                  <a:moveTo>
                    <a:pt x="44" y="18"/>
                  </a:moveTo>
                  <a:cubicBezTo>
                    <a:pt x="44" y="0"/>
                    <a:pt x="44" y="0"/>
                    <a:pt x="44" y="0"/>
                  </a:cubicBezTo>
                  <a:cubicBezTo>
                    <a:pt x="28" y="0"/>
                    <a:pt x="22" y="8"/>
                    <a:pt x="19" y="13"/>
                  </a:cubicBezTo>
                  <a:cubicBezTo>
                    <a:pt x="19" y="3"/>
                    <a:pt x="19" y="3"/>
                    <a:pt x="19" y="3"/>
                  </a:cubicBezTo>
                  <a:cubicBezTo>
                    <a:pt x="0" y="3"/>
                    <a:pt x="0" y="3"/>
                    <a:pt x="0" y="3"/>
                  </a:cubicBezTo>
                  <a:cubicBezTo>
                    <a:pt x="0" y="44"/>
                    <a:pt x="0" y="44"/>
                    <a:pt x="0" y="44"/>
                  </a:cubicBezTo>
                  <a:cubicBezTo>
                    <a:pt x="0" y="88"/>
                    <a:pt x="0" y="88"/>
                    <a:pt x="0" y="88"/>
                  </a:cubicBezTo>
                  <a:cubicBezTo>
                    <a:pt x="20" y="88"/>
                    <a:pt x="20" y="88"/>
                    <a:pt x="20" y="88"/>
                  </a:cubicBezTo>
                  <a:cubicBezTo>
                    <a:pt x="20" y="62"/>
                    <a:pt x="20" y="62"/>
                    <a:pt x="20" y="46"/>
                  </a:cubicBezTo>
                  <a:cubicBezTo>
                    <a:pt x="20" y="26"/>
                    <a:pt x="31" y="19"/>
                    <a:pt x="44" y="18"/>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8"/>
            <p:cNvSpPr>
              <a:spLocks/>
            </p:cNvSpPr>
            <p:nvPr userDrawn="1"/>
          </p:nvSpPr>
          <p:spPr bwMode="auto">
            <a:xfrm>
              <a:off x="9501453" y="6182102"/>
              <a:ext cx="369888" cy="390525"/>
            </a:xfrm>
            <a:custGeom>
              <a:avLst/>
              <a:gdLst>
                <a:gd name="T0" fmla="*/ 185 w 233"/>
                <a:gd name="T1" fmla="*/ 165 h 246"/>
                <a:gd name="T2" fmla="*/ 48 w 233"/>
                <a:gd name="T3" fmla="*/ 0 h 246"/>
                <a:gd name="T4" fmla="*/ 0 w 233"/>
                <a:gd name="T5" fmla="*/ 0 h 246"/>
                <a:gd name="T6" fmla="*/ 0 w 233"/>
                <a:gd name="T7" fmla="*/ 246 h 246"/>
                <a:gd name="T8" fmla="*/ 50 w 233"/>
                <a:gd name="T9" fmla="*/ 246 h 246"/>
                <a:gd name="T10" fmla="*/ 50 w 233"/>
                <a:gd name="T11" fmla="*/ 81 h 246"/>
                <a:gd name="T12" fmla="*/ 190 w 233"/>
                <a:gd name="T13" fmla="*/ 246 h 246"/>
                <a:gd name="T14" fmla="*/ 233 w 233"/>
                <a:gd name="T15" fmla="*/ 246 h 246"/>
                <a:gd name="T16" fmla="*/ 233 w 233"/>
                <a:gd name="T17" fmla="*/ 0 h 246"/>
                <a:gd name="T18" fmla="*/ 185 w 233"/>
                <a:gd name="T19" fmla="*/ 0 h 246"/>
                <a:gd name="T20" fmla="*/ 185 w 233"/>
                <a:gd name="T21" fmla="*/ 165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46">
                  <a:moveTo>
                    <a:pt x="185" y="165"/>
                  </a:moveTo>
                  <a:lnTo>
                    <a:pt x="48" y="0"/>
                  </a:lnTo>
                  <a:lnTo>
                    <a:pt x="0" y="0"/>
                  </a:lnTo>
                  <a:lnTo>
                    <a:pt x="0" y="246"/>
                  </a:lnTo>
                  <a:lnTo>
                    <a:pt x="50" y="246"/>
                  </a:lnTo>
                  <a:lnTo>
                    <a:pt x="50" y="81"/>
                  </a:lnTo>
                  <a:lnTo>
                    <a:pt x="190" y="246"/>
                  </a:lnTo>
                  <a:lnTo>
                    <a:pt x="233" y="246"/>
                  </a:lnTo>
                  <a:lnTo>
                    <a:pt x="233" y="0"/>
                  </a:lnTo>
                  <a:lnTo>
                    <a:pt x="185" y="0"/>
                  </a:lnTo>
                  <a:lnTo>
                    <a:pt x="185" y="165"/>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9"/>
            <p:cNvSpPr>
              <a:spLocks noEditPoints="1"/>
            </p:cNvSpPr>
            <p:nvPr userDrawn="1"/>
          </p:nvSpPr>
          <p:spPr bwMode="auto">
            <a:xfrm>
              <a:off x="10461891" y="6148765"/>
              <a:ext cx="342900" cy="427037"/>
            </a:xfrm>
            <a:custGeom>
              <a:avLst/>
              <a:gdLst>
                <a:gd name="T0" fmla="*/ 91 w 91"/>
                <a:gd name="T1" fmla="*/ 0 h 113"/>
                <a:gd name="T2" fmla="*/ 73 w 91"/>
                <a:gd name="T3" fmla="*/ 0 h 113"/>
                <a:gd name="T4" fmla="*/ 73 w 91"/>
                <a:gd name="T5" fmla="*/ 34 h 113"/>
                <a:gd name="T6" fmla="*/ 43 w 91"/>
                <a:gd name="T7" fmla="*/ 24 h 113"/>
                <a:gd name="T8" fmla="*/ 2 w 91"/>
                <a:gd name="T9" fmla="*/ 66 h 113"/>
                <a:gd name="T10" fmla="*/ 46 w 91"/>
                <a:gd name="T11" fmla="*/ 113 h 113"/>
                <a:gd name="T12" fmla="*/ 74 w 91"/>
                <a:gd name="T13" fmla="*/ 101 h 113"/>
                <a:gd name="T14" fmla="*/ 74 w 91"/>
                <a:gd name="T15" fmla="*/ 112 h 113"/>
                <a:gd name="T16" fmla="*/ 91 w 91"/>
                <a:gd name="T17" fmla="*/ 112 h 113"/>
                <a:gd name="T18" fmla="*/ 91 w 91"/>
                <a:gd name="T19" fmla="*/ 69 h 113"/>
                <a:gd name="T20" fmla="*/ 91 w 91"/>
                <a:gd name="T21" fmla="*/ 69 h 113"/>
                <a:gd name="T22" fmla="*/ 91 w 91"/>
                <a:gd name="T23" fmla="*/ 68 h 113"/>
                <a:gd name="T24" fmla="*/ 91 w 91"/>
                <a:gd name="T25" fmla="*/ 0 h 113"/>
                <a:gd name="T26" fmla="*/ 72 w 91"/>
                <a:gd name="T27" fmla="*/ 70 h 113"/>
                <a:gd name="T28" fmla="*/ 43 w 91"/>
                <a:gd name="T29" fmla="*/ 94 h 113"/>
                <a:gd name="T30" fmla="*/ 21 w 91"/>
                <a:gd name="T31" fmla="*/ 72 h 113"/>
                <a:gd name="T32" fmla="*/ 46 w 91"/>
                <a:gd name="T33" fmla="*/ 43 h 113"/>
                <a:gd name="T34" fmla="*/ 72 w 91"/>
                <a:gd name="T35" fmla="*/ 67 h 113"/>
                <a:gd name="T36" fmla="*/ 72 w 91"/>
                <a:gd name="T37" fmla="*/ 7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13">
                  <a:moveTo>
                    <a:pt x="91" y="0"/>
                  </a:moveTo>
                  <a:cubicBezTo>
                    <a:pt x="73" y="0"/>
                    <a:pt x="73" y="0"/>
                    <a:pt x="73" y="0"/>
                  </a:cubicBezTo>
                  <a:cubicBezTo>
                    <a:pt x="73" y="34"/>
                    <a:pt x="73" y="34"/>
                    <a:pt x="73" y="34"/>
                  </a:cubicBezTo>
                  <a:cubicBezTo>
                    <a:pt x="68" y="28"/>
                    <a:pt x="55" y="23"/>
                    <a:pt x="43" y="24"/>
                  </a:cubicBezTo>
                  <a:cubicBezTo>
                    <a:pt x="21" y="26"/>
                    <a:pt x="3" y="44"/>
                    <a:pt x="2" y="66"/>
                  </a:cubicBezTo>
                  <a:cubicBezTo>
                    <a:pt x="0" y="92"/>
                    <a:pt x="21" y="113"/>
                    <a:pt x="46" y="113"/>
                  </a:cubicBezTo>
                  <a:cubicBezTo>
                    <a:pt x="56" y="113"/>
                    <a:pt x="69" y="109"/>
                    <a:pt x="74" y="101"/>
                  </a:cubicBezTo>
                  <a:cubicBezTo>
                    <a:pt x="74" y="112"/>
                    <a:pt x="74" y="112"/>
                    <a:pt x="74" y="112"/>
                  </a:cubicBezTo>
                  <a:cubicBezTo>
                    <a:pt x="91" y="112"/>
                    <a:pt x="91" y="112"/>
                    <a:pt x="91" y="112"/>
                  </a:cubicBezTo>
                  <a:cubicBezTo>
                    <a:pt x="91" y="69"/>
                    <a:pt x="91" y="69"/>
                    <a:pt x="91" y="69"/>
                  </a:cubicBezTo>
                  <a:cubicBezTo>
                    <a:pt x="91" y="69"/>
                    <a:pt x="91" y="69"/>
                    <a:pt x="91" y="69"/>
                  </a:cubicBezTo>
                  <a:cubicBezTo>
                    <a:pt x="91" y="68"/>
                    <a:pt x="91" y="68"/>
                    <a:pt x="91" y="68"/>
                  </a:cubicBezTo>
                  <a:lnTo>
                    <a:pt x="91" y="0"/>
                  </a:lnTo>
                  <a:close/>
                  <a:moveTo>
                    <a:pt x="72" y="70"/>
                  </a:moveTo>
                  <a:cubicBezTo>
                    <a:pt x="71" y="85"/>
                    <a:pt x="58" y="96"/>
                    <a:pt x="43" y="94"/>
                  </a:cubicBezTo>
                  <a:cubicBezTo>
                    <a:pt x="32" y="93"/>
                    <a:pt x="22" y="83"/>
                    <a:pt x="21" y="72"/>
                  </a:cubicBezTo>
                  <a:cubicBezTo>
                    <a:pt x="19" y="56"/>
                    <a:pt x="31" y="43"/>
                    <a:pt x="46" y="43"/>
                  </a:cubicBezTo>
                  <a:cubicBezTo>
                    <a:pt x="60" y="43"/>
                    <a:pt x="71" y="54"/>
                    <a:pt x="72" y="67"/>
                  </a:cubicBezTo>
                  <a:lnTo>
                    <a:pt x="72" y="70"/>
                  </a:ln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0"/>
            <p:cNvSpPr>
              <a:spLocks noEditPoints="1"/>
            </p:cNvSpPr>
            <p:nvPr userDrawn="1"/>
          </p:nvSpPr>
          <p:spPr bwMode="auto">
            <a:xfrm>
              <a:off x="9912616" y="6239252"/>
              <a:ext cx="338138" cy="336550"/>
            </a:xfrm>
            <a:custGeom>
              <a:avLst/>
              <a:gdLst>
                <a:gd name="T0" fmla="*/ 45 w 90"/>
                <a:gd name="T1" fmla="*/ 0 h 89"/>
                <a:gd name="T2" fmla="*/ 0 w 90"/>
                <a:gd name="T3" fmla="*/ 45 h 89"/>
                <a:gd name="T4" fmla="*/ 45 w 90"/>
                <a:gd name="T5" fmla="*/ 89 h 89"/>
                <a:gd name="T6" fmla="*/ 90 w 90"/>
                <a:gd name="T7" fmla="*/ 45 h 89"/>
                <a:gd name="T8" fmla="*/ 45 w 90"/>
                <a:gd name="T9" fmla="*/ 0 h 89"/>
                <a:gd name="T10" fmla="*/ 45 w 90"/>
                <a:gd name="T11" fmla="*/ 70 h 89"/>
                <a:gd name="T12" fmla="*/ 19 w 90"/>
                <a:gd name="T13" fmla="*/ 45 h 89"/>
                <a:gd name="T14" fmla="*/ 45 w 90"/>
                <a:gd name="T15" fmla="*/ 19 h 89"/>
                <a:gd name="T16" fmla="*/ 71 w 90"/>
                <a:gd name="T17" fmla="*/ 45 h 89"/>
                <a:gd name="T18" fmla="*/ 45 w 90"/>
                <a:gd name="T19" fmla="*/ 7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 h="89">
                  <a:moveTo>
                    <a:pt x="45" y="0"/>
                  </a:moveTo>
                  <a:cubicBezTo>
                    <a:pt x="20" y="0"/>
                    <a:pt x="0" y="20"/>
                    <a:pt x="0" y="45"/>
                  </a:cubicBezTo>
                  <a:cubicBezTo>
                    <a:pt x="0" y="69"/>
                    <a:pt x="20" y="89"/>
                    <a:pt x="45" y="89"/>
                  </a:cubicBezTo>
                  <a:cubicBezTo>
                    <a:pt x="70" y="89"/>
                    <a:pt x="90" y="69"/>
                    <a:pt x="90" y="45"/>
                  </a:cubicBezTo>
                  <a:cubicBezTo>
                    <a:pt x="90" y="20"/>
                    <a:pt x="70" y="0"/>
                    <a:pt x="45" y="0"/>
                  </a:cubicBezTo>
                  <a:close/>
                  <a:moveTo>
                    <a:pt x="45" y="70"/>
                  </a:moveTo>
                  <a:cubicBezTo>
                    <a:pt x="31" y="70"/>
                    <a:pt x="19" y="59"/>
                    <a:pt x="19" y="45"/>
                  </a:cubicBezTo>
                  <a:cubicBezTo>
                    <a:pt x="19" y="30"/>
                    <a:pt x="31" y="19"/>
                    <a:pt x="45" y="19"/>
                  </a:cubicBezTo>
                  <a:cubicBezTo>
                    <a:pt x="59" y="19"/>
                    <a:pt x="71" y="30"/>
                    <a:pt x="71" y="45"/>
                  </a:cubicBezTo>
                  <a:cubicBezTo>
                    <a:pt x="71" y="59"/>
                    <a:pt x="59" y="70"/>
                    <a:pt x="45" y="70"/>
                  </a:cubicBezTo>
                  <a:close/>
                </a:path>
              </a:pathLst>
            </a:custGeom>
            <a:solidFill>
              <a:srgbClr val="0000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0" name="Footer Placeholder 4"/>
          <p:cNvSpPr>
            <a:spLocks noGrp="1"/>
          </p:cNvSpPr>
          <p:nvPr>
            <p:ph type="ftr" sz="quarter" idx="3"/>
          </p:nvPr>
        </p:nvSpPr>
        <p:spPr>
          <a:xfrm>
            <a:off x="1531478" y="6375051"/>
            <a:ext cx="3960000" cy="144000"/>
          </a:xfrm>
          <a:prstGeom prst="rect">
            <a:avLst/>
          </a:prstGeom>
        </p:spPr>
        <p:txBody>
          <a:bodyPr vert="horz" lIns="0" tIns="0" rIns="0" bIns="0" rtlCol="0" anchor="ctr"/>
          <a:lstStyle>
            <a:lvl1pPr algn="l">
              <a:defRPr sz="900" cap="all" baseline="0">
                <a:solidFill>
                  <a:srgbClr val="8B8A8D"/>
                </a:solidFill>
              </a:defRPr>
            </a:lvl1pPr>
          </a:lstStyle>
          <a:p>
            <a:endParaRPr lang="nb-NO" dirty="0"/>
          </a:p>
        </p:txBody>
      </p:sp>
      <p:sp>
        <p:nvSpPr>
          <p:cNvPr id="4" name="xxLanguageTextBox"/>
          <p:cNvSpPr/>
          <p:nvPr userDrawn="1">
            <p:custDataLst>
              <p:tags r:id="rId27"/>
            </p:custDataLst>
          </p:nvPr>
        </p:nvSpPr>
        <p:spPr>
          <a:xfrm>
            <a:off x="0" y="0"/>
            <a:ext cx="12700" cy="12700"/>
          </a:xfrm>
          <a:prstGeom prst="rect">
            <a:avLst/>
          </a:prstGeom>
          <a:noFill/>
          <a:ln>
            <a:noFill/>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sz="1200" dirty="0">
              <a:solidFill>
                <a:schemeClr val="tx1"/>
              </a:solidFill>
            </a:endParaRPr>
          </a:p>
        </p:txBody>
      </p:sp>
      <p:sp>
        <p:nvSpPr>
          <p:cNvPr id="5" name="MSIPCMContentMarking" descr="{&quot;HashCode&quot;:1071427657,&quot;Placement&quot;:&quot;Footer&quot;,&quot;Top&quot;:519.467957,&quot;Left&quot;:444.409119,&quot;SlideWidth&quot;:960,&quot;SlideHeight&quot;:540}">
            <a:extLst>
              <a:ext uri="{FF2B5EF4-FFF2-40B4-BE49-F238E27FC236}">
                <a16:creationId xmlns:a16="http://schemas.microsoft.com/office/drawing/2014/main" id="{E2E48855-AF9E-4301-852F-812AD1EB6CF3}"/>
              </a:ext>
            </a:extLst>
          </p:cNvPr>
          <p:cNvSpPr txBox="1"/>
          <p:nvPr userDrawn="1"/>
        </p:nvSpPr>
        <p:spPr>
          <a:xfrm>
            <a:off x="5643996" y="6597243"/>
            <a:ext cx="907183" cy="262344"/>
          </a:xfrm>
          <a:prstGeom prst="rect">
            <a:avLst/>
          </a:prstGeom>
          <a:noFill/>
        </p:spPr>
        <p:txBody>
          <a:bodyPr vert="horz" wrap="square" lIns="0" tIns="0" rIns="0" bIns="0" rtlCol="0" anchor="ctr" anchorCtr="1">
            <a:spAutoFit/>
          </a:bodyPr>
          <a:lstStyle/>
          <a:p>
            <a:pPr algn="ctr">
              <a:spcBef>
                <a:spcPts val="0"/>
              </a:spcBef>
              <a:spcAft>
                <a:spcPts val="0"/>
              </a:spcAft>
            </a:pPr>
            <a:r>
              <a:rPr lang="nb-NO" sz="1000">
                <a:solidFill>
                  <a:srgbClr val="000000"/>
                </a:solidFill>
                <a:latin typeface="Calibri" panose="020F0502020204030204" pitchFamily="34" charset="0"/>
              </a:rPr>
              <a:t>Confidential</a:t>
            </a:r>
            <a:endParaRPr lang="nb-NO"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36556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37" r:id="rId3"/>
    <p:sldLayoutId id="2147483652" r:id="rId4"/>
    <p:sldLayoutId id="2147483738" r:id="rId5"/>
    <p:sldLayoutId id="2147483663" r:id="rId6"/>
    <p:sldLayoutId id="2147483655" r:id="rId7"/>
    <p:sldLayoutId id="2147483660" r:id="rId8"/>
    <p:sldLayoutId id="2147483724" r:id="rId9"/>
    <p:sldLayoutId id="2147483725" r:id="rId10"/>
    <p:sldLayoutId id="2147483735" r:id="rId11"/>
    <p:sldLayoutId id="2147483736" r:id="rId12"/>
    <p:sldLayoutId id="2147483742" r:id="rId13"/>
    <p:sldLayoutId id="2147483728" r:id="rId14"/>
    <p:sldLayoutId id="2147483726" r:id="rId15"/>
    <p:sldLayoutId id="2147483740" r:id="rId16"/>
    <p:sldLayoutId id="2147483730" r:id="rId17"/>
    <p:sldLayoutId id="2147483729" r:id="rId18"/>
    <p:sldLayoutId id="2147483732" r:id="rId19"/>
    <p:sldLayoutId id="2147483713" r:id="rId20"/>
    <p:sldLayoutId id="2147483741" r:id="rId21"/>
    <p:sldLayoutId id="2147483720" r:id="rId22"/>
    <p:sldLayoutId id="2147483731" r:id="rId23"/>
    <p:sldLayoutId id="2147483739" r:id="rId24"/>
    <p:sldLayoutId id="2147483733" r:id="rId25"/>
  </p:sldLayoutIdLst>
  <p:hf hdr="0" ftr="0" dt="0"/>
  <p:txStyles>
    <p:titleStyle>
      <a:lvl1pPr algn="l" defTabSz="1088776" rtl="0" eaLnBrk="1" latinLnBrk="0" hangingPunct="1">
        <a:spcBef>
          <a:spcPct val="0"/>
        </a:spcBef>
        <a:buNone/>
        <a:defRPr sz="2000" b="1" kern="1200">
          <a:solidFill>
            <a:schemeClr val="accent1"/>
          </a:solidFill>
          <a:latin typeface="+mj-lt"/>
          <a:ea typeface="+mj-ea"/>
          <a:cs typeface="+mj-cs"/>
        </a:defRPr>
      </a:lvl1pPr>
    </p:titleStyle>
    <p:bodyStyle>
      <a:lvl1pPr marL="215487" indent="-215487" algn="l" defTabSz="1088776" rtl="0" eaLnBrk="1" latinLnBrk="0" hangingPunct="1">
        <a:spcBef>
          <a:spcPts val="1200"/>
        </a:spcBef>
        <a:buFont typeface="Arial" pitchFamily="34" charset="0"/>
        <a:buChar char="•"/>
        <a:defRPr sz="1600" kern="1200">
          <a:solidFill>
            <a:schemeClr val="tx1"/>
          </a:solidFill>
          <a:latin typeface="+mn-lt"/>
          <a:ea typeface="+mn-ea"/>
          <a:cs typeface="+mn-cs"/>
        </a:defRPr>
      </a:lvl1pPr>
      <a:lvl2pPr marL="471517" indent="-214326" algn="l" defTabSz="1088776" rtl="0" eaLnBrk="1" latinLnBrk="0" hangingPunct="1">
        <a:spcBef>
          <a:spcPts val="0"/>
        </a:spcBef>
        <a:buFont typeface="Arial" pitchFamily="34" charset="0"/>
        <a:buChar char="–"/>
        <a:defRPr sz="1200" kern="1200">
          <a:solidFill>
            <a:schemeClr val="tx1"/>
          </a:solidFill>
          <a:latin typeface="+mn-lt"/>
          <a:ea typeface="+mn-ea"/>
          <a:cs typeface="+mn-cs"/>
        </a:defRPr>
      </a:lvl2pPr>
      <a:lvl3pPr marL="728708" indent="-214326" algn="l" defTabSz="1088776" rtl="0" eaLnBrk="1" latinLnBrk="0" hangingPunct="1">
        <a:spcBef>
          <a:spcPts val="0"/>
        </a:spcBef>
        <a:buFont typeface="Arial" pitchFamily="34" charset="0"/>
        <a:buChar char="−"/>
        <a:defRPr sz="1200" kern="1200">
          <a:solidFill>
            <a:schemeClr val="tx1"/>
          </a:solidFill>
          <a:latin typeface="+mn-lt"/>
          <a:ea typeface="+mn-ea"/>
          <a:cs typeface="+mn-cs"/>
        </a:defRPr>
      </a:lvl3pPr>
      <a:lvl4pPr marL="985900" indent="-214326" algn="l" defTabSz="1088776" rtl="0" eaLnBrk="1" latinLnBrk="0" hangingPunct="1">
        <a:spcBef>
          <a:spcPts val="0"/>
        </a:spcBef>
        <a:buFont typeface="Arial" pitchFamily="34" charset="0"/>
        <a:buChar char="−"/>
        <a:defRPr sz="1200" kern="1200">
          <a:solidFill>
            <a:schemeClr val="tx1"/>
          </a:solidFill>
          <a:latin typeface="+mn-lt"/>
          <a:ea typeface="+mn-ea"/>
          <a:cs typeface="+mn-cs"/>
        </a:defRPr>
      </a:lvl4pPr>
      <a:lvl5pPr marL="1243091" indent="-214326" algn="l" defTabSz="1088776" rtl="0" eaLnBrk="1" latinLnBrk="0" hangingPunct="1">
        <a:spcBef>
          <a:spcPts val="0"/>
        </a:spcBef>
        <a:buFont typeface="Arial" pitchFamily="34" charset="0"/>
        <a:buChar char="−"/>
        <a:defRPr sz="1200" kern="1200">
          <a:solidFill>
            <a:schemeClr val="tx1"/>
          </a:solidFill>
          <a:latin typeface="+mn-lt"/>
          <a:ea typeface="+mn-ea"/>
          <a:cs typeface="+mn-cs"/>
        </a:defRPr>
      </a:lvl5pPr>
      <a:lvl6pPr marL="2994134"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8522"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910"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7298"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776" rtl="0" eaLnBrk="1" latinLnBrk="0" hangingPunct="1">
        <a:defRPr sz="2100" kern="1200">
          <a:solidFill>
            <a:schemeClr val="tx1"/>
          </a:solidFill>
          <a:latin typeface="+mn-lt"/>
          <a:ea typeface="+mn-ea"/>
          <a:cs typeface="+mn-cs"/>
        </a:defRPr>
      </a:lvl1pPr>
      <a:lvl2pPr marL="544388" algn="l" defTabSz="1088776" rtl="0" eaLnBrk="1" latinLnBrk="0" hangingPunct="1">
        <a:defRPr sz="2100" kern="1200">
          <a:solidFill>
            <a:schemeClr val="tx1"/>
          </a:solidFill>
          <a:latin typeface="+mn-lt"/>
          <a:ea typeface="+mn-ea"/>
          <a:cs typeface="+mn-cs"/>
        </a:defRPr>
      </a:lvl2pPr>
      <a:lvl3pPr marL="1088776" algn="l" defTabSz="1088776" rtl="0" eaLnBrk="1" latinLnBrk="0" hangingPunct="1">
        <a:defRPr sz="2100" kern="1200">
          <a:solidFill>
            <a:schemeClr val="tx1"/>
          </a:solidFill>
          <a:latin typeface="+mn-lt"/>
          <a:ea typeface="+mn-ea"/>
          <a:cs typeface="+mn-cs"/>
        </a:defRPr>
      </a:lvl3pPr>
      <a:lvl4pPr marL="1633164" algn="l" defTabSz="1088776" rtl="0" eaLnBrk="1" latinLnBrk="0" hangingPunct="1">
        <a:defRPr sz="2100" kern="1200">
          <a:solidFill>
            <a:schemeClr val="tx1"/>
          </a:solidFill>
          <a:latin typeface="+mn-lt"/>
          <a:ea typeface="+mn-ea"/>
          <a:cs typeface="+mn-cs"/>
        </a:defRPr>
      </a:lvl4pPr>
      <a:lvl5pPr marL="2177552" algn="l" defTabSz="1088776" rtl="0" eaLnBrk="1" latinLnBrk="0" hangingPunct="1">
        <a:defRPr sz="2100" kern="1200">
          <a:solidFill>
            <a:schemeClr val="tx1"/>
          </a:solidFill>
          <a:latin typeface="+mn-lt"/>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file:///\\NO-Fileserver\PcCommon\Eq%20Research\Kolbj&#248;rn\Aquanor%20innlegg%202019.xlsx!High!%5bAquanor%20innlegg%202019.xlsx%5dHigh%20Chart%201"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O-Fileserver\PcCommon\Eq%20Research\Kolbj&#248;rn\Aquanor%20innlegg%202019.xlsx!High!R2C27:R8C33" TargetMode="Externa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file:///\\NO-Fileserver\PcCommon\Eq%20Research\Kolbj&#248;rn\Aquanor%20innlegg%202019.xlsx!Sheet2!%5bAquanor%20innlegg%202019.xlsx%5dSheet2%20Chart%202"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O-Fileserver\PcCommon\Eq%20Research\Kolbj&#248;rn\Aquanor%20innlegg%202019.xlsx!Sheet2!R1C24:R7C35" TargetMode="Externa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oleObject" Target="file:///\\NO-Fileserver\PcCommon\Eq%20Research\Kolbj&#248;rn\Aquanor%20innlegg%202019.xlsx!Sammenstilt!%5bAquanor%20innlegg%202019.xlsx%5dSammenstilt%20Chart%201"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emf"/><Relationship Id="rId5" Type="http://schemas.openxmlformats.org/officeDocument/2006/relationships/oleObject" Target="file:///\\NO-Fileserver\PcCommon\Eq%20Research\Kolbj&#248;rn\Aquanor%20innlegg%202019.xlsx!Sammenstilt!%5bAquanor%20innlegg%202019.xlsx%5dSammenstilt%20Chart%202" TargetMode="Externa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ordea.com/equitydisclosure" TargetMode="External"/><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48000" y="1338263"/>
            <a:ext cx="10334036" cy="750221"/>
          </a:xfrm>
        </p:spPr>
        <p:txBody>
          <a:bodyPr/>
          <a:lstStyle/>
          <a:p>
            <a:pPr>
              <a:lnSpc>
                <a:spcPct val="115000"/>
              </a:lnSpc>
              <a:spcAft>
                <a:spcPts val="0"/>
              </a:spcAft>
            </a:pPr>
            <a:r>
              <a:rPr lang="en-GB" dirty="0">
                <a:solidFill>
                  <a:schemeClr val="bg1"/>
                </a:solidFill>
                <a:latin typeface="Nordea Sans Small"/>
              </a:rPr>
              <a:t>Salmon 2025; High and low volume growth scenarios </a:t>
            </a:r>
            <a:br>
              <a:rPr lang="en-GB" dirty="0">
                <a:solidFill>
                  <a:schemeClr val="bg1"/>
                </a:solidFill>
                <a:latin typeface="Nordea Sans Small"/>
              </a:rPr>
            </a:br>
            <a:r>
              <a:rPr lang="en-GB" sz="2000" dirty="0">
                <a:solidFill>
                  <a:schemeClr val="bg1"/>
                </a:solidFill>
                <a:latin typeface="Nordea Sans Small"/>
              </a:rPr>
              <a:t>(case Norway)</a:t>
            </a:r>
            <a:endParaRPr lang="en-GB" sz="2000" dirty="0">
              <a:solidFill>
                <a:schemeClr val="bg1"/>
              </a:solidFill>
              <a:effectLst/>
              <a:latin typeface="Calibri"/>
              <a:ea typeface="MS Mincho"/>
              <a:cs typeface="Mangal"/>
            </a:endParaRPr>
          </a:p>
        </p:txBody>
      </p:sp>
      <p:sp>
        <p:nvSpPr>
          <p:cNvPr id="8" name="Text Placeholder 7"/>
          <p:cNvSpPr>
            <a:spLocks noGrp="1"/>
          </p:cNvSpPr>
          <p:nvPr>
            <p:ph type="body" sz="quarter" idx="13"/>
          </p:nvPr>
        </p:nvSpPr>
        <p:spPr/>
        <p:txBody>
          <a:bodyPr/>
          <a:lstStyle/>
          <a:p>
            <a:r>
              <a:rPr lang="nb-NO" dirty="0"/>
              <a:t>Kolbjørn Giskeødegård, </a:t>
            </a:r>
            <a:br>
              <a:rPr lang="nb-NO" dirty="0"/>
            </a:br>
            <a:endParaRPr lang="nb-NO" dirty="0"/>
          </a:p>
        </p:txBody>
      </p:sp>
      <p:sp>
        <p:nvSpPr>
          <p:cNvPr id="9" name="Text Placeholder 8"/>
          <p:cNvSpPr>
            <a:spLocks noGrp="1"/>
          </p:cNvSpPr>
          <p:nvPr>
            <p:ph type="body" sz="quarter" idx="14"/>
          </p:nvPr>
        </p:nvSpPr>
        <p:spPr>
          <a:xfrm>
            <a:off x="640184" y="3109723"/>
            <a:ext cx="7200000" cy="216000"/>
          </a:xfrm>
        </p:spPr>
        <p:txBody>
          <a:bodyPr/>
          <a:lstStyle/>
          <a:p>
            <a:r>
              <a:rPr lang="nb-NO" dirty="0"/>
              <a:t>21 August 2019</a:t>
            </a:r>
          </a:p>
        </p:txBody>
      </p:sp>
    </p:spTree>
    <p:extLst>
      <p:ext uri="{BB962C8B-B14F-4D97-AF65-F5344CB8AC3E}">
        <p14:creationId xmlns:p14="http://schemas.microsoft.com/office/powerpoint/2010/main" val="56566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803206-D21D-4E99-9B36-856EBCB517EA}"/>
              </a:ext>
            </a:extLst>
          </p:cNvPr>
          <p:cNvSpPr>
            <a:spLocks noGrp="1"/>
          </p:cNvSpPr>
          <p:nvPr>
            <p:ph idx="1"/>
          </p:nvPr>
        </p:nvSpPr>
        <p:spPr/>
        <p:txBody>
          <a:bodyPr/>
          <a:lstStyle/>
          <a:p>
            <a:r>
              <a:rPr lang="en-GB" dirty="0"/>
              <a:t>We have been presented for two scenarios on salmon growth in the coming years, 3% and 9%</a:t>
            </a:r>
          </a:p>
          <a:p>
            <a:r>
              <a:rPr lang="en-GB" dirty="0"/>
              <a:t>The range in prices modelled by </a:t>
            </a:r>
            <a:r>
              <a:rPr lang="en-GB" dirty="0" err="1"/>
              <a:t>Capia</a:t>
            </a:r>
            <a:r>
              <a:rPr lang="en-GB" dirty="0"/>
              <a:t> is NOK 49 to NOK 81 per kilo in 2025</a:t>
            </a:r>
          </a:p>
          <a:p>
            <a:r>
              <a:rPr lang="en-GB" dirty="0"/>
              <a:t>In my presentation, I will now use these volume and price assumptions to highlight consequences for the industry in Norway</a:t>
            </a:r>
          </a:p>
          <a:p>
            <a:r>
              <a:rPr lang="en-GB" dirty="0"/>
              <a:t>In the high growth scenario, the assumption is NOK 49 as salmon price. We assume that the positive volume effects will compensate for cost growth in the period and hence keep total production cost stable</a:t>
            </a:r>
          </a:p>
          <a:p>
            <a:r>
              <a:rPr lang="en-GB" dirty="0"/>
              <a:t>In the low growth scenario, implying a salmon price of NOK 81 in 2025, we assume annual cost growth of 3% (NOK 1-2 per kilo per year)</a:t>
            </a:r>
          </a:p>
        </p:txBody>
      </p:sp>
      <p:sp>
        <p:nvSpPr>
          <p:cNvPr id="3" name="Slide Number Placeholder 2">
            <a:extLst>
              <a:ext uri="{FF2B5EF4-FFF2-40B4-BE49-F238E27FC236}">
                <a16:creationId xmlns:a16="http://schemas.microsoft.com/office/drawing/2014/main" id="{073A2BD5-0933-4895-9814-75F590F03EE0}"/>
              </a:ext>
            </a:extLst>
          </p:cNvPr>
          <p:cNvSpPr>
            <a:spLocks noGrp="1"/>
          </p:cNvSpPr>
          <p:nvPr>
            <p:ph type="sldNum" sz="quarter" idx="12"/>
          </p:nvPr>
        </p:nvSpPr>
        <p:spPr/>
        <p:txBody>
          <a:bodyPr/>
          <a:lstStyle/>
          <a:p>
            <a:fld id="{D14BCCD3-0010-4FBA-B965-2126ADC31932}" type="slidenum">
              <a:rPr lang="nb-NO" smtClean="0"/>
              <a:pPr/>
              <a:t>2</a:t>
            </a:fld>
            <a:endParaRPr lang="nb-NO" dirty="0"/>
          </a:p>
        </p:txBody>
      </p:sp>
      <p:sp>
        <p:nvSpPr>
          <p:cNvPr id="4" name="Title 3">
            <a:extLst>
              <a:ext uri="{FF2B5EF4-FFF2-40B4-BE49-F238E27FC236}">
                <a16:creationId xmlns:a16="http://schemas.microsoft.com/office/drawing/2014/main" id="{42A8A255-7CF8-4586-A6F1-4F6DE5E5370D}"/>
              </a:ext>
            </a:extLst>
          </p:cNvPr>
          <p:cNvSpPr>
            <a:spLocks noGrp="1"/>
          </p:cNvSpPr>
          <p:nvPr>
            <p:ph type="title"/>
          </p:nvPr>
        </p:nvSpPr>
        <p:spPr/>
        <p:txBody>
          <a:bodyPr/>
          <a:lstStyle/>
          <a:p>
            <a:r>
              <a:rPr lang="nb-NO" dirty="0" err="1"/>
              <a:t>Introduction</a:t>
            </a:r>
            <a:endParaRPr lang="nb-NO" dirty="0"/>
          </a:p>
        </p:txBody>
      </p:sp>
    </p:spTree>
    <p:extLst>
      <p:ext uri="{BB962C8B-B14F-4D97-AF65-F5344CB8AC3E}">
        <p14:creationId xmlns:p14="http://schemas.microsoft.com/office/powerpoint/2010/main" val="310915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CF44FE0-EB2E-4BF4-81B5-BD66D6963EDA}"/>
              </a:ext>
            </a:extLst>
          </p:cNvPr>
          <p:cNvSpPr>
            <a:spLocks noGrp="1"/>
          </p:cNvSpPr>
          <p:nvPr>
            <p:ph type="sldNum" sz="quarter" idx="12"/>
          </p:nvPr>
        </p:nvSpPr>
        <p:spPr/>
        <p:txBody>
          <a:bodyPr/>
          <a:lstStyle/>
          <a:p>
            <a:fld id="{D14BCCD3-0010-4FBA-B965-2126ADC31932}" type="slidenum">
              <a:rPr lang="nb-NO" smtClean="0"/>
              <a:pPr/>
              <a:t>3</a:t>
            </a:fld>
            <a:endParaRPr lang="nb-NO" dirty="0"/>
          </a:p>
        </p:txBody>
      </p:sp>
      <p:sp>
        <p:nvSpPr>
          <p:cNvPr id="4" name="Title 3">
            <a:extLst>
              <a:ext uri="{FF2B5EF4-FFF2-40B4-BE49-F238E27FC236}">
                <a16:creationId xmlns:a16="http://schemas.microsoft.com/office/drawing/2014/main" id="{AC16B2B7-E204-464E-86AA-10A52EBA0072}"/>
              </a:ext>
            </a:extLst>
          </p:cNvPr>
          <p:cNvSpPr>
            <a:spLocks noGrp="1"/>
          </p:cNvSpPr>
          <p:nvPr>
            <p:ph type="title"/>
          </p:nvPr>
        </p:nvSpPr>
        <p:spPr/>
        <p:txBody>
          <a:bodyPr/>
          <a:lstStyle/>
          <a:p>
            <a:r>
              <a:rPr lang="nb-NO" dirty="0" err="1"/>
              <a:t>Assumption</a:t>
            </a:r>
            <a:r>
              <a:rPr lang="nb-NO" dirty="0"/>
              <a:t> #1: High </a:t>
            </a:r>
            <a:r>
              <a:rPr lang="nb-NO" dirty="0" err="1"/>
              <a:t>volume</a:t>
            </a:r>
            <a:r>
              <a:rPr lang="nb-NO" dirty="0"/>
              <a:t> </a:t>
            </a:r>
            <a:r>
              <a:rPr lang="nb-NO" dirty="0" err="1"/>
              <a:t>growth</a:t>
            </a:r>
            <a:r>
              <a:rPr lang="nb-NO" dirty="0"/>
              <a:t> (9%)</a:t>
            </a:r>
          </a:p>
        </p:txBody>
      </p:sp>
      <p:graphicFrame>
        <p:nvGraphicFramePr>
          <p:cNvPr id="5" name="Object 4">
            <a:extLst>
              <a:ext uri="{FF2B5EF4-FFF2-40B4-BE49-F238E27FC236}">
                <a16:creationId xmlns:a16="http://schemas.microsoft.com/office/drawing/2014/main" id="{D7DE3D8D-D35C-400A-8E43-05E91B6969BB}"/>
              </a:ext>
            </a:extLst>
          </p:cNvPr>
          <p:cNvGraphicFramePr>
            <a:graphicFrameLocks noChangeAspect="1"/>
          </p:cNvGraphicFramePr>
          <p:nvPr>
            <p:extLst>
              <p:ext uri="{D42A27DB-BD31-4B8C-83A1-F6EECF244321}">
                <p14:modId xmlns:p14="http://schemas.microsoft.com/office/powerpoint/2010/main" val="1730269415"/>
              </p:ext>
            </p:extLst>
          </p:nvPr>
        </p:nvGraphicFramePr>
        <p:xfrm>
          <a:off x="2930769" y="2128838"/>
          <a:ext cx="5727456" cy="2906311"/>
        </p:xfrm>
        <a:graphic>
          <a:graphicData uri="http://schemas.openxmlformats.org/presentationml/2006/ole">
            <mc:AlternateContent xmlns:mc="http://schemas.openxmlformats.org/markup-compatibility/2006">
              <mc:Choice xmlns:v="urn:schemas-microsoft-com:vml" Requires="v">
                <p:oleObj spid="_x0000_s94240" name="Worksheet" r:id="rId3" imgW="5124422" imgH="2600370" progId="Excel.Sheet.12">
                  <p:link updateAutomatic="1"/>
                </p:oleObj>
              </mc:Choice>
              <mc:Fallback>
                <p:oleObj name="Worksheet" r:id="rId3" imgW="5124422" imgH="2600370" progId="Excel.Sheet.12">
                  <p:link updateAutomatic="1"/>
                  <p:pic>
                    <p:nvPicPr>
                      <p:cNvPr id="0" name=""/>
                      <p:cNvPicPr/>
                      <p:nvPr/>
                    </p:nvPicPr>
                    <p:blipFill>
                      <a:blip r:embed="rId4"/>
                      <a:stretch>
                        <a:fillRect/>
                      </a:stretch>
                    </p:blipFill>
                    <p:spPr>
                      <a:xfrm>
                        <a:off x="2930769" y="2128838"/>
                        <a:ext cx="5727456" cy="290631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4E6AFAD3-8D6F-4AFC-82E0-CFF32F24F2FE}"/>
              </a:ext>
            </a:extLst>
          </p:cNvPr>
          <p:cNvGraphicFramePr>
            <a:graphicFrameLocks noChangeAspect="1"/>
          </p:cNvGraphicFramePr>
          <p:nvPr>
            <p:extLst>
              <p:ext uri="{D42A27DB-BD31-4B8C-83A1-F6EECF244321}">
                <p14:modId xmlns:p14="http://schemas.microsoft.com/office/powerpoint/2010/main" val="188907655"/>
              </p:ext>
            </p:extLst>
          </p:nvPr>
        </p:nvGraphicFramePr>
        <p:xfrm>
          <a:off x="4130674" y="5322023"/>
          <a:ext cx="3933825" cy="942975"/>
        </p:xfrm>
        <a:graphic>
          <a:graphicData uri="http://schemas.openxmlformats.org/presentationml/2006/ole">
            <mc:AlternateContent xmlns:mc="http://schemas.openxmlformats.org/markup-compatibility/2006">
              <mc:Choice xmlns:v="urn:schemas-microsoft-com:vml" Requires="v">
                <p:oleObj spid="_x0000_s94241" name="Worksheet" r:id="rId5" imgW="3933946" imgH="943110" progId="Excel.Sheet.12">
                  <p:link updateAutomatic="1"/>
                </p:oleObj>
              </mc:Choice>
              <mc:Fallback>
                <p:oleObj name="Worksheet" r:id="rId5" imgW="3933946" imgH="943110" progId="Excel.Sheet.12">
                  <p:link updateAutomatic="1"/>
                  <p:pic>
                    <p:nvPicPr>
                      <p:cNvPr id="0" name=""/>
                      <p:cNvPicPr/>
                      <p:nvPr/>
                    </p:nvPicPr>
                    <p:blipFill>
                      <a:blip r:embed="rId6"/>
                      <a:stretch>
                        <a:fillRect/>
                      </a:stretch>
                    </p:blipFill>
                    <p:spPr>
                      <a:xfrm>
                        <a:off x="4130674" y="5322023"/>
                        <a:ext cx="3933825" cy="942975"/>
                      </a:xfrm>
                      <a:prstGeom prst="rect">
                        <a:avLst/>
                      </a:prstGeom>
                    </p:spPr>
                  </p:pic>
                </p:oleObj>
              </mc:Fallback>
            </mc:AlternateContent>
          </a:graphicData>
        </a:graphic>
      </p:graphicFrame>
    </p:spTree>
    <p:extLst>
      <p:ext uri="{BB962C8B-B14F-4D97-AF65-F5344CB8AC3E}">
        <p14:creationId xmlns:p14="http://schemas.microsoft.com/office/powerpoint/2010/main" val="156216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79128BF-8BE7-4386-832D-D79CAD2F4E5D}"/>
              </a:ext>
            </a:extLst>
          </p:cNvPr>
          <p:cNvSpPr>
            <a:spLocks noGrp="1"/>
          </p:cNvSpPr>
          <p:nvPr>
            <p:ph type="sldNum" sz="quarter" idx="12"/>
          </p:nvPr>
        </p:nvSpPr>
        <p:spPr/>
        <p:txBody>
          <a:bodyPr/>
          <a:lstStyle/>
          <a:p>
            <a:fld id="{D14BCCD3-0010-4FBA-B965-2126ADC31932}" type="slidenum">
              <a:rPr lang="nb-NO" smtClean="0"/>
              <a:pPr/>
              <a:t>4</a:t>
            </a:fld>
            <a:endParaRPr lang="nb-NO" dirty="0"/>
          </a:p>
        </p:txBody>
      </p:sp>
      <p:sp>
        <p:nvSpPr>
          <p:cNvPr id="4" name="Title 3">
            <a:extLst>
              <a:ext uri="{FF2B5EF4-FFF2-40B4-BE49-F238E27FC236}">
                <a16:creationId xmlns:a16="http://schemas.microsoft.com/office/drawing/2014/main" id="{D024660F-626D-4555-A3B7-7A87BC379C63}"/>
              </a:ext>
            </a:extLst>
          </p:cNvPr>
          <p:cNvSpPr>
            <a:spLocks noGrp="1"/>
          </p:cNvSpPr>
          <p:nvPr>
            <p:ph type="title"/>
          </p:nvPr>
        </p:nvSpPr>
        <p:spPr/>
        <p:txBody>
          <a:bodyPr/>
          <a:lstStyle/>
          <a:p>
            <a:r>
              <a:rPr lang="nb-NO" dirty="0" err="1"/>
              <a:t>Assumption</a:t>
            </a:r>
            <a:r>
              <a:rPr lang="nb-NO" dirty="0"/>
              <a:t> #2: </a:t>
            </a:r>
            <a:r>
              <a:rPr lang="nb-NO" dirty="0" err="1"/>
              <a:t>Low</a:t>
            </a:r>
            <a:r>
              <a:rPr lang="nb-NO" dirty="0"/>
              <a:t> </a:t>
            </a:r>
            <a:r>
              <a:rPr lang="nb-NO" dirty="0" err="1"/>
              <a:t>volume</a:t>
            </a:r>
            <a:r>
              <a:rPr lang="nb-NO" dirty="0"/>
              <a:t> </a:t>
            </a:r>
            <a:r>
              <a:rPr lang="nb-NO" dirty="0" err="1"/>
              <a:t>growth</a:t>
            </a:r>
            <a:r>
              <a:rPr lang="nb-NO" dirty="0"/>
              <a:t> (3%)</a:t>
            </a:r>
            <a:br>
              <a:rPr lang="nb-NO" dirty="0"/>
            </a:br>
            <a:endParaRPr lang="nb-NO" dirty="0"/>
          </a:p>
        </p:txBody>
      </p:sp>
      <p:graphicFrame>
        <p:nvGraphicFramePr>
          <p:cNvPr id="5" name="Object 4">
            <a:extLst>
              <a:ext uri="{FF2B5EF4-FFF2-40B4-BE49-F238E27FC236}">
                <a16:creationId xmlns:a16="http://schemas.microsoft.com/office/drawing/2014/main" id="{3A19C672-7CD9-4649-8B22-E150448B59ED}"/>
              </a:ext>
            </a:extLst>
          </p:cNvPr>
          <p:cNvGraphicFramePr>
            <a:graphicFrameLocks noChangeAspect="1"/>
          </p:cNvGraphicFramePr>
          <p:nvPr>
            <p:extLst>
              <p:ext uri="{D42A27DB-BD31-4B8C-83A1-F6EECF244321}">
                <p14:modId xmlns:p14="http://schemas.microsoft.com/office/powerpoint/2010/main" val="1659721353"/>
              </p:ext>
            </p:extLst>
          </p:nvPr>
        </p:nvGraphicFramePr>
        <p:xfrm>
          <a:off x="3533775" y="2128838"/>
          <a:ext cx="5124450" cy="2600325"/>
        </p:xfrm>
        <a:graphic>
          <a:graphicData uri="http://schemas.openxmlformats.org/presentationml/2006/ole">
            <mc:AlternateContent xmlns:mc="http://schemas.openxmlformats.org/markup-compatibility/2006">
              <mc:Choice xmlns:v="urn:schemas-microsoft-com:vml" Requires="v">
                <p:oleObj spid="_x0000_s95263" name="Worksheet" r:id="rId3" imgW="5124422" imgH="2600257" progId="Excel.Sheet.12">
                  <p:link updateAutomatic="1"/>
                </p:oleObj>
              </mc:Choice>
              <mc:Fallback>
                <p:oleObj name="Worksheet" r:id="rId3" imgW="5124422" imgH="2600257" progId="Excel.Sheet.12">
                  <p:link updateAutomatic="1"/>
                  <p:pic>
                    <p:nvPicPr>
                      <p:cNvPr id="0" name=""/>
                      <p:cNvPicPr/>
                      <p:nvPr/>
                    </p:nvPicPr>
                    <p:blipFill>
                      <a:blip r:embed="rId4"/>
                      <a:stretch>
                        <a:fillRect/>
                      </a:stretch>
                    </p:blipFill>
                    <p:spPr>
                      <a:xfrm>
                        <a:off x="3533775" y="2128838"/>
                        <a:ext cx="5124450" cy="2600325"/>
                      </a:xfrm>
                      <a:prstGeom prst="rect">
                        <a:avLst/>
                      </a:prstGeom>
                    </p:spPr>
                  </p:pic>
                </p:oleObj>
              </mc:Fallback>
            </mc:AlternateContent>
          </a:graphicData>
        </a:graphic>
      </p:graphicFrame>
      <p:graphicFrame>
        <p:nvGraphicFramePr>
          <p:cNvPr id="2" name="Object 1">
            <a:extLst>
              <a:ext uri="{FF2B5EF4-FFF2-40B4-BE49-F238E27FC236}">
                <a16:creationId xmlns:a16="http://schemas.microsoft.com/office/drawing/2014/main" id="{FFF9A767-F169-469F-A2B4-15D206404450}"/>
              </a:ext>
            </a:extLst>
          </p:cNvPr>
          <p:cNvGraphicFramePr>
            <a:graphicFrameLocks noChangeAspect="1"/>
          </p:cNvGraphicFramePr>
          <p:nvPr>
            <p:extLst>
              <p:ext uri="{D42A27DB-BD31-4B8C-83A1-F6EECF244321}">
                <p14:modId xmlns:p14="http://schemas.microsoft.com/office/powerpoint/2010/main" val="4199010671"/>
              </p:ext>
            </p:extLst>
          </p:nvPr>
        </p:nvGraphicFramePr>
        <p:xfrm>
          <a:off x="4024313" y="5108575"/>
          <a:ext cx="3867150" cy="1000125"/>
        </p:xfrm>
        <a:graphic>
          <a:graphicData uri="http://schemas.openxmlformats.org/presentationml/2006/ole">
            <mc:AlternateContent xmlns:mc="http://schemas.openxmlformats.org/markup-compatibility/2006">
              <mc:Choice xmlns:v="urn:schemas-microsoft-com:vml" Requires="v">
                <p:oleObj spid="_x0000_s95264" name="Worksheet" r:id="rId5" imgW="3867223" imgH="1000080" progId="Excel.Sheet.12">
                  <p:link updateAutomatic="1"/>
                </p:oleObj>
              </mc:Choice>
              <mc:Fallback>
                <p:oleObj name="Worksheet" r:id="rId5" imgW="3867223" imgH="1000080" progId="Excel.Sheet.12">
                  <p:link updateAutomatic="1"/>
                  <p:pic>
                    <p:nvPicPr>
                      <p:cNvPr id="0" name=""/>
                      <p:cNvPicPr/>
                      <p:nvPr/>
                    </p:nvPicPr>
                    <p:blipFill>
                      <a:blip r:embed="rId6"/>
                      <a:stretch>
                        <a:fillRect/>
                      </a:stretch>
                    </p:blipFill>
                    <p:spPr>
                      <a:xfrm>
                        <a:off x="4024313" y="5108575"/>
                        <a:ext cx="3867150" cy="1000125"/>
                      </a:xfrm>
                      <a:prstGeom prst="rect">
                        <a:avLst/>
                      </a:prstGeom>
                    </p:spPr>
                  </p:pic>
                </p:oleObj>
              </mc:Fallback>
            </mc:AlternateContent>
          </a:graphicData>
        </a:graphic>
      </p:graphicFrame>
    </p:spTree>
    <p:extLst>
      <p:ext uri="{BB962C8B-B14F-4D97-AF65-F5344CB8AC3E}">
        <p14:creationId xmlns:p14="http://schemas.microsoft.com/office/powerpoint/2010/main" val="414489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A22FD5-F48F-4D79-A5A8-CA46162837EB}"/>
              </a:ext>
            </a:extLst>
          </p:cNvPr>
          <p:cNvSpPr>
            <a:spLocks noGrp="1"/>
          </p:cNvSpPr>
          <p:nvPr>
            <p:ph type="sldNum" sz="quarter" idx="12"/>
          </p:nvPr>
        </p:nvSpPr>
        <p:spPr/>
        <p:txBody>
          <a:bodyPr/>
          <a:lstStyle/>
          <a:p>
            <a:fld id="{D14BCCD3-0010-4FBA-B965-2126ADC31932}" type="slidenum">
              <a:rPr lang="nb-NO" smtClean="0"/>
              <a:pPr/>
              <a:t>5</a:t>
            </a:fld>
            <a:endParaRPr lang="nb-NO" dirty="0"/>
          </a:p>
        </p:txBody>
      </p:sp>
      <p:sp>
        <p:nvSpPr>
          <p:cNvPr id="4" name="Title 3">
            <a:extLst>
              <a:ext uri="{FF2B5EF4-FFF2-40B4-BE49-F238E27FC236}">
                <a16:creationId xmlns:a16="http://schemas.microsoft.com/office/drawing/2014/main" id="{A49AB91F-90E4-4162-B0A2-E2075550C07C}"/>
              </a:ext>
            </a:extLst>
          </p:cNvPr>
          <p:cNvSpPr>
            <a:spLocks noGrp="1"/>
          </p:cNvSpPr>
          <p:nvPr>
            <p:ph type="title"/>
          </p:nvPr>
        </p:nvSpPr>
        <p:spPr/>
        <p:txBody>
          <a:bodyPr/>
          <a:lstStyle/>
          <a:p>
            <a:r>
              <a:rPr lang="nb-NO" dirty="0"/>
              <a:t>2 scenarios – 2 </a:t>
            </a:r>
            <a:r>
              <a:rPr lang="nb-NO" dirty="0" err="1"/>
              <a:t>outcomes</a:t>
            </a:r>
            <a:endParaRPr lang="nb-NO" dirty="0"/>
          </a:p>
        </p:txBody>
      </p:sp>
      <p:graphicFrame>
        <p:nvGraphicFramePr>
          <p:cNvPr id="5" name="Object 4">
            <a:extLst>
              <a:ext uri="{FF2B5EF4-FFF2-40B4-BE49-F238E27FC236}">
                <a16:creationId xmlns:a16="http://schemas.microsoft.com/office/drawing/2014/main" id="{398664DF-8B59-4033-B77D-5852BB1C77FB}"/>
              </a:ext>
            </a:extLst>
          </p:cNvPr>
          <p:cNvGraphicFramePr>
            <a:graphicFrameLocks noChangeAspect="1"/>
          </p:cNvGraphicFramePr>
          <p:nvPr>
            <p:extLst>
              <p:ext uri="{D42A27DB-BD31-4B8C-83A1-F6EECF244321}">
                <p14:modId xmlns:p14="http://schemas.microsoft.com/office/powerpoint/2010/main" val="1394468316"/>
              </p:ext>
            </p:extLst>
          </p:nvPr>
        </p:nvGraphicFramePr>
        <p:xfrm>
          <a:off x="1044913" y="2222623"/>
          <a:ext cx="5124450" cy="2600325"/>
        </p:xfrm>
        <a:graphic>
          <a:graphicData uri="http://schemas.openxmlformats.org/presentationml/2006/ole">
            <mc:AlternateContent xmlns:mc="http://schemas.openxmlformats.org/markup-compatibility/2006">
              <mc:Choice xmlns:v="urn:schemas-microsoft-com:vml" Requires="v">
                <p:oleObj spid="_x0000_s96286" name="Worksheet" r:id="rId3" imgW="5124422" imgH="2600257" progId="Excel.Sheet.12">
                  <p:link updateAutomatic="1"/>
                </p:oleObj>
              </mc:Choice>
              <mc:Fallback>
                <p:oleObj name="Worksheet" r:id="rId3" imgW="5124422" imgH="2600257" progId="Excel.Sheet.12">
                  <p:link updateAutomatic="1"/>
                  <p:pic>
                    <p:nvPicPr>
                      <p:cNvPr id="0" name=""/>
                      <p:cNvPicPr/>
                      <p:nvPr/>
                    </p:nvPicPr>
                    <p:blipFill>
                      <a:blip r:embed="rId4"/>
                      <a:stretch>
                        <a:fillRect/>
                      </a:stretch>
                    </p:blipFill>
                    <p:spPr>
                      <a:xfrm>
                        <a:off x="1044913" y="2222623"/>
                        <a:ext cx="5124450" cy="260032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D0415B4-A926-4C7A-B018-D57CDF96D78E}"/>
              </a:ext>
            </a:extLst>
          </p:cNvPr>
          <p:cNvGraphicFramePr>
            <a:graphicFrameLocks noChangeAspect="1"/>
          </p:cNvGraphicFramePr>
          <p:nvPr>
            <p:extLst>
              <p:ext uri="{D42A27DB-BD31-4B8C-83A1-F6EECF244321}">
                <p14:modId xmlns:p14="http://schemas.microsoft.com/office/powerpoint/2010/main" val="4185538436"/>
              </p:ext>
            </p:extLst>
          </p:nvPr>
        </p:nvGraphicFramePr>
        <p:xfrm>
          <a:off x="6308236" y="2313354"/>
          <a:ext cx="5124450" cy="2590800"/>
        </p:xfrm>
        <a:graphic>
          <a:graphicData uri="http://schemas.openxmlformats.org/presentationml/2006/ole">
            <mc:AlternateContent xmlns:mc="http://schemas.openxmlformats.org/markup-compatibility/2006">
              <mc:Choice xmlns:v="urn:schemas-microsoft-com:vml" Requires="v">
                <p:oleObj spid="_x0000_s96287" name="Worksheet" r:id="rId5" imgW="5124422" imgH="2590800" progId="Excel.Sheet.12">
                  <p:link updateAutomatic="1"/>
                </p:oleObj>
              </mc:Choice>
              <mc:Fallback>
                <p:oleObj name="Worksheet" r:id="rId5" imgW="5124422" imgH="2590800" progId="Excel.Sheet.12">
                  <p:link updateAutomatic="1"/>
                  <p:pic>
                    <p:nvPicPr>
                      <p:cNvPr id="0" name=""/>
                      <p:cNvPicPr/>
                      <p:nvPr/>
                    </p:nvPicPr>
                    <p:blipFill>
                      <a:blip r:embed="rId6"/>
                      <a:stretch>
                        <a:fillRect/>
                      </a:stretch>
                    </p:blipFill>
                    <p:spPr>
                      <a:xfrm>
                        <a:off x="6308236" y="2313354"/>
                        <a:ext cx="5124450" cy="2590800"/>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74E2B499-4A2E-449A-95E0-3CF59FC458D7}"/>
              </a:ext>
            </a:extLst>
          </p:cNvPr>
          <p:cNvSpPr txBox="1"/>
          <p:nvPr/>
        </p:nvSpPr>
        <p:spPr>
          <a:xfrm>
            <a:off x="2540000" y="1819564"/>
            <a:ext cx="976549" cy="276999"/>
          </a:xfrm>
          <a:prstGeom prst="rect">
            <a:avLst/>
          </a:prstGeom>
          <a:noFill/>
        </p:spPr>
        <p:txBody>
          <a:bodyPr wrap="none" rtlCol="0">
            <a:spAutoFit/>
          </a:bodyPr>
          <a:lstStyle/>
          <a:p>
            <a:r>
              <a:rPr lang="nb-NO" sz="1200" dirty="0">
                <a:solidFill>
                  <a:schemeClr val="tx1"/>
                </a:solidFill>
              </a:rPr>
              <a:t>Sales </a:t>
            </a:r>
            <a:r>
              <a:rPr lang="nb-NO" sz="1200" dirty="0" err="1">
                <a:solidFill>
                  <a:schemeClr val="tx1"/>
                </a:solidFill>
              </a:rPr>
              <a:t>value</a:t>
            </a:r>
            <a:endParaRPr lang="nb-NO" sz="1200" dirty="0">
              <a:solidFill>
                <a:schemeClr val="tx1"/>
              </a:solidFill>
            </a:endParaRPr>
          </a:p>
        </p:txBody>
      </p:sp>
      <p:sp>
        <p:nvSpPr>
          <p:cNvPr id="8" name="TextBox 7">
            <a:extLst>
              <a:ext uri="{FF2B5EF4-FFF2-40B4-BE49-F238E27FC236}">
                <a16:creationId xmlns:a16="http://schemas.microsoft.com/office/drawing/2014/main" id="{13213E1C-10DC-4504-8CEC-552B5300DCE8}"/>
              </a:ext>
            </a:extLst>
          </p:cNvPr>
          <p:cNvSpPr txBox="1"/>
          <p:nvPr/>
        </p:nvSpPr>
        <p:spPr>
          <a:xfrm>
            <a:off x="8077200" y="1819563"/>
            <a:ext cx="2043573" cy="276999"/>
          </a:xfrm>
          <a:prstGeom prst="rect">
            <a:avLst/>
          </a:prstGeom>
          <a:noFill/>
        </p:spPr>
        <p:txBody>
          <a:bodyPr wrap="none" rtlCol="0">
            <a:spAutoFit/>
          </a:bodyPr>
          <a:lstStyle/>
          <a:p>
            <a:r>
              <a:rPr lang="nb-NO" sz="1200" dirty="0">
                <a:solidFill>
                  <a:schemeClr val="tx1"/>
                </a:solidFill>
              </a:rPr>
              <a:t>Total EBIT </a:t>
            </a:r>
            <a:r>
              <a:rPr lang="nb-NO" sz="1200" dirty="0" err="1">
                <a:solidFill>
                  <a:schemeClr val="tx1"/>
                </a:solidFill>
              </a:rPr>
              <a:t>on</a:t>
            </a:r>
            <a:r>
              <a:rPr lang="nb-NO" sz="1200" dirty="0">
                <a:solidFill>
                  <a:schemeClr val="tx1"/>
                </a:solidFill>
              </a:rPr>
              <a:t> </a:t>
            </a:r>
            <a:r>
              <a:rPr lang="nb-NO" sz="1200" dirty="0" err="1">
                <a:solidFill>
                  <a:schemeClr val="tx1"/>
                </a:solidFill>
              </a:rPr>
              <a:t>industry</a:t>
            </a:r>
            <a:r>
              <a:rPr lang="nb-NO" sz="1200" dirty="0">
                <a:solidFill>
                  <a:schemeClr val="tx1"/>
                </a:solidFill>
              </a:rPr>
              <a:t> </a:t>
            </a:r>
            <a:r>
              <a:rPr lang="nb-NO" sz="1200" dirty="0" err="1">
                <a:solidFill>
                  <a:schemeClr val="tx1"/>
                </a:solidFill>
              </a:rPr>
              <a:t>level</a:t>
            </a:r>
            <a:endParaRPr lang="nb-NO" sz="1200" dirty="0">
              <a:solidFill>
                <a:schemeClr val="tx1"/>
              </a:solidFill>
            </a:endParaRPr>
          </a:p>
        </p:txBody>
      </p:sp>
    </p:spTree>
    <p:extLst>
      <p:ext uri="{BB962C8B-B14F-4D97-AF65-F5344CB8AC3E}">
        <p14:creationId xmlns:p14="http://schemas.microsoft.com/office/powerpoint/2010/main" val="210744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633140-394A-49A8-BCE9-881D20C5F156}"/>
              </a:ext>
            </a:extLst>
          </p:cNvPr>
          <p:cNvSpPr>
            <a:spLocks noGrp="1"/>
          </p:cNvSpPr>
          <p:nvPr>
            <p:ph idx="1"/>
          </p:nvPr>
        </p:nvSpPr>
        <p:spPr/>
        <p:txBody>
          <a:bodyPr/>
          <a:lstStyle/>
          <a:p>
            <a:r>
              <a:rPr lang="nb-NO" dirty="0"/>
              <a:t>The </a:t>
            </a:r>
            <a:r>
              <a:rPr lang="en-GB" dirty="0"/>
              <a:t>low growth scenario looks tempting, providing higher prices that over-compensate for lack of growth and hence provide higher export value and twice as high EBIT</a:t>
            </a:r>
          </a:p>
          <a:p>
            <a:r>
              <a:rPr lang="en-GB" dirty="0"/>
              <a:t>This is however a strategy that has negative long term effects as it kills the dynamic in product development and creating new market/market segments</a:t>
            </a:r>
          </a:p>
          <a:p>
            <a:r>
              <a:rPr lang="en-GB" dirty="0"/>
              <a:t>A high growth strategy could look like a bad strategy implying price drop that will have a negative impact on EBIT</a:t>
            </a:r>
          </a:p>
          <a:p>
            <a:r>
              <a:rPr lang="en-GB" dirty="0"/>
              <a:t>There are however other effects that is likely to be underestimated by just looking at sales value and EBIT to the fish farmers</a:t>
            </a:r>
          </a:p>
        </p:txBody>
      </p:sp>
      <p:sp>
        <p:nvSpPr>
          <p:cNvPr id="3" name="Slide Number Placeholder 2">
            <a:extLst>
              <a:ext uri="{FF2B5EF4-FFF2-40B4-BE49-F238E27FC236}">
                <a16:creationId xmlns:a16="http://schemas.microsoft.com/office/drawing/2014/main" id="{B07EC180-C05E-41BE-990A-21CA2D48E78B}"/>
              </a:ext>
            </a:extLst>
          </p:cNvPr>
          <p:cNvSpPr>
            <a:spLocks noGrp="1"/>
          </p:cNvSpPr>
          <p:nvPr>
            <p:ph type="sldNum" sz="quarter" idx="12"/>
          </p:nvPr>
        </p:nvSpPr>
        <p:spPr/>
        <p:txBody>
          <a:bodyPr/>
          <a:lstStyle/>
          <a:p>
            <a:fld id="{D14BCCD3-0010-4FBA-B965-2126ADC31932}" type="slidenum">
              <a:rPr lang="nb-NO" smtClean="0"/>
              <a:pPr/>
              <a:t>6</a:t>
            </a:fld>
            <a:endParaRPr lang="nb-NO" dirty="0"/>
          </a:p>
        </p:txBody>
      </p:sp>
      <p:sp>
        <p:nvSpPr>
          <p:cNvPr id="4" name="Title 3">
            <a:extLst>
              <a:ext uri="{FF2B5EF4-FFF2-40B4-BE49-F238E27FC236}">
                <a16:creationId xmlns:a16="http://schemas.microsoft.com/office/drawing/2014/main" id="{A702708A-8DF9-458F-9A61-A755930412CB}"/>
              </a:ext>
            </a:extLst>
          </p:cNvPr>
          <p:cNvSpPr>
            <a:spLocks noGrp="1"/>
          </p:cNvSpPr>
          <p:nvPr>
            <p:ph type="title"/>
          </p:nvPr>
        </p:nvSpPr>
        <p:spPr/>
        <p:txBody>
          <a:bodyPr/>
          <a:lstStyle/>
          <a:p>
            <a:r>
              <a:rPr lang="nb-NO" dirty="0"/>
              <a:t>High </a:t>
            </a:r>
            <a:r>
              <a:rPr lang="nb-NO" dirty="0" err="1"/>
              <a:t>growth</a:t>
            </a:r>
            <a:r>
              <a:rPr lang="nb-NO" dirty="0"/>
              <a:t> or </a:t>
            </a:r>
            <a:r>
              <a:rPr lang="nb-NO" dirty="0" err="1"/>
              <a:t>low</a:t>
            </a:r>
            <a:r>
              <a:rPr lang="nb-NO" dirty="0"/>
              <a:t> </a:t>
            </a:r>
            <a:r>
              <a:rPr lang="nb-NO" dirty="0" err="1"/>
              <a:t>growth</a:t>
            </a:r>
            <a:r>
              <a:rPr lang="nb-NO" dirty="0"/>
              <a:t>?</a:t>
            </a:r>
          </a:p>
        </p:txBody>
      </p:sp>
    </p:spTree>
    <p:extLst>
      <p:ext uri="{BB962C8B-B14F-4D97-AF65-F5344CB8AC3E}">
        <p14:creationId xmlns:p14="http://schemas.microsoft.com/office/powerpoint/2010/main" val="396352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2C7D52-BE19-4493-8CE3-A532E740D5F0}"/>
              </a:ext>
            </a:extLst>
          </p:cNvPr>
          <p:cNvSpPr>
            <a:spLocks noGrp="1"/>
          </p:cNvSpPr>
          <p:nvPr>
            <p:ph idx="1"/>
          </p:nvPr>
        </p:nvSpPr>
        <p:spPr/>
        <p:txBody>
          <a:bodyPr/>
          <a:lstStyle/>
          <a:p>
            <a:pPr marL="0" indent="0">
              <a:buNone/>
            </a:pPr>
            <a:r>
              <a:rPr lang="en-GB" b="1" dirty="0"/>
              <a:t>Requiring higher investments in:</a:t>
            </a:r>
          </a:p>
          <a:p>
            <a:r>
              <a:rPr lang="en-GB" dirty="0"/>
              <a:t>Biomass and farming infrastructure (capex): Capital requirement NOK 40-80bn</a:t>
            </a:r>
          </a:p>
          <a:p>
            <a:r>
              <a:rPr lang="en-GB" dirty="0"/>
              <a:t>Marketing campaigns to increase market and also aiming to raise prices above the modelled NOK 49 level</a:t>
            </a:r>
          </a:p>
          <a:p>
            <a:r>
              <a:rPr lang="en-GB" dirty="0" err="1"/>
              <a:t>Wellboat</a:t>
            </a:r>
            <a:r>
              <a:rPr lang="en-GB" dirty="0"/>
              <a:t> capacity to transport smolt and fish for harvesting</a:t>
            </a:r>
          </a:p>
          <a:p>
            <a:r>
              <a:rPr lang="en-GB" dirty="0"/>
              <a:t>Transport infrastructure, when weekly volumes in December increase from 30,000 tonnes to 55-60,000 tonnes, need for building up sea transport capacity in order to handle the higher transport volumes</a:t>
            </a:r>
          </a:p>
          <a:p>
            <a:endParaRPr lang="en-GB" dirty="0"/>
          </a:p>
          <a:p>
            <a:pPr marL="0" indent="0">
              <a:buNone/>
            </a:pPr>
            <a:r>
              <a:rPr lang="en-GB" b="1" dirty="0"/>
              <a:t>Sum of this will be higher </a:t>
            </a:r>
          </a:p>
          <a:p>
            <a:r>
              <a:rPr lang="en-GB" dirty="0"/>
              <a:t>Value creation </a:t>
            </a:r>
          </a:p>
          <a:p>
            <a:r>
              <a:rPr lang="en-GB" dirty="0"/>
              <a:t>Activity </a:t>
            </a:r>
          </a:p>
          <a:p>
            <a:r>
              <a:rPr lang="en-GB" dirty="0"/>
              <a:t>Number of new jobs </a:t>
            </a:r>
          </a:p>
          <a:p>
            <a:r>
              <a:rPr lang="en-GB" dirty="0"/>
              <a:t>Tax payments to local </a:t>
            </a:r>
            <a:r>
              <a:rPr lang="en-GB" dirty="0" err="1"/>
              <a:t>municipalies</a:t>
            </a:r>
            <a:endParaRPr lang="en-GB" dirty="0"/>
          </a:p>
          <a:p>
            <a:endParaRPr lang="nb-NO" dirty="0"/>
          </a:p>
        </p:txBody>
      </p:sp>
      <p:sp>
        <p:nvSpPr>
          <p:cNvPr id="3" name="Slide Number Placeholder 2">
            <a:extLst>
              <a:ext uri="{FF2B5EF4-FFF2-40B4-BE49-F238E27FC236}">
                <a16:creationId xmlns:a16="http://schemas.microsoft.com/office/drawing/2014/main" id="{8F83F0B8-1B42-4603-A655-92E594BD8B78}"/>
              </a:ext>
            </a:extLst>
          </p:cNvPr>
          <p:cNvSpPr>
            <a:spLocks noGrp="1"/>
          </p:cNvSpPr>
          <p:nvPr>
            <p:ph type="sldNum" sz="quarter" idx="12"/>
          </p:nvPr>
        </p:nvSpPr>
        <p:spPr/>
        <p:txBody>
          <a:bodyPr/>
          <a:lstStyle/>
          <a:p>
            <a:fld id="{D14BCCD3-0010-4FBA-B965-2126ADC31932}" type="slidenum">
              <a:rPr lang="nb-NO" smtClean="0"/>
              <a:pPr/>
              <a:t>7</a:t>
            </a:fld>
            <a:endParaRPr lang="nb-NO" dirty="0"/>
          </a:p>
        </p:txBody>
      </p:sp>
      <p:sp>
        <p:nvSpPr>
          <p:cNvPr id="4" name="Title 3">
            <a:extLst>
              <a:ext uri="{FF2B5EF4-FFF2-40B4-BE49-F238E27FC236}">
                <a16:creationId xmlns:a16="http://schemas.microsoft.com/office/drawing/2014/main" id="{54BC8CC8-64A0-42DE-889D-ED097403420D}"/>
              </a:ext>
            </a:extLst>
          </p:cNvPr>
          <p:cNvSpPr>
            <a:spLocks noGrp="1"/>
          </p:cNvSpPr>
          <p:nvPr>
            <p:ph type="title"/>
          </p:nvPr>
        </p:nvSpPr>
        <p:spPr/>
        <p:txBody>
          <a:bodyPr/>
          <a:lstStyle/>
          <a:p>
            <a:r>
              <a:rPr lang="nb-NO" dirty="0"/>
              <a:t>High </a:t>
            </a:r>
            <a:r>
              <a:rPr lang="nb-NO" dirty="0" err="1"/>
              <a:t>growth</a:t>
            </a:r>
            <a:r>
              <a:rPr lang="nb-NO" dirty="0"/>
              <a:t> scenario:</a:t>
            </a:r>
          </a:p>
        </p:txBody>
      </p:sp>
    </p:spTree>
    <p:extLst>
      <p:ext uri="{BB962C8B-B14F-4D97-AF65-F5344CB8AC3E}">
        <p14:creationId xmlns:p14="http://schemas.microsoft.com/office/powerpoint/2010/main" val="95597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nb-NO"/>
              <a:t>Takk!</a:t>
            </a:r>
            <a:endParaRPr lang="nb-NO" dirty="0"/>
          </a:p>
        </p:txBody>
      </p:sp>
      <p:sp>
        <p:nvSpPr>
          <p:cNvPr id="3" name="Underrubrik 2"/>
          <p:cNvSpPr>
            <a:spLocks noGrp="1"/>
          </p:cNvSpPr>
          <p:nvPr>
            <p:ph type="subTitle" idx="1"/>
          </p:nvPr>
        </p:nvSpPr>
        <p:spPr/>
        <p:txBody>
          <a:bodyPr/>
          <a:lstStyle/>
          <a:p>
            <a:r>
              <a:rPr lang="nb-NO"/>
              <a:t>Kolbjørn Giskeødegård, Director</a:t>
            </a:r>
          </a:p>
          <a:p>
            <a:r>
              <a:rPr lang="nb-NO"/>
              <a:t>kg@nordea.com</a:t>
            </a:r>
            <a:endParaRPr lang="nb-NO" dirty="0"/>
          </a:p>
        </p:txBody>
      </p:sp>
      <p:sp>
        <p:nvSpPr>
          <p:cNvPr id="4" name="Platshållare för text 3"/>
          <p:cNvSpPr>
            <a:spLocks noGrp="1"/>
          </p:cNvSpPr>
          <p:nvPr>
            <p:ph type="body" sz="quarter" idx="10"/>
          </p:nvPr>
        </p:nvSpPr>
        <p:spPr>
          <a:xfrm>
            <a:off x="648000" y="3096000"/>
            <a:ext cx="8673553" cy="1260000"/>
          </a:xfrm>
        </p:spPr>
        <p:txBody>
          <a:bodyPr/>
          <a:lstStyle/>
          <a:p>
            <a:r>
              <a:rPr lang="en-GB" dirty="0"/>
              <a:t>Nordea Bank AB (</a:t>
            </a:r>
            <a:r>
              <a:rPr lang="en-GB" dirty="0" err="1"/>
              <a:t>publ</a:t>
            </a:r>
            <a:r>
              <a:rPr lang="en-GB" dirty="0"/>
              <a:t>), filial i Norge, </a:t>
            </a:r>
            <a:r>
              <a:rPr lang="en-GB" dirty="0" err="1"/>
              <a:t>Essendrops</a:t>
            </a:r>
            <a:r>
              <a:rPr lang="en-GB" dirty="0"/>
              <a:t> gate 7, PO box 1166 </a:t>
            </a:r>
            <a:r>
              <a:rPr lang="en-GB" dirty="0" err="1"/>
              <a:t>Sentrum</a:t>
            </a:r>
            <a:r>
              <a:rPr lang="en-GB" dirty="0"/>
              <a:t>, 0107 Oslo, Norway, 983258344 MVA (Norwegian Register of Business Enterprises) </a:t>
            </a:r>
            <a:br>
              <a:rPr lang="en-GB" dirty="0"/>
            </a:br>
            <a:r>
              <a:rPr lang="en-GB" dirty="0"/>
              <a:t>Nordea Bank AB (</a:t>
            </a:r>
            <a:r>
              <a:rPr lang="en-GB" dirty="0" err="1"/>
              <a:t>publ</a:t>
            </a:r>
            <a:r>
              <a:rPr lang="en-GB" dirty="0"/>
              <a:t>), Stockholm, Sweden, 516406-0120 (Swedish Companies Registration Office)</a:t>
            </a:r>
          </a:p>
          <a:p>
            <a:r>
              <a:rPr lang="en-GB" dirty="0"/>
              <a:t>Nordea Markets is the name of the Markets departments of Nordea Bank AB (</a:t>
            </a:r>
            <a:r>
              <a:rPr lang="en-GB" dirty="0" err="1"/>
              <a:t>publ</a:t>
            </a:r>
            <a:r>
              <a:rPr lang="en-GB" dirty="0"/>
              <a:t>). </a:t>
            </a:r>
            <a:br>
              <a:rPr lang="en-GB" dirty="0"/>
            </a:br>
            <a:br>
              <a:rPr lang="en-GB" dirty="0"/>
            </a:br>
            <a:r>
              <a:rPr lang="en-GB" dirty="0"/>
              <a:t>The information provided herein is intended for the sole use of the intended recipient. The views and other information provided herein are the current views of Nordea Markets as of the date of this document and are subject to change without notice. The views have been provided solely based on the information made available to Nordea Markets and for the purposes of presenting the services made available by Nordea Markets. This notice does not substitute the judgement of the recipient. </a:t>
            </a:r>
            <a:br>
              <a:rPr lang="en-GB" dirty="0"/>
            </a:br>
            <a:br>
              <a:rPr lang="en-GB" dirty="0"/>
            </a:br>
            <a:r>
              <a:rPr lang="en-GB" dirty="0"/>
              <a:t>Nordea Markets is not and does not purport to be an adviser as to legal, taxation, accounting or regulatory matters in any jurisdiction. Relevant professional advice should always be obtained before making any investment or credit decision. This document may not be reproduced, distributed or published for any purpose without the prior written consent from Nordea Markets.</a:t>
            </a:r>
            <a:br>
              <a:rPr lang="en-GB" dirty="0"/>
            </a:br>
            <a:br>
              <a:rPr lang="en-GB" dirty="0"/>
            </a:br>
            <a:r>
              <a:rPr lang="en-GB" dirty="0"/>
              <a:t>Web: </a:t>
            </a:r>
            <a:r>
              <a:rPr lang="en-GB" u="sng" dirty="0">
                <a:hlinkClick r:id="rId3"/>
              </a:rPr>
              <a:t>For disclosures and disclaimers, please click this link</a:t>
            </a:r>
            <a:endParaRPr lang="en-GB" dirty="0"/>
          </a:p>
          <a:p>
            <a:endParaRPr lang="nb-NO" dirty="0"/>
          </a:p>
        </p:txBody>
      </p:sp>
    </p:spTree>
    <p:extLst>
      <p:ext uri="{BB962C8B-B14F-4D97-AF65-F5344CB8AC3E}">
        <p14:creationId xmlns:p14="http://schemas.microsoft.com/office/powerpoint/2010/main" val="4827685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Nor"/>
</p:tagLst>
</file>

<file path=ppt/theme/theme1.xml><?xml version="1.0" encoding="utf-8"?>
<a:theme xmlns:a="http://schemas.openxmlformats.org/drawingml/2006/main" name="Nordea">
  <a:themeElements>
    <a:clrScheme name="Nordea">
      <a:dk1>
        <a:sysClr val="windowText" lastClr="000000"/>
      </a:dk1>
      <a:lt1>
        <a:sysClr val="window" lastClr="FFFFFF"/>
      </a:lt1>
      <a:dk2>
        <a:srgbClr val="00005E"/>
      </a:dk2>
      <a:lt2>
        <a:srgbClr val="0000A0"/>
      </a:lt2>
      <a:accent1>
        <a:srgbClr val="0000A0"/>
      </a:accent1>
      <a:accent2>
        <a:srgbClr val="3399FF"/>
      </a:accent2>
      <a:accent3>
        <a:srgbClr val="99CCFF"/>
      </a:accent3>
      <a:accent4>
        <a:srgbClr val="FBD9CA"/>
      </a:accent4>
      <a:accent5>
        <a:srgbClr val="C9C7C7"/>
      </a:accent5>
      <a:accent6>
        <a:srgbClr val="474748"/>
      </a:accent6>
      <a:hlink>
        <a:srgbClr val="000000"/>
      </a:hlink>
      <a:folHlink>
        <a:srgbClr val="3399FF"/>
      </a:folHlink>
    </a:clrScheme>
    <a:fontScheme name="Norde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rgbClr val="8B8A8D"/>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a:solidFill>
              <a:schemeClr val="tx1"/>
            </a:solidFill>
          </a:defRPr>
        </a:defPPr>
      </a:lstStyle>
    </a:txDef>
  </a:objectDefaults>
  <a:extraClrSchemeLst/>
  <a:custClrLst>
    <a:custClr name="Nordea Deep Blue B5">
      <a:srgbClr val="00005E"/>
    </a:custClr>
    <a:custClr name="Nordea Blue B4">
      <a:srgbClr val="0000A0"/>
    </a:custClr>
    <a:custClr name="Nordea Vivid Blue B3">
      <a:srgbClr val="0000FF"/>
    </a:custClr>
    <a:custClr name="Nordea Medium Blue B2">
      <a:srgbClr val="3399FF"/>
    </a:custClr>
    <a:custClr name="Nordea Light Blue B1">
      <a:srgbClr val="99CCFF"/>
    </a:custClr>
    <a:custClr name="Nordea Dark Pink P3">
      <a:srgbClr val="F0C1AE"/>
    </a:custClr>
    <a:custClr name="Nordea Pink P2">
      <a:srgbClr val="FBD9CA"/>
    </a:custClr>
    <a:custClr name="Nordea Light Pink P1">
      <a:srgbClr val="FDECE4"/>
    </a:custClr>
    <a:custClr name="Nordea Dark Gray G4">
      <a:srgbClr val="474748"/>
    </a:custClr>
    <a:custClr name="Nordea Gray G3">
      <a:srgbClr val="8B8A8D"/>
    </a:custClr>
    <a:custClr name="Nordea Medium Gray G2">
      <a:srgbClr val="C9C7C7"/>
    </a:custClr>
    <a:custClr name="Nordea Light Gray G1">
      <a:srgbClr val="E6E4E3"/>
    </a:custClr>
    <a:custClr name="Nordea Accent Red">
      <a:srgbClr val="FF5959"/>
    </a:custClr>
    <a:custClr name="Nordea Accent Yellow">
      <a:srgbClr val="FFE183"/>
    </a:custClr>
    <a:custClr name="Nordea Accent Green">
      <a:srgbClr val="40BFA3"/>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7088</TotalTime>
  <Words>425</Words>
  <Application>Microsoft Office PowerPoint</Application>
  <PresentationFormat>Custom</PresentationFormat>
  <Paragraphs>44</Paragraphs>
  <Slides>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Links</vt:lpstr>
      </vt:variant>
      <vt:variant>
        <vt:i4>6</vt:i4>
      </vt:variant>
      <vt:variant>
        <vt:lpstr>Slide Titles</vt:lpstr>
      </vt:variant>
      <vt:variant>
        <vt:i4>8</vt:i4>
      </vt:variant>
    </vt:vector>
  </HeadingPairs>
  <TitlesOfParts>
    <vt:vector size="18" baseType="lpstr">
      <vt:lpstr>Arial</vt:lpstr>
      <vt:lpstr>Calibri</vt:lpstr>
      <vt:lpstr>Nordea Sans Small</vt:lpstr>
      <vt:lpstr>Nordea</vt:lpstr>
      <vt:lpstr>file:///\\NO-Fileserver\PcCommon\Eq%20Research\Kolbjørn\Aquanor%20innlegg%202019.xlsx!High!%5bAquanor%20innlegg%202019.xlsx%5dHigh%20Chart%201</vt:lpstr>
      <vt:lpstr>file:///\\NO-Fileserver\PcCommon\Eq%20Research\Kolbjørn\Aquanor%20innlegg%202019.xlsx!High!R2C27:R8C33</vt:lpstr>
      <vt:lpstr>file:///\\NO-Fileserver\PcCommon\Eq%20Research\Kolbjørn\Aquanor%20innlegg%202019.xlsx!Sheet2!%5bAquanor%20innlegg%202019.xlsx%5dSheet2%20Chart%202</vt:lpstr>
      <vt:lpstr>file:///\\NO-Fileserver\PcCommon\Eq%20Research\Kolbjørn\Aquanor%20innlegg%202019.xlsx!Sheet2!R1C24:R7C35</vt:lpstr>
      <vt:lpstr>file:///\\NO-Fileserver\PcCommon\Eq%20Research\Kolbjørn\Aquanor%20innlegg%202019.xlsx!Sammenstilt!%5bAquanor%20innlegg%202019.xlsx%5dSammenstilt%20Chart%201</vt:lpstr>
      <vt:lpstr>file:///\\NO-Fileserver\PcCommon\Eq%20Research\Kolbjørn\Aquanor%20innlegg%202019.xlsx!Sammenstilt!%5bAquanor%20innlegg%202019.xlsx%5dSammenstilt%20Chart%202</vt:lpstr>
      <vt:lpstr>Salmon 2025; High and low volume growth scenarios  (case Norway)</vt:lpstr>
      <vt:lpstr>Introduction</vt:lpstr>
      <vt:lpstr>Assumption #1: High volume growth (9%)</vt:lpstr>
      <vt:lpstr>Assumption #2: Low volume growth (3%) </vt:lpstr>
      <vt:lpstr>2 scenarios – 2 outcomes</vt:lpstr>
      <vt:lpstr>High growth or low growth?</vt:lpstr>
      <vt:lpstr>High growth scenario:</vt:lpstr>
      <vt:lpstr>Takk!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Våre beste laksecases</dc:title>
  <dc:creator>Giskeødegård, Kolbjørn</dc:creator>
  <cp:lastModifiedBy>Giskeødegård, Kolbjørn</cp:lastModifiedBy>
  <cp:revision>122</cp:revision>
  <dcterms:created xsi:type="dcterms:W3CDTF">2016-03-23T08:04:09Z</dcterms:created>
  <dcterms:modified xsi:type="dcterms:W3CDTF">2019-08-19T07:32:15Z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00b7bbd-7ade-49ce-aa5e-23220b76cd08_Enabled">
    <vt:lpwstr>true</vt:lpwstr>
  </property>
  <property fmtid="{D5CDD505-2E9C-101B-9397-08002B2CF9AE}" pid="3" name="MSIP_Label_400b7bbd-7ade-49ce-aa5e-23220b76cd08_SetDate">
    <vt:lpwstr>2019-04-10T05:47:34Z</vt:lpwstr>
  </property>
  <property fmtid="{D5CDD505-2E9C-101B-9397-08002B2CF9AE}" pid="4" name="MSIP_Label_400b7bbd-7ade-49ce-aa5e-23220b76cd08_Method">
    <vt:lpwstr>Standard</vt:lpwstr>
  </property>
  <property fmtid="{D5CDD505-2E9C-101B-9397-08002B2CF9AE}" pid="5" name="MSIP_Label_400b7bbd-7ade-49ce-aa5e-23220b76cd08_Name">
    <vt:lpwstr>Confidential</vt:lpwstr>
  </property>
  <property fmtid="{D5CDD505-2E9C-101B-9397-08002B2CF9AE}" pid="6" name="MSIP_Label_400b7bbd-7ade-49ce-aa5e-23220b76cd08_SiteId">
    <vt:lpwstr>8beccd60-0be6-4025-8e24-ca9ae679e1f4</vt:lpwstr>
  </property>
  <property fmtid="{D5CDD505-2E9C-101B-9397-08002B2CF9AE}" pid="7" name="MSIP_Label_400b7bbd-7ade-49ce-aa5e-23220b76cd08_ActionId">
    <vt:lpwstr>88d88888-8cee-47cd-9810-000072549d3d</vt:lpwstr>
  </property>
  <property fmtid="{D5CDD505-2E9C-101B-9397-08002B2CF9AE}" pid="8" name="MSIP_Label_400b7bbd-7ade-49ce-aa5e-23220b76cd08_ContentBits">
    <vt:lpwstr>2</vt:lpwstr>
  </property>
</Properties>
</file>