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9" r:id="rId5"/>
    <p:sldId id="933" r:id="rId6"/>
    <p:sldId id="934" r:id="rId7"/>
    <p:sldId id="935" r:id="rId8"/>
    <p:sldId id="953" r:id="rId9"/>
    <p:sldId id="938" r:id="rId10"/>
    <p:sldId id="939" r:id="rId11"/>
    <p:sldId id="940" r:id="rId12"/>
    <p:sldId id="947" r:id="rId13"/>
    <p:sldId id="932" r:id="rId14"/>
    <p:sldId id="923" r:id="rId15"/>
    <p:sldId id="951" r:id="rId16"/>
    <p:sldId id="865" r:id="rId17"/>
    <p:sldId id="949" r:id="rId18"/>
    <p:sldId id="952" r:id="rId19"/>
    <p:sldId id="946" r:id="rId20"/>
    <p:sldId id="928" r:id="rId21"/>
    <p:sldId id="948" r:id="rId22"/>
  </p:sldIdLst>
  <p:sldSz cx="12192000" cy="6858000"/>
  <p:notesSz cx="6669088" cy="97536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7BEFD53-457D-4C0F-BCA3-C76E0C3877E0}">
          <p14:sldIdLst>
            <p14:sldId id="259"/>
            <p14:sldId id="933"/>
            <p14:sldId id="934"/>
            <p14:sldId id="935"/>
            <p14:sldId id="953"/>
            <p14:sldId id="938"/>
            <p14:sldId id="939"/>
            <p14:sldId id="940"/>
            <p14:sldId id="947"/>
            <p14:sldId id="932"/>
            <p14:sldId id="923"/>
            <p14:sldId id="951"/>
            <p14:sldId id="865"/>
            <p14:sldId id="949"/>
            <p14:sldId id="952"/>
            <p14:sldId id="946"/>
            <p14:sldId id="928"/>
            <p14:sldId id="9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rid Kristine Pettersen" initials="IKP" lastIdx="2" clrIdx="0">
    <p:extLst>
      <p:ext uri="{19B8F6BF-5375-455C-9EA6-DF929625EA0E}">
        <p15:presenceInfo xmlns:p15="http://schemas.microsoft.com/office/powerpoint/2012/main" userId="S::ikp@seafood.no::aceb6989-4479-4678-9341-8cce0a4b57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C5D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ys stil 1 – uthev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80140" autoAdjust="0"/>
  </p:normalViewPr>
  <p:slideViewPr>
    <p:cSldViewPr snapToGrid="0">
      <p:cViewPr>
        <p:scale>
          <a:sx n="50" d="100"/>
          <a:sy n="50" d="100"/>
        </p:scale>
        <p:origin x="1233" y="417"/>
      </p:cViewPr>
      <p:guideLst/>
    </p:cSldViewPr>
  </p:slideViewPr>
  <p:notesTextViewPr>
    <p:cViewPr>
      <p:scale>
        <a:sx n="3" d="2"/>
        <a:sy n="3" d="2"/>
      </p:scale>
      <p:origin x="0" y="-474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eafoodfromnorway-my.sharepoint.com/personal/ikp_seafood_no/Documents/Seafood%20council/Presentasjoner/Aquanor/diverse%20beregning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eafoodfromnorway-my.sharepoint.com/personal/ikp_seafood_no/Documents/Seafood%20council/Presentasjoner/Aquanor/diverse%20beregning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eafoodfromnorway-my.sharepoint.com/personal/ikp_seafood_no/Documents/Seafood%20council/Presentasjoner/Aquanor/diverse%20beregning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kp\AppData\Local\Microsoft\Windows\INetCache\Content.Outlook\X3R91BTH\Norsk%20eksport%202006%20og%20framover%20per%20verdensde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eafoodfromnorway-my.sharepoint.com/personal/ikp_seafood_no/Documents/Seafood%20council/Presentasjoner/Aquanor/diverse%20beregning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seafoodfromnorway-my.sharepoint.com/personal/ikp_seafood_no/Documents/Seafood%20council/Presentasjoner/Aquanor/diverse%20beregninge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seafoodfromnorway-my.sharepoint.com/personal/ikp_seafood_no/Documents/Seafood%20council/Presentasjoner/Aquanor/Copy%20of%20Norsk%20eksport%202006%20og%20framover%20per%20verdensde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seafoodfromnorway-my.sharepoint.com/personal/ikp_seafood_no/Documents/Seafood%20council/Presentasjoner/Aquanor/Copy%20of%20marketvolum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'norsk eksport'!$E$7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24-4BD9-B52F-97AC94898D26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24-4BD9-B52F-97AC94898D26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24-4BD9-B52F-97AC94898D26}"/>
              </c:ext>
            </c:extLst>
          </c:dPt>
          <c:cat>
            <c:strRef>
              <c:f>'norsk eksport'!$D$8:$D$17</c:f>
              <c:strCache>
                <c:ptCount val="10"/>
                <c:pt idx="0">
                  <c:v>Polen</c:v>
                </c:pt>
                <c:pt idx="1">
                  <c:v>Frankrike</c:v>
                </c:pt>
                <c:pt idx="2">
                  <c:v>Danmark</c:v>
                </c:pt>
                <c:pt idx="3">
                  <c:v>Storbritannia</c:v>
                </c:pt>
                <c:pt idx="4">
                  <c:v>Spania</c:v>
                </c:pt>
                <c:pt idx="5">
                  <c:v>Nederland</c:v>
                </c:pt>
                <c:pt idx="6">
                  <c:v>USA</c:v>
                </c:pt>
                <c:pt idx="7">
                  <c:v>Italia</c:v>
                </c:pt>
                <c:pt idx="8">
                  <c:v>Tyskland</c:v>
                </c:pt>
                <c:pt idx="9">
                  <c:v>Sverige</c:v>
                </c:pt>
              </c:strCache>
            </c:strRef>
          </c:cat>
          <c:val>
            <c:numRef>
              <c:f>'norsk eksport'!$E$8:$E$17</c:f>
              <c:numCache>
                <c:formatCode>#,##0</c:formatCode>
                <c:ptCount val="10"/>
                <c:pt idx="0">
                  <c:v>169955.813624081</c:v>
                </c:pt>
                <c:pt idx="1">
                  <c:v>129404.55401370701</c:v>
                </c:pt>
                <c:pt idx="2">
                  <c:v>99419.384098164403</c:v>
                </c:pt>
                <c:pt idx="3">
                  <c:v>77694.878631585496</c:v>
                </c:pt>
                <c:pt idx="4">
                  <c:v>73446.310229935698</c:v>
                </c:pt>
                <c:pt idx="5">
                  <c:v>68617.154453974494</c:v>
                </c:pt>
                <c:pt idx="6">
                  <c:v>66805.287304029494</c:v>
                </c:pt>
                <c:pt idx="7">
                  <c:v>62220.473700199698</c:v>
                </c:pt>
                <c:pt idx="8">
                  <c:v>50916.0973509338</c:v>
                </c:pt>
                <c:pt idx="9">
                  <c:v>48983.678345491397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24-4BD9-B52F-97AC94898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3741352"/>
        <c:axId val="533743976"/>
      </c:barChart>
      <c:catAx>
        <c:axId val="53374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3743976"/>
        <c:crosses val="autoZero"/>
        <c:auto val="1"/>
        <c:lblAlgn val="ctr"/>
        <c:lblOffset val="100"/>
        <c:noMultiLvlLbl val="0"/>
      </c:catAx>
      <c:valAx>
        <c:axId val="533743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/>
                  <a:t>Tonn rundvekt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374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'norsk eksport'!$E$7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'norsk eksport'!$D$8:$D$17</c:f>
              <c:strCache>
                <c:ptCount val="10"/>
                <c:pt idx="0">
                  <c:v>Polen</c:v>
                </c:pt>
                <c:pt idx="1">
                  <c:v>Frankrike</c:v>
                </c:pt>
                <c:pt idx="2">
                  <c:v>Danmark</c:v>
                </c:pt>
                <c:pt idx="3">
                  <c:v>Storbritannia</c:v>
                </c:pt>
                <c:pt idx="4">
                  <c:v>Spania</c:v>
                </c:pt>
                <c:pt idx="5">
                  <c:v>Nederland</c:v>
                </c:pt>
                <c:pt idx="6">
                  <c:v>USA</c:v>
                </c:pt>
                <c:pt idx="7">
                  <c:v>Italia</c:v>
                </c:pt>
                <c:pt idx="8">
                  <c:v>Tyskland</c:v>
                </c:pt>
                <c:pt idx="9">
                  <c:v>Sverige</c:v>
                </c:pt>
              </c:strCache>
            </c:strRef>
          </c:cat>
          <c:val>
            <c:numRef>
              <c:f>'norsk eksport'!$E$8:$E$17</c:f>
              <c:numCache>
                <c:formatCode>#,##0</c:formatCode>
                <c:ptCount val="10"/>
                <c:pt idx="0">
                  <c:v>169955.813624081</c:v>
                </c:pt>
                <c:pt idx="1">
                  <c:v>129404.55401370701</c:v>
                </c:pt>
                <c:pt idx="2">
                  <c:v>99419.384098164403</c:v>
                </c:pt>
                <c:pt idx="3">
                  <c:v>77694.878631585496</c:v>
                </c:pt>
                <c:pt idx="4">
                  <c:v>73446.310229935698</c:v>
                </c:pt>
                <c:pt idx="5">
                  <c:v>68617.154453974494</c:v>
                </c:pt>
                <c:pt idx="6">
                  <c:v>66805.287304029494</c:v>
                </c:pt>
                <c:pt idx="7">
                  <c:v>62220.473700199698</c:v>
                </c:pt>
                <c:pt idx="8">
                  <c:v>50916.0973509338</c:v>
                </c:pt>
                <c:pt idx="9">
                  <c:v>48983.678345491397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24-4BD9-B52F-97AC94898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3741352"/>
        <c:axId val="533743976"/>
      </c:barChart>
      <c:catAx>
        <c:axId val="53374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3743976"/>
        <c:crosses val="autoZero"/>
        <c:auto val="1"/>
        <c:lblAlgn val="ctr"/>
        <c:lblOffset val="100"/>
        <c:noMultiLvlLbl val="0"/>
      </c:catAx>
      <c:valAx>
        <c:axId val="5337439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/>
                  <a:t>Tonn rundvekt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374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'norsk eksport'!$L$7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'norsk eksport'!$K$8:$K$17</c:f>
              <c:strCache>
                <c:ptCount val="10"/>
                <c:pt idx="0">
                  <c:v>Polen</c:v>
                </c:pt>
                <c:pt idx="1">
                  <c:v>Frankrike</c:v>
                </c:pt>
                <c:pt idx="2">
                  <c:v>Danmark</c:v>
                </c:pt>
                <c:pt idx="3">
                  <c:v>Storbritannia</c:v>
                </c:pt>
                <c:pt idx="4">
                  <c:v>Spania</c:v>
                </c:pt>
                <c:pt idx="5">
                  <c:v>Nederland</c:v>
                </c:pt>
                <c:pt idx="6">
                  <c:v>USA</c:v>
                </c:pt>
                <c:pt idx="7">
                  <c:v>Italia</c:v>
                </c:pt>
                <c:pt idx="8">
                  <c:v>Tyskland</c:v>
                </c:pt>
                <c:pt idx="9">
                  <c:v>Sverige</c:v>
                </c:pt>
              </c:strCache>
            </c:strRef>
          </c:cat>
          <c:val>
            <c:numRef>
              <c:f>'norsk eksport'!$L$8:$L$17</c:f>
              <c:numCache>
                <c:formatCode>#,##0</c:formatCode>
                <c:ptCount val="10"/>
                <c:pt idx="0">
                  <c:v>13800</c:v>
                </c:pt>
                <c:pt idx="1">
                  <c:v>144300</c:v>
                </c:pt>
                <c:pt idx="2">
                  <c:v>37995</c:v>
                </c:pt>
                <c:pt idx="3">
                  <c:v>81700</c:v>
                </c:pt>
                <c:pt idx="4">
                  <c:v>77800</c:v>
                </c:pt>
                <c:pt idx="5">
                  <c:v>68617.154453974494</c:v>
                </c:pt>
                <c:pt idx="6">
                  <c:v>88200</c:v>
                </c:pt>
                <c:pt idx="7">
                  <c:v>94400</c:v>
                </c:pt>
                <c:pt idx="8">
                  <c:v>162500</c:v>
                </c:pt>
                <c:pt idx="9">
                  <c:v>58150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95-4BEB-AC39-D476B2D93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479048"/>
        <c:axId val="647479376"/>
      </c:barChart>
      <c:catAx>
        <c:axId val="64747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7479376"/>
        <c:crosses val="autoZero"/>
        <c:auto val="1"/>
        <c:lblAlgn val="ctr"/>
        <c:lblOffset val="100"/>
        <c:noMultiLvlLbl val="0"/>
      </c:catAx>
      <c:valAx>
        <c:axId val="647479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/>
                  <a:t>Tonn rundvekt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7479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Handelsdatabasen_Norge_DI_Vie_3!$B$49</c:f>
              <c:strCache>
                <c:ptCount val="1"/>
                <c:pt idx="0">
                  <c:v>Norsk eksport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4000">
                  <a:schemeClr val="accent2">
                    <a:lumMod val="45000"/>
                    <a:lumOff val="55000"/>
                  </a:schemeClr>
                </a:gs>
                <a:gs pos="83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solidFill>
                <a:schemeClr val="accent2"/>
              </a:solidFill>
            </a:ln>
            <a:effectLst/>
          </c:spPr>
          <c:cat>
            <c:numRef>
              <c:f>Handelsdatabasen_Norge_DI_Vie_3!$C$47:$O$47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Handelsdatabasen_Norge_DI_Vie_3!$C$49:$O$49</c:f>
              <c:numCache>
                <c:formatCode>_-* #,##0_-;\-* #,##0_-;_-* "-"??_-;_-@_-</c:formatCode>
                <c:ptCount val="13"/>
                <c:pt idx="0">
                  <c:v>576830.00983933394</c:v>
                </c:pt>
                <c:pt idx="1">
                  <c:v>692766.17802075727</c:v>
                </c:pt>
                <c:pt idx="2">
                  <c:v>707525.97942701855</c:v>
                </c:pt>
                <c:pt idx="3">
                  <c:v>825072.40776503377</c:v>
                </c:pt>
                <c:pt idx="4">
                  <c:v>910635.0024276576</c:v>
                </c:pt>
                <c:pt idx="5">
                  <c:v>965879.61978281604</c:v>
                </c:pt>
                <c:pt idx="6">
                  <c:v>1138664.4398019335</c:v>
                </c:pt>
                <c:pt idx="7">
                  <c:v>1096238.444395358</c:v>
                </c:pt>
                <c:pt idx="8">
                  <c:v>1147403.637912232</c:v>
                </c:pt>
                <c:pt idx="9">
                  <c:v>1189009.675872484</c:v>
                </c:pt>
                <c:pt idx="10">
                  <c:v>1126288.111642028</c:v>
                </c:pt>
                <c:pt idx="11">
                  <c:v>1153921.559392838</c:v>
                </c:pt>
                <c:pt idx="12">
                  <c:v>1206836.3455444146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2-4A55-8535-801B13F12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2685448"/>
        <c:axId val="662686432"/>
      </c:areaChart>
      <c:lineChart>
        <c:grouping val="standard"/>
        <c:varyColors val="0"/>
        <c:ser>
          <c:idx val="0"/>
          <c:order val="0"/>
          <c:tx>
            <c:strRef>
              <c:f>Handelsdatabasen_Norge_DI_Vie_3!$B$48</c:f>
              <c:strCache>
                <c:ptCount val="1"/>
                <c:pt idx="0">
                  <c:v>EU's andel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Handelsdatabasen_Norge_DI_Vie_3!$C$47:$O$47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Handelsdatabasen_Norge_DI_Vie_3!$C$48:$O$48</c:f>
              <c:numCache>
                <c:formatCode>0%</c:formatCode>
                <c:ptCount val="13"/>
                <c:pt idx="0">
                  <c:v>0.76035791435508659</c:v>
                </c:pt>
                <c:pt idx="1">
                  <c:v>0.72785708089896051</c:v>
                </c:pt>
                <c:pt idx="2">
                  <c:v>0.74843618708899284</c:v>
                </c:pt>
                <c:pt idx="3">
                  <c:v>0.71431995946142834</c:v>
                </c:pt>
                <c:pt idx="4">
                  <c:v>0.67151236649564083</c:v>
                </c:pt>
                <c:pt idx="5">
                  <c:v>0.66766792794640895</c:v>
                </c:pt>
                <c:pt idx="6">
                  <c:v>0.66349603193309203</c:v>
                </c:pt>
                <c:pt idx="7">
                  <c:v>0.6835926578294258</c:v>
                </c:pt>
                <c:pt idx="8">
                  <c:v>0.72322284900149925</c:v>
                </c:pt>
                <c:pt idx="9">
                  <c:v>0.76507325557420958</c:v>
                </c:pt>
                <c:pt idx="10">
                  <c:v>0.76236701231425685</c:v>
                </c:pt>
                <c:pt idx="11">
                  <c:v>0.72790187805288376</c:v>
                </c:pt>
                <c:pt idx="12">
                  <c:v>0.75235326069699937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32-4A55-8535-801B13F12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033144"/>
        <c:axId val="741673288"/>
      </c:lineChart>
      <c:catAx>
        <c:axId val="662685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2686432"/>
        <c:crosses val="autoZero"/>
        <c:auto val="1"/>
        <c:lblAlgn val="ctr"/>
        <c:lblOffset val="100"/>
        <c:noMultiLvlLbl val="0"/>
      </c:catAx>
      <c:valAx>
        <c:axId val="6626864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Tonn rundvekt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2685448"/>
        <c:crosses val="autoZero"/>
        <c:crossBetween val="between"/>
      </c:valAx>
      <c:valAx>
        <c:axId val="741673288"/>
        <c:scaling>
          <c:orientation val="minMax"/>
          <c:max val="1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Andel av eksport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39033144"/>
        <c:crosses val="max"/>
        <c:crossBetween val="between"/>
      </c:valAx>
      <c:catAx>
        <c:axId val="539033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16732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918353955755533E-2"/>
          <c:y val="5.8333333333333334E-2"/>
          <c:w val="0.94117688413948253"/>
          <c:h val="0.762194225721784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'wb prognose'!$F$12</c:f>
              <c:strCache>
                <c:ptCount val="1"/>
                <c:pt idx="0">
                  <c:v>EU og USA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'wb prognose'!$G$11:$H$11</c:f>
              <c:numCache>
                <c:formatCode>General</c:formatCode>
                <c:ptCount val="2"/>
                <c:pt idx="0">
                  <c:v>2010</c:v>
                </c:pt>
                <c:pt idx="1">
                  <c:v>2030</c:v>
                </c:pt>
              </c:numCache>
            </c:numRef>
          </c:cat>
          <c:val>
            <c:numRef>
              <c:f>'wb prognose'!$G$12:$H$12</c:f>
              <c:numCache>
                <c:formatCode>General</c:formatCode>
                <c:ptCount val="2"/>
                <c:pt idx="0">
                  <c:v>54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9F-4A23-AEBE-9B64774EECD0}"/>
            </c:ext>
          </c:extLst>
        </c:ser>
        <c:ser>
          <c:idx val="1"/>
          <c:order val="1"/>
          <c:tx>
            <c:strRef>
              <c:f>'wb prognose'!$F$13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'wb prognose'!$G$11:$H$11</c:f>
              <c:numCache>
                <c:formatCode>General</c:formatCode>
                <c:ptCount val="2"/>
                <c:pt idx="0">
                  <c:v>2010</c:v>
                </c:pt>
                <c:pt idx="1">
                  <c:v>2030</c:v>
                </c:pt>
              </c:numCache>
            </c:numRef>
          </c:cat>
          <c:val>
            <c:numRef>
              <c:f>'wb prognose'!$G$13:$H$13</c:f>
              <c:numCache>
                <c:formatCode>General</c:formatCode>
                <c:ptCount val="2"/>
                <c:pt idx="0">
                  <c:v>28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9F-4A23-AEBE-9B64774EE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3628304"/>
        <c:axId val="773628632"/>
      </c:barChart>
      <c:catAx>
        <c:axId val="77362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73628632"/>
        <c:crosses val="autoZero"/>
        <c:auto val="1"/>
        <c:lblAlgn val="ctr"/>
        <c:lblOffset val="100"/>
        <c:noMultiLvlLbl val="0"/>
      </c:catAx>
      <c:valAx>
        <c:axId val="773628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7362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78112026658043E-2"/>
          <c:y val="0"/>
          <c:w val="0.96775311210167769"/>
          <c:h val="0.785226418252833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protein!$E$5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1630702643856334E-2"/>
                  <c:y val="3.171326834758261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45-4750-A111-BD0E1A3751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protein!$D$6:$D$8</c:f>
              <c:strCache>
                <c:ptCount val="3"/>
                <c:pt idx="0">
                  <c:v>Poultry</c:v>
                </c:pt>
                <c:pt idx="1">
                  <c:v>Pork</c:v>
                </c:pt>
                <c:pt idx="2">
                  <c:v>Salmon</c:v>
                </c:pt>
              </c:strCache>
            </c:strRef>
          </c:cat>
          <c:val>
            <c:numRef>
              <c:f>protein!$E$6:$E$8</c:f>
              <c:numCache>
                <c:formatCode>General</c:formatCode>
                <c:ptCount val="3"/>
                <c:pt idx="0">
                  <c:v>24.1</c:v>
                </c:pt>
                <c:pt idx="1">
                  <c:v>32.1</c:v>
                </c:pt>
                <c:pt idx="2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5-4750-A111-BD0E1A375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6869016"/>
        <c:axId val="678613720"/>
      </c:barChart>
      <c:catAx>
        <c:axId val="676869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78613720"/>
        <c:crosses val="autoZero"/>
        <c:auto val="1"/>
        <c:lblAlgn val="ctr"/>
        <c:lblOffset val="100"/>
        <c:noMultiLvlLbl val="0"/>
      </c:catAx>
      <c:valAx>
        <c:axId val="678613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6869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'Handelsdatabasen_XEU_DI_View _1'!$Q$38</c:f>
              <c:strCache>
                <c:ptCount val="1"/>
                <c:pt idx="0">
                  <c:v> Andel norsk 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'Handelsdatabasen_XEU_DI_View _1'!$P$39:$P$42</c:f>
              <c:strCache>
                <c:ptCount val="4"/>
                <c:pt idx="0">
                  <c:v>EU</c:v>
                </c:pt>
                <c:pt idx="1">
                  <c:v>USA</c:v>
                </c:pt>
                <c:pt idx="2">
                  <c:v>Asia</c:v>
                </c:pt>
                <c:pt idx="3">
                  <c:v>Æst</c:v>
                </c:pt>
              </c:strCache>
            </c:strRef>
          </c:cat>
          <c:val>
            <c:numRef>
              <c:f>'Handelsdatabasen_XEU_DI_View _1'!$Q$39:$Q$42</c:f>
              <c:numCache>
                <c:formatCode>#,##0</c:formatCode>
                <c:ptCount val="4"/>
                <c:pt idx="0">
                  <c:v>152467.92218609201</c:v>
                </c:pt>
                <c:pt idx="1">
                  <c:v>43329.34189380279</c:v>
                </c:pt>
                <c:pt idx="2">
                  <c:v>25125.318146609992</c:v>
                </c:pt>
                <c:pt idx="3">
                  <c:v>-154898.64168685858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9B-4B83-8111-5E1BC4AD4AA1}"/>
            </c:ext>
          </c:extLst>
        </c:ser>
        <c:ser>
          <c:idx val="1"/>
          <c:order val="1"/>
          <c:tx>
            <c:strRef>
              <c:f>'Handelsdatabasen_XEU_DI_View _1'!$R$38</c:f>
              <c:strCache>
                <c:ptCount val="1"/>
                <c:pt idx="0">
                  <c:v>Endring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'Handelsdatabasen_XEU_DI_View _1'!$P$39:$P$42</c:f>
              <c:strCache>
                <c:ptCount val="4"/>
                <c:pt idx="0">
                  <c:v>EU</c:v>
                </c:pt>
                <c:pt idx="1">
                  <c:v>USA</c:v>
                </c:pt>
                <c:pt idx="2">
                  <c:v>Asia</c:v>
                </c:pt>
                <c:pt idx="3">
                  <c:v>Æst</c:v>
                </c:pt>
              </c:strCache>
            </c:strRef>
          </c:cat>
          <c:val>
            <c:numRef>
              <c:f>'Handelsdatabasen_XEU_DI_View _1'!$R$39:$R$42</c:f>
              <c:numCache>
                <c:formatCode>#,##0</c:formatCode>
                <c:ptCount val="4"/>
                <c:pt idx="0">
                  <c:v>2906.6384738609195</c:v>
                </c:pt>
                <c:pt idx="1">
                  <c:v>79920.543722005037</c:v>
                </c:pt>
                <c:pt idx="2">
                  <c:v>99743.295316667078</c:v>
                </c:pt>
                <c:pt idx="3">
                  <c:v>70115.188326362128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9B-4B83-8111-5E1BC4AD4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4042120"/>
        <c:axId val="574042448"/>
      </c:barChart>
      <c:catAx>
        <c:axId val="574042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4042448"/>
        <c:crosses val="autoZero"/>
        <c:auto val="1"/>
        <c:lblAlgn val="ctr"/>
        <c:lblOffset val="100"/>
        <c:noMultiLvlLbl val="0"/>
      </c:catAx>
      <c:valAx>
        <c:axId val="57404244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74042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2018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Sheet1!$A$13:$A$17</c:f>
              <c:strCache>
                <c:ptCount val="5"/>
                <c:pt idx="0">
                  <c:v>EU</c:v>
                </c:pt>
                <c:pt idx="1">
                  <c:v>ROW</c:v>
                </c:pt>
                <c:pt idx="2">
                  <c:v>US</c:v>
                </c:pt>
                <c:pt idx="3">
                  <c:v>Kina-regionen</c:v>
                </c:pt>
                <c:pt idx="4">
                  <c:v>RU</c:v>
                </c:pt>
              </c:strCache>
            </c:strRef>
          </c:cat>
          <c:val>
            <c:numRef>
              <c:f>Sheet1!$B$13:$B$17</c:f>
              <c:numCache>
                <c:formatCode>_-* #,##0_-;\-* #,##0_-;_-* "-"??_-;_-@_-</c:formatCode>
                <c:ptCount val="5"/>
                <c:pt idx="0">
                  <c:v>1068702.6562964097</c:v>
                </c:pt>
                <c:pt idx="1">
                  <c:v>533911.94286899408</c:v>
                </c:pt>
                <c:pt idx="2">
                  <c:v>440980.18213325669</c:v>
                </c:pt>
                <c:pt idx="3">
                  <c:v>127676.22098255021</c:v>
                </c:pt>
                <c:pt idx="4">
                  <c:v>87592.878024799997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4A-44EC-A945-52BA4C276876}"/>
            </c:ext>
          </c:extLst>
        </c:ser>
        <c:ser>
          <c:idx val="1"/>
          <c:order val="1"/>
          <c:tx>
            <c:strRef>
              <c:f>Sheet1!$C$12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Sheet1!$A$13:$A$17</c:f>
              <c:strCache>
                <c:ptCount val="5"/>
                <c:pt idx="0">
                  <c:v>EU</c:v>
                </c:pt>
                <c:pt idx="1">
                  <c:v>ROW</c:v>
                </c:pt>
                <c:pt idx="2">
                  <c:v>US</c:v>
                </c:pt>
                <c:pt idx="3">
                  <c:v>Kina-regionen</c:v>
                </c:pt>
                <c:pt idx="4">
                  <c:v>RU</c:v>
                </c:pt>
              </c:strCache>
            </c:strRef>
          </c:cat>
          <c:val>
            <c:numRef>
              <c:f>Sheet1!$C$13:$C$17</c:f>
              <c:numCache>
                <c:formatCode>_-* #,##0_-;\-* #,##0_-;_-* "-"??_-;_-@_-</c:formatCode>
                <c:ptCount val="5"/>
                <c:pt idx="0">
                  <c:v>1360342.1559688814</c:v>
                </c:pt>
                <c:pt idx="1">
                  <c:v>686496.91779020638</c:v>
                </c:pt>
                <c:pt idx="2">
                  <c:v>578097.12187722768</c:v>
                </c:pt>
                <c:pt idx="3">
                  <c:v>207853.15928698829</c:v>
                </c:pt>
                <c:pt idx="4">
                  <c:v>108453.3213544938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4A-44EC-A945-52BA4C276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47299960"/>
        <c:axId val="647300288"/>
      </c:barChart>
      <c:catAx>
        <c:axId val="647299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7300288"/>
        <c:crosses val="autoZero"/>
        <c:auto val="1"/>
        <c:lblAlgn val="ctr"/>
        <c:lblOffset val="100"/>
        <c:noMultiLvlLbl val="0"/>
      </c:catAx>
      <c:valAx>
        <c:axId val="6473002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 dirty="0"/>
                  <a:t>Tonn rundvekt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47299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Sheet1!$A$1:$A$29</cx:f>
        <cx:lvl ptCount="29">
          <cx:pt idx="0">Norway</cx:pt>
          <cx:pt idx="1">Austria</cx:pt>
          <cx:pt idx="2">Belgium</cx:pt>
          <cx:pt idx="3">Bulgaria</cx:pt>
          <cx:pt idx="4">Croatia</cx:pt>
          <cx:pt idx="5">Cyprus</cx:pt>
          <cx:pt idx="6">Czech Republic</cx:pt>
          <cx:pt idx="7">Denmark</cx:pt>
          <cx:pt idx="8">Estonia</cx:pt>
          <cx:pt idx="9">Finland</cx:pt>
          <cx:pt idx="10">France</cx:pt>
          <cx:pt idx="11">Germany</cx:pt>
          <cx:pt idx="12">Greece</cx:pt>
          <cx:pt idx="13">Hungary</cx:pt>
          <cx:pt idx="14">Ireland</cx:pt>
          <cx:pt idx="15">Italy</cx:pt>
          <cx:pt idx="16">Latvia</cx:pt>
          <cx:pt idx="17">Lithuania</cx:pt>
          <cx:pt idx="18">Luxembourg</cx:pt>
          <cx:pt idx="19">Malta</cx:pt>
          <cx:pt idx="20">Netherlands</cx:pt>
          <cx:pt idx="21">Poland</cx:pt>
          <cx:pt idx="22">Portugal</cx:pt>
          <cx:pt idx="23">Romania </cx:pt>
          <cx:pt idx="24">Slovakia</cx:pt>
          <cx:pt idx="25">Slovenia</cx:pt>
          <cx:pt idx="26">Spain</cx:pt>
          <cx:pt idx="27">Sweden</cx:pt>
          <cx:pt idx="28">United Kingdom</cx:pt>
        </cx:lvl>
      </cx:strDim>
      <cx:numDim type="colorVal">
        <cx:f>Sheet1!$B$1:$B$29</cx:f>
        <cx:lvl ptCount="29" formatCode="Standard">
          <cx:pt idx="0">1</cx:pt>
          <cx:pt idx="1">20</cx:pt>
          <cx:pt idx="2">20</cx:pt>
          <cx:pt idx="3">20</cx:pt>
          <cx:pt idx="4">20</cx:pt>
          <cx:pt idx="5">20</cx:pt>
          <cx:pt idx="6">20</cx:pt>
          <cx:pt idx="7">20</cx:pt>
          <cx:pt idx="8">20</cx:pt>
          <cx:pt idx="9">20</cx:pt>
          <cx:pt idx="10">20</cx:pt>
          <cx:pt idx="11">20</cx:pt>
          <cx:pt idx="12">20</cx:pt>
          <cx:pt idx="13">20</cx:pt>
          <cx:pt idx="14">20</cx:pt>
          <cx:pt idx="15">20</cx:pt>
          <cx:pt idx="16">20</cx:pt>
          <cx:pt idx="17">20</cx:pt>
          <cx:pt idx="18">20</cx:pt>
          <cx:pt idx="19">20</cx:pt>
          <cx:pt idx="20">20</cx:pt>
          <cx:pt idx="21">20</cx:pt>
          <cx:pt idx="22">20</cx:pt>
          <cx:pt idx="23">20</cx:pt>
          <cx:pt idx="24">20</cx:pt>
          <cx:pt idx="25">20</cx:pt>
          <cx:pt idx="26">20</cx:pt>
          <cx:pt idx="27">20</cx:pt>
          <cx:pt idx="28">20</cx:pt>
        </cx:lvl>
      </cx:numDim>
    </cx:data>
  </cx:chartData>
  <cx:chart>
    <cx:plotArea>
      <cx:plotAreaRegion>
        <cx:series layoutId="regionMap" uniqueId="{7390C3F1-05C5-401D-9792-85DFE38526FE}">
          <cx:dataId val="0"/>
          <cx:layoutPr>
            <cx:geography cultureLanguage="en-US" cultureRegion="NO" attribution="Powered by Bing">
              <cx:geoCache provider="{E9337A44-BEBE-4D9F-B70C-5C5E7DAFC167}">
                <cx:binary>7HzZctzIkuyvtPXzgJ37cuz0mE0CtReLFHfxBcaliB2Jffua+Zb7ZTfYEtliNftIZi0z6WFeRBGo
rEp4REa4e2bx3w/Dvx7S/V31y5Clef2vh+H3X8OmKf7122/1Q7jP7uqjLHqobG2fmqMHm/1mn56i
h/1vj9VdH+XBbwRh9ttDeFc1++HX//43vFuwt1v7cNdENv/Q7qvxbF+3aVP/h3vv3vrlwbZ58zw8
gHf6/ddZ3dg8uvv1l33eRM14MRb7339985pff/nt8J3+8qm/pDCxpn2EsVwdCUWFRIhRzTjF9Ndf
UpsHn28TfqSokggTprBQ8IqXj97dZTD8G+bzx2zuHh+rfV3/8vnnFwPfTP6L61Ft3U/P7trnic5m
fzzZb2+x/e9/H1yAZz248gX8h8B87dYh+u60fwh/OdsX7X0aPbwg8c+DwPSRpBojTggTSFMJKH8R
BMyPKMUcIcQpQ1wK8vLRn4Lw7dN6PxaH4w9Ccnj7MDLu7Y+PzHlxF+UvqHyHgKAjyHqhYT2Qt7Fw
6BHnECykiSJCMUrEy8d+CsZXZ/J+DD4PO4D+89VDxGfnPx7xna36u/Hl2f855IIdEao00ZIpTjnm
gOuXa4AeaY4EJQiCQoXG7OWjP8H+9em8j/vLuAPgXy4fIr87+fHI/09bN9X37AFMHnGo8YpLiMAf
Wf8WenaEGSaKKy0odAL5FvlvmM770L8OPMD+9foh+P9z8ePBd8eiausXBP552lN2pLFkSGoF+Y0h
ud9gTwmkvdIYw13JP93+1Po/l/6vTud97F8e4wD6l8uHyLsffzzyu30T7qv0Ln/8jvBzckQZIVwB
9fmjquA38PMjThR+XhcMa4jBIf35xjm9H4M3gw8C8ebeYTR22x8fDbNPg6jNvt9C4OhIMMhzoDeI
aYUYlJkv6j87EgJxqPvQeaVGiOqXj/60EL5hPu9H4XXgQQRerx+ib34CImraNLj7vj2AHEkOPUBK
9KnOvF0IoAOeewMiEmoVk4ofUNBvmdDf4P/6KIcBeL3xlwgsfnz+u5UFDfUdhRjj0GUREgpxqDWa
YEjwL/IfiyNGJEUgBBhBSqsD/vMN83kf/9eBB/C/Xj9Ef3n249H39nl2VyUvJeCft2EujoggREKF
4Qohqd6mvwYBJigXGAgQYRoR6NJftuFvmM/76L8OPED/9foh+t7mx6M/j/LnNvwCwT9HH7g/cBsF
WQ0ylxEt3uY+geAoorXEYE8wKZ6lwZfof8N83kf/deAB+q/XD9Gfr34C9Ku7/GH/gsA/B5+JI0Gw
YphRJAQDjfWm8JAjBrFh0Jqh9ksJ6+IN9F+dzN8g/3ncIfCfL/8F95+g5pz3+8f9d/QYBDlSBEtN
BCIcDIUD3KHgS8rps+piUsILDpD/+nTeR/5l3AHyL5cPkT//CdjOYl9ld/n4knn/POU5PsKQ8kgi
qDhKCQls5stei46eO7FmikkMP+lBr/2G+byP/evAA/Bfrx+i7/0M6Ff7/fesNxSaKZOMQb99z2Aj
5IhLqDWgtgQVhCL+EvdPRH/x1en8Dfafxx1C//nyIfKLn6DiLNscWP53zHswerCAag7/gIBC4sDb
xPoIfB7EGCccMwHp/xb6b5jP+9i/DjwA//X6IfrLyx/fZ0/t9yU5YDVgogF3KRhoKDA63xYdWBbg
/CPMwYlgTB7abF+fzvvYv4w7gP7l8iHypz+Bt7Cq9t8ZenoEBEcrgTF7x2RzFEgvAfRTKAFO0F+x
/4YJvQ/+68AD9F+vH8K/+gkK/qq5S79n0YEdE8h7ApJVQOkBgvk272FZPPNPKgXmWgj1tuZ8dTJ/
A/ynZziE/dPVv4B+8eOrzfau6b6nnQCCFrZRtMIIeM4ftP4N6gRsZyIZB00lJOT9847jl7z+69N5
H/eXcQfAv1w+RH579eORv8yjZv/4ywb28R/t9zQ0YceKUdhbJ8A1uSLora5ygOdwcDRhQxcJoEPA
9N+G4Nvn9X4oDscfhOTw9mFoFubHh2YbNWF7933POzzvpUuKYcMFlgY/pECEHilFOWNgwP11UXzL
dN4PxhdPchCHL+4chmD7M9Sldthn97atgpfs/Ofy6/m4gxQKjDSOMRD9g+MO4gg21+Ggg37uF5KD
Rnv56E8KYPtNU/qbOHwx9jAQX9z6SyR+Aj56fJc239FvpnCyRyPOBf2c7vpNg8DsCA4EcQrHUZgQ
nB/S0a/O5n38Pw87gP7z1UPUj3+C/D+1VdMGd+lLCv7z7Af9Cy1Xw1YLJ2CrHfIhRx4981CQaQQo
E1fQw18++1P6f8uM3gf/z5EH+P954zAEpz9BCM5T290l35McMXUE21xwzgRMZzhvAjn+NvdBBysG
JyHguInQcDDubQC+ZT7vB+DPkQcB+PPGYQDOfwK//8yC/Rbd/b//fcHhny8C2O2CzMYUMYRBlVEC
Sf6FA/dMT0EuwHE3CdIBNPOB+fl5Rv9pPu9H4HXgQQBerx/if/YTHPh5zo79d2VB4PljOEwC7JPA
yc+/nDqB4v9sTQuEoU/jv3pw3zKh9/H/c+RBAP68cRiB89WPJ6Kv6fFJI/1f/h8esv3Ksdu/P5L7
ejbZu2vuZn8cav7iVO5/vvtHisFB64Ohn4Xsu0H6FL/V4++/Migpryeln9/hjf51w7vHl+ry8ur9
Xd38/iuUJoQI+ERw9lNr6N/wPv3++Q6mR0xCxQJhDWd4QdtBV8mBPoQwCG6B5Qoek4K2zrkCD6S2
7fMteQQkADYZYBcI3A+K4NbLc4FHNwY2fwXh8++/5G12aqO8qX//Fc7KQOUsPr3weaJwRADUpHwW
lhhO9FH6vJNdPNydgbyF1+P/spNoWYnFGuNmo4cgNFPcrjPiXPS9uurYeGoV3yM2bvzOzqq6PPZh
O3wRVh5p2mrnWH+h44ScjE5pfL9KvJvEV3A/s6Z3Un9b2mvRonYd9+tWTsIdUOqbKsmPpTNlxubF
KimwXdIq7bxJ5Jmp/GNpk8TkYVS6EXEYvG134+R6Vgj5MFbjyTi23JuUMByn9ZxUmfKmWiWGhQLe
2W6juhGbkPmnDDyUZRqlps16tmZFv6wTrd0+ixO38JcyrLNZFTTtDDitqSe3DIJpLlodGKEtNgGW
MxFNtRmjNnFFLs/qum+XcVCsUYYXTUflAibfzcdwWuMy3ukgRLPKkTdZOAZGZaVvYqdvvJYN7pSM
rUlw5Q3ZBP+ZYrFAQy5WkZM+5as+b5TbD/my4eGjtE7sUlwsVNJv+mJ6HEQbmaQsHv3ivmPpYKos
6T1u+VU2Tvdp56Is/aDS+KHGcecmFGCeHHpC7IDNOCVnqT/OJpwEs4EPhWlr46d+YPysWCme3pIS
nYc2od6Qk9N8GnOXRfuQyJXS0SaRahNV4eS2XM6igCcXMalMqADuIa7WGaW5Uc8YybhZNInwCpsT
EzjOXR4zL5Nk0+qi3CgRda6qwrOoTp+CoVvq0ZlTHD1x349cMTSlV5f4QzVOpbGqk3M5pLNSJPNA
Nic5awOTO+m9bZx4xki3Vnlshka0psvHwkQ4Dk07qsjEg+Mpka19ijfZWNZuPY5iHrSiN0rlXjTW
NwMerpp+vJr64BrVBXfjob2m/ZCZOsv3bIwueWSFGzT9JhwS2PlvQleguvf6mO9YQl2n7HPT80TM
0pqu4kAXBrZs2Y5QavwkuYyE33m8D3ZTky78OrGmS4eVZBmf90o2xhlUtRRdd8L68krVoVh1jl6N
OiznZWxXOJ02jRW9K2sA2kbzOuSVUaK4aqreSyzSs6AuQ1PpNDe2v7XalqYk8bYNA2GKCWZLxWVF
46csdQIzIJubLipvIQz3KQtDQ2J5Mw7Bsk2Gm7JzJpNGzlXNrZg38ZiYOnQgkHWvPTaIx6GYdkUp
6jme+Bmc+T1RaTmYgpBtXt/ydipc1Mp9WEym6HTjhkVWGZ6jdZ9T6oZ+dhmK4F4MyOtQ3Lqj3clK
X7YsOwmCIXCZTyYjxX0a4uO8kOdZ0lhYcdUJk4WJ62wfpLx3w2BDwvgkHttTJxzOg97xjSrsJgii
WZ1Hu4gSLxw3TdB2C5y1twVjg2ma7LRt9F2iuk012ZOqC3a2rso1lfklb5KTYdQeSWE9NhlvIXHC
bUWIdXlSn7RlvNIDsYu0Ex97OS+HPlkOWbbs2oQbMohVHDoz2J3xTRJO8UxDVPvAVmsBddedSHwm
C4wNIenxH7/k6pgGxI1wJGbPH93YGh6vr7hJR/EwNnFsGl0Ppk4MtVk4V21540h7AvEPNDm2Ybga
R+sODlnVTvNBSB8bwYv7hss5BmfqmDSDyRIUujwmqUnsevLDS6FGf5lmc9JFntOSWVqSvUKQ9NZO
i1GES0liMeuibIkozCDsu3IR1s8fjNa24fseo9OYKmbGrjvPUHlSxN1lS2phkhHWGw2hnsWs3aGg
XI++s0gIbk2qw8uqGhM39e3FqOTWTvXg4bK+DyK0TeOBupOevKaDL1H1zkVGQj3jbHLhe1FnHc1X
oY82wf1ExQTQOoBHAOtIjdAV8IMd6dbxW2pYrYhRSfpU07E3uc0v0xIZkpLCJEx+jEYT4naclzZc
+U15ZhHdtbMu86GED/Wil1VqplKOnqxOmil40LhPoOhM2zInicuJOJUFSuchzio36na84sdCb8pB
mqnIj7GMbmPb3pa5Dr2xcNtIzXG/ahOWm1az0m3D7KxE000ZFeuYD9uwiZ40Slb+VPgmK/pNl8va
TVu1wPGiqpMTmJsPb+scK0G3QxzU0DiL2PChiaGdRZf9mGQmnrrYTZ15RuoPE88v49iG7lDT8172
sUEsH7c8pL1byMSgoFjlkSW7WgfrLrBrJNsrDauFx2o5UTUbhTWsa7Z5XOXeUIrSKB7edFr3rk/I
1TTS06nvLy2KzgqfREbX0zb2R3fk/TwbyFXeOV5Nok3kn8fQEhbMFmyRQQkFDb2s1B6HscmFw7yy
oYFhjohcm66lHITJtCqMTPlVMHDHnVBv6j65rPuq8dIgr708JL1BbXEZW7ut2/jjxOq5r8Sy6uUJ
7/vEKzt6OXAZGN3m99UQbVWfpy6x4piT6DoMg90wca9AGKas6axR+7xXnSFBpN1gmNyRFOXKmZwl
iakAWuJGUvudYSm5zaxw5nJkCApu29SQM05rgvay7aU/7/oyc3Ff6K3NJ2XqKC1vOi8OIJgx6fAJ
DdAyjM4Qy4jJWjR5QTfUZhpTa1o8VjPhhHg9ZRythyAm87ZvzmRbJZsKpfflUEBT1ZU1PtNsPRXc
wOIZN1MAfTbLQjaTU8fnamLX2OkxlHj9QPMhNKIa+41PMtdWE3b9tAhcn5EL7mDidkVznuV5Vxko
hJ0by0K5resEZDTjmJ0UZdC4LRvRDKds0wZo27UGHhSojC3nUdnuA8LDWezcZlmdzriTQpkakm7D
i/wCCnG0mHx/JsYMLW0WlV7njKd9lQUmSvt5p8VDW5TIq+xwPl4SLiO3CILSFLQuDcPBGqFoSfD4
UZShs2ycbJMkweQGwCfcjBbGyWzqjlP/RG29r3XmpoRXS3hKsfDT4DJt0JmqYcGnZU5NjVrj26he
0GCoPdXHa5aFZ6LwU+PX4WSmrrReUUzTPIyw74YgcOdVMcYmDj04++Bhmp77/VnIG7JE7WVXTMi1
yhZGFHXixvUNj4f6mSlWxkeOcSYYino6y0TGFziB/mFzWKNS+iYCFtlHtUsa4Zi2Dc9aXiaw4Izu
0FmVQNrGTI+uH2VbRw3WTCQxaRVFJoSW3IjsTE7VjKlzVjQ7UvnpPLDFQ6ESFyjf1obWxdxfPUfO
Dne9UtcVoA5BjqAnl6uoHKGy6GoZyH5WofwDG6cLH5peVDZLltFdKWEh+PikICmDFRFiowZ2Xveq
BBZwWwR0j0rm4eGU0R6+ygllvshGN27RCFH156zvvTbqXQfTDYnT6y4li0Dn9+PEN32IT32YK7LN
0urgNCrTD2KcTDSq1kSdOCsb57YdK75torORNI86Y/BUYX9Z2TRyy6q9nzrTN/LCT+JnEmg3mUYf
mnRKl9M0fcwrH5qmL7epL2aIF+tkpNg4hVr+EYCGlZumGO/GIlxEvFkkKNk7unFMVkIt0rCMUocX
LumtG1ZMexmDbotAyphqepYqHPkzlTuXvFK1wRFy4bnQLK/sNqv7J6cO8TIoOm/Q45PTCxfL7Fr7
WHqO7BIjcX6G8WnMg8dBrzqRP/l9mM+rPj7WZfDYhe2mbYcTnEIjC7t5AZTSL5jvJjGTLpfxqWOj
GwcHWxRMO2DT+TIMJHFZfE9ZYGdWxe0sEnyRdbAQnGHM534z+h7QjoSHcltQSyApp4uO49ORhJUp
eLdmsurnabfvpjxe0YZXniLhUiXUgMyCms71tBQoPYma5JhX0Wb0xTxp4lnJkpUYarzukL7Oh8Rr
sGqBy9XnJRM7R5AQFic0g7BvOzPp7iKaoPu2OP4w5WqWSH5dTiC5YG3HJmPhOqnQXDXlLnJBHe66
ZAJhFXXLLhSzKLYLmkYrWpHAxWF3NZH6gur+sQ/IWgl2OuQsNtB1YFLPK+1ZA7aD0cl0OQR4i/3R
OGOzqvpgj9WV6JzU6LLaECj3wCzLJcR38io/WQzE8+P4McCBhYUkMzdP0nVT6LOuoo9lnV0MQboO
y8maYR4UyZXfTfdjNDXGBzEDEvS+iwp4Rn/KPBXEmxhWj9P5wD0aICo6JndORFxIshtS+h5L1DqZ
oINnNUtN2Y0f8xBKRIDwU5km4UIhoL42Xg1gKEMCg4TFFVqPhZiPuNixbLooknxPJ2WXcPB/jipi
qqFvZ5Pkq6G7IJmNvDKJzrTuTq2PN7TrApd31XZssy0cm8jcpl63windoaPrAPwFt6uT0COquYh1
OIN9NmhJGphNoPxZ2LBxzupo5oeF4Y74mDjxyhmgVOSV25XouVu3Twh49jiM0hN9dSIaHLtjvakj
dN3buJhFTjSHQgyUd5rWUoT7BNnjgHUm6xNpwlK066To523G2YrJ/vyxCXNrElkVC52eJWBMmEhA
B/SL3nqMnHQVKj0Njd5M4biO9HhGG7SsLSeuoy5Ru5sYWkrNbtM82scDz8xYiw4EHO1MGjQ3ST2A
IGnpho+ydLkTzmOhXFaPy0rrqyJKKzfAmfFlva4bes0T4DhOYUr/A4pjsCFQckZbemcDFcIvoauG
ELt40PUs6Z+rGWFmSNTxkFfCyKx6bOr84kOP8X7Ie8coaXjc2w0wmE090WBWBmMFD+gPboahLCRZ
uhNhztw0H6gJI2qquL/ogGkt8zjaWlLRGfSdxDgpOusrmS7KIj4PB0ebLJxAhIylN8LZGINT/rGY
yl0yyQtsnefKVs5zkZwrG2MztJAWSnxgKn+Y6kybDqiIa/3hJA+zbB4qfpzBXyAw4E5tnar8iLIN
6OthlljfFCptPMLAJgmn0s07UHWw79Gbkg5nA2k3A8fG2h5D6yLFvKNkrvJ22E0dvRlHf1vHCWhT
kp/Dfnpi9NDfp5Qse9JyKLn+bVPG0QIoE5DQaWhdsCxSjse1r8rMYNyLdd4P64L2vcF2zMEQmmuS
n7IJlFwZXY/EmrSdFKw3/QQ+y6OT4hja+YUzpY82nK56P5hZXczLdsJz1KvCrYtgng8Imw7Ump+X
oxePefpcV1fBvMflnuQSuViBOgZiGJtCTKdiIidS08ZQGQL7iKBdgsympoUaO/STv/ApISYhRer1
fTQvm20GfHmbK9ABtmse4XshiddiWho9UTep/dbwcMIek2U3JzE+n2w2eK0UT1SsgmrI1qG/rIBn
zHnHSyB2prI5OChZeoFrW89yeChu9xV8EWhdDgh5kYXuXEI7qVoQbEG1CNJJLqsqhL7glGuwG2Lb
J7NYdB8ZUdepBMvI+vUM5Ry5qgdjT7ejvxBxDtK00lBknBDUS11TqC6Bvoig8Uf+R1LQYdnlpRfn
jpf22Hooz2YhKm6yMXZMTOkz5QjvpiD1GlK1z2Rz4bBhnkIxAIjtYAivP9oQgfqRaN4LZEYneRpl
0C1RiW5YfgWaBwRlICPwHkHvVe06zRqohullODTzKvKhJYMhEpSjSTEpZilBOSgiedPFzF/Xk73U
WfNsc5CbPK1vE0fvRp1fZo4968vp2lZXeZJfR1A+EpD0IMx7KE3U2fOWRTOWEGBzeVwYRlsHSiVO
F/VYPsVVzA0wM39GY9uZgYWbKBu2OIf0mgZ1FyXYsIB2Xs2HszjUyM2rzBWRM4dKeB73/oV2cmhQ
1N7WV0URg4PXDJXpLMk8cBaBiI9gW8S9R+sG+uvUIY/l7D4J8puxwY2B3Zhm6XNHuY2kkQsNVpqO
+ktNMgIpF4DblfZnqpuaue07bljUXve1v2pk/AEOznVGTOUTq4dL5IfQ1waIXFAAGUboGNFsS4BO
DSx51OhMgl9S+I7r9/qkjPt+IaB0i7TfEfheuWkyMbk6yXdjp7xegzkKXGs9DtHHfnR2oJgmryTT
NqX8WrPMBzNsOKmo3oM/9RGl4F0VaYbBFZkyN2D1sZPAKouRUyyqtgeF6BdrCvRpLOK9im9kNLWL
3kLzpGUPMiY5sU6xzhpr3TjzV0lWFV4YkhsSFGdA4y/rtnKhnl5ko7oqS3kcJpPhUXleEHU7qeU4
4lsQEE+aVqFbRnqZI3FSteGJ7coT9OSzOl1HJOCGJ2oE3fykw4iDdK2ffc/MpSS5bzS5rYvhNIHc
FT2rPSHSRUOccREP4w2Dam14PX4YK+DvJQezzY+eLFbTrJeMrqwsz+q0WmodKS8a/AdSDDPH75AJ
mJ0Nef5Bje0qanW4dQrhhiHeZXIKzaDQVVunOwusOtBV5w46Q944nUWOVV5TtzcgddgC19V6qAoo
7dkHNHYrop1dJIHZRlXqBuTj6MdgPIhce04TuG0M1Qj+kotbTY1wa6UzA8dcNw18o8TLcVUueUke
cWdHM9R1fhKn8OAs9qakhPhU0712FLheeFf7JXgdVQxPBx0CfErfyKheOv30YWxv4yBb1lVXzcEn
v83y0JTjbetkPWhN/66eRGwiJq+yqhtMKrqzgoOYkUN0TeLIMWHdbSXTDbgCYhHzLRuGyOt9ew/p
y13UANGFvtAtSEMHzwblqWanrb/Jgu4yp/X9QKMPDfgtUYdnfeIPi4AE8IdA2EUfB0Dpp8GrJZ4V
ZXEig+CBybRwK5BMoksvUweWTDBBo6dgTiGRbUelrLHUPuYUrM2+yE8wzLcpqzWUh8glXVW7fl3s
p04RD1dFYyCJwbGRG6SgzFKgAmnfnVJS5+AgHyP+bBXy4CMr/FWXSGgMLXBXq+66eITHasJNqtdC
FtqIOGvcOhgv/X3rt4XJIrYYOuh4QdfNmjadYHXuRBptVKqP46LuwH2VD6hwagNHxS3IdOj2WQ3W
bqvAafcDt2u7szqyH0jZAtvA+VYFTWKC0j9Oi+60U/E8HSo9G0FKuvEEEl317Ukn9i26hYRA55bG
66EN89lY4ttASWtUN9zGnQ+0qle7VIyulRlU9gmTZdAxL/T5VUcg+n4fuU1JoI+yzNMCDKdQTwv4
JlO2HsNhpqy6Gp26BqngHytsd4lAKzmBE9VqAS6JBisWMKNB9qjj0hO2XicqayGZgmPrUC+dwuvn
m20Grl+hidvL6U7E1zSip07ZYC+W06bKx3Og3nfPLjoPksYgHFKYcHFRihsU+A80wd2STPiJjB3w
9iQCLy7bIpCONCOPY5+AC8BqDVaRcut0nONoAuWb052owf0rh87t636ZTiCLhjSrPBzz436Qvtv2
IgV3Q69xMdE1GSxzxyhe1b6cqyBPZkkdp24indHzJ98LOP/QAbdwg3RcEM0eRghzKT+WfhV7Mmuy
ZWGDk8hYOAx3rmTsERLfFbYnyyyOdrYBc4TGw72Plcc6pwNXogkMFZiCXeyNYYJMNwg6i2zzWE68
8BwF9Kxg98Wk1NznwTV4E85yGuJdif3jial+kWr16J89R4mPLdh4vp96CdIPcErV2LIODMr8h0LU
lQt/pAWaUPnEx8y6tByfWCuk8ePweIqbeaz985SKa0enMTzeConcd8cshW5s7WXcp9okgirXWn4a
PeNRhW3rIXIL34P7WFT0JkxBCib5lBgSTdqrnOkMOgpKBzyPM2ZA0HUzMKetl8sYZJW8ahV085aB
PGnSLDYOS+e6jbRXGrBO0ZLQcJe0sKtZw65mn2ZLvy8uBgRBQtV8FChxqQVbnaooXzRZOeNtXwMl
C7yO2ycnGzbRVHhKt+UsZfUCrEbY5kP5/yfqvJYcx5Vu/USIoCd4SyevcirXN4zqnmk6GAIg6J7+
LGl2nP9GIUoqGRJIZK71JaqMa//geahlhlAjKxA08yqzZNEYlbzbILooc0XZv5TcX18rL8Bq2sZ/
Qp7IvSkC0bwSv3WQBnV3QXsuUVcevFi5mezrIBPqEs+6PWgtoJBA6q+HBWZgpbzddj+c5dHf5F+7
OE0qVgmPl/zU2o/2o2teDaW55X1mo6+Z6S6jbe3nxqXPHN7pkQdeTkNFi2hIXhzGPWizSQM5GaJM
FPfOboOeXn9OWBgyItmfBqV6OlnUBNbtg4M7eAXRKBNohxXD35xvj0CQXFr9rMdKHmrnIrf6qIYR
OU2FEOea0EG+yPPeIPWkAzy1vnHqrDH9c0CQbvfrL4rEb4fdrbpswjmxBHmr9UMUWOZelcs2dWTU
ZHJgz34Li6m2pccHmYZDY4u1duGGJX/nyVQ7f4a70m/RYfSdGJkUJn8QtNmqefK2zA3JjOZRHlTk
OiZJPq/8pIi+1J1z7uhWotV4S+VSvS5OVB9rVNGNinGxVXNdZlQAhuUwxcJd4pAiYGtzaAeo3rOx
pvRVUPhuaWqtkFWMGHpjRe9fuyvDCtU/AvABg9YU3RS++pVDy9qvz9E6QM9Eqg3hHQMOyl5qAtFd
N6ZopvqAZtWYsF3Mkq8qobnHYTj6ylFpP2gU0e3QlktQ/2k0s2kkXJb7yFfSauTi4HgdUtmma8vY
6a6weoo2kO51My+enZMXxUP60mwL3/lVgLMy4Gtz+VebZHt1oDIe59mcZrm8JEO4m5Y1ugzDWF9G
WV+EJJ/QKL+6Zqap28c/uln843C/EYkNdqtFsc3Cf6278XLtdb5qF/GT0ee+UUVVB0m6GXJxlER5
J9ykmKU3nuQiLT4Q92YW09z04w+Sh5pb7yj1wvZBY1E3rVC7QiTiBGpBZ9tmTlkg6tL152cyHHRl
4uPUYOWhbHly+hXZqO/9WnvZPNvZqtT2lCHwcFU6kLg72b9XvH+Oe3Lug+ojqkKv6JMB8prnuzn8
j0896qmkTI9Hn8LApFj4pgpOquVbdyEs8veYu6IQs/u2dm2BTayaYlrgVNLuk9dEw+te+dfUfy8r
z+c6gHXRt/EF9ZQ+NbWTDyN5JrHe08bVO9FN4jDV8dsczVjeUHAVsTtvT0GFCCoRuQqV8PAqrHCL
ik9j9jikXTQUdG2ijGPBewrhNB4aB8DA/Sj27fj0uMeEWA+u4t8Q7UNogtOE8hOllERagHlvXpPO
nAKpuyfbsZRH3nad2gQFnIUW6g9bVtEk6wVOIrdgFGhdIc+mKO+bwFoU+8mx9k3puPUb/G2CycLs
PuohKnIsernn53Ch/6jImw4Bi+PS94a5qOcY53PmpmjFcBnZKFN0fS4Fq+nrYGCP+RVE3s0RP3Sb
g1K0VXtwo6pIGlpd+jXQmee1XW699dIReOJ+oiECohgdVVDCmQl2Epo0VBk55SOziPwDw8+2dMYi
P/8I1vHjQsc21XOTdU5MdrPZrn5bY3EfV9QKUynWZUCVTN8wmpu8T+ASVC5qFNdYB84khpPnmX+m
YVanQZsmQ0r7RmFPB61PHqdVo6bPItvscDlfHD3ETyL05c5WxOYjUhfBZ33oLfLJsRUpmyBdk6hK
UtqM8wFZcPxisKAsW30FWHRsZdW+DPjeT1FC0/WuasMvfAIsDGs4xmpotdo5XY3Ua5wOdvI+fRqJ
V+0Wsafda+iocxWhAETFOO7b1ja3pP7up828q9BK2NrLk6KQsPrky5j1QuFe3LD35Q8PEP/DRhOY
f3H/aWs9poObIA4P/a+q6uyJN6opzSg+ScM+yZAgBbQBOCM6EFglWGN5FB+02upd7UgCl1DXz25o
D8R0w/lxRDqvflaeA1/JJaq0TRgcHzeMmjpnE3OgRDdLxtTEso0SjpQw6EtYvV1hg94pVuuYgvHB
2QUiTooG1T6H341OnAmJP/HPiIQnI7frOLRbjt8gs22YAbxw5RbTBNeLQpA5JzOD6p78DKP5q9zO
ZCOyjkrPO9hq06WW/odx+61w1Hx0WdXt1kHdRB/+nVvlF14k/5lmetHQMj6UtL9hVpNjJ+EYTjo5
K8gyTW3MiULyr4a+KZLNCzKPNHPZ8P7USgnUpQ/fIfLPWdm7w4AUVuo0mP19tYa/sAHHpZ69d23o
Pg4kg4B3LysNP/cOylXGTbasY5JHTWP2PfN5lhDUoLTbA0JBOAx5m00aedPWOnXR9RC7mW3OXjC+
0rb1dkkb39Wd4F3Q6HdQOS+sg8RfsRVAgCcLv9Z/1AcZnO96jH95hgLzCtUzTh7khchDlhGkk4cK
VK4xzr7TdqUAcQQeJyyQfsMsSEa7J6006TKIK6vU1euFX3qVms8QtE3mOLjWnB2DrdFfid+mNV2P
wJqAUMRt/9RfVUR4Nkss4J3OWCQKJ5nbvUWFYUzbZHbkbWpYsuwM2sjTpgfIgUkMwXasUjGQ+tQt
yN2qz1V4+dDTs2kadaXzbY6gB1oXKzBblswg3JaY45iWCtIw6beMi+UpaMbXuluellBEqXtCnG4h
g7UwrYP31jgI8XQ5rpqdSKyggMNRbolXXeqNH4DxmCxUU59jPXpvPLlvxbpvuOieoFW/bdx/XUTV
lN7mv42Rx/JtKEyzvEuQduiVyepo8g5N2L+Y0Hy2jfdd994FWnzmKDglEW/5AQhbn1FmddmH3aec
6MuCXz8a3z0EenlxR3PbKkqypSPfXBuGuEe/ltH9EVa+zeP8BdP3va4P0BLIjo7y1V9oklZ+MKad
q46wzuwuHvsgm+svxzH6deTm0+q2RgiAb+X7n7BB5nYmxewPVd7ASD8agmsa+EsZ6DA+w2qAM7V0
09lui957o+yKdalQVbnOkoOdWZ6tk/zuKyxKxAn1uZ7AhiwDqB9u1FTQ8LRyFR8Sn8AElRCx+YQ6
bsAF7kISHyO3/wte44+MkRh6MEamQBcmrNRtWiXIs6V5xQcJ0IF9mAsjv+5etrDTcpo8TKaISIhL
bvNF9PoVe2BS0viPldtvPTF9kjoad84KwdkVXaZcQb+M46tdJz26I3H4rfgEDd2V8Z4K/uas2p51
hIR0gAtb1pOX7CIytoVlAS+I6P8Jt16nxnVQLLhjtgS2Qa4PSVhUgwv7FYnq3EcABZbgy2UIT2tl
xld8PvLxpoHtG+y8qJkyH1lv1rC1iExUpT4StiiUajdbyvPKaS5Wzbt1MqdtXtZ7TlenVq27qYEp
vcgQqEDUP1uU1hLKt36LXWCHROrXYNs+lzo0l6lDOG54CG7Jc8pAEP903/80dWIIxSpZ9otrP2BL
lHMvkkxsSFJp3Bymyr76ZNPHmavzppv63KhuTKfwPrAde2BYh7qOmWfSJn06BX+mIDqJBZU1t5j3
NpQXBHgkV1SckbKJXG2ukyuFtReEDPTYJW3jyS3DNvyYgUtBR+nDLKq2c7Rp2I6uKRtYmLqPQqwB
HUTXZgkvjxuCPOqCnAvJNwLPfq2em35uXziZ29cGnMFp6NevPvTNdbDi00P9F+vmI/ETGCezuPaq
C/aCsSYNEjZc1FjfWge4lDupet9rQZ7Bdvwb816cpAONzwlCUZqY/AqRYhs/RLqm7YlCQp1ZTQ6A
hufMj0xwkDO8mPh7qzdado5O1zm6xPybCD6lGrVFuuoeVcXgs3Ssm3KKanMU7nZkdX8dw/nQROYL
jFNVEJwJaxW01DoURewYCN89pCcxwIflw1hAm4btvCK3sb566RI4TUZlPcb6ddZwviYpTpxTVYy6
wro4fNAl/ntHjXYiiY5jF42lnaLLWvUsmxZpdg2xZc3b/TpuqH00zjv9GJDNge5DFknlIXT806xl
/GT6TyL9PNpmhDjyTSsEnGl9mlsIiMkmS8MkhqljTi7pXm29ARng9FsEk825jT/6cBrKcBjeEkae
vMjyTIWom9DLDLwB8k27xkHmcg4gALYioShVvTY08PJku5s3ZHrY7e6fUflHO1Uo+13d73yPVJmx
9sYXFOy0Q1UPegVLDnYOyLFuCtiT3aUHh7KDao/yHPRqbtpO55uQPCUm/GT1MqD8FKkfMorRHP7p
ZtSlTrW3nqDnvgoPaKeodl0JJwCTIxrH3GmWgw8Ul9YmzAJNwSn6vBAuZGtMkAxORwVSWg7ZTN1f
SbgxOMOQZjqNqF41bbNb2mnJwTtLF9c2PrSIfGyIOWIwAwcbi284C0jTBZT7JABDBGh9v4zUL0R0
TzrW0zA3uWHOmjvxBMQm4gIGCQ8O88QPa+33+eTF/6B20eni39OIcRCpEEB3NeJmM7rwW4dpPrYB
+GE+TyeJ2BWHmQyhG8aDBX63BMByve0GizO3g1AFb4DWrsbvdpSwr9ZMvFji8L13FSC8ZUGB7Iti
MnONFCVWT+3svweq7vcbuMVzx39mssAeAMHElK53FemfeQjkuCExQezFlOwD99TLRJe6cU3ayIU/
E2QeCUCLA0ZDncc0qj5izz37MygINoMBqh36JjoRHisZuk/r1rlP8QJEcGImd8BRpv7kticzm/ZU
IUXai3UqTe/He5b4L7U09tJ669PIiCyXLroZ6W6Zidctm7HD6DHG0tNUwVCO4/QBfBxXTyZjscFI
vmIpsQXUQkQKxtPRXeoXp9XVeYJpxiAUXFxHjHmNQt1x1yBVxIy5ioer5VAAVoe45VCp94cQ1fb8
5i4jggPydntMkkXtJoxz5JJ3Mt5d5JHZqDvoFhjMFq9H2Y/b8XEv1P3/7jX4AzqHlAnQOCHk2tDR
O2fugmemw+mmKweBf9AkwwKGoTgS+9ErSNzwVdsLRIPpYxgr1J3x+hyTpftA3bDB46pqMt/iik5P
IGyOUMtz08FUMu09PBo3ukD//yM2Pr8nM3/tDQt2ybydgkR/S9bID4mUe1930N4gbooPNB5EZUyA
2XaJX+8T4Tu5GZepnNiK1Nx3xmxcGn4EjNOXNvC20o+3+QO8fJfLfnZ2y4IgcX/IuAhYESoIviD9
Xqv2AhTjMw7cwmn839oE67WfJvXRM/AJqj0PnHYXo93hI7kuLksXLDhZK+Z4L+OwA3MF94Z0m87g
Eox1zT9arihK+9XLXI3JSlb2AW42eg60vmjC2AfRywoLh/7Q1oEs2p1WuvxjNtAC8G/n3Wa5vCgr
BhyOezqS5sXqqdo7+Hm+/lxdNBm0zcg/sFUbPwTLWufeAAubMUkvk4w2eJwzYPr7B289g3A5QPd8
fDLzR5LD3TwlkYJdXgX9RxT7FRKKEPEaEM9Hm4SI+mGONpUxgwa55l6yts/JPO95pGb4Fbq91Gs0
vSkRF17S7mLD6EsAXfB97ae9QO21kzYIsr6HgOLgi2JZAfLbYrWha80PIenEa4gRMi4jCo/1SYHX
vqJfYnhX9XGTQfeigMNsznYbfcyLRANol+H8tUUU1bl3hNdlSyATECEm+JfVlJi8nbq/pJop6poI
YQ1K64cgajiB08RiNDL/mAjrZ2rt/spoAPsQ6iqXLkS+EbHo4ELirznCKKrt0vgxzAufzx+qVnXB
7BKXW8BTtXmw0+U6HBiqtpxoF6ZIDO0EWnDBVr/+pna9RGCKN7btukg6O6uG6r3CPMo2kYwHOwTq
LDwgdx2SQGQJGHwrhtkGYjZN6AKtdwv/YECFV1zQ4GNSiHDUJk8+7H/aj+4hMWgJceO0n7UAARY4
pUTnZJEM9DbxHu0KXpdPp25aq+tUCRCJM7QrRYPloEcvxSodvsdVIMvOxeffJd6NcJYG2AThROOt
SxO4sKdZ/VrU6iLudxJasnHAM9k0SXoDJFDVaeizn0rEy4dzR/NY3DWo0/F6OQh+ilx+z3/RNiId
kEBTP//rwrdLHTazK19Zf/QCR2V+43jv7oQh3TneAAIHVHQ8/TsEfnwK9ZIcw1iorAZOnHrT+q92
l6CwxB0K67DzoFsoSHcRwxtXsiNzg/aJ+2G1zfwwU2DiPetLqeX61MMzH5N1OzRNEmTRfVI0NWSN
KGqAPN0PXTrh1GwK3SYNw7yhm71pL/l06iYBe9kgf7KQGVTkvt+7VHYJnYZiAahwdLVps5YbuVvG
mBUoxsZD20ZNvki/QhOVPlVojClWFu1D0H4vQgZ16fijLh3LclML8iq3MMGbdbYcVhG8E6jYBRTq
uRwGzp70MN1kZ7Zi6m7WgsFbV8Hfl1jWe+Ni2CtmGcrQrjvaeMHaTn42/NZXzKjCDTtxDCAYZi4x
0/ukKnbyQpzOx6E1NShVnLK0dRaTEbhQx1ErelpF7aa29esP+PXb0SyGg4PHYePHXskpPSQTgaxg
NvtO+nvTRcJZNjZEHzu40WBr1/CA9CHM1vvSEMKW2NFmcIvoPqGM4hVASwRwNJCMT85gPkL47Jk/
DvIA33J8d4fW3iW9dk9EPb4Te/fSu5iUyf0wlpqXjmB1+bjcwo/4DqkPzNf7s5KRYU9cPvw3GNQg
5gP2cV2yxzv7vAuPoXaS9PHO9TSyM+wjkz7eitjGuQTK/+dxFC4xexJV9/Y4ahsRPbeVPP73lRy2
vlrP5I+jgA/mZrprzTtnQZvX0Umq+fZ4Cn0/ueaO9/o44pV3qAZbPT/eMnbVK3Pj4elxRKn3R+vI
vzyO6hiYJ/aBl+fHH44L0svOHel/Hy/YMGdogNqQEmHEb0jQ8h5tB1gScQomxZtiBmWxezwbrBhd
xq4SliROLhtkUuqkUihG7yeXhmTXLJg8j2c1k+zAQphRj79Fv8V4xJYdbfZ451ktwWniFLbI/XPb
xOGXFrgrhGG8M++h+FdT9f5444As+hn7uZwfL6WTbl+7ygcxBAJEWzfJq7ad3gZ0VQ2iXt432683
f7l36TyRyY+eQNB65xixLO2BNcytTF7sgHUd3jnq0mZ92ZzhMqD2PjmgafdmXdwsVjUEyxgxXzbU
ueHan1xLAZAjsdyjTTF4X+6/FLAG37tuXeUuCg1EpToAxbUsEPVWN69A6r6zbeWAB2FuG+u2aH6Z
bOGgBwfgfN+mXID2ithL71FyY4vtXmOx5Vhr6vfkfhPSb9/UzlvbLodOSedZCHrtJtvuFI1Zhka8
BEpnM4EabN5W2f7LsMpfnPu8hrDpg4YafXxAM+WPx0L0MN2tgMMY3VuMvPsSN25f8TLNB8c3Tjbx
cXvfhm1XRXLc+UFl/nsIaTCMsXGZcz4ONH18wa5FhkAD8t27SbRrQmNzMOjuS4JuobFB087jpg2u
ddOTt8cvpPVajjVw+cVET5HpyC2+R8oBOUzOZ/Gb1LCPwjW8JQGaVVoY5mcl2mkXO42Tbw2NIZDT
dZ9wHt58cKMleunGYr3/xYgupsM0hqA7DfLceyiDPBecXdTuAO4j9h6HiwWrwp8fT/qx4XtMcWAM
a5+HtmHvoP2Po+LoKovg2gqJaCyHv14FSaGO/eW2te6bmKW5EgEiuqqn52iVSyakT/YSUzju3A2S
RQC/Igh31iRuHjFYdqaebg7ar+ACTy9otYQdf18VqCT1gSkLZmcU9mYqXj8pHWCwPMXztr4Hvp88
Y2gfoefHFxPO304026vHtvMcoxWCTfyG+vY6M1wW68IArGuxR2QEk+i0KOZV+7Kx6R+bCO+y2NDf
Q/6OMuFsJJVVg4LSQgrq6qi+tOjDcf2x9NSdeeiDBgQJDApduexWd1NSdlAE8kBBzm+X9WfpMHNg
WS7Q9J86Yi4jdqm6LuFgXqgaS5SxK1pN2z8VkrK3xWlZTsXAdosAq26WHf5l1LHxaq8k04cfAxHa
Yhnux17mK3WdrOuDaN/efbQQvVSln0R1MZpkvXnih0uK6m+zf4kPibNaBnZzNBK+OvlA7wY6h/zu
4EmUF42S5tWSf4DmxG/aRsAMw2YFRtEjn0LFLmbvJJN1vvhhgi0EzJbDne4PzKJj0r1/J5+EBuog
Su5ooHV+v5pvAC7iqp+vjlJvaEd1bo8bUqz+2OZ+1Xb7h/3nDB2iUAeh5/4j6hAng95PItF+magu
yp3hBmfi5g92zBLrnyP49SzefPRlIJxY7t2X2ncozhHaN+K9n0BIrOt6PKDV7UCdiab1bJCskwko
kUgkZK9E3So0kWN1mxMs+YO+iZrXKIDQJRWt86fbuvJCVZzsWQ9c3Yc8Ewbvik7+tbEUxq9r0N0C
o782X9NAnDykaGVqVhYfuYV8FEs+nIKGK/Q8KPI2OsLZ92g0zTgr2wEEErT2JFVodsnpOn3TAS0w
3G/56fHyUNwhIsf5ME2xWZ3sElnPbwvhJUECvauJRea9gg0h7rKWnd9jgR6SJzck6CnegtuWkOB2
T5vAwt4wjZ0nGMNHZ+2+rBsVS+/PgH2q6OY5Hs0bOvc7cGXxDZNSFEkdvris+5ZhfzbRJp9R1l8h
2wBED7vzwiAJA/tNYWH8SlTS7bGnnX2z3hkihLkhze9fxYQS744R0MADj4AGHk29K/ZAmvZb7OCj
FXk2zqeEoQX2dITuGq3TdbJyuj7uCQGGnkr9OXgQWiHcgJxG1LBwoXr0yqEnyoHsatrr46bDNCrW
yT7zQX92ccyv/brwa/P/70nUvAPK04NZ+CWQFoDN4xX8/jI7ob26T9rXfh4LjRQaWTIeFtirCV5p
C1288xyS1wH40FAFR2HZaUVDWbZY6EcLFMGrYg1EJJmcenBX5cBqZOsBOC8K/75Fq3S3oaVkrHwE
Tr87++2RghO7QKaCqQqpZde0rUpbPhtUzgJ1wf2JBDzofy+Z74cEsl+1bD3MMjw+jli1hQW/qqcv
RnoUZYy6R8Sc/917PAbUmO+8tb40m5yPjxuOpogSi9SvJqy/Gt9VJf7jzYiGlh4ihve4jbdqPD4e
TaYN5MvjeAIKFvU/yPfqkozIWqKVHeJKv4zWfY+U5b+mQY45LK4WuoqQ71PjHNZh6l98idbJia8l
Sbx1hy3/ZyCe3pAvqxkLO85eCjrO5iAcqyJcGPYHQEvO71mzf60Zt31lE4klrHIPk4KmG3Sb/MbF
yqnk428khiHIfLTpSuRn5QihAVQh8jMPhRFaHrR5aeiwj+oR0F5LTyLq9GHdQIsyVoYzurlWyHkq
Wt23gcYnCCVoc9Vu8mIWL06jeWueScfqczcOPgQ7Ov/unwiZ2l8Kap9gEQCRjrgnWAzT87I5f9dN
FDCq9i4bn53ajz7cBv6M2OTymkBct3FNczD2qBcXf8ww5LdMX9GO5h+GGfAmChJwUKbpD7yuf3t6
J0cK3wY27U1NsLFGqru9Y+xSJvBh99sQlh6Wyx/Fv1pO7sZdHHy4OoLq8rWNyv7RzIwZ66l84kCu
i7gL0DKgh37fr0Nw7jxIHLAAbeY6VXiM5/q1AW9/aFTQ5gGfvN9+9eGvsLRpG+dKe3CcGPRvNJ0M
JVHLtzPcr96qT4jQ0Q141I8L6Q418EKeKf6LwzkaYThMtkKfiPKe/KXerTXOvN8wSEs4K08e2p8M
jBY0U7j2G+74J9TX6l8CSGcNJ8RwONfF7AXTF4YnmasOmk+yFglR05fFUAAbMkXXHm1St9Afd+v9
lSyaASIN/L55AXhyJbbw5BP0DfqdQm8RbeVlUV7wEZGflYXDl+6n9qTh2WW0sekm0C9pBSRg1usE
g39cAM4E5C1GNAdMKb9r2oWlgeK+w7YA7NR4LtIIUFy0ryAb41oGIgT+7GGRo7DwTPXZJGLadWq1
563qgDmNpGBDwy5Rrxn0h+X3VoGtgnWssNsEmJx5paDagHdLGrwaXSNZ7bVPd5tY27SCR9cyOafx
KIB9A0VhVna7uN+ui6p+I7oz9GN6NQA/eulYvO4NwLIRcjKk8g01IjRf/eLXSVdublOnegQ9g6S4
QYACcBEFImPN4B3DbgBZ6iUwIKKFgoaCA6e9JQao+bft/fCMGig6P+4tTf131rbeofkeOH/Dm2wK
wzuiFfVoe53RquqGMru7zkGznXvrFB0N0cDHXb80LjQ9cEXdBfobNlQRJ9RtGavj4dRMi8gqZWLg
88gX47U7P24i1CeFDlaTCtoORTiTEMFW+WgEo8576CsAK457ct3oncrV7ry6is4CiMLZQqwCdwLa
zahKgX7+vY4UTXMaXCBO9JnUNwpeLZsAQmZz0DUnoM/N6XHPGZgqB1r9A4I02EWx/V6Fgck++Ogj
RhPXqfXc5tS4VXMKZ+cO1qEL24O/cML/MOEnWHb8tLo8ORJUdH4t/nvk/55T7frjLMDHVh8v8oGb
HDdn+t+9UL5F6Nk8yoXM6JfHzeoC4OtWs0fjtR/snRZ54MRc8997g36L93FHi/j+SVUS7rfOs3lg
vT98dvlxgOajYj85xGaWaeOBx4jbi26hbguBQgKFHGIhSXp5omSUJzWiP9V0ME7ZAIMmWvQhrrGF
SnK/ceJoOjlVz/POMJ55Ih3kVh2HxLdx5s3iEg4K9dHSMIhcWH9W4f88jqZVsdPj3v/dPB5jEbvO
idPsHC/Dxh7OScmJnMIQ0XSVYNAa3cOcHX0f331Fr1AU8huawMestfsEiOvpceMCfS2GALuiBHI7
boRA6UOyj4aNMRXaeDnvvPkQzqYwaGXFhi1+nmyjznlo0EzadafHyXtcoa6tx+P/Y+zMlhtHtiv6
L36HIzEm4HD4gSQ4T5pVekFoqAIS8zx9vRdVfdvdtuPaL4xWV0lFgUDmyX32XidBCLBKbbj2WhT6
IfrqvRaXmJSGkZq3CDCt2gTZ06koXyy9pYPYCfmjl96nm2rTBx/bBXlNv+K5JShgTmsPGAlQoOo5
9+DKuJPx0DWFeZjabi+N2f6Z59ZWuU7zyxS4XoiW7FVuXml1I4BjskUK17XXuZvNRdgU8boisr7u
VNEvK63LH+MyPkby5hUzi+p+MFXso+x117gHfdLXZJYdUiob0xzUqTTBxHCbvxl5PRwytLZdZcuQ
LEqbHOgP6dtSr4zjbGIbFTR696IsjkwOyKFkzPmVLmbq60EAnmE28lWZ4k6M4bVQJ9IUTNvPdDB9
N8XWM0au9VQu3CKhvY4Utwxji3U+UvO+N0mcVfWdxu45EJu7mwknGJYCRsT5a4jhaqRzEq9yBH74
DLX2EJapviKjxDURpBHBfXB2KOxTLLJiCyojYQkpx71hayQCdYr47mYVr1oD03gftNtamO6avBbR
gjql2aaNFFk6LcrSzLcz11y1qHp13e96K1gXKQ1iWaTWLo9H9AOIJH5v8NujL9p+bhHHmkSabBk0
8hHM4JYixwvu9GgkW033L8v0kzUZ065wzEtSuvUKr4F7D6+j+f1fzdxPi6YMDmU7OceU9DjhwHal
i0mcC2M82ZIERRRUsD2CC2ffhiYaHeTI9V5uYok1FTFlOwY/0x5y4t+JuBol+b0R+o+yx5PhWN4y
Ky+wAKt10WAlTwv70BrAO7axJDHmxCGUGyt5tC36uynxjNSIN0nh7nj6S442iYfdudJQrwfr3M/B
ax+mdyp7a83KXked1W0aSlmWB2OhYhXdyuHqmriRACMwJMsK+fViW/JxbAtxn7piIW+gJK9Q6Vom
TvzuTYu8G94c1zlwXtYWIxDzpTGWD+WkYXFgi7bDCkEqI3DVtK9hTHhr0tp+09Jw4G7y5DvVBmuE
iAfEknEzD+VqaMot7UzTt8zsZ2rob7W+i3Mh/MDo5b6k7JtCY+WVkt59VW9Sif/FC7qREJLFOh/N
4gWxdt1GDfYdRhQ+6ubjkEWHDDlhS+e62ShuY0HaHo9tJq3oOlZkIuNY86n4ExMeV+l4465MEm2b
9Jb0+9qRy9LQ3tidsFXca5aM7vF3rBrAXGxnHJfMwNyJIL/PlPFJitw4GKGuk/PAChPN7Y+g0bkd
VHqRlV48RuSh6F3LzzK2P4eh2ei3i1cMEh+ZyFiz9DPZuXgRSlGuYUEszZzGZphVxjI2SDTZ7fSF
VUlbWrfkGr6dRRIrExNyOp9KlsleVu2mKYpfNh3k1t5MXu/3aUqtxkGnqgBg9YhydR58Dd0yyPCp
6mF1P+Nz3dDd2SJ1kokfDY0+myy3eWaUe2fitDtNZbqstVsEfcJk4tUmYC893WvBtJazWkU3K4fy
2mmLyvWzcb+c2Lt3B9Natw2QrbIO2jVk0XA75LkJXuXYz0V3AsBVL3OC6Ldv5PEE8MLTLEJiAEJl
H1lJFHNITfAUVt1dIvxToMMWSpFa1sMxX6iGSxU0WFAmzIaLaqq9dZBFajWpAKLaVIiFqjjGEyLH
PeSQV7fa6TjNrX50xLhmkAgJSCvJl+TagUSRYMKbpj7wD/PgFNQ4IcmFps9eilK+Dr2ofOBJFiJv
u2GXUOuWXAQGzuqpKLMOc/UutcKaPAlFeSkrl7Nt5Z46ZKUqdM8yPXv4ds6ExOQJ5tekpmTrKvzC
okXUs6hAnIabt+0CczF1uYNKYeervodI8FDJxILm5MTLqNfpWNTuNXccLImmuY2JAJ6/X8Si7c1N
NM3WoQ4HaxkGqvfhwhCTKJN0I7QUY7xMjE3vSG/ZWPEhIz1Gh0+X5++XhFJEH5t272R3XsU5h8Ak
y+5H576l3Hrs2UmxhABzJ9rePoRNsiNH5zlAHLL6vgzd3Eft+TCo/J/LkF58tSoEnXDupzGz+QgG
t96RK/yIiRv6Q53gLFbTi+hs09cVdScgrqut5DIqpxfeN2uz4I2AaQJSVcsjWDZ6H06Hej26i7Jx
nmWjUL+917LQ5GnmkRy88jwGNJubhFgF+muMnxf6mCdGD7gCqaEhj1eRwuouxfiu4bkFr1i+YNkc
1wYAlzRV09p2webUlh80mYtxwniZogmpX1sqjSOrmyt1crz4wi8dxFBLblkydr0CBz/5pIdgFJ+2
0tuPQuMfnAJ3TUIsXUSVwgEl3AEaUWP5pbQuppbkK82Cb+DlS9vRtvGe/vewoJlcXwYY4MCOaAPN
IXZuaEwzO531U4sCGGNRsVFjFOC/5vMcrPKHk6Y1B2TxoWvag6dFX6KNTBY8UvemSl5kV+yMLDuR
Y9WOnWhxemD+SeMDo7TEOgkNHM65C3cCO56Bu2Q9K+c8Z90vpIWafFP8Myxtb8PixOEm+uJX0/20
pcecIXzuZ8/4greIf8gW90UaIFTx8S7I65BHI/zQCugmwml+jGAquJFXolfaTomCh3rKuqfBDTyI
NOElT/Aj81eEmONnC1VhcgeW7KmZN3PYfuAY3zZexfbsafUCOSBfZ06KhVNFz6MuwkM0W9Oib9TH
JMSHhrIB74ZKwQRY4yUrj9bMqi2z2G+zlg5uQnaq1Zc0yAlqmurYF3IZ2sFdHPLcsFzUFkGbGlrA
glQFXkbMLlFcuYtIupANJ+3WMCROHk0bWApLpzavcARwnBkHlpCVFppYBYhuTrHerWXQ6/gV2RyL
iNOaQiwpW+tp0MKrTM0P04qnhVH2EvlSS/BZFQ+dFj4lc0VXPptpwNkgi6pZo9FoPAVO9RJN7aKe
jF9RyXGNkP4ynb13k84LruXkzQJJkOhJ/djB6ItEcQ+B5xEgm74YdOudbKa9NFykqVJjD0ESN6uv
SKO3Fg0BVI98XHFIuOs88CVTtg5kfcTOYOzIx/K2p5NoUAwHpVw/iAtn0WoWvmHQXANHjjCFL+YC
sDSDyFg6GXX9vKM9nS2MBi6X6bTvmsF2ATZoZiuyL2noUFV4tMBFvtPdikAfz02CB30dVOWJLkq0
S4LsQWKquP2sKt91RizXDwl4KspUg3rSews7An9pLdIls4QepTMhf7l8wKj3n3h+SCy0EzJUfbBs
jHBOqRZOxOlCS4KVYyb7KFRodJnslrk3HBv7PTGivdPZMY6H8CUt6tfRoSy1vRqX/dBceXR8DEkW
e5v6aAxiSo0m+pVnfzUhKfpm8rZlVKDD8qnXp6KLkXKC/DJHplimyLmbMCYRgheG8A+Qx4bkdTKE
B3fsYIBJSsM0CbYxro1tplTGplexyxoDsePxnTXHWlu9SwC8XTfNTMGZ9sEyhoq+KhCKEls/GpAY
zJH1EI9tnj9gunLgBHrPdACLhaIM3FZO8cZo4UN7i4s5UXeKJ3xuTeywlnHKYi2h6HDr66RzczdO
+yOhIs6dvLmg6D16SXBuTPpbeAhWhmpCUmkTqaq8txbzrD8D0bhFu4eLlWJkKbWLG9W/qAttGpV7
/qa5iKsmJ+Ecrryw3diz+6XbLW/eKt+YJX7MJ11H688vnSxRUDQ0dsynGPbarNrmsliXp6bQPjUl
82NknPIOjaGxOR+QLbuOol7GEe0yhMyDVjQQY8pfYQUDrE8Ifzfz0xD8aDFYY0hhX2K4qU1voCc0
oV0nW5Ecd2rKqOylQQkqLa3jNpfohtg3+UDBohUr5c1LEiiY6xqsyUILHtx0eBI9tElSkM1yrr2a
G0Q2S9e2fCeodp1wRmywOkYobwQyNhgbQsaUKMqPnPkLp+FTcnv+gzS7K4WeLWXknLSGB7vtG1/r
jBOfiGTZyWa/xic0GOk7qIFX091FJCgFLZ2mEZwpXBuBMWS7jIMI6RGDQYPwYaWWL1RI6qshJIzw
0xSpb2EGXdAZXiIoWUslhnkttKjGH+usq9BcgkC52KH2OnqYML34jTNLRAjgXpXzjnPDL54eLnJF
EjlnpXAdtskut95CB2be5MKbrA91pAk4s78cp7oXgqWSZFyce9cscl8Hb9jNHZ7RtDNXGFEfw7z9
NeabzhPsquTD4Aw0nEP2s6E+RurDJiAASHYYAby9hu25s21U28lCRNXfzC59G4AtLeZa3FYqv1Qk
nBCdrXXFSUGYOZGQorZXdYMFMxI6WKAReV3D0DQ/c6Vfp4R/15gi1ofsangZdjEAJ5g87JeKaGqF
raqx6dhVqVb5/WTfY+j89H7aWs4iH2GSj8m8D41NoCFZ4yw1dqUn94ArjqFrvhF99TaQsirfyySM
Q6NbyNrplmPl4Suw7gevu9MAVyzHBByUxXElGB8CR4CizcxkmQThR0wu3MUxELHyDnWL5Bw2H16U
0DQpqRtU2DerLg0e8D6BgCMhTHhq2TQJH1AApjBn9abzkyxHZ82dIkkwtPSwE85/OaBEYk7EsHHj
aeNjKH7mIYdQ7T0i+U5rCTJG2f5KZH4fRl0DbyL3ywyxotWA04hdrbX3yrCPdlg8WVF/z6JkRNHa
JGdDpZYA63mkMCawc19247MXT3sjaztKxOnKKnvMW0lklQV0iMXSiOTVzKZ9lLFNGHWFL6zhmTd3
c23fhXUOQCFahTKnlXLXCY3wbwobuVnPIWcNMc1oSvTxAzc+R5bBn5JxKscM5mH+4nosAI3e7VlM
qBadT0w4ZzE3lxYfxUC/zwizXy3uWR++0aPlYfzHyPFhdfWnM5h3bcgjGZer0BHtQp+575wWxigM
QrKp9zn7PcmHD9uZX0XAAxGaGlHQelUMI0WnUS7aaT6iU7KRw5cJYAuvTUy302i9IRQAkGaNa8nH
5qxMCV7lwN2XAR11R+ztqMJE1WKqVutc7zdRfzFttQPIsmUU6kP6VkZIo4E96H4eDdc21giSeeBg
Sj3bznr+ozOCYgEXLfBnkx/PEAcXbjPVq5Gl3drWKL/rjmQ+5+6UAvyaymKDiZlwjZvvkJoqIC6w
MjwQUSlWrK3qHlSQv8Z1z2msKg69aAWZMa4NH4ywSphuWa6tO9pDVeQ9h11tbyhdeJigDDWlU+w6
bz163WvVjMmWjTbFb3/oMF4taglGxNZf+67fygFSakng2U+MfO/g/VzlRcuJr7XmFSvcuDTq4XlS
WvVbD1CJ2IZBSwMxwYbfzIPvmcn1RhgGq0EyJNYIH6qkPcjI9gvlkAwZcJwE2S41gv6kBkIT7Q9Z
95uMjMg2GbIW5PbsLCxpVNspDzEjSvEpIZj7LHXrNIFBBWG0YDvdTaML1A7I0CIMykPuQgqdx/zL
VbdCAz/gsmWBX05J9jwYeE4iYdZL2e/KW0qpCWByNB4oEXpy2RgldAM4KQ/YKmtQgGjBiEzO4zB2
UMGTgfA45A7sArM/ahxnJop2X1NxhlfROleB9hq4yUiBit9JozdFHYIBIAq3eiM4hEVbxwEPYtNT
2pAjOiYSgxsGkzvrPMH1OUqt2A9eyqpjBpj4W4+IyFDjetRafV07uVhhJV+3U7WpGgvXqZmayzFj
HStt7DBxh9Owi7YY3g9BacKeatlnIpFcTfy7dQHoCCM3nf4btjXCK+FU9oqkoTqJQXIHkbFaYI15
M8YaiCAFEW4mX3laQEMq1OiN0OQvitcAIRkKt0eJbt2JAehT1uLOlcb4YlqwG3GKaIBy2syX0qNj
o+JTVxDpvlG67dlD6dfaFiml9XWNOjVsvJVMoXzWrvZsUkePou8e8KKXVrmy2F0gWgRHYGpq1fQW
+RiR6ss4h1gD3AaErG3Q4jREtk5NmKdBOJ1VCM4kAQaSTdcYCPUuxA/J7QGEKCleMpzlWJHtkON5
7QAmxI+rI1XdVfThaq23V0AP0rU19sRl7ejHbFNqecAsuhwRkWwXTwGxe/aqH3gnNt5cnnRbmSub
XsuqMEx5418M1CY8aG6crHtbd9YYPXUy0HnuJ6MbbknOUTdpn0PgNFtLtJgedb+mlzwVlnjxvGBV
NuALXfxutPN+uHMF8e4WvBQgx7UR8oCC1xpPIGxVhoEC7eGtof97a92gUtUAxWbrms26vTIT+cbz
7CUxuwr5JnMQhs8xyjDTTUzug+0ogEAnrRcxkKfKDD5ll3se7Hrl5pz7GkzTadJIAHDIr243PAUh
tSnwqMTVw2U45cGarndOK5BDk9NKsenZTkl09ctuTLsVvKPdFNHEEuTkuHa+5k4TiLyMQJyqT60V
Tr4dzuAKCwxHdUAIVoLawH1xcAzvZ25N0SYvk6851o5S1R27inAXA+IZuKxqPRfia6j4jQuXqAjs
VrQpbHB2B5ERYki/M1PCLbk7svYAEYTSBJ5tuEtVbvhlXFsLh6toVVizoJfCg7eDZ5v0yLGb6rPB
TIKzrtkHDhCrGj3qKKN84ExrmGuVSMpDM1wbdvKghlAuBkiOSxBGj99UgKkt/VBT08aZjbU9gmpv
aQb5AsP7MiuifBVzHZfQCvFaON2dwxW0uyfoM+d6bE0QSTpIstKNsRoke7taexbnxtYdb6XvTz0k
cmpWegLptycVUpNRpYPU3YoW8rQW8pWfaVrFRpSZCCHkyqaCRl7tlS/klqFOaLUfl4QDXQSkhRjn
u4DuxA6uwF3tMQ8AjaHBCEvdKeMBBm0Aa0DF4pDp8ZlISP0cjFq3SYae54Lm8Sqb8kOpUXgW4Yem
gk+YZgezKcbnZHoJcc8QZKRP4U3U4WkG4CRMZqxeXkQnE18g/Rg32YVGfJqy+I5msf3QdrQQzNmT
ayvYCLvt92qa12rI4rUTpl8tNKymLrpH6UEvdhxmJNzq6T4xH5Qh8IH3V2vGyYiziXPMDDKhJD1V
2doXRcFhZhoi57NWwnyOw02nVfeuATHO0OrPFst3H0umJuRBsGfs9qKMjGlpzpNfqarzC/s2v4Cs
cWbGcEVB27eTQkMOqx/sMycTaOyqGdqz1mVrN8o0oJ/s1QWgMd9pjZFIwiiWdkRPh1NisOo0+WaZ
jrUKvbH185ZFYJYQTitz2FLtvXleBxuKsCz8IfuC/atdFYWnqFYza1lbEsszHjK7zr+sw4yct+Q4
1m8w4R5FCqIoxs2RpWI+KA8MGeXJTiFwr8RcWVsMFGABEYjAapKgnI0+W45BdJ+m2arvouqua1YQ
K3gwG7uGOfGYFh7U6UA0u6pIyEQOSDxFvVFV4WwSnunOsfE1DNtchTscCM4GiTVYuhz19fxVhUej
apud1WW/cBN80K15cPgmJkCT+rRv3dnJee7pl948BtOyrNrHmFkTiyisLoEt+m1265MMxDVMr7qT
eaj5tYifep52PsbsYRiPszuWtwPcNh9v9rkaY7oyh5PSEDUmbCmu5Vj0VNgjUfiqteysV7aDJVpT
8GMooifYvubaTqDtGBN0vVllexlhhyg1sQm5IBA7yd2BiXZBnqfaphm0CFgo9knywYTzNJIvUKS7
S83EgYbUhUNS9m6cGwNhoeERg1VFNryFwFJA0u6ylfAqtdd5QjYWCQMINg+9CnDytgS5hC05PyZL
TYSYRvoIkwOO9y4qvkpR+5VuvkhPdSxiPXo4dXrRE09JNH+uMd/cpE7fq6BgWWjmyiyJSwxshfn4
mibglyj4GTOw6rVia5nlV8aeA2yGVfzGDi4vI8SrXZGmO3r2vh2kl2ZQ5wClehFnyO+aYC8sUv00
zM5DjDFxMc6QH7IClk3YIH6WHT0uh02Yo47wCQffVAHJ6QNkcd/i2c9nz0UCbC7K0OQ6KRvoode5
rN4Mq0HYJoS+yKuDGSeDr1hcFlqMVSLX8UGZ2wK73i0pAa0e9Utv8uvoGh9lCE1H1+nRzTA/ZJBj
nzLLXZzxSAHnyeFaQn7owaFrBtK/7AA0iBwLoLD5XXp8/F7wM0Nxx1LhkGTwUCRSS8qNngVnT8O6
72Zz5ieVekUbQ8iL57Ws8Zqp8FfRgb7V4v4wSDtb2/b8mg7qI8krEO8VA15ELOj4TuyZGatQFeYr
QcVdYrZhEXSTDWz24jxmVEODlV5J59A0FgvLgJkUleifgU4Xp7yxAIamfq+MjKRN3+0w7UbrRCLs
VvPFTqrg7BiCl8i096rs7vSedcxsnG1SqGRr6PoOoC6YW4GEXWQF5bEo3odYp0s41PxsyFb83ibC
Zpbi2lcxboFa9U/T7B0mjQ2V8TbLqpIGJ4c2PcyTI9EhLLDkgKn3AVvxnV1iDA9DHPTAz4qZBiRN
EsJs2kfT1LYfgcJeFpVxTbX8Zwp35NzUtZ9YNzlTVW/CKFqqa/R766nLTf0utpVx16k2O0FYPmKk
yHfJrDmLPEzkUziF20BHOizNJbaeeVu547jTB4geLoZXp2sXip41m9lI/zkeCRQgcrtkXIzS7IDI
FI6f4Oi6iELKfde2e89cJV1Ez5zH3p8HcS3z/h0Zc5l4bKscgp+A6uTL/GaVUeVrmyQtrC72dst7
c0YcJ/zCP4W3jsSUbHoB9dNOAn1tJGTyjUkS5uq3tZ1cR6eODiTjjeTdGnP8y2WJjNEma9a4PWFy
+IQeLc85/Gq6al1bzR5z84fdKwwCfX/AeEMHiLTGZshhekc2fYwCm1UepG9aR7MzD6v3SZmvrkHi
FQJUtPBk1D/otrx2LvFAOEvMyTCLvWoAcdzMAYeobhFN5ru4Jq/QY4XiTM1PHR/1ii5wlVmrNDLe
6SgJ+gqMWTGcOd5wOrnU5KH7SB8x9Egwzghrcyrgatm1vUuj+cHrCPUE4p0V5U19ejKBamCxfQdW
u3ZuU1giYaxxG1kLvZNq27DV2Tdyn+MBVPmX22CsP0Z2/W0G1WdRTnAeovb3SKo/v/yPrX/vf3/H
f/2vf/8c/+2/vtr8LG7TK5t/+pdOD+vH//4Xbm/jzx/DP/vH27oN7PrbF+ziqp3+MjrsH0O0bn/z
//uHf4wA+z8mhzEU7/sK8c7+GD72x/f9ns95Lurhffrr8LDvb/g9PczU/1U4zITGyqrDC9Ud6x/T
w6x/lYZteYLRYYapG0I3/pweJnXG1zOu2HOFQZSRiax/Tg+zmRYqPVcy8kv3DNNljuI/fvG/fXK8
0T++/uv0MP02dpFm1m3K2G14mOPZwuEfEjZdU94Jafq/Dw+TnWlmUP9xKXn9mzOntbkyNmT3bsbn
/lLnVn031tCjGGSBON/eZiRgU3Aj1YB9QF2hs3ARdW4+OZNDY71CB9F7x/j95Uw7xc9LgjblMNV3
DQ2/NZZoGCiWfb3lFK6ek5+J8YZMXnKClYpQKWdOx0bSIJxmJqE0pR8jHT+9VbczWgjU3CGvut33
d7uCkSB5lsbPJryAHvruIoGlAUlXAYBtBW6rvrQ2KqsfHZdIGOW42La9hYuVmRypL8AA3bkBlmYC
n4BVwZkolvUHcXOUebCbusqMHpTLCAU7odmiW/S3o3jOPmvq9qAvu5fUfC/nOju5tY5vUIxUmPGH
QlA953TOfMN14JdDfD93ENjGOsRPlVnHobTFg5VpR1efCXrP4en7RevCvUmYk5UbHodDb9Fz/RYW
LVR0lKO1YxXyRPSPfjEuNRrTi8kbyx9W1NBbcPMzJk4cY1G5HWGOwTflc7DkyBwwPe+XrQfWtxjq
sxd43UEU8698hq6hy4JO7O1zjjsien2d+Fiao4ewyk9uSkO77Lv8hO983qTdPRNsJbp8zHSKBvpA
GwOEMgxDuzKrR6zjAfdWNxLI7yCv7woNYtBfnqz/7YbVmcX6325Yyf0qHEe3TIPhd+LvN6yYhTf2
U8SAGC23YaAwUQPJrDnEmVO8pK63Rzdd6C5d5d8fdOSkYs0CSaNJ0Z/7xgh8v8xNZBz0xDAogCey
S1P93NUyPqaZio+WQ0yTnNbU/hxVHg/0ZSE2GkbYYEtS0SmgDUYeMrVuYQFPHohLQocYQay0pJuC
gx6k7qap6ubSfzIgQD/2mmPuiPzh1Jq9a2MMpPNaTqt6zcH++8sibcddCD6RBkjBgT+rgx20KGgi
ioA8Yip3SYBCzJOSVT9kRi8cr2ix7Ty33pZBbXYcm+tVMofNpSh6ndgIKA7Pa+xVJwcX4wVPqTIQ
ncrCd5OSm4opfrfWFJ893AJja3ewBzKjiEy6uWa8lryj69REq661xLG5vWhzBc8QZtdmJAqYJGP4
PNYaU/SSUm4KBU2lcPRzSKgGMv0y4eZKVoXr7vvCPOo4FnRqWkAbuGq9FflyaleGskW8q9DszK0X
hckjLuFLmDDPoLSm8YpaxeNQtnl40OspeAxs+mhZfM/ztmBAE/2nQK/OXV14W1ItNDZGexdY4uGf
33aGwSjHv992jGx0DWk7ArlEYKD8+22Xo4swWAswDnOiPr+XRcdtY2gnzAMIS2FvB0IxJHq6+Brr
ycW4XWy6j+bCbDMByLXN89+LGcEqd8u/cmxv1/N7fUtUwfQlD/M5k9dM1ItLTt7q8XsdtYndcp7w
1rmsYMuyJ95j11cbLMpGR6LfMZeAK7Bap8oGmmC/6OTdTyZY000VZwcMNGqrrKbkJFi09w4tEwCI
bnQsalgCAODnkwypGjONS50zGQY3Oe7OSPDBA2htAs/DweDd9Y1hPgHGtd2FcXu2ZGlwWk0q9Cgv
NJ/aJFInEGaTZD5TpVntkX6Gfh/Mzjm28Y1GLsBRbXiYRzwov996YeNuGibLTxkfpq++F7KxqUpG
PP0KobE/z6NEfP3++LVwQCPru3o/DXa016jXieUs+9jNro0Drld6YemzOz3/sXqmjbWtix6T4+0F
zVTS/CqNrVUauMJVfNGZEHMXdvmVw4H5UqflmeFW0trNNqfu70doStOekxPA7lGN9+DHt7KNotP3
S5UNjLS5PZq3n/X9IzSl5YwTgsENKOjcu+WX45LKDcj0n0m7CmDYGJI2wpqJVfUSmnQ+dYvW0R+T
hFC569Yzvl4tD274JU7yYqFNiSR8qbMd3xbyLtIcIN/Zvk1mNj07BSbAmJ5DZQzjegJktdIDI7po
U1+Q7Xquxtp+YP0x/cGSvFGcVeCnc08cg2lmkJtrr3g6jf33aobpAh4r0z180uHFySFQODL4Csty
MQ4KTTvbREngfOnz8CFgWFZt372i5+DgFpNxLWOPyTP41gg4TSwriR0+ZvDCCMFpiEaBwXQiMzKa
i1THAD/zuVb2bfShNW3nJGcwhNN7fupVzzYYxdTywlPOHIWd0oa7388R1HasngPYsCGO/GC8gSbn
GkepGuQGtWHe/17rv2+iEHf7pssCagpYfl9pjvt20hgxUsvefDER6DeoUEXKlqjKktONdNg/Nc0Z
thawmrWRz8PWjFGZGfzW+nz/AKzFnnAEgcAxJfD4yc7h60z1S49XbqHfngBz0p87Oblnw27NJ5uv
Er2k9z7C2yC11eZLsqP64ftFWK5+COup2PzzVcq6LUJ/K+Z04kG3ibIWozNM16Oi/OskWMvopqi2
RqSiTIdmTJ+BYWgiXn+vJDR6//jy+6LSEjp3+IiLsFNHbRwkAPHqPcA7CdPh9v9Grg4WlZYOcDQn
6thktDU7mv6lV6Ki92HHwKZ6DoBLpOWK4Y3VAfYTUgK2UJqMH1WeAl2BAYczyRcynN66cT5kZEwu
UxXty7FuGX6QMqwraZl6g+RfM7SSllgKhTlg/AN6emasJzg4HEAjPICyLs7B3On+P79sFN3/87p5
Nl47Ad0A8cq5/fnn+58TdN3IGXPb6+UqVs3om5opT4QphS9HMEuRY1ensF6DF6UOcGzjhwMWcpsx
EeTs1CBtiQIfS8OAxeHSZ8kGMybG5HJjBUXrIDUM7kobW3vXl9XNO5bjXUMjkT1tGbTEXDzoFtOt
JBSnh7BQclNObIWzKC6c4/EaWDAgHWhShITRbaJ8UdUScoc17grVlpcJZW+R602z6rE9cTbumovV
SnsfQoz7/cnrtHKENgfX7w/+9pXVeN7VmHdj1CdXWyubg1M692RhTXz7vOil/IrzHoKItDjs65P4
8f1smbRnqTeYnFMgTHa3mmZkjYRwzK//fUW+XyJ4QJmiFmUQJtKFSOa3znnNIXwddGJ8ZHi5wvrt
hZhpuB9q9zCY1WtF2X/nlCmRNBSkrRc27cOcvN0wv1xsAT6IF5xX4zKImSbVFxVbDPuAgFV4Sb3p
zvU84zC6HTvx1NBHYYOwN2VaBP9J2Hktx41kW/SLEJEJj1eWt/QSqReELDyQ8Obr7wJKM62Rbqhf
KihypiVWAchj9l6bs8380ioVb7Fhwj0vDO/OzMR4THKLkgLfi+em6tkwadkBOgan5XuyTqMjD30S
ouaftkGGUBi6LPzs+API3OpKMhfYNKHIUWndlC4lKqWHWVZ7Dxhz8Iij6xEJmsESDh9a4BAxXZsp
qkS32uiANe6XB6A9qSMX13Vparoyau8Zh1yFN3UvDpGKiZfXhx5tLQEIWFqLuS66lRUipv0qnQw1
PBv1hxYPxR7W2n2vdIQw3fSIE6O+D/uku889b3iIMrvfqLFoNi4CdPaLRvjgReHPF4Ysx5LsrzME
eEIx4mTYJ0NWP5awtpjIckTMVU3oJ+3asuZwq/lcmtzwc6Vplz7OvCcaKkz9TXGuhKu/1q2lbwOP
aBOinNqTNgTuCpVnsK0LDm5Nflj6r8ZxAYr0HOCImuwTtGbr1P33q+V7jYOqmeS/j7cf1gaZGSbT
P92HwK339f0YNyBnR7QM0STNpxSBehnmL8Kv0mPRxV/T0PP3k4fOOuOuVfYX12f9CrEiuA/tgsCc
vo67oxXAHZnqPl5bngHjugaOpMm22zazFSDoo2St/KTYVeYMdTA+Mta668sPxdQ5l+Wji93gOY5D
Bzwpp6UAbm/KO+lb3xzVOAdh2F/6PBwuPM1cKM3orhlYtvw359rdS8PPSgXoyCGnPrQ5Mg48zN/b
iUxbnZaujTDbwHTbwFkxHvHmPQDKhmbpk0aUQfVZV23XXSvW61fWt0ePqJOjbVt8a/6+aabWNm+b
+NTYPZ7+iSHwyKa3t2r9oRmGDKMVWGs1k8EoSLKXvlTjQVRWvCq0Pj/c6qqa6SulR109jl0bbDsg
QGQoW9aL8kCo+9SQbVMRVWIFWGJ1/LaO0z12vkd56nQZBYoXbeNExMdEAn8QhlY/LV/lbqgf9Zxb
uS5DCsvGbuAUuPjO0ONp+q6q6EpBRbH3KTz2OlVGgqQbaI+qIPkBLlzgtT9fdKUz3UeIMs29/fJv
pZ2T+tjPz4Dq0Q+BfQmn3iZ2cj+YKvs2f4GrqtqHWU+lHqOOoB8GfDoUTbYemrY5Cat4pJnyH3OT
1EyZ98aqL1yfJV+uPbKvgiUMBCYS+tmPoJsRsVxuA60r1txCajaSjzw1K/2caCQPY00/B5iAEeqZ
TA1j60mbK7LJmXcTbk24psiAtnm9fZj/aX5G6FdSV+H9Py+hRRdkawog7PyDLpE74trPxmDUaCP8
YUMLN76hTc3u+CgA0crSfibWB3cziLnRHsi1sNvhkr/3hpgw9EXJcQys8uhVpdzpifQfLBel+zt1
N1P9cmo/3L6yJXGQ4OhMCx/1CPZz67GFOjT5NK2Wqnl5aZ1ppwj50tM6Pyx9qz2HTN0qZgW2iwE6
nSXgQ9AX0rAfLOjYo1GEMManiukvKra8I1i+mVyHEQefSmo7yQMGwOlODzPzCiEZknBE9hcc5vuE
By7ddIwyw1aPcd+ZT2xIBTZIbh1CbKFdsSCd2IQrzz8tXxUwtgktmzuPvu85tR0tv2YRLSjPp1ON
TP6udqzxWrQh6UhA5ZyiS56LmC2Lw85tbUaSc5xgCMmTFBUBwcIAY0bPecUgGpxbSsdV0Nvdpm6V
B6KqUoeqBuFGOlG/zQfcBcvVnxn9c+P0ZnIRKK6PTU4o/VSx7GL9BXKHpAhglB0gyP6lpOa713Oa
ktv76LVIO+NwlKz1O3OD4gfLnyxS+HpuuB+FegzMqTpbpXVx/ODFnC/f5QVl0+OIYvSsz9/qOiZn
EHFJIfP6TUh41NNt4GS1A/8ZtMoXfT6oe2ioqyki7c0hHgoKcovwuqHCyIAdwhn+YpY9AHpbKCKC
rTHFr5iyT75NEyo4L2ufvtXfZqbwjs081WNfp7apqhFG35qZwDprWrDjSeqerKnRX1Vb/gg/U5Rr
e2xnIcSqgPBXrTCbTaTkc8/C42g3BrpA0fGIIcY6IuyDnLO8uBQj2tEiwXzv5FB2MuVVVLB+fJID
xquAsJmu/6IR7ndZXhxhvKBVMg84Cmm354GdicIZ0buwzkjSIy8K3qOmR+kHnuiOERVuNjK1Ho2o
IvizobXOQvuUTQFJvn0kbiP320D5/xt76Ux8fyvtpW0ZwrGEY5rStuc57i8lqhYWHJPskzdZXY2g
P4bmKR284hDa+kPbqu+lmWe06yrbZ4aVYNjoJqasWXUCQZccXAdRAdQEZ+cq+xIZ5A3DBULIPBSR
e53ml5OQkXP7kgRLsblVLFZsfRjCyN/pFo+Vcu6gwnzY66p4F1nQX5uBCCdoKyVZMvr4KdMfp3HC
bxLLYl+CsH/RMVLtQNOqdRvrGrFBNROzuemz21Jfg6zAQdUSbpFPA77neUZR+AlqScciztEuvhaV
AXC7cuX9kOQ7tjUsgecO0QcxsY+IFz1YsbJwHrY/EjsE+JCUrn0cSb/Y9QgKKttqHmhvh8e+P2Ec
8LH8pU/L2VATaHZNiuLouBDUA67fa9wz810ug25sCS2canPtFaTY3S6NMbyEJdtP0wRlujzXIuJJ
TUnVcpttARQiegvh/7vhXvsOYU9sNf52uXWXF1cisvVF/BTYib4lEaMFjFele8A9zV0agwIoWkWj
NPLbF/hO70QbRs8BCtL53Q2pua1el/vMs0mJj638GKRegVevhCHnDW8dYAgAPe+FHuUfNLKDnvzk
teIhpNXE5AA7W6YCtcJU9C8tlPzj8tTZY7BJwG9lO+4ytf3l8iTwxUkROJBWGEXHQWPHvnGSks2Y
s15msTVH5YlG4Msk0BCBoA0vVh2+5YnpXTFIgmgq75d3dHnpgXmYXeaeXeUFO3wFBPXJPrxfXkLl
hHSQzCcZ+E8kQpagFMYwO6kJZebd8mXh68lunEuHNhgoc2xD7xAkNt1mZOaxNKMq7L11iIzh6PFB
bZDh+Vv8zMWqrU4MwsQGZB10p3nY3rJwR6hfcrxM5pVdbkTtPjo8Dt3q9Pc30vxjHyN1TjwmLx6Q
EodV7P/e5+i4SgulQroZG/8JM0t6KYWXXLz5qwjNUorpcbd8a/khng6DsTvC8X/GC8tXOI2oHyyS
qHqAJew0fQ6ghgCh0L/KufBaXiwUoixR0lUrXMrFPNMuRoUps5bo56EpXDRLbWsEYPRSOSovK/fo
mSAhHNyWR/HYSO1D6wcWJhCAWoZpHyjlCBdATLq2WQ48JooITKYf2VPesi/onaZ76kO7W8tJk/9y
ERrGH2+eburSdqRhMgNxcH/975tXy5G/uAndTZjVO3t+iFuS6aAlihgEWjVcNLPjX4m1vxtdxt9m
91jmbs9dTdKqyDMkRU0QQSn2m8ciySLCkDG+z8IGiDm7AX//luJi5Kog2ptWqONx8KCi/KrbMa4Y
L2bzwFV/5fb7XpYk9yUlxnir7X7uIpZPQEAnWZvl7ASvJHW3bppbuOQs2yrrKWKFuL4NswgCQ/I2
j810gJfoxfxdO85pQWaZ7XzLN4+Vs4empPbcz83M3Pra1DaYsmVkikloY5YNFbRBMuU+saazQUYW
G6zqIJuOVjW2GWnRdt3njZk9mo8zfWXpUvusL97UjDYZ59bIrDUmzTIAWKEHBhdlYP+oMVJ+FTQD
mk9aaeWSiVYYryqWM/YH0yu5tKTfxl39mEQZqbiDDvwgsM+D555F7vpkJeYXYDHRs0NA9SZFYT6v
zEYqqA2QDsIN/jscz7FRIluFAzay6yg0ZGesvAAoAdI2XZIz/9NiE63N9FSO1iUzuwDrcD8yo9QQ
TXD/YAKiIGtUeAnI+VRdJjdF6YlNMYveCsaRWynBbGCB7C8pQ3lkWLigCrfLj6Q807ZOg1iLTNcf
lhcjsNDWu+71n28RS0IYe2ck+wbz4u1/5uLg35olKqGYVmyd1t13HvwDvC8EyCGShbtEdNPVFAMC
UhwHplLjW9vkpwqy6AsCGPTPFmksJm4SLZqiZxnhcIjatD1g8F4mMqE1Q09lghuCHegLxiAOw8tS
Xy9zAp0988/qiU45WSODuvYlAq5mbstcnovrqhrhk6VskbBPk1lQT+bcppubskq8o4/Xgy643+la
Emzt2CjWqNOYeI0+tmpczS8kHz0AfLP3JSGs+xINzN6HeOhkA1CbkfHRNPgbmTfG0Z/nz0B8gWw7
QNDqAfZ8YLlXNMdcBHOF7hdoeTszBj5jRycEuaEI8wd/1LOHsRk/u/5IhGkYApicB/vLCy5RVDl8
MtLqUVIzOG4bn38yQ/9dHqWMe7IBw2WcAXDldkJZiYaFHiP6QqWMuVYgDXb6i5YDPA0K1PLL37b8
vcuLLvhlpyLAUTAvYvsu1w7MJw7G2JpXFansOiW2efXBbuI+7EvcrLAWRIDZCnV6AGMjMO8Lm9DU
5LVs7PpidwK/JOiN/GRQEjUsTd4cvf1u8f9e6aZnHNrBPxZaOkcV5RrxTDiU0NeXs+dHnWsPsn6o
zaWJre1Q9qSv82/U+U737HvBZxEk0Zcq7i5aqPoj7+yXPnTtrQr65Kx5Y0pSg+ftslnwJSa93ZYp
txLei22BeO6SZQY2D0Qqa27a8DgCHKk2sMfJdHZIbDQyeAq3YQBAy3q7tK4Oy79j00o+ODP8yLAS
dTzCStI0s5cBq2SPvjzcjhb8MimoXuum8vdFhA3Tr7r2kHlMGfeyVxsH3LB1VzdK4ME1ptVIk7WS
pvBXphEQZSY6Bdve+gLNlimFUlsR6OUmHvD0VVhdzsbkb3OYoB9irxs2YnrKciz//zQxy1dO5x1i
04yPrJnfJJqEjRkbmKZ1+2nIqvEZyoB9p2VVvWf5n//L+W5Y8wH+PzN6HS29YTNrlrqt67Pq49dC
vmjCohiYnGx+Lgad4FO3LCsYjN+xlSu3pQENzjB7ANBx7ImT6PpzaSF1bZMgwcqgtYTD59G9jjVK
NBDgwyYlf81O94Yr1Ee4MyCup6GFRQNBex44LS/LYlCTFvCJhhyqyGMpE4zZV4J1jrZy7Y9xD7ul
6OMdY0pYxCJtnnhrMQ4tB0qgadFHa5qMrQ1KY0/RXLzThGTCJ9xz8hL+mfNom4qA65Q85KXIF12z
60rXOydl8gpEzGdbQws+jKV/4qgjeKhMDwYB7Y0bnIw+4bixoRx3uXWyZ4lJFofFCa/CnRY6dJeG
MMtNSw4ghk3DuS4vk0EP3iuofTrjFUbtU2wAanY3kOtYborPy3Vbh10AyjF41Vr/XoMHfCowebwk
cf1A7tun22cxIeF5Bcm/IVh0n0IVCymgvpMz9QqnUFxd5fBwEIhBtanpXm3DjABiAW/I+wbuiDeM
fAxt8/V2YLL5Ad4nB4sEOTWdu8FgrOBmnwY3JtW9xDcvfWAO5ig75OYkoFhcuGwG2CUN8ctY+f3V
6s1vhjUS6FmV+tbT2OQMwofcVw/al2Kw11mkZVcgq8Oacc5ngzbp0Uym6d52nAkBjy33rbQ7QBmF
OXFJ9+xQfG07FM5r3xv2z2WpTPXxmUHkJSZSF0tLKw+absm7Om91kCxy2AQWJEp2JPfLwnWcuzce
IZvSlf5dp+v5funWK10A2BsUzI80updmU2xM3STlMNMfImYR1JK1v1Fwx463wUs5K7e1apJnmpdv
ejxkL2lQFJuAC+wO8B4EVcN+S0uZnmyrT0/LXwAWIt87GcG+9jAkJ6KpOU3BwTWqHl5gWJwbW4Wf
E3L/WBrVxsmN4g9lFhjX1PA+Lu/u8ic+hDfF2v1ETheifG1KDsSG4KDXanXU4oxpchxVCIC9eQgW
fXLI7zJCvDV2j5Nn1IdwW2KO+IAWiUDYoPxQZwQUKCd1R6jZ5omMcerFVpyXUUeU8212w+6Ofts/
lMJy19SV4p3Hx1sN9+6RXFQswHpzlm1fX3Cd4B9YYVWTW29ZCrPu+Xbbm7ft9E5uTPfF6ZGKRxi4
XaqdxiwZDNnxsLmNWTDljOfBMYyHQlbUQIrZ0/JH1yyAho1kolboslmE2N+SIfzoSGZ8hqPszSia
gcyieWdMNgyWIZZuInGJXKlzkneWMi2BXZbjtGOjdSrqoDxp7X++Wr7nxIrEYlBk4drIGP/bkQo3
uu3X25INyNPtJxb0lP1SEWCVxGa0DI3MRqLtSDpiuAoymRXIJs+5/NOKAWuMfj45SZs+JTPZb65F
9cp/bCK5q3xyObQC2sxS++aqSs6ZEybn5auqZKymwbFY1UK3Nno71TvDCdRHdJPwkwzsdSOvq3w5
e508udzeiMayntRg0dNy8APkFaseci2l9Seyz/xTG1ZHw1KOfxrbvlxN8z2cRJqLPJl0AB1l5iua
ECiefQjAT9eaBwSlvL90WmRIS93c+9lwq2hMBV4LU3f+1eWStDA9bJZh1CLvorjMd7fDdxoxfTS9
EZz6Nn9isjJcyqy91ATSHj3wQVcnGQOeiIQulXPGWS/FQR8xEd/kSdbIBQnTg3D4KECdMz/rSU35
tNTWtqtcQKR4u5ZBPgbQt6WU/JdOdxZq/XYQGibrah4VFmMtc554/TIySIaxLaJuJFQB7woMVOwI
VmDgCyo942PitYchHuVmKEOWW/MyJxr5dPQ+PuVTVZ/NS6+Cj31ncQOAiCKjo9xSYDSH+U+uBE0V
BiRJTSKlOykb3G4B/Cxkyz6HbFug5YJnuFat8qkf2uxo6hGEZUzLYeuEX6YxfTJCDmTNbN+0zm2O
fTFBpats/xx4QcXMqHj8+/th/TFC0Wn4TYue36XGQ//5v+8HeoVaz0voHZR2TK9b27udzwFYfSS9
5bsmQ7ExhdAQZadM3uOk2zA34jQBeb6V+O3uozxI71EYpfc8ATmNst5H4Mcfl+9JFWB0mOfvpTaR
GD8XdC4+MNYdFX6QHwkPY7J5w+QCWWBcx0Mk1wz/uk0gS3gdc6fsg/LY3DrMPuraVQO7dd15YB6r
Yki3t5s4qzOyjQwG31lNGxFpQb5hOGxhpsJuWcliFY5FAFyORVepiuzWyfz97Vwun/+9vGype5Yu
EGtRZ/1+eeFNTNzYd3vu2XnRXrlhd2gS3tm29TzGFPYXJHTWiTAPeWhaZFRVb7P7LVgLMJU8hDlT
fWGZPcLAKGI9PX63FCI6JwINUFgEkjFT3WAIBLzGXrPd98p+7kHUb1I7bl7svseOjq6f3zp1SFBy
ogyXEvtyCYueNioHauU3PnMlh/6iLH2B+iSyjqrF/ULf6O5sMeF5aAal32djtsu58c+pjpvl72+U
tP4YLes2hRPQS0uaFhfeb6Nl25KFrZli2VWwD4k1/tqs/RykbjSbS8375UUQ0nEPYocgMuYOkXiH
5lSw0k4cey/8CIQErIqpnm9ZN2uIHoMOpROWYORh/h67JmQiAGSH2nYgUeGqCGXzzIgwwt+BHr9N
zf1theoTLEVsLOqdvMGWbvYrQm2n/aKlrJD1nAjze2TapLBNOfWjTpYX4iQP65eY5KWMZXjVtemx
t2vUUyW2KTmfYCZ+4tYeAfxkYY0JtTqaXTw+QJqx1l3GqnR5qUN4DVqof/KtcjxktRpWWolbHiOU
AZoclN0sBvImQwKk7fN1pXlfe1H1V72v1EOl8DoH9rfbEzoakMIYXftU0dwU6KK3AT32Ecg/wrw6
XrXpYXCJDq2tQM6BaVN9RaBKuvc8+VhKBxx882CzxHmRAxRuIi6CeYnfM8KDLoV0979zvCTjjV6E
w4XTwGdog+Jyuzajuv/YNHiVyPFst7HrJK8uAlnXp0nwSei76LlOnIvIk5PrxcHGw3pDg2+xfFva
3SpN5pxK3sKAGN+o0eyzjJSxB5om7gZNR3GSGeVz2Ylkb1d2CTnGTfY58Wcz73u8m3TN2vk6br++
5bzPFH5NrJ9uu47g8CBoAUttqF9O+BzjUqKkfuV3tVZpS8bTskEW2R2y2PiJZ80ccGmy4magu9MC
TN15nzDac9y3EMGBWyFodCkZmBRxEC9/LE317e+3zaIJ+u35YlgW+nl0+Cb3zm+D2rEcx27s2Jk5
okVJ6LTNGazs+4Ccf7voi0nCJfAshNG+/DEkn2k1GGkA5sadGzxl22cinBiKzaLeCQYRZLhWu+YV
iRnkGsT3bhK0K5jTO9NSBSnvQq1sj9VNMQJ5x3cTsgKzQ2ZQkCZaBUcjiw5GhoulohZtOj/dTdH0
6iWVfVl2+oSktyuEPqmPwLC7WwYPEDmHveZvcsF/eLm8MbP1a83Vx03gmPUDqPzLUt/3jn0qrbE9
dZ5eIQ3IPvhRYgJQxRvTIVtFYm0j+JPuORk096M8Rh3tlB67jJrKkZTNFLP5JNR7qRE512gqXIGm
fmh0w/+3R5r4QyTO+NwjVGAWwQnvj0daQyhoysGGzA/PwqmYpdPL1igZ8xAAVDQRnKPBKUKvC0vL
ANLL7BZHEuM1IgdnoV6QIfSIuHDPtk8tH9p1nmyrCD1REpnO2W6RiYYQ2IBAxdQc+cp2WvqFyHxJ
s0ycFr+DRrbfjv0taNFqjHCtBTZ8JB/ddERi+rIncovJPeliUuhe6o8wtI8Ios/LcDkdm+cy8K80
iMYW/gu4nrI1H5YqvoW3AubZOjlwqJZjpZZMTdsSVYY5j4yNkdTgIBkq7ACzAJdhCUIoTn6GTR0a
ZjbdfkgULi796aD4rVdLmTnHxC/7GoFJW8/ieyXdlGcpTlHbqp+Wl2pgXZb6H0vQUzvaQ+u5MkNS
c+qzm+GiaKfQfuVk6E+1o+OWCDIc2DpTQseDtzOKQTsDitG4WYS3lrY09I3j62rXwtjRfBqYtkmT
lwgVJaCc0f1sp4DKRXMckmYvnMl8iQpMdlocD089jTAeTL7KXX379/vbtX4vTw30OJyMHlJrVN/i
t/IUxBxqII058a2dr6MSte/sMfDloxrN+MMMpT4gz4k3IdbYx8bVqE89BrGmG/a7wajkTeI9ZYIY
MWoK7n6+ZyfMBZb33kp5bLnsHhhxYQC2FEp7VZXJqYCG9UUXlYtsUnYzcFdbI0hq9xn8FkyGGaFO
YMDZ4Mo1tQ2PgSar7+1B7HIkB2e6fY6Sdjz1bvLrizYBYW5a5WAr1qYD2jGycLrwDQ0SF8xyenD9
frWz7Hs1OxdAydT3GgpHZpfJ/cjWXcyCL2Iq724VIG5vY5clbf+MRQSDXHPi149OkuH/boyrjRtF
2uwq8R+dEbkiK17gcU7dXpBrn5b5EDpTxRWTyX1VNYeG9QMqF6N6qKdxOyUyWncm4LKqgJqqpVPz
CPvB3TUNFKC/f9p/yvuJLOWKw29lGZTfs0vr12bEC4j7a0wbNcdYjXcpCDdTWS1ISKzEIxnBgImS
y23dLElqQ/r/AxCEcY4rwhNzjyk6kfbdXYns7w5dzDWfGFyB4Iicu1pXzQWz35pLyt6AU22fDPU5
k6H2FsrxInU4F4tomBQnc1O0+qd/+d3+mDga0sSCxlZx7iX1xQL2S6PlIFoJyXK0boaK3pks/EFM
BUdcM9iVUJB9n6InvEXmD8vMPgzIy8JY7axaocaMjf5suegNqVwZRT1RQTLRqo29XSb9fWw7w7Gx
py8jnN0ztQK+ICREd5Rv+b881N3fxc0IYD3uSbYqnoW82f3N+GPqlOSSoDbw7m1BCrggrIMnj81T
bxpZIAONcsWc9ZilTNczq7vw3pdduPOUTb6LjNPjsn+j67dR5hneC2nTq75M1JMcSu8l9p03m2DX
y/KzPBxxao+7VGASjqbmU003uhrLAvIKpmccKXqyWhR4LZk/ATr/TTFVFM7zXL0fWKn6nYOLC/zT
nMQDDqd2BYkoszqhwMxMkkl2JpElPCZm0h5uI5HQ9kPIq4pHX91ijJ8Fa6MAkJ8E8aObi/Z0u/Fu
Uwmz69DvT2wYzTDWL46TmAdPgrSwlHXyZdRBkI77Xe8L9Fo2gaDqG0Rl72S4xTmY1ypWdDX8BxKH
o71eiBOiLrG1EKW9Yw+z5kE8+67X7HkR3OC56ODLIWWNGVosOgIpw3ynzAKBqgh+/P2idX7vhjlK
HIGc3ZlNN675++M3sQbVFL0Wb2+WAidNxD0TwvwuHiiw6i4oWHT+58Vv9LVe+J+V7P2zBfz4RTJq
riqCM9awNpw3E6kSxljCaZ28gf6Si9ehM7qj0FBG9CZq4OXj6WJGphoG/r1y85GtLrbe3CEP2lbj
eO15T49jVdGChN4lmeSwn1ztutwny3lfktWDnlse9NAsXdjLg7P2CZ/GWZg4B125pNkme5P1PpK9
rkfaDhoUViyLW72atjOS5iSiVj9W6dqb/xCT/bKi3DbXbCYuQZp450U21vsKG5if2munx7HWgGS7
Demhk5hbISDLkKv2VR+HHBUr2W6V7sPqMOosuf79c5L/z21JqcUZydPTcQnQ+G2f4Rpdw5aFrI7b
RRnjA8C4/dVQoth5Jf4e2dqPXmqQ6zBfzgGpGFtHUoQg/6o5SZVrHozKEVtlSNbMFX685enklhg5
QYgyRYsovRajVOmi9bj9PSWZ3pvQaV0u2wrws+aj+UJwsCzMF7PJyHaakJhVg7P8Kmp9vKhG2/sT
RpAWcGDEtVQOUbldfG3/dF3LV8qH2eM4Hi8oO9OJ1olZ9sDx7FIwqpRgFpwo9u32FkQIXXP9M0Fn
5Cb1akBkUncvSTsFCJkZLHaVN22zVOrrm7WAFu1STJF5ylREG/R02z4EGkdM7jrtAytbcGcW4ycP
eup8szVPg8NnKVL8pe0wFxrLXg6FU7FfinYd5iXboQv17XBpp2q/VHEFy+aHm7zYmmjVFnUm2NrK
jKpVotUDy0Th7hwh2JzTCFK99VAEbVzwq2VwvbwZkZVdJGLQrGqdR1/jiqfu/1jKbGfLxL/Qf/lm
zJahVBuzQJ/l97W2G4Bg3g19z2NE1fL7rbyw30MG0xe3BxsS9qb+c4xaxUmFMmweoDbAgxaNdDWv
3kfNv/16zJ6GA6vMH+lYlXhlfzDNwX0y6oRdzWowtudQ2x1NvYdjXVPpTnJv+THc89y4VWGQJ/QN
KKcBWeUYrUKPC2u9XFTLy6I3WOozIF7dRk4us2sYg/gukSQKF2B2S06VVlfXAivAsgORHkyJsveY
XWfxeghi57rojZVMAWvkkbuNDuUeeSnvwWQhfUYR/HmEwL3qI5B+VUyKabCo10tIheWA9nyWNiBy
Hdb0ifOnTy7NgDpyFTD/hfOUQF6NijNzHH0np7oFsLL++/28FDq/trWOo0tBEqVlGhbbf+O3ttbN
KmxrmBg2HeA6c1+2iA3LIXzuzFfsvA4RiLl9rBms4bpt1WufFuEKHanzMRf5vTcyIlGlPMXzSxs3
oDZYwuqTtiuj2HglYMJexdnNUxUjoTpRwiK0g3jrrQIyv5ByC5c8gruOVJY75JrGrp1n03mDTDSo
nOjnQdkGOnSiWfStKYxMd2nA5GQQMqUbh5Ws0lHfLzVVPdj3Rs7sXSkPWJg72tcxmlAnxT7pBI3w
T2yfudGWnwBPxz7tUVeY0fSh6RDTujluon01GQhEtPo74P3gsljmlq+MgpBpPXVsdmHtl79/EvKP
TfH8URgGNyCzcdeUYj4if6nbjKh3C6GbPnQNV7/zii4ke9MKr+784hgAp3NbPyzfD6EoXYHjoFMO
8CsgewUOVaRQ/SaZnAzLT/aLJx0Vz4+QEdg+CMgmBKVWrpeHLVF9HBl2wumep5CN0ikQmzGRj/5Q
ZtCOR/fT0j3W5qfbbgTrAwL5TOIaK9h+MPqytiLrf3SNyE4uT/IrMZDgN5J0LRKs42FXuR90wK1D
rj62cszWgQUHMEi00zL2m/DEuNboQF2xNqROwHjRgMNS2Wm7m+GUY5mkoreOBCB8xb6PlFoVR5My
KezSvde0ndzDlV9PhrsS3bfO6sezhyce9l13Xc6R20Ara97zSXnrbOn9lWV/X36o+qTfLhKU5SUe
8uywdOhtNibnzhL1xrObefgF5Ru3QPicJ2QqJ9qAUFhH+RuibriZQ+3M3roEyW5GH5F5bkKuA/Sf
rGvaG2gI8wDM6Zku0MZ4G9n49TEg3gQiWVZiHdA5VYwkpspFCDJlrGJqZZMYldB2EAaRXOpu3GBJ
9+6BaAd3JQqwfREX/UYWPUBl0a+WaQ24v2p7e+p6brf3lIx3YTn6z3mHwLkmeKKr+vTBtfFf8dRR
7ylPp/OivtQgrLHTHtnmzjtQLdDk2628qCdi/KZhHDaZC09qdJz+GJdwmRZFpT4gJlkUZPXoPCEZ
Sg9ExJqPdpgQKkHgwdeUVM6qIn2NJqvgnyOtU5iQgsze59vNPyUwPf2LvQ844G+tvOParunwQNOF
6/D4+u2Z1napjxG9Gbeh362XlXxmEEDlE9gHTdJ4Q+BuH/wUJhWAKUQ8UbzKlfbTLufTikrLnUHQ
Xcy+IxouncGNxkLB/qz/8DPQ7GwffkyFvFSiiD5NXKJ3U5ecrMKLD7h5redAotUPO8dkFwkGKc5I
FEoQNOyWP2p1idrX7sXWnfVRZhP0x9u1ymJn2I/LqlEVFtd9ZXmM0bMYq32arhfLRMtRdbhZV+rQ
JYwEC+62aFv9LqtR+PlBIJ8s1bQcfrk4ScMxT0YIRL5swlO3iGPdxMZrZqxDtPCsZA5tHdUP0qi5
nEW3Iw0WYfbsJzH7/otME0LnvIoF3YQ7cN7giMFi9GuJF3vKuhfmOzEhG2RmNondvpQtasBY5O01
BJ60mSCRQeHmwoK6swAJtA5Hb1JSti53G4ThmeuLPWApPURu3UxxWmLzlJkHEmiAgqM5s0NUhTM+
U2a+zwZcavo0ug8Ot53KzIKynSc1E4TwsnyFJ1URruKMHESovm43RtMiGplHGlVa1XdYw1FjDsxW
HJk8Y3yDJDaZPzyWX6iuYbMzXQNnxFFHJa8hAK30B2QBm1gHaEL4mn3xo5nuq15AQj+1ztBzNfXf
wRmPn3wVQ2TK9ZkMjQi3C+ij2qogmLObLN7GHs/m3ClGirX/7bO3O6YlUZ+6227wQJjNPxYekvDb
v92yY0XQWPsgNVoTMDOYcuL8AbvgOZ5DRtpcFT9rjzox3D3+AN66OqTsaIxzO4Hd6gxMtcu7I/vY
XENzAS8sTNwNacFpvwAGzJiMut5v8v8j7LyW28a2LfpFqELYSK/MUaQkSrL1grJkGzlvxK+/A2Df
c07bVfYLWwxtiSCIvddac465h1HWoReUAIbGJvoesQ+mqiQWrl1g+vLiNYtEtGhtX4B+H+zDfVOb
9Ki4aU0QwSCKD72YAGJnP3Uxc6R+oZ9mYX3PyNtzUu00+9N1ElNWbUk463yX/ne7hwO2V2xvG/rN
eW5CsaQr56ZinFQTLjRJGcm+EKeiiM+RbJFeTPoFM6z2plS3sC/51kZGe0XrIrdkBeZTrs4/N7TX
CCEbSUVg+odDhbO4XjYTWqCsI/ILEYJ5swajNoJHFafM0R5CshMhIJqkKcOa75/ulz3R65cxF8kh
npq8aZCL05/3BL8ZleHzaI6JTZliy7IBGv57S6BR7eWeFlEsmZ29n92Qd9lVPwoo/kVFAvvsn4wG
cxUJDzbKfFkblJOrDeg0RuEddSVQjuyx1BS37PxInY/q0Y/3KvvBZ1UEMLDSlpRQ6LST/n0mzsRK
w2t64p+4umB9DSTYwftmzVHJNaPDt6t7p0Me2HXxQ16o2QLtaLFVm8hcuyKAjMao9q2rjOoUWGZz
nvvWPSnoWgp1S/NE8+Ghis40/Da9MbIPgPz2N4v8r21dhgEGPb7JpUBrWfv1CJq6lsUIMEcg9426
ohsArmu6Mf/z03xXoOnKFjJPvY3Xi6vXet1kTOqvSKBHIh+HYQOHBhyJmtzuE5Uclu9YA1IOIiXh
QIXFfmRLXGtFd5zVG/NNNYJppqFz/xIHXqY+tWmSLAUNr/X9Qei3xa4tQaj0NWTKinWYSz55ip7t
LGpNvGT+AXjj26wrCRIwLGNpvxmg9/9WC/x2rKb9v8Fsi9QJg93+Lx0325WlyTIFYRDbIuPug6t9
zyrgc8uyhQVdqrW/RtdcwzVCitCnYrKfEIA96wUpy1deG/pXw+p/zMPWVjeLg3Bqd00dQC/Na55T
LctOqpnlF9kNexdnwbJVyej2C0U8p7G8dDRe98Ek3dfBD/9T9RJFt62awp9yGhEnF4N6J9TMS4Yu
YxeuiK3x6UVf5/kEKKP8pAnx1mIbXxqogCjJe87r6Qb+qbMdsv47vKZqHejyqDWlRMifyYhMHKKI
QEWMD8nYjw+hYWxnw9kYlk+VA+H1XigypWzO85feJMB3YzVwdP7yzf/V2gAvEFKlalJuWJb623kb
OWXfWA5ErLvlvHb95X8nWvNP80028JJIachjkd1p9jzMG/z5hlg9iI1eXa3JnIpPnQXM2SWmwp0i
hMcewYOpBO5WovOeR3tsjo1/eFTGKJ/murzs8lXKeXl2NUR+Hk0MORj+InNDbxdQ580K7bi14leU
isgris48ak78qNFq+coC7CzMxGVJGQN7mdNTeQRxKeEoYJKc7g2Wll7+fOiMX4VGHDpNm5hRukNJ
6/56GvutMU7DObEknDJfBWZD/9vCd2b56TahbXhtiRNtASduLXoiYL3+v29L2P3Gk658nJWHrCvq
R4zb5aBMakm1TLKT5uX12Ut1cgjq9AEA0SFMIuNE5i7nWetaJNJvwml1d1x5wsdERdMDDvzzG/xN
OcQbpK/vUkg4KFS5uv17VYhLxcQOUjNeRj52754h05ni8MiuCYoLeq5sU2dGcenMAl1PVL10kerR
HU27ALuiC6IqRt8IXnnlzL2gTDdVDO80mohlOHTT+lqYIAVjon42LnSb9cSn26lAU77AxN8hUx/X
cGZJHgFHeUIlIzA0c6MVIMYg92D4MZAIpgRxzTuusU8Iv9DEM9JP5GUelj2uePcWzv36EUiNaaXF
2NNXDXSiQl1nSfesxQEvU/F7zhu5Px/J39ZXF+eQZqtctCh8VNSX/z6STqv1bpKV1rLr5CcmS+8Z
xqK790ykPANIkGdfGvI5tZHyqVa17FoiGrKQKDomiMZBkJe1FQ5qVDDx9aNdaRXFT1qte93eV3ma
PlV5qG0sMycgLRynmIey2sH4rB4FDoO7czBJVFqewCMKzazftNraztt8pwxSMKL4b+O+xxGuZM4B
xXC2y7EoL51EjMR9+9Z+IipNhQrIJ6Y3fUl8mJLBFTPnDp3LBDAFQ83W3vgeoz+8/vkATsfnf7tH
0/GjHFdxqqo6e/5fVgy9ZGuRWra1HDWDCDMPB+2Qwfop08Fcpu7nn3/bb/DC+dcx4KcWZlOkG79I
5sDN6FlO4gaZ5RNmp0nyzxDTAX55YW48Q4yXbrhkg2IBuA4fsWlAVI2qZAujTNkwLyqJEVzUIabQ
lt10nKc/HBdP/qx0s2vnNnb1cL+n+83edCCBDIHRX8fJ0Q9Ai+D7ktSlP78re+qY//sgcrLgr4EC
ZDABma3A/9P3IY+sHevUgN8LGPIwex4UNhyME3E/QH9QV0BozHs73UlWIPnca9K2QN3YTK1ooHuT
oabdUorQq57u5lrZ7dLEYpBBfvxFsfphOwqoa/NdDI1yURYlMHMGBhHgKXAEyrQf74X+M2zK+qgk
KJDAxmIM6hAOofJw75WDPhaAEw0cMXe1b76dDXAdJOyqr2hqlNaLieSNdnlnPwYKYhHhB8zn/iMn
iP1v92XcZUtj5oTbEbC6vbekuzJ80xjOgfr/0EaV+OsZKqTknwDo1W1lKuVmhindhRtOpllLLUYZ
VU80oma6wZlQHue7809D/ZczXtOmk+yXj0vjEKsITnTXvrfx/ufjQlrkqnETeezQhu44dqICN2Ej
f5DJMo2K11aBBSKFcbDRlcNymQhZUafaS6rv/GF2KbKDDJdG6SoLgACPlUUZs4rcsz0rF83w3Zjd
76TZ2ifqsYXVeE8FsMHdHbJFhb71mDKf5k8zS0QPuTYghy1r610PYAdNZ6jCrteYa48WSkNigpSF
mpgDtRC0n/mmA2OJiwTWrmSUOs+zDPRtyzRBtp4Y483q7fRiTGLmuutvoR2DATUqnGtq121LIyas
ZqrP5xmDCv1tjU43JXFVRJw5De2vpldPMVcgkh9D7xAK73YnGShxe4OCmHOu+vGukzbFcDvx/WdF
eEYgAPmF/Jm9REvUtAPJgNNd0QMMuJ86lSW/ZxM/b6xoYswLTDLdjTXjAtjB2geJVb+wiq9mzVOt
+ZLCEDH0LHHD5bciFUTRF2brDAfiJq+OL9T93HSeT9TWMPPV3J/Q7Aa7HSAVgBAa3k8twX7dmudg
zF5nK2Lj5cDPp0nEvQbFf2GQ64uuh/w8SVJKpm4J7/4I7eStGQd5mCexkfH2l4vIb3t3AQgMoTfX
YNpfyML+vZL5ee2Qfuh0fH5Y8SF5bdt6bF80unlPpg8mnqHaytDBmcwQnqgau31rYyvHjENPOr2h
3vMeFcuD+68tO0UDASs190y05KrVYnkgNFge5p/mG1F52rZtIkLrslrb+8zZzvNNYbn//BRabL9g
QWk3P9pG5EmQG1+cTJkLskVcavA+La9a2jR7yw7EjsUV66AbOruhdIjdYWt3h1tKNTgrMvWBVFbx
Ruo09n0RvJqT33dWMRGYNdFW/RYvB5sVzpqsp2aqgfbZo7fV3PBbTExlvnWqqtzetxttD2WdlDTS
q/2QYB6bdpxq0iBK6shdDzoZUo1TIx4nOvGSN8MjTjj3EHpx8Zed/m8mZpdaj4UNJThdG4t+3L8/
uSYVPQQwMWVWG4LiyGUNDX6qoWg2RWE76zCO/GPOhWJZjbG3cDOPOKV+QM45xApswYoAaqcfvmCg
SteKmzu7+a5OLRmwfVybsvOOhq2fAxFu5qv1DD+hB8Zo7P+37H4e5LcxSsKNaSSnMQMzD6GtpV07
bPSqlNcgsiB0WjUYCl/lTMIK/ZcD4Uxv9F8XVlPDzK0KHd6xrhvil1M4ziwhhVbABpcTQhPNOxdU
0tBOXhC1dxZVKVDrBORa8NUNyquoBw+oebeWY5IdUnrPoeXjQR63iCVdcW/om8LudnmlQZ50EpzL
HuGPYengpxuN5mzSZlqMgH8C9JuvdHtTUjaE/woEMiXHGGlpkNXxZp6Jicxc9+Q4jF3oXTvHhs9V
qO5Wh8UmkyLcmi0QnDbR3B3ELSaejRdu6ohAkwHOSyx19UJWLbxv9akOmp1Ht+KhS7EJKzpYK+8J
gVlxrp3go/ZdTtNeJ/0aha7s3PQ2FJm5zCTQ42lvTleDqAeL3E4S7L0jO5rTmICdc/IS4ntTnTxP
+chg7mBIRyw6q4iVLm2OnZ/CmkHYG0cZo9YJgFJhaYKfa+WXWlnZmvc+JwAzHnH+0l74DXXgmuxv
0AzoKjUtZv1fPt9AegOyb1J4KdTJMZ6K/Gy0EO/Mxaqr1OYW1+NnYBIDQTZPeUBiB3hAT7Jt1pKG
RZTMqk0c7YC6vTkgvKrsGOihbb+wUyvxwriQXpJOeenRNh3j2LG/8rGs8kgPQXA1BPSNYtP5+fAO
1V2ue6w/+xo1DIrmqRVeaOg2Y8vex7SY1/nQN6t5Y6iDl1nqtOnoMTNBaZLqe28IjHAdqsTSu6Hg
kCd9gPM/36Ug1P/SxHJ+Fcdw5BwkF4aDPpJMj1+9DVaRujLgmr50VBk+FylR1DpBGRfausoxsrUP
/EvKBmwAaQ+Ns1HGfDyKcAh3fWt/qQxZ0MK08yPCNNYxo9d3JfGaDzbCasBg9dWFuMtKOBzn0bjp
SxzAzsUqnfRSlAZ0vkTxENUGkD6QUO1kr6TnWI9bZvohjM4yvhLSINkPmbhLaXZ1uae850bwKSrf
3zGgxTXmTJ5wO/np07E/EBq6Q1QfPsR9p9/0xCuXioOdVebFo+XFz3SRmzXLZ7AfTas76zB+M7Im
vnVd9s6gSl7stEA+naYdX5zQ4psBh/fYFrm1dPjm0VvMjMU0MzjmqvsxUMXCjiXjgy0dGUil5z8U
fR7gi+cnHW/cmvKX2MGiBeVQetdBtNVhbKfYFmZv/lTPG2n5/OcV2/ytw2NqgIWpn/BEoTf9lfBj
1K4NjpfkhlAf7cWdIDmIJFxFnVijSlBXulWKt2GUJuWVaNZlULdHk6j05zgfgPFq4bUzAvOZL/pI
GFgLQk1m7jJKqnBTTWbFoMXbJo0Bt9NkZQRo+dVxhv4yP1n7hKIo0WskRn+pBCPtHAV9QxwYuFiU
OKemWCaB+iVJf8ydzEZCEczrRl1reku4mmtNcrwQkkPWQKYVwbB1IqU4drnRLCIbDJdwe/uLmWpH
NrK81LAvqJBDNikPuUFfDoaf8Z615RbnRPMjt8dbMWLZ//NR/r3Cp/FhWhYNNJ0VltLx36urMlDK
G6hQ/umjgd0tz3YDHdAba1a3b6bMUM9ON+R26FDFkQlg+CI4lTTMMaxCkh3hCCaJ0l+wmWGg00gA
NzRm0N1I/AsKkXAD+5GWpEksYyLT5EFx6hETB3JErz/HVoS0ls7yOTDc/STCQQluqS9uBb8sosPP
Ri1nlZ8iN1joIKaO46vN0vTg5cMDeuzgI4OSx8V/oJ82jiujJsUPFzY6ZD/QCLF8q6EVXBsnih7/
fPD0qZH07xUZvzqNcxVUKooEa9p0/k+po9L8HpQG/XJcUkDMDu2qJj6uIbeIw+TAgifCazP09rAP
iTx79tKKU1lttK05MGwiwHuvai2w7D6reYvGsY8HSoFBZe9BovUjoYersmVD406HlhRg/W96td+q
Nf58og6YyOI5pGvwi9nJTSPMnOEUcuuitTHtrkMOpuYPbWFD3U8y71V2hMp4DJAuo9p361Kl8eL3
9XCqUpXskTTEuCkdY8k3udw5SokIvC61s+Zm7doxdn855L/t4/l7HRvYPVw0LGW//r1VBGWLHEa5
TDPGZaFEz8IuvOt15WG+03epdakGCV8uo30hy2Gt1g76z5CEEHZ/uORTY5u7Xsy1M/AO842jGskh
wMg+l0pmmOJrbwdrrYSZtUnIqAXVRCTMX97Kb6sWb8VlBM8mE621+PWr53pGYQOPqZdJbDza7IYW
5TRWNlr9mxn7FycsDp7XYmwuvILSTe1efI1RXORH6SedU2BZ6ccIVmPVNGhcotjV9pGkxzprdxRL
g9nr/U0YPvVPf+sfM22z0ESZOvX97/44PR2sLqaZQHzNVLu3qIwBJvssj1630GqyYXQCLN8CK9oR
bWSwZBCiJqfivk3cl8hYOiardBqXSGScEPdm6YeLoLOU3dyyj9yEcJ05NYAq+KtGsuHcGUil+1GY
WfQoBLVOPdbFrW+YbXp5HO9rM/qh9p7cxZhoN12Tf2Y0hi9eFn8aORY4ogU4N4Po0azahzFUgw+b
dGH0dvEBbMTNZmCz0oQfPstVjSJ+wxsLHvW8UZZ9oBdvaO993DGMfc1qCjoA5cMyrpC8nNa+fczN
5FhbqXsVJT0l3I+o4tpvMeOLF2i73bW11Vtj+49amxcvhSh1sqozeUg8GzET8TZdmJr3bBHTYUbJ
hjZbQ6J5mX0vIJzipVOB1AeoMoPuoFaKC70OuPSMXKw8Lk4s+s6TSPy3eEiLZ3B5V79s8J+GOZ6W
Cc2Uk+29pr26TChM1+x5sltqasqxLNgUeVBul8Rppigg2P4pAnOGa3NSWV5Vb7QycA6ZriOCcRtn
MQw0V1cNfTO1hzIhyOlcxTIxn3tyo7BEAF3OJp6Qz4G7OpVPFKoSlFsnZqxntLa+alzfvOFyMonL
dvN3z3KeR92qfxr5BcCPNlT2h8Y7I4MLwjsjMzLCHb2msUsd685ElEF3rozM0b4m2XX2R2cCYykC
CEgfOvLXvAgKWAzgjndljDszklMAOaGFY26rlx6FGa71YFHa8PuKMO1P5sjMvRef5ciJvwgEmMWJ
SEWTtT3ldN13o2zgINR46RkRWIX9oGHXx9Co1gdtkkzMdznIx0RJwEpMh3x+qJPeypZKeHDtsnzO
wvoG9W18t/ERE8eZAeOv7XIZafawEP2g7WiVcR2YFK5VRMhgkDg/3GlIPc+l5xvq7G/wYI+dTjtr
DkiIE75AuQ3hJtPisx1K3rU9iYDzGujo9KdYhaD/xLgJvxWCm//exEpwY4RNbpID0/juRoSF75xc
FS3VndpdeYCxZwFBFjm0d0Q3rEVSWwyxYcFmiHDWheyiJ3twjySrFW+hYulrUlucSzCKixJAm4gm
hq5D6t/gtZ238euQRNRp+6aQshVmtnEROTa7efJmyqrdClFEsKlM5QO1NfvweYYa6dXriAb8cVbz
uk5Pd9TLvFOckBbFdwh0d25d5myGPjWurvSOKNIRZpRu8BwoOFCNJtdx0oTPHh3IN63vQGlaSMgE
W3xLrfzL7KvFuMBqa+fDTivJB+2JLdyEmpleRVZHOxYFLKwdDMV6qOMLo204vaN4VsAmvVplc5kT
ccrUQGA8jAbyEdlfMdpbD6ZNV0+OJZjMyG8XXlPkr6lagAaNy69R2QSrvFRqgNZghgP0fP+kWiQx
YaUgI6JT1I/YpxFTMC35rsSR8ewBcEODQVC6OuxHx2w+TUP5Tr1jfyGBwV/SIlGOYJJSOqWRsk16
bH3EGsVPcVH6x8GVt7lE/q8QImGaAhC8gSbZNswpv8L1rxb3lgP9aiQQNEHnzqocSeaYf4qRN5k2
NUUbVsPG1jktUuLGPFIPS0xQftc+6LkZLFDUkNPqDe+VEWmA59CCN36JUll2yqvHk11tuwdC/LAi
aqWGGsZQT4R4Pd9RLBE9rz3+2yOBn/XjkGD+CltLIslSwqN00q95FJMG3sTGojNk84Kw4NOoXKYS
oef/g+oA3g6O+ExvrDsNTsM+PfARzSJH8qe0QD/rborgnCRiQ1kY9HJXoor978AFyp0kFRNvfgLn
fOomNBFRq7UwAW+PdbCZx1ucAs06VuExzUPCmK+O6LRibVTpeycUb6kiFjrTn20uvaQ5U9iEQY61
fVOL8Gc/OEA2+6ZYzwzWzIq6TUvDZolh1HhDc0EULUOSk8eGjDTTSf4QbaSvvGh3fAYWzs8WZgIJ
8MSShoVJilWvO1jS/IeIJu9O6YhBwPlUrcOKpBonMn6IOIZHknHh8nMVEtzEUmdM5u9mGgHTzoKl
WyEX3aHzSbPknBhJdFAIMtENM3okthG9gV0f72w9TMCfKGkhbk7/TsdHdIQig8OAqOMH1Sfw2/Wc
vVXr1nenb9/6SOebw+Z8RIX5GGJe4JLA+K5hbHZQks4/+F36ducigAxGXkMDchbuJkhdYdXqwkcd
F6efI/181XPx0wn3WZt8zoaSn1LgRlk9dmeKKvlQ6e5TS/du/vUhLV2l1BFizs002IoP88UnNgYf
yolYzpeYLtB+ZohVsRQh22FEwMeOmFpbAnN79dRG3CL3p6mMsFknGoQSoriWDMkIwB2CE43TnNYY
oJjp0prRovHEpetgYZMvsikxyQaOQWJefsss6Rwdx1+mIxGrud5vuj78ZFrCWE4fHzSIZzsPMIWN
qW6v6cFCiyp7LZBkrwpnEmVXTE+Yc9Cohi1W/2xiFPijUn3tknIRu5FAT6niZnDkQA9n/DGq/MWj
gHlj0qWRqo4CdcrprpFlEtvLjjQgGqrPTqVLS7DWbG09pNMutKOaGwzwcTr6GvqjGh2VUgtWPUAq
UoNzgotwfIbmGbrztmi6iPYGYzXi2sHkdb6/LTWrA56YHyOsAzJEdW0KZe9Z9tIQ3uvYlt0CsrS7
UL5XMfJABh3Bpg/bBRSOb0maX7Iu/aE0kF2qb77lX7MQ5X/T71ySCZRCXGCclUr5zQLcqRbdj8LO
2C/HV832j669xcG6b8hyc73u2FjBTTiDue5G+THGtLnSkY2WLpNbmo1LL9MIYu+KdpGVcDK1FJUH
mAOub4fE5ZnyyYIL5Fpb0OsnxacI9fBRqWbQM7ZZZA1ZMHlvsxx0D71Gxo1dEUtRJSQtWt89hvdL
6XowgCaWuTNO9Ls8wQ9RQ7lIhs1gU1RlQGBEbR7oZvkrmwjdpSMMGlEC0ECaqc9BSliu8Nc6iKAt
7LDvfa3vgT7iuhzNlrzd8VGjmC+s4MQk7quSlXDJ/W1kxXT08BsFnDRjLEeuvs01IL9N6dXXvs0v
Peh04gTIAnVXiSwoA/MSvGFzCuPhZkgilVXtYMX218EokUDw/j2P8eswlY5s3GgluT+IsFlyrWIm
0bA2RQbJXlXGPyWTd6Eq06epoBqvYzCdHDFv1OE/LasAtVxJhnDbZW89b3NQ3JOtlt9HohRczL4L
CGAq4/zgtdTyciNEvBvhQy2NofaRk9p8LMQYqAkZwtIuCNMYHi1Hf4sM+VBGvnMzg/RbhaB/NUhA
XC7tkAUqc7wm7SOzvTV6BbpD+q6W+V7Ns1U3+dMt7OqVMfqMaKklHKYCRYJ9IhXxqbgaopgyYcNF
w3IyBu5N5G212NPoI9RcPEToos6ppPI0kqQC24OPHszlVuoiQJlQTMYC7ZtDhJgUXbkKdK9Z0NHw
l4CFudx27s+2scCKE+kLseixzfTv5NS9Jc3BNZ903MQYZdlGF8QpMBLEmYBwGzCtgu0BrlM9ZbcU
565N9UXLZBLYIFkjulrEay2sil3ty1OgKMM2V9T3dnb5uQgUQHZxNYM4WTwwxeSrVLwSg/jYZNGn
rpE92mp1QUr8MVaIFeGigGImyPtFyZ6lb9qXoiav3NStjyhSiXJQjyg4S+CqxgGUTJcCKhyZx0cN
BzQtUsCaxcUWDZ//gLAOF+kV2OyT7+pfyT6LF2Nknj3N9zgVCB6s8bV6zUOdAOzHyx1u1NheZhaT
iM7rj56tgzEhCHvjBuGw1rqRoW7bvZDSpIIRCX+EgYLI2lpohbfH8LGXTPDBIMUSR0fxakUDkHuT
xBM/thAKaJiT4f0Uw6nrSSyvzFKnlRCdAnQ707lQMdqzg4d0WGcY/4sKKp9exh92Gb21RbrRHLJy
NKAT6ySPrnEyBLvGKm5GHAJ475813u56aCauV6iQGkDglKIavOGA8EZT2VVl9NMM3C/g91BD0s/G
GLByMW+uEgHEyoKcmuMpBsj2U+JlI0WWsWSsle7WjYpn/jtu4zEPJsn1bSQgJDGZbCJZXo4BsFKo
SafUTErIZ5uSqc8qYcfCLgK/i5eO+1EnrhjkE0V4fnByct49w0Mj77j9xk+eVWbWgV4FB8lrVTMZ
uKDbDkam4dSiaKNzCY3GGMoH03TWhdGC+TcQpZRB8ZKP+TpPsw4jGvgq1/zURayvzZCgQExjykH7
LCvAltK0oz3xxPayoYxfGB54LlHSbjIq86YQb70JKaB2uZesMuWgWuTvYYaCBwM8IPe6lBM4NM7E
5r5ZA5ZfdqDZrrXCZtuUWr9CpBocqltsJjc44tkLoc+3KODKAmB9ykDnF0qTuHOv3pta/Fm73XBO
hu6Ha/EllYSGLEONF7bMpgStU06VzFp3prUasA0dgKkjGZctGeim1YChgfdCqbKMImgQTkCxYFvY
Rjjq+cLRQ6y2WojNNfNYc4xyqbvxwO8vcNDxZlJGBCvwEMjEXRyjMHrXSgT4W5Q/ERumZGkkKOuI
VHf4qKbxh73IvVYcBj4V8qHzHQJUG7S/tnThQkxVOzIzVWL9ahN0WE0BtdsTOww34IMBABK9qG4x
qCRHYGgrV4vrXWrBSfYAkTl1XJyRMJMQoH4EpL+TxJEvaRX9NE3/c3SV5SCaW1eqJ1NJCZnrz6YM
XobEZgTeP6W1fqN7z8VPBFsohODy9PQJbkiCbhvHYieMPdXZsIy6RP+mI8l29Eh56SwuwrCnD7rj
ZYdaJ3/DspisjJn5Hg4yXQc06YlC9h/rXvhvePvphTAJci0U/VZevqf8MRvPND6YEK8r/nwMO6JY
pMiALH2gnRacmH19BJJos7h/bjwEq23RF6tsaPnC9V8oG/MTkecceSzymN0e2FXYqyElLQRN2iIV
mrLEytCsjLigEs6+dGPmPLVtGx0qTUS0RIIeQbMePejTTQyGdjWqfCu4Orpnt3CCQ1sGeI24R/j1
uo3Cbt8Ekb1TOW19ym/AluxGrEzTd17XgtvmmLo2FyDqnTX2mGyvhGFyJLNsSEG0OnZ9zjyLqDsu
9WRzqStMuESXFdpHGzrlqrGTrdaRACcbZJ9NYL1LM/mQbnd01QI3YmBv0NXpZf45RrEPka+LF8Kd
kquUCYmH8ayP1d3gd7suzcIVcKadcDNSVkxqIS01ww1S6PpcBfXNnAjOACPCbZYp+saY7o5jsSbB
aRl4hflC6aedhQyoy4zIemnkUJ4rB6/J/Gxl1v7Z9PEnW5ZuvsRkqVLtGcbBd6we5FhlfrN07+B7
bfmqoFfe4bcItz5ZnF+qSlnSHTa/0Qzmsga9/OSOavDYs+9ZVNMTmen/zJJ0eBIxIKpQZPF6fnxs
rvQDewgHAGEs9Gj0ZfsfDqEWx85TJD0ySyzNBCFnglb3aBCZyoLouf0qsnJnJRAV92iWXuCt1ler
rF/BbbZvMiyyPYHf2AzHon0TTkUEBKvLPp+eTevyueoU+4oPSdzqGnXg9PBIxMtJt1mz5v+JQJYG
gQd7+wGTBik/XfDYjmn1EKnKCi5H8AjgLXicHx+jb4o+0gL9zyPQFS+ObOKTq3sxnQFH4zJQpGQ6
oYNYBIY/Ps43lkx+4oXp4d/X/zyk6+XFHoPxdH/B9HiIYNYZE/vhvw8pSDZDmR8VKEPsgpuvJOUY
S+Jj850+JnJvqXbFnz+Qqkk+AdW9hsBVzT50C3MxNNzw3DpOdhmiiTDPxesjs/1TItLmVZXAq5NW
Cogu3viqMUebX6D0TbyUabHWjVg5p6WqIhtgita2an0NWmVcKrpvv+euuSUksdkOeapSBUCBb7rR
PI/wl94QDQCoTt+gFWCMrAXDDjdR3+y6b7Y0eVz4qyrh4YXGuNj0yAcYZbGhipHUj6gqzCx1INfH
8ubWlnH11WTbeCpUtKwm4dQYjoHrqu9cDQ36fZV1YG6m3XQXucn0uJ7TYRijPjlmnZbeXKlc+Kdr
inTGx6lXp8u+CMevY1Td6twPaUK7m4hBmb8Ix4EvuR9/84dWLEThSCbtebyWegXc1elaEvlavIzs
8rsJeWQo9G0irpG0MVJ5BuWjbBSbWDXHTPxN1EQd7i0safAhq31Mw/UksoLzOh3L73VkLUbdUH7q
0n4oVX04SRUBq9fRaZGJV9G7ge+XaNJ9NiurWWkl1tZCCG1ruyRIhpVCW1JtCtTeTrfvctM+JUHf
b3LNCR9NpdcXjVXplz5wmwffaMoFmpTsS5+g7snbwdzmssi/NFr5bOr1e9U0u8JutNuoasoiKYf4
IOrpmMqMhMLKTjfzs2HqbATWBdoT+HYDt21WThu4zyzx/dJnuPJqqpi3RlKjdvUwuksP0srWauia
N2WxGRjSv1Hdlbb8qOrSni6hxjFkL3nFjYqZcHoCnizRwpr5Qr1mrjJ/vOoombat1jovbVxdeV77
iJWuXShlWD1WNKkPNHT6dVaZ8j3TEAtOr6AZZi9j1CHnTrEEoUPjuIlfPV+mj8Ng1WTqYKESNLqg
tVP6kckS677/mCPAvioo2M/pCJil1pRrHUuPQWT+KnrLuMjNEKVVQE0ZFbtRVDe9S93hoTH9ZFMA
xMbk5Sjb1ORSBXjoBJpWYavgaLwT7npqQKRXN+VdKozAtlk8fpmfyOA8DYNBICHhsCdluhHSVI7z
jeSkqxeZ40x7y7RdKYMMdsjnX7qJdJXZ2T83ysS8wlnqMkDS4vhgYC6fXzITsf77uvmxRqZH4j3S
1wo1N8lOI/Ee3rca7ATqXIzI+iDodoeI4rKc2ZCrlnsYcvp3aWRPbaaWH86Yf1ccs3oYCFZZxd6w
qkShsJOgzcFZ2566LQUftOHp5zC3Wtax6cciSnym9f5AhGUG5nZ+0DAM+srITdvIRrzUqRZ80AJU
6PxjhULgFIh3swQCH/wfW+fV3CizdeFfRBU53EooB0vO9g1lTyDHJjT8+u+Bec83b506N4xAsuyR
oOnee61ndUirSqe+OdlQ39x2pj7pze96PjR5Ft7OKjUeR1ePTssrlteSH5DuAF9Ea1i0SrUpW5al
IF+vfdK6K04k3S9xOW47zdSPFXfUqyxF4VdaE32i297rTFZ+GaX9RtV0eKWsQu8DPcg5UyGZmr2O
jInguXfFmx6WlwKQvBZV1r5PHee5HVvNBWWt4xuGZDVpUS3MQZ68F7x1yg3phyTfFOOV5z2y3iAS
sSXvWsgkfK5CumTLS0h8OmdObLwRXu1u6AvS1M579WGsGrGe3wg3avCKIeSkCsd86ZGQHVJI1ts2
cYqv6uxaRvuVWVG8DchZOYiBam4fFRciodovWRTG2phc4pUV2FiWUBEQk+NA24RPhRDDce2Yrdyk
kNk2oyj5gOdNRyE4RQb7AIrFeIxrR+7Dr0CNexKAOWkKoZTP1KbL59YgJc2znpYdKeCikCL76VZa
fRjRjEPqSmLAQyVqkOXhskHFEJ+gPKwsadObCbXssmxaN/jn0bKLe2JnFl56zCobgRQ+AO5rBn2M
BNHFajCL/oVFhLcuwxqdUpEWawKNDOYYCixuptAfXDblKhxd40GZ1zrASe90FeSKsh1ptBRPjqpW
soQd2uzm1BsWqlwgLe1U5JCZOIRCaLdlMySBxQJXJiirU52gkCyOzkVN3awncMO0vK8pt9TjsqFz
SsVn3hiWBBizHGwdV26tNnz6+5Ll0fK65Segi/znxcv+fz297C6bjjriptKJSuvrqbyxfK4vYRtv
SxGUt2CQicc6FmJOHUIYzOeDyzO1h7hPs7rzsrccX34ensK4svU4wjbI2yUEnd7sjqJVFjcvy6G/
P5AlIHDrlmya5ZhiyKe8QtnEXZAPXG1uU0nhOY+MjUpwwwFyDRjosH/JY4r/vex/dqlTv5udiSio
2vaG571ULVEeFTMf3OPjNaxVw4c3PpIBbPxsegHu0B0xRqczJ96q0Vqa38PUZIzsgX7K0ix4koMw
tuUw513PnpvM7LmlC3iGLGW8Nm6e6lqvn1h9dJTLJC2PeTeegkcPHMq2amZwTVD0TzaCqCigCQp/
S/NTE3ZE0ylnIoR/DqF+0oMy+eHRBF0VFi51okLLvYDOCwoxbvY4ZpLHaiIUbWD9/AL36SPG3ODI
Jng3SevYtUHQ7eJyyj9kXABnSbOvFnvxhjSPEJmnyrot16OXoByuKl3pL0cHE0CGBIs9on1uSjHV
/JnTF54x7SkV+mPbjMxXWxK22/RTS2r7Mw60kmRK6OlViXlDGZX+2ZJRvlUNhB1LoNpUW8GxAWc0
s3pUv8m4efYqjBQ1m37ihq9Oy16qkolrUXa3Z6fFcgg99LQVZf1Q91QMqJaV92G0izsJqNrWHRpj
Hc0IpsLLD2pMGTo2ANC2ZTQ3A+eH1Nng/Zo1yCXP/dmNRfijc6r3hh73c8aaaT9qjrODFJS9wC16
WV7gznEJ8VCWTyPXyQEOVLgbK0V7dXPvIqUe/kgaW6woG7n3UCctpW/GYhtGJfMfgwrS/EvstOb0
trauoFzQZJZ9G4UOv9JA/qAMQXmHOZ+tRZakL04Nbhq2wGnZRLoBu6HNPgopCVST82KmocYHyyVT
QMsjyNs49YwD0wl8EPH4wn0tffIyAfwYk6JWjEQ56s/4KYf5+iy4/MfuYETzsJ9yWxKyVl7GaOBs
SML4Z4fabtQnBJIu0oJI03d51ecvQwk9yqNElhKgRj2KdaPh/SB9jtuUgJApTPsEkyZgypBD+p7a
j8iOJobJSN3GniE+Uk05ThhFnlu3yi6lPXHuzsdZkT55qBGAvFQPeRH+s5FIIFdxNnpbMAvEQ7ZK
B4G/HR+WTR1ShxHA8zfcYw8CMfpjAorlsS5vgnkAHNLss68t7z44BlFpufM71VvvvmxokA9b3OCJ
//cYiY9HeKbPOErpAJU2bX5bdoeAmHeSYVng6SgVnLRwth6dfkWX+S1qPc6oSnmmMLFrVJOECcOs
16xKx73VdO+NUKNrlBF2CxeaeYCRp5e+ZdXfRz+4ZQjKqaO4Lo+0+VE8AEKxXKn5oVQeQ6eVV69N
5DWgZXFdduO+ayhXlG8ZqLwVHrXhwaIn8CBykqptMk/8se8zvg92l2OyUX5rno2fk5KWVeAjWWCW
jhTWBUXpUVh1cM+Nxj7QWTXXnIZEUSludykJL4VJ1Xgz/rQ6hBO5wiMAFCAr3PMVZ0jOatfRwyLb
gVJ1RPZXxTpV0RODmd6U3KuitPzBbH94aZhfm1H+ypIkfqE4xhqoaNGyTvW3RvDSGlBc1XTatQqs
J2baLu9eTgG1fsvETBQSMB0R0uRDjyjWamCafiY7zDGZsodjWly6avj3pqmnzx7AfK1pOOQUs3bI
R3D1lRhDTD6ZYaGoXh6OU+CeSSeuOpUnCEB6Il/JOvHHn0Su8G31lnxU04FUPtX9jfa4yEGh43rt
+mbaFZFZUsYjVrilwNfWJU0hikCkubJRjIqcoY6Jgkmz3V+eWI61LET5lOenlxe2oQpJYtkPjAw/
N6WHOyIcua/CQr/oRHfShzQk573UL8sxG4jdP4/mY0MmvJXITWMDYshkfJkP/n1NyVpObTT1+PcN
/rzL/DKCMORRy2nG/P3R5dllk44k1Hs9VOP/+tm/b0DjdlgFMu7I0uGv+l+v0wdv3QQgF/781Pwy
FSYC4vgWEWVRjn/+L2iyhhUgbbm2auFtTVGblxZZ6I7ZzYMVKsMxp10y5VdlME5OgNgqZOm714zA
3hSyG4h8M9tDo1PMp42FIHCy06MMBRl+ogSADCp6muaIgZKxJlAc2K1p88qiyolK6ptTS0prfceo
+N15yltvxkgZkgy4tKySYNt0fX91CBc1sX8fp0ALNCAQWAx1K493XAwji2hr3OTBrx7O5YNKnNx9
2ZiQm9q6q892bdHcifxRD/tHGnDFOdK918ZVu0fPaYeL4bXA6YYflkw+FTBE+8qytVvaECdpAk7T
csM+OZ057CQGRYBIZ8a6+L3rKveo52biu2Nab0xvimdXl0+mG1IKaR2FKJsNo52x1nSRPcxI/KYC
TVW2vcPv6+9NU9drkiR0ZuGdfc2L7jkgmL7rNPM1m3q+p6bV3pzkJSHfDDEl4iRMU5WRTgcW9nhE
RsIVNUqkpjr67RSWW9Rba0cin8LELVYOLn3dJJ4rRwyfG2P/iKmcBNaMOkmqu8qzgytkl3Wm8L26
CpFKluYRXY3NWplnq6YEQlsX7/G816TEo2ReuFme62IXeR7UHuoIssxWwph+6YYBvW/Z1Zdtysh7
XDb/2ofUyWA/P9NjCz3+3bWdxCEBen4mMGXuG4QsrHtMCo9k2ESPlcl/qIzFjcSF6DGbMnlmefvn
ueVV+FYnl6zyAL3bn00Y6J0fdBFg3f8/tjzCojWci2b413GvAxzmLBslaGnf6g0tiP+8UyzDnJmZ
BcNCp1MYVGF9D3uUJ/FQaGQyqeWpeDPIptosZ15f1/F9GEjQyOUDGqXgKxJvk2H2zEMon0+GY/mW
pLlNdk65oQZCCxPaNibY6jGmKnoYZfLLcAg4IAD5HhB7cU9kCLHFzrYBk6xVKMbxTmtvpG7ZRTtQ
gukqH8adcKsCrjPXJKRsMk+M3r3lY+xeqopkwK7JT3VZPEyAxc5O3AC0SCRSWgNPnVOWbeYvB9VR
/edpO0uw9SpRZGFqCeAO8yN/N8vbALNOSF94VlHyk1FFDh53vB1IjXjnVtH0geCA9ahDLcMGad6E
kYvOg+NJQtNXCWBOG2aMAhFy8DlBMD+F2ktOLOAOsgv3MKwMrZ6lq7Cm+6sPY79SqwzYV09jwivq
6ejQ5FuX3a3TC30zalSyy1Ab3yTFOCxYg0ETqhiBduwIU3NedQcx84g1kGRcXgWb395BIYBFNu/G
cPvw/vbDiW/xW0t1sfUCRbwqkuJjC0SpLeRFfEtDle/AZcKTNYDQzh3Nfm9tA5gG2pMz/GHzZQaX
QNZr91RMqh3iXG8feIlclYi+I3pZrtgPpYPCJO1nkBV21KLVaEDMm7wON+CWwlPQKP8ccgeNgKvi
7Fl5pa6GCcJvPQ1PLaqPQwcGDemX5xX0/o0EgwVrawQavObvJqvTZpPOkMLKqrWjE6hEIXjLVoXA
x/g+H14WnMvG0phipgFWaM8IG9hqA5naaae/hTqcsTjGkGDqSfNGh2s5THwrcwZytOI5PCa2FXtL
zAZ6qnkXiWb6sCTIWHRLaUOI238dL3ITpuK/X56iOKFc2hyLJJtO6HKn0/LIG6OWFVCG1mnMTwFJ
J3+OD4khT+Bvq1j5phyJRdkIfxHt+w07HrVNnr7aPQEWUeUamyRJAm4cyV53u+RNZMN7IiCWutXU
XhgHW4I++eCXR6pdSurKkpLCAnySLY68MKQxZyjHVo8hDXXEyQEmwp86MPCbzI+o8QGeqmOXTmzo
cSwqI3TLfHNJpGYnLVex9C0Pp8S+Ai/PGS72I1MPSpsl8GBc5rg4GMn7qj+pNoMYQ/1BKDPf0Laz
B70ZuIhY7ZBc/xXEWrfJPPEsBwx8WC7o7lMWP+Z2vmVCpx3iKJTnXq3keXm0bOS8++dYOZCeHRDl
A5uDolDZJt6Ztf0/GyNrvXMGRZFWarat+/qc5TBLZh+KHTg4OGt4aWjmD2Utfyfz3nK8yIkE0HB4
BQm31pFwstwzLqozeZuuw3Ba1mWwZ+ZLOmFOZ0BNm+FIhBjIarky9GK6FVX3e2H7SZMP2WgmjxT7
8bkec/cEe+SDqaAJ+JK1/hemmPSQWPr7EMvsbFktNEd95HTy+kOOur5WFfXQZPEuLZEcU0I/lprt
HiszeCPtBZ6Ja2ibWLj0nge7xGPT0YD3Wsiz+FM0pOyrOf25MGlWNk2BziOGgqsQ2nWInJ+JFj5F
jSoPuUKlL9HHvaOvyiQWfhJp8drq9O+hT56GxCVKIcb/LJSDIeChmZV65rzYN6V+zV3ubfkVgtIs
6eFU7NUGSQ4R2dvJxsajEY46GdNDrSlztI68KnkCBS7w9PVo6xqSve+SeSAeuntbZP0J7HSZwIYe
cOmSjB75esoEoXAPY9oIX5bPQ0XW12QLTN1W+CttyvaQJGTaEKwuVm0IuxQe3aojdmKVuMWX19T+
iAp/5HpKQidfRZH9rIbS2XThsOtAa/iZTi5sPniHaOCurRD+uQ6ZEI8pteeBJoor3dfMKsVazfMb
KHlysmJhr404iX3B7Aj6KvmkJNKcpwR8necm3BID70RECiU+DYISNYqHuiQr3YuLi0gMa6WXr+Sl
Dlsd4mpeUHxN8rjw7QrSZFrRem+AkMd2uCb877FEp+yz4f9oGUcpe1zOY2hvwBZYr0X64qpzDRwV
9wWkXHeXYUdctrlJDXIqXMz94C/eXdEWbxVdR2ZqeUprn13ARY8t2vhL9BOXuX5Am0SWpnnA2PAk
MZVD7t3Etde9JQL7DW3PdZ4jiswdVdIvVi+WV4SHCquwQRa5PVEwkIXOVLkJ230YOfYqEUxdoX53
Cc10bxIA0VRXp7GAwjWjNDMWpGB5Dg7JvIPRDUtgnQ0m0WQFUldsQY9Z3J3VhOp/3+R+W7Osd5Xh
3rXixQjLel2nklSRlF4AHS+0rLQiTmDU1iPJqHkssmMdmT+dMO1QeQFhAbGgsKZrd1AA9bT7RQn8
IAFNh1K9FGXwW6VJsypp/+9aW26ERlWHPI41Ed7pJiaqBTlfqq0RS+N5RvhOaFONM2CgZjGg+q5K
ZPiqOT630mhOlK9WJlYfm8ksJv6q8BPQ+kyCh9cm8hRgCskelIpyTQwqb9ZqThSsHTxWAgdY53JD
jhWBCrVXEuTF4b1xPWVrIB8keIk7Umf0uENb2mGuKzbIGspH/o7YeypHz15XdT/6fcx6yHHRhCVi
r4dT8zDa5IaQUCxpMxy03oOfYUZPlMno/ZrbMkIKA6jhNCp0IUmnyVaJ2X52zO8MmVztybZOisdI
hWjvXBQWkOkBXUqFIjCwIMErlM4CoQQ+E8Fnlr/XwBqh4g1dd+7UejwGsbcWZcEKHJbXGesKETiJ
dwAK9SWVGTkh54QsRI5JzEqfqGjSuYOu2Gaq0+8sU/suaK5cvIH/0ERi6jaFkfHMzDZWkXF5W0Gj
ZxXVQjnBa7hODMYPMW3AIFt5HdXUVsnKe5Y0xQNdwDUG2k1BI+IhK/HmaM2kXCBUroqq9SihdJbv
tszwmlafiI9PvmgXtherlmJrKjNVIxpfWpuqjpEnky+fDE6LWbA5nuO8nM4yiQCg/t1fHvVTqvgp
Zdc/TwwK+uXWSGpisFrNb2KVDOtJHDQj3ommmeBx4L5uhbbSEN5eA4aKs0tgrU2p66h0NhYpz9xp
lHAOOWIBdLerXKaQKBXaoXqoPY/olKvOjVeM8RBMTIoPMPTyzDkEqUp7nnv9ZuRmtNK8GmsUjVWi
mbZl7M0NGhuxEsYF4WzdfvCOJnD7xVFQNO6PWuAdtGM3WgVVCkIskn5WBQpjQBBgZB8RYQxzfSyt
6Vo1kGQDclCbIilAuzfNzdMzww9miIYCzprk8exWInJCTiHEddKmhyZurFUIUI8QSsU86y7pcEpI
mbeJDiJmDFRtL/5geN8ZU4ONR+NSN+r3XuX6oE+FML2jU4aOe2dG7R7oY3XJepy2pF5i1EKWJXKu
5LqG1BI4WvMQJOIy8qp9Oms78iwGOgwPpWLcn6iDI00XxEjhzdJE5jFEhgy+KCMzkyB34F6w7qx3
gXYQbU1XggZD5tPRQfhTq5FT32+amjVCrbb12cJUcNbV4AemKXQSRshaLTKfIyuTO1pJKEC5m9LX
sxlMGENS5NsK86AJEVCbHxWpXTHx67sePXquFD80bNRb2G6AlkN0oNTJEfrC4cOkeiy9z4pW45YK
BR9ZpqOzZbl07JTqZxDkDmsSr6W75XnXySp+ddpwGSns36nWI+JE3LTqiGj080Bmn21rPbr1mOyt
zuWrMRrjkUGtWReBlu0j0lTuBuu20LNvsVXdzaiBfB7oCnQAZDwAYqi3qwT7jYK08HnPbob6oZWx
g2SEq6AJSajqFYEuPHJQL9XYrx0HznYbshzKol2tjw9dmRmXZdM0vXFRmqpad5qXb7AO/fOETauN
nsD8wtGstoHDLHd58d+fXR4ZNYXUxCB463/9aAQDAuF6UWKytAywNkjG/7zp8l5Or19rGyDr8sP/
+pVc/foxdm1f1OGvuCiGDROGTUhY7RdQiXSlI9B4bz2It4KEgtnY6a6lPpiPGBzjjRaZ+U3v9Xbb
TSr1lRCQIHjNWZYlXpDEy5OqrggAws8zOm9D7LiMdzk1nVFdBQW9PnwSV/RATD60qHmIuAxaU42O
tZljjc6y/CMvIGxbaBBPep1QwAJfKbKtZkXT06hmVGfawTrWlXrCBec9VIOqP9OkVRHKNspx2a1s
z/NxQEa7Zbe2FdLsGlxtaAfkXp0FnyHm0bPd5L/ozw/PVOH1RyvfldHjmLrZMwSN7Lmy09+uUPrz
ckgYarvB6ZptHSu818RC5LbIKfH1v2E0HzoSG9dZHWarqv1JTA8ttWr2FcQFidftoPpK195EPThH
/MNrA6bJXQEAkZEhtAHWmK3sWuS35EJGTOG7Xix3upK69ygEBVMXyhzii0UqAnALLuU7HLAhpEnV
78qeyVnf7IaQdn+tfw5aU7JO57IZWvOaVe02cwiuUcG/rMK82sGKBdtzcIX95WIXXNlO+OoEzCmJ
jEbOGNCeRitZV/mOS8/6wIy8jhp3b+hR95CF7fAyA4k6hyYm+v5olznTfupSwjbLQffrCvNAMzD1
D5j0vtWeejOVOZFCR4ZeXgozf6RT9JB3zU5ONevmfp90tZ/gUCrT6dhq0Zstgk9NYwaklcqhLMGD
iuEK/oFkGDTMYypWDd4QoNxbXL23pIHua6l3Qnpeaq+8NeHjRPFUEJO1njKCG50YUGYpHtwwu+v6
seNyBnj+G0zfga/vu2OCnDdGsyo9xhJhszIU+4IKUDYYmBtu2Ha3aqUcswaS1PSoFRPEl+rgBD6e
YSD6EvfZSHM8DVBKRf0d5QjzAUr1LV/ipJ+VRxSvKPbwnqT5ZK/EkJ2NkaWBeolzKEqlW+0T3f6q
AdgSzPdUDhU4aAfThdvbZE8WW7giVwBxt5qKpJdNn2ELL+ZHPlSsFqwPy3i0ZbG3Yx2Re2lzyWks
rLS1KdEROS0JJ3azynvvhzpdkKsf6kx/QWr81sUADDC3bMsc8VyXfYSWedN6eaS9/WoyYM6LE0Q+
5zie+3b1lnzPTY2t1lXEDfaoLWBwe49Duwq74lwpzt12vJujKwdqKXOCHvVJC4a1d+irsaSOLOnC
2e0DPg9XVveCrDhvkE+xSYlCHfHmBUzla+zsym1g6DfVHXVpvJHOhHMhOw5x9TIw5wqaYHMCmvaL
+J0jF/kRXtuGeL0HNaFLFRECi/OJRnWcv5dMnBFXPfVZzZSrZ6XvatxqBvXgppQChGJ91iatBZNs
RbRioOZrbi+0K2fpc0S5zKnVV6egZdzOxcD586IKJFYZl9WqVM2fGJ6BJXwVeYHupUD0ZjP60Fje
KAULBNmiyGeaO7SEYWSx+BpV75Br8cZiBgiCyCcNhdBnaaPWYmaTMCamtjhWWG1z1u1hBqDLYzrs
6beBdEcLSAORRlCOU9wnYXB0PwdpH2gCKPb0OHn5tzDlK5C1Ayq4dUq2jRzNC4bFTUULPOxofVnT
/GX6ntXtkO9u49GmM2HS92l8YGj7fMTBPKjk8si76lBdHyJKJgY27u6ZmwiJ2wFZMJ90aKe1UFm1
xroGcWTau33yjQVwk5oQvQTPOpWFYIXCK5YnhvPJLyN703TZA5c5nE4Grox2WgyHs0gumRrfHU4X
xyZyu3MfmtB77yU5czHL16K87Tt1ZRnNQRr9uavNg6Yp+1JPzo57YfV0sIa2XDspWqCx/Srs3Dhp
+s9K+bRQCu4rjbGx6TVf1xXIJz9aXfuu3ZS1E97KKduiEH20LEGI5Ijpsu9Pnp190K1AZGmECPej
i7TVZ+bZWxCUOwDjCStkFP+xIj+mDm+XjtaIovE7wiO4fX3xjRz9UNlctHWD9tKhN24giCaDfhYa
YgJdOdaro6PUCKOCs2B67tzyG2WYhkeFLAC++vZjtMZjgyWs9MqT9QMb0TashqvGjQnnV55FOCm4
LqXSojw6l4WkpaD4ZlsSbpIO72M9oQktdwaMIHw0N6sCAc5KD8lJsoMgB2gR/UA+HcNwmw/T1Q7M
GCtZyhcRHYvWOqs1bgQn5CYB9iAGRNjLZ8vj35Bu5eD+iKbozQiT6+RReZW/C2ZKYPbXbfOGrKI7
FWH4Sw+CbSpT0gO0kFgpebXgk0MeKaSNNoLzraW00deAopDSmCxfXUXDyJ9vpmvVowq3UUkgDz4X
IBAHgFK4Alss1KF70vrhiyULQhOthRsWlH4bJTezVI6DQQa5W+7nu42aBu+a0vpujjXGUV9HE8eR
Q+XOzshy4N6ygyZ8DfUUG5zSvPeCdAbnGbnWXZWat62Nh7S3vo2WM68HlgCjelVFKb6P5qPMgnti
M4VAxLExBNh0D9H/pKNjMnPxCQjmWqGIw9efbXQ80gp3O6C5KwoHh4IU78n4MgPrpz002CmF81hS
cNEkyjvYUO96Jkc4cdAUi5bClWndpDl8IAagWkjpLNLF42hq71ZxZhHsrrB0h7hP8r0xcTb1FEVi
mt1OmV5N27ohjNiUxXBCuIZ9vQWhQqVXLykMwnr5TnawFXYNM1vmVdWn4qbvd8BfxNEqGssu5IdO
r5q+MLlxuW72leLvpFZ2xZ762hTF7ymIby6xFisWGcwEDPvFbLA5F522qoXZrBx4DkV8jVW6hj3r
xKb0No2U2h4+jz96ibOzMnfHMiXwvVa/6sXMe7NSao3pryISL6oD2t+IqNQwocJJc1VjI8ZJMe1s
W/1SqxC+sL5BbbiOsctYTMZDuhVBurIV3Q+Zf7YfFoQsC4WiMVBISZFGQ1gY+3qjadm2H/o1hgSD
4ByggFtlVDdCRjsRi22X0GzFGJU64SaJ0y3SYTPbprxtwhtNoJONJvIjkW06Pd2mTXJIrcDPTUri
41pEqPk1muFEDQva7qnl0PEAtCxyVOAtUpZiR7U6ncDwmNxgReWj/ttEg+Zj4d0ZptjWWbvvHGMj
+pxvishAfYfWdauVwS5yvgvWTjEaaBtZtCyHg16o59aYtlH8wu8+p0DeafhsVWUEDxveGRmPI4zL
EVRrONi7QDN2UFgYMfWtGMatdBHbxs62SsotkdGbivhinduZcH2jHDdpKQ8kJu0znLs9ZYw80e4d
v10zzG2EPgAnm5/N7vVG2QsL+Y54Lqjljtw+ArTpFIUPYdrT5qe405JZyB28NJzNkLLglfGeXsJG
LU0Eo/EmrK49XZBgSA6tCk1/0g7BXGjAOxDi3mCZt83I10NugN5CRQPOF0i7MeQdiPnVCFMu7GEb
6/GhAqgz2BUSsX6nOa1vJuNWie11AUskKkie4gQfKUQ1VA2c+oHI5J2siXxz1A32pu2I9sJirQw2
1xfCoSgM1r+yN7KRe/AZ20ZHUFG6u1I3iWJ2N0A0K2uasxw3JiHRCSUWJ7nGudhMgFJK3UZl7OyV
DoxzovMvxmSSXgokUpSnMTRPG1NlAZYRFxbGzNXjTS8G9B7qkwuRdX6+dBT/UYnBcRZrrDmHTMHw
nI1+pWSXNHAOLOCAJIO5tqbnsPNnK7dmnNTW2M8m3Fk11fvz3+NEyZ6m4t5E7hd15i6tyoMJ1CRt
EeZP1j4kl50F+rF3MoIIY5BP68LQ9y2RMmVfsmIQp9DMz2lvnsoq3oc4V0hs+1GyttI4eSN13HWW
tbMz6TNnnFOtR9LChLtJFdWPw+gqqNVCdzgoibp3ybCplUPeO75q/UjT0U+remsp1jEl0VHG7oHr
1x/UvVCa45wpmPLpuJJpnbtKjZ9y1rRk3bZg1lkOtp9i1AVI/CZKccbdHNafkhymgu/NULVNPikb
JOg4phSiJy2+U6/ZzYYNauSTBSEShKeCqxbxw7LBRblXyoxGV49udk5iTsAMHipWXeQmR+GOHtcn
fQ8T3kSlbiDFOBfbLAkpoId6aZHkuUidQGIFiIkT59JY4+Mg+g+aRjhsZnbikgO4bBrN2i4QjlaZ
onOGU0TkafU+DPumo8qfofZfMoVaOjWnyULn0VWZQ+wWWWERjir8AQWlVa1WWOuOwMmxqK3ioNGO
jUEUgixOev6Fbg9TWUlmUj8G6dHKpm/MheMnxXrlwY280tdUIAjks+M3oQZwyCOFhU47fJdAMZJQ
gpb3rpHDojeZN6PO/wqvCdbXmcxFClvNeO+pZxXAwNnsw7d6qIwXi7I2QmXX1/QwIXOyU89L7MOS
GbTsmkgZ54nij1YohEAQeP2eaeOzZU4NbatMLbZ2e6EVSvDn8ikUVcNXIElNYsL4M6fBcQ6lnXIO
eTG6J4Y1DA352Ywj9UhOl8ftoqMik0c7JptyC6Zy9BcsDQEO0Z4BamPUprwVBTkdIB2YgJdxsWb0
IWVOg16wJPk4cEoo7c8JzAiWuOWQMTL/ZxfsNgX+tXAy/w/VR0RqilY1SHcswR8qhfUNboRuhxnR
ZKigiR9Qsv/zXplOkE/u1WuW+BgPWhkwd2CD4xgddk8znqE6A2QDXpaMS4Uoxf9siqEbsRRnMn3L
BhbxZZsv5uz0KcxhyIzdvg3haZtGn803O0GzGtiXrwSdu86UiMnKnFA0tNCbC5W7/p8/aOyZikft
MdDGX1FeWdcE42XvYm2aazbRoTUBLs/x7EuM4/Jo2bR1iwXHFhIeBEC31dATka5mzUH3mu7hzwcj
G/eX5by4Hbm3o6kkzGTYmHdW9f1Fz8I9NJLgtGzkWAenwom/ZEzeUqvN9KN4fla/qhTzrpaN+GTZ
tCbDBL2X47JXzwKmqrCvJp7T/RKcs5BjKnSdMLfDrzbTa8O//yFfRKP2UXtOyf06ji7apCo0w1KT
tRO/qVl+6d8/6c++26kpnFAZbpdnlr+JoJc7WLeYegZtnls/MusIK+FCf23HK4baX73rNPtxMOZO
qYpaHgQgCklPVTY2csTrgg+r6+yxkVF/WPbs0PwR1fWAo6+VGAaN2m9mJlZvmi8NH84+jkfv3Nv1
z1wfi92yt2wsjRhwf3mIpbz21bJZd+6INSCpjDfImMTQS33nWmF/N/X70Ej96lm0WoER9WdU+iwo
9KrGaRmSRUYZfznO335QA6yCkrK1NibjQ9Q3SFDRty+f7/JJc26yitURIuJuwMZr6812DMjuxu9u
oiCaN4MZ0qNoEwulFzIYXMNB60e1bpATjGth2dQDVgUddamfJwS3aprBGBDU1MLzqU18G8ALzKvG
Yjoj4scyDZ/TInpW2uj/uDqv5baVbYt+EaqQGuGVOUoUJUu2X1CWtjaARs7h6+9A85zrqvPCImlb
lkSge/Vac465I0rIPPT0wvfIb/FflgvTZ1l86gTxldvTh9N1jRtVG0m94muj0OmPgd8z+PHHAy2G
+EedsQbbaJ8eMUGJmGusO7SHOn45N6aicmdD/lrVyw8fB2jpPfkZL5/0bMRkULPGPmHY3peFkd3z
GdFA2Yca7gZyl62AzEOvI5ps6eWao7SvTG+sq62P/ywOfPpmw1vUYkR1KNUP3QBHoDZdGsuluip/
OGlg7hgQ0cKHZzc11rAvtS5oSeRlwcBH5Z2K6D2IbA/hu7xD+jx1xjydYvinbLZ5hn5e+qegT55j
DuxEJGD4tZaHoQo5ZsvKnFeCxMkN6bdYTpfKxtdzWAUFru9x5j+xkgibekziW0vP9jJkNtN+xESN
FZ3NBWzj5WtkOdG4N/yOw5tbrpHUuecHIcsxU2KA644zR53TV9OH4K3pnBYT7zQiJo5hvy0RVt3U
O4c2zj58BMr6wsOzTMawvS3Tdyvynugw1c4cX7FJV9eci/zaYLs6Jy3SlKbQiys9F2tj01BdZX55
qSJweYSC6ftFR3cpu10StyatFSSnbsStalt1S4/IHKMtfgMfe0Wa8ZEj/zs5leYtZ/zqq9l0FvoH
VzGAvATBv1fb/1YT+BRSbOWzbEPQU/XsPqfdyI+e8Wvb67mdn8um9H903oL8J8fc5YgUWmT1ma6l
H1oEkJvBBxblC4DIdZ9aaE0db68bRrvOR7yqsiXKBu/GjV+XpPeGMlhLbjGEwzlsnn27eQl10Z2Q
bMFZTmz0csvLnC36atIic6mA9PI2DaN7XL5jkNbRVEeI0eAfmJVNX9KSr2w3qO2aViuYOTXu3tsU
ZuEeuwRJW7zs+JZm0fCmNkMR7eF1T9vwlEDlGUBdnKFZbiyOR0tni6sk9f54bvE9NX6zV59Hl6bF
oYeXRWtTRkcQi91BNnwEJvKWJkCZrD7FyKgZwizNqUl+GkNLHb98uVACQ7TKqL9yNbar2i7Kk6nj
9kDwkF4eHxYhNvkJIjA5XsGwG4fkFCZecBQqsZag+H47AYVYOeMyu54r5M6YfM/qWeO3jAUZOJpm
P6z0RtP0VZ1k1alorZMqV9RDuYzpwiz+sLvlyvZj2OF9+1ogMcO5n9MArTznJc4CayWyrj3kCL8C
5jIw/vLp6OpMEVW5Yqc+bkxGGinF4FoxPY3esBmpTns3dSXasiJ6NSonwTAJpLJ0nW+JSxFLGzgt
wQRxqREGJ/BO9hCCCZvuQWl8TGMtn/WStHVvIq8vtHxBD3ci0zzsDwp45RWu8VunD/pEQlFFNKwb
7WBKX8a6Sk5dZ6KuckkmxdKLgtEzYf9EQXxvbepKZhTot3HXzcmB8EfEr9lNPaho5UWysFyjvhl/
pYaBlsDquz3Wz+mpSsm7VIvwY0HViZRYGyl6EbWejsD6NHNAVjfU0+N6HoSf7QFc4/k2B7IlljoF
OOG31uKY0hrduvrLAwLE/OL2Wn8bCE/dq6XhwWErHYRlqE2s25TF/DgF3JDKLOxHcEaWTeYxAQxf
etVNYQ8A8vawjJZlUCtFfzWcg97UyZNRC/K7YixLRL45d992gRTEIj/VcnTuQYA4gDXuRmYKjSav
Sg9GmplPIdYp/LS+9RFOXcR0+2fFzfHaA5LI/KTepSlSf8G8Z9tJ4BwJXdbNjIxvb0wJIRRFd1TB
XQlz6QPJIJP/iSYsfNXzIX5xZIH8kGw7SGPhqsuAQ69CLTKvgAKd8zSgMVkoDe5AixLxAGkAUvOv
6j0fyOB1lKl1KCLxpsq3CNgvh3EKa0AFB8kyQqbk9KQ+tjpO0aI7tAU51hf1KUua4MmxLPcJu97C
So0882fm6dZBlTAhiB49kKSu0qJ61ikrd7asEWfb/RBtBZRyLOAMKPqcVvl/3qzp8JhkgyQAQNTK
JZZ3ak2wBWHseDEsrbmTIUL4UoQ0i5Eg0pW0IBNIVd5L6s0YeMbZdd7UEqQeutjx12PFACyeyBhb
Q0w4to7pnmrNiJ6TpqYZ59JIcbMa6QiezbdafOHoabf9vKgzlqBeiH76tU+StYipsSHGJitrBuot
FmPUUf036k+AYGfIGU+diS1rVUHHY6OtgpMRM3obS0KBfU1/1cGSn81Y2je3Nb6jmBHCYbCXvEuO
GDc0xDj0x6vis1HagGP0gmYvWvNOFl6wtycE9SriGE5Td+So4XibIZM688PCPtIXelHFRyywUvWi
n7dRJU4hvrjfSaEBRXeH/CWj4bGbJ2I09TkQ1HYWU4ll+WqHod6FaIPw/FUdsiX4PPOEkMfzQ3j7
SVptMgogWk9V+t6NOIersnBvpkBrZo5+zj7ZOcBO4LF4wQYmbQSzRXzGU1Q8tYwWjthEnxECx09q
ebDL6Et9eFFN67eN7HBHIerftORnnRQMPh2K4TZtz0zl34HZcIIIq5swNftmkmw0A1JZWKYTLXmR
qtjx5RvOzdQ4VwBDQATSh3OGnC5X/64oe640zpM5pHi44vqc68Gbtfy2gfuuyZ16cuLQuDlz+Rly
2rw4up/urAjlLhcHxJxlX1MPRUvqZdvI+BGSm8TWC2FN3d5WB8eq35mFcXMlTtrH5zPWCKQzp34h
tkTfCSOC9brEOkQxQDyzRTuau8Td9uwiVOXpe9HhGBqqeSafun+vnUC+gVPmr+skmwzYCHKS/3CT
aC9h9BUt3yqp7tkpkuUZB4T+ZM+ptjEiI7iisgQLSWYE4RvidXQLnFVGeC36RjLuEN57mAwvKFjm
eyTFJguJVmHR6Ar9VR2CySX36PJk+lqUaBRRG02/Hd1IaczF+Rl4/JrohGTj2kP6HtqkghfvVLfG
LwsDFSYVJmVaffCdRNDL9+rL6NQ/dMsvnmbAiwccYR9WlX1Ysb/pFmKkhgBzJeUM/Tpkpt4s9aTa
aL3KYPe0mpd4WdvUAocbg1QDuglrAkONa5j75mEcRprempluMkphkJ7ZjvTNQ2NwF7hJG23QkJ/Y
8sSAUaT/PaNDOJgGyTjgXVH6BQXGI17lXR2dLKy3KQyCJ0+2tMqEexv91mWLC7DwF4H+mUU27o8h
uzTUva/tW5+OhKBmVX5zS7lOWkg15uvYhQXov6q49qRnPv5hk7lwXZdlMXMigA4mH0UVzfpTULkI
CL0ejR7kh01oar80vYdaEv6MdIMP3MCXk4HjIagxDo5OGRjHyHNyftoogOvFg5EzlcunNCxBC7io
9oPkNcuFuKOece5NkYF1GsFG5Mv+haL1FHhE0MPY+SqqOP7h+Yl3K6V9QBQd/5DGsFR1lGhsgsz2
IvEOnnMZlotf6lXulRY0UK8h8oA/FAYpWFVJr823c9wviI7CCgfT35VWxwiPUZkYk7nyNn49f3ag
vVLrO426e9GhOhrLL3vhX1N3wNBhmHLpZ+g1HF2xhmHmPpQTYGP6dPTxqZqjCRuZChSeGQf5UNQr
4lmRFnZyI/q224Ui0u4+d6uqd9qw/u1PvnVvAGNsfWZsW/UyNfMG7ilTPoBO/j72sw9S/G5VVk1X
7gvxNs7+p5yS+tolZbSdIE/vndrjw8NJcZ5QCx/slgyUoA+tk+inNyQlGVNrTkZ4XxeMUMwAPEwv
TTw2WyfMscvMfbGv+x/1mJYX8AVneDL1PlnaQZP4Yklg70lxPGWhlj7FS+DTqPVPNVk0ggiGA7s3
Qz9B813E0VsgRfaSpNZPMZQBSl43POqaO314EXMnj6lzYE71WiztyMBuzQs9MnCrWn+wpWWu5mBC
DScm/hHZeSZJKsYBnX60H4Y+JUO7+eYb9l4wUGb7KkqKbSyQvKoFPHRN/ZMJrQuX2oEOTVcYKbAO
ujs1s+rI4kyTccqSy4xNaG/JFrVyUy45CWaxM+m/HTJTK+hPNw1qEVSzAIHjE4thBSgii0+UQiMt
g2cpZMbpDFtqh2LHqWPrA70xbtSlUOy9GIR+gw6Ysct3UfaHtGn725xkAI075ikcq9x1raXV0Rwk
k53Ueuqi6GzN1NjqujAcsMQqwRrI7baeBZmntLMROkf3MPqWjjT3hR7ke5NfHv498DQQquN1Zop/
m2IqzuWc14d5CUw18+ndbq30JQcTszOg84Dfsc9jSJxHTgPYDk22hwCcZBdkqFss+8Uq3QQ9FHS7
2LL/UFjUF6LXmot6pjmSaN5aN9duxGUjU4yN/mIrR3SLH1p/5t/OBqe+KAB9G5Xz/GS3F1v7gLK3
9ebSvKpC2HF7LHh0aM3l0GYtx1FvTCQkYPpBupvPPxqT8uyxdNiCX2oIfY7ZSfjh0UUglMlklpbp
36ph6TTVocPfSz+5Yt7Yki4zUOG0A0KXwOEjaYS2H0a4EPUwy00ZAwIapUZMa2o13gkLT5f61QfQ
VusEn+tmtcDNFfh7WCDhmWHWqNpHj5APXJ4eEqKnAZD6ttezYJ2LBjRN0Q1bo4269cC5ptkNJnlf
6lRhFW6xmzshUVIO8qx1ueS4zWSRzihKYZbdMSHtmHvku5v8L0WCtxogY5lOITm7ZLEH74Vnw8XX
XbmvsaHFoL63um+Qxj2N0RmhyX8eSDqJmaqEn3lO/qoJ7e2W41fBi9AnsCOpD+KMHnbOwGgjKlS2
qjbmEEO/oQSFD4v+kAy4GH2jgYkme3a4Nr3HkQM6GMS+2m/HrP4HqX5PSJiBRrqxg30XQngXdYe2
uoZdIIkvXmcBBd1m0IqIhbXw1mZu1c8paBAGGU9p4vkXBKjsc2YpZbP1CpQLBHg0VDAs2HVT9Iew
Gy+tJi6MECi7rf4eVu5bjWgcPp536VVAJMdjgZzTOdjVV2K7QDL9Ak8oq6aBHJ6kvzHjLKs7Ag5B
b44gPV6iYWROV/cv1H4fqmfg4Ls92EP/6iEGGvh0b1bpDffE1PYz2R/vFPFLAtfAmdXvQJAuDxhl
yVs1HCy3nrW3U2m8CbpTJ3sp3+q8ODi2X2yrGfOGYcavxP5Ux6rFhYpNqX3cA1w9rO265azVV7QS
myibyfx+tAvMsfiZxj119JiPgH1nUqpYNsHVOsN7XkW3ksHuySwSWJCUedtA6kwyyhhv4VycUzf9
07sL4LLKlklmFxxj0QDNMuu7bNv4FtaYn5YjaJnS9GvpMKy0oYZN62EHrjSNKarDQTzQwvhEv8F4
MVqd98r66jvYmGHNrVWh1xdee3Sg/NdjLV7x9qLYjK3V2OVLsFvz6efkB9TYL5peH9YScAUD1HK4
NpZHe8i1xQFaJ+MGUm2ZjQS/gVh+RlQ+hsGIxA+LDw6b3ylb7WqaZ+s0xaP1FErrZrdxc0oM6W0r
m5MBjDfEuUu5O1fdhVax9aMKNOdJpi8ojrtV1qbaLZ3p19QaQlyjxMqTlyQXmd2oPTlJuPEc8aNV
+Y0k9r4amZlsIrePfyYuh2yAgd7Ja3H6TiBAI7cs1o9mUpShBRcezSqz1gj9KXyIzakMj77PPDvq
u8XFgStjHowvhqvZm6FpxbULhbcPq3w4EhO/bZM5hT8T5TegOEhFYlzTrYFr2mZfDVDteUbx28yz
+P74PxHibfXCh4MK3/ccwZp4pv5OfiyoRLPIr6pSNpIUXORIKGOfbuIR8YKmY+VUp5sir9utZuke
0xt6mW6socbjWLZRL5vOfk665B8nA9TpuZpzbeemfUFK+a9/rDZa3xZU2Gn7biryN4Qi7A32B2Bp
UAjLE1DQBE7MlzaxtKtRWP6MPIKxUBs5kOc4MYaf7jJWULdDmFUp/IWlMWcVOTaLxHd/5Jn+Gzus
8w/6FyhRwntzp0bskE1OxCjRylYPNRhsmJLusHoke3ZgcD/mnMDJGWTFPUvHYxdSnYlg+KmuTiNK
mDLl3rhXa3bSNjWl7VQ+XsIdpU9ZgscuRn6gEsMOv503SwZbu8OknnjDB19TniT9kl3AenmKYvmH
bIp2TdiFsYuWsznRrf4zhX+7Er4o9vA25+bJtmPO1KQj+Hl0rTmTPldWTAfNGf+RpSnOSEOj18Qv
B+J0YNhq2j3uovoLdthd64f6a+LJION63cQATvIyhPIR4jPXnHbnOzNdi3FeWaK1fjC4RS/n6Lyn
tSPgpmFjdJzLkGSpdoVoOfnN+O7X3jAbZ8OmP6Ge8SsktSXOPytWATogKEL+zoyHJC+xYEEA0isx
biaRYfmvycWIQoX2i26T0ApGLSDl6wQlVp7gkF1acKr7JkdUOavGnkdsL1mPmZy4FGI9nYMG5vU8
tXoO5l7QfJ7onBea/Ur8bbatsaMictUqGl7DXeWalqIijRJR+UFOJRZLMu2CVeJaZzsYs8OEXQCS
OrNZh+O7ujXLss4XrYqPj070F5hR8MjYgodLCRnccJxzY5lY13SDpN3/Xl1qUDI3FHGlF4OKLMiC
RmHDZQ5rfI0PLN7EZdm1q1iO34PDyqNOz9SK3oqzVbXvEiPf6Vh8NpH/ClDL+orfECyJfzzMUjEp
BsKUzt5LhP3qwPc4m2ULN3o5EUMhLnaoyH08bpi5sWsgVVUzOHBMR0OW31g/6zddN9bMkrwX9Yrt
ZgbaABxPvZwb2noArPQtIrge+DbNH2BEzQvWEXEQDm3pR3w35FUHIkxnAaRyCAv5796mnjFjxw6g
FsRRh/y1dKbUyYmKsr10Q/l4S72fIKJat11PHoOjuee/D05SopBvqg/K6ogfmFfqDzv9j5h/qcJF
z0Pw6L4mcQrZwUmdUPFHx+caJag6qoLEwyNLnb4xoTBf8oAMtaRP8tey6GnGcyHYR8L++rUaef19
iJNmk0aA/4VOvQaFd9XpZvyzrEAeNDqmdCIz7eexMQX+hfgLr59xoNYGFWVZ+6D1+mCnYTDkZLJ8
1kCbI9gekbmNHJ1UYtP60AevOQJQ3CDXntBNe9Cu2rG+yWhsn/v49vcd9fY8YJUqRjZGOvv9xoqZ
o9UGRw4mIoiaLWEfnKHTd3bp2wcfbdYmES2ICBdBgIWPZwPnB8pjISHKdYORPRsvzFKbR0JyvTyr
3Sp7dl6T3HavOZLAAajGJsd4jOIF5TFNMvsaacBtpOPMvwuH+jgUTXCyNNK51NagFBLkzSRsCWlW
0b9x2+pgcPI++LFbv+CQzndjFsoNlxoiFhm2+zn16It0IXVDFIBVWi7ruojsjRM51o4uoXhtbK6Z
yg4//R/qVrGJIjF2rOQhOvU+etLyrHjxRLkuBER0tWO2HhPewgUvR8wIvsxBXrXBb18Mraje0wXg
QR9sbOgE2MISr6WgmwekB8iXowsG8cVYMj7svYuZZB4wRjJ5/r6MS+ixxAUYa9hLhOqoW7wlq+ao
uvkVP/UJhtQTKLP60sixvCDynwe5J+yT74p4GJonAx96FKUG/dSueVYHN9cf+z9uoVPKt/7TaHU4
w5fFplsWn85BDds3JeOzwAG5Wjl4VUXhMsIU8o6HC4Io0anqlVMF4DzDs1qqGvUlloeUFiBeNjiT
6g/ImgWCwPTxe7RYnugttJu2yCVfFpjtJscUyardEyngBRjeRY59zGvfPbNbMu2xbdWFdYcJTCNI
zujB6yDZjg2QWGfuLomg6ZO6TOdmulaUFgwsjZ5jftN08qlgdom7E28wbCDKLkAT0bMZZBz5ogYK
NrrPv23wNJ5/Fe2vyuY3qDJP9an8jUppPKdStNegC2jDJUjJaA6QrVXrS2h8+x5GtJLC/kmORfam
mzpCiBhSOac9uP/CeI5jXd4rlCJ+Nr10ckoPhD8x/o5NVG0cu66F28iTETrV1g8b89k2+49okDhe
sr68dlny6rjWjAbwLpdBDn3E6jl/Rhzt8yPTA0DhfX5oppYyqYB7fZnJfDURc4mWzCeSZPndCqv6
4+J4ryPToTtLnvkokcdbZoPTvCx+LO3Ewg3HN8aD/XpqjE8UIuhF1EI1IhEaEa17QN0q0mGq7pX6
ClbjbB9lH3wTZxg/TpgBYTpA7FDlh2wuSvEVkqe8EHbs69z2gN8Sxgna5GEiYxqaO8gXvFbGe3uu
Qr4V+/U/BRdzs6xZEB3LX2O7bXd5zfQcBOd4fSz4ueEmL6Ocy6NJZOIqSIv0aC8MA9WzLjFZEx+Y
xGv1nrn8yNPM2HMwhLdTHXwtw1AWaRM1dGXQ0GeJrVtH38u6e4TRqYMntX6GbaokOFVHHDeg978b
IU0JcCwQO1zQ7pWZfaaFBiG/o9kVoBNVAcXzTMhylcXt1l5OTXMTmWf1LE27mWkVcZkV05VLT9si
ttpDS2w6aQIiNg490ug8LZ+DZT6jeiz8TY8pvCSUChpowKzcTJ6yonxV150JmH0VhkO3SpfoLw6W
B+6EgRMWr4KoI9qjBIKqRCBh4BX7JJ7fdbcunnSrwd1TlCVi8iQFR5Yw0DAYW0gwsKtA6Vlc7Jjq
WWnhFw4sf09yiIO7tLQPXq5TNfbiqajc+Y4mYVua0xWycbyGk1J+1Pj7d4GdIZYPMsAJbj4RyIdc
Qz3EjmFAt5utzd/3IpzIrj1t1JQiOeouS6w+w5M3Al2e4Rhnm2bW6HAEtSSIjdxG9QfqpR/QJKEm
Ugo+H3Ix6wAejl6ccHTCHloePEZJj2fqpWNlv0Ao+Pu/7weRk6zlrKX7qcXEjmOZ/HQH4EPLNmQD
lDrDfeYUQDrBlQzUcj2J5DcBlO2TurOWV4LAvLNrkaS+yKCmRYnllD4rvgbAVhujBC48AjDsUOEB
GuRbO4k82gQRguUZd0rco8t3GJRdGNMQHLwELTVEzKwNUIR4YZY1sDeHH9xS5SFkiIr0kv9xP2Cz
3ynhIWmpJmRj16i2VW7XL6NxaoLYXqsvFSRMn8MmQYDohs/uSMQIn2c8pd07poDy7OXeQZ0+XO/V
ln1J/B55u21gnYWbhjen7aILkmd7VZZ2D00okPjXCCwrLYQHTd3BqEmSf3oJQhnAjYABC+N5GYPE
IRYV4B3DsaOtfi4N/K8RbPPVJKrhAC0zpwPJQ174xqmnnZ55410tI4Bo7hLNcwyv8+pVAZO/0Eog
N8RFuHN1PSeg1IuJEDJRs5acXlq6au1bnPgxebQUreEERkH6xnoMqvKX5uODKbkuJhSp19Lq92FU
emCcr6FZ+28qF8pO9H+7JWm8JSnlGNQ9Ym07bw/SsZO9MGPv3rqDnVxnm1J2HMvyatpaCebCcH+P
ZfgB9flZXcRa6z8jGUpW43ANomT66eW5eZQzJtAhdPVffFfv6Hf+qWMPh7sfIlDk2vj7kEpnwH9h
E60W0Uju4unnFKff6qN0qoK+amo3Bz0OnGdN6CnMv8o7gf4WaxoH05kZDG7EDQiK4iUv6oVDZOCl
HDqi0KhriOyoPonNzv/0wxvdQeMTkzyH58RJ6BHJ+UlkERBajmNPZKsEB3Vv6RbWAa8hCUu9FEvl
DlnsZQpMIDIkoqxsY4iex4wEzlVPisw5ZcuutNrdR7DEVxCy2DHT8p/lSQNi4sZqEq/cLqkODTm5
a7KFlvhgoveKOD42eqh9e1+eLdG7DNr38p5AebNybBG/omU+JOwRLzYgzSUzdok1IKUhqLkB1UfZ
WcQ0SNv+lwovB9fyHYIJWuW3IKI3vk7jkZIEtMGmcKKv0c3EryDP2eNABEDO6PeP+LBGZM+VY+Be
bvlNe2XH/MhLdnGVwIOxcFQZ0cs8D1yZ4IwxRGnD1QwWCVI4wBJkUnNCxxcD9Rhp2GQRSnqtECc5
uN2p9CvcS4BlfJNvshKSoNqqeg/MFpECXlJmIcm14b57FmUQMBa3vlkXukNcuFi8ljFgahoulvCI
28mWR05S3hNmOn0jtCS/97gYu0VvoDZX1dcoIRhtDfBDfPxafZzt4UUj86d7nGYgOlWp1H8HpqU9
N5r1rBmJvzW9mpkcJ7O0mPo/ZTblJv2QNv8zZGLJ/NFFcWd9MB9VuAs04mI4ggy54J+wlO8hzpRT
ZNEjpARrX5Ah5svNP/8hIylfZTajtzgO/o0wMb8G4zKjcNiSlYyHc4USSM/44K66NmLBa8g+m1D7
0fK2PgrPn7aDA6tOJRxTL+MBYfexRbEmWcJ5C+h63x7HJbuX081jzhwigZrsFXxSZz+HjGa9yLK2
ZIKxCBUBgqMCxmJLXjtCVEZImmH6hM2vpc/RqmINWw1eP330bVjuIa3ijW9Hc622IRJVJbP8/z6o
TcpFRqZHzVWraNFqXTTsDA122Mr0Qv/8WMJhDMUPYTA8YXxzExj9pAqv0xiTFReSLKPaFQDEEI1b
WEmW5oWamiEG/e0npdg/VMZOVhx9DQiwEYFlYQKY7J04jtAs2P/0U9eeMhJOVz5gvJJxDHkjdix2
JG1zjAfneYM7hNWUQdnT43IGYRDv5wRlUy498V4PaO1cPZoO6tCTseqvig6bdk6KRkEa7TsOjGQd
xSQeJxo5OUhwSQgiF8tYKo6qBebmoPZeMm85kUJx2uSVNNbSa7ojxwZn5Xs6xOzcx9IZvjyOCXxL
5OvR8b+hbwlv0R+1sso6KU80VBAgojC5DXMUbFJIWsT2zO4J+RoLn4ZSwOnxo9VK0VVlwJ3nHOec
7tOydx3R3PGRes8BiRsWmql+iQllDDqTblsyI/AAjMBQktYPUhBuEadd+BEuySbZsOCnXNBxSLzo
OKmPA6OzvS8IKXlIwfuq32p60e7qudHvcvlxmWtnNfpk5qCJezGrTeXhPMWecRZtlVyIkj4CbA0O
wrC+2jmqsOSNeLvpAPQXPeKMdvei5FbGRk3YRIQplqQcqyy8i5y69BrErc4ZPCl/xyRmpF5OFmk0
/FY/5mLkfyZBZ5e01bR+fLaMQ+xyRmYd9bSCl/5uO3H29krSKoLY++m3dvZT6vnBtcmLqoJO3zx+
Qw/1t+2n4Mc8DaOi3SHz0+hFjUqXY+b1Wg2TzGWipJ79z0u/5TsnsPQ3gEhQP56Q2CpMK9+qGV4a
kZ/k2nSr/iqktSUkl6zJY9gP1XXk2Eien1kB7/A0LgM+Uy2OxLPpEOu8FPxOQhxZ709YXfKg3GZA
NzbCwH3tLg+l7D6aqsIebhFujV8hPzGkWdNGxCeAj+NRov3PhjyWgCq2XavXO9dIu32fx+L4+I08
domxoZZYfo/UCi+dqNMzXvSrpo3JWzjFd2DX08cwlF8Z02A/6l+LZSRRDcHiziVsxsaCp+RBYNXd
WzDjX4ZUQ1rwIhkK7SDESJr+UgKPv+4PptjJviKOLZdd/agW58WhNVgOwiHrpiTFOvIT+D2YcAY/
7dblLGy0xnd1AJZ+dXAF7AzYE88JmPtnuxX+Oi9cTg2wTs1Aygv5e8Qix2VBHA3AhsbGoqLKPsMi
sRbgPcAo5Y3RTAzJpVd/mklVgEHtmMzZfrMp5mSmGOtcLi/NQ1lRH4c5zfa9wMHlemCIUxOZ8TKA
Mh0Epo5F9SoLS8P1BkQHNDHhYIV9h5LcPk0dvYGG2i0nIk4mGUZhPQGyu/hoHq36MvS2Qu+p3wjt
u0yiITOi/KOVQXYPbF1choVNPjDP/U/vLK4ZAnXlDAKlionAZe1aK422nQXunnXJOo4jH9vs5uIV
W4e/yVJr2K01byTDeRTZlyQbuwZd2haN/mThKAcpF9Ix0+qq3ai+JOyCbcCuxLAa0fdKNSb7+eqh
DkiudBlRTVU+Ov0h5fi+KD8ZxK3plG/znv3XqMp7UVnmtXLSX8TalL+Yo6HocVD/NQ360SSleHW9
9s7xV//tz1e07otsC/Ct2kcd2TV3FrkkHb6KAN9umHflRzY23NVG7h+S3AjOj5ULweLPOJlvjkbp
RbsDrJSpndsOpjTwA5RpY7YfKTSdkzWQHcI5Vdl4+h4zzjiZ2bpPWMF3jcWE3S50k8hUPAMMbv91
te7qi3Z6IXGUUL8p+hENk3FC355cc23xfRg1qM2lxV71js35Yvxl5yP+c7+gDZehW17NEM3RpwmQ
2U7SbAcsUWtnuak1Z5z2M90VTNO8TJrsAhgZFzp4msuIYX5tM6tksMw00gG1edMDCAJEdvM1l5NH
t+ypP916JhbV9WDcVARldnP8xYwSgMj/vwWq6TzA10TlVmfkgwQD/auKyFRyt46P80cESUj2TIFT
F8qyminIGQ0Ck7bcprVe9j6COAbADQSSHMwexr9Sq71LE8X/+izwb3NAploNjrhA7f5WJOmJkiE8
qbtfDgs1pCdSwKjdtwZt8elxgyDqQWnPsQsM4GkuUvdNNURgUhDMFr8OEWulQbILkXYN3XOhw8Af
42E/t3Z801w9eH5MrUdbioOySMzUfEAMbZsgHp25ZK6HO0er5aM94C09gv9pFHAMeXn0KyPL9Y7I
EJ7teQhe1AN/391XhECBGR6wp6m5Ws91v1KWPu6deJUBvjn52b9qkNz0bM819vCq53oZ8vYEBJ7p
0jjU22pZPpPYeI30Ijl4UuZwR5sJPOl0VOWGjScBzi5KzEASk5P7rAM5x+yUKgq83FA/tmTV0lcP
XGkV+dEUharcEKSccVMyaXt0tkdtuPUh1C4syWJYjAg6KnUc+uNW2e7WPUc/xi/dJ+HQ7zqJz7Od
9Jd0zBryR4c9ZMXVQ/rj5OzEPR79qSQEE4rBO1M6vE7L7BCvmgWQrGCys0x8wtltV42O5wsX2M88
cvrrUCG71QpSh+1GowQBrA1wYJxGZONxtNWXz0w9NAm1Jr10yDjL9R5oVnwDThvRCWNqBSCKsVNg
yVW6nDyNXisvWnBkiXJPGEHdk3qmHnxj/M9Lw9dgki9/qt4rCwJ93bLxN3kdpVjeYVifHr0qtwft
a+s5KVnLjYWMDHN3jqeZeE7nJMvoPJc2fo+BeadsEexYk2vsG8OTkLNRWD1mQCJLkda7BpQdqX/h
PXwcErQ0rZ7ytL2otS11N4jhSE4xSUbNW8q/PoA+GCfolh9PW8mhooU1s+kj7SA6QEJ/H6DTcEDX
saZYWV+xvbj4EzmJjJb3Gx4/y0FoxL8RmHTHpk2J9g2EsYGrMxb73D0K8803++mT1VGG/8fVeS23
kTTd9ok6or25hQcB0EsUedMhiVK19/7pz6pqzccT/8UgAEgzQwLdVVmZe6+dsBPQkePIZZASF+jp
ofS65OaRTLKjeJ1/WePObaefgq31pBQVX2OtxUMaEgfI/cMOcLMecF+j1RreWiI1FnRrzy1l50sT
5QTMJsFprT9dcoYwzQ/ipjSxVtm+lII9PZWevBwAw3rAIOgI14EU0QbC0/Z1D3djNPunxhzxx+mc
aIISRWxIs3CzDFZyrIDZq5HsYPON9CmpXUuZ0JqlZ71fTFNcYhvzlno2yZcz7dRTFFgn9T7e/5C4
TjZ/Msot44hSaqQJAv2lKs32qkr4MqeH7Rbtbq1tk3KpCdXBGM+/4eHBC/6zBMv2tpGftXzYV36e
IuWkn6baa4XNwCFZsPfx7VC7Q2cFQ4LGOSndj/XuyALspOQkqJtL3WaJbZHhnMWMSvjITxTpNLfp
5GyLdLSuVMi3PHYbpqQTnThy/Jybm/wwkHBg3kY7LODB+gCiv85gJijILHSGczw3fzA3zAdlssXq
ANhBFg+DVSZbNX+vYid4iMnzYJhtplu9cl4gzMc4atGaqtiSDtrOlZz5e3pcvQB4A3Ybcap20jk2
79MBeZBJDjimPc4gdIvIkQPXpHp2rp/9wm5VnW3mIEfinaLteoRqPYILrXDaTNk4/2BNfgt8JpqZ
tpAFl5Fiow+5u1u8iN/akOqodR9AP/2iSk217eANpeimIHEtknfVhFHNG8PZGQjXaEbG6rDQ3cZo
nqrY/I6RPD23S22exwnDmhBt8aBaMgjFaqr3+WaBk/uwbFRWWuFHLwNTxEPSOAMIBKntyCeMrl47
vOYBYPjA5hQ4tPWjcIiq5Ltpb6EfkZCT1jCUUq/cowhqt442lESYA+YkEBaBHpYTqHq9P80/EvI5
5TezYXlmVNj7BGe2EeGexnBus2H+EGb0O0iC/GoV6do2/uoMO91AU80Na6JY8Wxx4F5gf78iDDvV
0xDdYFgh+2eCu22monoD4gm4EtfPcfIg9eKIQtWl2/hA4DP57UKaepqw35f+WWh19ZjaE3zsAk9+
0HQLah/8Vv+OvzQCDppuDMfFQQNH9cFk0G82RZ50r0Vu7ozEqO7weeSPZcbxfK3h5nzhS2S0WVhB
fXRnu9qFbfqzJPAWDqCWP9quxbcWdxSKvka+cEs17oEWeHbgSVCQ0KpQN5KdlPVusgpi0jBAvHZ5
S0A6gxkwHrQwRD1+1hY4CNULrHT3R51wCkIhsBQHdINbDXrBtTWQ8QqzHw6Oi9JDvSw7w0YMlWy6
mNJeDWWXrPSeZB69Ooej88EsaRr3ap9fUjjODE3RLXByNwiKyKROtovyaceqC3EM6QjhEcOhq3tI
DrVDInUrkqst9Xy53fYnY2GktzPETonqxtrp8QuU1rWdJ4QBss8emxVRQMWHFmjlqZarDoxB76aE
wJFcjrQeBiL+zp/q/eAKb6iBcYtu0MUyIF3/nAWybeE7d1aOMkl9oCSJtXiUm5ONHOdfhT2LF1OA
xo4y/Jx1NGu3Oe4QInWkhd48b/LgMrWcHODt7yuS1a5qfq7G6XU5d1uPswaYTR+hmg90GinjcDYr
GwOikzlgugyQXPJHV+NBtZKmXvumF96rG8XtVc/7iOFGidE8mLpD6brTcznrFblionqfHOvfs/W9
yY4OkWk6gHaX+VJQVHlJgMMMwQgTpQ9uerEDeuldxgnxjNDFj7Wwm8qildlv0y5iq7iShTDs44j5
QyvHEj4ZLceExW47Qf6k2+Yv9FSC3NqqjoU/iIWiJhKo8MI3cqKybwOafM/O/R+4VgCwOGCQx6a1
bg6pfxujzsWLlENDk6t+wvOJHhiT6N8FvmG0kCYSx6l+9dMEj3oFFIYG46ULGNMByt6EJeFegbRF
DVET3vH9HTWa9DeNJgRgjA5ES4Vo8X8PVez/eynQ5xyQPJg7nb4yIWpEIg0eDDy1oRh9OO1pGBbb
APvZvk4hZeE3X7yTJ9BKKsOMD4iTRcADt9u4z/hlm1x/UXOLRGC6Rz2y6w3IsDIz8daWvafv6HHL
MHIbo5fVRy+LKYLNaopvTTSU00xzLbEA1Ob+C8Lfka5rTEGVB9gax8brb1DLJy+xjlpG6lpWDHIU
AMPvWOMR2s5SaDbWQbByO8qmecFwT9haVXPIlswBzh7pcz4hNkLiECwjWE5aW+qhlebh2XSxC0g3
Lv3aGjduJ/Zra4ga9g6sOYXwlDg4Vixktuql77Tz6bsVo9RUcnUkaZvaBtWxniW8aGyOPsdWvqWx
vNR98RHU7k1twcMQ/EI87pw7jkVYO9MDnyu6wikaURsQc6QKI1UPqWdezr4+Tv6wsdpu05nvPp39
j4BW1n7Weufc6zl5LjFoQRJXmgM3Db2eAAjbgs8RwS7Ek3l8UxuuupC9yMv3ZMjEm5QQSWaapv2z
8jmUJsvTaJkXThv5azUv3tXx8t9u00U3ZuLRvvYdmJFWNwCAzraMjgQhkQOLUilRNiFhtA0KKYdB
srzPi6r9pWk+LSv5qvFrFPFZ0h96UJ7Y+UMOLtI9zlq2LyvnrJQPzEvi7xbNqq3Q4Ha3PrpKThCX
hYSYtTOU8Qq7rQnL77TCQugAumR3kObjNySxyLZr6vr+fdf/UT1C9VA64paQuIamsMrPpR5Xl2RY
GhAZw09VNAau1V6q0fkdchNu1xKU9ZchNc6ULYHM7j3t/z3JiNJHKkqwFdxg6tnXg4ldnGQkrE1a
MVuPHfSwLZmA/iGWwuDWYGCPA3ei2fVfWeksnfnNWjgFT3/HsJifNLgxp9jXSV1qizd9GGCHcj6+
Wg4AmCU3yksXe9/GZjDvspzo9tDkdIP09x3TEadM3fiMIjriccuYwiKI7OwRHf+Mo+qsSTon9m1S
OOqYFhwQho1IF74QOW0ROi1Y5dpxPRBrTAv052Euy0c/sLfqVU6n6RoaZnVS645b0Aa3a4BK+JLv
+cCPS12ZZ9WEmqzmHy1Avezv1mvDQOOm7KI1AQu7bqYDNc3cyvsh6LOd8B2Mo3FUk8GsVe+EO9i7
gJ3xPOREEosA8866z6CG//511ifip6w3sV1/DkjNjo2FIS03xZ9aOlvVQ5RM+p0aQGK1R5oEQTNp
tG9TNkSH3gQG2znTfjRa/0lHFExXpMr+CZdLXdtogRu8V3ZMqyeuwvfR089G2YLDa+NrAy3+Wz/9
XKd3OiKEcnG7vy3wcT2gba1VlXYjkge5sjG7D238XRVykMajk0cm06Ye3QDHfnpqbASrNa0rGBaw
3PJ8qzp3rJ40qGSoNmf0YGRt7nWSBItcgFJI2MXyPtvrIxpKObp35ClDkVSWCW7gYoM96FK0hsJO
kSSou63297YRvMfpWMHpHY39NDXTcUR7dhNhHtyImmZSCe7Jq80aw00jLhlCEA7l6FGEmY9n5dZg
0STjxKLxYFGCBGP+oxkr65tXV2dNmO5b7HlXEVrOJ3bma9H25DKZ3m4QSbOb8jeo0zsbH9lNlz9T
5IFYcVKfoZN8meqD1Dzt1FAy6DqkfNgrr762dHAnsvlM/92p3fJbYzHha8f+0SSRDN+Y669NmS5F
dRQbdNWQrULR+W8+rbrjakhFT3gfRfqZWK4KlLgBRkALquN6hnBNrrSYdPVTbZoW6jdpy+bIs1Em
V+ItTJJX+GTzCGH8v8EEbQv8c2nxONhBs48csjbXS74slyPKUTg+UpIWO1Zx7zbMpeeAmEXZ/mUP
5tctMS2NzQMEQVA6xMHdZ3rVnTypKM4vwvLgK0thsZtq7KAxRplQqkMcsuVJLZnpaGejb+6BkVJy
Nib626FmfrNYEFijAMgdCUv1wHEYusEEoNg2G/dqNN2dQfvppOTKX+rltNbpy/h2zCZpJYLPOvR3
60ejjSMiay8hUz4a+0tQdcZhLYPcGUwKU6nsVDoyIGmaC1x0Qae9UMq02/9vlktyNml8NFnQFYuL
ORn2g3qonRnFtwGzXb0c8HblrltdZ0UiocojTyPx3sKlwu7cIR49FfZjpZv28ashoZ5VWOQ2xoym
THV61cxA5wRUT/z/lBxz4myzXys+zdWT7dffy1JYF6GXn9W1EqX86K1BBEwDRqcNkX3bVpq+1pq7
62JqzJZNHtodzXGdTtybepZ2Q4OnkACjURrCZ91A6ehZ1qN6sAZQrVkRhs6P2MjETsvcjOlh9YYa
GNSNbSTRdYi76Dqm9t8MJJax6zO9uej4GrYB9dYTGZbWqxp7+DX6HJaSS+1n5aF0CvOSdDKigX4c
rRLzzYmi7luaxhxZpth8TdvptZcaRNpQwz4VI8cYQuijra8B4ytbUV/8Ogr8bZ76EMh9hLdGJZ6l
H/ye8V/+mhTPRQt6vTDD4cdooRSdIW+tz9R7dGqHzSjfW5/p6W40wBfDdk1Ij72uU1RErURt0iHj
EJ2EHEPMgeD7OLw1g2NvyC0jw1wT/bWd/NcW0s+5MyMD0vh/Tlv1zCGolbIStaBJ+pKI+uGlJRz1
0Ynr9ZVrFfWWk9I8I3Nhr0P8kYInVZ3DpsU2PptIcNQRqO64bxihhDt1ndpzSdkp/861NKZCy5Cp
a/dBUoPD7FAIIRz/o3de8b1FVc0ZqZ+Zhs5/jKKGuyUt5H0Ik6NbqOzrAeMjPI+EVtBS7ap0eVsC
9OwI5KpnPUIeESXElHp0O5i6opRmKiwOzYS6zbME8zO5RHit9dGpy4NdH1zcAql4E3eixYlA1daQ
QmC1DASVBDARCJbUPt5adnFXgO6HzLuU+QnjHVZatmAbQM7ZsnPXW7EoWL5go1jmj250Kmbnks4N
iZK/OFPOsCSdTH+y7taPRfRMCqiA50NewyY0uto8LMKu/U3i2M59U/3GDxQziWnjx0o+awOCJdx8
4wjDPKgRzgwkZiN1cFfLCK1dlyC4+Fs3A/JHpyY+VR5s0TsSRqOkUsYC6zrxhmOWkx/bxiD5v6hy
jTZ5+C1wGpK3ydRDnAeZM9zMSXopkK3SOO75qdrlF3NXOkpNNP1IiUaIpuS8rgArmcHEQU5RC/XM
wOZ9iHsAmEz5vrGFzbuy6rT7YTKcY+r5e7ZJydtCKase8gS/SAvH/Ww3P9qSE58tm12+cMkPVkdE
6hxOJlFFCHc5f0gOX0Mk4Tab/Xxn/m/SEKVRuV3SyDtWtYkxtnZsyN31xOSm/xZZxruWeNOjO7qf
rGEb/nh64VjIcC4iFKYlukVoYnrRxWLfEU7xXNG3uAze8KSGsbXMk1LP0vrIbABnFHbzwdcR+UXa
Rc2q49mJtglpRWs3gxzWU5mMDjwUYExj0VJwjAs89bSGGsbMWKqzTKvvbupVQLYg2mipYsL0aW3H
oChgg3mUr/LEV3Q+4RViPjCXfRxnr3qPbeGSnURwkmOzTirNszAGmEjEzKV5SnqJGrb4XhBcTcu/
AoMpP1zdJptHgJ6ubRPcOv3Ns5BwTFdv3kwXG/VKWUy0D9W5a+npg7XStqrQNmcneSx7+g1jf1/0
UftZme29zoDth+Ej0PWTrZpUVnpanWqmeuyz9IOnxJh2oVTrJ15sb4zCutWWoDVj20kFiNZsH6zc
P02+w5FPJJ+r8gQMF8yBpL1b5fZB/bsnffN+as6xpkXXL9YaWJzxyi0UHINleqHObYnmI1S9dEqG
S62Bz84UguIUUs1seOSN89bX+6l5neOgPtAsmvaOScStRtt85yOh/Kw6PT0z4R1PRpK9lWJxn2OS
hvZmnyH9on4Iud0obVsz9N/pucLdHWL/HR8v8q+G8nROXtp0XI5GB1zXZLgNZMY/lwuKAyPRLwzz
Qc33U/esOsEJHDDmT9uY+c5t8UEJxB7Fr+byJVQZtaFnSHi8N30vIsg3EonSG9XAPBcOKAYHgfus
W14GvuTHyHD3hDYsL1HIW5UUAYkF8zlgoIbttomvgvX89H+ejRMpAmMlSWNdpDNuxFPVY0a/JBFh
xZlLo63VB+8qS/S2dvu/THuPtBJJgcNqeLAnD08lKL833UR6U+OB+D0G/sFKYu3DK5IZIg5XczDT
T+5LDlVzD5jFNVz7bsTKtEHpVD/0ju5s67EkfV2NlRfdxogolTqdQQcoClPnpFoG0eS9Vqj3toPZ
9OfFccebB0hu7PxfVkFfj/vOFkG4S2FmX6IGDm2l4cCrQxT2ev6dpIUf7ejd+8P0W50f+pJ867yY
pZyQoheRhWRwNwxXuf3usxke+f+Wrd7l4iKtot76BskYXRJWL20ztNtEQ7+uIVdXgz/8Efl59H45
2GqJLDHtO1HTBfbMwgH+6VrgZkBRqOFlzi7PwOWCgfzZp+BaJSlQshw0291w1CKYU1VQ6TsxjvW7
Tc3CUOKb7mfNRS2ZaJQSYtX8YR/9DDx03KqJn4JQ2VcRYlh8RsxKbO1GGHyYbmeaA4ch6eqdhYD/
2bCtDt16aXwr5h6pONJj+HGVMEkPTyb7wW5oWheDk27SMcN0QP8ZgwZNrCZ74ZJwzniD28d5R8JM
ALwBnHWG2595aXAEFr5yG4WAq8Cd+qOZUwuTdow1iW0Vmd3wfbQW69HvLWgaZYp9h39nrXpJmSOl
kF9Nvez9erhDcnbR7DjECO++q+VTtS0smZJU18cFyDcGPChYYc05wbLN6tARObixbfeczhVBFEZA
D1C2/1RB63icDnuaSWpelhvG5xSUzqEP/XulII7L+QdGD+8pivHmSrjCMHecP6J5nc+7U4vIJu++
9amQ/e3YWD/7oTH+FaHxAN9Y5NNbeVXXBSD1h8r3ip2HLfvV1JrnSAx/0sSREElqMYqhDsxD/ptW
cD99LPkIEvhvPoaHzu091vLyvolICKLDswnaFBxDb9SQ4OWi2gfuy2iWT46qwyAsEKMUyVUf9ktc
hPdMZ2M8BRZGmdhLj5mtnfyXxUs1wOxT+znVI5aWzmBmW6ZWCjJK++YM/WucmeHZ73pgYE4CM1vV
GXbKmZqzBrp36hpUwcZNPRh9G9IFzggPTcXyWfHfu9mZN56jXnzO/eyQYMfx2xJz/hv0udPkxB3E
TFAMHBnASAUCZD8vTo1l/kHM1N9/va9eYu79VmgpMBEpnVIPdrp8n0tbW98K3c7aVh35VGIsMhKt
i+xgi44u+ag58REYAKp/Op6RVwJxp+BQI7boJ7H3d3ns08tSlR9VvXO1U4dGKWRGUf6wSAA7yn7b
6DodKHNbcuV4NoKDOFN8YrbGfEYgBhqZphtwtcaQKYr+l5mnXDalIU7mPP9Yz71q0y5tq9wJMb+V
plf/IuNRFT1GZRMfscww0OWhvo2Aa7gtQC+yQ8wDl1+3mvS/Dm9J4oWHti1u9TJVF7fwLhjUz0MP
BNLQaBLBC2CKNmhEL44s81ju6HE0dVbugip6Rt3f3HTZeLfRbBkpjZPBFxbLjEk+QOF+dun0zt6B
XSaAratuOt2Jl5tBrgsUZjRwsqghqv2Sosnjq5fa9wBwUxr8bRm/yalO9xxAPkGRHp0sP9FkyEzy
qtXxox41E7a2FumArs3XgdTOjao4hgHtLag4OlQ9VS/+sPzMuK3c0u02DoVp6Ds3oP0ELifZ6rPm
HBMvn69IsXYu3IR7FCTfOWkilhUyKJPDL8IpbB0nSG31Vncpi/vWebfrcZTLPJESnk77XGEi9dHs
7ksdE3tnkB7OwvaCQJyxWJXTpZRYBR/r84bj/Q/Uohjxh4eZ7CfiyMDIgsPz9wToTC/lEKyDNYwK
54SAzjPe83gH1c6VipYSughK2cXWMFzPTEScQNwPtA7PVt2wt46eccJXLk6r3Jem1amfydVTW1S8
cAo0gLKeMli6MFPT7LkvlierNzH6ZZj6ksJ8MOmOXxgV40txSBRLDfdXG5sxDjp2LjWIG0PdvHR2
dhkbe78qmsaKDs4QO9N9YTTuLnRRx1bEc6gCL278be1O3fcwy+7MqPKOwVjNO1Wgc/7cjhYWdK6v
T9+YbkVhLZ+0fctfrbD+dgzeLmqKgaTDuqsmt9xoRINt2nj8HfSScWNWTzXt+psSHIZgm5FTdNNj
YpDkrgYAUwGYyEAwubMt2KpRV55CLj5lfvExftzBJoDeYbkjeO7EOgj5rNC5h5VkPENju+0DLzhN
ThY/FS6dLHloQtn9qlhJDeOLwimyC3g5Z6OnsU2wk5Od48auTlnlEfvTEKW6NmgoM7alYROAU+r5
Qe25c4JiGw+PDSFA6CxIibvTW7ynfoxwQOTAMgmvfmTvifBn68Od8mOhckRnFkORt33vCMc4+jUk
+oLqfWyPcziw+Htm/4c14cGrSsRiUVHscw0S59cigPQU2cuyhLsSM8/eJxnjFFuQ4rEkzB8zvTfb
wXOENsPcp1yttyJoqo0z0PLmOk3O+mB1mxBx28nEXsRMSWJwR8TlNcUztXnEqQLAkJLPla5oL6sQ
dkYz33eEj9E8sp9bjiCcELuPZWZN2Ooh0vMGwv+Rq5UzjRbR+EC5c81kAGBEbtzVrTMmGBNZXfKV
FcKqcj3S7TETPZZWG/2au8HfYCXr7oJyua3OdJF/ALrAT0um0T9pdpOaD3lDFuHkzXdmSgicpQRT
2jjVL1pimajxmv5xReuq3oWBqLzBy3y0hrynqW9kL9i5n8rCIHupMV96u6MYktaJEchyInk2nFd0
7tyS30W9lA/qWQ+mah9raOyiwkiftMLyN/wGyWfe/TLbOrqweSCokDj2OQvTq9f0DfYNqegiHue7
g154H1u6WD9eqxDb9dOtg3C6F+F9PTCeSMpqBByOUMUYJtSKZfKtiHRwGRBvDDGgKZHjCEWcRHNI
8SnIIpKG/SZi/BxXk7dqIZkFl3dD0f1Q36Vh1DIMGuHjxuP+Pwl2ZzwPnKkWf3HHXYLgm8sNJzT7
4nZ9z0aP2CBFeXCBaChAfHamzRoehqqKXsfMyjdzmPwhIy9+HXqd7rOOcH9fi+hjPf4R4Rvu+W+d
7DI18B8xIx7EiKNHna4094q1BcTmSCyPN3CnbxO9PlYdaXutY4YX2jDFK9BVotVDLIhFnFyjngwz
E+suw5R6vhDD8ICeamEKBQ77n6u6J6J1qQLrjnYFHmOb9r7fpf90xKmRHls52xQ41XYO8V9b1S5b
e2bQuQCAMEY28RD2msg3XZN0BA3yoCV5eEXEd3Kl1ky9tSTLJ1AEA2lW+qC2M6atyaN6lUGSXcdu
qHzGda5ZCcHgWUZgKKNHXTINLbK55DbAOuj0dFOTNtSf1ThJd8UfK9LiUxOW7n2WCxPDF79o7g4v
gYfY3By++6kV3CttLEtC8JAN41tV4bbF5BtsVj0b3SPn2mrXMKyWVVD9ryUfLP2lRC1Bj3LJfneV
cWT0ld20Keyvw+A8T6Sr/LGh5ITd8ModjkyiHt4hFxXHZYTQFaXFUWsmNgW+3Y05munTXLkzWVru
SW2v6mGMExQ1Fa7PtPw5d0azUWUEgiNUl0pPnXCVKVGqnmGHJ2/XH7dNh/ZOyR34DpmfUvptotiA
IiabnOpBfYmGQQ+w0o2avDj81ENsAJxRHIWsRxOngLrqwZwC7OhJ+T7aKcxVKa3xEFHcRxigPESz
O03PsTolMdx/LY4PU0F3SBl2odSRc6KO4p6e1Dt6dHE6362TNlrExMUgsy4hAq1CkKjL8A4DmudU
JdHbEkuuHjziraCY0w4cqu6vkKSfJEo0Etrm+RBI0k+5dL8ja+eUTouzA/G+A9B477EXglzzo71f
0xHKO3AeMBP5QZvAu8YO2XNdVXCUF2n8a2mXb/VRpG32s+zb3wwhqp9LWN33wR+lLRm7OLvYeSxB
g4FxTTzBeUYLMBGvAp9qLnYWHpWL0HLnpn1TEgX1oCQtBJ4ibvWIvivB6+6SWfhPNOuxGpPzjSWM
vR1V9AtRlQs7xcztXgaXcspiUq71K9kq9vc6E79HVzxYsd9dddrY53iZPpXcXJ3XIuLSNiZahrMS
jbRW6WKq6YddA6te6ZcQLITHBKjSJvZE8ksQNIukV0Js4IzVGdIIp9+lLkmWlrZcxyS1HsWgLxhx
8t8oFZ1LKfKbcnUs+bNqIKeM9fTwjcV1PradrV8Nj12xsvJi7WMaIUk1qUNPXPUHAjQzyAekS3Uq
QFGx9raQfnaq2rfSSj+WR9r584tpeuDQYu+5z4dTXwXi2aiN8G7soxwaUhnvrWBuuLiIAMlHTnFi
Hn8i9gczo9U/p1RckrEGrSAn9uXsGMRBUuGroqmgW7tBRd8hniIuatWVmZX/rOYyto3xBkIQw1mn
2hiova+iXzK84FKR0+KsKFLbvlZ0So5+UuNUUYMUoXcXsxvo8YLJICMqi0/FWLtbWkYGcWWTczct
5JFhdgA2kLNs1TPCexR0MghoTp4Whmw4vVvv3MqgjTrA3L5RT4UMmskHm05OTjzRRs+TX2ws9HqI
LWpCUoVYGrTvtt1zdB/pLaqXsc8n7BGl6MpanIoB7fhV/YIInT6zcE72A2qv1XpnS7rc2hElu3rY
jQ4xV54+P4ShLX+jKAkJQwY6pmqLzABOPddo+6CQ+blxFVoLAtKMrAMa3nSv6tGOqNQQdNEmoL1+
UpdjOdFsWf8vi9cYe5+8XNmhTrQ0fDIWJNCu6/7OyZB4irSlldaNYEfSXrAf2nThc7fQ+9XVw5yV
WGXs5RQj/jq1gV6C9SPwSpgozoIBF6F68NHFrs++3vPkn6YjpowKktTu6w/AV53Iabx001ziFXCf
R6UdiDPqAPlSrcdAMS2CaF0WR6zz90D7Sh8/OUt941s/B6vQng24UZvC0Bk2OvkjZCkQoDm1iuY6
1KoT/uNSZv4UiY4QI66/LfL8ilhJl/hRhPrypcFhofGThm5uPdNRJnQHeuhW9KQpmEv1m3J8PIi8
Tb+jlEuBIqZAB0pTY7AFUnw+jCd3burPVGpcDHQ0G/SbB0hxzo/ChJ+omjpenzeHJUOkUs02iloq
i1PUdcu3DDft76HraKWEAdZWjE5JZLTPyxAzVAaNfmeijN9GJmP1gAwEDFkuikiKq1s93alOIXBq
81rm7nfVzgzb9rMMPU+mUTE9q4bwsfTZyoaGk4U9Nd45n3NCjOjfRb4A8rA40yNkyPqujdNso1lQ
6GnFPKU5Hy/4m7PRmRuGasO7o4PMDudmQDkL4E6tIBSM1jVEK/TUw1PcNH3nc5BmDKqWpq5kVJWl
0fPXjKca2XJGLZ0Owk2nmxOh+BnMdBU0yQSVBx0Kqd1NPbLlYDouvfet9rX+uNr+8LjfBgS8D6Nd
XbKqCV/UA3idZ6TH0b16pcESADcJCKkLEu2lBrfyT9XpJkm/MTrPe6qwvmtZUL3neGz+3Ysl2NCW
uK6abUqMaB+5dDTykuS+0zCATHxQXAbAvF2Gt+9jqkE2doRa5713+D+4haZDiLmKx8AqfCTgvV5N
goBbW5//rUo5Ka9fegb1jE5AXQZXxyFmRU8g14s+bl5aA8ZeMyPKaWqzfkkCrMhVoL3qvu0/57Ak
pR6urslwtDHRrG1hBJ/tYaA63RFAJomynXFc4uS0tGbwITSwiBy3i01lNiPAT+nobOJ4OTQ1mgTi
CrFX67WHkVs3TnlR9JyYwoKBdhEdgz6Y7n0alKi/Y+os6RVbChm1RQ5WZo/dsom5FzdW02bHIkJw
m1MbIxCSdiNadyNai2jegIauHpCyUFMCN1bA48ljCty3OL5QmpbFdv5tV838nIXTM8E1L6uQrScN
uKrHZwAORKSNjKhJZH52aXQ9aR29q7U3n9odKdOh0110UXw3NZ/OiuMV23xE7+blwt5HnBefYCML
SGQaIax+l5Ohxf/vGnnNT2duiqN6pQc6HZw8owOrXg8EJ+56aJlbenTzVf2xja3ckbL4+eotnnOM
mW0meX6qYvs0LGciIsFLG4HpH5awSXeqbO5bbRcVzgG0N1wtcxa7CLzsOQ2IepqtB29g7MGJN6sv
PZ43dTpW0+6vB/XeCB0BNHfzrN4v5aSgrRbtzmw5d2U9I5baH9J9azMJ2ES9i60/gHa6vs6T8ffU
pn/DgrS2tSLip3x1vd68i0q3uSvqOrqS7MF5pq9sHOJWvGut/jvLnfniuOlHg/9sk2ObuypBvmWh
rE/+Iw46EV0sdwFgKy2xpuN/luZCQjdDjF0UWhB2KRJf1+J0qLhKl9A96m4O8BtX9p0VWu19hjlk
B5QoIp5J78lYFM5uQdZ6ifuM4N2ULNS18SG0hgO7mbobtvLffTC8z3WW7h0rDADWdveCKK8Xb4n9
46iTMUAI8J0wDPeNII9zYufWbQTH8mVk0TW40lP+PMosj4WRHv9U94wc8aGomiJMsLL6GKYcafQM
NFCkpoEcQ+mKBGF0U2xt7awipMv33tgytZUp+KXPQXzMNtEvOTIGedd4PWkrtoDv6nr1JzQ4yh9b
W8ytAhatf6cDaYiZrNqPNUhsBgrWm+VF+CyEd+h8y3rI6ivUhw0M94TimGS1bjNYVX9dn+owKTfG
WficuFYFgOnmId+rnPTquMHVvDUcNO+OdgyIWBqInqUFh8Cnk6NCUgJoeqc2jd31pSszU2DZ4vjG
qrv38uQ969BGHi1IPCcFjUTQSk9d5bg4tfXia7N2naA1PMN/+NUo44NMNcfOcPamYbuKUMlJWIj3
RYTHmAH1E4Fu1SHROQ8xWqVK6aZoq0xmpiXwDKmnSaXtesK97ucB9Dh4cyCmSlwcfqwNq6YhSgTm
z0M4DQB0bFE+I20r7+kZntWrRb6VCK42EZaX0hn+ROzBnU3LT57sKq/KNrUxmfw4LtPKiiyUfIgc
KFv4NQg1UQ+hj3WcGCtn//UePemUdAq8IYPvlLsegdippUewX89htWCqODpINWsD9FSZfihH31hn
7rb1wHcXCIVuRb7gaEBS/K1A/JG40eNkPKy7KDqRY2qm0/0y9Uzd6zy7TxOA83xMd8bc+YdiWfI7
B7Xf2SLxWflokUWQzwhgHtqJXJvnRIuPBGQzKbUD/yGwEGBGgeDClH7WIoM/EjihfWcvDsu03tIE
kHrXSGjLzkkJgOPK+LRDskjUVYT055L1rbsvw4kcWukZNkqZwe1mPW7nFNlvYQZ3psEBzW6ClszW
VN9LPCqtMQNdknxWLvY1yStjn1VQM+hNm4+If8ESAmvczMxm3+Mif8y96ajuqzKeTZTIUl2nh5wU
kHmwXcKFSbTx1XJz/SkW9J64lBcj/SCQ0ttFswuG3vpUgmpEXIe+xoRXWcKCjyYJC5M9Pib/j7oz
6W7cyrb0X/HyuOCHvqn1nAP2jUhJFCWFYoIlRcjom4se+PX1XTAy05GZy1VvWAPLQUmk2AAX556z
97cdLCczkNvzMOrGyl1a43y+naN8GO1irvR9YqiP9kgWthgykrPpxXZWFH3EQ4MKNNmQS3EfAAHZ
3uT5VYqpLO/Pg1t5Jwb5xRlQ7RnwZ/Gg0PBe//NfSt8goDchWN1kLZ7OnNZrBSHgpaFuB5ts0VnU
JXR0vLcFKk1lBr0dWndu68C59Az7MLJrerDQpTGRsS6xVzQPtISbBx9QyD5lrVs4FHuzosMB3rVD
b+Os86IZbsUeDU0wwpMXEfOiEtFrWd/Bx3HF6Vv/oTWKqxILiw19Nu4KdfoC2EBsBEItEnTzYO36
LCmKBoRixu/5dYYwzoOcUmb5JkhxxJPZd/am+DXoI+URY3O2DUt1PBsatGEsBB8OttcFAmcOVpwa
+CVZzjoszGP4oIrkOxcqhArWaF1BrvdLmr8pDG3FuvYL490u8ud5KG+pbrNlrfS3jahZKeGL7zKm
SJtbhwcZOrOb1NvB2xzetMh8qu2yTMhVRZ8iIhqD6N+TfCJPSRuUNZTD4Qi0Gq7PVN9nwVeaMdV2
nih4+hN+MehoOvuOub3rkBjTmB1TtaozThX1CjmunJ5HHTmA+LG1CZzgj9zNsvsCo5/dawQcYvDC
M2320c0k4nKKelWwyVrPOjWgER5LE9okDOCX23ISBSScSBvFfFD3AtEAQyuxEy4BhShWDe4e9kdi
S7JlIjMMerZXZCmPl9JQmJXICaTGZPzQ8B4SJsNunCFEuvXsOsEP4zXHqBfIGzqHVvoEo4kDIN72
0B7RgRKrHMpAezZWoUIedFs9BJHy5krFTc5gbONMQblL4oyddT91x3kLJj5KMGRLT67ErDvWk5Ig
W9Eq0yP3RJDlPOnMK+22Wuophpm6mFrMvimeY7fp6xOj5hpKUU7rwNjPN+ZvsxvUNqID8ufIvsc8
stc0BfktNuH5W5EhHocJg9NAesS+8aFE2NYxz2FP2iXK2V4qAP/5RQdUtmD0lm1NU8p5oFbs55Zd
BhZsU4veWAaESiyQhpFf5pf+PWVZexc22YaxuEY2qW6tLJ/EUFU2wBKZP9GAU0W4Ckqgmwg5JRFr
c1MbmxoiqNH9qtpRv7tdrcntwZzr31uhCumQffJq/uvE5KA1mM+quUWkWKjeZoxBrhPsI5pRgwVa
XItW9AHvL4nNsy/0hzGiioOlZk8m5X4AxNUjYpQ9Bg6tzlDtv2NpTDAQOGB0zOzWNS9YZueDi9aW
JAsjbCQ2aVyySqeP5uBe6FYoV1lbUpIuSsmwIU60pJ/Ka1e6obyf/yUmhEdmv20Srbp5e2aDTwO5
A7a2+HLDvlKUxxT95fhFT9CU0fLYgBjUHgIIFwvuOX4LMWLe+vR8KGIIn8qpVTYkYS6whk+KwfnL
TOcpCDrK6eEO88Pw2ASaj7V64pgvZGg2cUjzW+a5ZN7NMA5m0mQ6wkWB89kF20F6QR08LXtWBcql
0c8WkjdxUCneu7RWzrdqY6C9OOCz6BqCPmcx3vxFg0+/gYeFG6ZW7UOraKAARjt8E1WJGEB4P0Tm
WR1W91mqjivQcs6aVvEezTCMvhb4AXCAlK2LQuCJ/JbjRS3zBjmMUwajeygyTg4UuNEe5BD0Edrs
ZUhyMn2s09x5Dy3gB7fDK1LsUYKK89U0qDYprFAMaFWBWfBobZ9IdZYBXhT51cG2uz9uvTBNMb1N
egetRl2APIXz6rfxp5VX+qJpXPOMC9I8G35JbNtALOJscnTM9CPRmhjdZ++z9e8/NMjAl5yIlGCB
FWdEIkv/OBdkMWjRBOOmQHCvtfiRZheboXQ/DMGM0OBfGd4P/pTfcXkBArWcu7cEo1KNIa3dzky4
0bY92nN5QS+WFRt8cITQrMu386yceguo5XzGKNRNt0dIZNxTJxjauHiU2bvo7oOmgF+c1Tsz/xbG
43Mou/cqOSg3dkpWIQ0cXELWqm68CsORhMTEJRVu3idIje44Gaii5qn+SNv+HE+Ubz0E4KJw7+f5
iV0hOY3sGCGEnKlETnfJ2XwdtcbVt8Iz9QXfjlYx5Xqyicn4XWaedjWE5Z8ao82uhCsCHvf6Swcv
DbcJM/xZxjWxzSI1aHqo44biss6Gna+O8TlIzMu8HOourgq6JOBuZI3TKiqZpeTtrnw26CdSA1vO
uUdqP2cTlrZ2THHoHOkSYFaZ3z08Sjtdxih5bBpYIDQoqKV+dBVRLpAMVjLajkl/0b8PNYHwnC4P
c4u4BgyMKxMAjVDWyWAVWA0qcYi0jrqaeAYCkjpQgW5tXIYg7ZF+dScnxOnrmzqm6j7DwHJTmXrF
cE9UgBJozoPuI5xoCXU/RHEBLbxLz6oDv6fSjYkZ9FCsFOUPBeEXMXDWx23FaKAkyU892TRtGdyx
39yNgRnse4tB2JyiQap4d1NwJVKlwjts3uKXfeVby2z/uaqcE7Ln9jFwJ/VZeC8+faT97fMn6tvf
3tq6XZ/u5nVXA9R5JBo5XFWOY6/mtXcO+O7K/jg3gmx8q4uufyv0NNx4kV0fJjWAQwKub6nQ9L9A
PgKFkuXOar7pDaSzMzIXvJcxAGv5Wc7bRrgk4zajKDqlyxL/7Bt64WhfosFZW76RPanTBEbH0wnw
sNzVPGjACLxHQY3duMzhNkGGX9rSmV1N5rCfGWfapALySaprO9hQNQaGeJFbvU5CM04jVRBS0LOF
DmQLSXlYzDfnL4oJfC9GDKGn47h3wF1tQ+GOGzC8IDTEmC2KUou/22wHg7Hp31TSj5hi3OcjMdKD
LFQ7+cWx4+Ggl91rJAvYKQ/9uw7/hvUPw9TsnzKdiFklosaozNNHhhfvc7tPmxoJbvfuaBLau1zt
nV3EmHCTF+R+VyPOksiZLo5Rcp0BSzI7jOzSuY809riTxzZ47q2r5kB053zdaxJ6nPYI97MRXCWg
fCyCN/qsnr2wQzWS+Suw/lBWvmYDuDIBOXujRwjyCQUNTNs8F/QzNjUda6lkLpdRpdwV9Me/t23x
NIQekLEygv5vEnGT6XCoIjwHkZ+X5yYMaGkZrn3n6bp/gYB5ITkq+6ZNxWu0us3yCY3BkVm8eUjn
H1HuGWc9ssdFKXPfJtXqlmByvsbBKFbzlN5VsM83RnBpag68VJveMRWWqyF0CWodUn11uyTrWuSv
58lk0pFQ0UbouuSc0huN4R567KIiiWcppKOOfPBs38w3g+HVCOkSj3J9SgEgY4FtlW1gxj3msWo/
W38TfL4LkXnTWZnKNRnIb1mBS5S0oK8TyueoiS5q290DrNGR+VF42IxtZQhVcMpqpo0kbtebOVih
MxJSyYMM2JQHvJ9ZiXYM27jcOWZx7OxA35sCH6ykfokUyBOpLPrBGqeFbZvGH0lcPc4aWTghcC1z
x9vnjg3KK9XVe4zZ5MxhI01Ya3dz1EteATxvwlzdIC/WFgaBqAtt1g6Q3F5uCycgE7EUXO7HaV3V
nb3pI2M118nCpEENstxCvUSnDBzuswdtY2ErmWC601KZBEiwAFbBFQuskay8hNa/xfctuph2pVWP
fQ1Jp7ZiCDrgs1dkXTV7g0o9ThK0IRnN4MKi1e4p2aNnKKR2GS6jXzUkpdEh606X2uqh64h9lzdH
308IAKPYofVQVfsqLoqVFdkI5N1rFaV0ETU0eTK5VWlddBOlHzIwccIPm0CP0gcG3DZ0zGe3sEWU
0LLA+y+doIbpFxdyQNHOBwAuNULYXlOK6Z3q0z9CCBa82iGVpGR0BjXc0XwkM2uwwZTCjY13iWnh
54EYqSy7otW4TrFnLqNmL4/+Ik6Y+oyGdk6VirC6AGN8HPTeBpJysxmV8nuvmWe/I/kIngZWIB/y
5UJzyIbJHUwJWTdQerVQ2qqnqm7c1W3WeAMu4rBKkXMP+QGEzbgxnfKi9GbEM5pies9hs0xG8j5s
nvDKxBiy7sQwcRaiGvEIlV3dLjeOlpfPbuXf5RbzIjudoFJIYCtm83BhTonyFmbFJp5M5wpcaNj7
AyK41uQY0FydmN1YtiHjp6p1jD3+rW0t9b2u6YOyLIxwJVT2BzRwyIdC1HMK8e4egiD7MuOGhpzf
qJycLFQpCxGjRTdgYCFjGbpTKwgiHUXHjYacOk2yyT1veECRhnyvf/YtU87aWnGP5ST7moC/mEe0
oRmPm5lkqDIQA2aGLN/2SlrxeoS7RCvbpWfz+JKLg9VtMZGF4uXQyeb5dC2q7pClptzADNWh6Mp4
k4uJ3n6RIeFFJ20j94JBXaR37LLeZ+ISulFzYUcVtWhu9MRJ9h9hnG2nKXZPFaCYY1dwCI1q315M
AfMIGqC/qyPyKrs08BfzWWaFgbFsrKhcqIX9ii/Q/k4pt1eU6Z1JPWoLAsr3lTDcdS4B0kqSrKxq
OpWWSliQO+j7EJHyUjjZZ2d2+jPiE+wqFRPRLiBGzq5SikcpUM9ylngM+V9vSsauZSNFdsR93Qyn
29ATjWi79gdvVWd+eMijsV0iptjMq2eW6h/OFJ6LvrauMNXybQOweTXfjNserC34oUXjMn/xYpf3
Q2JJ5pEn/s0AuLnJZs6K4q0+MEAsqsAEBhM2RxqKpAOR6PoYGNkx7xWkJPJWVDYFL5iUStB1hq7K
eEGJcXH9/mwXDsIvz3oajUB9nG1picJuN4qn7JuC9LsD6EHy+2mOpAW3O52YnWMr59Rw07Z+nv9V
D+b0EE6sXaYztgslb5RlZH+LjSnY2vZYkpIlZ/ZjTsL7XMgyU5+jqxoQPjvgbYS/obZf60lNmrKp
00ipnX4dJI2z87R4ekIgezHCfjj3eopHJTMPDsPxU6m6GoWRnOUNOO53t5hm5htRseBoRfFGat5K
HyDK+xwq25A+Th+HhEnJAxf5ZEmLjQBYxcKIIOcseU0wXNC1yREtAU5v3bpzVO8+wNjyEMSTYMJm
wOy2oIvMR2lM1sWavfyzIE/gkKZohMkhrk+Oalw5JxmbNP0HCX/apQzR+iOXtYlLBgMA3zHiMxgq
VX0GcdCuZ+0C/JJgYzR5v4qK0j351M8QkLr46JCvFdcMwufrQqn4B2sC+hr0mKgdAseWeWo8GPDQ
v7TOUQ17uBPAVA5+JD4ySUnsUVta3YG5XAeF7+w6PftcQ9c5uidl5dCm3dwki1VVc2Hs4n1SQ8aW
/wjUgrHJ2D9Qx5lU0CYJiq1zTgZ4243wzgWuwpUSDhTbJSO+I047BgxsCBb1TC1SXEHLchpWRUpm
z+xCgj7WAL5x7wCSythjvEqzRlBUzBjm/p+iZdnBtNVw4Sjq9KzVKaGQyklt7127Kw6CLse5GJHe
A8lYxnreP8//QnGGRGYASJRoWnTXV8PjTSejxGp2l2chBhvVje8VJd8GjdGxvubJvZzzqJMk+YyO
LTYpJqBlp2SoKstVZeX9N7cICf7wJQu9Hjjh3OExnjAv+UZgL2nTJdtIjP4TcID1bVTpozjvulMi
tPaNpVTZMsZJYf+6Z1ZZVN19Xu4gbzC2DIL9XMLWKo0in2v9Nhq9I9hfnYkhYyojpzFI4ahQ1lY4
BHrC3mcf6gDclPpFvzHDoGI/dXoj9c/ag55QwMs8OBViJjoVr2vYtgP4K1uSTFsneqJxmKzNAlNV
25RPxHgbfyj0vvgvJ0ItZcCsJOaDQsr4QnfN8q0MnXTtwi7ez01+Lj6QTCwIOE5DKWpa4tEmYniV
zZMZloCBLW/w4NvByyDpYFCSq2UFHrYHK7OvbTKIFKFrixIJ1YwwG2WEmGHaNdoBfVWPlb8quxx5
e+tcbhVLAVhOISckQYp8ct23NuYhu2qM4FTSlZxawAxcUKNFlLG7cnAOPo3UkZR00zudIQtPEYke
sul653tOtKiVbDwIafmXNcFBrcd3q7Rxz5FuMbcG+sap79OaDU9Xm1DnZSXsxkV+hlG8gghGL9qK
9KPiTCWCTNTYMQmMnIvTU2Ob1X3OSGxFEO60Fh0dtKJ8syy0S5mumauoadIHq75i1ATrIeoRNxhD
CU+vnhXGbtuKJJzE7ZCAd/mdM6r+ISQFbaGbbsWRAWR8NmzkblrfbsbTJSbT5OGGrsgDb936McKi
Wlu3En4vl4WwKyhiR/ctGt0aUa3Wr5QuC9B7V0c6E8opzdvmUjgo6ewuuMN/om67afxOS0VNsQzI
qdDNNCELvqTJs8OQGP59X1UH11gya8qSBQLPum30dxGJl1YSsETXH2tLc56EX6JWtnf9WDKMl2P6
VEu3Po7CZW104i5xq/LIxNTdEG+grhtoPMgThvrOb/tm2Uk7qgYXGlzXShvz+FWztReP8dO3dvCQ
cIAPzFPrLpJdnEB+cUcSG5VcXxUhGtrSrc37KuSvTknwFSqRvb2tdpjtm63oIRfQhkglhTG+UABk
ba3uMvQJeMpp7jpZZDybBD0sUIzfdZK+55Q0GucjzzFeJyd/9N1UQD6XfQzMlnTUsxKCgXSIBZVq
HSJHOSfaM20M52EGTfQqFpU6ox4alKre0k1ETjePydUM6nWXL8loSbaJ1KTEnw5O8c3QYQm+/Qk7
IlJrmHJaqDJRuMvNdpf41ZcZMNbREIbGmg/rsjcEIs0OKJldIn2TjDoRhSpcJWOHPrB6VGDTrpWy
HtEAAd298aqKFJm6SI9Y69tdUAEk8czqFTk6kjqM9yA3WzoNoueiZZrJrra8l6DNPmfbmaYbJDO4
hUUDyqPFHyAiDfWL8IlWdhQU6kyqWqCi6OBcizQNv0zyU6q5r7pif8zqyipzNwL1n0AMtxdMQmg1
W979vE6glm1WKNQyJis57WM0I6yl+dUwSaKOBcNpuXmcEGfcuIqpHZT02+BFNQruC/QjsxW272Xk
XIagqGqad1h9JP+Rdn/DHaE6YeSAhTUzBqaQcgsqv2hKuLQ5F19801mkp6DWnHdH4QraJhUyQDzt
Cx1HqrFIAxYuVYcHK0Jj/FI12uvEs8sVjGjaBhfNdLq1oh3LDS4cItkPxjnzcldicswPFbkpmxlp
SNVrZxkQcXjSK8Ek12jv1EjbCpw+DdJEPWLMVXvLkGpxGL9o1mAsfv3lv/7239+G/x18FtD7xqDI
f8lbQH5R3tS//2pYv/5S3r69//77r8i0XVe3PMcyHZw7mqkZ/Pzb+yXKA35b+1+pIkYtpPJeeSya
sqeLwxJ7h26Ou/larqbTd7J2zT2JMQcr98lxi5Rp26KJR3Q1dAvH9PNzZMUft51FVONhdom7WImC
PPgeaAe1rueRSDG/4AHKYJ9hbCGM21jNWsnMwTXXuS9egLpvJHkdBfDfcR0sZ9WDD5RnXP1fXrj6
H164Y3tcdXRL81xN//mFA/cyDKdj8xfb1ef8Uq1Yf8oKd7oTKfaeysJw4JR+f7Sqq+nQf0rSjW0Q
4FjYfN5dok7HTn6vKqtso4dD+pgFZBfEfbDBW0ZCWhTuoFK2954W2QeHcRsFVOK8dNHwaPps6ctg
q9PsDuEABNX2r1+e6f7by/MIgEOETOCX6qj/+vKiiWgP0WcNNQ3BJEGYDo8iCJ7nkYxrQUmfNmEc
Ttuy1JJX1cR9Q67No52nl2qenerZ0ewYGhNtgPdbj46ZIdKl0Ku3f1ICvY70Q8+oVnPwTRqZV9r2
LCkI92cfLA3s6GBQihhqlfyAzxKfDANEZuwQJDqchJI8zdYp0Add0cSvTRusnaacXr3KP4mUcI+y
gqvry9qylIGCfUk8lGKiofvrd8x2/v0dg3lt8lbpBvFdrvbzAUHlZrEkTB0GZIkWCMsWuBcaiMVY
md1l/qIMmrKoEJnu5puwBaaHXH/pp/1M/0WPEj1JyglXhoYg+4Gw4ppI2loNz/OX3qtM3GZqtjIN
RdwVAxN5N3M8kn1MG5Ct/GJ53QLOcw6mqfIfbx17BKHTza/HFSpbVoloN1rdeOtaN3ugRGG6SCJ8
V4WIowVjqOproooTcKVjXpj1GRV5+aoVZ0edshd7eiCLpX9oc/n6JFFxEj0Fm9YWx7wkHHCQy6tO
/3SlVKSEz06SOgjh7k4VUAapM8EUsAnZN9+NSV3jWUkG2Mj1TmuK/V9/KPOb/vPyxEdhwE8zXA8X
vy0P8z8tTwG8RXQVklAwWUS/J0638ztN3zXExtbteB360INDzW4ve2E7xiSDzeDj5Og7t7TVhzCB
75xCH+PtDl9MdQr2puIyO/CKeqtWdr9usZEuG4d5s+c4ZLKGfX8R5OREfuc+zLeoqrJ9p0LON8IX
xmEG/tjCPM3/ok2mLoekxaQSuuKuZ/fcEJBFU0PfzFiKWkPEnYSjuxp6RDj2Imaqtpp7/V1UZUcP
S2dShsUl50pWlIP+UIMzs9yoX/eGoZ8MqFv7QCtWXYWVij2ZYJDe7+de6dDg1ig77TirXJzRtZeT
17x7k15fnOZrx7RzNZAVcg6AKNCpzIl0GRChQDOY9m4C4gQR731bqi/zw1lG2ixGrkKB5xV79KTi
QSVf82X+RP/rpytOPV+BvhXliOU6bP7l5t+2n8X5Pfus/1ve6x+/9befb3KnHw+6em/ef7qxBhgK
8b/9REn6Wbdp8/cLnvzN/9cf/vI5P8p1LD9///UbCvFGPloQFfmvP34kL5C6Zf7piJWP/+OH8gX8
/itfo4/o/d/u8fleN/LOv+kWYdqqrummSmXEY/Wf8iea9ptjOI6jqq5q0ZpW7V9/IU2rCX//VdHs
32AdyquxapKAqGksVGDm5p/pLj/zPJXmG7MI17F+/ftL/3Gtv73V//na//MlwkWBbJj0fE3dJG1K
VeXf+enc8vwwdH39D7VLT5S8aOgWuRu820yfDbcXiwS7/p/enP9QbfCq/lRs8BddS0OnaFmGbpum
Yf3L2QxIL6hQkf6R10OyNEBWmpExomo0ryPb47/+W7rr/fVfc/7l9cEGrvPRDMVCtIZgWgOzwttU
nqBehO5iXvGAZf3CEomqrUtDj+q9FzT03uxeTMl95BIRcvKKysMVNsGRwbfUkDIdV6w7e/aiNohb
+uHWAZuU5dw5odUHVzQFTD4qPjucrbHdeqKWGaBGI5iTQ3rBz84VtZrUdTqYRvKUD+x9IuTxIryP
nU7wrDCWxNWpUK0kvlawBibxFurguVHbRSbiqSNdSM+CD0EsvWRCe6aRfjeCXFfEgd54br6Z9tAy
vxqTTiU6ExfHR03zlRhIqGfYM8dC05cdHnMYZHEJOpoxfB2fRrY0BpJdMsM2neG74zdAuMH3ooo0
9vuNl9gXu/SHUxx2SFEZctNaiOPIKteg5AWwu2goPEBIWl8coOAoNVKJEe19PVT2Af1/qqxUFtRg
73tsh0KAgyiaNC5XabwLp3ISqynWEgDbpjGmVOcpZm0ny60vo8hUMiCSLqD7atLzWgFDooNatzWS
rpZhOqNA28jIuSOCOVMCDxOZKggi3uCTG8l/Q/S37rmuJa8GIFyxUIKJAIVaqyMQZkWWgbFV6tpy
h6VDTWS0LDpTj+AZxQbdvISw1n6ESWtq2a4xrKzbwIVIqHamqI1fR632xJ0/pE6LAUPp/W2K75cA
Fi43/boYtbLnohxbjr6ayjFzUaEkrLLGhGzgjlZqrIAAGDUjJPzbZr+7jllW5fcqq2U328HVrdhR
2RaugbRQBxsbqiNqFKapqxR+QcBtpnXqfeOWZrGb9GIkvtkeA+gIE4ecvUaj0BpP1WAr+qJCAZLe
DXqNLd9BS20cAt1PsOt6ASA7iegzlWqV50DryNXOqOBLr82UJ453NLAFL9u9hGVWYzfr0hZJPjGn
yVbz+077pOYQ+ksh6HXh/mtNZvzOqBVfxwEOXrQYMrNFEOokmaM8i6DQk30QIIgf2JeZqnKsW7bX
YocLozE/JlWtM8oby0opCfXCfoiTUe+fDE+zsr2KzFLJqDcEyBr8Plo9blwXxGK2mMISzvuiIYYM
NwKh9NGnEF0DNsbWKkWBG898WbFAZyaGWy2xiXbihfC0NNgTM1Qkb2Zv4p8N4jjpVcK2dRSKy65n
TH8PZjBTLyb1R3hn9KbH1pM9BP271kiibF9SvUz3TupJS1EGWU4b6xglbqfS0zYsoXmXMEmMDkiK
cPTprrKLIabh3BFPGkeRs4vZrog1MnBxYvbZpos2MtpgxVZUcNlHnqq5bxXzTgt0upURChrxLiwK
YBzoZFpLIGlcmMRX+4DIzSDYMMC1yfZwOySBS57GhOI5MFr70EPiqY+ZJTAcaxFKtEOHxkgFyNsl
LSxv5Hc8jdJ0nrqxbvJ11zIh2DRkl3grtRgmb5cxmzePmi6IUVBbxlMbcATFcAi6Lky/uT7aaYbu
gHK6PZ4PGJ9NqYuBkbSv2FfkgJqLGj4dMIwHk8C1MSWpu/Kcocw+mySt6/soM8g7q+26MMMlHfAS
mFllVug9MakwaEXJ1ltjvmQ/g5tpq9CYQd5ENRWZH0pP54CxWERjfpnFjBzpRNrpFfZOnmwVzzKg
ayXRiBebVmFFFmaff5S+Bh858npbwSXuTeRJgq7Ilzo4GWcRpn4eoGdlJ7BkIjcVW4+hCxHAQK7y
ryqgCIE/jD7GhiQN1UeDHengM1vk0p+JNkzpveVmTXZXKuSoLFRwwc9BUTCa1Xhi8XNJ8J35SI9Z
ye+GnIjXV67WdrBhzuL7JwzAWvgMmY+JawklS7sSf+NgyUoAE4+fA5JLAcAaQT8HidM05/lC+j+q
2Hbry/rn8uznCu//p5LOok74R4vk3yq65VhWbf3ngk7+/q2eM8zfbNXR8AfZnqubusZPbvWcof+m
256G08bm/5Yh2yg/6jnD+o0RkkXNprEZt6gC/1HO8XhkCmiOp9LP1Ayd3c//oJzT2Kj+VPEw5Fdt
17V5HPoa1BxzU+BPu6WO3l+XM8daCgSH1ZWpWrecehpIg+JeE11d+3b/TIb6vYS2hyWhTAVXMExX
CHsxsH4Zav1LTiTN0vKY76itctaL5MPv4w9cat0yagwkOGW8sj4QAjEXG8/uFG8qcIi+Kp508hcH
i50XMINeIct+MusYGgSGS1qQ95mCwRziqU5Dbklf2l1ZhsRokr8e1q239AoVIf5yiPOHHtnBGsom
G1SiMpWBkSbjrRroLXdVpQsYCXTNI/FHUNcdEDlfK3WkqRYAYk9Vhu4N2WbZQFgEHxjhNRWzTncd
Vz0PgkdpIeECrHNvJJJfbXi29OXWLq9Tp3XKixm9JXV5vI59f2uGfItPkRyaoHtENDUuVB0sFKN1
1h9vusxPbewZnBEPlkl+KkTf+KPuq3oVg9eBLJMs3I43UKNiWwpzJG1k3EZ5/0fsVMFWJfNMvrAY
cTjwDeXV6XRillrQ657D9j4FU1k45pNa6wcQ7zi0w3blq1W5lPSSVa0QcWZmmA2YZAorJXhR5y9b
WvBpDUQmz8/frfq7gabxIlKij/l9UW2WxdLJ0EvzzLOueexpNw4+HxltvWatmuVhAOi40L5YfYTl
LgRi2DpfbN5JJUZNR5yZ2wljIR0+G6tmDIIkL9+Tcxgvy4733PXTBdbuNTaxfQvZcz2UpbuyA1og
fpASksCumHeEEBjNvZj0fbqqRGaDDGMzjGeHCdJm/iRUwRN0XKLXAap8UUOquyAAe6jr/Qa+GDBC
17iOJuHqQ+cc60qn/ZSif1HAwdSm5yzgmF1SDR2p3tAFHvLLRMWH78HAHWQqa82T9kq4J64FcUJA
IBc9vUmwfAP+8Xg3H8uq55xVepeJiXVLSeTRC7qfo4/opk5m+LTcQ7HPrgoHwAQLMhGRkpJPV2ip
cTsJGl89BkO6i82SEAQdHZdjcwoi97AWpnKsNJ5L4lmPjjk95lAmVjjRqG+JRVFJ4ltN8qO3Uxrm
wvqaQqn1TCC5qvbSF942I/lDnqtCWOfMNh6UcmCYknxEjk7jppvutJbxOMnlyynmQ/Az5Uox95FE
XHab/uhn9h4U8LXO7CtI+qegB2LaO/up5gmqOCFT042WoYYBEOVjgFvUIaaxK9A7QhmLfF5QGrKI
+Ht0oO9BwlubKgmTcfuaj9xzgMkn1QtVymihbZCNhWNPZA0ad3lMBKpNduG1dtyIM9PDuijPXCLK
DdtGoSHPddp/pqGjBfGururJc/9CoQIbiOxDMfCNIOe0LrzaWFTNcLZr5vte3RrYknMGavEflaU3
ayHSP1SgtPDdh3sN6t5qXo1qo3kGzHWt1TheJoX6SeGLXNPSuScrZRbV9ao2OWZzYiD0twYT0tIX
8YcWMmyj/0pV2wOIZKgVg1KJbNZUNVA/Fcv5ksmXz2Q9WsYjuT9t+5nbjbesk+A1D/LTvDoyYqjn
g4eWAWP1ilNFfnYFboRlNqSLNCkyyHvepYts1rhIee0164vs12yhAhmHEQaY4rK05bi8NMfUlg5x
YFuG7C9DEW1rr9G3XkQhpwX1q9EiKMLPJye8wZsdsLHtuaDBgRLMv6bhnCB0MuovBVAMLCjEuxmW
R9anRZ777XB3G9tDLAMQw/HQXmblQwqjbRsxAVkNtn3QdRa4iQVtXtU4qzCbjCDbdWM1GtfIlmD4
YKhAwIljhfwMiT8XIpf3YKiuQ2e/phk7a14OwCuVOKAtttGOlO7gmdHQls/IWyg6PwamQvJa/L2E
pNU65oPRtsgg+LtlMJXbjuTEqkzMQ83ASa3co84mcycvC1POpybKweUUp4oCpAPBNv64LerypGb3
qNIEmS+fnnxf51WRNeWs1y+DaZ7lYuAOPGsx8Mzmp64jjIxLa2lk0s0mjXdVwCevKtpTr3TfJoB+
K82lLqVWl4CMAeNWG8J3Gqy2Wbtm8iQce6NVPuAODnfV5XnUPFlc295yjqp33o02Wvcxh9IolwKG
3g2XA7wt3tXI3avBVhBjVXHuKy7erRZ+aMUYLa2CVGs3BmjqXvsu/JhPLdPvkey1JCqE96r6IH85
pthemPIyl3c2gA3ravR2RNfCiZYGRyPtGoNmCd+iNcz5yP4JIdCnIfmeqIiu8+Mif+Xty9Intd2q
BZJnuXRrOnca5ZNKE87g5P9Qd17NcTNXGv5FcAGN1LidwWQOMylRNyhRATln/Pp9ej7bK1IqsfZy
a72fXTYlInX3Oe95A0b4dUITo9vtKrCda2c0vtUwdSfBD6vLdHO+kAWfI15wMeWMHpwXB7mQn7NF
ebqJnfT8OJOjoX5Y3f5CgLlnuI9G6h4coyUTk9Q+daxdLqoIubOaE4miTokUHtTtTh3yK1AJHpC2
KV3MwTQH8+EkfnIGbi+THGiXC2IUt4GmYxD2sRIuF3G5R/iy5koGWJ1l0156TeGHGWdCtBCupc2f
oJtzK+ofXTpurdJ5cDIzxlJ8/lai7MqtjONafo3I+dnRClubDmqDut2c7W/HyXeFeRRzhq/dVHlr
2mg0dIb+WCVITmb1aRiDeBqZm2UmG6Wb8oDNRBxNxF1MqDaX16QeCBL5DurccK3Ti650TafyUast
7Y4B+vtVy/KjDhnWzej4TRl8XwoeS+w15Sp3Ur5V8y6fys9Wzp+u1EFmJtk5csbby8vrcRjAGCv0
q4aruDzrzKa/ncDP1auZQTw3Osh5uYQZqluOohozo1XsoPFX17IsqrTSrVePnA/1hgKLa1Fn2OU6
qpgA3Ui3NxTWLCV134NeHRdox0Nj7O0Cv+LOVA+oKm4mx/zn5wDJPbxExm4zx7ykXJZEPjJ+jzv+
bq0Xz6DaZOgGp15ZhSFXW5D7wWLn6jAxZ/dQ3+XljvOZc22BVxXjqcBi4++14vC7uwzny+IG5cTW
DclZOY3fK+b6a3AX6rifjnq/Ez55qEb5kX/+09x4GJNBPNCafG0DUvhVeGbnvbn8XbjKsuA1og0v
r7Ru22crIkde3YeMkkcv6PBy5hpjN3g0IEyuTcoTfBTyyyoA4PNohid/7CzwCpu3iEcMN0MRtEmN
4BHKLc7WLoQL7eflF1qtdyVt93a5LFGnj1bRiG69Ll/nydm4cYgDYHuT6t6PtOk/w4zy1nIgLN1I
l23ecrF5StKV3XxDLtsqMJePUn3wIRHxQya3Y8mjGHJ8mvUKLjN/gIKZB5j0B222X02LSKXLhVx+
8PLQXfWIqshGZNVfl1atvMi44WKkcpurz6GwSVislm0X1ZOiO+8geO4cpfNyVCGFMdg1Wei8hS7/
aoafpM5/qfZQte1VldIQxvdJXXD6ztlr0nNKWxEGuibehRrsnnU9d2chYbPZMfbbZnAEGWay5vEV
eR4yaCfutH2fZVdLU9unOA/WXZUTu9Ysa7vBrM4cFrAfyFDH6DI+Z2YpZbW7rFpiXWg94uYYetMm
rXL8SGfMZAOR8lXM151ENo8inC9UvfFLWwYtGx1p/s/CSlB4wQccKShLGyPtBKZMRoDN5S0Y1fAI
RWOrlnOr+iB8ZJArIYsJK/yv7FrZJkFOD/P7y/98Wa/kBT/kkkxjnHAOVXmw8opI9Mp9jKlh1BYZ
afJoNCf1Hxd1CpTotpCC3ybt8BpAUfBn1d/lODernUv5m6Pt2A85GdIzAaPqW8YbFPfJdKNBUcad
8LsR8WEiw6Dw5E908lFVfup0mVXfMZX8Fo/L5nvxoWOBKq4va/iyG3Qywm62DJ8szMiCRWibxk06
xDMFgWQ2o7/IjlO/LcNz1ngSv00OV93Ekxj+9U1Q0izUOAcSCZ5EfmBiUVgNjh8LjHJEHm7kwq4/
hcHXKunYk8YEZNoQR0CX1k91++fiyWM3Let45KuPBf9o+ttYw33pP4WuuiXoNk9BgctFSqqqnwRq
S+gNfhMvQ/unLka8ji2meptNyhnTA5ETeLCxIzr03rvuI2+DKR8mC/yE2sJdmgq7Kz3Cap1raMGv
6t9Dl0oc6BNx7rLKSr7kYCZX1nAeewMa6uwcLp93FFETazgQNp5BNXWGq/F0WSpBz9IgKuNZ88LD
nESvgSo61N/s0bmqF2OpQohwV47zglaDpUVpjb6pMU4Gtspa0lfA6NbtfxdZ1j6Ttfi1lemuzELc
md3HxIO95eBJanKpWkRIbg9jwB8FewkxBmT8TDjXWCFdPjX/pSsVgYPwxHukZcExFwaPWr+VML6P
8aFj1eon6CzdOkY4MKbz7eUAVz8CsEmhMdrE9AX0HArVGKuJf3h3bqs9Zkv82tM6qJ2grujdzTAm
RzaTq2X6FEft5XdebvCfPwpcgsNexvI0V4X1UDjiWl2VmAhFzSNra7j4VUVqO64k68oLyGyyk+th
vPNUS6x+ljN5wTnCPWgmFVwz8mMM45H3c1URDve+reoMVXhOL/bSEzDC3x+wAc4uMG6wJlga9WPN
o/qnn4ggHeBHt9EDnK3g495Y1k42w6dSfa/RyK4Gk4sq2dh3MxmtYozTlWmJDaYw15CSpQ9idFVG
Sqd0VNyjTQPzcpXQrMICYPNzHR2M8UaB1rgJZa9LinGMKcb7RZ27qrWlYpWCCrb1xg0BrsdLA9ya
0HS98u5SJzstm3rmLCoEN3mNNfPbEF8xvS92qBIeK/X/BsNvQKaGL+PS/dbzvNfCAPWySl00WFem
5iA6BqoIyYVcx2oNzekMApRg+1tMN7Zb6P4whvWeyKNVFFnpUX24OU13UaGQ5LxMeLJ4Pl+7E7h/
zztozOZeTt1O3YZq3HJH1Z4VkMyluVegSO3FG27vOz7mUGPUh38BTi6t2y+A4h+moG/nrqB0jpp/
Mtj1dFwtPAEg+OvcdYwjw0IjZrOZYYxlWT8FXsjgErn1LcWmjYny5v+O4P4/mrkbOk/sLwhtU37t
3s7cL3/iH4zW8P5lKQjW85hs27bu8nf9e+Zu/suSUhceSJAndcsBvf03Rms5/7KR3JkAu9LRTfbJ
/2K0lviXScKJ5F1ZzK4t2/w/YbRvJ+Au9F/PxjOMX0YrZZNk9vbdD6ELw8iFO2sx3sIwOYPdSk5F
yaRulahCHE/D/IB6Rbkikp2dypGCNxjSPVyqz576YhsRVXuzGO9KMhmufnmSf/g01Y3+MqHn+iAF
MKeyLLhjugMx8N31lQQQEBigcZ6AxM3zbmlxME308FuqDLzbpAgoJ9GABB32IH0WvWbAKY5ZHwbH
I7wdk9Myie8G5wN2lvF+0agLQxHp6nDeuTjBy/t10RQLydiF1oQoyoiVLZWR7hSdDT1ZtvbiHso+
cw+uZyxrnvDrsqieWjOg1qfIBAJEdNLFdDrCpSdra4zusmodhMPNB09PV1fxv3Sly+OzDDB9WK6W
bUn7HakwAKFfdJwo1haDLewcmPYuUZCs4wVfbTodrzgQMPDU9uFTZGfeTnMmfPWt5KbRXOu+R11/
YHYH3bNNv08jktAwJdox0T8T7IqWqUMlKN2g9d0MaYve40MaxblGDEMRHSfkrtSKilBrGc2+xPnB
F7gD7OErROu4tfW7yf+xTKHYZnG70EwDJ0yYRB9aDZMOHezp7OjDziBT2V8QNNyO2KTTzdskTbnT
uXe1WxaKczBdBsZ2X1Ur5nxU3Ygt0M+hHW+WYDvPebQ2ZXwKAJ9PvEqcoJHbzEp0NIiFQz9tnZ0d
oqrtp0rcYBNRayC+STVBhMT+cHWxU0pJXw76vDiZmtL2V+Uxd/GNY1jaXFf86BHrGvIXRLaHvEZm
OKXz1qh7dMkdYKVmiisHVYQbNAlkjCTfxtY4rLS0aqhPmyOS4GeqZ4RBkgi4CPoXdy2aQ+HMLXEP
3jGEnLCTOG8fhaxee8gIWE/NP6QShmfpghEiqWP+XHebMDOK58gury4CZrfP7O0HH9X7oQ5fPjsa
UBdEIsl8Sa2MX4Y6GC1gjehwFEY4UxdDc5XZHRC65R7hCSykviYFD0HJfMsp3mjB9L0cgWjTYTQ+
//1SzD9diue4Av42My24SW8vBSoxPnwywpVu6Q462/AKn0AkfD12vQZGAy4IcDGZ235cui0f/rMW
F5Y/enBcDSeF3g83DdgOGwVzrqbruXyRgxsiJWyBvnr3p4aAZBMCf0Zz1W7yMnmsaYk2I4T30a3t
jT7XLTq6aPDtxHyA1yB22tic/n6Xhjp/3y1imxmfx3GA/5/3forGPtTozYQ3rBd62bnvyf7R7kdn
AeCP8KNVEsToAISRuu4ellyGhR0eVNApcfNu5eqDq1E77vurMXQIZBxqusNH8PaZu+U4WYEWayur
foXH9d2MXPOuN7MbtksyW4XTorMILTxXJXB8XLVgjkG8Wgh0zaqnFkb/sYoK3L+qwWLz+ODy2MD+
cH3uZeTpOOx8FxbWL58n/OWeePtKo2f65JQkQps9jRdUiLM7ZShHE/OUVMuLQ2zT3nXZiY3KDPxl
yKPNxbQqMexvfZC3N5ZGUz9r+rHrMQZG3x/h+QYk1/bNfswzKuJyLJ9ZH9/6RmuPlUzO0xDgShm0
wTpt7duoHXrMtd1VqJ1qjCNevleYq6z1IUTtZ6NVmuQd2Z0kuJfZZ+kinBQaBvQjKij40T9nfIPw
JzO3mqgQ4i17+vruqooyw5eA3U3TrFrMOfdu7CK88aZVUE/rEID8WCe92CRL9VJ2cHJlwDxmYrLC
+T6F+2oaXo0p9nbZ8sCvSo8lJoeqQ56wG7TtFfpTEkFmUq7hCw2+CDFpF51zhdpfnKHyzoekouce
hm+JUYRHvjcbeMCYycvCBKO0J7IvzXg/1qI9yb5+xH2/eQy84RwSTwE1/awXkbuHjwcChiHiKg6H
I1lcn4KwM44Y1xClEDYLH/Ot1SUDi7nuYSDZ+jPjQETBmXULacH2u1wgBabsAC/xYB6Ailb90G4a
5GBrGFu05OVUbfO40f0gw46IZGuYb2Pwgm0jvU6zKz0y/aCWbkzDO9CvtJvOrbrDPI2HjpTSyh5u
umZ5RbHYbUE2buK6MNYFM0kSR7/JftSeHDc5QfZhk8OYYeRjwjOxn3AsrPYX9y52waeuMG4kyD0Z
kNY5rTp+r7Aw4eq4q3BwdpXLQZy3ersXS1XsUkhXzBwh7G/YW/G0r2lAOQV95j5frWrBFQFSCprc
HDdwG/O2rjOd1Rh995y8fZpK876kDFgVgQxPE5yztYEa7bYJh+DoTXetemiytj9ZxvAptNt0O/A3
isb9kQW4jYSVkq40bXcm0Ph2gjhHmArcEoHQyjIhM3XE06y5deCJEYwApTnPNcxIbDHwV9T18YeZ
e4co1fQtSY+KCaVfmYTTUBAQmt7LU4f1u8nuRCuNkT3Zaj9DXWzyGc2nwN6DOUz8w0SJswoANVfa
hJYzHLTwGI4SQeSCebPDEPMwj1SmSTiVR4txjqKBoRcxkE4tgQvTJstzP0VqdHBrTV9XS6evl7Bp
HiJumEdr3F/IyxhVOXs7wJpE4qGW2wGcvqb+mbYRgTzK1bAc7g2v6Zj4yEOq9dPtgNxk5SVZdxDa
CMThxMMP27q2g+gGmWUHLfe/XcTtP1vqr1KYiyTi/U7L7FCnwSLuHR7F2502cIKpmEWH+5szrb0h
IIUcF9yVV8a3F0Wew301rvOYJh0q1Fl6jE+6BdlnFfsfXMofql0YIVBzTYQI6CXftYgDeE3JNqSt
Riwqt/DEqHsRFa8aI3ppihiz+gqMEp9URNQDYUbCrXauTfFW5O0tyZ0JFrLjDgZkB0wskL+aX3Dk
HD7a/NV5/+6J0cfgNiIBgH4vTaAfNDEerNqqg7qwWlgT61AMAKXgZxtibh3zTBMsbmTuaQeAC+C8
6klYzfKZtInHpSspuZruB0JVLFQKxLQyp0pASDLsa9t7wDdhPvz9yV6qpd8u2TKE67jqRHXfveRG
6iQpxoNG5dIAjfYtR+UiJtC8vt3mCrWzLJR+s+5sBy/82mnVKYd6m1uFt9PD8muQWDi6mxAgIaXe
XBoyh29xU5hE40TMqFdaHm8Fy8EHeGrAXSMcFEYUx7I4d1aNCb/10eci/vQeHF3dE2JLId+rJLAD
hOppyXBd6hJv6CmYgKnFOQlwtPBGt91OOn2GK1RilhNBzJWOX9TGDwghBCBTc2n83atibJm1wjnE
/qf+Gg4pBvyBQeogaMWV5fSvf38Vf1pvlLUmvCkYS+r/3q43x46adkJss7Yq0NusDAjIAIG36qta
uLgsznCxU5scwzaEmmpE5oGVXzBCCrPbv1+K+4cihs5S14ENLkytd23vlCHfw7QlVMkx+CRNDeNA
uSNEq/aHpcYWZKaX7Lu4Oo1yMtZ6MVa3cRPZe9pKcwv12y/QDcPQkd84NrvH2Js+wT/HekM0yUNk
1/etXV1VBuTgMmZhKi6C6BJwR7SpSRwsGwlWxahBR/xWp6cy7+Y11O49dimF30gr2xd8s5jXdl8n
3FtXcR1a1+TXCVyxlp/ZxVMZDaljZI1y2zzAYGuA/XAC9bpbInsHUj8Z+U/4Fh37afDLqmcUgcfA
YbQGXFenXGxJFrkqFwZ1XVaekIB/G2v29DYt7bt2ukprvV+XXpU+uYi8M3OCcYX/yuRF2tow56+V
qD6qfd+JEy/ttEQ1QAMEJsGQ790XkqPcNUXLCKlVB6qZFat+MlplpdOtmKzNG3bJq7CymCS5bcMW
Mv60lnJzYYFkaLPzUMOup7fL02iKTcsBz7nj4jBNKJ7DGRtYL24/3fQCeDFVsCVu5ICcY8eXn1MX
dIUtV3U1w2wSp6Wa1gYSAH9IqwJ1V8CQM9A+2PkVG/D9lio9tAzCAKKSfJFvF0XQEOsW63EIYVfi
HpXA8RGhfqsjbkYPat1EE3zkbqij1cA4bzNZfYoI2knPKZVtyVmwSoOkYJZODkgiqBSHL2GaDA9p
NO0zVN6A0OY1HkXELxJOTsGdl8dkwrhzHhJjM0wlGu8uszYj3p6Htp7F2in0T9pQGC/1+NyGoj7/
fe3Zvzc4kNelLl12SLiV1jtkx3MrDdbCiGpKi/DTSM123+TNPanHR3Oo4tsm/1HIajgkMHpXcikc
bKv4bi1tzp5DkbBzLy+1EXm3kZbrp1gTjj+mghj02IxOXhQzGwCLIaqJYJTWcdaX8IQZ/SoE5VDs
0l4fd3ZWGkBv2ADaUb0pSXe9ZRZpnAX5UmJcXCx7IB+NDspvUTXGDUMLYzWCTMu8fyoJ7z3O3rZq
4ocQ9HpdmtlqbIKRnHdRbOCznwJDGOTVhuF60eVBa7IrT0fQnuLE7iyFt0+JBKO2GPSPell1nL09
7i4aIgvkkpPauDz8X7ozGUVpVsdI0ugtYj82qBTDCpZVaEP/s+gdNZQhG8pU2DzIUKEREeYuxvbB
nPn0//6mL1ri3y6GuCqFZOCb67yravK50ZE586bnMozvcLbdui4kuaqNgeFDIAAVkywYtdj02rhT
+RHl4i7TfuQeafR/vxjxVvis9haeDB8dqeOIn9BbvV1ovbYMXdZHFFZKWcfUg/kMK217GV8UURsc
F/IioyyCviAmBw6OtWKS0a1tDAUfdEO1Ulqg9IT9MZ/o/RE5tDD1jHylTzUG7dg6odRovxZtEMI2
dGhbElhgKd3hB7fyhxWksGlAGSi/sP7e1TQQzjViy6BQeHjZe8W+63oCZ5yiZmxt3NrKwcwO1nqn
53vc7SRuiO5VonArhrltHGwrZkh7FLvwTRv1bZi2dqyjKPBlMuM11IrngW1I68gN1YyCflNrfk6Z
NF/McP/BrfyOP1sKITekieYDqvU7sEtYmLsMM7eSNX3uz7oHxVMSmEaAywtnfxp7IXyJ+tmrRhzd
zQ6STD88jsr1NaaItK1Cw/Yxei6axjtimTivmijZNRX50Eme6BBfQntLaa1cqHTf9IrxJsXsbtUF
WMb+/V6gMf2++ED4hXQlYD++u++OLwdafz72gOnxZBE1kMHECtzg2WqnwHeT/BZLxRgTQxfbWwiF
IAbw5oiphYqNMkI3ivg2nb67ib8Yff0FVt2uTEKDM6oVuMDlsCqcctOl90X6WLjdANMGO9hiYEg7
G/3tD5jnKzsL2s9ZFeF8jayFBR8iZWWcfQ9zJae1MsPrCWNrCCx2t5/nYReBdbIHC+fJ1mJI0MlN
lmfOQ6CxNyyQfH128NJ3+kpe4fj1MqTaVRN01ZmMki9yKJsHDD8fMCXYNKNXP7hQx30qnEa3ims8
goYrPBYx3Fhocidrxj9Y0H+CRculvSKEsEQcvejrNtNfNHeEA834ULiNvq1tGxRGO2Bvm25KXc93
9S54YIx663kj7gCajtVcWZGmgmOWC+u2CYt550kT8UhHf+4UvdheJnutNsd4i+GYjWzubNdYrHoK
NLPqRV7HrZjW+PYRCzpRIoulz79oVPJZYckD9vXJoYu/M1dg6I8F6Q21+JY5AFPi2vriYAmG5C4f
t4jTsMCMGh2zLlnf/tsjv7H9IcI9Ux2nFxf8Fl3Zqs7qp17vYJMwusjdILlq8/pJKtu/yZ4+lFP/
YdNzoOpLyd7n2Pzr7abn5tIZ25lNz0WUspJtHyPy7u0Tbnqm32OPn3ggLitD3nXtgnRQZI8kk8gj
xinITerZl7XUH62FDzgjWGQLy/WAEWL1yc2H76PE8nwk++0gzKYBOet630vW3YjHSVwQTGDo4j5M
dXCPct6Ek27twmzIV6mee6cYtH1NluiyqzOPs3SafoZo4+6M2mBKjc/PKdf2sEXxSpz4MnQY3NYw
SvICIHikU30FbH10O8LJM9AElVJDGzr32zTUi1fHbMDJDX2FIKm6hUhiqyid4QqnnhZBmKbtg6k7
MsX61Jdec7adKtww4h82VRw+Lotl3te9el5Ld7SiVnuZYBxjBDY2OwSaM/Z5BK2IuEC6Rx725zl6
WYIIrvMwf3GMAFpt4DiriERHP4AGdJrsBT8ZMsFw9f7oVPvTlmPr1I4SLw9Dd9+dahxbCQ6DAjS2
wujZNEFr4AIhS4qZBiHZ48Nu3Zc6ghnhRqd4yLSbGW7WOigJWcszu94bme1uG6wrswEYRJSufUvj
tKwS0yb4OdZa0j7aiil9Em/thKCwHwIW6kbroXz+fQP9A7RsoXGmGDZNTmt5kbv8Urw0uTYNOaOz
Vdtm8SbpkjPMwU9FUn7urAC2v4nShbdAwFXdxIB9LLal7cdVm5EeYmrRnY33E6yWdOOleXtC7VXe
NF52JzVxaNXbGTIIFZoNY90YvO3cLelGTNW4K7ED1+KJprQpXobOfBWcpYUw5r23xMS49e5nLSyG
QyHZWyZw62BMi3tzyNddbstdGrQlPcZiP0Zhs60LzKqLbjL3gOtXYIo5blrET1KZHJrZnTYlXPXN
3x+d8ftCh2Xgguq6lu24jny30OMI+LVNGJfaYBrrEb/9pLVfiP1ARDGkGOoItICMTwbNPgd2fNdt
4nZ8tPrpS6px8bnhzR8c7X+o/rgkBre0cy6DoveDgmiIhtEcuhDqc/TczMNzVDEoaMYR0DPW1mEV
VRDcVHagN8L21yLQUMLnNvA5ubDR+aAaNX9fKijvDTXcB2ejBnx3Og8BRqykpwGaGOC9XHC7Lq1i
fA6BTtPPRYA2HK9RfcPd9KgmIj+XgLdtwkWnGH3vtSD6lrW0YB2UJ0ebIRHGy/0E4HnXGM5hSb0V
wcsgcXmWbMIgp6dsJCWhZoIbE7iFPhEfqNbYOhPNjQjMTSQ1H5uGu040d0Tz1HhNjg9//zBMdVdv
a3DuGswOK3XTtHXr3YfRObo7D5L+0mYEHhONi0+TPHhO3G87ryBir0rb9dyimmffS32tyLObgnAI
WM9MeKrqUKbpYzfbGTFPSvoBtHWoEVOuPCup18NCgdHbX4zIgoDdWc/A9sE2jaBspUa0i6zeWjfe
PKjkofpsTp8HyqcPIL4/UAW4RYcRvATyVE3l20OOcUYRl1kN/T9wv+guqPrsjDfTggN7rKBynKnP
VgD5ya457pul+uGZzM4u61srPWMV1hxbjdf3m8HBXTTZ2H0Zf0BoEGpu9+5FuMJ1dSGYNBKH8q4Z
apvaCTGGDOEuDk8gEDuIztkhFSTAoJtKQzdd6/hoexUrkUgIfdXP0yN0sWdDTdFpJXfECtHtJ+O0
HlOr8wtygTa9e0cus7vLpOgPo6d95kA7/v0T+sNCdtlX1BRY7cyMSt8+Xz10F69yWMjzgp+KGytn
/Djydu0cZ2unGYubPLLPcskx0YRswaq3No5JPEdfHk0lpvvgen5fyFyP1HHEwOyIl67ao1+OiTzO
bKHbFKi917irnBN8iydm4jNUxXdyMq60CEoFqWuP2dTgvzCKL1jiNbtLm3aZ9HsLYzo3214woA+u
TjVfb98zfvCW0NU0GRMQ5x3jh/QFjO8x+115Y2BcRbDFvcytSf+SL5AuARkxHfOHvG6oBfFd6bcm
QpdZtx//fh0X6sm765CA9DCguG/+7d335kCWs8eSw9Ts65dg8bJl1Ubj9Tw2y17LPSjWxH1h6IvY
MB6iZOtYuDlHNV3YuIwMv3SyL1q7uyfdhpEPzduuCuS2X6psYyuno0WzvV3q1dCYGXvtdOPZpeBx
l+I0caSu4GohdavtxoeIkm9INfmkaRrgMp5muyYzryoZlie9hbnX5e2yXXIP8+7cwvYyvcNOetka
Y0jYEtkoeAURLxyQ2KUV1aMMbJ0O1u0Qa7YdVEwbQZhWKf9sUztinCS2f3+Sf+AHuHjXsbO4ik0m
3xMyoN0QbJQznHGKojjIZxzHpyPZvU0LXArMWvoWCe6xWRz1UbfWyVjeBnQcm7qNglNgIVj8+wVd
pkHvXi3wjkf7D7TCl/Z+AZSxI0cdP/IpGZg5EhRc4mNKKIzJlTBtcEWa4FuXwtjV1Z6dziUU/QZP
S4LpV7no4y9AQfdV7HwPa3IZ6N3CO3MxsGS10hP52Y7v0pcx1M+C01TAe4+GqdmnmnOLV+k57dOj
gbX73inNAjlc18K5QRU7yjsl84Pyr12ZkvNt1tzoKSaiALlA+dXylA9WW7V3OYS0tSng8duRk/t6
Fn3k9ub9vgp5V8IzBWx+1NnvoacE09g5aapoPRc2lNzFCk4dFrIn3cY7YpXje7Wl1lBtSP6wzA6D
tNHimJ76Q1Z3zQa+Lbwn7Jtat7oPi9bbYYuSbeqlIWYLD05PfJVDZkFzRUfTzfInQJtxwGrwFR2M
ODKl1+/0hEM1ik3db3BZ6GEnn4fUTc5ebThb7Ivpx+OJkX/mijOalKixuvPktidIX/k+Sof8FMR5
fhp0IkoVi9jHP0rcDw6/8RJO3iXL8wK8tHPDNvMjOX8nwHTXi/62bU1nGzbEF1tzxTwXXyjH6Jx1
1HVYfW6qjDlBR8z0qmIwjKtD90yyk1+Ry0ifoa2SteZN+Lg51Z0bV76Q4fOCbxLceInYcoL+FCPt
xCA23iaRPe0yiggzeRAdzGKQqRMAFDwZWe8rN2mOIv0cLq9Jo5Dqsin/ice6GFN6nvkBBPMHBEbq
sD2R68P4pNhRn8UvR0NpVYlXiTFEVn2vR0x1ZPHdLLWbeDDqtY1ufcxG7bSUZAY1HVVYXGAtjems
pG+QmHdg9jyfoI6tu7rc9O30ECv2di8wZiuXHelb1eECH8o8RiwpWsyKZfpBpaBcBd6dIGoGIgyO
XOoZeKhvbwKCDE6ydkChGnnlDuxlODRZu3MnUZzx4F/k0Q3kfT8jn+qS6ZrJdbHFmZbQ1XMYWxM5
krPnpyC+iJLLFziJWCUn8tvfN6E/TPOYzzjMqykuPXhT7865qGU3bHs+l2JKB9/Rpqdwhg1U99Le
JDn5lnPM/BfBG9mZ4Lq7gpU0VURsdgUjwL9fjHoibzdE6SjkDZqt7dmwWd8+Mae2stmr8pDOArt3
ryVnpPhg00Xt+/6XsJXo6kiFB2eZ1mXL+eXbqiWy3JT4hLVcdNRTNJbdnkpjuqpxQlmBW9TY88bW
yST90I97h4UJSKIPqB/jbO59I8h+ohYgcdwMg6smpbbORXZk/JzBfy8qTO5MY+dRxBGbw1K9CncD
Zc6VM0/fq5iZVBcS19hAGFaDKAGSOM6YjifxCfYcg4yxhqqPheqqyEaPTF0l2HCqYad3zMvihFlE
ry/98zy3PmWVeRTDQxuk/dU8dfHWLcjZG0fzC7YGBjZKVFNFvMDSz746aABXXsMFxFaHuwHJXhkf
m0UE+8GZE7/TnecpLogQy6ujIOrlSM6xj/FTf5jr8dWsiR8qsluTsbpv2Yl1nrJuYzIV37KhBWgt
4Y9OeXSkTApPZvQYLS0kIkhTPqEcz63L1xUFuevHdoevgKbf2xlIZd6EZ1yLwYrwB9h5KrQo85a7
urHO0CHCq6KZz3MBU6PHYGZb1lx4hnh27qF1Ef2Ex+6o+XImmr1JmS6WQ8r+HZfRfejgqd9WhyE+
DchUroecyYk2BA/YUuRra0puMPLTD2XQEsCV0j3UetBsLBVcEsct8ELM8yQ/LHC3eDN4VywKh4ix
4qzEASd3XIzTWDQrR2T1MdIq/SRqKfB7CsnQBag6mhRNx4YNOJSWtsM2IOQ9jvlHy/f3XUadjKaJ
sYwB1RRb2LdrZhqmYuzdEBdcx/pqzmF8Yy3DZ8KOzAMtVrUyvnUYfhyHJDV3ARNKdNMFmZozGrU6
XXhdiSIR60zZskSbFbePnlC4E9P7NNssZXvFgBgzBQgvRz6Ydj12GBZasvjWVpAC6RBlN2gUC45E
utO4O3g/11FatdcNBvnO8tnThhRCN44++hejy6ODm7n53urENeI0fS+m5vrikI3Bz4L6+4hRknEl
zO6sIjgTKzjqdhkeo/wHo4+UwJipgsilY9QYVbZxE9QHV0bB0RrT/hSlbKEcyxgFFJq4SbCKuJm8
xGJEfp00OmL2OfpPWpeoXsPCvp5ACSFBTfUB/6a7zFy+6vj5q5ycVZJkLG0bi+/MsAmqs5ZVPdbx
tppp/gLUiC3m/zaFczHZsBMhQHUpth7cYTCAMItWwXZ1Soo9DCU/9ZZhHxsIasfynCbozhfyqU1b
RXaEcw6KBQQOuUrfLI01MuivkCY59nA9Vu69IUuY2eZUbHMqH0DC0bcvEUyNExxGRslRbdiniubx
RBhHCO3ylI1ODgUkzGgGwuKDXt3Equj3bVTt0CBDeHdRT7zbq9067OY04Xuq6p707OZA6BFSZONT
KzBa6/FHdhbSAls4TVKvyBJ2wnRDgArjy9x9hvO9rM2WaGOE8gdzROCnEU5rLtGrKEGVyEn/hlaO
Z6eF/8PReSxJimxB9IvCDAjkFkhdWVpvsBJdaK0Cvn4Os3lmM9OvuysTIq5wP/5VQ33y44ZnHGz4
LuvFustrVuJdIkLPqLUgG9p7PY+eKEN/q0g9JFH80lQo6tfxnosMdlTx0M8T5O2o15kcrLtMJm82
DMwg+mBglZ8GMlEZgTHU8Xj02RLiEO+Lg1j4FmAeiGAx631T6MNezeK374nPtVcODUBelCIFmr6K
9Shmwb3Z98fCyZP9mEwkidrWA/WtH6XL0e3Lp9mpxhD0Jhl+8DhYn+bkpD/XkfcPEhb2wz7Cfx6h
Xsts68dZEn8ZiHHBmkH1j+Euly2d8iq/ZROOPJX4qvl4kAy0LYoJlpiWn/Z4Tpr6SZXTThTkJurE
y+5Rsm6fpfbVDINLRUQy1BZN4j6nyMT2lYXGbFzzR3oegiVXTIqqASGXRzhZOvd/m7mfSPOjJ3oB
rJk6WXyOA8Fooar7jOGr9rkUK3m07Yr3TdS71nrqeDjCqFkubtW5weIlO+Rb6ALZ3JBIk+8yq94y
YvAGL85t62S4tfFzxx0Yay0j3BUuq56IKzkVXFIbUQXtjEecGd2m6M7jzEJ0Wpg1FnCPJAaLuWIn
sXLlEy0v3jmBPhYg3L7ZFWYwKNQWNv+ULw5FYeZAj7bvEADcZmZNIEyGllgQwpClhCyA5O2CWiR3
iSG+WFpeIoD1Y8JvQy/XgzdX4QDAL/BIV/WnPllDUZKhMp7KntK7KUd3N8XFRzw5T2uTn802/Sbg
775YLMmhmv7LvT+zzx94SD48l5820qFbUvpnZY5b3ZEvUT9jqyxLcmLi9hcO1OT3HHd2koTZhLlI
2h7iXmBjMjlmJHbRHk4F2cEN1HP7HmPjl06qJB5zbKoeH9wqpn92Nh1zRScD5N+AinCVOPfIa+tz
v5KMPNM4/5u7mg/YrF4INu6d+Gpk/NdxwZ7oSTsLkyS+i/UMUG39lEagx52J5QqA34PseRz45CdM
cA8qxQFuU7KQ1Mj7kqvoHCnqRSij6MtX+Ws01t5VGJQHg5yX1FgDZzYyn8TqS9K3ZqB1n2TW3KwD
IgOniO5zaT3GkPlC273AKqzZXukMbXsr3wvGs+CqjnHmgIknpgb9zwqi0hZrwKTk6MzW9yr5fdDE
stpz2NV5xDs1dytn4rYUK0gFY2hYRR9ruyEe1xqhWjWg2CzRntTpp9IZKy/p8/+vK98gIWaOGzhJ
hpXKtm6iLWOtIjw9mNPpz4tGfyQ4218HGIUQXagPokejHZ55eW55CGFk9w1aHnPcC1ySfmryZYii
u4vb4atBLxp26h9GGsRg+LLx8WY/64xgCfF0c18P7u8WB8VYNHF2sctvLssxrDOt4jQBcG3lHwJa
nzOVjzaqTebW3pfgpfT4eXDOmjit+abzB2sZ4fpU8N4T7S9vyCNq0uKjTPhjFebXJCeE2sv1kMiK
LaU820VV/iC1dOXiQSaDRBXL+/oP2GYcqiNymhLtQX1SuckPE6kvg3gOXzPqN8cuL+Cwv2A84JuX
b7rov8aeXAqqcgrG6TduOLF6fPQVp1VRo1yMcr5o0H8HdzL/Wc1BkelBik7JgRnnT1qjn50qefKK
+Kl1JYzonlPeVfRvmQeZhtQxLVOPpdO/Vuu0mwBtBi3hSD665htDS2/aip9Wc/jUs5U+kYQlv9fF
a9tI6B4O4/3GFQ9G4xyXmeO2XJwyvDa14MHVXPBsa2Dj1A3TKOMRZ3jqj+jb4OC6fKUQj2BXFsHK
dK1ANqSz0RcsvaDZUCRFQ1iX9YjTjhN+73iK9XNNSI4z8vVGaX0w8/jBzu/BrOMtFIRNFmvxBCTx
fgVc6jdt1IbCuhOjlYedRj5H7lYEcS1AklD5hkvn7GpX/TR5d0SdjiNjSggnHXnY9Ky9F273BxAF
Qposd7o5oYmKz5VZZhCFeFIzZ36K8uG548D3p4jIj6hhRTswZmc29JN6zgXDGclwE744SxSH1H1r
RmiyToG2LxlBEI0bVmyRT1VlvOOHk0AXHWwA7XxpzJzLpd4Tx+qQ0sgzA0EziF3CwaqGwLAJvkjg
wk+V8FmNuPWtmR8vcWKAqWhZ8okvK25jHPnmG5kczOuM/LdUCiE9kFDsWxjqJ1xURu8ioYzn8///
w59l9IXcrSslyqZINTxE6TrPAN/SM5X0j+22eQBvlSJfX3YKb4VPlf4zNTFWyRlYRCLjTR6/oISA
bIZxDOb7ePIGfdyZQqt9zP1/jMHOsxY9Jy4P04BQxRKcBYXGl1oN7q1ejsDFu1BZhO6WyZ0TaR+d
JkzOyR7d/mR9MITbYDNMXB3d47Jq3izLedcX7FOYRSI0Oy6pacZhzMavukqyQNkUgN7SzyFXV4AO
giqHsVOu2ew+PQa6tVfcWUbL86wTWem6YbWB/gYSihn/Zo8Epk1RCquJIWP06pbaZ6d4GHUQv/wm
xkfE2+0ufRfmbvP1f+5hDfdkwrQxef17HSGg0xb9XJgKbOVaBn3JqdoMOGLGVr4N5fLpwfIIyyV+
n7v4eVm4/M0KYPDIiw1oD7xCqfi6GCHNutYcOyIIAdPFTObM2F8dUZLWaTMMK49RteCQ64JqXP/I
Ro4IyF19A5pLCQGMCikzAzAtbLyM9qLAvkIew63Yp+OdaFqQ7WpjFXCFkb5E2O9aUKFRIizS++2a
9kPz1LCPovvexQ9UrAnNsxXfZSM5GLgMQPsUj+UE14lW4rfQ2LxjmoCNVXLLteXFmXrrQMH3lI8S
M033tc7ck0VRvwsTCs/QawQ9pu5LM2CC4/XDqjR/uXNShpNlVXvJnnlGmpHnRZjad2MaP/UDy7Z6
KYECzEkYm6xzWffujYEarrazpwEFCBE4/xrdnsifTX6N5absef8i3TxoBqcZj8CbHbWcbaC7MsEj
nLPx1xOtCyNHP5Q8pGh0gCcsJfI3ntNU995iWGDk7YCFW/gOaWdfGbleq8L7Gj20GGWpucR6U/d4
TXcaPFw4rVF8zbjuhc5PPJUZVRWCLvYhhKouXBJGVni+x9+NFr0haHKwwUcRC0FomLZHrc0YeoWR
oCtbD9JS55pKs9MIXJuYp+xR74sPR3KHuot4rkptl7RVF6ZUlb4VOzFr2WU+xM1vLGbE1zJ/1CdD
7bz1x2zbP1mn2l6WPax8G5eRVVm8ynGOPIosJI11xlr1VTCTwxhQK5KAF3rmYgHfIT5Hb5z4pGbZ
gW+V+t4BvOZzoPsMUhgW1+ZnibyOzFAkI27XB0Bl02DQCIWt4jHQF48JgP6Qt82W/27RHljWGT5d
v4tn+EtNPR0mMMQnkIFW2h4lE3VDSw5xLg0fRnSz79WfroGuiIm76rANhTSNw66cP5sGpLC90FGK
ZdqXE4IjfDAZqpAfuCjJHZBhF2fADGTFQXqp8ipsbZOgH2wvbdId2XlPl9owzhBQ5uuivlkVx3uz
gneGX2UPrjQ7CuWEXuTUJyuPrxNdqm8sFoOkFvuObXbv0VoAsNHcOujX5aivoOj+1+pGxgN78TfP
ppuLiqz0GU9BlNFemaqdbb10OJFXBjnOAAYqeV8yEtw7hhEGD11aeMnBSPOfcksjZm7ve3zS/qj9
zJFDkLeszL1RWwDK0t8hg97Yrd6NKQi9SvubRtlU7JVmUvlUh3ltfumE7pocssdYdqjMFcRI0Q3v
/MIK2E5u+mPxHBWxRg6DNwY2bPmgxti2RO27KiNB/2492HGycYoFrBunuQ5xj3qMr9opOz93vCcx
erOvdA6I1r4kUBn9ce6pRxZUYAaTxLEc/XxGmgSPnpUccWm+tJBtxkzlV63/xVwZ0S7W6a5iYshp
lhBfbg+ssHnZn0vT6cgUcj5VhokgHaD+DDtmyMk1YqVTt6MZWlXJHQHmzYXkDVgynnhLmpNo5+XY
AKjDmfA1eYQb54SGdlpORbS1cIlSh3QotSD2yPm09D9Q8OBW87RlysVxOy0nhlr7SGdfWE/tXz8k
UM20HAwQlGWeN7h4e0A6fJBl+VbNc4jfc9g7LsCPKlpAPbWnYQvfIGCWqLXmvegSgxawQNIIqAiy
MhrhxSv3QDM+h9IbwKpQuKy6/j06jKicJZKcGkMemtjoWJ8nb6uufjWFRb4YUj5YHdl8u9kFOYxQ
CBJRt8T/BoKrwa24x3KFKj+W2UebZ0fbyoH1jU9L2z0qC9zo6kXBaC0tyx4HP7KmxE0WO0j+2ILE
HU5S0idfaCaJi8SHo7OQt1V51Ax1ituUfroerk6l5yEAr2s3j2Ezcv/m/bA1ZOEkG2hsKs/28Thg
7AAebv11ztr5EJPK0JrlJbcIoCt01zpMjTos09wdU5TT1to95Dp/jyliwCR4SvMIs0/bNTN1plCH
7FqsmRZMuledSyM2X+Gw/Bt5tHzb6SYuUMnPVVbJke8uZQs8M4hazdnvpHVokGWjPsBaoHEdQIfH
ZCELhOTurWh072qak191pcbk+A1HK9+2zJxbS4e6tP4/rqjr21H5lhrVXi3cpYnmlYcEB7XIcjAz
utiNTLE3zkxOqyxe8BfgtjY21E6igshavrO8v4/79dWYsuIwoH0F8Y40PUo6ANuGc+tQfjHiZkk3
LSsvnBVdx9Lgbnf7CFuIx4lQPnm9FlKWB/b2H1dFuGd3mKT9KGaq2zS7Y2FYB3Xa6xcYYLfeMzR+
Bxk8cn8G4cfZJMWhbTdmN5u6WDqXdFmDqRicoO4Ycya8tG2DyT3BSnk0CF1KxhwYRlpi5FmfSrTi
4aIvX3nBuafFqDcSLw+KtvzOCpGGhNSchM40Ukzy7JqqonBJH9uG3xlOD1is/JDJcQYqjn5WZn+j
Cf/XbrsCadsQejNw0NFsrnNLI24u4HkpkOLN1aMvLvLbOP5ZE2+hHLZKv2vi5SKdL9hD6TkX0WdP
93mKWNuYglNWQf3EujA+cGF+RttIIrdqYslLCIic3wfGls9D5X431RfgfAPX0/o5N9EDlf3gz0N8
7hAG7McU1ro82ClRT3KdEA8UNtcXpZbLnDj6qmR7Ma2cHCizJsB9JBR2GA9mlTKRdOygE/JKU/VS
aZCOTFaLMT2IT1MZGylSZZrLZLhLHC/drwYdqTQuDgCffWyxiwFmf+0H/YHB2SuQUaLTOgTNReKc
OSBxkMdMA52UG0L+mhIiBTLYMKnwAq3QuxpNnMymvIMF/13ibR6G+NerWX2Yw4MJLRFaxK5JaK9I
85jtntxT0peT+bMGyRLwzwuzgm7bc+1c5ITQ8O6lWB+YeY77so6/MNUuB6OKTlUl7lTp3Dd611Jd
u4Ra6/XNXMOiz8oA0+NWZofE//2Nq9q5sePu9Cj7ntPGDvssvnYb9I/1Evf0/aDMSzlP5pXN3HWl
u0BHnp8aL8/PsXBxURB6qxwvGNfQ6qLuILXotiKAI+xdZNcyetCSmozZOCz4ex6ycTt1+rtOq6Yj
tyRrXMdVSC6zk2su6aGI33m+CrlXq04X38LSaPv2pdIJpsNUlFEBFr+u1/6mVsrTq3PmeySj7fMK
22wPWcp1nUfOsO+2mP1JPUcV04My1xj8TgRVr9X4mxUz8bLOEUTeJ5Mq49Y08+8on76ZX2tHsnA5
tzpjRZOdU2BXVaAren+ro3xsoJAHVOtV4PHRr+UHwj1aELF31/GHxnPeG+b0aXRrhw97y1sCwnop
KDfRAhrnvLEAdsmNU6L9dduv1obxXzva2R7ILl9ph7AEVjdbWlz7Q/o5Fq1ztcaF6lR2Dhazymcv
oW7KSXzOGw1HOnADxDC0GGx6GzZw9mohKHPKcg1tybsrKNoqpMoHy9XYk3cu6ro3kcfpzorMdEcS
qVKCWPam/TK0rgiH1TX2rS2ZeEc73WuhPgjJS9lwtxktYRLpjd4yB1P2+DIY5Ko7cHNwrjgalvRb
Oq0EK0I302F6cQgCa97JlHDhaCzUrkin2SeA6mEaHXHJ6iILyCdzA0mA37GMl9xXGSmUHRPjLPGq
gJxAwfxKbzjBFW2UBztxg9z+nx8oDLU3yXZjFrIy/9WemIO3YjNfdX36aGRNaNrOiyniQEuCZHan
nY2KipUoAaBp4yAhnIdDzBRMoJ26sYb+JkV7vZYcBihKMJ9nEw1LobKHpUIarMUCwQ2rpq789CLV
8pcQ3KluGxaO+HCA4qCCJqFQq7SzNXeqpKcnlHhWvGm6pd86ZntbaNVwyDQUCjWRev6K5TErmFPQ
GDp+25tXfmj3TKyKczaM9lfZWbEfRIl3cqNWsnJllJLUDDqa0d6TA/ANx5z0U5+teXnwDO2Rq+Jm
XVg+olxvXfuBROyHNMFN4yJRqhBLMOcLUfhUTDrYrQ7Neu5075CRGfTomc3J0TmJpVrKXaszKVsg
COyWPKW5i8StkzOuzuK7ZTSLvdCslny2gjlkVWefZmVBZHeKl3wTAw15/y6CSJTwKoWO/F1SAhJc
Qd7RFZX+yVLOz0iUee2VZWCs2Te+jEc1mONuG09xiXQ3Em8b1fOjTpROp+KLwc2Rwh39NxCb27S7
vJg+ITMQv7mwsWPVKG84IXeu1algxPcqPo24/iVat2d/gtSe6bW5qcq7o5tnl17SEI2zTbjMsOuN
NuVsJr8b4dxUMuokU5ZdyYBwzints70md4SinVeqETYgJVBxtzvLYdo+ZCZkVq1uC0v/J5fxw0up
1NrCtAOhLUdG768pD8+t0aVvTWF/ckHYYeR1d+CGqSx7XjF7hccpmeu6ljkGCB+ZfPXk1wrMQkkr
dBSQ9mtaTFckJqAwJrPade017Yl6xqCp1zlngc3gZBT3bRW/FM5PZJJSgh+AfThKN6c0ceJYVBA4
eJkXp8CQIu9Gm+/cLFo5TCtxyDLtaMZwKqoOUVfniIdm6kG89vwJ7pL81Et3O8mWDGqNBQZ5g3aI
dCvD8l+xCxvLPyGxPGki+4o1JtwVCCReg/vCrko03+a8G2btDar9srdL97uHQEMtQ6e/pvwpCgJU
QIH1j43ts20I44JSh5sp73e9A8xwWT7aBdTomnPLttzjk5e3EHoGg0KH4W3tMK8tLlHnPVnDdEMS
c2NOlMD82YYoFYV8TUlIwHhFULiLkKobnZc1jnkmzJG98ktrD091vglHIguggI5Tf56B1ouN+88G
j1WoZ37GSKt29ezseU/PnTWKVyTG8C/wKWMA62DjS4xVvo4Tz48HjZhi1KvaOLYnqwFX0Ez0y2mB
08qqUkzAlJw+mFDm1bjhetOowkSKImwM8bJQtMdeZYECqovdXOnsvBvutXxtdqZiXMLpbfAbljHD
EbIBkeDDyCdnEI/3QeeQgYzCJrTbk9Z3nyktDnWbXZi1cQ/kkIFyt2NkedjeyGK9eEWFMixG1jtP
kJB5Fbpkjk7Mxe9gq181abyn1dhcEhErv7GcR9G190VvTljcnIKtTEYo9LxytTnlftYaseMMPk36
NYs5lfV4gR3CjYlu9yq89a3sFqb286clvOwmXawDXMh435psc7JZ++4YCx515ZJKLDDbjMl45oj7
IsQJxnxq3ejOHKptVwGIHBW/Up+uOd2P7fIVVWkL4AmaHAowIPJmdIt9gmkUUdWEfu6n0XtTGheA
lJ9jL4TPolW7sKU/2mVsHWu8y067HqHieedlcH+GtHg23GvJv7dpV9Oa8Uni0EkZzSmdtANy0BNy
6HaH2OIyDCjb8uGgs3MC7cGMmanRnmVssjMj7ZEZ+y4eYYivR3Ol8qyUe7HtJbmKeX325vZmIK/q
MMvU4pYGStmm/6xBh6le2t9tZjuUrOttHsUfqutC0r5A5zm8sphaSWmW7l+blCyCTf52LO+Ymxlc
Jy462SMaSO3QJfZDRJJcocRMQl3HhsHWJMKhjAZ8uaM9AMDC6JrQdJHv+3nmou7Hgw7oCWOst+6j
BhKwZ42k58bpo1OIG08tp77TrFvGosdRZ0ZDNPmb4RYLFaHtD5JZVL9QPaPROqdCId1ripemzp1D
Xugvw9rql4nprKh7+u61/jVzeUnrBqjL5iPM1eeqyW+PcCPfAS0CmemDdNnpaDJ28iuYBsQfWOy8
mq98gSZAodWw0zuVAGhYoR2Nhm7SjG32GNX8nLuCSJlu5yn3ufJYGrsD4VwmswcwczzTHmUQgn58
Im1yw/vFkZOxxFeuke+VJ19w5+Fdsj/RSDCEmPInldCqFDwsfDDYdyia9Pqfa5Sv0IcGLq1anoZ8
vOfyZKmcsE1vI4C5YwM4ANaUoIYSmRuMo8Wx4I6nGr5yUEhGqoCaJ9YOdmipYpfWfy4aj0PSWTFt
7PhjZzkZcDX4D2CDWPahRY8TPef6ovLBPGYxkYosuM0CI6iUAo+Lux9MJgyYJh9HRDaBOUiyOIdP
3Ij3aGBwt2orM7dFsQqjTe4S91cDjKk7n4XDxBdz3H6p+1/WY2xzoTfonXz3tIZQFyf+gzhx42HL
OFIDMXk0MDgSyUe2RHFylLR2zcYOUyyGbYhswWQ2dlAtzAJYt3IRt3tIIS849bw9F8g1ictiD+KK
ey+37ym4LuTCsGxwDfyiHCBsKNgDDgt8umqb2zo63QuGKIpNd21YzcdHVmeAsQhTeYZZgI95uEM6
yRTofwyL/VBV20qaTeUuLtdlV7TzS0bBkJrQqda0em+Iyz3r9agC8q/oT72jRhHtrxPmOlMxjMI0
uSv0xjwV8IMc1v4BE/wQ/coeZvlvmgmS4isjWMvoKWXnhw21DdZ6u+oSFboi3XI2FtwCUjymvXfU
3XPK1Q+8hESFhJ0jnd/RLa0PKKJ/wJAS9uP9wWW2hNh7tdgFSfcTdgTWsBbYkiyujLM++H9DM+zE
X7/WQPWT6ugBkK552xfdOoAtH9mfQxoHNssBQR/aRuVOKsrqpUMKMhb868p+4a07jJpqAhZgGLZU
vpfyvU/6Z21kEJ2hF/VNUqv9snA+orbPwEH8VXWrPrrFPMEkeB7axTxHMWECfXwecpY0Ra2+WglV
0slPqr2ujGs2wVAGnYuhEJuqLK4+i0xBp9JrGSS9eZLLYyn6NwRqvzX/TCjLoWc7dbQz2Cym1FlF
4ZrjZGMiuBDjxLc+HVXTfBQIAU4ybUgUoITbfg9SMPNDHIuDbUw3DsHrjBa+dXM+ZIz9+s4akJDU
pK0N/Poky39bE+fhGG2xO/1T512IVBLENLFOw9GhzQM5L5de1w7Zmt5bKtFCoTEpT5wl9SdHFpiS
5EiAU/HQiTiEPo/yV1pV4Kx0LYkrkRRN/S+X2DfKMRPZ7zbDY9tgfSID8stM7Aa4kTvLEIfU6ob9
PL8pe4G4ptOZjWtx6IZvOfNe601/SSXbTLzW8Y6Z/RMrfATxbqh1U38DQaxOM/yCGpF2rMRPqbc+
L6X2E1WbA0N3g9SZtUevFBeOKuq9NHuFffKeuf0P5sjq0NdXeF1vk+s95CPjIg1JLyGtMlj7Bfq5
5JMwtxeu7IAXu2POhp1RF4uI7gDooA81+cP+Ca65GW1bEdrkNgOwZxcl0xX2nFBYspD9wIkulpan
21zMke0F84IvKUmqXbJ2vEezCWGvO+VawSyczabda7sR9aJvT01+0CTxU0xCTC9md7/KdwI1Lyj6
Z78mNSlUtvvgzNTR+BiYWc5sDz1Z0jQxbB7bZMfvw45b8hU3phrxGbRHs0zGwyqWH+Qeg5Wjd4vy
Zg8Dx8vc8Wj2Jd6GBX1v7jKQihXG0HGh1+V88QqIJs5icFwzeky3GSE77jMGOMWKr8bN3C3teSnz
Z9KhINavFXu5yH6IlR5a48gAzZWEvzjysLr2DdZpFLNERshZ8QUm649d1nvUzowEUACFUh+ssPVW
fpWc2RIx5ZxNDOhpPx34IrR9n3mowYbiA3yhy/MFznOAKiXJDyN3uWA123OdkigYDH0BFsiFgeSg
c6OFpoo2FE9O/jKzCmeOpX/SH4kh5b6yeQHnsTh7SIt2qmNvRFzFa5lG7Z7b3yfNgdiNjlUMmKrS
j8r8TovkK+fvYdAhuuXV8tlID3K+vjohCsCGx5PzfLbQwhoaw96ich8nWS+HCMUInWm/MPS1ERaM
NdlII0M6xPDW45g49LkrjxZpLJRmA/uCwtv3nroqm9wSBGDXcvZesHGBRyHFdR1w7svXtp9QPqWE
1ywFPdHmu730zeye2/m9xB0U8FzxJjMd8RvNvoqI8NzY0ZKdEvr2hzEc7z9kQYxLU9Ww5y0SrjEx
AeIjfl0iKJyI6eRFX4J+Xpne92yu7Y5f3LyxXI0PHelJRJE1VA2vulfXewo5DHgr1POiQ07V2fkR
PSoPvYGesrK5SwbBAMpECde1CwEu9XTrKVC4NFl6qEDrIMmuoN0ORRAryaQ44bKPcLGWzAkjG8mP
bdElRUR8ATMFuTeSoyPit1m6/8qIlkgfWE+1WU0gFQm1KH4/bPYLSmOgkrpib2fy3Sxqe5cv3W4G
FMEGXovIIUI/VsKf2qXswbmzZIxPvvYLCChBQjyNH5s1UKTE2NR4w7S3qglVol3RJqs52uCyKF+Q
34o2PabGllzncsxMS05VU9+ROlcG7MMsZgnNY2HUzHt4axMwKugzWKt2U3Q7VO27E6PYiHODpUGD
go02MEPwwaN5YvO2+C0C2b3BVtLXZWuSDsf8GipTumtmeexmJokGe9+IhXD4/1FJFjrvvUdeQQMz
O0msf3PWHyeZs1knl0vW6xujFj0Yqy+nYKA2T9V2y6Z8yw25v2Xu7Ekt2FXsOqGRknirOB5ryeoG
+htIrFRaIVgU1kXznUH75WuOZNxAx8/RTeVvOe1Jos+gSRvB0Y8MLjcTeMLNe+Exp9BjOO/bCK1Q
81aNT1jDfZnmN0NiLZdOTBiHYzQOEk1WVYswJ+fAzzs2Y+hdxHGYRoa7ZOt2hrEeGLghPUuH4lTp
9VbPosQeDijmk8Dr0MbReexZ/mc3aKNLL78gZoiOOP6f7NEzIIwgkJkh8VUT2TBTn3Z33PK6n5VQ
7hCoQKwpaKWtomKvjTO9kmO0N2JGUPachzjdaMZl+ybQrvL5M72ojf430Y1PaAUTvOhFC2O0dVZH
WByRsL7aElHIZ3OINrLj+pqoTPfLFqHCYPQoTBAT7PTRuFui6xxBrUyTCcOQlgkUDR3wHzQdKBX6
I84JsstU/LWF25UCu6g+0sMyrno35EIaTEWVVmyDFJedVOZ2LP1b8pEcATXfZNA66AZbD6RqO6z3
XJw1RE5k0qHbq+5sCe2h6/PuanrAV5OYJtBg5480/d2AsVm7RUdwUN+fMDzzLlufqzMzttWYTNuN
em5Tmg7QeXyMjro3JzWGCqkTGNaBNkQe0dM/GgZyhpSL9GD3+cSdQBkOqWrLRBrz7eh5K10aw0Uf
nrw5Dol6+N5oh2O+02YEh0qT8x4FK57jtQmnqNhrKZOKpCKkg8PlLIQ3USOPA4htj+pKZ8qqJn4/
uBX0FFQLz7PybgrOf2MUzyu7R2uc2UgA3chhDrn1dNQ8XGNgDQvaD3oS7PQ2W2w/z1GgoXR/yfv8
bQCvEGCy0EIyP5AEudWtgLUXWx4bDebQFLrJQThRwRL+pMfjr7U0yKzI0gQ0s0mP9PqXQMSHOFJw
tPJ2N9eYk1eTiESFd+H/8ibyALxAYh2CrGqfeRzXLSHKz2oY5VxXNqKK7tvplw83uhts+q6uxL1U
rXdVFxNemLLXrQvguE1MEF7yjL9DPxQta4CCziJJdAYqqRjAbPGxAnakseSfCnwcxTIsh6oGTVN4
GpPuVCX73BmpYSIW0WVE+i+4l4sQzUecINy3aVsZllMBcpGymir4GRjXVPOL6NOjSQW6WxVyh4ic
8nNjJ5HfscYWU4ciwZNVmJ7QU5rBIuOnpWcSJNYXh6zfsEdW2+KY40Y39tbQWIBxQezXuiQ6Q3Gv
kLzMDq51H3oHOUcpLDg0ZUqlWx6KqS3DFovpUXY1744s/yG0hpuSpz/M4Z5dBPojYr2rI5q7Vjnv
tHl/8IZR8rD4C4xxxWSoGm2X5uOOASj2ANG+lIn+PCQIP0cTSm5RWg9umrFmzforajEi4GK7pdlh
5Gsohk8Ww1pD9gcPmfhGEx4DPsDpQNj9Y8pa6AjR+6vwrF/HJk6qsi5tPn9XRUbUIitqGgTsOcQh
hoijv/jLd2eFDt2ntUcRYVgwwPS/rhmTmyItP+2I8aODsg3dmFrvNa/YdRdmH+5dU6T3ycTkzE1B
zmpu/h4tKImnsiQTQHzJCNb14HGXZcW2rs2r+ySzrGc7qW4xSfylBtMZC0vo1+RyBVqgDSvEz7tZ
zOdVNN4htlAiDV1626bli1q19jRS3M62+E0I9w7w6w87oDlMBNLmc26lvDCNZvyquXfgPqxLBUtH
ZMo+muYJquyE5pFV5WRM0yXuq4O2JiAUGffWmQRAAxIMW/BjauWomOopO6CO4QSBb7JvMvsO3AFm
+80DPQHXvZPjcDcjQApxIr0MmBrY+KOw0jbINFqJHadWth+6/xg7kyXJkTNJvwql7sbGvoyweHB3
+L7Evl0gkZmRAAz7DsPTz4cku4dFjpB9YEklsyLCPRyAmemv+qnz9OsbGHZ/RZv3N8Bx1ClueBkM
B7duaI4HosRVMHfQwWNSZ4Fgczt7oXNdIARl1mKU87xkQ+FOv8sTgb2pQ+Ut6B6LaDYnRMVq207W
NU1b494PjcOQ9+nOYAi5nQyVbmfnNXUteJr60rvuisXlj5fDQ2ULcWk5UHSTKeccu2hAbrtTdukG
uDU2Q1ugplSUXUSckQpPaw+5yZM0bwoH2jkykWu+Rsqwlw5iPHSc2ZgiNgFef0leYp7pRg93vyib
lcjl2uVbsY1mbZ8gNNF3k1qbZum7N/Qk3qM3o4ilj3auWUEGLW2tBhM7Q1eeQcCeO3OiLPVTYAoO
cAGFx194ybS+pnHm7VU8PsaoKDtjdt2t00DWSBLNOOASvUgt1NiGzTAH6l8tQRhpIIe6THdZhfy6
YSffThgZi4mdF+D+SCPJltL/40g8YlWiHYyllmBOTJxXHQ+5sIjx/k++D9a13iR0RGFa9VaLdWxl
k+05hPqkBW7fsSZC5MEGCby0Mtj8x7NMdmGYoZVYer6tywa6kRzOpSZ6piyIeVXrMEmoxN4eHZ4Q
5TgHliGLp9gXa1+/a7qRe7v1P5JUhwMtoxef+mUSwfr7oAZt69XVSw+N/0pKGfXHc+9S5Hnsipcx
UdMjYW/EU3hnEVuMF8v1Hn/B/Gvb+wm+gZ51prwRivy5NwxCjVBBhsnjmRDxseoRgRra7GNsYT9S
zr/XuWRbYPRcLh1styAcseYrPWQ1Zzv7BhD+kOnNVdF+eofBlC30zJkj1S3Gh3EjP5IsvxRi2ZHP
tXfyIuwivlntM1N3Xsc2XiPZhV9WOr0JyUnSMe8tE1uJRox6RY+lcfON4itfSN2optj/p7y/NsQT
EmNsbyj+9t7N7YcuoaOkRsHX2Rkc3cX6yBqmLxXNNq4Ner6qbj7DXM9feGXaFa1vR6UxrjjPe2sY
0bJTXzHvY66FDedUlmwCh9R8KXrXWk+pEXGT8SGy2emubkt2waAxDbNMTix1Y/RhG8S51wVO3oXU
06ryVETRFpNqhTI4GszzrSdnpM8e7m6LTaw/C3MkJDGKbeHFqH69JwOzfCChMLywg4Sm5zakDZzi
PBoMpmk5lVaFKNQ/AzixbtqQU0bCaTGarLe6Z3JaQeBcVbnrbzh+5y9za69dOywfEixwbVxp9Fwm
2a6Wg3iJc2PjUwQxSzwEocbMkTwMUz4EHLEnU+89zimn+r5b9kCuD0uhcq2TjklBcRL8LpbogEtb
mG+12rXz8+QWl/hNhpLFYRzLaJ+DXbvLequg+himTzSLBz0Sw0XMRrWLpiTb+MU5dTGBh6yx5xTu
FYZRTsJjaA9BGRU43IWRbwyzfnBn43Vu06te1Nl2mGpgYstd6hN/vtMlPrjxZ4aIHfm9for0Lw8C
56nFzTf3+B7d0dQ3mU0Cj0dXc0jgESBNvpuUDB7pAAnoyfbeclzZlc5EUyvyehvm1ldFu+ad2w2k
/pbK6mksOmQre3roJTvp4TT66KZVpsk7RBiS4umKKll5RI2a9jYtKaHmyAeMIGfd76jXi5AjbDk8
KdM6pZxkdlPDxBQ23NqIhP5C0qvfZwAOLGfUdpik93R8w1GhAchirIKnI5+DUKnPGgP7hXx8udeG
xA5iySB/aLT3xCLyv6iJtj2k92npGisj1vKz21HrFg5Jt/XSKD0Y8K/YB4XFjgPYEEiZDBefo1gl
fLFjBMTh1GJw1WrDiSa1jU9H/Vk3xH7kXtgbmOSb1tl4lS13VEIYgbk42bn1toQbMNJFXnX+RfNs
bNlvPWeC8k1L64Y6TJM9VRWfQUAdqrl6L4aXcVDJXZQPNB9CNMILg0+V7TPohOGVmyFt4GbkTGbG
ZEEBLheXTFqMV2WoP6Yi3oK9Ocqurk7cfXun6ZtDazEbsENf3E1MACkJUdHN73mCFNb0bqbDDRzv
kXMRlQcdLHnR2R430QWfVLsvkSRPCPAfMpVcBUluYU1YomfpRxMKk3E31xO5FfRfv/zmavozMDpu
1zx7a1RrH0H1I8E5F0evxwuukSkI3UV963CE82ihHzwt3jWDlVwBLj/PrNl7WyXRTnbDFfUvPRee
KreJbxyVVbvnosQA7qIt9nHSnMQI5BT7ZrmGBUKtkZM8pjJTh3rUcZtORXHTvjkzBTloeOpM5Xn4
jiTFmE2Q4KiMIX5sGibMZjLeW5agvg0O0zG3mXKZLXqjVWQCYwDBKRnWCInDwA6jPw8zNgZ6oaNL
D9Vh5/ckXtl8rwDZ9FQZFHL06W1Dtve1jzrNmWjU6XRHB+OhIGb/UqTEKEkALMseqZqhks+52ang
V11JmzHvMY2F5OYw6IvU0F2QHOJ1HlfnmFnAykHwWBVEOdN2ZINQOsV+NufqJHPv+8SmaQOGmlCL
L/3N6FNQA/q32mC1pxThVzepW33vBlKNkGCCVuvTz1G+SLZYxK4SfQ3a+Ftrwpvt49AKFCIsvpOY
3bkp7yl8IqbI2Y5bCQBJ1HYvpM5X/eSi20nrzvbb6dovmLcqLnHisVl3Odf2s5IMf70JBwrqq6eQ
6CnRGo75c5+V4qsUyTFp5E/fN3o2JAKTad6N70JxmYXZMfVgpfTta1tnEw1JjDxgx3xpxCqYkrhs
O1QebQS5Pe4KtsJKYU0vH10h7PvEmdBIDH5DzEjJIg3c4t6H0QHe1tN43loebnC/QZlL5JNtTcPN
4h049XDj03uKGoQiveuxPdL+3er2teGpvgIi8w0n3EYRyPywWLDbyPnGlFt/Fqr9FrPWkg17jYkv
vE5T+jTUlX+0MaCRLuiZo7veG8P6jcrxFMG5n9/G5d9UpXP0CMP+GGUhDQrOrBH144uwtPI4FWza
NIIcPwTnm2EmvVuMXnqN2uFbQqMkBxrhBz1y58kqYWnDNNkINzE+MOEcMlEep2xUb0DfAgTcGSlI
pjAbHmPDx5lvp+2h9BnfltWenvf8rBmo8roLliyJwPFWg30pES7vZ8ZvZw20jINQ0yMkRgUTw0Vo
dFhxe7BXjbW4zW32gfP0nTZSG9Mms1NRLXIh3e2VSOJDPhBZSY4AclklW7B6M5u7VaxTDmB0/RuH
8RhXLBWPpqqrA3DJN3pM0yO5nnJXt225xfF25pTPu85zfWtQ5rBy3Qr9nSGNKF4Su4qo+uIhw3yA
JFjcvcpo1s86tPGEnU2ZlTknSYvjflWnwUyPlYY00QvvIOvRP5ngzAmVUKsTRw9laztPPbYmzFrF
VhiFAiDgzyfu1c9cOO5RYpnOnUTwKywveTg8dmEIJTbkju36kVoSq/iY9cILyMc2oYKGgeFWNbk4
Chq0cJu6Lr+FtrpmamexYbnPdT4O6lFhNAOQL5Bl9kmBwBpJ7TLNDB34KN2NmTbFSuj2t8Losago
1DgqT1aaXhInTzxCu276JGo0c86e+AOrN59Wpl3MYq0lEGwFANZt7jHkIqGLXzA+Fqn5neuCeS6y
vzQstenaIrDT2F23/atnkS4F3ITKwCtZQaWmCaaPf3psJLQmtK/O8MMAMrGWeprvofyDB0qoa/Nb
LMimh+1lKp96aIS73FHPHNfE1ia0tRmZoKwhv5PzBXi/VeNieGkp1GQlOfdRXAUjfnd4LrjDraup
WrWfS+MD3jLxF8O/Y3lBhvGafhd1XG6TPrnY49P65LbvLom7q2cohNlcHRPsiMsuWK5rW2BpYJ8E
DXCraVqCuwRmohurdzEmj55a3BYdXdoJQmpuYevIIycwnTw7dix2WjMD9xrhsf9a0jOXgWivgUPp
wv2s/ToysS3EKfDijVxEkVtILjIGLpqDUhbrXK4j8shO5e230QMvgb559PTyyQxpedMGiLbo8Sjp
WvTqLGXM8NzyJ48dCkrewndplRHuk9xsT33VGg9aiXuj70g4x/gdOFLzjCqZoiSqtc7KlkilBAQm
TgubScLBAQ7w62Nreo3JiSgf65LbhFs35WQMst6Rglsa+9SplOPWBLT/oDR+d9oEBpqC7YbsGx3v
fbFu+ODX9JjMjyJR5AnjLTLUgGnwOmnKOssKfwTW1PiK745RhUYpyzjHIoh170YD1GKjc5vn2jbp
jQ+f46a58hzyLczbbcIhP+YUs64cgaHVDh3EYgrzyHhguyby7nNs8s1TlVFKgX1VTrinTFkGqrPF
JsTItbPn1jm3WXoYaOkR9WDeN3R6rSt1VI506YPN8Ll+MB1UP3LS1QupAhwTW132Th2NGyH8kDjO
z3oqhm3dvCZ13l1CmmRouApZaBwG/JmJC6tMG+ehXPDLyujAShEkU4QYH9yUQCiNOskZhoWvvw1d
V9xpVZzus0lvFjvmXU9JxOPoQiScJzxLNSrlpUlOnjkHcH7xfi/7GMM50kuif/NGhk+CH4jXT9x3
y+NDanp9reXYvrqYo0B2KvtuiLlQRAc+12gf0iRitAyQbB3GeXQnovwoZPZWjFnxLQmNY5MBw9Gm
6F4vEE0q24c2TI3bclD59yCkf627wc6uuxqVMAZnZv1Xo98/QIrwliauS4BzzSQP8Yd5f1T4bJbi
AIBZeeQomu7oduBBgMGhIr4RloQSGjXuO93Zx9TTB4P/qmaNXSS+y8rwdk0PZzJKlM7szbq6oKFX
49I2wfq16dh5nytMGEHXtqy0dT7+h3fk/UtVi4uRyDE9Aw6N72vuP8Pu0t7XZYksqbTmcTLcm/BJ
kjDotAB+rNPJRTxl+T4IOuQyUWx5VCc73lrt2xJIllZffVpAwiIwJmlddIknNEwQGZIeDb9tYW4X
s/mMh8U8YraDMiImsYtyw75Fw7A0TZavcL9bQhT8Q1iM382cp4CSVnGmJ/LoHTrbLO/bPKqOucl1
QIFMfmIO9+FhrjxyMmECU4NTGTof4RYKfaScW5OTHzaxnG1y14ousZjAwWrgYOpc+zZY2YRfFYso
PeflPuFVHg1lnH79p4750WZee2hrMrsMR++bVE1XrM5MrUvfuZvJm9iY+M95hPtKBzlND0rQcRo5
5TYFxG47ewG8s2RN+Yd2s5lPbT2roJPOMw61giqoepzE//66NP+F2cmnCIvPMiAWmksl7h9pQxWa
j0SiTNZAz+66pY09WqohiZCcRUQqIqRQ6mx4xQ6EVrftYm79QjcXqiL5cUtr7pc1oxzw3me0BcCG
9Caeo+m+J/d/DakHiRI6GRHOaKObY8iE4/tYWE9kuIZt0jfxZrL6x6XyuTHhlTpmh/O/hfPX4s6z
5ry7aca4g0Po/Ye2E/3/d/l6Lo1Hmq1BdbP/6fJ1WmVJOKbLh01Gnq1NuZuruqfpRZms4Dxm5xht
1c0sNqCjj/Jtczz+D799f4E5/QGQ5trAy+hItnTHoPNo+Xj+4bFAbFIbnWjE8dakPHwiAXQW9xEQ
X+158TPhfD03WX92p0Z77Yb5hcQFDrVp+iI1/kIy3H/P3fj7ZFTObknZQb+uCViPgAAPuA3rVTcb
xNNQtzGG52twUVCiBBvwWfQviVF+OjPZWteiJGuEKG7RQ0W2k/hpheeNSDm6+LLxa/0T6x6miZCe
RzmCGyiGnyNn+IAtL6xZtJvCIviHE5ANWN9ecQitWkeSDhkTsGVTQL34eDBDAis9Lq2ZOObGrull
sn2igHqN5mCg0HEQc9ak0Z+z5F1FeGktIp/rVJLM6Xzr1YupSUr5v0NtydAzSOtmhCi7FJ/Lh1jS
xbTq2Z+v8JdVSJBE4RWR8pmYYMpTgOqdh4jtI8gUmLyzdkPAY2AcM48mBE7W1d43LZzMXudoxLg4
LDVOAp5lotw+a3ipFG8gyBPKePs8xhgUAkwrHD8YBtFuwMEs5b2fWJ9l0DaoM7E/vvU2JU8Q+NHr
Kz/QEueJtDeWIUgvyVJU2rb5Om1VtO2W3XwUVWeMrWdCYQ+5Dua8jSjCBQ/3ZnskgJYnC7vtDlIV
rsGO3aDH8773MHJiCWoA4B3dlLy9M6HDSw9UhZF/qwztbjlQp0bvge/BXxRa7sSlMBBqF85xNoo7
2XiKsc+4t2fnU2sg+kRDdRtdioyb4sXS6vdEkLibRijCJi7/qB+TtWHzcw1SPNh2q5sBnWPmJNyS
YoBeU6zhzD62k453zsCgO+nXOs8nnJ1xvuUkOvUuv1pH7WgDqbZkk7AxQnKdLIgAg10zQO7RaUfa
cchrQOop87jZMWDFTU3LA2tM591K+Ww3Vb7LeyqikB6DvMOp3Ne8Ns8v5weOYvODZ5HHVZmUR9DM
eCPjpwIu+r6qcGlVQgtPtcHnOaE+bfFdlHR8hxMcRwOqUJLu5mjwT+RMxdUwSGZbY3moHD+/ROGc
XwZ5LyvDPXLRa6euNAFA6Cb7VCfl8uwmNI0iQXzJ4pSpi20YB1s3oqsfc9mnVvUmdTAPY4kU2tvr
5THqs0gBBXX4VDl+ZyWWq8pavF+AWpeoHdu8kZCc9G8Vx8lbPLiPZYsHIFQOtuvFTaGlDiO3rL35
FkaBBFNMUJhWcUoi68nUx/hmxPnPQeXewcvYmEVdcetoV0SBjNe2Mq5pH1c7KRzgLHZc7HQdU0QC
FOFAjHZJZ2Px9oHDOiGdFAWOC+ZtF5VpcJ4ZTW4ZTTqBZw4/iPFjuykQk6gCMSjO/BryAbNLb4Hb
t1rH23qYDPSCrhOa451hZUxqOBUADCAQEDfoOUHoCZIKnQMPrYdUMcXO2TCWsBVOrLWTGx9jb5sX
oCPPYsy8Y5FkWL0i0Fp5bDUHvJddNR1ogV8uBTYV3aC6veexFcI4E1GOXHxMTkM5EI49GAkIPvkc
JndFw/QtTEz9TBrds3uH2aMFVD7Pf7a9mRySTFRrL+zupMl5DEcGBzRnfiIK35wKXMCEK6fhXZZb
F99RFg7qrgod7NzSJiiYdfKUjJ1apX093WteFHQYJx6BZPSNzC6sDs8QFtu7tp4fZphEPBG7gyhn
zsKETJbUOb9BL8wvyVC9s68AI5rY2cbVosemkx9zWcJxND/MZTyGXkuqIa42hXT4wEYJJCFpaCQa
9AyRCBn4FxSySqdLVbFnSWlam5h4Bm7rAQGsy9eu1tt7GG0n1XD5Fk4sN3JCuaUhp1j3U5EekpLZ
Lc5FQNrCRo0qWVY0iCS7WdFfODgk0nDgx68ErgPXBkmuTaa/byu086EC+FQ48rVwcjMQtcsVDUsi
kfg1AH3GQWGgd4sRV2RRe/lTvXRZLlLrv19/lzX+X1Zf0+I45GN2o9j+j6vv2HmKNuxBYuIGY9LS
AArAOhvJhDT6ntjSvZOwBfr1M//r+/R/oq/y7m/fvv3rX/jz97JSzBnj7p/++NfdV3n9zL/avyxf
9T//1V//+Ee+6O/fdPPZff7hD0HRJZ26778a9QCVKet+/Th+/PJf/m//8k9fv77Lk6q+fv/te9kX
3fLdoqQsfvv7Xx1+/P6bC231f8pbl2//979bXv/vv63nr+/xnx6+qv5blkC6/Nu3/O+v+/psu99/
070/e47GHsf1DcvT4GP/9qfx69ffGH/G7aKz+4Ffr0NCZ3dUlE0X//6brf9ZAx/m0aOlO1Rp2Xw0
bdkvf2V5f7bRFXVft/ky27bc3/777f/ht///Po1/LJs12av/8SrQDN33eBGux9HMJJ37T2ziuZx4
adLDhRvD8Xc5deuMeE8jnqV1V3mHsWWFcnK6KYQm78v2FSxczCwAx0xlcv6BwtKuIsJRmM+tQ5RT
0dWp8MXQczCETA+rOH8kTEHXdpwAduoemCCQqNeKt/TB9sfvlBroR30S93wB5xN5cDs8cayB7Aw8
48RDut4D0l0PJRYJYjPg2zXjqWnURoeRuMZfZ9JMvyk97bOnl2BtWrg4CXonMXFerDzUadS4OtjA
wVMyk9tAX+ZDoWENNHhKxfD4NiLM6IBiFjbP4dqrquHmziVoDJkcC7orkIDTh7nnZJS6+SlLG3fl
OoTrnLYfMTB04JvBg7oVqlGWnPJlDbf77kQ5urPtsgg+je8vrKBBrio/ZpHzU6pqJ/ONON2GuPjR
8eyfRj33x76iEHtxL/kjsYI2/sn+6K2rDGM3cuxfQzYhz+DTtp7fEEHGVW37FxhJazkQXQ07bNGF
scKBhLnIhh9Wm8iLavR3tQ7qOhOvoGRm8G7tVpfTsUVbZoK8WPLGtyaz96FFQPorliNTHt1BmSO7
ELegTUx/CTRGZCgkhqJSP9CndcRdhE246J/bNNrX5fRh2QflO59cajhM4nSr8K+ecrLvDmmcjU+Y
IOjwOvQAL7Z56L2TyoqRT1Jn30XmfThiaSc3m5rgTsr7LNUfE2pRkHzI2oUIFj0dp6Du9Qc59iyZ
ZQslgPKxxpcToIis3ZK4xRZLwSbOJbbODHTXzItuOOfzbTfgBnAT3vTk31NSi5aSKcEIQe5D/5pI
9dy0xp6WkQiPAYHltJRHbMkQUm1/OC2MJHi70WbMLZ+cc4hVp44xSEYVlDeuSos5hiO9FZJKN75G
hmOu/AHvkjF/OMl81Fq2sUsXetVF3wiZnOmywiE1knvjRLEWca2xMEfvVdYTz7bmHioUv+10mK4W
LBK7ni6RUV79qOx2rj2ux6pC9TCHS+y0P2fK00Lb2o/eNtWi8GAa7ATcZI/rgBiDrN6q2YH+n6Es
IiyucyhzHFUT2FzQQHw6CVn7SeiKLCJxTN+UaX2ogogaunfN6RAbcIsPt+Z/WjpU20UywkXin3u8
7HVPZ52jwQNeAmeWNPBzh+chss/9QBJk8txtpmTQw9gPSsWTIZ2daYvdl/05VnPymu6rcHsdB7pz
m6vmFI3VpfYq+uxbmBdoAKu2sAWDbXQBm2gwts6OG54VPTB0l1lULAA5emI/GSBaRHISUQiP4Qdz
tAa3LB7hhMsJlPKF4HUHUg7EZatY55JZv4TwFBRTyFV8HBpX32KixXhU+eeiGIogcYlSizPwFHGN
pnOkVfpFyv6ISaXdoywyJp/yQGhQLnSsw6I1H8PR4vBM0oVnXqCZTnWo9fR9ZAtjRb2GBR5wnuq9
R0bS/U5zC/AtPY4pYRbVbjSK6iib/piMlDrbdgxMlDHehsBFEYUSk0HP4MxtuOLt7AiSQq6Mhpx7
6KobQf6ERDHcB22B0kxgW4xiv5g4QiZ0rmV+UvIT7ij+DOQ037iL5w2s9oM5MZ9xSRaTLtU9qhli
/HC5M66YY6VEjPuX2S/J2NgU+y2BJmaMw0KdEn73GGpzEvjDvmPPAu0RCIgXgu+xsu/SVM9TOD7o
bgJKKyqhH6MH8ca76Whdm8biBKbfoTZeTXP6jvsMbYr9DsKwFE+ESVbV8MRAvr3pQzTcZVUHAMFO
T/ZgXKe4gSxo9j8A99icO5GplSK7xIYMg6QDiqVp2Rj6E8+pYRifKYLa0FVYBUydRVCbHqfcjHCd
5eYY0Z5K9pvc75rAwthshOf2N1k613B2zkOv9/smHu6NuOEQiJZtNNY5lcBQXTu+aUq84SGwVuYC
DRggdwCZzn704zDj363XEU1eW19agAfy6eQg1EsoDriLqu5Qlz6m68wC0TWScbL4Jyhe5iodvj6a
vbwvSQAPXDN5BCPn3D2/c10QIqDa7zYY8R7rkrcXbXXD7NNscqwg3oBy3bpmIB2cNDIFUuzeJhvF
PGyJT1RN+JzwTOypLdlJnBOHbkHi9vpxonUsiJOQceP4kUBltcWio7ZIH7EWg+tNKmsXQwNxJ+ZZ
XdmqdbEIAGlTAqTDZ7l2w2nn+vNPrR0/Rd9kdMDrgZ5HD81o3YSXW1sg35QWxl5Q1e5n7hMzJ2y4
s1RWnXSzP6cwzvc9x8wkmndiOMnMBp+bSaCM/co3GRkCy5DiJ+IKJipOAlMyFkFb6o+O0x0AuyER
YjXok44Eg+W9lALXSZkxWmeIvdcdpPhqLLZ9vswiQb7Hhr2xSnKH4zLcQQdNgTqovWNE46Nb2U8l
WVgwTE1JN2Zo7ZuJ53g704sJAGu/lEWanU4vjLd4yMPOOvFk3unF2IFfbfNTOnfjLbS5FaQ9b2hh
sD9RvgPCFu6nckjH63KXdUX/CX6A2HJKSin1nqRqp4CSCMIojqhWVlUsJ9dabb0BS340F1qAd36T
U4+9H01ew8SRJkCQkBu//pgQLtd9YgmWP+xKgxyzQ6Ulh3Is2jMjmAVF23H6xIwyznjHijK8hhqr
z6AJTGaKBzwDvXYa9cMcF58QtcqDQBklz9dCT0MUi6oexl9C/Hkeh7PS3Q6fQ8LTFd7AOq6aSz9J
+ltDm/PL4H1WZpLt9bRDREydfgMwzub2h32pvJr+6u6gRbTqJJY6zr5GSthoA5Xw42o7ZWHH3QMZ
gJxh3BAhiUvSDiwPGxv7Dk9Z8iIWASVYr6bNuZigWtb9tKYou1a++QFhZdoNk0sqt8lpPJwiiOzd
mVpfa+vTFwFXNW23TazEpYps/K21fG0GHPJxaRHcnUHtydlGN2R/OISOuhWFtgvtXL9Ero/fzgrS
Oc0Oo47N3CNtvNJixOxYTtuqc3na+czgpG/5f/sROYwzt1yojZMzgojXrYdyrhl510jB4Ugs3M3Y
dLgSE9WSbFDPkiJMu9aOWQ6L3xjG7MFqcmDhBSF3qQYM7J5FUIHgrZ6SdvCHEYoKaaatM8+PjiJ1
oNcZOSHB3Sry8ATqc9yDpoqOaf3DKWus604VHe1CnUu7tHe4VQ6lPg9HjVzwMbXKq9WPZw4pxaXF
5bOMjIC39BBDzHmr1az/MpQ9w23ABWNak8Ov4hra5PTJ6WK++KN+qePimM5WsS+R5DpXASQwUVCG
6kELU1yOojlkjiNR/bNys2nDGuJMosdb1tsII01b30QSXZI077ZllrSE4AnuNrOFEGhNzVazMJVo
GhbtdIj4nTSBGip/EzbZJy9U7PvGPdh5WxxnzfjKmKsEfkEGz6pUe5IWSUpaeYqgshOxC/X+ezsm
3YZgc7oZcNEyGRMbLa319TxazbmrtKNRMoMm2N8ETS1wVXbyOqtyA8xi04/uMU3LL43AzJy/jj59
G17RQYpscfjqTc/Q11xPin1WKcULsSFAIvNyjJjAhsS1t5ky2ZMBak62ow4Tg11YbR1OQe2jTDrc
8oM9bE0k2SmfCAflZRl00bSzGt9cR8jYq8Fht4R4FVUQdxYQX4e13c8QJpTi6YGCaltUCoUYb2EE
szrabB8aZ5vMtKHkJTARhT+ky6Z5aza7TiFLG0sDUC8wkM6cY0pMASseDF89KTYx1F/sR7NtxvuL
B8JHo5UeawfG+BTW+0Fg6RNJgusiHC9Nh+8vyV7KqsY14zNw1KmFrhswbJkxd/tSAM6UrUlKrgdc
azUaZrhOqs/sJmk2qNFlODKhqfQ8nTCRbCIcd5jstGmjSJ2sZGFSKTLC+mhD71sGpHQ92uo+rBBT
IiKbeIBfwkavIc6rZ7+trADEN8COCSwaiGEZlKlzAFN25xeIw4KkqrGOFmbtYigaGsQWWTWPbnGn
OJeZwnfWbdVLZiG4wZN5vinbq3cT6jevIz27AwFqNx4eZ6Rfs/bhsjSkWJ1u+u7WNNiDBuc8VFjH
vicL7+knTYVPuRyj5RB56kN9XfqKDCr5f2HsS5tdcrNgs+0FZo3/Fq+PvsE8wIFELz9QXUmQWmS8
7IVIHoYnlZuPHZPDq6ARmHPiT+vZYo+4GavSWo0j1OwYDqdmRpcwlYpAWxvou1xSgmMV8rknMYWZ
0rUIaLL3bBvka17BNEN7rAvGmRlBgbWp/N2U0ZuHXj8Fbp2t+wWYm07Op+AJFkGnXrsOLq5xtL7C
d4mZccqYZY68hz6t87U9WOsCGy9WX1UfrFmDr++++7RtmHou+DDDl0pLv2WUsazm5egffyUZ/x6N
Y4C8fD93rOxu1AAaYVhGiNCHItAeGToo055XIkpMYqj5vXJ4FCdMQMwy3DZd/WkL66PJ0q1dh7sE
0ITZ1Vvf0Mn1LnFMNajvrTJ/Ul5+qmK+Tk0DK41G8bJDMI9jKkhEdwmuppTnRIIX9Q2ZJVu3HcBY
WphePC8F5kEuqI3me5pJ7HUajbeBsRNuXI6hDBvwi4zVpsKmsyld/5jSiXDwJndnOuVdDQBvZQ40
CA+h+b3SK3yk1DeNDqkfovEjLEYDfyEeqFXKZmqN1cX1snJnlkUd+KG8TfiyUhTGTNTFfogRJLBq
PkVzBUEUikXuf/q1eGfqPvE0Sn8MNniFvE4u8eKAQ1c+48N5CoW3Z2Rwbbtq2PcudOlhRIcWzU5P
+p3dRp/gqRr82unbRKfb1sQ+WocASKU3nMRcfbYVaa2BvOaqNIQ8gbWGBVA+w6L9Efls580IFT2J
a7WKRMXbs8unmEoGaomRZ2qBOpKM2Vo3OHESpIYHUw34uxtQ2yInYS7oqICBA0YkQ0NJqD9AOG4h
5hXG69RYN1vGWoCt/A5/CAeK5rOIFSAAIOW8DJLWidOwgyW+qXufKTbKvWei7s/6TkPoJpLWZyCs
7E1WRuHa7e6mpcgDiMaChMPNBYUn5ljNiJB23WR0efTmL/+Xu/NYch07s+6r6AEaFcCBn/SABAHa
NEzDvDlB3My8CQ8cePP0vVBVgyr98UuhWUdroJCqrmGS4Dmf2XvtCtFhMJgpKH+7/iYZBZ9uSqEI
7qaRKzpc54sJ1G/sOOrIrdhoVNYEZrFSjFxSkczhiw1Re2ypWbeIrd4z5FUBG5lD2Dr23uoxK/a+
ES7jTgn1eVuVVAELe6IQ4h1ygfKH0PJ722R+v0SrDxtrBjHSiEfJktNLY+cmo/aH2bRSqfuAF526
gbxgQ7cOs4pP3WLPAkkuwfdhwNniwM13VX8EGi8TSXyWmJ8aNlp97cMTj7dLPj1NmfXRqL22M1P4
8o5Qtmre/ojgoJNkfhrK6EsHwoX7kTEHGzHSxblPtG/BAh42ogptanTLndtyWUqnOQ1t9WrWSbad
7PnEKOm6SkU5lDA7mnxgRguFt3BtyBi1NgRyIdA6QuL9+68AQJRi4hs3ItJqT1XpwmG79aZkrR2G
u3gEk5Cvyddi4gvELuLF6ZmwDNz5VNutPFL0X2pMHIfZaK9Lu/Qveb8GxVYrK69H2UWeI5uj3YKe
E9hdPR6Hqj8lLrmKkUq32autQPfj3FtduqqoovfGMP0xbV7tLPvMFnFH1uJWDj/zPCH3OgcamOty
2LjlHRUFJ4hFiAuOypeuNFH2mBm9ivEeZ2YG0ym9Y3lX+GYILm+pzI9aER8EZkLlRiwEy8Pc5tqP
tn7P6uowRCkO8RbKsosG2OSARvlL/lCB7CdcA0nMqQhKom9tDH5UGzULNmZEVh09dEhaKQowDCxi
QEW1WkCblju+JF9GdAg+N51VZK/RyK55HhLETgxjnDiezjGwGgarUMi6JFopZUkwO6A0p3q9Qo14
x34J0FsU7i3trnW4xxxCVJDhSt1XjPTGQeuxHIoui6Y8kMwTn0biFPxpTT6Zl+l7SpTTrETjocgm
Px9RsIqBs60Fr6swvIHXvmbi5FjieS4eJugTIRM/5KdJSCCtfMKNHJIYqsQH6g7GKepnVustbivE
anYtGUTgHFMGJwYDyHzGoNIC60QP0jqGt9QWGfCyOLbKgRWz4iEDirfQx0GFcs77ECI8RerdtjMR
GQKw3zRLMgWa03ioWoAxkmgC6HfPDbbHo01lNd3I9409OxqxnvYYsV2jOhEDto9rqjoLkZOfm1a3
wRomxyF9qNKJg5U/mL+ZC6Lpct9m3GX03XweTOdmLHbr9cm4BFlEHdRbjDW5R6FV4vFWK5y3RntL
swaTEdtHBFJIi5sSMJOVneh2HyWaom23lO9lPcdnTY1wH3S/0N52WsUtk0Nqtju8ty6+6ZQGLMeJ
7ZjarhY2dnxH+VmNkeppYCawdvvSABuT1+2tz4bv1pgYsHfZXcrUh0Tn5t2sIB+z4NuXhbR32QQK
CDArk7+m8CnOiS7oRpBua2JDbfNzr1vfvGWuRIY3K080N03Hp5XO0/cI/OlBZLjSkuHIJXEnSmP0
w6T1alcRjPQh1owa4y27qI5qBYBpSVMfGVPjDcnE5bzIB+bbT1o/cY3JEomFqZDN4k6wmBA67gnl
OdpzMbzQjewjHUJpIoDajXb6vQqUomy+9u1IWaum3zwicivaBqp0OPqcPzOMg2jPCiTZOCqLR0VX
YabhKO643vbODCo+ZkTmSaB/9Jh15fVTnGwTvG0lsUrMsvh/U2y8q0p1jh0JZAW9gpP0yrbNlK/F
Kh8Km8sy0ph8OMvAzLTAgiUvDijmjV2Ze7MsnyesQFuk1fluNk9V3YbgB9k8VHnulU9K2TNgdzDg
cDnqQ/IqLB84fuKpRaf4RTYDKrOjLnCQ0sH5x2a8iMyLGDFsVOBCIM/zSzT8tGsn88pkgneWnvj2
VTuQBcq2SYdhW+C2WSPEauJTeso2t44CO+zVPanr2MoXtA6kQG4Svpfoa/NjhkQH5JS5t1pMHevj
QcdSyPvOJS6pK4uLKorskvbI/bS+aoByzsAjXdefmQ9iIqRKSdktu6IAOd9nklTqHCZ1hvom6S5S
14egmQQKz/DZ5IzCZsuja0SfeozxnAlghkkrFIGt5M8Y3EcGqJQM6pReuzDnWBnL1YUNahe0urtX
rGbYFM66q++MY5zgKenbiK8+AyVQKhTpcRUSSGV9MSkXSI5jrwW4Wg5QqdJ2EQSE5VdLA3jSDsBg
k7QImmxk2D6eqQeg72vMYPtqBsGnhVfe4cYviJTd4k4Fnu5CT9eqKzB7WN9D8g6OuPSddCRVnCSn
UCFSxnylt8A5Yt1z4VEjNtYpimZn40SuFnByQ/9x8lvJDl6MJKh0IvnMjZE8kQz+BrSc+3DoYq93
SAwcBobqZBLcEbYYMotpMTIGS1ecmEvMbFHIuMGZujyKXH8CULaHRWOjfYdvLotD5o7vwopurqyn
XdzcNBftCysxiyOW3y3k4xxZt6RnxJZLcAGz7dy1CXUo8LlNSy0PXxJnFjBt0nhzd8sO/ClvAWFW
gkKg7oCaiLgHvDq6V1PY+zxnbaIp/GbYkFhZwQtiys05buhWYoc2C1mQ7UcOXVqpNIundfU1/lCN
iKnMkpBLZSBCkQR4b1RzZikiPqDQpWNp74aMZ4QsS99ZofV1GkNvB49YLeWLMQ8Z47M17iW/aclQ
nw5QFGDsY76OCvKZrKWxfeesAa1qO6ZLS8uSErn2tVMUiLUlhE+FS2QZrd4nin3X89lzzSVBUrLy
mIT+ihJQN1dPolwVerehykNmayrRLMK+jt1g0R5jLWAPgLEwdR/gNmHUf3Y7VljqmPcnLA/E59Uz
Nu+kfFfR94SL0x0TjdVT1YL4YftSeLravDhT96zNAmpTDS4slsj61VCZmUuJgIOEFIJRv1uwRnt0
4vG0I3xpqzOeIV6JhVNBs8GcCgRxc5MmotYSFxsl2lFSoU+V2KjOMPsjz+JoFT/TxPisrbpk7M7X
Lbatd0dq+FMBExEiQ6VW86g0kv0UsQi6N9qmQ4+UVd6guP0uZZFE4S6f7Hiqd1M0PjCfP9uRuKAd
O7Um8JkqDJmDxmYcNG60I3fzHfv0Jas+lj7I6qH0i8a+xUV3RwRpE2D+fScm55ufHAP8JJ6gQ+IT
1IfrzFJzTzDzd95MJxEysirtN539ZRg2j/nUn0kUG/dZP17LOT0r2sxN2yNa75tTZpWHIowhQZoj
jbArUS23+k0N1+iMRoKb57pa57blqrcr7RpVGX41Ih3UEd+XQGczEyzSa6zaDUsGWguxSluQsCmL
5SVZRL8FQxIFFdkWrp8CmDtZDUpgqXkE/BAh7aykAMIHPUiLFxh7pEK1Lg5ONby1BkkXi6rfEuCs
hiRJlJTS+1wP6bfmGAMFERBykt2poB7p5uWrmlf9v2BpxqLwhow5Is5Ar7ckAxOYJPPPbmmPkLpC
r53677xTGgYAFCWunb2odi0OZfhUJmCSM/NXYbo4uEVyw4xZEOemVaRxrnyHld88cvFRpjVcQUod
3utdlnl1inynSIy3oTK0naW1zG45NAb3C+LvYQQyTOdofjYdJOQkXt5Q2xurq51OI3ZsGoPU2iy6
+hipKF1t27UhFsD/ROPZwbusf6ZVyPAgf14vOIbisOISyzACDgWPRCi7+1EatYutnZFnupJe4vEJ
SPAc4MAHRmSfGcmhcJAJGan5J/JmX4sbNxCWw/y/cILWijjzSqIbFMw+nja+NgQlMHCy7mVcPhp9
fzMsSm8p6jEwqjTd9q045lFIJWQoF7KliUTn29ilQD6q+GAlNnU4zkfWQMRyLebTNGmFF+H/aioQ
DpaWjEBaC6zazBYyV9yyPP9WUowTC/LXonob+3hVZtFBtfV8aSmyKnyBDcrNjVCpMUBGOIwMvtQy
U5ngH1IQk6XN7Lv+whJFcEtDp2k14k5DW54qElH4UnxKuzt3LkFFqLZVfzZtk2RDuigQuWyxKoKA
+k4lcDvsD4MS3peO8xpTVsHLxW/uLjvoSebWbLvPskjedDNyA+JOGEjg7iVpbqMerNqYtmrRF55D
W00aovSg6d/bmkV0QJ4eGxGhByHXRGbwGtvZ70gx3LmObUNlIstnRD46YEENK9JzikOvFigy25pB
jVfH4JS7acTtz3ipTw5Rt2ggV4TYFaX9jas3XrnGfIRF/iAnwxsLCfkPaC9jTQRwEYcOKcUF3k5i
uihmJ1iXU+x82r11nEy2c6PrxDuCkkBxquzi19yJkzYOmP0Z25KKzdLNVE92GB3mSKMh0fk5htHe
NvAsuBMzgthpCSysIFtNSb9GGzKLtlioEfPubeLZgS7P+2y4BYg4Q/Yo5JafmVQ7WHFrnJtNu2fh
q/EshJLMSdaK06l9Ij7K0oHNk1U+HGLW5BmNO+DTZU+KmERBvuVkzXYFE6mdZUZGoPTZrYXjD+kf
KN8EL7QvB+4dDp+doJcmM4GknwTLeoKr8UDdgzkzHwNHMXhlEmia3lDC5h+NYiO2wSa9MdkGMz0W
LB1M+QrNKNyOWI0MTiZ+fp0YCCt7gow7wdiusCdBqILtMo2BcMIfws9teZs7xkBuRxE28e5rcyfO
U6RfF1VTmXaQHFaqUQ6zieMZoBCDRaI2Zeo8ZXVpeBN6ApaE1GQQPLzQwlPvxvdda2PxBS/YtDEP
VtzCi8tiaEDogjxy91oPv2TLaoaHcta0TaVBVFtiZ03CZVJu2OGTxcoSTmSJIBEft1IyCpqYMDTX
0RhbD6oh5U7Zfduyvi+tjpihZukZKS77tClavkckR6t2UIqIxMeJmWWhlQeNPfXRUrQ7bRKvCTh9
ZEGhPyvDJ59sYKCtZ2e9vm8k1A39T3KmfVLYelfxhgxYp2OD1GzT91rT7iDDiC0YX3XDSj4npy5o
ivFYsUHrkPrs3N54Y7VzRTNAHnGvPY3hM5M2rIzulyYO9sWKlYM668oTH/Q+U+RrKcevZSC7pAdO
KegmRc3ave4QEyH/KnZ2eoPfNW8Mh/eRJ4PiqIE1PennVmfhLti8bqoVlmHESlDrjfTxKj8gXb4o
MqX+rGweP+tLbVlsVm6J3m4IL/g5u3Jtp/qaHsV4qd3Z8nobhRNfQvr0Hcju1QQQl55AMbXRJPaS
SjeQo2lfCmcjcozyVi1kjxpsGJYJ1U7hsI81aYLj5WuIAFoVBQI5jZfeLOo5rTtW6PpLF0a13yra
JXPaXzWnMFBBm5YzqUkG7JXHMIm/08UK8sxGrBt2fjp0z3RSZouo1UQdYKVy27GuUdrqzlYZbYrR
1p9HsI2dFbMWE+cC/Thzv/anNjTWznQieIRGcZLkgUwF2RD5ADdclX5MJAwpLnxpXCj1GC+EZ9hu
tDVMRqruRGVb6eC1kQXSh7pt5OE96wP2cfGQS99mdwX72H3PtOgr1e3XEVEVNMKbiZQnsr6WTILF
gSYaC+WYgqs/mJV8ITj+E6HIdBqWFCSMbnwCT3tCLngMMdlukqW85oNpH4zEoPiJ427LQ8dxwhlj
ildzJRh2Es8sMRvgKdisGZpePGXu9MU8VQkUQ7/kOADwwjlfcwV3YmEUjVJnwDo9TMc0KqJAifqP
SWEqzqj50qwfEIcfbvEBr7zTT2Jj6XkeiApRWIayMVkPoYbE1J3qdNVeqShK5XDtFTQd7NvBjmmo
qMsCV8FgucepT08Czi9reDK7JVJD1ltBu8oyoMtx3JsRUjm+3xWxwRstag8OMUIbCbtbX8h3a8YD
eUsoAW0r8+Z0WE9CRoqa0X2NPwgfdrdkQ0I+0kIb/mZN4BflhaypM6DHQCqLHGbepZDEH2P3IGJV
PtoZZ/7IdaupGiVjOs8BGAqqp6F7AesyUdFk+O0zjNERs8KwKBUvTwBC53xPmkawlJTtVaQkAcRW
BGfb7ddQUhsSBU8cC6170rZPuWSX5gr+qmIkkqSjCQtt1OHLJa+Ht0mwLilRg23WoPpN3iNDH2pC
Ahpi9MhbZk1Yup+mgZAwg51WwGmnYR87gMPEd1nVD3VAAKIubaDbFUnkEblqMMe3yLuZwk0Y5Grs
bJbKGyL4cz06aysnlo9Z1hY63ZqWE++lJT8tG7uE0gFdTS2UU53N8Qph847VpU8aBiOHCuVIEerL
XVygYLLBDWdk+9hNdYCezrvTPg1DepdSCYANSMjcML0CTMYhiShfdJOGyWjiL4Q5t8IWd6jJSe8O
rWyripxgYSQZhYpk0nHDoOxg75audgCtjDvHtUrSctA8uepxSm4ajBmWakwDbNy94TD4ToWBvoIe
So8EI2xoXkIAoaSB7zObYVwxVfuY+4rgqhh8Y+iAgWbvz5Od7GzSMeDxux/5PF6SiSlhLdC2J/LF
HOKKIz7Ep7JUb7G+riUj84BHaCdKBsaGnVTbfJxuMzqAA1scS2M/1fMBPXazirPhWc63cIzfEECg
HWDOqhEr55ldHShFu2OnGZ/HhHRNWx7kzDQCSVmquFfs+1G86hl6nruUYu8QAZs0VDRmBjwJP+lI
Ox96+JRJmOyQD4LSFDbgvumClPxBqtghZjQx6FkoHHDHndKQ7Ukt6afxLuxQ0RL0QQ+Labp+HrQ6
DvS+RV1FUJYkq4Fe1yFbofBQ6VJh4QXGTMpMaGGrm0UoglkCrzdld6yVniRP8EWwkTAFzSPUyTL8
ZWXWlZaBmh4Uo8bJlJfmNV8Q3yFAosjDOwHn6tCN1WPhvjDIY50/qyxguD6U0BT3TAop5kiwIufT
+EXgyGczopxFFrGxRibMWdf3WyzsQdmmpD6ycYZGhGarILmKf8y8E7dna4Jv0EZaBuNmqNl3nk+v
2CyLrdL3pOABtdhlrhYd0cM+LbpCE867bTZImSei0BoAVwxxacgqmIZxYZA9qjHXBmlmxKOzcauC
0KsSpLRtKawwG4uQLJ3HLRe+OuJOBqjK/pvEBtlZ9pawZj9tFpI9qwRnuiwPAgj9WZ3h/HJJqYA3
dLtfrhS/y5Xk7w1sKxingv8q7JlUwfUziZl7ROHY+8IcL1NP2BvJNfwBiqvRE9DhMq2dPKWlvez7
4ZA48qNoyKiykfKNo4vOjDAP5hnIuRs0kxGh7IXTV8GEo3mbvLl9C8MbYmGoxzfYaRBKivyHZjUn
doyvuYG2pMzmD3uwsSrlQbR0l4brTUcVOxMnyHV4gL9BsdTDtWfTGIY24Ye2C65rojdJLPelS6PH
oZzZarZMX/rc+iKzAVKRTuxl7bzX44DysJCs9BhgjijWJS64Y4OztjcUvNipv3Td2YADazBeCCFj
Mx0qsgDcyYWjcqKBOiDhRo/NjoYDtY3x45VkDJFpmCp0g1C7GRAs1Qd+k+3cImiuDefZNqPrYiTS
C6fG9bjl3ybFjs8Y5P1aNN2hyfT1IlpXHth7NuZXNyrzLpQp4u4Mm0msiJtb82MpIRpYHR6uTNoH
SGxWoBNytMlA/9HbIJ3q20/RjxcLvRGiPIQHGe4vkbS936oW3zPKVfqC0tM1RuJRfhnznJEELsNd
49AOAWS9KdW6YmJ1M8bGj6nlS6vYKheUZXmZ1kzHbqm+w1QPycpl8pNKhcRjdp1b3dLyEwb3inQ9
eD4dRxY6sYCx0ZFv/KPA/45FmXOnZrsWS4Upo2OqG+x+K1cs3cyQ0wJGqXS3Rm7/coywZDIIKBPa
HJ7siWhLq4lv3WgcOTPue1UHGSa6X0aevIeQoP1mgF0vhkMEnhbUgoFkli5nBf8jm2iP7mEskuUU
Idv19AFx1/TgxjyNWcnEjvQSZ6OuNNec7xTOMKibGsPBbWoh0S3D4TGqM9yjaQHYq0+cAFNWY5gA
m6XDLVmgGWgNRNFaqF5w4RKmzjiDVQvOYp1LKXCzKb7lZDChwF5/ot+XqTlSvISWdsqNbK9o9lMx
ckNLmV1nm+KrnNfUwCjGe9gygxqOidkj5kKt7wDFYzu6zlJ386Sx5DCuHfygWV9psrA76AlUMmmU
AlCHEr+vuJmiUc5R5R7TFN+nlhKEVmEIYAcbHcwBPhMmr3i4TG33M0qSq5K36gHD2W5ZdydVTBwT
pzW5pDEVK/NqZhlzdqA2e5JV0e0j/PVuEqyz0h3uNhRMbOiJu6xgPEUwQC06lsmut5VM7iwlJMHB
jT+BELD6CnLAHR7jJjLMjF9iAVNbOzFDxvynqhoMiQZaqWTemvDkPG1NctNFK+7EhNtTRO4RHdm5
NthAVzo+y8W+toAlJ+EOgKiXV7vD4esM2XfiUsuXGqeUu0p8hHiulyU65FHQgIdVXkMN5UO4gnXG
KlePYcLWJedSmms+ErbVDVga2F1xwl5NFfdAYFokN0SqCtlTYahMUgztMIU2cPumRos4HBHtgY3Q
i8STEjsbLolLhkWY3ItXoQOhKxhdOMgFNQusImU34CX7bCdmcZdXxhvVGWcUReCRaml8BCvWsR6f
9qwdQTc7Qx7QM+8QSX+1MtcChYVhtFCEx8kLismSL61J41uyDkJCSqO0YIwt52NsEwoqBIEzBRNl
npdvFSfexqn1KxAeSXf8FY9cPXqJREataHGJZ/lsFZUrDd8mvBzrHC+g5hWHifXMzRD2OEgXZdWv
aQOiz2ID+/NLIR+sce3dmGE1AV4fVN3Eis6CODUoPwjXJTV3ObgKK7p2HZPgVdq3ooRnaa/50jgD
d1aseZFC8m43KTsh0CCp0J0JTA0sAhNZsCQgYCjTo858G/PE2i3u9wQP6CLQuKoNWo4sLrRAWvC1
X7FDH2vu3WgC+N4ry4dll9A44y+5jteLPmfavtVWpshSt6/4O5iSVr5ruu/ScYrj/2mHnVAxpP3/
LXZP3T9OCWCdf/wsv/5x9wu18V9tdr//5j98drhyfwPhYAioBoAebYx7f9js1n/hWAzobIHwVmjO
+q/+9Nlp9m+GhiYN4a7mGrpuYs7702fHv1Jdg4UCY0FDWPyP/8Rnx+/4m83OxDxprawJy17tdqt3
7+9my3mIajEhl4KrLR4iEVJ8024V75V9J9ksRX27PnTIhAjDqV/gIjYp9I81QvIKhAANFmHKZuYh
G9mQh4MLaKNZJt8Gz7F/tI0MWKRtSibWlnOWoYI8VG7SOBgMThTudoBHSJUHZsPYbtlzqc6zMd5F
he2pyXNUrMHl39XPsM2xv7HgBXs2Z8Tz2D809WMkCQbigKcOxS4Cb5WqJi0sKzyme3qtMV+8mXej
eMqA9OsNxmFHAw9XUNxz4XkL8ykWVuGz21zV4qNhDTEgmsm4IzTio137GSIyW2b6EqM+gGMM+i7e
iQxjBD9fSsGpRPFuRlFCZe5J6tIIW09OKQs6+CJq7CK8bSitjwKEuaVx5kIhSRlTLDFhH9vYTrZj
9dGY75CZKaHODX97dNEwr+HZ7+Rbn7znjOr67n1g1GfV12yJAiNa9+rYb9nGZThkUQ+e9SgJBCHI
mvkzHu/aEWiB0SFy0PcrtqFwyr1NgI3iRMHIlCUGhMda+l5DHdxBoR9H9kHteHK4SpN2QaavIbxw
WX2A5r6GU0tlqFP6VQ+N2YOfPtVQBVCyXJeuuU8zSbgwcyunja5YE9CDmlza/YHs+jPsfZJKNxjs
7tspAhqoIOHK9kgNGb/BOh1ayIPu0/qWzrG54x5IpXG+ri8Wwgi+R8B0pH5pBuxWy722dva+vgw5
YMfgrccwEczjjxRXIGO+oEO6wEwQRjyfWO2epZ7v6/S9HJv7ftGPGqUX2SupKhDupuBolrtKh05H
IN4AXzlzkyOJ1mdX0y864lkdaxTrZht3ntGn76nZ7yZs7uzxSECJ8Rh2p0wl3IE4acaegR2HO7Zv
fgMsWEbwdK21KYl3HW2eQRkPcPA8LpTzAIlxgiGtCukwvpNhAqTOdj91PP4IlH9YJputvIxkBIwd
cXTNV9INrBTi3Rh6fCiHSk0uJRi+Yimesxp/vFVtHZHv5/SHkp1ACW9hCXY1kLM83unTi5ojuO/e
8Z1QgwLPqyK4y/ns94P5ZFE3msOPkMg8B5RIt7hXBaRVoi47R+xBkBwMJlwT25wC6vUGzskb3fO5
sHArVTqv2uXlhMxe8GQpylZrXnJg8oTZMDWwfprGTWfguP6jrIpO5Cl6bbnwujSvzZ5j1oNN/Nar
vzRAEPggtkhXt103BBOJYkb/C2XHoTbBFmNoLPOewfuMOamiyMJM6jCIGtA76bcGRdOMhWgiKDWN
wbriUhofuzTQk++BOQoJP3ryaeonBQF7DUgeT85KPyMopGRD+B6qt1JeSEq9OFQxvc7080IkK54a
P+yqoKCqLtQXfbzG4p4w2MA1ftWoBCXrqTS7dJByRuJ3RqLCcP5sUz6HIcCgRMYniK9ViKDUgNNK
nA3Z3uCgqgGlElhDLNzjQLFuDe99zLEkun04f6gtW8mekwo+aL1Om7MDDissm5qHKnA7NMtbNC0n
e5o5LHFZ9E4Ail9qM7CmCeQBrd3Q+cY87VQAtUzldw0HNtB85nEh0JZlnW+hJRn2FZguR8LK0PX9
wlYKGI7foiXpIlxlRuPTle9liNhwYDqdtH5SvKlEJhD/4a2bwPW3VRgRiMyEqJfAXfowXdP7y4X6
pyf8rx5wDcv4X0EAf9xNpqELncvOck37nyzgsHb5EmLm8sy0ALtN0mGjvJB3FGhF+cCklCQpYm7A
Dks+XEI9MIlGOB2Gk4Oj0EnINDJSUr472lcEPPxzyZKh05WzYBEVNpFvO4xPLOOSALhXFPTrRK07
VxbMrwnBMqvxi/kwNBtCBlfVYMZB3nN5afGO9RgHfkTAMEW+Bk++ZljnmOyseRUppxMnyGhEgRAj
kbykEiz9fU1YYaRGV3zNvq7yKhzrkrKPGoCG9pi7tNI9VtFTBpFzvTfkqJxhbuzMhgz29QVidVRs
PzW1AH30dl6ys8qYjqzKXT+akHiiXSXoxtUocGJ5HIq32ooujKedQufycq60Fzg7lLOaK49zoTxy
gcBCvHAPn9fDNizUHXJ+FBL5fj3IwGgFasuhbXPYEYde8oevh12H2mYaslcRkRPMYs5m26Mqj4sR
M+4a74hJekHxE7Qj+SfYzUG87Yc+e+RWPUdOB0aL83zy4bVvbZnvVcH5MBN3wX6UeTB4Iv2iDdVD
ysLSCWP8eLyRxGEwpiiMZVtziSbEpBf6HkJUAKAZbX+M5AJUVl49dLJ6aDn5UE7RXkx3Eef5f17G
7nfX3d+pEH8HS/z3LckS+esr+fkvf9XlyX/+51/wN/TE/w7WhOb+y0r4EfpE89fi9/df/0fxCy/C
Eg6lrGv9Xt7+Ufma6m+2qTHnAPOl2bqzUvn+LHyF9ZvmqCZ4KTQ4wtRcauI/C19h/GasKAjHhmxn
ryXzf1L4amtd+xfIiG4b9DEa/2Fs4IAa+eezRdZpb7lh64U9ayPKOYhRXEnuz0xFRT2Be9QG5c14
EJ1A8tezgoyydT40q3gPiHiREfRCyCz5BIkpRL3rlP3DvzkA19fwt9doqqZFj4CqDPgRy6W/1+a4
1TS2kkbjObPyPJPJrLOuiwnTMqmy8Emni3GX2BFVgIYfbphwLBf/5hD+JxIa/Qr37vohGZrm0Krw
efyVhGZk3TABp248uDPozqznVHOe24ESW8ThczNOyLQmptH/+icXK9/u7z85TwUAJxogy7JgBf79
r5Up5I9FhpU3AyQnDxfPcuHDEPMaDGcODP5MMUC4Yp4i1pzOCwzNdJDpq8AWbrCxWyog8BhBrSa7
zYjoSifZT4by7rjpJbGxWrGO+XefFsuB//dVm5quqwapHY7Q1fXN/Px5TcqoBbjyXwuKHkpvRnh4
sJpnR3bnbHGj904n32ZRDevBWJDgai7q27kEJMBGbbpbQq732ZrLG1+IH4NIzV+DuatQX6O958Yl
PRdtyBKJY1LkhyUfGE+NJ70tLoiez2ky3ilkYKXzyqtarkVSPSgzyQsmQydAryIx36UqD9hSfKOd
8CWT+YluU6AiLKSvRTqgCXGwrJcO/dsyrYH2DCkIgmBPLF3MyoY/EXrRkT0Jp+kgzGoHK4FpZUys
X3XWYOKTGhNYNcQKZbm0rMoNoz8sUJzSTN3HM03Zd5ssPgC4eylmVAFH0hShERF8IrPdPGo7YjsC
DS9HvW77n6I2vk7EDYShcWKD66N2YEGY+24+PibUMXDgawz+MWLO1hlZ+XL1gkZ6XjRmK4T36NRv
tlo+L6Hio4PfpQ0h0xOXOdIwdpTtk9pMT2D3mElbQF3C9x64ccsiqieYRem7nWpwwxaU5GI6FaoN
EEN7kliiOxEf7by+m2uHFtUE5yKfpUPucj1/kIu4rwSx1mnLPBWdWe61rJiV6KhUsUPRn4APwHca
JxdoDOTI5czOl21HFbuk06FWcx8jom9HuV+aP9CSUu2Fd22Z+2PCVeyKwLL1K+Q0ND0C3ycE0XDe
J6PpDQXhZ9o9VhL2rKPvBnYyIIjSac3nl0Ibdkaf3OpaD6Z4eIlreenGRO5S+wGWaecZIydHxKPA
VDa5G6b2BbKi3Ai7+4xEGjhN847TGWiKW0PqHQgZGJdHYilbsmkoZ7oqadB6UEvnYfcEtbMw0ZNJ
BcJx6AMn9zMUO3ZZ+A0/oIV/g5ZJe1E79y6X8wuBg49xk39iV4FwFd0bs3XN8umxcSROUd7lUS1u
9opCRGSpJwX2OzO52BbvlWFdFPMdavSuUoFtTcalhE+oQrWAoKBHy0MeUkBEzuJ63YJBpG5+5a3p
jVXpt+2rk84n0/xd27+3um9FzYI4cgKzKU7jile2+52O3Fcy2NlZBp8dPSKUHpNoxJLYG+Bhz4Nr
/4xMmHcKntWtTpQfmrTKB7tLtuhyjiR5ES7knDb0HW069Ob4CK9xZzJIiFzVGxEo9hrE8GTPEvuQ
6GS2KdlDaz6bOlpegHkOjpMOoGBXT8daxXU10wDB4Oox3iJFxLSgu/D3pgMe/h0FMusNNqscjcs4
HdqZrx4LiGgieHKaj8RqPqjxeEIXHqjpsuclIN0ft47ykNvntrtrquSM5hp3iNgbLok8IMzizuBg
Gg/w0E9LzNrGzUlstryy7h978gyUfMIiDRKez7eI2CtG1eF/qDuT5caRLdt+Ea454GiHxb4TSfUS
JzApFETf9/j6t1z3Dl5ds6qyGtYgzTIjMhQkGvfj5+y9dqQmyeQQVOXBAXRYzs45Lqdj3fYHG2Mo
I9n3IMV4MNrOhXPRCtXWsrTfWvfHLOwVJdu+Ydrgct6uIRKqe0RuzSaJGOIXGgplvPuyzM7Ntu/m
TYtowY3HR38c95qZnlqNEYWDQs7amgMncYdRhSdZPK5+Ma7ixNyUvLbt9KZSSot2b3TgaTz/iUX3
qcrTewrJBUWq+TO4xaPegiyGRqty9KaNzHj6Ast99836Gc73o2j1fokyFEVokPwFgc199HjigkqZ
oDBF5Lq18j0cP1GCdF4U/FW5OJE1cYAVuI+zaOeU1keYhavElYhAPbtZlgoCHvjPft5cS67ZCqJM
v7ICUrwnNgJiUe4OE5p1lSnB0cWtzT9Y4YBcxzuSmi7TzHioDpQ8SuTPur0pRgyYQfqsA+LXM/0Q
g3qMZLPJzQC2crp1HPiLEUEimZa8Yxd4LVtjL5xm3XPeCOL8rdFSVB0tEAMEtwGje1J9H2UyHpOB
g2kFAZ2QxA+8Ryz8wQ6x/61yVlHHelAZ/lbLY2oXgNsAmFDfIuxeGzNtrhiqHKQuE+leKG81WoEq
eGHuV6TMA/QPkWUQx5n2j9gMYFjh608bB6lWu0NbUq6ZdS0JeIbOqF49fCzvWlpzE13a6hrTiSTM
T6lJML3+0jvR3c/SW2F42TIu9mNbLau6eHOa8iZnbwOy4znPko8Kj7Hd40SpBKKRvoMs4tv8qABd
Ed/b+AyColoUtk47i/RNmpouPpDyZsUDqg6tuE1zdmM+cauTrykI4SSgfzIyvkPc2/AXTDQ20oou
pBw9wtfJ8OJYO01kVyZ2L24R3/0K5/dUK7JJ/gC/g/zBfrhO0YEB/d2pKpRk6V7JtGi1RPfOaKGm
lJjYZnqvha1kMOYn4tojQXzFyhgilB4S6xjAw1vuSDCeXOOsODeIK9LinuRkD9JRUFcqly3vqz8z
JWi5tswzlmmGCCuGSwYyIlkBRLjL2EYsqy5LX/P9R063vTFiZpnWRLywPkbGFqUxZjui3IO5wBRu
8S2jfHylxLikzaxIINobNDE4MJn/ztvzXY2IY/yWMs3KSfClVNM1Cy1pNz3ZffzHaTnvTZgqYpI9
GM/jA03yPyjfQ2LKorsd8qNajZtuOSzOmP/4cBZXsOapZAzGyRdzEOpzuiz6CKuiR55aGymxKejC
J14BkF+bEDk0gJv86uR8Z2zjtk4tH+is9Jpd3FDNw4/yKlAf7g/Jiacg4bcBQyLo6aK7un5FyQGB
hLPX3M0/QSlYvCPEAETO1nfGXWMnT3ghfjzIReh8slsOKbJ2ETKHTnYNCdnsyHa3RmMnvfEDopLB
TNX+Mcv+WjbxHkkMVN7wReC4XFCXbBx7iLajF5Dze69GmS5Eld0wNzxHvDuBhJqVZNnNm7gi7uhS
LmuPtW3ey05P8WxX3IXqVQJ04MVbRuZM475OT0WcUAThW57yc91D9c3y9GT2QHxSFju7rvGNOFsz
y4cVh+zVhDp7PVBWr9Le3sRjfug1xPsyZq9H1DEs5mn4hnKMU7o10YXOeFRFwcOYGGvCu85EnwdU
ZiAheis64Fw+oq/9GkobI4tfbxAPcLwydIyP5RP8ny/dfMW0df99P2M69kqwK4bimJg8AUpYsgxs
uct6/itXB6HfyxB1XIvfpxlF9XIM8qdwzk8hXL2F4XPdKl3uaRs9C7O4gk25F3VxNZkyOsVwHFH6
L5RHk0dpIUM0lygZYeJy9GkHghu9HGAEHnuttp5753GMaQPqrWK8O6eevOH1AEbE9XiuHX3HW8mK
okcMCTxEXVHRbG2k1RLFk9BwpOEw5wnNxxfdupmxYvKkcGoNRSruGbSvQBiua5wUjPxIpyNyGykL
qoIgBPigGcG99dmCMDa7qp9YF9mVgS4FCeqIJYeCAyrxougMoqprd2v3Ezm2LJp2nd4b1/0ucDTk
ZL/DNeD18RuctkP55en4120KdJSqPeU9F1YO5JPkDRP4Irjqffo6QdVZzqr9CmESIuyYULg6GvoT
/cgVegYKQaAemoJtIRgmzFxmTy3E+I4gY0Bwy5GI9PxOGxfIzCKxttVrPFjyQO7td4WnBvyCBboL
BoSvhOhAzF98E2MAWsebyP2G8Blanq7IrwTw3gNOqPh4Oae0a4TizN+tlGJ5NNbmpB7+yKfYF+fU
6Uk+B6RQICxdSILW1kaJpzVyeJc0Pqxz1TQenZqNNw61P8hHH/rePQzawbSNne77f0UZ3Qs3vCOD
D9BOobDOJYWIzSAYfZ8anz8WJY1UhLMvM7LClW4a1BXepUv51XyyX4zYvo5UWYmdXYXOFpIE/OEI
ywRX/KZp0QkB2q0dQYGN2TXPWiQjnB6EMX71pbnz1NZU12xXwjRfUXueB+8ypXz/yWWjabX0qmXs
K7K8ivib9upevTZpyS+rrKDEr/bMBdapY7+IkI3KnPKbSYMe9cd+qD3kIaxtmZoB2U7/U+cjixDL
TKzzWmRTuGHgzL9wIlhnaXRvau+FuCimc9OyC4MHA6unUA7ZzKpO8JpYoHlUfCTdvPhikaZcXQN2
Wwa0HoTf2+/zkTb87IllnT7SrjTC2wiKgFFifFcvJ+XbrcJto15WX7KhktBRBs0ZgfwLIXmn0qIP
of609KLnDvSKHd/UXWq9FARKejORQLU1dKZaf4i87zxikhX+8wIHMHrTxn1Rq0MyyZckoKRn5Uct
Z8Dl03aVwPM5fkcFft2uYPVPsNMRw1KtmTfsB0B/COKzGyjFi5eFj79X2EIRvND7bJ+LapdNmKiy
5AsYPMGDIroRXryphnlH3OTr73L7+2ec0oMVgYxVPeu+k59GI70mXF+Zc2nU+2NyD13WhrrTSP9h
Q1Z90lQUVxogKjyR/6PheUqKG54EaiHuixZDLdA02gLV2Q7t79Bhs+Kse6u6/Ibjhj9WMe1jSBJD
LMdzTPZPeeGL0enK0zc/1445nYaIGQnzra8se6Z6gojlMlPw6/jEReVYXVngSPovgNv2KsWJvDD9
VRh772UyEzklNr/f4PerpN52HqpdbsUH0lXSpXrySpuPAYr/Jz5nFY9FzyNczR+WYX1HMxuFWj5+
VwotyG+dRbdLmocZlTLqeJFOhJlFe1NvP4pZXlEY7j1l95PUPRHl1+8LMVisNerNRDj93TBLs8DM
EQx7snDR4hrTdwwNTliQm7yGgTmBdQJZR3GQgU6hZc16y/fCUTtmHeNNcsYLpG9CkGLFfM8hlJkW
OQZoBCKZRhTOzAQvknfMR889uXue3f3Nye+Rob1uO/tROWV1mhZtc5oj3ra6oJAsq2vsBXf2h6tO
WYTTEWxkuXYtpI9s0YGf3AIrPala0XC1tWk1cmFb2ZoWwW+Fy7DpPuv9wcqO6v3/LYwitWtGIZ+v
eiv64IUosg0AVrwoOvbLsnnEEeAzEx/XpQ02PPRMyu2aiAHZswZQ24SslVnN6qO2vqGIb5kW3y27
BgpSPbY8RlYW3GmjwIRJyatK7oHWX6K9elhjwwQQh4iU169J1QJcq9vxqzOnL7xIz13XHQrD+PIp
7QDbczSpmz9+MlcrR8/2KisTjfhHZmDs16uvwWLlYg5ogrDDtOrNX/B9H9PGxOU9rHtS7uIE4Vtz
U2tqwe2f+TiyFlcfwdrvmiEq/0UT2t+SS6zeDfXWJllN7l7Dnx7p6/AEMPC+OOn45NbvPo9bnWWn
LvJe1OuSe8xlsuhRLS5koOzskRLl9ydHcX5Vq15dpzcSfG5FArT23JjaBxLiW6I9iKTcjRqzTVd7
+32+PV9LlwGkjqxAQM2wLo7Kci08bW0FLMjqDs4dCnNVjBb59CedbNyUxVVd/5DHpCCyvMis21gi
0c+b6WJJOtRFhyKhrL8tn2dd11iDznFs/9UkJWIYbH7f92gCRWA70FVGTqrEmt3U3UrydDVVRrhB
UIFXTUmMU6yYOtIMKOvVIm3tk15MR7UAq+sxNsndqp0zW9MKv+Z6KsLXIQzv2D5uneqVzMP87Hcd
wWEUZDPGSzZKzN5F/6ou0O8DonaTMXj307FaVcaEs3SsfvqBrbRzuQYjYg9tQiMS5ez5HoHpCzDI
bCjEcsNLz1kyGhsaJE+V8MrnUNcfzYAVFv9+slG/hwUu/OK8zSDWJwO8suddCjtEs4J0m86MgKsC
7Bp8ZjIWUmTiNqZWpvnjsUBfCgfNRuQrEE509lud9e4KJCo2VI2kqIbPaA1tutUTb5slpx4jOp5I
VgtIiNNaYy9YEn7wlkh2wTbMk4vTujXyeJ1Do0uQcw1aSu32aW62rKFY/tSq3SbFtJ1oBS680ot2
Umvxn4TpF25BjrmWV6LAaekhjuxMBryYyPeqQ9yJx8piHh4b2tKsqxDeMs25zxj/8qFt43wRV10L
mHFgoNwl0bGykIATg8wT7/SvU1W9WsFY/wlj5xOBJpHi44eomaa3jaG/NF4GhLS/GlqfPFZQGjYu
9cEDcT/FjgCz8CiiBqHdkP/tFPgfqihJnnnzI8fYfBjUL40kBJDn9PD7K5VrHcVA0lvvlAxO85xe
xH8/OdDVQOLfJgdoomyI4Y7hOMJWATP/Xw8eWhR4V4SPK9WZTfsUdDy+HdvfiNDculgvWenZ2xlZ
xpva8zeO+YlvFqi98WC5Yvf7af5XVPn/cVj4X2Hn/xOE/v/KrJBBzn8tmvuPriET/us/DQv5A/8C
0jv/0G0lhjO4ecy9bH7nn/NCDwGd5cGkB5UAsN4WzPL+NS80vX/gIhKWJw1bd/6pofvXvNC0/yEd
JntC6syPhCPk/2ZeiObu36ZxgoGOx9/Bk8Xk0JTOv03j4iACFjur00iQKNQjXc8SOsCM7wQ/Pzjd
cYzZr9+NUSxpzk97FE9Y6cYjAx5OUTYDAsJD0AIBDWtpS05Bc5PkYmxNxYVKXawjUDodp+mWpUOY
NfaGaCFna28G/iUQ9lOLBhtpjfHWWXjBVcxOCEwlDIkjJxkwo2LriKpJFt2gxCEyQmGSPY4zuI7A
MADnRN0J6cGX77bt0hjgJzHFv+EjnBfNgDDp6ArdupJ3Y8NMri0OwLiEM9yUpDpayHJeNZ/VpwpI
tyy69zTDmVv33h0JvRqnBagsigvr2ZIsaf3sevSkAt/bW6xS4HJrQMQl+qPJ9HBmOW24G0URsYYf
Qr1TTcvXZl3Sw8F42mNSuoRZVTN/su2FF4YEy1QMpNrqoSnnp1RMD3S8zqOVvWU56Dw9SD7YqbhY
7YdpD/BSkU9bNvizhP76AthmjiUZumQNwtUSz2MAAtcBe0hvtCLrzP/W7d5bufVwskoSPjQJe78V
XbfSQjbVoChWLd59/N9As6zB9la20tPkUG1XQPVPJZ6mvaFs0ilmGx2HEIMZHLieQ1wZodPL3h0C
2pH+1pzSARlazNAHt8eid6fHXmT6KpLzKcLhvcranxzI3NJqtbucseXrY0caUQJar55oGtmyMJBL
J2TYtIjG5iD/E0Wc9Cfgbisf7bDlddRRfoI4qqYPn2rNjAzsUMU+FL/eYEIWIWfK8m6VKI6xX+g7
veHk9wuhdduJVoWN7KVvGm0nXG8HLW9ZYwY1ZvIGzQnJuRHui1b5dPtG7ToudN9cudM6bzzT+n8Z
fe8pa50nJ0TJj2ArsbEI0MED3sfcAd4Zh28IvYRlcw8cGNuB8+gaubeRs38opAx2TdRCWdOUohTL
2u8IOM7w3xQSh7prJ399w5v2elARFRxG8OVow2/zCPUSGphlm+TmRuPbL2igW8qJcBVyHDaDkcQL
M0HzDELvlqUwz/uu1V+9Gc+v03B29SN97Z3MGaqKhxxyEUsqk3EkQNynH7gHpbUcnYCd3mvloYqw
3iUGhBOfAzQoNwPSnFaskoHwrzAitauLzZWZFNoTqT8T1qUZ8E+Ni50XZ5kjP1iR2eTCjoCa7NIQ
y8RIY3VGUuROOtlNLsmLFiidalykI9LVMFYsDqd5IVZoQQP4setclwokXrV62qzqSP4xjJy4R7uH
UxMnu5kg9xizva17UDPgxV+LQSPs0keYU6hRXBfNTM+op5t28I8ezToC19JmLSgcS8iJq2bwi62R
yHFTQdxRnLTJL5/GGUeKLZLXmNtH1UQeUy2iR9hDpOMSv7vAr00CDXhO7tUZ1cRuDGiulJ1VbzW6
OdjZ3GLt93KbzB32nSSR64JlEPO+AWmHTkIF8XxRRdJa537ywenhK6R3pDKvf9III0/ekv9KCgaZ
YIC1VhKDh4cJw/AVSMeuD6FrB5uxF5eprp76ypVLZl8htim82HCVZblNcILtaTP8SDs89lU7L+aS
xxWKP+zSvsQDHL8YWsfAiqUBezM4NfJrz3pmik3XEjoBimGVewmouih+MwtsYxwXMjTGDKmmJP7y
4zYlhHBp6Mmmq4byHNECAtytHVHvb/iSioChXwA0e7LnKdMaBoB4BxZe25dbtoV3rBNy0SeSgAYa
sbkcvzof54RP1YN/Lnivwvmg90a0bATzcjoTaJeD6OSHENUIVYvLI5nioGrILIUhE22aPq9WkJZ9
fEgD1hjgnQcAHUdBLOdCsEi7bk3viF6YVQ2oBHO3XqaRsha2IXaM0GLOpxANUge/VkqQRM67XjgE
0RchvqC2IpMbtNJsacsIkkat+zscvWBYWv2BMDEJl7qPHvTsUtsQhhkZq9GejSpaHiAvMJaELYl4
LV4aVtq8Rfa7hWbbTJl2S1Hl+75NtlHqEXY4Badqaglaxq8FjjBYddJ6KvrqLqqwXkUts8IkFafe
zFWTCs7kqH0XljetAkIhMOZv9dKyFnTPeJC87hoD2OTJIrtAWgdDFJDk6+mi5WybhhVflBCzIu8T
ccM5AAn6PLQnFx3wASYwj6thZMwfxjWVtsUzhA3Zy1s+AI1Uv+QU5qT1tKmk3BoWLGcQOfHGozHY
3mSAinOGRMJ4VaFyZHbhdXC3oy/vrZnCeNT0TyLKhpU0Mes35WNEpJteJf0Kv6e/DKZhS+EDLQj3
fxtIl9EsO7cFgJGF/iOKzGqV9NAXJOYalDtA8zGwLTBaZzipBVNHWPwcHJakQruLvBMYEj+Hbty3
TKb0QuNgI1gZOtdbOZ3sVt2MA7CNy8UAO1XoxA/SFILGj28qLPL4AN+h2lh6CJECT1QWNKs5Kocl
D6sOHzHCO/RoDERSjfNvCzmoICTAkNez7tXEGLCRIYFeTvgtrYZMSui+sGo7XGx9pTh8JiO3ZDxM
pnUCj/NKlZVocBp9OlcDdyCkjiiFrkJ8HSoz60taapRIx8ppOE7l7onIj0YpgHZD5ezryN3DBEM8
VH31oUHip1ZcnSY8tYX+PjHcWVucUhd54u4R1CoqIFkzRX6WZQuatdWPhG7CMIZ/U1stqXGTS1PO
9FmTTLClvdGhzhwvo4GhNmsBHfQxHl+QP1OhCHwpIJPBvoJ5Ah8VYX+Vk7OtQjrp3AmDYa61yMeO
0Q1QIZKDXFAjRrTXeroeTQ0Skzi1ne+4b+LdtZEPgFp36QhnM0bHtT9H4mThdF5FQ/BWQxLfxFmK
gtKfPqlhYpo9mDrKGLYRNRAxhphi/TzGiMcHh6hP8Zjfjb5/DoAbbww5vYqG3M9BBPSo+2sUt/Oy
M+gHJ2L4mIfMXctEhlD0yvZhGlAopFkABFUPp9PMAzYZ7XwIgFTScqsYpcS8l4PZiVM2xvZOEscA
AhIkb8pMzybjqKrDktA6UBYG+EzYAwocq5n9NrUjwk5IGTBNSJXYxIiAY3ngEKE9VM3UEeHcLW01
+AhLBBxGIL0n3wff3aHZM/Pgrc3FayveRBYEh9HZe20eb8gj0BZENzAqbcs9Kl5kQnqyTHPbgs4D
cG0qyhe8VeOxZGJHHQmC1fXgw3Sswcy+tnnpEIdme29eMPxoY3AySXzeoHAB9e/RwrJTNpA5lzho
kX1XtjufDZOIHK1tLgx/t3nWbDJyjf3pQuLHhZjRFEYp1lsO8DSl9mjB/wYlUaMFFkdbkH0S218M
AxjfNf6zEQ74VCbmv8LeTYrbFdfWu9AiVBxdfrV0w1xaJLrBBSJ3A9ISzc7dbKXvRe5rVKeMbUVN
Z9MU/dZDket4RX8xZ+ZaBDY+zCRWgbGB5MhSK5uKzBk9bDYJ/HhOBjrLG7mRO8iC00bIY87mjvfZ
gYDNyuFrbP7AJoBEQYB2CaprqcmkLvJVYo6sjgzMgIGzPA4eJuA2tPh7nPpPYkYCPc08XOD/w7hy
mBXzWxAeKrwsKRmI4XES2AgBTkowOARSmzaorgHsQlweOihU+8HrdppRQr1VtnRBTuAiHFXQfRbD
WXExvPThRyH2NsYY9DVwN8y8vscWfNaopVfkuLm3NkfjbiEyp3sJ8a6tk5MdsPQlnWBdBkxE2BAz
UpzxMjHzde9MH5iQSDxwQTR3xUVr8ARE8fwSMDED64SwlLhGujFcBS+MDnrkO0wvgXbn+Wao5J9W
o+9t4E30Mz6vo3nvZtx+J4gRAI/tZDUOO5n5d1Vn11V7T3PyMcbfmBAVGFKo6BDH22Fep9kPi3oD
lAR/TunvjIHJkQoeCUkgAd9VAVu2YYgGkK3LnhOb/jyp2JJMBZhMJJkk2r3L2xuk3H3M+cCG1LCV
pTwTMFZN44Qu7pTC1NiNIekVyGSObp5vaaJylaT5pak4FVC/e8BA5qYhaQVJ3JMkeSVAN7DUyWKh
c3t3yWZJVEhLWhd04H6TWwsq8LxgWNbyP1aSehAgDpN+FfkChZCicJJsEvMt7bWdbqKfm8iJAR+3
TFRwTP8bIYMRpCJTRlPhMi2444X20CddvMprhqWtIwkGUv1SkmkaFVETtOUlVKE1A+k1he2wBf+S
Uz6lirfJZTkDZuUuh471dxwm/t7MI5pFJxgHDg6j1IHpql3a4G2nsN33GVKVqRRPzNKHo8WxNmi6
fpMDiYZyMu/HIP6pBZMTZ8DiNTohYEvyelxye8hbYCklyYclmJ/WVxyL2sdatt3Od02yaOxz4BED
lJIH5OsEA5UsGEvMcoXiPaHVxA5gUX6qOKEkUMFCJAwNJA0RtATmQ4UP5TbtZoOUBcbznIrjXiTH
2rZMWonjzxQSYGT3ANNUpBHosI3RE3LUUOFfqv5FJ/0o0olBGnig1qaKRjLl+KcDi6mZOt10c2Gd
kdmNJBIQqZT+hiupmKXJH56kJl7dtvgDkg7Vg4pk6ljO/B79C1FNtVU/1ykvD4rLP4WDx8FKX7UZ
4YDWAINDNoGUiMrBCsEh286IjoaBM64qR23wxACq0ChtHi9dAcJexUm55EppHDMkJnYLHGZskgHm
k0BVk0SVq0gqjWyqzgI1pqu4qobcKvQJzNxVlBWYdZA6wXaeTU5WGbqYyeTsqlnNYTSIwgIkUG5H
FY+lI+RZ1NLottRtz7bvtQw58dUWcC9q8rV0SdAWlnhGRdGLNphyF7Ty2YBeFuggS1DlQDglr6th
ldhpY3MIVZQX+GpnVNFeD7FT8nFU5Jcg+ytSIWBDDQohIgwXzqFmto+VigtrVW6YChALIq9hoUse
KhUuNnPP6R4x6v0JQsLHgvg4GYSRRcw0MczF6AUJKjMtOFq5uil2BNOTNpRarKnhXRVyRjmD9yQp
l+FQPghy0CR5aHFR6UuROO+JikqLsb2yUYbTBk0hrnwn1tcDRmZoaM4mzCeKYhTBtnuSsfHmTVRS
Ey2bWgW09dAwqEm8E2eRfcMd2NgaIjL+mYn6Wfgz5vmomOArkf1Wqgw4FQbXdR7yQlMsrJoAk5n9
bmFwwusFRYkKk0srzVyKof6YVdBcOUbxzkXSpCLoRnejWeZOgaMDEuoarX0whUpkCgaOb4TYkb91
Tqf+AULBHjb/ORvUqo8xmkMQU64+9j+CiFscqXi8nqQiyYQAsa12TG3vC57Iw6x6/5C2Dl3KR9Y4
ttPuhOxdv2f7wtdItdXcvwk+l1KF9Jkc9PB203TJCPADNRusPOxvpQr3a1TMX0zen6uC/6CFwX4i
C5Dj/Ws3nzkv7iCXg7BRoYECFYqtUgRZrlagqTKwedVloAAmU49KmOGnwWRpXNWhhsBGRRN6IV/N
ZzPXQqDBFvmFLZ1zQlryb/gZ4ypUIYcJaYf5Ywzie1E48c0jCzHUxGMB/nXnqZjEnLzEXgUnduxx
vopS5JCIKBBew8w07DiQt+ir4MWZBEbL2g+yu7lduFNseZtjCJVadIhJbnRQfUYzeTgq0rFreGMH
tvgEHPYS1TanQ/mTcZDibBLN7Qf9omhRkxMpyIvk4+H9hfnfmy6n4vHbVdGSkYBG1lr0R3mWOGih
m0txDvasvCH8XkCDD5qGW9m0kgvPK0gndwu6w0aa3RnbRos/GNvfJxvdFfCtn8yP3jtRdQeLTEzN
dA5M1lfoEz8SFZqZzj7OPQ2c0qgiNcfSdTh6+qBLMUBBlyJzMDriB0Ci1VdnInYg9Zr5sHHhqzJA
IrgzZYMVKspzItPTCUYT11lwkAn9Qq8s+4ugOp4JaAiQOi51NMIrc6Q+iW1BKAT5TZ0TXHKXk1xZ
oZnpVbwouRMomGBSrU1z1asI0pIs0hizN9ptHkkghg1ppaYwXhwVXzrgJ+AYA7lQRZumBJ20SQfZ
Z3Jt8j3CPfGUhN15j2kx6gfTG/4kVyPN8w9JUWWHT5J21KqshQ+rMnvuSFilvk/2HZmr5sDKgE9o
r8G6gRk2M+8XFZ0L+PhrjBAh29l7oMePKKb71eCio7YsG20F/WY2uuzYe2id9KJg10rzgw+gAIvC
xgJYIAAXgDvxDwhuFc+AUTGvJ4gDx8kZvs/fZiczLNpcE2AIXfhW2ScBSoU5mwo3AZowKXqCgKKg
aAqBZnyU4BXgXuCVhWOzBjcupAsE24DF0AFlMHmoTg6tVnK/w7WjyA0uyXZ0VfJ514J18BXfIav3
vMWIozT3k49Tb7n5K0MvtpB/WWYDcK2gM2Ri/6B+1UKkKULRJDTFlcg9i0HhMBzbgM8ndSCEsD5W
ouJpTgBTzIpQERmtReAHG6c+/SSKYuGBs9AV18IEcFEp0sWgmBcR8IsBCIYYoWEAq9AIu4SQEbgW
PxFmxmhpiF8kQWIgPBVVwwWvQcTqule8jUqRNyoQHFHCIgAJZXhM69o48Jar4bX54Sp2h4d5u1U0
Dzo6AE29ZaLTGiRHpDpkXbVqWhtxT5E/ZsnwOdbVzaZHr71VENy0AZhUrOW7Ji8Wc3QlrClipfLP
5Hm9Bhlt1BRyiuRD0AP/CIj+Dh3326mmz2CMORok/mtiv/UtKqOI7F/yZaNT1jKkB/6LRJX5refl
D7kGNJ127rJlcghgBI9tMxjfdfnXV354NED+KhOa6pysOit8jRG1LowhMZd+zXjQ6JazIVZB1tCc
VlzGoB8CWhf6Y9mKn4p+fWYaGCfziGwEgDDzaerFU1j7G1ifsIzR0uOAxAOEfXbU9V1Q1MG+hKFW
5QObQ24ZPC9MfNp8OBIsor2YKXgYdLeSu3Ogx/yS8inTDk5ZE1dyMYbNLRstzg+OR6agx8kGcfcg
vfk4Df6B7ZSVYRiRKhFVu0nI/57q917k+qGGgC10I3rUcvvRSpI9nGHur2V4LH7jmQbFvHTnLF0Z
ClkbhQ9Amp6MDHuIz3KytGgejUmxjjvr0X0eC5AodNe+XE3nnDKhhp4wzODQScKthQ7Uy1HEY/Ef
KlhGqHNSfUDbxemfSlR2SNNp3aCVcBeFXZFIsiLF/q9af+bqnhb6uh4ykmAlB1L6LntLr48Ge5Yu
vUuRGN+2Nr8MAjh4T9bUyD9AK0kLjGxj0Z+HguUhybba1BfPLQIJ0gcDpPzBOQ13Q5rReQloeIjs
nrpkPNBPOEWtgfolqNIT/lKxHAimLzNB4rL76feeS4a8MJZJI5tdzP5h0E15zg0DCEwI6o2hv82V
1+QEvbdNPATvF9sk7C6MYaebBRnfXUF/KqC4qWj8LvqFTmfg2NRufuyp1cd4RmEgp2vM+G/w2mqf
iOx19oXz5ObmU20FwTo12mtFk/yQgthedECAtqEzn1GdQR0Ft2GIsXuoC31bW+EDs3WAcC4Dkb6J
P0lMwka1ZWEJINYXEnkqt0lML7XTy3ffohFi9yQhNlyMphM7ewif/Uqgu6itCwF467kwzFNndtex
6WzimZt1i7+J7DIv3gafdPyRPRU+PURmDV0yfodmdS90Qyy6Ztxl/vDu1g1WAPkXpdXGc2HedJUe
LOcuPBMRAzprjvfMmvTTPLafKOsfkoEI+jQYb7Prn2YH9YKG4wHOxY6ehk7Hk6kdTnXopMa0c0OF
+y/GS9PQqMmsAVN83sMEtnzVMn0Zcw+G38gSM7Kj72hqC4Hsw6Sh+1RpI6OaYmUJgzcUoBCHNgaw
QCC6BLdIE9aWSiJF0H41XRrg8KeIuvGAh02uzlavxqtyNwgLgU39aqba18TIQ++yv4DL9toEhmOE
csqIYysEsYiZpKYq0w9tLys0wEkHs2h2O/q35NssKp7XnmnX97OBC/aoJdRyhRwOeVoBkQXPUZaR
qo1Mj31yXA0aJeXA9rZiM7r2cZRyzQr5qXjzIEKssMseywyTHFEISkHcMmi2h6Xlhg8OZitShep1
0QZs3G0p111VUvO19CV17Z53xRcpmIAg+hm7QuHRvkuqk5n1PUcq89UXLdm2Q+zuzIyAsyokBE7a
xh+JoHkdpZMBpaMgkJ0oNGAjDuO9KF7hLCD4UO+o2JpmWNNCXvd12a5Qo6R8ytJmQotAsN9LK/lS
Qj49gzGje+N6pCnf9dFXb9kRPZhKTRnid4PW+gIcLXhCkJKsKxBHA/FngsNbxnq3ampZbCm3T5WF
xVekFp6iuHjIuIpQX+Wutci7qj2+CXuVRuC6aidkrIHKuljoJl4oueo6Z4P6NDr7rov53Eep7b5b
QQUbGJ5tbcQX5mcAwoLsqSWoLKtZTepxACySYH/plQ/Icb9ye7BOtpk/FGZ4ybin60ivieIbgg9c
WRT3Prk/nrY3reAMDJJmutacOF5GoD5pgXTC+hx0nuC6M9iQEWhWSfrFu+PAZmNLwXTwiL4AGxVG
Pd3KLyEfq+D5jwyjPuTdrOjaJ6hqKLpUeJ9zC/4fc2fSJCmSben/0ntKGBQFFr0xM7DZ5/AYNki4
eyTzPCn8+v6weC0vMzI7Q96uN7XIqpLEDUX16r3nfGcq6FJZjAjCJH0vE5RwbgODB1Uz3QIjeUan
0W1tL2aZDWhg0V1w8jjd0c4FoQE6aBRP7dP8iXHFZ683l12saLk5WFUZotH2bgyJIUAzueyUNGvj
Agl5yDSJGzJlEqc0+usWTwCTaD1g0z8YhnUxO9U9FnH8w3ts43svGl/A0tFjzFKEdMW4xdHzTJgj
MROdJPfPftRsjfsLaxQZOzg7E0gdo7/PpBkmu07RDI2YHog4wb9GzAwT9k4+UoYYU2kErp19mWPY
f1zeSY0gS5Si2rmXnvmFWaLn94Z+sfLkabDx2A2DTnvJXNJTOZPxU7fzZbTwa5KM2zBgDK0Hz2sO
riLRzmOfaJlabc1SB67bxY86HeyHZKLYy4xihmaQcbeN/yAk6RuG4SKYXOubNIvhggqe4i4qv2Nw
s/1FtUyNFpQSdES648Qhqfh5o6V5J3ErOeTwLhOttgGjrhl2tfXFY2V0In+NWy6iiTc1u6TG0BUl
Imf/3WkCPl3mDDgQJbcDTWceXcIUS+Poq1UdB5dWRZeepHvfJSQnkBgOQHieg0JrPkp9hdiJptlY
AP38irQPFIJqDkIJfDTTGg66OLyYnF0LySNOQmeADDai6+r4DK74BfE5DJ2Wu3MIWJNrkaLqmiPf
URhRUy6eTiMDN/8KgxBtbWORN5jVz22oMd4mhXGrDx7qa+6eMT2zDeFBIcjR+cVKAQfyfEUuGxii
7200vJQxlSyVTgWnkupElDpuBU9/7iAxbbpR88cEjEXRglWuU1PhmqGfB5igOLmygryumIGTEvEJ
h4OFWFv6as5RG6YxpEem8KkB8bb/6AocccMIzWmisKoblfgoSqtdQ1LVToY6fSO3JdczzY9EGcq9
qZiq23tGmOwqaa8jKUme52ZYAF1jC+li88BRaMOJ0VukjALQ8Ww/Dn0xoS0F/4YfJdlq/SLAHJXL
fonjZWN6gx7kEclf6IZPeasZe2UQ3xIW9UGbynelNBK3tNnbRqJe+TJR68c2I/G51E6Z7mVBBSOM
zs+qjBB0HmNgGohb6nevSOxdjHae3hCConHu6CeLwECysOmMuQN6wuwxI6UsxOZD74T16VJuSO5z
EUqEUBifpywE4YceIUjIQt5C8QGclf3owfqejEWs8z3C41iTqloeK0Y8cI9s46qy+dFDD7kZz7HK
z5TACAgS+ZR41g+CVlzmWMYJWG65pPWW6PR+t6w6hB4a+dqdL+7d0vlA0KOCMvycYKgAUKudsCKC
q5p7ASz+iHTdPfUmLWML5xADOg9UaawAtBrR/WyGhLMRzjC3VEWKzHEGY9/HVKP/X2TMnh36DYNK
tvU6II9qBwPNuO0Khz0HN7gHCyg28vmqrUUJOOPLUmrvS1mZvmNRecXoxmYG/NwqtTteQXPWj7Vg
pXkxv/0yLicwZ0TFG+zJpSGwSYTfkwUDI0jWiUHZzhsZzpL8/RaF6vPo9KOPwfEQ1/XgVylJi8rU
hxUKROpYbg17rzfqDZM8YpKqx1YAFERvelpsgZcMjjC0coQ6QEnN7VixTakiYB0F4yw7n+lQhKOq
+xxzGuzcEHKpsqz0EfwAIb2ifrYXGsArJragpWcqVkHmMA5niknatkYbXn6JCqaced2iAVjSQ2pz
qUGGSTYQVNGNGr57TG52oMxI/B7a4uhF1FVdLnezl/REztUl0W70tJ/AdXTPFRS6WoPHGF9Acy1+
jZ4squ9nt7D3gzYQd2kQmhTWdIMtCu0sNYN0Dj+KVpic9NOnDFr1KFB8NIxFxnqhdHGZnqcZinsn
4woRx19MabdnJ+fENzLKZJo0vY3pgxt+f260gmjnVwPD+5brcO+7iiWeGol9RB9xIg1h0SnHooVF
miDutyDvdLJ9sozknGYOyRqcrT65ex2dQId9KiDb49CmrXf1KhqUJLts4qh+nPqaAZVBp4ebAh2W
Kn1ANU54MuO+beIwFbSYQmqViPyG3NINc9V8p3sRgQ6zH6Gb2NEtbnetnyCqeCJfnApXGFdTaoHD
vHwLEz8iiJPXjNBvnzjm45hMLR0MbKNJPJ8NNiCjas7ZsFyj1oLsO+TOyY5tLAFz/tSYtty5zfI9
ITkGzW/sk59widVk36ExFGU5badcf54Gb7owRz2iq+w3g8TV1lt0Y9p0uS4m9gmOuhEbMI1Njbo6
7Ce/6yF7ix6xOOUDiop1TJmOvmuEiE64XzkFSLF6/YSEQUdNszMkmXHy5hXOazh1NcBgl7pFq84k
ajzXdfTHPOAyrwpk06lRk5o2oCLhxRIjN31DpfWuae130fAj6wiS/Shr12C/6ruO6EuJ2PLNqEYZ
aP9A903yawVcGQLMYxdibsPdRz+BG3ifi6uj/qgAmAME74gRwIKxLSrirluc5xjeCYzDRQ+soTmN
tqruwzxZsYi8/LQ65HPxNI/jPvOIsZ7SNyXg+I5J8lITGe5Sr27ZN/CDy/FEbNtrknXhOUvv9FFQ
9kpc6uSJBmYqxZ3JWAWQeGKciYSmauugiSBy+GaDsWaCOxJR66ntZNFYDiVyOVjxHrsx1H3wv1K0
nLyy/mQ23N/Lwn4e2uHgRMTIIM5kHGtNnp/hDQCG3Z6iIpBeXd6RSI/GkyvEPtYcvzMBExgZ78A1
YvOcNTC98ficUv2xTXibjKDpEdWRs49ld25MDdkbD7kL3WnBhMBcrvayDkUEU1269lFAGteRYS5Y
ZTln54HTbwSkwloZLNYBMQepIrxQ4ROiw6L7OiXkzgYPvKv67+Nk3Hk2Pf64tA6mHCN/lLT2BKFM
cGWiT2U1+VKe7LCq9yP0fMzrOiGfsvY1dzEupHmzaNUIKZr/V5IQPJ1b5t2AWb12UZMbvfVVNvnJ
RgOM9Ot91gFP6QXgrFKEp5rizZEBGLBGQsfQ8vIz8RafB1SWnUsWQ5cNz4gdA9MNC8RN8jMroNvG
2YJdWD3A4f9onIzZg67HR+WcSQtMr1zOQN/k+uQcUMno1AfTNa0dVn3MLdFkUGdg690UBcHviTzx
VzApd4WN+pIpdJ9d3BakM2YU0sate41oMf4PyYVc32brDjTH8/IQRulbiumT1qjYA0GnOk8NGL/4
GXZmTSSb4x2Ticanwok/ljFw5p57BpRyjN+dIFMvXy8LQ0p+XsQsSbYKimiLPNlxDXrkVf5oIjFb
4rk5OnN9mPkeDoY7s33osLatu7Hm6o1uYx1qOd+ztqIGW9ArMOTlLl2Ax6NQ0kpsE9oCZMJLvtMg
nc5x+5TTd7a7WAY9QTcYmp0DXm7LB08fUqbAgFlk6u117+zCnARH7D44tXmdG8XaNkSD+yslmfIa
5ssDCZrxfsGCg5SWezVyhhXuGJ+62BpAD8yfcpc4ppEajQPXzKDirVKJxMGvgQkcQfJpou+9t8KG
aE8Gp7uuZk7by+pizqLdTE2X+WTUqUh9JYDxGb7FuLcN5N7ajP9Lm8ag50wni13uHUMUPuLaTVcX
4XUdszpkkknkIstC2a3W46zSyuGlXqeRtudtwJi0O8q/R5vzG5jqqsYmMTH0Yu2uRLV3sEYEfXb+
1pM6Cq9SYREhsnsbU8ZtTQE5o7b7hcATPizGx7uWOscr9YPWjo/EHv+x/hd5mqpDNg4/FIlIhHm4
5ik2p1dvQR2yJNGuLzNrv+QcGHWGlInve+fCSgUtDDjD+oGUdtmDTEIw43zHYMYRhoD1yPQREZ3I
e4KgUAURxEPIDW3gDK5OGIJH7Rk9YkEz22VvyWT8YqRktrLf7CpWKpmAxqWrZgPigYDf0fSsAsD4
dLasa1Lxd7gMMnA7aTqDz2Xu6gBrHbKnUH9NlHI2DfkLoBDKozVDnEVtL4IR9wu3qOiaux08HkO8
hED2QDJFBBUJ80x3vUIRalr0FiDeUDZTX3Z3NfEvO5QeISf+KVPpWbjyOWp1v1zk3Uz2LD3VZmCm
PWB2c+UB7Qd/XGHWQSV0Y9do7p7CmfDIJv9IjD3BqdmxVyIQ5JbQTgUrCtp1Ig6cCLXBISFJ1wId
w7kqR31vpf2LDGs2CsBMNVrFbRIBTBpLZhPU5WwQzc6L9e48G4N5cBr7lNrkIlgUoMQkeOYuZhal
PDMPiLJ7thVMoBn9f2DZBKu5OAOqpiVoZhw/o8E6gI7YLR0QBzkTstWCsK4Z1r5npWxAwUaveVK2
jyF/nT12BDbioyIml1Ge6303Q5Cs9eqBV0bRnchQ9ueS+eSI1CLozbuKxNcLy/extDOMp7Ek8Hf2
gmoqzUM9MEFmtvCOESrzuYt78LJkc6WcRQqRYpDATYZzKmU643HZ6KUbBeEidj1S64aJzHvqPEHl
/Nb3ubm3o5JJvvY48AZ3yD6XLZeXece3bkr3QFbYxXQAEXvuWIEgKQTHZohypADeg4asdUhTHOu7
oRhr7CAa4QsWyYg8feDJCsx6kT9xiOV+LUd/juqjXGrA5OBTVfqlNcn2sl2Xo6yZmczT2gV+osud
mfevfcKlBGXEzFkCN5GpSTUgIqtt89EQFRaE8dVk6P15QDPleMPVmhmhroU0rXf5eVjlAUt7VN4A
0qFzEG6Y5oF5RbHBED35oc7sZbI44WRDaneIpbauj42DUlY3P+EGWzZJoTIkKMvOG0hlpHjsfA4R
KgJBxJwLEWjbedV8mCLkg0pHVswF8gLOQWD0L7QTVHXy6W3vmWRTDHTNkXudwSNNHwieEYQNvjG7
NE1pCZVdFZizibslm86TZT/UWolNnebubL5Y6Gc2RqeMO6enMnQw7FBVtSWiR6gu8yrxmdzsoUV5
vDVzviUgvFwK2JlIdj1EsGn6jEQRx0LBhc53ozFqCy1NPKR1Yx6VadMFgAzhD2X3rJfD59Z+JwCN
9kWktKDKv2dkW9G3aPZ11l0Sz2tPiU7gWx/NV0NFb4aeXcIqznxuCm+FW7N8tOEoO5XtmRA1tJjA
N1QZvZol49isWh0PhokqPDPYCgppfh1G1LLgCKn1LZu95FsVL4zScBqg3kNw2y9zjEo7REe6q1IJ
q5SOfwCy59wun4Y1j4+UgZZW9N3Uu0WA0+OODCYE6+UKxQVc6ppco5cFGUxswnIiBPMsJ0ZfDOD7
nVV9aHNZcuGrk51Nw5Bu7mKSrt2S/AEUbJeo8H62rPrAaMhuu1eqJfPAHhgyS0Rcz/FstR3WdaPW
OOVy7uqJH0dIMrFCvpjA+8DGKEZlk0m4QjK+08Sy/TzGNWMADmmq9jvzb2IqvO/5ksvHaU1oHRdo
IiTyUG5mb4sWIifR4q+2esTNZx5pfmOL4bDlSDmzwup7mqev0pJfTJNMZbf5mhRN9pxJj4R4vrF9
B2t6Mj5HExYsMq3BhruBWcdimyReG0wp+nFvZuoRdpO6cnGIubYmibw6oe6SoVI0e5VUAJk4uEO7
ODZ0GXZVlB4yROJq6ljVmVP6Nn1KyDxefOB+VgakS9IdQ4CKVKy/0woKMkOf0aK5MMCIfkr2jaUG
7jdORDAf4zhj7EC8ORgkc8mvW050kBek77hG1L5bWxze0hdBNFs2SURsplVuIuwTJOiUAzpg5XQO
uP8BD6T9JnMhfa1MaKzEDMkaD/+VYev9sdTKa5LROc+E4K7Y2FxGFbQfjz1Pb5aPsLUMLpUdM1pP
3xt9fi/yrGEoqLfXZTpFBLpxkuL1AdBaxAT7hev34bawGKeyPiyMxAv4JGdL4VsqCccOprlCmvRG
MrK174aEboANittOMdWvEa8Iksq7KCQf3s7QSQ3OpVJWdbZShrgjaG/SbPZjweU+9lJSuLzWO07T
HDDX5GtSY+7bdfqHq6FHHAdQ3gBowrNgqU6Jc9+3zmfi4WsfV2wSDNF6s+tYOASDvIYEmW6kSp45
U/gnqPf7AUp9rkigVmVMN5Osob62SVNfuS33Bg0mGO2rv7guDu3aUxLVs9u4C4qE4sNmkdrummcO
2n+j7mfoIw+Rhi8Atk9fEN9mJsmDgw2W+4z3DcLWnedhRGYrYFoyvBqyfVC53p3gjhFurtfvIsFU
kobOc6g1h0Vmqa9PsMy9xSOnKNSwaUSc6kQWdsGs2x86p/c00SmYG44XoRf8YprKbmycq/Mh7Dpo
e6m2OSOYPeV4tYjwyjG2VPDqQoHIMJ+b1WuBkFfXLwSdGz6XuIZNowpoS7an2otPmcFVHZkoYmMv
o60+TBCmbPXVcnO8RA19VfLNBmBryjjktrZTJXTjUvvQNeJCo5FZtJON5dMEGcAdGsr5DPRT740P
g+XlB5AXDeaybwVD1xd9Oba581hYsbYLM7A22nRMQ16x6VV+olDJ4YVh2o/U8dCnE4jHdKRWVNV8
iUbmgfAtIH+MOsP8YfYbfSCXKmpIN9WwAK/z1LSDQT5gMTt4YRnEWXGgJdJfcqazB3MO36OUBCV6
v1dcOB9RY5FosEBgnizU4lKt6vYWVb3uRGWQVd1d5Sw2Q7FxvLZ2Hu3ynKmNMWLlchv9ahrqSgH+
KWqTh7pGdavTpdr2DaR824EbXgzVQ5MUV9G7qAJkmaJicMgHfC5SHVC+1M4gw/aYuKihFLIG1XqE
KlUzFWpE6EBPVtt20KsDh1Sz/Z+7mf9fZuX/D7nF0vg3L/LuR1l8b7M/e5HX/8N/eZHt/xi2g+rB
xfN7sxb/Xy+y+x8dMzFKRgGe1ua6igv4v7zItgPW2ER8ajquTZfO5r/imtvH//t/2eI/0MxNw1td
zGT+Se9/4kW+ZXL8t8ddep5rG1iQbcnxLTzX+8WJjAIlFEIonVvoMp+aqn+d0tw6dA6BbV45GodG
W76PJagzplgnbA7sV8YLlFrn0PYQ0HMZnnq9uu/63t3OZPiWjAIvfLhYPFEBDSVnTd4WTMOGBi1k
HSMeSAuWo8epY1HqDQ1hdWazL8e32LPsbZO5p9ErJ7+v9MIPo8+WBPXfwbfdzGh8x3pu9+OcvFvl
q0mOCPBbeh4NNECvLUE0gvJCTU+rShIKSpwF3gq8oFlbMMFqSZUVJk5aitm9rprwZBtle6TRTD6b
1Z1aFaILdIbxxxByRyVIirSp/kvGRP0s5jsvsYwLyuU7fBtqgxQPwzZCZX+k7TcP5fSQLQ+l92pm
CRobZGGOjSHBSup+D1+dGjENf4DFpMRnBmVyBTvaKNI5/UF79eGDDskSkyM7Tm/+BicsfrWb6wIE
tpBQhD3dcXGU/BVkoKHNa2dkR9uhds/sFvGRe+ymF84+ypmw0EhJ7/oKMc4gz7jI26PMQiK9suhg
69TlCmz7FgMreUWgBcmAAxkWutYhma1vaRl+aawCVQeX7c2Ym9iJu/BpqCtouW4Pqp1epVcoILNZ
Ssxl+Yc79uLi1dq3PgavJEL7gXgIbMeyA2HvItDpvCBkNlURGwNJ67MH6/Xn7gPlIPpRPfxc3n+O
A3BWcsN/r3qHSpUoSsezhXQci171yoz+E9mh51Kv5XreoIXlIhBndAhsbW43+aS9uS62N80af7jh
NLJXF/Z2Xgu5OZnH7QIhrXHpzajMps7ta5NVqRHsgICMtGF2U5tG7IhEtkeJsvTxTKsD73VhY3sj
XAMJHj1xjaJiNwCUsgUn6orDqZAerP8hig71pOB6WmQj2VPO52WqaENNQ7SdozVdQcwFDWTm6Os3
KZO5PU4SJrRYFc6Z0JOdi5FPLr0/jGvmKEPGIS0eFoccuoTwwkBwGuKImgLRiEvlgavtQDByD2g+
hsxqn+OWVPM1/EObWnVpAIdskUZxSqjHLnLaY6Ty8Ksccd1IwHX7P+2b//BizHW7+fXF4CEmF8V1
LQ9l5l9fjNAop5oYpe7iZEswOQlTn+Ylhu57qAstoejpEIyqPKaDiXoAkX3qkCTm2LG3B2OHZBiX
d+RNA3Fj0ZXS5tRgtXoQFeWo6SJnDReWthWh9lFV2/v//vi/kuBv68o0Ldd2SEKStv4LMcSUdWgs
UwJub307ZkSmwdQh/lcl2hJD57bbhFygb0sJ0Zm6m4yA/BPv0Mdc6+aweGgaGvDdmB1not16xDEo
W/v+KPXx+O/Pav81EWP9BmwdeNgKoiDZ2PuVi5521qDo0mIoySe+fmS1LmRHYLbgFfXceYWtAg2x
63LflLsFPsbBMZuvYe2oByOtXsK4OS2jvnA3rKFpLkisiSxdAo3ocdckpsKyYxioCIm3tt01mC6Y
7i4G4tMGRl8GobSh5Fzqr+Rpj/sEYGMhkfVWBU5QjQzFvavt9bliEdCIgkeBmgYx3H4c3/q5+BY1
UgaxVz8Z60ZqWAh01TrVzFAqWfl01W1MRQjZXqVsU1KFUWppVflB2M9VA0i7p0UIeLFGePrvv6rx
C+R+/VWZlYEXgY8J6P7XFeDihRyikFnjrHiwsKaTkC4mfWAwCotk0NHFp5B2MheyohmxPM7ONrOw
IlX0ttdndS0+UtdZzgsEJ/Scu9884D+8dsvVHbFufaSFrUXHn7c+aNckCuLF2d6erQnjij2LOSFS
Y+gHzmr6GnaQAUekGFzuuWChwLHMk+d5bHEhFqoVeIW17UdeJF/r1fv6myf8a4zYbWE6lkmLyiJG
zDXFLzkB49QNNZD2iZs/F9IZPNSUJTHMEUVH4zGzkLLKHu+RLLnNucuUBTaKiG2dh9He0n6Eejwj
A7Fj2LXzb16v+etJyuvl5fLJWOQVAZL75QOXbhJ2xYQXgnHmlafs2d5dMAdj4+d8Z1RLE7cC6LCV
pX9JRGshOk1nMqB6C4CG0RzqKRo2ZsG4DfTafs4dC1kgQH2JRDkezqPFwMW0l9ff/KaUn7/sq9SM
K/pG8uwO/s6/vvXem/subAXZR5KWStx501Y45nVaZUYDVgiKHXPcYZ6uD5Y3/LG1LYYf//4M5j+s
PFew4mgJrFAl+ct7bfKlqseh5UytXpTtwQUY2C/Ayb7QAEmQpZmnfrjTUCpcGjKhEOcEE8+9TZUF
b8pkrALMPd+lefzFyXuGWg4y2XUxkhBtnBqnOxtigGI14aDh/OutDjaysGic/uYv8f7+a1Iuu4IF
yi/KbGv9S/9UPiyGM/Vlzgp1U+MYw27Y4Lvy9mJw7qaheqfaPMqQf9D05LWJst9nMyOw1jaRzq7/
fMxCbtOR/UAn7QvK/Hpbxuxt1WBj/cW50q5VtVlP9ChDKic3B8OVoi7JBZ3YtiFd2xixq2tir6n6
vef+QPIdHi0ZOu/Q1ymXKzbFHLcfZn2szT15m0AmbgVKHjXvYojWXIs0cBSUSLAxHh6G5SWcu+gx
Rqfg96oTO6zCPwbBBTXpMBFnzKuRoL3ctgAZIl7tptXiSpNfnxueb2bjTphobmgQTEB3awK6puU1
9FyI/as+RaArmtdjPa+jAJcLQmqteqw0TkrH7gMtLhwc2qZGkWV/K0fLeEoI+vnaReG+Ek16jRIO
eRig0LdDxmRQwmBt9dfby24VBk9S3XFJWO1jPQPMtURr/ubzF//w4oEFs91ZbE9c2H7ZPPnpmUO2
NDyszF6z1DRSKxrvrHG9uhQ/YBE/NRg97orSfbMnEZ+IQ0Ttg4bGssag6rretyt2sVGSja4vL1bm
LUHm4P/q+d0SM3y0De9Lui6WQuc1ZvwFlETQW2b9wxixc5apd2Xix8myShVQewG9MbFwKEnrDPf3
ZlmPzLF2GkyQS1B5kGVA1hH6NTOE//cP+h+qHSnggZrsLKbzd4qV1yN896qq37bZrO6Gzil83ER3
4UKPcv0b1BQvQTtF3003Z/RsYQyixUG60ly80U1P/VrZXyB0QLRa67ekQHsO/gbHt/ObU8/+h2pH
snMj78UhZhjS/WXzgZstRLjmwS39MCMJmpvtbeF47gR4xhbfYxHd0xVmdtxm53Sq/QmT7KasF76N
lEYWMsqfp7nAi5prxUeXH263OMsaqMGXqxyzdl9mNGiAuCO4c+Z3pUFXVotQPlD/KOiE4xOnjFc0
+1QxEg0qTZfYCqPn2ye4FAyJJ335iGyuYJUHlZPJqNWW4l5L+hpgvV3v5OLLrj/wBzD98tR36SKV
mGf66Kken0Sp7SMuDHsirxzWJ3rKfE0Rh3eIgd0pSwah/cZc45NtW4t3hJ486qQdTjYnlYHQ5mhA
sPNvK1CPmAy18axd4U28OavRVqMVPk3KQIUTWNEMwihPLlTrwHgm1181Lr3hGhdZAHticnRXY5kh
4mnXtOVbaubDKWFmO7rYjXGIjLuwhEAr2L231RjaJwb9zyg/aVDLHCcPoUhJ485BRglVGS3hxWb2
FqeUSEaxrnFCnxHQad+KMhVnzSJERhspDbrMngmOB5UVlX8YEBd2Wa3odlndU9xRWk1p+l3Ls3eT
6lZvR7lvcrgD9MTTTTIiwQrj/jNF+KdpbXopExK3nbTtmi3zaTRnYuArWDCChKad5fSHyO7CU0y0
ZJMYgnTElnTCHpspIaIvQBa4KIt+14V8prd9s2T8u0fj1EZjiGaG+yVa+i5gruvZgNu0UWFTRldC
PBrasooKgzlqwe6qjbhs11jjsW28velxINyqxSpzdRRyAJhQyyFMMYrdPK8chFYGreLjz/q69yNU
AAjjnOC25G9bi1ZqRKZ75cOybt5OKB6bnp166RAS4VKqyIxOm2BIw7MxUSE2aMA6DRr+uKbaeOuB
NK/3p5xYxR7zxP72BbcmWBDD5QPP6HezbYBteqtinsBan5ibpd/L5CNa+MONjKYTCOJDsz4moPon
PafxWCgSltY7AEqNt2ElarRlwdMQQOF56sHDjLUp19Gv1IEDU8jwL2wHLiq63u3wlQVpU168MdWP
zZjxGwwkit4+JcQrn6gds60lp/q+Vt37IJ1vRm0Um0RLtePcEm8T8xkM7FY7rZbnuQQaY9m99YlA
nEtaQT9qCx464XU+0bWt7pvC2jeTe59J9Pq2NsHdVfBVowt3QC6dQoebYy+dn3pMImZ7sQNJEDrR
Gjv+cAzTVvalEKW3d5eGZCak90ogdWptHCrpgmK5hLQaw67Y3XZSBUo9sAzi+cx+PGtxc192aqav
VLO68VWOyJ+t+f7W2HLQYu7BcqyEwcm4hG2IWKIz3uaEJgP+ot5nrEjCEPrMze29amMfXzCiQl9e
l6UTkkYr0oRZQtbRDvFcuW0qzbr2UfziJKa2T2sinwBHAFdF48+myL9vrtdqImLQDVCP+EMENbgE
0HOt64XBDp8KZgkbaayfhzTyo5qXrdvvEZ38n3/jUCOpWdDZdtikhiS6ZqH5UJq2cfHwDRCwxudv
V5OJDmJ5dJblY5hBk9z+B3SkNPh0T3UTMW0IwVKYnc4LjPnQ0wEcYmstyFdFX2+S3cA1NujWr3Ay
Bla1pR9snJ5A9aq9zqm3dcbujSKQlVnxvxTaGcZ0UBtEUSHDPg3olk5ejX/u1oYBOIxLzpy6+8IB
hyKK6NFBH21reDrQaWr42ePA7rvloM/0d7SRHZoxuT7UcGqwXh+GgdcyVgznxqq7zAOWIPLgyV+S
cEmA+LcXQ1nPWB1O/A9JqGqfb50f/PKYWZEwtsXc7+rRa+8sHJ6pjo5j7fUU7IKaDsSqrkx+bXP+
thRIQfoS2lufhE+eqs6xPSJsqpevIDKWUw8qaCt17N1eE/cB4m9cVs4T3gIfYR9ntJsMcNF6IwiH
4nMiE4DMaMnXH7Lq3Kswc/7+9eyHJnCMTCOY8ev7t0v9bQv42fkQ99iP3HPvRCSRxr25vX3RJfsA
ftcp6GK+b8Z8+Dz04v3WCYJI3u2Uw06GFSPdeyi8AgBzxlvXQuFSC71bjsvbZnfbHGssAsj7HXQX
4/2tPDELO9nnufUlj/HNNMZTNWB6yjJehQHuospDKJBElNwaNLcdQ7CNsPtMhBmjzbtde6NS2+bc
74IOwg/MKfc9XUtUPYtfyIwAscttRO9ZcLedBKRC7zuh4jZYhMIXDQpAkDxbPIyDj/p5z+c+7IpW
gzDJ4saY2e0GZ3xVcqx+7rY/X/D6ud72zNFsA8AODgJUdshetwgiRsUTr8iFtXdw25xjyVqPjKew
9ZKtdPreJ9yjZfJIBVDs46odQdyt+i+1lLtZ687KJWa31LNvtx/5Vszr67VDpVHEyau+9cPudnDc
biRqtu4Re2T7Au8j/2oF7MLUQS1wI9fTlK8uhkc+13xViKmarUak2wblKSvedXZonZIuLU8wgOUm
slJkfEQHUL4O2O/SDenc1TX3mmDOVzqMW+FIIV7M7CHXIGdMbHHIJ36z209Jh2VmU5sLX6JgRD0D
BltLAgdL7tGl4FptHcnP5vLYNyJwB4SavymB13vzX/uVlJV0KQybIYrBHOevN8EM5bbjemSKouI1
X2ppfKHRRh+W1zNAxthGTdRtJ3AWflSs2M+UbOUUmCasrpiACg/IQaT97rL/9+62pN/PbMig5bA+
3l8fKu6scIBOs0IpSdkx6FUdLS5LQYRpiPFCDG1mMV4RuLTMeRKQIoUK/v13+Yc+iZQ6/N018VEX
hO7+9RGsOrLttIDgGo5c0lPmuMqZ/xC5eITs5ef48pAbUknc9gP2CXVYxld8g+1xGUO0/zBLB9c5
krt3jMTw2kNuZVCq3FMzF6d2kumTswxf/v2hjb83d3hoQVPMkzy3u87w/nytH7KqJ4Sd7TSq0IoU
cvJNd27p0cX1XjOmfWjDHin16oNbHRZalI6kOPRAcgBb/+ZR/t5GlK5BE9xw6CHScfrlotnN7jSL
eSLsixw9tKd8YUM2eoRPlvpGFoz3u1pvttIlsEQLScXVhvbS6vWlGJJr4gzZ1U161y8gIUXwIIIi
HaHd6Orp35/z1iT+Zf27Qhgm1GTesmP+cq2qkl4kQwKpz3BUsl9aSpC2aoptl3c/L+Zm2J1ZKM9a
BKQvlXoFSgi4p6aFHWEENXnX4Lth+esGwwi2cBXTJMHExU7YWASQk2ncwVcNJNKw267XNQVsK3t6
6hs2DFGL90YCVaPmTogE9m+7L2xwQicy42fnBKiSb5kk+SqCQ5C1xFsxoEP2KrahjASKNT6mLgh4
WkaXQJkuHPZWYhPPuHP+D2HnuWM5cjXbJyJAMmn/Hu+q6pTr6po/RLuhJ5PePP23Mlu4kGZ0NYBm
IAljqs6h2Rk7YgVFXdBwvq4Gqc5oSQTFY+LqcETadiuyRUi6ioz9HiPDF/1mT2U+7BLcCtiI6p3R
xowXWAFGIJF6JyPJkVoSWjsNEnjEOUnp/xuGQsVZ//i/vxzrvzycAszpoYmY6pJlV0Lrv8lUEfBm
DNV8OXqnV5e8lvUjXExwVfB85WvcPU3+eS6/9+5wtQYeUxM8zH2ed3/YWXr/h59HXQx/uVh4JFkc
tW3HNp2/nsHZtZU5oipbtHl1d2E9GzsOceeVg8qBVpl+09oEo6qhP0Gn3pCb+dUtLSMnFYpJjVjp
EC1oEpKH//vn+i9LJ1RRgarDbc+G9K/3feN7zbwOkAIZMUEAL5hK4trZ1IQ0Dyhd5HJrsdNnUdOR
DZ2L+begJlEAVw/kXkxplIjFe91S78E/YTyQ6FWv3ZDg7o6OhGLThbl/xaKsaFjin1QYKnT/9rn6
An+eAAwR2sgx6jr4t+/ZkxlzSWDTmlibXywO8SGv6108EXsiWTDcOK/MgKNDFiph/z01O/I7S9Y/
fjFHa3j00z/MKCdtONLHmsb9ybYs8r74vvRURkXtvGVlE3oMrjNloXrLk5m04qzkZshcUmrqIWw1
/TkFRLnX237ajNyeGgp9Y7ftg7WWzJX1VesWEko1CONdZUdM4niK1U7s95hnrMYulAjqWlIcEB55
uJ47B6LO1Oe4QZGwRYfTHYco/ULWn3XUBAoewk7AHX/pkVyMeObiwU8YtON7hWn/9/giJ8pHs3h6
GcP1SWuqFY7rNYihsg3zjdUj86c6YKSBIJbXxS+9/a5XUK1vPqYppT2lkkL1x+IEeIUCvAx06+SQ
w4YJwGZf0GVGXFfaj3Zan3oOXWHqlAeMYJ9hbX+WfkWxnB83/3oaZBwrOoXmHDpwNJzkA7+iTJfz
705/APrlubIVnJmkNuuE5kgmc9hWYfvRtdZpSvsHL+uNQ+LHDz6z823yN+FshM9ZQlLHwX4mObGY
q4q2wQnTZ/3CY6W7qmlNJPST+BZtK9BPZBMd0H4pjswZJykI6XZTmF7S1b4xiZPik9jA8oXs5VID
HgBji+ug+9A/Jz6w6yx4HeIylaALuF3CWCREwjpnG89TutdKmd2ACBgmMtRriMPUdyVxAdn/4UKi
IGcO28BywGR7c7se4nYddkEFXQ622B9Ek8jgkQbFIpnuTTfEq+fHE1Z7+zDJJgdRGlXXPI15iGMY
kN1j+hy7GVZlykRMv42uBS9qYluXGLPZtu1YZFc4EGOMwM94f8GwlDg2bA2+A+/x27EQGDPHe+yV
DR0Xh54VLKjqflMl1mPi2zb5/bF6XWn9kuSBJsd8sUXcvU55foAC7R5WC51OSaDkN+RmM1CCdWgF
+luKT/yYGniHiza4us4S3uJwPa0gSXSVEMIKudp+2Np+2RGoWIAPVBS7qYeKO8IaWqqE2L3ZwtNn
O7rV07AxEMqCagDxjycOdYjW2WsZs9IVPX7Tzj3PJUo3fr9qwevhb7HZpuRNw3KXN1JguK/0n/CU
arcjXHEcsT3bfpmcSwnaF9xEftLXgB7t1dqlCgH6M7PhaGwayoQ7CC36kG8sA2jlXILqbfKtHwoL
Da7I9vrDgLXDgJUDb/ptqAgmUmeEC9r0U1+eZlB9zf2s2AklxvidSxaGuBGn8FPuZByl1JRgV+2h
GE24UPadaCDFvLYJjq6FAy5qgmjSOZi0F4wlcBM2JSRk1I6jV/4e5N0TZvHl6PT85JNjnGt7mB79
cOd2snse6wsfW7eZ4OFs06FZD2sWPSN/WNhZrCO+FgzEVnJy14wfSmI5NNTxzPbK6NKMFTi5lPkl
UGZ/2Fz4C13qHU1c2UnW87ZbDTA55kH/6tGddz4xevX31zXowdgFIAFOmVd5tYWgdtUaQC2D5Zq2
3wEo9jcXg6qjpiO34rEc4ljGJyucY4jTQcCVxR981/KollwyMoPbZO7L08r2CErqvBshremtHwYF
9hJeVhyYocKNSfH6UP45zB6pUvzwXHFLdMoQq/FrElNHPNp2KQBC/flDIMKmUtpvoSJLUC617g0B
FSCqgg9P5khMnVUdxmQAfeSZqBYKaK9eHvocCc8dHXZVja9V916L0UbDA7Nhprj+O3UISJZHd3Gq
Szz7b1kT/3BXj4aIXsl+dg8YH3qtYL3BS9HH0ELJpsIAyXlmDg7ectNXXwhCRqi81Ju6q8OLzM3v
RWm0m7xL/Ms6cEqLYkBxk9JTZTRQFh16hwlVFM5Ox9me0JgJM00ta3YLI+Qukd7Fs1OJeh8oVw8h
A7t/gtxEYreOgI/hl2ewbM/O1BevdYnkq2QvadkgMET0JBbO1A5mvz09WvA/9mnO/ZwH9meHePr7
jZeQPjyHNsO9g7qe0wEQTylvawDLRLXruwRl6N+X/GefUkpQLt58H/zuJY7IIg9AUAG/WkQYPUoq
1Ak+n6MLNmf52MjP2AMhoK+7MUInrEfaIebklNijuHohFQX6PCZ5ktvTUO16pcFkaQOAgO4EE3z7
40AvBZKFX/Klqt1kqM0A1vRlErAR9HWhH9092woi/qDGQZDESnOX3jrtpUl7ksPaQrpkqTuJzbWx
IflkSfotqtQ3lUZQKfk6DIMYiCnEmXaKe7t8pQw05AuFshR7K/BHcfFlz/NwqX7qnSoG5be4ke8Z
pWR7/XZ2k2zadh4pJFpPm50LF52oQf7uGfxf9UBPgcku+QGf8wPpzWpLzAn0b9nAWirIF2emvxfS
LjjC8NIUS3cN23/d6N5YQfKzaaVSSpo1MDOVCc4IikAX3Ac7OQlkiCJqn4fwz7EyuSZiJpRlDr82
kf3YLTxZs5DuC2HPMR2lbDLaoCjB06s1EiuaZ6cIv+bxkl7s+l1r4/odrn8tOfuciVwThOkqIO3W
6HtwzdxdBs1ypyeocZ7luYIODCO6Mw5Wh0nS6ON7xCr9KPyYbNgSAAcipc8zyQH/6lMeCcKQ1ZJN
4ZaSllf/CChxIo0+ToeUY9QKUvaaVTFYbIp/x8L6MEIRXQomxQPUGOw56mtLQMid+pjDH9UHqVKh
Ipc6hqD3N37rERWgeb3L+2OrZLGpXnYQYqKTvm78kG9OP+1IWdH6zHF/S1ZkithN6NGhwbF308+0
CSzbPhKxBFiomP8nfZeFTy32riPtsyX5+eLT99/BoHo/5mk+FPAq1jhhCESO1adGfRTSwrisevi4
dPayYBLE8MxfLgktmAeQUaYU2sVvNX35vvhEL3vg2fvF4UuYWzEeTX5YskOoHK7ltEStonNGUcJ+
BeDRErwB248+a0pkexeAK2JBeDVdC4KY6tAEz6Am9jqg/mT8Og4Kc+Kj1zglmwX9S+PYhgdYeed5
iT4xTyTUj3JXa9m6BmY9C1ohxtb4kugLv5Yn17e/JdxYSocMAodqoYU8eMCGVd+HGAi/1RSRplUj
z12JhCmVTj6UtJVQbXvKxUCkfSFFPD81Hg5gfZ8bBOwPaI3lZs7bFzzv0+/Vab1AiV+pyam/12UT
AkbhcaMf8IkD6jf1oTKMFikcYR/tLzEr3ptycmSpOWxBm/kor/SAPLO/IyFRl2iNYwH3ZiQIBTJP
/9P0doSQ+Z2gWUR9CQpx2RlHQGPWdk0dwoFR9atHge7rwDpVqODkGby3aYHoUeRUtzv1m2fUlxQp
crfSBrFJlPAGcfbs8ShJ0hpwJvXpI80FmwEz1kFfGmFb//TTMTn+61tE5zen9wwuyDZXmwSsqXwN
hnzL6z+7HBI2DWQ4nK3lzyFZyH+5vMhJZfyEbJRuiDTwhmHVtq16+WrN2WPepzx4DZJO5spHFsRI
5V5tHrr8BD6X60odfvJieJqrZT7NakGhZQ392UrfwN4/NY8Z/WygpxdSpO73urchs+LZUlecnpxy
tW5XT1KZB/1B//3hOlx7lRTylB839sfvjWd90+sfv8Oc4bsmbDvCDWysydYDE8UNnZRUbKp3QR7+
dMvuM7NN/ME+JMDWHn7pW1IY8jtl0gTyJlLW7eCRpR+7I33VG4528QOFVheO2DgReGoc+4CORapM
yl52HwQ0oGAP9vvC5M95LfihpWJsgvnGgz7usGM0XKawhjY2yqrZiQAHvTUoMheeyeNuAfamf74c
+iJDLP0IVR3V+CwJielBY+lzLMlrD+COvmf10aZqdtDDqGQ7d8WBgtj3RzbslsDIT7UaM7oUGym1
sBcCOBZltI0vSPIvH6aEBuik+Zdp8IPzSPBQHwk9Xz5F5L7ozAiiS5iMuGc6jx15XJF642JHG9jX
abii56kVNZdMoNxL7ZS9UHOABut1B1aK7XmImq+klOTWbhKmEJ1bZjmrzarww7dS2Htp9cFOL09o
9SRbxLU4dcwdXXJI14FrFOvubyMlvKOAgsKWYokeCsYU4FSo+nmb9fW59e0DnNX0GERk8aE5KDJl
KzFkDTsKa7untKh/dAESnZjI3KRpdx7orIgNKA9ea4lD1EyvfgR7IMW7tMzew1JiMOgI+e4NM3oF
szKeiZS8pwOymuvII7fcdK0rmLf8DcY0Hz1M1Ffq3jMb77lE2Wx4XZ0cfuYhwR7hWml9wOWFi4sC
ef0PtkpORHFKHbmFgQ6YJ3YiPQMM6URDTst0C5XoPVhwWUXBsB6qDIhGKibEnRHifiayr/oeWfPU
xvNovetBSRrDjzQTIylBUjqIpkavziRVlp2avIRrr6zf9KFw/O6fw4nnSKSmdncpH6tpfJoGzod2
kvIeCKwXpwexsgbfYHJUwBRL6xZTbIOtEqLYKDY1SR8TsDRAxNorsP8a7Ymr+1bHuJaFC8ck83sf
RDa32OLVUbuHcpHsa8ELyBrXYDd6oGOJXrJMGhgfFkNykAzkM+CLgH1zK3dzQROG2/NFt/lbGnmM
Uw12LCNR4eGZnXGPxmUHPc+egcRcs+AsytqV20BtozMyDrfYHU/50M7nnIdfjaXyrj/m0e6ZZlsP
LJ6nrjF2d11L9bvLr7dfxfim58Za0labmTAZV1K4IiJrPI75pZicN5oG5EcdhP0Oxs++WZfxsIzz
eAGgTHCzqd2DPr5IVeJp89jetXlQYdMv6KcoZ0rJHNwARB2wzqKbH8c4MHZeTbxzAALs1zO7XEoi
jm5LNIXWr0atBQnP9mB8aDKxSog9UVBZVzgrQAqdGSw6ydhNgObzBQr4BWd88pKB5S2kOTx4i4Nb
kicTfUPNEVp58LR07jcXOiJnDsN5oKZ8m5RZcvdXiyrplLcpfIbuRtXQFAfBua7Xn12fHasgokGD
KwL6XANEFU/V3vAz75rI+dLieYvGYryspX2rUdRO/bJaHHnTX14DbiYzC/aSaw0bh2bpzORc3p+X
hVYe24MbY+TNvQG4tiwQ3aeIuiD4LmzljDncx+MCv8rtDpOId3WRf5+UrdjKeues4vnLsrzBOCL9
gF/1Qm0uj/EHYbX5YQom91RF1NP3Jdez01VoahBOKKQY9wQ+1o3TTvWVL5h8Khkc4kzuXqxGcS1R
EWYREmvxVPXnWr9y4p8AUPG+shIuYiOQGcfL/nlyWtS+tp34NkL66XKoHmXq8crrJmAeYftFtnS+
s0ijj2sNTi7nrsUv3A8WCGX+UcCn+7o20ML1i5H0/6FZfEKydrJxesPEvzDMR7okZgAC6PJInifD
aHIqs6o/dGYIt8F+WJIS6RvAjjkjQzn4yI9mVtPfk3yN2O4+g8ShR61s333rGVxhvLfXiY1+1K+v
FDDscHbfcsb6hyTqy/e+wTTlu0DcczM+lQBm3kCzxiu1gQHoj3NBJdIrb18AtcVcbL3R/zbTdPE8
0r9DvSjViviP0vtk7RxoLuBa1vjkJDyMc3rUUROGkv3KGF2rUPyobNppiT9m15E4X5SMdbudZsod
BuuaA4eiDEAZwVAHaWQ+BvDa3woL0nMg+NevfXEHoxyd7aom2ti1x6KifW4V5XiUKLfU6brcd/bS
nDIWshsQT4EC+a+stnssXslLbbP1HHOQMYNCmplF/0IA/OpnZ2EmkJOtMNuZHstxnvo3DlLVfqmN
k03h2lMRreZG5QZ21ugYh6mjzcHJIYCYda+owOXR8acOW/9kspyAjkC27pTOtXeTQoL9W+zldXFn
Dw/94OPm6kE+K4acJYOLW/dAX4vgrexo1JGNC9K1tJNt7K/LdYRbWRieoOHeDJ9WGd36kXG59Abr
gWPJ+IVGl1ucFsGdjsAkRZhbZB3exikztmDbiV0jBB1J3r+y58ieMHLDahkSMuHQJ/2L/pNXNwcb
ytQJKJt/aRw7IeTNjiulZe4KUCmH/Q9EhM8guq7ZMjJVTwWpzJyHSUe3Y4OaqL+slfzrqYjpgsyb
rjwLw59ulUxeupVUwMT1cKjqonzNC5I/xuyPp3Jl3IwXmhk9mP73IFM92Ar7zoH1OSKae9XXzug0
f7Q2NYZN7FoHKrl/dqGBd9dkR85+0TuUvkWxUOxOj0GfzY/FoKqbVdLIi+kgmbkGBsc27kFn1NvV
DFeaoRNM7VFEsDQwv0r2NdTZWeSMS+uRhr/71HjxeSR7xu5OeSf40RNnGAic9O4pSFdPXRrnji6Q
O+LRW7/wncRxZr+ICTub/W3FKfCk7WxDK9NT00o6PqChfAFd1W6z8jXDQv/aOSYnE2g1kHZ6no0r
o1JV0LqNHTS5FpxQUOmsbWMG9vuc1e4+buZTPIYLPtQWFlcELSVuCiAKQ/KE6rxV6agLuvh+ShnK
B5vKphR8ddwb0cMMVrIPo2JH6YhxH02S4LL9gUYscLPTabH46YNXG6B4vF9JBid2GcFkW06PhDg8
+GO0PpTVCLdeNtPeHXAQrDCid41jXv0qty/IAS7wlmW+U+yzmbqouFVsD276v9UVB8+2oOas8pTj
QZsdKNbyt0HTWQ9unQJnK98GTCHXzPXK29gC3DOqmb9ANAqVmMQreWqLZzfngRtH6gPbXZamnjSP
IRLG1WhaDgO4O05jyyyepUB/gA/eict3IGbPi+yjvbf+cNmcPQ65AQQgtt/rgd4ZC0/AISHVGcbD
N2mu2VMx+jbuZJCriWv5j1YIkNBpG5+GoyjaCdN1uAX9+TacrSnoXhgD+pdVArwCgLUWw+s842cx
4uWMscJjE4cZtqtL/4EISbIhM5ifHCmnvZNOkAGMWHm5wGe2bjQeOWDktBlUxB0Ii0+RW51KdOBH
luLRo6DHkPRfPZ+bleY76Ft3a4Z/NNVefnUMNqdj7U4H4SfYXtf6Q+bp95JCpM2Ew5xtJcjBMCIk
qRKq00y6L524OE3roZmJ+FTJnD/2NlpLziGfSkuAthyZN36Mf1tPU1MsRwgBV7Iq0FU3maQCvbbQ
P0sLJTT1ql0xezPrfyZiMjq4qjyXk0WG+nurlJvcGxmH9XRqKdcRi8C3ZsrcB2fpH9cQ1QzzkYFN
3Pw+U5v4MZHZNPI9tSP2C6SkYltR3Lo3kOT3aH632h3mR/A3d5+TTDdY2U/ezGgSEEQxqjTK+6gV
OymXb04wBreiWYPfq52BB/y2DZ+cyCRtW6E8KB/VIe8NaiZb+ek4lXPNypQNHQfUeonOvV1W31hT
JmTQwceUwYUIMQiUECPANKvoZMbI3lWn0DDPvA4azm+oB/psu5gqtoB2Qmyl+cqaikhFVp5BX+V0
fmEEtUp6ZmVyAqvJtiye4zPS707v2lfDe+tmXKR2aHanXC73miTwtgru4jnqLeNpsH+5wauo37M6
GJ6yfmaoolZlcaLobQz8vT1O58EV5QW8Gc5lMKIAnZC2+sWB7E6nyhYm7Ad2SmiL8CA2jpu+sFBJ
nuKAViWV7pIGv1vh1iGPCS5b0pwWR4PeIhg2lJCFaOyIeASfy/wNKwFN4/4XQWHQgx/Me84d89E2
p4c5qI7gf83nxgQ/Tu1dBEUXQjCk6/hmOC3sGP9JhJ08iy5/akD4Hk1z/JWv1sqM4eBIZw/D1o9S
BNO6zriyNu1CKXEiRxqgguIroM3+kA403Q5JOh8to7pW8ZDe9J9cg/egNXNuGGlgO+P2OwwGXtIW
uthjHhF7bAvzGnvCvJKkYg6V7i/WWv1FtR0ZLdnBmfTPHrAhfUqdKy+0XXwJgLfcbcgkHGpxoQ/z
kB7Laln3qbHQMmFMxt1gdC7e877M93bYVL871v+/uWCiHH9bpRNRMgmfAtQQ3EzKl/Nvq/Smq+Uc
mB2fTAbB35RMjcoaz+YnaJCojVp81VEf8gMK2uB8Yyoh31JkL1oC7QD1ny1Kz1AGqXk1qp2UoFuj
hX14OabxsRBs/lwcgbN6nuQCqzb/gs8iFubO6zio9Wuw7qoMVYeiro8WMPkjqZ+dvr15oaNiue2f
A3mT7W+ff9y+lMXyQekXV7RS5ce05BFJ8+QOrO+JrPkL6BQYqSzcPLrMtmVDhYXyfzZo7wBQa/B+
R1frisrfbcN3QTb7sFzxrkXXiskE8kf9lrT+r9WizAMuBp1bDWZV1+ixlCg3vpM2MP7K9RYIOinJ
vMELAG3kWHN9qAPECWArTKfV+l780v7zOcqMowDbH4j03tS2z2pkCm4+a75atAyWqIMk5sWBBrLP
VKKOqI00788aYwFe+NwwgksWyK/tkr8E3QymF2/xDhrxt4YEG0+e/KfWjBoaDSqOzYc+hyhSldU/
WbW8v9sveDVSDq/sF//F6wbyeYlMPLFbrQJaE2W0MbjfasQLu7jmOYrqx5a/CrStePDrWm55lLwY
qZOyrFj9My1hAfVYE16iEUZUPY6Y9jifMA9Wb1ZLmkZUTvsikhRDXJFXW609RO3oHNZZvuq3j5eZ
34pg/KxmJpzUMQMA6OBLg6QxaB13RkpBGhNkXvEnRZ7s5CkTulQWLdBjrOqncroLCwuLWDqmp6gY
uidj+MqIi3d05VTgBSCKg1EY8O8rkAqJ9dnGxnhBaLoV7Oc2sUTkly3b0NKyirMWanU0goOfPXr2
O770sbP+sBwY4PoyJoHKGaNy71TmnIlZkFSgCfj5s0geiLnAuxTBVUi34GXldMcCLjqBpvRLEhT4
PsjYLC084zVM+G1XDhrYtQboDDn8fir2sGWNlKwIC15xao+fLcGQDccB+Jzk2UgjrwQOYgbGmVpt
qEZPPjBsPqLigkc647+gD4JaxGJMEfiyd+h0umqDbRfYv+gj+Kr/R9iuX0Xt/NJ3fpVFb4PKhyjb
Ih5H1TFBg5geWiN13+LJxl9F4ZJazMGFPTve4MA9VDKSV3+6TXjPl5ZGEUk34Oy/M8NZZIdgo+Vi
YSmZKD4kZ0mP7U8lwZV2jGKlsgynefXpWgt7HqVJBXyXF6hou0BY8x7x+DVR4ndDKRnVLsnHmFkv
00Irlx/Z0GjIW2n7zejLryzgDkhzF/2eNFTNLw3cDNXzIwTpt4niau00sCu6b32n++kas/MPT2Dx
N++q54nAJh2K99H06d/7zwewl3h9kjgJCP6svVginQ/08njsjvx1I31SW0G2fggLzNKcx6+2T6uL
WkOynohORWa2x1o4B/318K3ty7H9mYzYM11OVFv4hizK4/NkXCxcZthu2NHoXAGzK7pxCRzNdfiH
OeubtkD8b5+Z+Ju/1FMguUAIO/R4XPzV1AlZSFSpoCAu9ccHKZOFQ/acPqd59jOiIfxkij/03kev
xLSUqEe7FIlxSyjjlqb+RFbEIz5i/RCYuTO//XOOou+z7wdHWbMliN0nmqEAl6ulgZTfimq81KvV
shvB/Ve0zKhtOEYbttLyH+yG9t/Ckfx6wue7wwotvEC/W//t3VmztAMK3LN4lcuXvPHqnd1O6S6n
iP7oyJFmhS6f4TYetRip1w76veOXLQ+emB6jXAmu1Bu/QqWcCN8edfap94lsYGKG8p/8+N9fyd8t
kvzMjk8GjcQA2WT/LxbJrixD5h+sf4nhnvJoPVMG9kZug8rIsGhPco3IbrCuXkBvwzcYwv3kLPW1
MAYmlgQta4Tl+w8/k/L2/odN0oNJAgRDQRmwlv/VU97YxZy1vHu3plnCpDQfAyiKCMvznSbfcF+Q
LTi1kU0MdlnlSZpKqhDRmwE/i5ujvf7DjwNO4b/8QJ5tw7SwIBjxn/+8Jy2/77qMVZVyN9rka3pY
ezwNLsAsL9w+MXvePr3iVaq2jUtZB+Yo87smYGi7X4JNjgTvGB5iFwfKlODMb6vxi74M0GYe4E0/
ic7/WlsVSB3CajsXOw64nWSfTcAnrMahiAJl4NzOxnOuXIEi+h6bHJmGVF7zdkalrFbcQMFqPplN
fbat6lfWxmij6pHIH9FFy8p+yd5YcVH0EJfVFY3HBPWXvnmSoomeZkoYOsEuu6I9DdoASDMrKWkM
HydKdbIYaApx367Ov9FiZ14n0ED0s1fG2xL676z4CI2ttJE22dR9VMn0WZdTf9H7hsEuzb2FVg4v
hkdP5tJA7L6AFxre5yb+6bZ9xV4oq69AgrE8W/5Ff3aE9KvNMFoS64N0Lt2vMC7EVohp/GoP3Re0
cN5VxWsTtDCUEu+BI/qfM8N46/j9tQ5FxViOZGGGeXNt2caXhVhvczlWtyZcz0TSILgvWQLB3Y/v
DqfsusEEXA9sItVJDJgHfY6z2FO6wphQx+5xqTHEMOn8cLofVFkXDy3FMZvSpBM0IKEHLKIvN+DY
8aT3DqseE11rgoiaKkgINSvY3TBZM3w+lS0+FGtMHltvuSc42CGbUZ7Yx3QIJSmtRE1jpxe9DF0r
ymhdJ8FYxxGVQLTdB8vvXbMJW/CkSLwtSf92OM42mDYn5khlZ9m0V1Zz9HKNCbDRwyZ2yxePHESp
lpr8m9EkVqrtPDd9yLF7bbQBGjQjAY5sHH8nk0hsnLEG8q4pjbdRlJ9Jxwiv/RbaWj11JHFikIRT
73y36hT9kk3bzHkKxdG4OfbIY7BnnxzaN6jw4xhv8B04THksRSvWp5vR+W1lURYw7QUbzBHkBS9t
0oliN05e90GvOzFPAMWuEfZX+0teNtZvO1wakTfRl7o+Huv5HvEwPLaV8ZC31Y/WIlanaNVtqLra
6Wreuqn9PK7JuJcGFZI+KJjNEuPlwW+09YvmUb+EjDUEfZ5OF55HdJwn9i2wFVjejQ7aSEHcmd9G
DJu2Xdd7bF5CmzgWu9FPt/Y8op1Ds2kCcAKj+aOh8TMr7DtZp+zRlc09HgbzYiVEqlLDPZgsA7eN
AWO0WeH550x91ey5tGaIt8ameQnp/S7a+tZ2OHpkn9sHYpfOYWib0+Q285ZOJIxjNR6wAZYNMNHq
NEYkTnGeaBNvasO3b2IsuYXtHYrB+cycEDgNTphjY9T4Z4bhSyLReoQT/SjF49As67EdO+qTcmRa
GRa0NrYoRvBzz50SF21yiaxQDdSFGchq8gJLm41ANB/ZuVHRYMTvilHWOtPZqTExttPwI0rL8jqs
1YMzpOd6MtJzVjww2h+dxpnvpWLYlmv8ytJ7Oqtvf+mcmycacbZIQbjlUW8QABR8CCpbnmr2U7FU
Bw1BJfVKqfVrYzEHC4JWQUdHuJ05JCZp6T4HTvTR4n5E0rh5LayRtI5YakeEanw8NJvRMo4FEd1b
3FTXwo7j51EISheJLzpgFsrEIhRNy/GttpIv5kp004r2yOdAtCRGEKe00NeH73qe0hm0UZmbBDnu
F8YwtVYkKacf3r2cvo+DQEphka53N41sfq2r/EOUlUU7SkVjuExveoxrIveHaXQeJnw3OJ6qFUsp
e4hvekhtUBpRI90dPWn1ZSLxkpbhxqopPbFMVYvBiTZKlUunzGkvUpnImea4TWoFb2DxUJoka6WE
WohyMEhHm+3e2ltlA3S/wU07jMPZiftzopx6ZUD7rdeMtygY50d7xucxxu9DT15lEINHykvSN0iL
SC5XHu7qLfX/rFX6FRBM/nM2sbmE874D9nfI6Lrc6hPCvwwp1qmlP2LTqacSxgExQRcDg33Wv4c+
VA092ywzgmYehCgDGVZurajpQRGt+bhip9knVcf32fwyyrk7jSrtWapzRmZ7UMh4Ap4rUf9BJx8t
DrQlDmFmXTho7NyAOyvzbEQ0taEf5HxTpvomy/uTzH4ODYXh0ZxsrTh+oFasu/RQOfq+Guk3Mw8T
09HRsIN22zXFNVJIlxhq6Qo7DRhnu8t6TL1a9tQ4uDRhYZ/HEbtvcGrZOHxq+aIJlwePzM1Oh+3j
eXjNbca/JOYo1ql4uUYlZHZSPo0hc7EpiGoVKxyNLKW+2VQfl95VGJjI8RazwAnWs3422jCYLp5T
+w+2DfCvGNInC1NcpQQQxWXkPatmCJBnvzP3No0gIP5ph+6qz9LBMl4YqCjA7tg2K9JVVkP7pWee
wp705zoAx+1X6QFWCpxTW2XfFzOnX9rGUEdB/UseZCeDu5xHPnARtn0hO7qp78qdXYoroXO6BKrx
bhoivRZUuOBawI9ojlCCosLakkTbrDTuAl3wi6N2rzgFFQaNk537iZJj2bPWG2hdOnWY7AQxGVYs
fyqnGcrHehg6dyudOKKALWS5rZiuytXgLhJj1Rr/6j0EVP8tj+gkRw/4WebxwIfB4qpBncLOlHQo
lcM7qAxzHv09HRDY7nEIqVmnLAlIhfPSXCvxo23m8u48h68Ualu3RkU/WVW+WVkEuUBJVPrFWTQ5
xVeZYV2XNDvKzmyx5KxXqSyhNf72XRmUH6KxS3JS8lIGTy5a9YMbzE8MJRQ+WY4Npcgrj9bSxofK
zliz9Zj98DluLJkVF2lbjxXa2E4m3UkNHDttnIuC4qOj0nE/Y1HEgNWfmiodNhL9qjZF82xO9Q8j
q87qDyWtcmgWwaUU3fecPxozn+9mVD0WvNZa6unwR/JsAEPwaUSU7GhnVYZ8AYbkVE4gNubpjCs7
PM4LhpOMhemmjaroos0pbmY+TVWw8mHuU59nJJaNX5Vcbloi62u05KQXHNWdOjtPcfY2zfFwxgD6
NnaMUpMEl7Q4P4fSso8oF+W2oVkFsXmP4ZUGVonpCWDV1bNN1cmu7owgXTCrtbVOpGuZDoOMh/rv
H7SVq5sMVfXJUBa76WVc1jf99w1ceRfcUYI6NuMhjQL7lFTRSY+VSdwkmx4e/XYt0P2LBBYBcjQA
JtMgr1JyT2GuSA6tJLrt+4ROayd7jgJotGPT7h0IkYdMJulDyKHySG3ht3ihYLqBNr8Z3SI45G7G
293HkamNXh4ZBwRw7DOR4Z2CvZVmzr0sV9q8VdJBu2X1MdopPYyKmHmoYC/2puE+JxT0PYq42f8f
deexIze2ZutXueg5z6XZdECfHgTDR0akV5oJkUai56Z3T9/fDh2gq4VGF+7wToRSSamMjCC5f7PW
t4ppTrfYwznLZUpZ1sW7q+xrUsy7nmuWFCceQqxulHQkIrwggFsgtX9RILOBrEmS0X5r94mtwb4U
wjkOZ3Y5HOfG0Me/ra0muK/3qZP761mGqWVXGC0KMAQ9IOyGVSrY4lyZHrPHXs5qNdIGsGkWB1lT
qHZAkdf2gF75+umUSDKTeILNrG7drucpkqbJ+Xo380hjWytZgpFdE7PqVdIv2WQYjig3R/gimyFH
DOO2zmHxUhuMPih65SNv4tKGFm0UweS8YwkEHc4qcIfp6vzbcdnRtSwVWuOFrBysNuTRtU60Q/9P
rtjMvQMb7tjzNINsbe2uitlElPcknZV3KEE72+9gDpBGltnivY3JkMTWSyVAH5inInATys1rLYU8
qR5x/GRD/Mh4bNXx0s+RE22mnhWZAFJeEuIymSQEj7teeqBAWje7weYVEjdEZpgRFpI+QW5Rvsc/
UjIlvaGj2I7zcBeCpr7eV9f546A3xKCbfE3piugM0TAi04ciW5Vl1+PiOuuasGzQtrV7iH8KVdKg
J9EO+dT7ex0G9/WCnGYuOzImphu3Ide4rsSFJE6sBTVbs0LUHzAzkqMGAD5lh3yfgeOc+ojnamJ8
i6Ww70wbiZV02xcjwy3k+mg0hJ9/dxkih1Ccrqd/JMZ5Xfb1QzI4/U2zaKxulZb8+gpI0YNiQCYU
hC9aNWaCjuff1cK9ubKijAIovvDD81BHD1epoDfbL01uz6tYqTlRVMJhVUEq1vEK6JoYXR7BmTyO
eCoOSTVdNEQgqDnijzTp9tCjd0076ZcMKPgVgLGUTrdCYpzvU5+Vvbo6rzMpwcCkbbNLzCZdZbw8
gnHLT5kxEf5BDJjTW/csf1/a0IypT9GLRv5cb0KDPKA2KR+uViNH2Z4SewYjpNu0CCGfmbUMJHln
gFR00AxBVZXKG+DVRyYSJUjVklNxO2CN2zZMazqzni6oO54mJ4lOvU1DP8nhYGhVv9UyezpcaQ2Z
CGFwZfHz1cQwCaPahZ3rBuRY+axlRh82PqLAcCRBiMHzSLaJzSBEoeaYaMj94lv3aAQlzUA88grs
PNAqBsxtOG86a0ZCk0oXOo7aF/YJRHuOHkFwMwoonFvXMzE2I0SjIwP1UkMEg7Ppc4CFuW9IYRlo
4W9qWpiMdRAMCrjFxOBuDLdk4NIrJG88fA8RdA6FtLg+V/RInEtdnKIs1+hGucFb0VtrZgOnOQT2
AcDhRZOxF5TzfL6yTa41ZunRdScg1K/n1uAud7kCNREnTwBq6D3NAkC+EYanK+iDHAysG/JHrdgo
/dw/Jv0wbTwyMdeFVjHOS6xvWr7nouE96gwe5TaQ4PVIWtSZ/g6i+1g/VGFLozqavx8DzkQojE3p
eSlCfEtZyjGbeYWzMypu9HtV9+3iyBzZFufy1CesBhxublQFPAZSxDSTO97myE+DVjcccHKR2Duh
miIrZ4uBwmq7JHfZwHmUZDTqJnuLpMIRBH6ZnUo7Pfmpae1K+qC+t4kHUkULCWH5NlZ3ednTgo/k
E/EZXGfrZVqjnEq+ZEjzOMv0hONQXmiv/gbZ+j8NkC2QLw6bJlOHr/AHfTLPm96fOpJCnLLdYPKn
LIm/DLWmycA7HmUwKazN9fC/YvVY/6qDH8+HorZaif9WKIpUAVC4TH9oLgniWNf36PN0MixWMS4p
k5wLzkY9GpxNDB+VkX9Oj7Vk5qo1Q9YhdnNHwFx2I/S/dTJf8Xl/Tj5BKgJG8gyTqIg/fj7R5UBm
bHOCu+W+4kTEoJIvB330ngjbA45sWObW0BnHegvsZksnFyLXxfkqmUh9lizQBo7E0Tcs3zJx1Dzq
HrfR8Lin2YEYvO2EmPG+RVmNPxgEbUNiooZ8o3OPzoC6kvyPwxzDOayT6HCtITxnuieJM1ffA4pO
4d3ozSmxTVQrzIjWqtmJaAzMunhg9mgcuqI8cWjKTeypKSkdj46CYt1njgZc27ksokckg6/cVsoE
fSgo5+5yN2TaMKflRtP0NEDgucqLtt/Vg6CyikiKyEicg/WEQUjycJfguKBaDsUJXspNOSG3YIDH
GeT02f3UakTDuKur0XWAKXisW+eJzNY9gW6kEkS1DFqL9Ntrj+4hgLVDtMp+/24ppmEW8/aLZjZW
+tCGN0T9/Epu8RUX/vgwYqZFyKpC9bAdRBnpY/FIWJKqdizKnso0ybuDjLMaGgR+bGkGLLzEQLfe
fI7HxEESKu0LjlG0Veiu9r1nf+LTxgGg6tU8rXCug5YykCsFpdul69kgjUpLJ049sTOtSiKGLMMt
+drjLuVZ6VaFu9EHCu5IhGwNcrLhRuv3YDBRuMhuhsCQiXUtp1dkPNnfLH/N/2Gl42IIYuchLC4/
788rtuAxlDA3/Q38YfRcMGJb4s2k9RT6Ioy3RjMhCOWlZApEHysJ/vWnNRBRtWp0KtHzrnS3BXDW
kxI4Dbtcn3HINzqBTqn/ndMqrIH11Jv/fbBvGWq58d9vN48tA+2Cgh4APfmDG8D5X9LtA0+7otVi
t3c24TxQU/vzpVVpE61XPxaC6qbX6AM5QKaAbnq7SBSg8Nm49uE+caFpp6bpoiCfom9tyaGB2RiN
PTZt2BhxKObYdsDHu9vIrB/CNHX3sXu47ge8FiR37yUODgYQU5aYiHdpuZWWY1KhA6kTeGh6hfnu
t3fByd+1he6W7gFpsaPfdooXhvBPlV34uvN04qzV9nOdyBsh3k2tuvOi4tUcCYQ16+g5Nb13r0V6
eAVU9h1PgpxiaM21vssq3wiqFoReB2rol0OhinPQeMRAe1Zst9rHTFvyQS2k5lytnaUjABBFd2SW
KacmSCMxOzkj8h/SYXk7tyPOD+cnC1YmuPMHhtuSeRlw6uwlJQVlmx6uxrfrUCSCTSkzdONqCr3t
Kj9GIH7v+NP+uuRN1ezKql5y7uSN3VzDgo6mTxWkyHpMS/GWKl7VQl6Ojcz1d4sw1dmRKR9+K7V6
SzvU4yMOCTUWixIDAX/aqJRki2pE4VuvI8hKqcAU3bH1efyU6cjsoCqr1dJp39ZouSdpxe46in/K
yH1Lo/Aw5GiEKBCny0LbYGCc/j1cz0wAszP6W2E3L3EGHfRaV9tKIubWjKoyAtuvcNkRve5KVISj
qw16airMh9QDYyTEClIFwoiR+SwrUFoT9cbP5TPDqeSYex7ygiTZsL0gwNG05lO3sNBmOLW1Yue+
B3+/vzawrbU1TYkjVX15WRHNglq8Ifj1LuYA1EG2hjq7CyWDyYoUZUGu9kTmu5eOzQ5tB8etjI/X
r65dlULaDE9xdSw7/gUYu6u5050DoYakJY7BgstgxwqKwUocFoQZCFqZJDHoDyD+28MNxBaoku54
QB3MyauM0VWDXYv17b3FUgV0SP4QLYy3rukVQCmswLEKkAYV3pr2xnAzf8sNdL4mVqTMeig/FnCe
zaAUoM7vAIBUiQNcA//G79sQYULUoVZcKo/qCk1AluIr0PtpXftgSa4OwaazYmCT4Vu0sFVHd4yq
T3dxvIUNzsDGiC/10hP44D9BC/kXyD5UMLaps7VARJhKr9W/I+LTzBG11coBJTbDAGQWvxvV60Vw
HXHqYGPXVd5Hq+uuS2fALUWiBJ7qHwyZ2tgRyQZqYiZ0AiXHsLuEHY9SQuLJmtL8u4mUr53pjsO+
tYqHekEdvZThsx7RGrY5tpPWCc9Rh76MXQ4+/EGeStl+amQQDjiwMB6mMwN9D/t5MDAVulti5n1W
rWtP7tB+x82UnVq8JNdawCeIddVDo7nEUfuW+HPyu2onTPygT4b5UNrlM6zPGFBR7a8JmMXOb+G4
tTuu3jhvkPoNzDojHWNhi7ZwKRy5i0niXrs1/ONi6M5RGR/k1NiP+F23VaqGj5VAd8z28O/WzFcs
zH9//PuWbvnCti1hEwbwB+5qqcwRJi/XawdMBbcr49tsFgZBbwQ6DiAi6Cv8dluoLUeVLu8xto8n
h0EbnLfxONY0VVHC4Mrm1I+woz0Z0Dq1FrjjUhQG/U2qnzJLfLnatKF/l8cWZTV3KTLhUuwhR8GY
yGgefJGEaxtzzdobcRJoZGnsNadHwVjaz5r2HiUJ2fF67CIwi9NtyZhlV5HkWFbFZSCD4bYzKVey
xT12kq7FnT1jn2QAYdTEK4uFgEjiNuTI92KTFmxh1GTk+odC6X+jQcVQ9cXDOCLajdV1b1nP1ajl
vx1kuEaPObGhmzbWUsWzzHdjKl/EQpt2nRG4BV4mjcwwNnmBkTjvV3gKsoJyHZJb2NoPbJuXzVWn
UuV2uGlQEroymnfX58moYBvXIX5vkqxl+rctrXCQJirOZmJL0LrBVUtVg6XEDNMG1pw16+uYZZzd
kMaTzCwEXOGSXEybWeb1+W6VbXGyQ39ZmbJ/9tNqOLnhV2881xmHR2IPFvq61QARAg0TpN3bUhV1
QqmMr1oRCaiwIkcMhXi6adrlZYqGOjCaCrOUFm3JM7kWkFe2IpT1/jSL+P66frxuULVqGDemlh2g
rX1WeFWDso6Qeec6m64wP9szU/2ebflvAc7cZ21gtldTc4dumP1kZGPmR5JTkmO1i0TDvaf0OtcR
XTTi1/X68WDyqL+ETrWsZBzmu0aX2yW279j/MnpMGPwy2EdckowkiijrJwo4RrGWdVPrFhGXyoPc
TsP31CRoOSLjtwV1MScnsJZG6aNjXkzCOCLM6m+qHTYRIUKa0eolUKTtMk7WPjRJ2yvqEuhx5WQ3
/3uVxurhzyrNxckGzs90fWESI/VHiTkOBojxnMw48k9UvLnd7A3koXDQLv7sa8xIw7vJnjYj6MSk
g3Zbm8TYK+2XXH701P6c6toKWi6Be0u67V1HBkCTwFf5C/cd4b/xaJFA7q96dnoRl3+u3/XZaGxB
M1dbp26Pceg+8IDf9XDGVp1pF4FW208L6XFjfnFJ8HMG55mcZQyr+mSuvBL2SsWiOtIR1Ns03q7G
jLj2m4/rRmawAymWjh3qRRp5fbsM1ZmlSuMBbLMiecg/fazgQbT072CPNci29lmSNTPV1YgvllVA
x/g3soSHg9MCoYoibdUJoz4XWI/h1yZB5LWfHSIECjiAKqWunYxw/nbteWaAuAzgD0qYwt6wkk6k
+LSNwW4/2iPdgnKNZWBXGZm9Nk38jY1e/xyG/AfEk5rOFSsEaaSSGYlPKGVtLOZKR6gacArcL0lG
YGspcKHH+9RI7FWRNONKM6ZfYkRuran616QL8WS2Z/j/VWbiJhUGJNrqrAsAC1UTT4ywv6NY68nQ
Lp4nvVZyioyNOLWOr18mP+exWXT81MxOMa+RtArcW5CfvRnt0Qp6L9v1YXeaLRIerXDZUQd8FVmJ
/iohGL71hw0JKmyyh6/eqy9L4v1q24hjLnn3swbh88zLjrS3mKsOU1C7W+b0Bh7+12hg4CjldFcu
7mWeC9K3DbAuMYK6pv40uv7bwrdfpUxsqENM2b16ZkkjEfMD8FUCHSjmauiOzMYIFkmPxtB+EUXw
MaJ9JYxzAajECNCQtoDswsMJvsNtap5qH3PRMvyMM45DzXXQJPbTpqrJsZYGHom5j469Q+PsFNjd
Y5sV3dLNlyh/NaJNV97GFg49V6PRaMVOana7KlK53Mq+XTmhycwPE+PedKm/WnfOV3rHFoMZ6le5
kC/S2xE0KNv8ZKPPGjkx2nujgb2i9wneYDs8i4z/kClTAv1xkXhMXV/7mseB8CEGdaHB6Mj08ThP
cupUqOrvDlRl4P1XllX7H//O779kNTdJFHd//PY//j8K0lNPt/97/Wn46dYf3cf/+Vl2CZ/GR/Hz
n/+2+omdrS/+GqSnvuB3kJ7zD0ZKnuMDV6FdNVHujz/b7p//Zv6DgZFBkh2mWd2Ac4hkVK1rVVae
8Q8KG4JaSDiydJ6i/GP/itET/j+Eb6Gwsyg4hKP74v8lRk/hTP9aSum+65AmxnXg2Q4ayD86aV2k
U14Xjr0KmZmCW3QvWWtv8EA8hZY8+ql4tHMGie1k/91I8M/T4fqdHYOYHE9J0O0/vnMiIzmmHgEg
ySjIdFmyp1RLn4he2hnLr8rSD3kBNQoEAcvqH+FovejD/NGL5XYipWjlH4sjV1yo2BFH3xrvXGu8
PbV3Xh+dvRbij9gLpUPhALZIzrVaPMMazNGpKN/+8kHf/X6v/hrJhr/izzfRgLwKvJA5hW3zUV8j
HP6iH+3nKHT0kCH8IkDS4K/cYljjQeUsL+nQcBz1PqpCiHKtCwk1LZZD65B30ErrjQb8czTpIeEN
4L2XZoCGicobsNlrOsQVd/b0a+j6hmFXZfDvZvDKtOSs4QoPLDQgscWKrwrdjyhkrd0WxkZggkss
52fkW/yPCTtIP+Jzb3zEh3WWbL0JTfnUETQy6+P74McWiK8NqeAfRL8ydcUPSilr3mjuQPT1L+vV
Lu9HvfwSLvVIzHq/620dJncDkkrwgruOJEDRgOEqXNaO/i90E4Qfx9qpD8c7SVgnCoP0R4LH9BZj
823ffjIKNoMZT2+QtDnbBnRDK8t9RJzgAVJi01n5v7jdDiTvRLsSNjIsL//FH5q3urdTxqMYjR8E
e5iiLahVK0T+CzuUVofw0g75GUl90BEKTA+iK4irCYwR10cG+fk2xcCtLAGrruyaAOGxuuypRbua
zw9WyJGDb7xYU3kEOpSv6g4HXMXmxjfLBPEV0nKRiV2/eGQ2h8PCMZKqN+NgsxdcE6x707eRtvcT
2V8ikyWmpqp+UYiFpX+1jSpiWNGlkPRg9kpdEEL5UYADIhthmuRkWuevcz/G60rYVmA3swlcYHmq
kk84lSokJnr067BfuSkqeiIT77IY1k/rtocmouUtlGgKMlAUxRcTqpwm9ZcRFwqTMsdHNaiz5aB+
dZvBOyzVZpm3W2sa0xuj0EKMnOxLIywDVoNoHZ8cDv6J1KU+rPYCoRHbitDdEFGz1QWyCWlgJQJN
0dgBMXdP5YTIBe/VvZ/LmzyKPrPMe5sj7T20dQbGotrYqiNQc5XK/lWN0lvbKn58cIwDjce9aNqj
7QIsnhCUa5l1sZQWDC8QLwDPd89Cj2Ys3QorvrRVxApBEfnDdb+QkhE69WNVeAZ7QdZXDcjmuovA
8WJFmHVY/y7Wbfk6LUy32ungFOuKCE98nuGIjs5lD9TryHWnE0yKBpdCh7l5WrJ92jbY32pFCCEy
2p0l5zImYPbJ5jGclxuWXM4qKRN0q7q5Ylk27AnQ2HblNLAqBVdDsW8bR6/p31DRtJuonaYVstWX
xGCRNk75h92SlCdI2hnx+wrDzwPIo69R16zjssSOi5tcyME8NVl2plw0N6Ml0Ru7t5NLQzXZHvld
Ktq3yON8lU02lVmPcq+OzDVMrrdctzCKnJbOBYXHvg6X5qNfMDRg7jOuU6++cWXSQIrQjD0nVJBJ
XQZl2/S8HmAFdZ5vQ5LKdtJpHqVDvnAmSVnpkUfZkmIHFP0q9WEVlqo6UXdHBvBlFRrISiWIImZu
g3ODaWJZ4aonHhg5Jo77GSWye+ktpw9goT3GIAjdMvy1QFdcsb/8zisQAwXG59UA5T/okyZa10Oz
g1abbyen0/AmDrx9JMQDGcUwJso2YCYCDJmnoh9WSCWBvZGZ/ggPN9CsKF6FZVMh0xzvUG0hCpof
W61Alz3MGxrODVfGAsLSRJUxQznxRHdA9UG+JTwhp7KeEBsRhyKRJvneZ2YYZFOlhvNiVFxj39DM
3iuNXqopunCXYtMNRNvfUht/Wlb4xvSJbTHakFVkh4QBOFi/xZEF0YvVlVbQpLq7jrV7Oxk+NW8x
HxzH+yBoeSQt6jkRfMAF/kmlBja3FekoBjvJRgO70w3lLTujczJGHTPl6V4X+MuYGbtiWXtq0RsR
Vm3VvFVVRTJHCPyJLLcYoeKSvY5Ln54a9kyLa9xnswT9K81VRC+z88sDy+emQ36hxeJUPxsVFxem
1dHwfyAq4rOd5ceUMHiNGf8pJNuq4Pvc9KKSQVd4lI+qWTO8Z8YTLP1sohUxyHykhvGjz4mhCVl6
gZKuSWOw0VAtNYo6qzo24K+3qPseysolMro2QAlSfTTdvM9luB/y6q1xvHVbSe2mOZVLGIIoZSYx
lvqzm9a/Wiu/hbN+WCI6GDdkP+MLpmtQVnIknL1GPrDdV/YuS7w1QjjUFp72a0z815SnBoOk5RHD
XQg3VFpkkEDNAUcAMZu2VLYWCkzuQw+a4bEOq3RLWUdj1b+RW/fW654WeDFJNlohDn3XeEGXOTVj
FicKLKYjvnJmyuFdFni2/Sm+Nwl52CG/u5npwjGL0xx4qJWLsxa7etD0rJuTOnmZ9Fg9CQCdVGOo
GMCBm0GKG4r8AXvTyA1VbFEuTqtYsz4TlhfIQbA+9wHHlkJKclQis2VMkg+HkhxL0ZoJMUQKiVGJ
KijmiSfsSJxuQ6vdetZdyicoas+5ZzBfrJyeVrVrpVzn2cxKSICTIAiEm7OdjwLHEq0Jl5Ck/YDM
eGdPw4REFYKmhd50ldbhg+dqn0w+E6aKE4wQz31tJ/exnL14XbByHCaSloYf1Gv8LNW8RirP5aKm
42PubxcGH2i6LuEYRQc2YfdQNhDjFPI5dniQdPMXpIrlwHaZ28jRET4P8zmZVGQKDoedJC44sV+N
zP0w0htMxt2ZVIP3SDfumkmtDN34skgmxb65TPR/2MrgoB95z4Oxnng/rD68EHl4o4F1gZMIkEQY
+dYqu19aSE/UQzNca1oWbdgBZXtvLNBdyR69Zxp35yHameaun8dL7fXNYzKZzyQ8srAwVOFiZqi/
Q38KZphluzJ3b3EPUuPG8xlCKECwrEVU5a5DL3oyLf9RQ4W2GuPqRyXdfMWzjOC87ofLIlKlzn2y
cDhpmE3N0r4tBvCwU/dluFO4QV23JjTPYAFkEyGUle/25LtoIgivGkcaZRIV8F8N1UNdNUjR22rT
ZPAsU+2DLp7b0hVkcB2A0kIDFwwfUKtSG4zZg22DxpzmcjeYyUW9GNMLd/gLNpOt/xhs85aV/0uD
3WFfS7e+axKLUmbxvA2KHDaLHivxcQRRPlfRyeWE3LUO55huPSbSW05tCQNhjtvnFvj/sUUO7GcD
OSjM5hEweQcrAk2JDCYcRblmUtD46xjq8qpq/Gg79NnrxFbrkdlLolH4kBk2boFl2I/CcKERTKl5
5knymHoRD2Tc7uu+Gg/4c50txfZLm+v9tllYnkwGIb4CBRVrm/TsFMzDZwblJ9P/hgVl0TP3aG3H
eDgyXOmPOv78TcOrWbXrmFABqkaxJ1UzAt+39RHmBa5hYR/FF0sGs/ltQp58nsNf7eDgGpCDF+R9
n2Nh4eaFPzfXdn9cpnYDxl+BJ6IUXkp7ANNarZ+oeI0njusDiyQuNXuabzDZAuS3l6deWNqL6ziI
M0X7KkThAV9gJD4znd7zloWrlAH22qXWi4GdHNUQMfNFUE0FCa9a/iP2yzci5LyVPr0ANPBRIXXW
xuC7hX6EVH4BaBTWX6md+vuSieOGwWb0ZhXVT0jq3V2e+fWJGflZy8x7zrvltW5BRC96EdgVOu/B
95l3RdjGnc68FFKfdtMk8hOyZu4rpdjNJCNQIBAMioyT3hsedR/kTaHXH/pozXR4vXfIpUUNZI2P
+E5Z4kt2+3aDwbz3sGEytA016dCPkV6sWcRyBx02xLRk5dSPMF6Y6kSJ9bj07XK2+/GYGua79BDG
gqJb1UBJVrHl1UySfLGvNcw/ExrdDTNgUA0eNJXeZFwi4I6niJfIM3u1BE8nXGaIs+L0tpDxiSYv
19Ccd+mrHdr2CSz43rTQgcRY5NZCo6i7/gKua9yOzOFX4agU+bpzN2S63HWZja/H3ooWj44zvYmu
JSI2YtCVJHtfl8/5DD+xcDpo3E6S0YQsu2E2XnUah20WMv5dFu2pqWoTY5W9zZi77rQSJW2fgnZF
KHk/G050jKKJCTnfB9klx1zKWTDqlEleqjPEZIJ5sfXweZKR80B42nNbOkc5aF/TFJsHF+QaSObT
uDhfAI28VaTJFg2GCk4UYKYK3FI8FYdb5Dnfmm8TzVf71HRL4h+HsfGP0eK+Wn5UboEwhmtnbF6m
KrktaAECnRpzKgGjIn07ZT7bWm6eqsQTb6YjH2GPSo8kDGBJYU3jSOjuaHas/Pw7FDKwmQH4rXuz
IvgiQ2vXsnJr9eWtD+Nfktz7QI7JT/q4jsc4pYJslEdxmG4qnaUuQ23CsNsR3R68NxQCtUYwZ3WB
GktqWRcOW/ZMMHk00JSZ5w47TTerA6HDDXPa0jrZEf6+pNRe9SmudwzxjC2uFPhnhFUFQ5IVh6RJ
cqxaNGwoRrtT2qfxpgJvz3x0aDYFYi3VYFaXHj1fxNPY4SPtHbBNtY5SPBuwoQx0Jg0j5ZUxG+4K
z9XFHoaX1rfukNg1ypV2N0RJukUJHmS6M2zB39PAds2FXLQnC/NQ4EafRnQSrBRXOUmcg/BfjDn5
EosOUNJAVDa7P/q0qw71F14XDmxt1g8cg9zCcCqXsLvTfBlDqlLeIA9NYAZJbqxdBpD1qugMZ1MP
h1zXeW6Wg7NDiWeHJgCovPti8YUXEE1bPTxZonVvKfESZB0nsDGEKplq6Q3wN5utO+JiPjrfxe5n
130gEGE9ZsNh1NkBaAmraxfapb1cOj1+hR6oSjagu7Xcj12s74o+vxG1+22ZKE2tgsrDrtWG0yBv
UVT6Eb0WjhhwdVo8IA0dsCnLRM+3MpmtndP6GG6y6GQnZMQZHSRetCcAdf1qx/kDd62AHIeBG+4r
FQNhC3DSy/6NwCqHg4hglkeDI8up47tsGh8HFJai58wGSnGsXEc/y8jnjSJ0ziLfhYUMTGLj1RsQ
vl6BRzR4ghgWJLJcDKsqKtKdloevIJW08wLOQmppcqmw0zCbcX0FTzguruacCKiAJMcwX+Y/o5gO
T8T0Ng3RNBoQHTYdaYLGSPAOVc2+dyklKaBhErOHSb3yNkMxvCY5jnGAcQ7bEM6t+VgbYN6kmf6y
Q+0JhgrNqLrnbJ8gMD4KfN4HvY11BFqRu0smvzqSR3lhaYhlEl4WBDFiFA0dK4+BASnOrfFY1KZP
8JYEYhc1zm4KO/NhqIx9DFDxVDvath4r8ZBaznCwC43dLMaLmybvn2QyRE/V1O34O0099ndeo9kH
3iyVrQmhYekUIFX9JUlPz2axJ1HQIoKCSIPi0pbtbjBM7SKhmkUGSaoRijb4Nj1CfxTIJCPhv0oz
bwMf4gmDg39if77W25JbC0DcASDJTkTNjz7BMvL7l1D86CoZ41WBiaNN8EGEp9a5p3IkaXExJQeI
mQ/g/wGx+fqATUbEhxC305iJJyzeET2y3bK7rR/ShBAQvc6iIPYQdY4rxknzxrQNd1P7yZnyxdp4
mnytLG5+u4C7M8u2uZ1kd0Pm683iTzTegqiq1nxzxu5Mhr0e+Cy71ovBMZ4lzUrVO2AQHQNzR2XT
JCuZct5climFhQoZAzhj1zi/ZB8/23ANt43TJ+uyaykHrbt+qbEYRvpDW57Sip1i6IrvrCpY9tU7
3UrOEQBA2kSWCDp4nXXYzvsygrfZCIqYUFUSH26YwJHgDi9dwFczdNa5zektu1rfzGqjqmx4kSH0
rddWySZKeIcKtnuGZlg74Y+kMTiVS3KDtl6YE4LUY46cYxtJJGfXIF3klllCitkAjguyuKHQzDwn
9D1WPyJRAHsWOe2rqBpU2+H8VjGcD+ICQ5VrkjOnz5/8SRUkqHw2LhBIc8acq0lukaToPwmLSLD8
4eVeiiczQZMOFQSYcY0eCl+tsXEQdbJCQ2vtE7o1Tx/M+bnxqE1YlmXQHpsHeyDTGj8fM1WxSSaI
2c1cf7WUvo3J3ruZ9H1OsvTKQTkJUCQgtLXcWw2dm0vq9CkB9wGKh8mEbX6X1UfJt724KGRWBDlD
23CJncgWmi9mHnd5lB4ZcOrbcONaPJwJffGDemzl5gQ7TCJe2eSId7EscBsLLp7G0DXMacweLEP/
QMEb5Hnm8PAPHxaE1eSKkNKZg0DjOXgLIPmqaeV79cldvMxn/CQtV9ls78zUXbc44R27sH54k/+L
4LnPktRY5y21UHUyQH4nUgreKXSHIJ55GprMc4rBXsXlBCNKvclN4ShAQxEk1dDfSwZwXSfFEfIY
C1pQaueM1JJqAgXoV0wkS5conJzxO1kX9ApINPedBYGlJeA1qTgz2IrBL0mxzAHN5OIyTyOLNBka
JU2Me7vQUFR+Ya0h76M+r+sbz3Go6XvtOMnnOY6Lo7vwRjOHX9fetI6cFpmvrT0Apw3h3iC/nzyN
iTIM1XbARoKA9ibGQwlST6dIrA9pAjCc9MYb/L3Edo6rcUlaGEV44+n9prZutk4y7orpZrE9BjIs
eZMoue/14mFw5bCi7zyikhxOTrXrpulzxKEZOOl8HsjrxopSzHtLGHt9FO8Os7E8tlWKYfZA0gZ1
lFcruvAwrPMRinjO60VAuNCURE99iXW7+ownngp+Ot2SVwPtKImCLF9MAlOXeKc+yMUhKTDDso7z
IHOBtOAFvdR5m8NS2KaFfSNLDAZ+CyQ5LtENOS9V4a8XgVMIxHdIpOWNtU0SDJgOk14QH9l5zJrN
GMKnljJ5zXMD2PmEt7ewCAdu45PTz3Jt8NBJ61u3Ax6QtJAFluxeOF5+LwvcHvhYUE19GXUP27G8
a4le0koXBYy/TSKW0lL0+zBbzjBMtLMsv83OnneeHU+BuaTHRndy2h+XRbBB/29VRLO4wPTsRfIE
MXNEMYygoST5GZDNldvN1QqvwOfIHnqbhD0qlWLnETa9cn1/69P8cKJD74ud4W5cyJN1rcxVlOta
zevWBB6lgYQhHWRgHf+TuzNpblxLj+gvQgdwMW9JEJxnUaS0QUiqEuZ5xq/3wXNH2F544a0XHT28
6pJEAXfIL/MksqtvrI2SSUAH5I/fFcgoiUwGyKBwnyv6kpHIzA84Zar6EzYWvdFeXyPFgC7HFrcB
15/jDOHMTYRdWZrYv9HjDeirgsMgZjgFrwm+gYwWBqqGlqpHzgyp1+28tlto2tEouQLi4uO4G5LP
zfjTvNb6oujyaWMMjXawOQhGSXgsKPhFEEy/wz4sXTa6J3XqANF6CqeJQEJc6OAA+pm+LguFfS3m
12PL33hvvKqnP3M6paW1iZlTH+SQjxVi4a1SJ1xK7EyV9qTUhV1UrVkFMu23Mqa1FAJH5tlHbPLZ
GqyIyVOnWVtl4oJK8cBCVyJzMWg4jkvUdFMjMGH54900xxVocpa7OryNUx0uGfCxNKaTupK1fGMi
B2Q0uvG5kHm1za7D0QEDA+cdh0h+fXmyZHarLOHJVpI5LWPijGwiUAMjRUldOYtYztvzWFQnjL/g
WrXpg7aJX7W235m3O4XRR4RduBwIm5Z7Py0xRXVPu1feWxqYmPno6z6szjVXs6xpniPFwaA2KiwV
E9Maf3hDQtoYrblVGHIshadhdSD0FCedwNQl7oaeP+JWlxaR+scKFEymY9CvY12+RPPlIq9bQJDy
uzKl426QsHPpHZw2Hmpqg1x8xADqcC0hcEo7X6o+FTNFwxvpmx5SseLEwxlT6+hFMkflaC19l5sT
YFYzJCio5acpBWVcKOO2lQGGTXq/yTL5g+h6cWj5H4TJr4GAAKwmCaKCaC75oASLEG/7ShPRd9WE
BFtM1XYo4TFGcYyJ/O/UqN9O0T9dQoR/uw59E9tbuMxL6XM0ZLqKRLMLvdUoNwm7B5DLiHN5EcPV
1s3+28BXuR+wZDfYu9BD/JbjRfCQYiVYQfNVlfC3KhSYj7j51J4vnQ7+SYo7xi0zGxiUwUYx5bc4
YlXUEMJTiWg+UX63JcTrN8xFPPqc99aoFU6Y84KpPR90iG6HEwngdV+jD/HeMt4yF5NiMUW0xG7M
LWvfoPOwvSSIsaugiN67YToVU2C4Rey/pLKwIXqRbOh0xot+FB1bDX8ekjUnH/o5jGB4i8biFlVi
gsWU37B5kTDgrC9kgNTR9CZIS5EFAyDOYe/b0xSiXILLg5I/cup1FiofusN++psZ1PHMVQN+NvBB
cbMn8AmPxzMaMBnWirNIuO7jOFjK5XQt6BLzbK4bQ24024mqubaGND3ThXvmbws9KWJ3TBPHtmHo
hgZJNg1+/G7kdEEZb7QIGioFq0r9FmUJjGHWFggvLydj4IFKDQDiwN9tb4dlB9RnoV4CIqsxHOhF
H4FGT0lOO3XbiY1u51u8qHvZr4EugxNIfT90ivJQpD2NpyZyXK+uwmm01lVV7JWm0XEcomNWjbnx
wuSOoBWb00qX8R7GgezkksC770V7syFJWOvB2iByZPfZw44zTJ2eCrsyHbGOQuJL4oAD9oYU7o1R
XrsEPkLxFoO4JnzolvEt55w1jIEyOloHEUINcgeJR7ebGllOQZ8EFv9SxTsoSTgb4H1M+E6JC8q0
G1r+b9ue7JyfIAowZ+W43/PSG2iKMPHfl/m+KLEijwLsx1jJYH306o+Z4IMnu/PRNiq/WCu/TRxc
reZCOiJYTVn/BH8Eix7nGnsP9MZjlfYFWIP+vcMEhHptXts5HWgG1Z9ciLeEkg4LXMAyHo1XObKg
VWYCyH9M1wAJWhxnnBnSmAm/EkfvCXHGbWbL+mKociLW5N0op1Lo2it3SPMoJeztQPCbZO3TbsNt
knm2qVOQNBjV0jdj07Ui5ZRAL7VfbiyY+CRe6xFxZ3JK4hpVPg8osSAO5jR1/W6l7V854huKW8wG
cjN8VtJ4TxGglqPdenhbZ+lG4UgmWTctD8LTIGs7mLow2IYZxlXR31HBcCM2l72u1OZw4uoUZmnj
8C7nmNCmsFrrA+kKrwCfUkmPru4Krgh6B0yWwJTtF7dmaM5tpnyV8679j5vk/60rSsbU+b/bom55
+pWFX//DFjX/P/7TFyXsf5myyfCC/VOW8QPhf/q3M0r+l8AXpVk29bwYoSwCQP92RmkW/4jt1TRN
fEsKMcj/ckap/8JrKiwYqBYoN9XU/y/OKNqk/+l1/W/uKMpeNQzmJmxF0g18rRl49t+MPQwzeuF1
eFViwu+sP4AwGtU/d7Knb8syPaRUTNnEZ5beP20wXr+3UOS8KU6wOnfl2iL6r+NYXtYWFJeBuUHb
puT2RPohIh30sjSSGNHL2q08zVjAZFdWpT89y9Qz30OoVNtseHKeQZy1ekqRwUVrwDoC8a6aCsZk
anpWk/8zCobv05AwKRUJWQ+Ziz/6lFNP9cqQDWtRxjUjHyU4+qWSzIecnPuo/SZ6e0uMu6JfWIQ0
CjI6EsktNUvtKDEUmkQnO0PEzCFFDOrSHv+lAQSG380+pSYhpHhljBlmVVXduBmKPe7DcMeQKyYu
JO5joKpA00yNglEolXgVC5qtXLNqhlVXyzfY6Oso8FFYDbiWLYsBsMe7PSjPpA570iUYoP2BUAmx
emWpVh4ljzPguSWOZEyIR7ZMBESN9LWZ8gemeHZ0WMm3z/DrWpA+zkoAm4EZ3ZQs3LY5Oa3ewPg5
KNpKVQe8BeQtRdJmx8kNM3DPZh0flLBESg6hOUneTi86xWlr61nIiHkpdcxJajPFNDzsmt54kNEX
dnOglrvdmGMZhhex6sYZWpGdhqD6VkIenkQ3/TlLc28r8l4NQfWVPnYfjfiFpJxvA7W9xnmHYqeN
m1Dfiwbre9UAOyWMTwUqNdqKiUeoLr+HmLDaqCQc4uy/cUVvkE6J6Co3P4YCO7EpEtVR9fYAorxe
UkRPqLGQX+VgNxtMKouMA8uygi3lNsLK9/Kgbn2jh+UiE0ISabfi0qNu0YkDrCyM0ZibR5oWIGJN
x2iQLaoYii9fs4wFjvR4QzhkGdfx1+izF8fQqmAYBA54e4T79o9o8SFHWgNaD53EDHDLwDmVOHcd
LYbK4H5AcanEzL0QUlxdRnPcu/noPeIzU2fd+jQ5+t5AZR8Qdqdu5FfLXcztkPQWkjApamUmAWXE
8QeBoigjAVtaj7dfV5wpSficCtKoGkfmsUvReMl6cCTHEzLCfigYE7QBrZgmidd+zEgsNAMA1iHx
HORaBs847tSaDBRhkbl/A0DPyCzI9LidYaHYgfcTq7GdYXbtuPSoFWBk/K1IfraOZA58np5QCC1D
+yWYZdcYu0Wrra1BMVw7nl5WSytlxWWD+xfOxlktss1HPDFP6fPmUfDJcgACH1EArPGS8DL05adX
vDBkf/SyxQuVnzMPp4oyUj2YQCIjTK4vjCRUnCvYu9ChMiPKpWXyKgWlHn3NZT0utI1vMoHy02tp
u2OVqe9eMnA6xAAj2TzYI7B10nj9CSMLKTPCNV0OCaeyvmqiZGsqTji6A4rGY0dMqU8edYEwGhMS
nIoJMIbiIs15bp6Iz4L6xAM+Q6PJd8QSuOtS9xFGWznCe9BZ3EEmPrghAyoMCO+tl4oA5gmkGb3U
Xoqunafev4yszJtIGjq30KHMpz5r3tBxR4WaZqPvMTmQ0MlJfo4Tz5hK2K829R9/gqQXZlSI6n5/
7TtpPuAFbhGO0AipJqOzhjuI3diWO6jdTYknOi8wlyyaRH4PBe+OotkYicLSXOB7OMpN+VVo4bDp
lfEthXLi9A2WwyAYNadXQsgpXnQF94bneuqd2KobR2rb2bERutIopXTS4N/w8WcWYVBzbUXKtXmk
NDME2YKZ3jA17GxzjRHtXZpHbgvXbbxJ07dp6tRL1iavRIU60E6Ko1jBH6Mq0JfmgnTP1xctrdk8
tYqyEhlHIw/ZiXx24TQibK81ktopoGuoqseGnBIRei0scVKMKh0sPVEwLa1Z5qFMrqJuy/dnuSAK
0CxGwpKWmqarEUgcLq+URhtGjw7+tDvYt2cEG+yAEU8+NBwiZRMigi2Qa6Sy/tar3DjFFpQnxLoX
6iyhDeDPKPBoguWkvNQGE6UZ5E9P8atD1775SROR8MO41DAriluN6VvI99ToKijLPsBu0rXQTIwR
opRk18dYGnnusoKSTCVrL5jdB40NWK6YLJTkvcpMMomlw8IAVLoATFq4MWQonKBC29o81U3K1qP6
sXUA//0mW2pO2bey6CoCJYx8zZNaVoDOR/84wT3nvZzuxKG7DfIBEJ36yc3f3yWcNVVzCE4AilRw
6lcqiBiWQDjZkCAG02BEH0ymuPoCirgIiqUkSz2CQtHcYNI++tD/lPORlN+c+fZXuZHC2Jni+qFa
1QFkE+WlmG0T+VQa6LuayjSDWpRmFBRV6Kz2dTEZy6EkR6Eyi9kQteWCNc/Ku/QBouUgoy91YORk
+v8SbZslcbIbjB8vGOjF4IiyoWSuImY2NGQhZGaIRRTcGt7zjQSmum7acdtMke5WZpndZAY1zH+M
4dNE7WwHHxTQ1H0BtiGLX4bxUbQMx1Wl7Nd2bQFOA9b3yiv9ihlH3+cyU0POJacu8yMgo6vR8oCN
h2FG4FmNjgGoESyYTztRpi8r3lX+VL5qKD1hO3mbIqBTtlHV4FLKwbEwyuw8FDiU6kZPNv/81zqV
+aRgQyxrXBHHBqvhUbDcOB2kJKfHG0hqQi1WlsGiZXe+ve/70V+z63/YzHMPgTz0CFz8J4xNK1mH
kwADAVRg6/FZWZ7Q1vD94mNgfg/KoN/jBu+rJHMX0bXqLRTVsMykAFl8nh+qEf4ns2ansFWUQOKK
CLa+7BOhs76EH+zynmnCnB0pGXP0mpsADj1iGpdDoW9Kn1CIlKYfnCu9ayl2NYNF7N71eaobbcvF
c4wl/9Rpeb7R04pS2DbVYV1AxcjRHYAk5I6dU79CCkkskhbspGQylOeYR2EIMDM76feGaj9L4NJB
Y0Jd8ba+RvmklCs8qvm9gUybjsLNpOSRsmqhFdNhXgohL0VDjkVhDg8xhzG5TljGPkMqAbiqdR+l
8VIs4yKQ9fsWcR3zvRfj0tXquctPN95afzBwRdBGzrEfNfxs65+DhLxeQr9RskPagQsihalOAJih
8FUcZiUTxg+4Ro5mBZA/ckEsfGAwvFkh7RSZPA9RVBX/oqTmfNwgT+jFKJ9BBoog0ZW/cs3cIyqn
jZ2Khim4FyAoxa5ivvXZV8C1trf8Y8sYZAHy9NARPqdIYsdB7uD5KOPYV9Mipk+o36Bbrsuy3uis
7U1nbkpMT5X0agNjU6P5ZojjQyy59T+xN+JCA/OLDjeYKdE4MMbgboaInwxBmFeRbr6kxBBMg/Ei
zWGtMRkuYUVjbssWWUwrHywGkKdjkzjKPOeWmOxQwRGU3yWZtdDomFFcerq0R2AVhEIZOmDmsjpY
V6oz7VI4KQozTaFbq3nh1PAPY5bkw2k0x7ehA4EC0egtk2aDbsr3pSoL1iPHROopRjgJFQgQ4kNG
a1HYC2cUSE/ihnO+XjTqJicHpQ8/EU3S+hA7Haf2iZOGPPepIynX4cVIv+DsE2nGHBvxBKJ8kxLm
Ms4PHGJRhFRmi466YuZ+Crf9YsKoln4O4gq3o2MvYzbTy+1aMZpz0xsaoYmHKSOgjAU+MAYx2aEO
mNdN9AMCNu10Ch6Yl/njJcVlE9IGSOdNnC+Ckk+yJ9EPMVeubLhtzCpIljGbxqtqvxtD9BlH6hVx
m+qexvAXnBVro52YPqQAgcqY83nZLGt9psznmDlQ1Ek9rsDD8iUoPz9pbbltxZ9GJfqsvTJ8dzFd
z7pot8y2WKPVhYG2IlWzIZMEKf0oNS8mSi+9Op0zcLbBVBWVyjpo87WhM+waRLDqhI7/1cLkM+wD
LfI2VFYj13Hi9tkouTIOO+J6e8C6KDJkUTGCcyuI6m7j5YziITotJ3scVrHF2aqMx4MJ3kUKnozz
7kKbrmalIPBSFMqEHsuGdQzfyig462ZNTsFIfYf1ddsZymPS50qYceIzq8U94KJo97G5iPTxlkzF
t+0FiuMBJeIiSlKO3rnoHAK9KfCcBxMFPOyWBLaN4ir34yfsLW1RaMmVusqbVJN+o1nl3Rg5cLWc
jjtrkWJcWQY2RJmu1ugk8M+Gb3UrM27PeNpBPBn7sRVfFB4ezWF6IcT47CdLNYG93ZbihXRkvQDX
zCvCtFDHOnYU+hq5OiSfRSm/hJRSzUECQOJHxD2B6cnnmbaSlZYjTPKVz6lB4q+A1tTRZb7UIkB9
bTiucDPid09/uezxsPEaRkMj1omn/ngVcIg88/8w7Fob82NmVgOzCpvtq+HjsRs6ZPzKe/gUqu4Z
wXw3EAa2Q5D+BqX0NY3KsEyKEr/bIK8ibKJbTdKNpekljNUNoDVNygltzN5B5ag7uxicWCk2AQCD
6xjbwUZQfYBx05CpDOd7NERAsGHUxSbknHcxWOHFHEtguJgUs53Qi+lGiulqMiAplpnuDiae54iq
lYShbzwY5oIjJOqHEd8MHz9IMyzq3NOucRgTG2SZKc3czTLTcr0M6TBKfERtG6avedIUxVri8ukd
lEviGdpZ6ccUvkbKTDlidu+liUafD9mNlMhzM+pE90vadXJyj7yUOOassmCMi3VjMQV42UlaVLxb
sfq0SXh7sO/of4WRCS97K8DRDCMeGN4G5StoTm24t6gcMFYT/9wu7gN38p6pHUA7DBpnGhjy4jaY
u8rIXInsqxf+rcuvYfzjD1dbO1ftZRx28fjqYGk+MB571kGx3Xou9zXuNc12g/9ZTb/CxD7QQONE
jYTm6XASXNjS3ue2UiBwCqRp7AKMOz4iYydXZ6n5SkYKRahzRpHJ87eoHbkFbzBQ8CMGmGrTzzlm
kbUbSzq5wn910zNotw3qfvKSwjfkCe78eMVtQrndyF59G1mzYw25gVv5kiiBSP8GuofhFLmV9ynL
3/z4mXr3VqGBS2I23ddfPpZ3i7o1OuzeY+/Xk35mkb4Xzx7txgRgOLD78KosStLN/bqEcDO6CW2B
9fDt8WWzGf9TPvUB2N6VLsqCWiZtZTc73dr0wUvLnol5Ow7+XsJ6ru0zfauSWQqQ87NEwRTwPh9T
yPIQGSBjPWN1NiYJPd2KaTo7UZyk+3tMk+wXtwS7ux+9QngjnUqmA49k07uy4qKF1/grW/b0DfWN
U/QGlDlKe+Ju2sKVSdZLIGM69YvhwRK6w9Lufzv5UA09TRLbwbgpuMvLAs3I+yrVXau6bO9Due70
Xa3HC5zBzE7CVYX7TkEJJi2NT0NqLyYpMPQXzN27dvykKa6qSzavOR1xtexTXL4TYEZ9qTlU7P3w
qA04qQ918ycU5waDDC21i1S4Nm5rwD8sMZjq2oQEIDeJwiKZ/9Xgqejt765P0LLjZW8Qy36V0WNA
VJpf5o9AudUWySYlYi7PHH+86tom42SELkKu7l2PPxL/4CXfXnhJOSPlNYVj5bc5rLJs7akH/NWT
eBVzXs+AtrrNrL3CsJcm7aL+ltODQalRfCqQF7yrF4Ol5VuetC1NLaDOWR2Ri1Tp4lOAU4AOIro+
iJ2k7+XMrXsWrkUhmBrth+7lxWvWT4NyOCwHR7pP7HTdcnfA+WfEnxHHXoLN/l8dmUeWfiVC7qlx
adU9QNrE39vaH0X7E4E15j7LSH1NEp3EHR6qUMLFvDO7P2l8EkVLztO6lj2U5uoeY5SiY3ipB2eW
il66Ff2vQbe112NmnkM5d67m5CDhV4cLLq4WBxVPkyih9pZG+dmpW9GcJWOn1mwWvXVKUw6A+pcc
7gbyHr4kLxKCDAUV8NG2SzscHqiUocHCePFMqOxt6fq5sta6B38m9c+0X2DibiUS92ubWXibYxrb
smUTanBQahCIO1flZ7TLgrgKT6x86v03O31I5o2vIdsn0wTg/GkW+gKQAr0O9dLKfkR5pzAyTK85
R/bBujANrNWH2hDJ4LjN+JA+vE0Wd5uyeEI55SXzcy7wrolZyXuvpd9g+AuNXxKOBCGkRwGAy3nx
gqek3jIsd/M1sHWM5Le2LyPnzPCid9eqAKx2yM2zLb3L0H5hbJt0Q16adjuOm0Fd2rDhrGUbXJOa
Y6r3SCjtgmyHbr03jUc8nmMQKTVo4pUCH9bbVCpIIp/jvLErppcfXydx8tJTH+1QUPtsL7j/FWmN
CZcl7CD3H4bPNreRATikXx3W3lGUCwAPAF0puhgSl0+ZBTCke4ovbeGbHIYStws8KPodQS3CTIq2
Ov7xDH+6a2q3SkhEYldGQ3Yg/GrLS2rsCz4+TcFRstYXenO0g0NmH+3imBaXuDzRJc4PKLe3pN6Q
luInMsYHDZddf5HCj4YRR/SDl5IjzFVTL2NxfepoQz7rsAIcCFDKV+F/tN2VhWZMz4l16qJXGu6n
8VZCFC0OUr6lcQCrYj9to+BhAK5nE+uQptK/pn8b7TtrTJruKCBRgn3jXbXiK9dVhsas9iyvvs0h
b2Fj+7WoOb4Xkn/P+LTr8k/pu/OCTFRibiKQn1b7rRjQzou/BikaXuqQlPR4J+XBidTTMeZz91kr
MsXzLlhCDyKpTxQQYDL9Wv52jE4i/mYQhuDFd29Xd39V6ictvqTp+9jFLp+UUbhee04HazGEyYpK
Yicb//b+s/UZv99TZStyJqbcfzSxRrZkZMjFj48xxWDSIXVkzDM7fqgo/LAosGd1WFPPjTUe6JYa
HhT1ZgvcTtJn2D0qDs1ShPI9PGfEpI+h5accHlP9loTrLD7XEbeeeBaXFr2uz8NI/ITqphj/xIYz
J5z9tzAl7tAS1OOQbQ+OV554R5DhcV8R3RsH1x7OKeJhBFtOiY9symrv8vw4yLxzDI99i0+dZmWs
3kX4ULjjZ/ZXSysodVcFkEJcYzf2Lz6ZRlta6Z3fygRPXigAAndWd1SoSC5WaQi0gjMPup09fjcF
9hT2Z/bNsXxYwzXuzxancX4kfgVTvhq7e8KIWmrmTTH1d9q485Lt2H+nbDk8v/mLvS+CAzIZ5Nq4
jW1G6amrfxV/beNnS3GwrEzcD4prNr8ESRZKc2rit0FtFlH2mvZVfW/td81c5QWvY18viDR7ypmX
zk+pMNl48jYfvzprk4iDTgbUctvpG/PjIP0k1tm0j0RQ+aJSRYvVgidcH38oIeaTnbC7ZqtAOvsF
25ixiCT+0jvMYxQ1TuwiOfG8qsh+MNZRQ8ZkmSs7uXuwnCb29xQ/Iv0QzS83VXnGutGPPQeTOYaa
UfebLThT9eGwEGyvMTHTCB/Mdz/skhLHzTqT1xaF23gAlh31pWX4KFYjfu6JYTaZpfAhipkMyNWf
ayRcGF5U3+RVJxTNLIWngYO1Rg9Fd6y0ba/eJdxUBpJslRiESLUlLe4rTuDLsjjY0Tk2rCV/jt+X
ibHd7C61BsNLWopuy1ienVm2vgxaxdXobnoHruYxbcAcnCkGNj/jYVGafFuCHpX0p5Me2BhhxV/T
wM0UF8vAoofGr0OCGlaVctBQeZR1L9PmSoRPeo79V8evhUALLkh2v6i7tAWzoUF2zXLXGJCO3b5/
APM16h852TQNbp4VyUWGIMhp43jtC1eW2XbCv7pJVQ+1ZDTYyw5PMf1NSb7J+yX320RehxXnEDZE
KXOH+ncKXJ8icx4oMoqLgHUNyHWwCvSVWr+66MFSTA/LyCyx8o6tic3jKHpHU9YoIxlVE/629YZN
y/kNEa09zm4J+sfFmroraogt68Rs0aw3FY84TmS8YWYX7Ji6QH1AcMbIsObvysqjjXcbYarMiMMd
AxyFxtlMrn4Px3KDJz0t51rIh5Qd2+E4xB8V9L6A3Fa3oTIe2R5rzyVSH5GblE417uWdtY5AyCUs
9PdC/07Dp1Hd8vwiTxtMF7m8grtPzJNvBEzaaO5N/TZxUhBI2veCS2G+y9vEsbq3VoIUd2L8sGi4
g0yIVVH00ceXqL7nwuVLcjPDKkLowklCh05AjfdA43B8U80vKFlKeogDN2QuKdJt1oDZ3kYq8gJZ
jt5eqNzoe3gZwzNN7qL90tWfoPhsmArGgGLabKMTaQ8ulXGo60MiHPGrTvfIwAfBtAp/eh39llDs
EPC0N6O8DOEtSR5eQbf2IccBpC+oIFYPBsea6GA1t3A6d9rfKHTAiwXlbuzwtt0JcwPPDtujtSV4
Fq1JPjkWwY4Fzd/CGYNjc/AMYGsfhYQ5+eDJxyRcgf6p+svU/9a9zLyJlZrouI3tK8KTtho4d+VY
+79WgiGuytX7nZapwVw0IRG/d65uQt532a4o0RhDlGmJvxYHMIHJ94F/AyUy6dgAFzFwvhfMO/6E
g9jDeHBrRNtgOoX2Ked6Fio7n3Gs/WyiAzUgobmM9LPVY9znh0iVl11se/s1pIeagrFgkyTXVFN4
lX9MVshQem/yl0pW0rQ/S3XNcy5n+yo7l9HLlw5guRnI/ar2sZAvw0hicYdWQYppsDeqcfZndd4f
+TVS8BbiW+Hn8g+hyn1qk8xdEWvRHjx04emzNfmMWD0z+6HKF0s54jmTiu18/qqxyZt7riro+tO5
1SifZF/vqBinOhMvqQVOzXCNxq2HI0d3/T4yC6FHgJwzdmvEXY1D5KoiABq1z1Z6DxWiizLNY5jj
R+9vyk2git74wNP+Tfi8hvtCcsRyIvZ8KrBsa8XfwePGHLOIKRfMRSI45hqh+rVvAmwDfbuPd97w
prPHp/KLV7JOTgGTPN84yem7TSKghJXZ3LFGYfPi1qkvRP8xIh5H/SXWTy2B5xSHYCOSJRwb0lTo
R/ktDuDzJ+c42zFu9/dIu+NSWrTio6Em+FMPH3MUn+IJ7O850cp9SSG0zS2dH4sQzqIiHORxIiaF
KaYX6z8K9vo7J7+9GleQNOL5MWHLXraMm7U/sF+WEb0PvdhN5VFiOfIvAUQzda/5m2l0puBNyhi0
dmwzf8mgL3nuEAvOgcP1uluFK2mVt46GFZwzMXUPbM7L7xpBtHMZ+kfPwoQGszPmE229SexHWuc8
iIw9+ZdX/jXSd84jeX4r9KMc7hvphYkdyBZd7RzedpF8M2kWSiUOfOMfLqoEjq9pzxE8+JXZBMA1
0ImXHewO3da45NaBXXSwPqbmMtUncvW2upVW9jJlpCrHF6rPkWOghrqKK6/k8ods0TzYWGop8n73
1REsMBLEeCTOZnhm3lEf7nrxARIvwNg2376iS9p++HAXUulPDTVmxJFojgcGefOjU4VOb+4TrMs0
bs03INyoQQDPy34VEfi13lzQ7hzTsldiE/2A02aB6+u/dQ8HHUhSFY4cd/pak9Zgu/D938zsU5Sn
zvkWjLF0sg/L4VV6K11am8ZhHA5YIwXCSv0xjlvrIUsHGKeBt+YIzUm00OiceJuUVZ5/Vfqa1ErU
nyTjbPMh1MqWrG7oX33OGAWJbL4A3MIdz5VU8vluGmMnumvR/Eb1L3gbGUm5wy5jMV01IQMX2X4K
nnn4rvR/Rn4VNTuwvOwDfxVXX7XYFkwWBj4KQl3v1vQxIYBxinAUHcU4/ZDMrV1e/eQ5m0NzIaGj
OwD+9H8O0IwHkcLsbKdLr1kX07RxCXBpFQDnpPCMtu833g7FI2BKRFTlrecVmSdRfxL0aHyYSvHW
APP197S3CvOSQHMIg/toPiV7my++vcolXmCZb3r4DmM8Jg+qHVnfEvU9qK9m+llU3PbJpG6skjvP
xoIEg082aJ2K9VPxEDWQ6cTdAm7myVdZd4EQTuIb2zHyFjEe1Btw3qyjHCK9s7kgIWNuWLIy9tEw
rRdZg5dRvjDZxb2pYnYvnEI8TO1TH5MNHymZ8aLY6Zw4OqefFrxUIU1DmbVRaVVMnohro/6mTIeq
2BUS2T5j1TC86Mr5zGUISA9L3lflB+1kcPEe1jii2lWf7wADAprjfXcNhvgcK1np9Te1OvYeej95
kEE4LBCgAspfmUBBu8UiJgiAJt+d9HeOQ2nDzY99tgksTaQGRfeIJNSf8RNiZVrAL15XxYbjK1JQ
VK4BqxGdQIJmUGdSNt67pTh7Ym3qf2v1Q07vWXVMokc+roApQSIy+p8q/m486odxRU9bg1cBdpRw
hgMCofyIyg3HUsne1OM18659uqmDVzJSeO4G0ZcNXLYI1krvnq3h6CUn23sLdQZNCyFe83tvM3Rk
qTpy0a5/ycPQKmUbK9/bt9jas+wwVKtOXUaEsYTiJAx0mFyLCLR4CzNvjS4no0F6TpZtuKtMppu3
Wy+/WsYjp3MdHLYj3aB29fWnSmQoSDRXYVnC2e7gVk7sXW7uy+AIW3eTmvQWqh9Z8pBXMRKyttfG
t9kqJXG0UeZFHJq3OeKI3cn9EcGJEdGeNhXuAU8ebEj6/KDAjW2yLw+65+z404TXU+5r9fz7Llsf
EVuLOmuizYXisqHaVFyU0xJpHumLsh7tvRxVlygmIQxUyekzMb91EwaWcjXsS1MiMnb33ltF3GS3
PJ21fRiG9yBivgAa1Buumv+3xQTW+wtdVfmW+SK8qH3MOEI9m3yc4eIS6ByqR5bC5i44p1TWbZju
YMwdrfyB+gQLxDVWnYuFnZwX4hHtxoHmCBPKUs0WzlhFKBYOYwQi9U+uIkDANvkPls5ruVUsC8NP
RBU53AoQytGWbd1QkgNR5Pz0/XFm7rpmus+xJdh7rT96iror9SWqRLN4T5nC/NLHGS+Aw2D+WoDx
QipELjEr7Mh1jISFYS2hHseuFwbfuzs4cXk25J/YRsDT7FMbHTcvCjUl6fxyQy00A/S1vmuJbUmX
jXQqxmsgur37LMWVT3aQVYDszzm5I7u/vFRoF4lXvaIvIETtKju17P3iU+hv3WufziCAniKGe5Ny
twh5Tm24Ygc/KxeOxi3dMn3hQh3u0YDesIB2iD8sm45M+Tj/OgkbCB0vqDpe+kGqExsE0RGNbS3t
6/lCb5h2/Q/NOtLX7Zo5QSGvTf3oqn3R4ujf6R04vrqR8dZY5iUtPkkDgBNbdGi10UA2zVJpf5sW
Km78JDsa0ZbAGsRf34ms1Qu93/bqzyRc2+poag8tcaMRQy45Z9MPJYeLqb28rOdLeBgVSb8Vu4bN
Nzauy3bVbNW13qWOzCdqgV+zbbuav+5dTIg+sHUH8qX+ScM16d+D2atjrpmxRvnMx0BvFJnwJWt6
t9JmLF96CDwSGe0TTXHFqPBK3MwpvRFh9FpZxmwg1Woaljj68nrXxmu+MiO6BOWhlvdi8AkJgE8M
tLUhO1yym2obsBt01VbNli+b9iO21ZW/ZmJkYediFLlNAqoryBfNO6QLxLoo43UIngEuZrWEvxUO
tLHw+RHlAlgVCU6btnYNJF2+Th3iM/JdEvJUBIGkCUDmKCBTjjFd797xFnhtvKH5akV3YuH1yF68
3jor45tqkbtOeFUiXUTAizT6kV/Af9hh6h3oXiEfkMXONhysDkr0pT6w9sse9z1pFKSa5A45URDU
cKbxVo3ZwVe+sDO1T6slVb68xW9qcQrHj/n06ZJ3Od+qXu/SZx0Zn6RmLIYEg2eX8ATgnqzehiVo
eHkmNAq0yjMc7igQW/yX07jRfYGgC+4Q40sfjorhdTVjuUacFjMqarV1b7CnL2IKCGS3OloEzhfr
JAFjv+TDmyr8+crV92/KuFP0jd4ilfwbm72Uf+vRXZEIROuBUT7S9M/XoQwPvzhwrBOQAwCcpe3Z
KZkxggGM6ivKnpnCYdf9IgNdhHaEHHjuZOInz13Zi+KzBcISYgYqWhJpQ0xw2R/IEbO+oB57Ec3d
AtPFtJkcGPdo37oCaomTCD8neZRAC8BCWmm34DoZPfZ2AAk6sCpn/ndQ/4rDeykeR+U8vAS35lEp
ud21BdFjPoWrz4R/emlbAA7SanYV/GbNwou6xQEeBbqzLScoVq+vXNiP44eaLlMpWxAjRRoYHh+M
NMGyzT6r7KINn1N19Bv8Bmx60o+M2EkoV0DCGF0WMZm+6ltZ83vmZxGZYAjtIwnyVjAqj5MR84Ez
2jj/CoAA9EEnbmQH7eJiOJqMyOvQKwj2bUUV/wDWY4uRPttH+ar1t0O+J6SDAxntRGCyqhFzeAuW
oTe3uTnRsv+xfgdXI1qA8xIINoZKaD+zlARWl+A1MTt1Cj2iuIwb+pcy7Ocup2j7MLnCOqD/SvaJ
rc3dvJadGoBsEp5S+9kYFybeimUkJFxqJk9ANC6C4IT4p82bzlavdIxSmqfwBTbFLtE9xRbhteUF
Jj0MQ/q6rD/94i3NvPykM6hQhCXlGRPGDBgndtXXK8H/jbR9EK0RxvNESMhO2y2a38XLOFmomHlS
uytH7cCVhd/K5KWl7N7GURid4uzSDhbV9naqulnlED4nptcCFr6GjFO/oICQ3gzBjnMsJ8Avdyl7
KKJ1IewSBB3dgn2l2WfKWhe80LFsrCckpBHxnbFFZD5nCWMDBkuetevgYM5FmYvmzAvXLzoSnZS4
oX1bb0NWJuVbrZ6z0kxEtdS23Eb4/Yjy4YskKpJjJ/jQcY7PP7gEetLP2C+cX0hmezHPzy9SAyg6
aNh1A64aAV1hjLZEqapNmU2uLJJsHry9pDs58kuQRnQYGMyeqfrr95ek2BWqp+b3whCX6nDACO5H
lFzv+x5N0GUGTMSXRT8Pq3VMJG/5Xr0+X4SitNmyqpYdy9LrozV+WuO76J6iTP/oHpWjnQsbUsO5
sR0+RVAcR3ANm2M6dshESRomDYPDtGO7bYn7CG+v9nz56OKziiMh8ahxcRl1JpY8PdmkuJpemrgg
5gqNrJ2b10apF5C2LD2vM7eCCbyXcds1eHwUJbIHCIuX8J3A8qLO4sC1KAvkS9Bavm0sRZQCWEbj
gvVgfUYX7SFshTZCjsD529rR/A2RfeXTXngsqY4YoVMkeO5CumYR2PpGg2uvVqq0D14H+A7A6o5l
gb/Upt1gAVknA/CojPxG8xldDJO6N+CP2hVt9N943lw45iQ6GwwXfkcrNwYGSnb5D6lUXMpchegg
+t1LtYBzT9hyu8kL8fJx7ecHf6lAguzkL9IRkYzTA4iOPn22scvHG5HA50WeZH2BFECcv/nptzhE
uyFAFpFdhOYE8mVHwbq5jlDfDLdck+aZiqQFWlKbLmsCi3705hZ7nL4N6RkLBgPOZ5WY82RZ4HgL
tGcZXPiXmbb8Z0m+akMf7A1LK2M6h4a49VW20+Ja+uTWE+aPbC4EfRCJD/RShCFxz0BCqyIhV0WD
QV75TI1fowYNFE90SNmRtnz1Dojx6wngvIjvVIwivlgYvBoVds0eI92xRrBtTZqXI6yvqI54ca6G
/FBUbRDqSNzLyK9G8iZCXkt5z/0/NaC+2F/11r4dZ1aMg+XV0kyOytj0wr/eoP2XtAJP1cl7B8bs
PaC1GecJf/9/wcg3NEHxWvfS/vrvQoVszFakVhc8Z/nwrRR4WUnbzLaFtQ54iNu/UL0HC6iOIys6
tnf+Itsq96/FkZDSRRU8JOMdKSSatSDguCHue0WJNB/QZL8ICKrY42XhTuSsYdn8Pmxg3dWyOLZT
LoDoEoX7ZDoqiw7i+fOV/oJjkwfbruHJofWJg1GPSneWTiJzBOgX+kQLFUmg0Gocopjt7CD/Y4sd
IBrmC6UH07ZrV0LSwNuQ4kSOLSJfvg1R535dv1YpAlcf0Y0rEFYb/JrBCmbUY+LSxu3A3s3TlPPg
MnR1c7fDArPszNWhrEngap1YW08gZaQ0uYLKm4gXqHka0OC4ll3L3MwSzRRh1mDAuS3JNABpJWeu
uxF7c4yw+udkDQ/5oy8+ULcsyGEVGFEMrkHNaTHjugnJBv0q5JrRC1BTXDaI0x3BYP0FjZwmprjP
Vj5H473Mf2TsK+1w18W3CpsSiL7h6NWBqc3PLhE8aYcoYAbfdGINMjY7MXsQrIsLkPC6HQ0pzeuv
k76oGMYCinOT9DpZ/Kt5BIiIsNvyHrDCAGfJ4qfKr6dNWxSsyBMVPmEE/IB2yoJcWg3gDkwm7T60
n7H8IEttUb/WvV2Mh7646SQcFrUJh/ODRYmuSuyharfvUZ/wXZftEsojkBz19VWYh8hTSY95G1bm
2levQvYpR5up0ZH01lgqofA0JFKXgXOZVSjHAwMMb+N3T4mzGI4zIixHyFW5c7TgJlOJJITf3eth
QEAMQeEIhBCn+RufFCfyjLiNX4axica9TKOB/1SKYzpe5z/aEu4mCEOGHGgwEx5CRLLhxaIne2Sp
k9ZIqhapfmFLUAe2V0dWtqgjdelThV6HIk2CvyH6esLU6mtpiTSPZeMlb7gA1g0SEA2EKG03Vr0a
RAeJcKX4rsIRhcIgb+6VD0AHdZSH16h3J3lVARHMeMcIHTwkywwES1AjnFjvRnZjFyDT3sVaO6wS
75V4iNrhpRiJ14KA7RO/+YpWrswTN2R3QMdb1JFerNBYviA5svDRomq81zDUk0i2qfLTohAzwvvE
Jj52E0Pkx/QJeVgnHxLfL0YjBNppyIKzpZ4STn6JQWBqXosozY95U9tVfeiG58g6PXrzfqTwk7pc
huG+cgZkoDBRRAf5UAvjSFgYOY5b/qtu+O6QnMyLEJW2ILngy/ppvrqpgrwjjyNM00n6Z1LdgvxU
i0eWbzX5oSoBW/EtnC7s+lL4NVTXFMnSDF/Q6gInKeA2wga0aPwaFs5apmjtV4ZLVFy/YYeDyxbC
ZcIlXnMkcLeWnYjK9VursOjyswCwol+TgC3b4zzX09WDQ2fmhNpgnyPmLZDgqvUlkM81lKbEydy9
w7BV0w6zHwpYYfUErtSYCHgTe8qg5L5ilcwAUUFlqXQI3Tlpz0Tw6gn1gaAypgjVbND3IoZvHqZD
nQIhscvE402UAJ9D7R0uXjS3Y8Gg+TpUwls5ijbPmz9sCPGdlH0zHn1mxfpTFE+icMxY/jJ1Y6Sb
1kHBbB3JjoNKP8sEeUyk+pXrBogHNncRVx71ZyR2EHzGWjY5ESzpC7cR7iby7Qz5T35dK/Jvvkrh
gjLK4HPGyJ00lBAab4qx1JEvQzkAd0TmtiwPurhWoZ1yEiaR3MsGR4bIHDJdu/E6n4/qy5t3u9Ba
EK3taNG2iE+G6qSjZ+StixUU7G0rlOvy5cnJCs8Kg1BZXBJy7DLUFrx30gD882Hox0i7GkhWKRaz
/eimmF9tROMxkOQpMF1Swb0xsCGI5hkK3dmQ3BNUKs6wLKN1Or9Yn1J0CBzTLSfCtezKjkibI3By
F0hPIfxp5GtksN6QCHEXMMq9KHPCoYGMyAfzRc0QAO2VXyECHo6IQF+Y9xzWHAiDGpJl7rUFfNay
zo6GtpWyLRj3zGFgl5ifMrRYYB4ukZRRuCaRB1GOkO6qzjNeywQGOal+2AJ54mOLxz36xiUWhsvW
OkoaIjjKMhhN8oupedWCnPcM+ENkzCZTHUBr02Sr0QqXvfrRQzCZb2H8Fg+7Zrjk+upFsrRB1hyY
K6Kj7WStMeNEFwrudfkc879P5KjqpHVHySpR2djjXVOv2skelqPLz4Levnb5tvk8zfVgrYVnAZQ9
bJruxhSP4mahSfY8CCcdCDpnh0XKLfY8pxxpXDXJJ2BdnQ9c+FhhCSuNrYSvYMCSZs5PfcYC1DG6
NHNKkh1UNJVsyfdWNFxTD3xlGHE37Qs1nQCsYfYLs0KfuCQ8ANHLn48mqkeqc6l4vapGZ8NBHlFc
++jAj0hH8Coefqn0INZ+Wqqkp+2T/C+2Zj1HMriyvByNEQiRl7kkVGFXsI1BMaGzuk5k3ICJ/gto
Jm54fikFLyLqwkRsOxNcPeulCxdDKjzh7eVz1L/GQmfVaV2DbJKmBmxDRHNLmPiKsMaWARVssEUS
wFdgwlyI0nbk8R21gRIGddF1P4aItWnH4Yr1hhe3W+nrjmwY5pOF7o3EyF4tmiPN7KBH6xH2VfpK
50zp9KqweUxMiS0Aq3AMZYVrkDLbHaYxRX5PWIami9L9xJwwc2LLjBSn2wEgokeDqURI28k5imsg
Zr5/RHZhcq8UUDdrPxJRHui0guPXGrqPQPIqJsJrMMxus0Uefdc9rFwpLlkuXT3eUgrkQtHNe0Ux
Mf8wkFBC11DnbIpfpO698pNVfc4DV/HDEddEX7HBkm2y+2W88jMMTy+ZHUFrDL22qArWEZjyIEZY
RoR2wKvHeoeaSKzv9fylGN4zSig2gzNnfNHWSHgafG7Dpqb6QWKYrfxTLEBaLDJ0n178VP1fBBK4
KA1ozANK8PkCnyFr+2nAkojEW/1D0OpdpT8rktZK+UtJIMfX0F19d+ExaOmAvGfttX4dRKSpfX6J
0V6RMeHUHJwQU7YSgvfYvhOGO9mugVovM3FkmjgaEJsrp9xAfMj6YTSor54yHfapLeuzEudl7sq2
9GqChOfRLCqWyF9EhBCWr6BbAumej7n6vZSh1UA5Z/+zw8ssaSvL/InETZid/eY+wrZnCPnn98Qy
UQaxIpWLPv0eI1JJoKnUK6lBy5HvcQlaMS7QDyiKG1A/EJ0yG7vsRIfz+9ChmYBZm4/TCQSoqWdh
CBv72NyJuoqI36bKE8I7928FD4Qwop6iqbPkd5dee1R07gDqA4cQtpu++CtzvipHDNeqcSL8v9b4
mfq3Fv2IdeOFrbMHu0+pXKLiDZQKG5AhcIClWFFP2fBGl48TNu+m+njQ88T3q6o37Nh2oPy1yx5U
NseAdQgW3yVLah1CRPcE3wKMaE59TsNZiyxKoH8q5Oh70N4bpCT6wAeK+Nzi10lbOtH8b2j8qTsR
Mt4Ublr/ZdlP66sMt8jt26dprWWmW+Y3iaqS5pFxBq8V3oqPCMk95tBfCRKq8KlVMEFXeB14vIRP
zpySiLZ2FSuHOF+WzW9Mxx4dHlhWd8wK3K0/ig4Feq7m22/blcdBvM7sf7QSywCWAdSwP0NgilZp
63S7CPqLYEkWF22TcJKo/P8uDxXv0CzWAGQq1sGq1T+14EEtB0AG8EIEoID7FwqFIOM78aOOooPY
KK7QbTjzVP1AuQgY93HWNgw1j2p/syQ3Ml1W8Q4ij1tl6jAl8ffzRixfnoFWaBmxTICVknElRLOh
ApBRAc9ZMZwC+kjVViO8U/XvpvQ3ZexjHhoOMp72qNBAXF72d6N6w6pZ9eOmmXZ0I/CgHrpwHkAy
Mm6Hz7pcJ4KXcCTpDkZx1v7y2uBne51n1kUgfZBnvG3hfT5QBZTFocQjWHYPADfNWNfRB4BaH7Nv
qkvEVLzNZgH31XvzIR9bnD/I7pVWXigA5dk6Gx0howVrTSxayXco/6YNGTAEAhPORyHKKRK3KWot
/QsmetE1W6a26FzlkhNW5GqW0PNI+IPUZFU986EN8a50uU3H1Yza+O1NDFFoSDNhskSsENI4E2Jn
gkwIsAuicOIWCoydlUOocTp/JEh0+6s+wu05rAF1x/Lko1uEsJudflSGEeU/e6beUtATVjHaykan
G1cVUhr5rEie3iKbYvpg6ppnP9TlvSsEO+jQ+dRH71oRaK2AAXWXYtoaya4WWe4YDsdDV+zRrzjA
yiLsLnCTkD5JmMC19WF0bmsucWSRyY4E8Ip2GOBfxiaUtp/6n5yxJ68b0xPhGydH5xooeGk4lFcx
EnADj7M4kG/YXCp3svuCRiKvJg6IR4yrD3OTZvzNLgnhQAnMYmLbqOHBswh9TghlZ55S+RmaZx7J
QV6T2eCZUGMqGR/qwgTF+DBcIjv6XcRiKEKOJuf5POXi6hAr9H8hSWMcUyx6nSPwJImLPUXrfNl8
fgoJzA+zulnWit2P1LMuWzVSZGvNo0NiD3wcsvFq+S+hcG7nc94PNtAHKn0fGBFbQOebHO8mVrVv
/Jce7CLryehyr7W7WRfXvjwFeUMXVfs6/6bAtSKEkzx+WbnPkH0bv+n8rX6HevzC0U+uCMLZHHy6
B/vEqDAzEOIlrFLaOzsCgVDNBjP4Mhk2CFx2EC0Um+BrWrbWtCMtuXiDkPZQSSFTc/iPCza0tc6f
mAEZigOFgg2XrPFuIeYKvZhBPd3GEeVIZ1kaFw/SKQgztVb6RCX53v9mv2i/A+o/c8Zek78DMG/i
rMNO75PrqYLugxEz66LbrBjymBj7RKSjiq3Pw4X/P9gPLIVdq2k3rHALAgnmZZUi7IVVvNX573ir
5FNekvftZDwLBIVGjkQEOVr/+rNCtSnfDJsdL72AYlQ+uqPHa0/hRuaES02B0E8crJlDctYQkPvf
ltWSsmIu4MRweXBq/5rCmlF5TpUkah+Pscl2DCEqsNYznyXbGHk7AzNzgflvrNLEE2K1Y8UTJggb
GXlvx1PxbirVyWz24ynxUHWq69rLPWAUrn2sLntmBl/CGk8Kobnqyo7v7UYOAmESd343sdv7CnqL
pQZemBNhwbIdPsL22Uj3f+i09d4gWiNdhLKYhYFZhIe7JDh0adlyb+3IteD8Ouu80xnFrsJ+ILPu
MhTHEsErMxNDgpYeBx9YskLpmL5xFyVAQy/JJ0AULTFypUohipK4ZGxus6SrR3UiafvXHf374OC7
AMBAOkMQhYOetFnqXhG4GDjYv1csA4TObhMncKIJN8GPVTwi62uMN+zKaXTppVUpHGZAiX+yKtqC
GDmbHZRyTn16plLdwtS0Z7rBrLwbm0uTfeXZNl+RQM7C+EsCNl5lx3iYyqrzUdzE31F7ELJ3MA7S
M8fHGH2SJTuVX/nwTpEByPXICEPIXP9AqsFxoyBOA8wvPySyAINd60+22ZU2td7Wz7/dH0Q+Ef4i
l8gUHQqLhw+FOkMV2HftTkuKfBbYyCEq3kdefuGciGeh2I/JigFPR6B28LsvQbvL9LfMivDQ9J0x
+Im1u/DKr1b/k7dQhEvBpZaHx6UX/ubJ8BX9iM2x/mXYhVJr2cGz+L0DiBL6a8s9PWkXNMMqQSr6
xo8OinwUO1Jsv4g3QU0zeCqtVbor4n6mZgWL9gn2gHsgbQj4OPbK10ye1KSyhYzduuGQqsFg9Fpj
UrbNZE+++x8q6eaLlle0+sgy1H3C5VZC7QS8fhWiodbiFQAkfbHizQK7yXzURP21N0MjisPrQZzQ
BBYOORkBjiGlu43hjyzNmnD8NR+leqAdZx5+huw8i8CQG3XdZgzPOurkRnhY4zYtxUXzeqeCBvEy
Pp5uugmM92o9OipYTWns6u6jFjZ6fLHSQzppQKO8ef0FeBGHAJTwShWW8xHAyGjB2lQ0iD5zmkmp
OBuAJHZl+EeR0VB/KKj71GOZnIKJm29VdMuYhNRql44u3NDLQk7QjXaGIK6FQnIVUk4BMOpd1CO3
8ZdBc5xEJtydYV5a/RqFf1F866ESWuRdwJc8IpUGC8aKq/LvwS0fXiomS5dXiF88KH+6xoWx58B4
1AgU2xenc3maBJv3TYjPunISxHcVas9AHD8rbtP6SkMwAMBh5uTmZchK3msUjYlyDqRVY66McVm6
XCSw5NcEYoWNuilwHeinVLnOgatT8oy6n6RFXX6CBUDrxNo2YH4j3A12+E8XVl29lRA9g/MSmJms
rfxrXtPF+uIb15/PQdcc3wWu0O5VBNzc/qJlG9FZnLExDvLuxfVO/UkyPPIDLH+kMG7bz0L/nikk
AwxngvYyyP1Mqgh1GtHzoKwtYQcRzWmz1MIl6SRHi0NFUfpZFR8tJsv8veOrUaT3UxF+GTmVp2Ds
MrN2+9dqxvycS6RLhZ7B3jlvT17NLNPsgJiqZbyOEGujaeVwCgKebtO1gl+CJ5bQ2xW6aJTJGAox
tzR/Ie+1ygDSWO/sTkPICP7ENWO0QNoSQovZKF/cLcIETBoaSiy2o3wQorNVwtxzFsxgc48gfNPU
pyLZ19kyyzfhkumUC2DwwDbITR6xzxVcLTNGovYrvA4zQY5uc0ZWFL4QKcHPjzKp6Tc+YMEs07D5
vOqrKBOGWD2ImW5rBzZaPZWUMkbvacxsk+JyfwGCb4LhjTxz8pXQGqAtaEsGOrBBKs0YMaAKUSRX
aMWY2UhwFcIV+JFW3c1qYJT4kVhujWenw/wa30oDSb1QijUYXgwVFZC4q+EIm8IDt5cFxhyipAF5
owhEea1K/TkaT9LmF3JS2LJw7HhntOIG7MrliJy2tJl9y/d5ue7gRobsHvQK3FyxmAvQdJ2vEVa4
Uncwu/WiG06NyqC+wP5oqEu1XEuxZXcYJCK6H4z6jw0BKcpCKl8EMIZ8MkRpsgnXui1UH6bakd6y
nZ78/jPsYHGhsGuLEZ11vHPwnz3P3lG2TkSYtO1PLr531WcmbIpmFZJcAYyJvA9+VCeZYWm1pH8y
fw/ZXg/eoA9sCZqn5WioCl4qSByxAntHnFHhUhTE2+if9Ow3qBh3kp0mbNoS6wqSGryFS1FnGbFn
+CK4BtwTHTdlTV8Pl0XsEMAynF/xz7wDG5yCJmkbEsQw6ZvMzz8DsFEiOV1/F5guYZwlZY1gO1CW
YWqbHqZwkHX/+E9hMZ0ixlKCZkgLxc18EJWvGnzHf4NKzciIGlnwRdfIQ9vkiI4JnPZJ8ayICKMV
3jZMgBPyzSZT26QTam+K7HVZ4lj+7ChpYad0yMShE7eqiYD7NwZY1Tr2vRbiONCvsbibJYVF0sNi
ZijNj75yCcdj8Lprlh1Pm0QQGJY5nGzIamSkduhWJOEtMEcQT45waSY5HF3sF7/fFWV3fU0KiTgx
nYMttjSY41hIzs14ARmjdgtG/dwq12jx2zH946JGNgRutCxX4XpQT2nxXvrUoBxQavLRk4eD8TcZ
qNvo32Yp9+QLizD9NMK3SP1u5LcJ2Z5qAxZEzUpPl/J3ymbnIGShyZGiFQJAqnnHpPSHMeZiKDul
88IkRSeuOSUxXpWyQ+2PRh77TmNAl3HdKlQwsTRFAK81klosJxBGWdB4sjRhGkTzyjG+KYvbv+xv
bm3Ol2qgFABZ7AicM9xKFEB80dAPLkQTAwyrIJB/D9AntReLW7Svjr2D4CR0EgOyz+mh8fBmsUtB
DqwCr+t+++I9Yv0wdbt4vZEHipDljDgZ768Ts/EG8/nEVF3RypGzK7us2aRNAGKBtCEyZHDv4WWV
+6B+JhBHHd1Gfflmjh86wY5iRCLL7yvcZkxa7ugo+c/YlAjzeFozEAVGbKLO3WDxQdhKScVeE1ar
+fkyWUWjIl+b5rTmWaN65iDnZygRCH8GrbX5hbJiPtD8kk/22rM2ydOxIOQjnLmZsMBNXHwm3XE+
X32Uf8Q52r8Cego1ffjSbxJzJtFq2tZ7Pj1QXlR8O71aUdjLjXpEBNXYg1JABXeo7Ts3NYxFJ12U
Cj/ncDHytWKeMSZUWB0ClazFC3WyC2ZYCtmQ4JIuxtEfb4hMIpLtc2y4uvBwO7QERCiFhKXl/vvk
MmXFO+6aTNjzMWhWB3yAsM9cfcAc8AUzLqhy65Z72ZuWxngSliKOLvdlfMnpH+y8Hn8QJxAg1xfV
s9mtonwnpCioSJe1AtBC1+f6KKiyHetyGY7MCMgpC/Hd93/CMVt2eAgRV6rCj2r9Rfl7QCQCNz+f
q0Ir34JvT9kkaG6kljOzv9LuPscxTtJtnhqV6J7ajCz16QdtWV6xgkTEr18qmOxZ0JUOB8CLFoFI
85NPHuqc+YtoSpx6KgHMI+kwpeW+AA6/BaLR5yPMQs/V7Uec1wkFZEROgU/q6HbZLLY5Z2DIyQLX
WrlEv8wzWJas+iMnDKYmf7p9hQsVvdfiEaJc4xJ1Cm5vEsAA+03H4oQvTcvphBcnQGqvh9naTXJu
CRYffEmodpOBVEASqRU2GvlN9Te85cKDpy1kOLeGH5oPFhaAVwiQaxb1tz8Ba9fEC/HWh+QszbYR
QrUq9hAko19k1qMBWA3FYQIJ6BpjEfQfKLgFm8sI6nE2rEAZ96uZOGiiZ2PMDlPzdaupo+9hMmoB
awyvej3NsnmoQ4Rx2CE93acpzjirGemG+NMM3/4m6A21zUxY6ueBxraZLOGsneHbCn9Muhv5FvPh
wbPOqwvYoW9hanRYvYorPA3ny1Wh4S17ZM/AANNr/riseIgit45HRnvZVlCpJJg3R0KuOyZUuf7U
x8PkBeta/hDcyJu0/QxklKnne9y68HuzSEgi06dFkZFwJVoCwhauLtO8RvMPwV2fEQUHZuov/eou
C7AsCppLEncqjFunNkDnYv4lDQENyl8A5JjcjPjEl+YQ6EfPPPgdJNd75R862+ceeKjaE9h+IYM9
Qq45SJZlPgXLciRpcqOeH4fvj/xD/H2r+dAIkZZCZDFsNMov/4TnDi8YvKdibMxoO2hAlT2omHyn
OukltKvcMFA81F4vl0jjtjXxxuMJ2NBhL7Ylk6M0RJ3oJDRQp2ulQDnPw9GZGdWnGLPLd/XRUe6F
s1qPPjLMfnwyIpx+Op8UvJ63wuJmzxEJsZqBcZDiyk9qAfTW5w49UZ5v55OgMkhCclOkLub4lHs+
iQRbvHHPKoEbGMWS+hSSk6WdYvUgvHaF+Gfkb8ocZwTdGXwm5c9AKn5GqVkWbuvXqWavZ/kkoaTc
aMlb9sL96435jpEZgDoSWUf5HF9o0RNeYaAc3vf3stiX5bnVvk3+4MM0rScUBKk0g14Vu0iDcIEJ
eGHZrcKQxe3IXzG7pij1tlIswdts7XtBep3CC0E+MULlZut351SZwVXyZMOJfALYw5KAB2Q9wXra
GC2GIG6AOlRY22Xoo8Tp4cdKOIH4IGgZySK0hs0lM0bJQUkhhSis5rwvDUW+znHBr+AL5CX0FnsF
sz0pVwMcf8MwLzJc5fa3OaPk3G0RCWLz+wMLNqK1RdBVUjIGhciNZ0tITIhIYgj7Mvyc7EBEeynl
GLwjk5W5yGorHzQvkthFbqTCadWnL321yiavThD1anHBMWNYX0lq8PcLyzFm8ejChUK3ENxnswzY
Lv2sw3w22iYEk99/4CYEOAaRu7PJkmYFwsjEeMQ/XGJz5mcOMDdH0MCy/Kbpwj+NtzYByR0qFLc5
JF0idwtrp7Q1VBKNmyS3ldt5E6JvRus3RYra0ya6VNvrSNvgeGp5VcS7RFxrwpKkX/E2aSvyenWT
7RdpKM+kOt0NpKD0LK5xc8g7ggfn5QiT8UhUCuLOJlwaXbO2ootaIxprYNJXKT8iPUwBrlm4bref
fxaRI5/hzuxAQFHFd0WKudfpzC/Wvdl6kPMtz/OwTFnIIHwJxSp5hYzNb7VwJX6qv5n+AYdmHxGR
Odq9hd7biheWjtZfLlwlbR20u64BEgTE72uMX1geHDFYq+WjFf6K+A04PMtPHVqOAKBcQyoowcQC
Gbh9s/cNhOWHPn3IJhMn8Z81mA12zVlVZTDYVuMvsylfI/suxK7+KDIWLmUvaPwSNVd7R4kYiAv4
lc/3kd7DGKUMSCzld8Yu7f6K8iqj9iAfi2eLrE+S5k9c3oQ0oV4n2JFRCxZWp07NEwXPwguJyodv
H28QcxrhJSvZp4SWb58ICtUsaLHCMfoY8Asunn32h+kdJOGn4k8au3djvM5fR6XfehpI4GESz6o8
VcZmtsnGXQLoq8z6U7hGXTTthOO0Iuw37rgQ84+K5CSBOwpjJHJAutyVD/Im5uNUEjZwzhY5LkRn
gyPfMg0fyIHWc2S7eOLJtS4xyxVrMk0L6RkpjBXWVqASqftuFdDHjD7njMTe2uA2LezCQEKKIjII
v03yxLgmkaZc0/k6brZyefHlfZldfYQEPoFfMyUbcNX27BUZYfT4M3g7fgFaSZoHyFC56SnXtQ6k
wCLbmrMetYX4PZoPNkmbK+flA/h96+NnLD80sXG06kOBOSAgB1hy3HXUP2mgIxHi1Rn2DIq/+TuN
hA+yJ+0BmwfBQ5io1xzPfBHNsKEfa42j4sUyr63UaEmZg59+msJnYf3p6pZTIRc+aHnCkCYuxuyD
T0ZoGkw4IBTdKY8PesE337DRJGSSeIkbL2OCGKBkFLTzKHOi4D+SzmtHciMLol9EgN68lvfedPUL
0dWG3nt+vU6OgB1A2l2NeqrIzGsiTuw1a20Z76z+0qldcv8ySgwcwOHMGHAxF5cQJTbQVceLQqeh
DQw3Q7SP4c1Od/wnYgwUokdsqRhs7amGGu9tOtFmEKUsnznMzLJXSrWO6H+Zy1jjIWs1mpgIpfxP
kKAcR9FB/RDb+xjBWVxv2TJA/kkZOoYS+bBROK1l/ivqNbW9ChkTBzxpZW631+qbZfwFbBz8+syS
xfXAgiEltE9Bt/Pds1fdsaIx8J67tDlmLvHvpbNzXzDvhCKFySKLCa6CKPty271v7rXmVDIISn4i
mKbDqiopK2t7plXBNFF+yY2Y2+4PAk2yuykagxxlDpCfUIwEkDsbR/SSouNtKxUbFeY+wj+0GsHz
SQWdRWKKVmmT0vrojdc4lmvD1JBUjvPURh8S30B4YwiYMTJPCvzrKPnoKNCEp8al8lUMB9UuLplV
x2jdQeT4vAwkirFc+82DP8e4qeWNaFDnb1gMM3YsFJH1hM1SJ8Z/jrulVi9xkHFsTC4tSNg3A45i
E3pMFh2D/cBeYDACPA0s1gQ+zPhp1ZmpbXBJhPTSE93csaiW3A+hXrfahzZeVOMp/HwjJ5Zaf2PN
Eg07/XCYfEr+2x8e3YBVaysh2ubl4KFUUQdXdkpFgJMM671zDSqcSfu+P1sDOXBdN72zrQv+KjSi
1SMOzmkZwM340hNgT5OcEvsKLhwxCKa+FXhr9w81I3RS8IomS7PhltZXufxksEAdthg1hmHLDol9
Jn8QKzod7sa2ts8FV7SGag8PIsp1LmbpWF9U+elXP3a089M5Gt1d1y2DVkwOvbk5k8qr75z5XUTs
UaFPEJtMVAQA+BqN4Ax7m2gdQHoda/OSq2mtqJsOYjkaXahY2DW4z6YKd/UXjG3/IHcHF0aKxSaQ
RTgCiYXdfVR4NrmoxL3MtACJFoFGuziGu8t5BuDT+1FJw/Lww4qBfG+eAQl6k5OOAFbaak9IQaWL
2estuwc5JwCJd4fBuvRtkQrk3Jme1uxabDowcm5KZiwuk/9HnJw7Boldia1jvA/FWhpWrXpLMLOF
5cQgsKCajRBeL9RMs+qFzgvgJjCvbOnMhcpjVC4DpkrG7GrtTBW1nTks+1ODtfDeVreYm/XoO1ff
Fs1EgfSRf2sKewybP1HrWTgHQSiHu6Rao2Rq820oHYBjT0rMtMoqi9Gqc1oaxDEgBhTfuxY4U01f
GAHJnq+qcSaD460splhC8Fu7fFXSnA9OlF0ZyAHhNUfMID3FzAq3w8Rm9aC7B/FJeOorsbbZCGCS
rf+wz4JyVnWvyoS/SellOVvX3PH1Dv4J7wNa5RKlWojWu2YvQcQ8yM25htxCyskrmjf9w0LdAqN9
ErmvO6vr9DzMcpJZ1kV+TFWaraP4A4TBU5MRpM1Y9Cp3VmLAg9lscGQgbLH6734VMD6imUcae2Kc
PI0gNRbSqcKzgTpeATo+5nPfZr8wSbVZNJ5jtjknZnCax53t8IAkX5IBOLGayskr0S8JzFgDepSn
f6fVQcuvo/7pI2FT0cQ1dwoqtCDSB7i3oJtRCAX1QucFL/b1TJ5K5Am5BCVooDUd8M3kxeL0Ybyl
/ObapcbXH86JIee5Jwo+vikMcKt8YzcnNld3ULsTw3hX8j7FT0waZsp55X0MxUNF6yjuWpWHMdVQ
2BpI1xlVt+zW0SagjOMwLZB6h/nayo4GmvCANDYUVRxWI1hAtjf+NkxmdXxNZGa10y/HDoETcZIP
5L6jwqrcTyfcS7y5jG3R2hGjefWLja5fhXBFDj7EZ+t0mI/KWx18OQn+QEZ2JdiZGURXbvbPIX8r
1qYBfBO/S3XVD+sguA/dM6k+pPQ3rN+pwS3EvmEo1xa3U+gidziipsJ9tK2LZ8Z8mjyGf92iokLs
3ncF3GLqY+72rDhBPvTKHxtPa1rfRmZJNO+DnrLAeXvKMSu2hk62sPIZ6a8WbZPcEGm0ZeDABZ4G
r9J09y1SEX8jM48PdaILgclEv4U9HwNMpAsLOKK68kX3f6qyo9TdbWNOnPvcy85xsrInNCv5MdL/
Gtmc2lgJv8kQbu7W3JjD8xPLX9f/6fozYs9RfKTWpnVuBcYWEh+YrnzxnBUFkmRr6Qb0jXwM1UYM
hwx0EiR20GRp/gI9xSCedlQDxTNEWT7EBL5uzFxsvNvhKV5ErB8Dc0wMzAo0KjoQneGt9Q55ICTl
UbBpbfUfvplRPjQoajwb1Z6KR2KhFOIG26rZXkuW4XiUtUcuXTW8DRH1MXIMtksLBTiiMU92hvGR
pa943FvaHkNhGX0kHGG5fUZ1A3t1ScWgq+RNITA6tfWq70+5hXLBWUT5nQiEFCUEbXkFc/t/KxYL
Eg77JN6I+X/N8USmt0h8iUgfmTf1p50BnrQ+hQwSJWljLhBLdQSXgHSSjngPiFBTqZicXahcyw7w
0KsqeeyETlTsIjm+5qNBu0IbUYX1Ss1+evNNetQsYvg2z+ZJc+ozIlK2vbkSTr7wU8N9jNsXlK67
FOLkyN/3ZGG3S6dl0QhFA2Vx7p1qJFBUP9/WR7T1tK1w9Cs194bQ3a1teeWpq47k+nKpyW/iMZz6
RCJ9gWoHwO5CFjG694y9CsLySYn+hVF5qK5+qfVrTErikGaPZ7W/mXeFu8/ILZDZ4HA3BNnVthCk
sq2oFtXDqtYhIzZvkaoXyzji1IjfGQgSmYk4A6jC+zfZdOz/dQfMIeUjjFt0mo9BXRoqRQo9w6Ip
PxPkt2C5+wOL2lbdkEDAhmONQBcpA3unaU5peifxZ6oXK02jENn2zS8lHEJSJrv8sEF6iUNkvx0D
i3uYcdFwV5lesGDWBCPjECTfXA9+crMg/0j/mCtRt2PbiqYqZN6rLEc4WjdP3pOxNTVZDhNaZsqv
gWmGBeNaKc+IpxJ5lcoCpypFO2dBE1NbewtEY9jatOLjVPf+yvYgxAEQIZBr8zn9u56OYgYWpi+L
7AXhaRqB8xrY3pKX0TGJwnKN5XMk1v6S5jfXAHD1XZcCYHXIEambTO0I5uQ3s/OThrRa2ljkB/kH
hppJtMZh4wfQxY61vqNWSioOIYxJuHjzpfwlExCEfMMRxAfgP8RCMAG8QQOI+5/c3dpU4gQylEyR
ZK6dmqVPD9eD7TSVXYpKZV8GEInETITXH60iPlo+z8VoHnvwQihPc3OdtTvLB/R2d6gKoAzkVHGO
ylXAsl87kEKOuUftNgz4c/R7DbMxncGZaGfiXl8G2aWJSDtFXjlWT1BibvIWD3RBokdMwB39jbaw
41NTQYnzU0b8S0EbdBinCRZrOWASqXZewRjipJkfTvXmpSfnGdzZTByQNeJQTfkkUxJ3btP8eZis
KZaITq1RLKN0wHUrtqmpd9X4dHzn1CvrYUHurYddPkM7VM896/H7LfP/pzOMux9daDVKe152P+Rv
CtDErEU518nbztlAnw5JckoQVTs/nfUnfgYTpoVbeNOqOlfE1bJWo0S8FTM0j9m36DsboGHtLWRW
KalfcJTlfIc/HRaROsDKcXjltOWgn3vpPgJztrTHEG8874xG0Zb3miac1IxEvG0gUi5I0iYdcdcr
97p5xM6zchCfXjP54LnrPNhbDA+nJQi5NQq2SZ39RFzfY3Up9Lmu/VrpX6qBZyCzZ1HXn2Fxd+K3
6tyIIZ97zZnEhumw0KZR9pLZKgido4muwepTqq0M0+qzafYa8Jpga4W0pQvcdW56b5kNKKX57zHS
eDRALhBXd9IMjBjrzgeqOUO0PAP8wimLlWX05iRqMqVAxrvRqQm0eml8s3KFWYPGEBqQMIybc14E
65sRENNcVDnkBZh7y75VySXuvoPhlKk/XaCu6+pSlxorZXBAhPDo1lfc7cb0ULGpJScXHypbSeUm
X8lorJP1v6uTzZh3FeSrxHySIl71K0DSPNIHIGdaebWzXUv7UDr5AuANkCzGyKJPUZtvHcPG8BTs
l7ojq/hYx2cZEFi2kxmBMsyyZwbWj9BjpsdZ6aYCvmxQfPFSJkvu67A9tMNurNDbxhCOeaWYm8lg
sA4cASY1GMKK4OIbfxwKMFMsfUWEjev9chogqPsdEWn0DHUpVFzskPpvS808Mj3sWDxG6gvagMEa
sqqo7LptFG2acY25YBr8xRUiomfrstL67qu1wrIOH3w3z5Hn6c+Y31g/DcFbSrYqh0UHYrC/tkxQ
CplqFtSCjuzWSX8k95Qbi2pEjsTyaye8riqmnWLdStzXFmf24Z+MSroxPZqmBezNRRNvVW9tSw/V
ICdmiVVjHeH6MlBzNLxA8RnIn9agmBdQ2vMYHDNGwDQJguGBz1Q4AToZWN+OHK10FwxARZfII+cQ
J9L22WF1J1jdUnag4sp8b+XnZgKTEC0CeJj8plYXtv45lnMLvfksTBbcoeik6u7Qh8eB+0VuCMih
dmRRDe3uo6FizIpbVX0M1PPVxSovDpeopq5gByYM6SI0OmJQVUgXQ72TD2Q1h8AnabZ/tToH1vjN
ml9Au2vUMsjz7bbCCbeB3m4SYX/u2hcJC1NcCimjPgYTuANpCbXi7FzdAX/BKkQg3Ldny/2z9f2I
PjrvEPdxYsl+P/Hzo1otcg1xAnXXSg+3TnNy+h1szYHFO/x2pplR+4w8zrvqYNPIq2RMtMHRZFqf
pzXyoaemraVsk+gH4cAey6U6T+bYnoVmwTtIaB1CISqgv4gWSbqEji58M1r/tBizRiAopkhiMqbO
sI677WiuHHNlpiel2IdItaSTSQeXIzZ/GManMlwSaZ06WwN+V8WAlARJyS+gQdkANtD8YQmsD5SE
09T8VDgFLPcl9mXgelGnWulH0B2BdEy0ZD8SlImpJEa7Q+s977Sz/fXvAxyuWGrn5P+F7l52rl37
BemFK0Zy90irUwV5H1LmdClaJj26Cj9zyIsjY+Ws3KfifAUiuBwsMq8EJ2O3sAw8elvP/xHEuRIy
QLZJ8UA62odXyUv03M6mIizVhX3uWNN83iRHv7rklXALmZsGK8egPnX3u7J/kc3MagSBFnJvcaro
9ZE1iE2oMFW3vYBeBcZW65mm41hWACKSwuSiON70GovyS80LY+4S+5E/+xh6KkmeCv2FDGKPb9uH
peOTR0Jq89Tlsex1aBkYTlL+1trZ/cbvfzq7YDqNg4aeFYsZS5USJqewUCfbyj6MPfLwGVVpxFPl
LtH+4Eri361RIbDdCNSrp2x1Gm7bOJmEWwk9H0IZ6Lj8vJkP1oBgp2lrbhRzkzBwSBmPNczN8o58
MnCE5sJL1hluN3snjtHKmSsL1jMf9fAMm7VNe0ROr3GMJZD2BmsljTXAOHA87qlfEuZvaP3jEmT9
mUUDme0H2drlpD3MUB631ssVjToEKNZPcwcasgxXdqtd1OCR4g+ysN2xZQxOUPuG4JA3i8p+oKFB
ds/riKXVGS5KcIMu7TA3VX33kKtfIqyFE6ihVIEl0DAsBf6U9GepOcjRA73qzGfODGYq2iIrDcxT
NfUXWMYNDObGdHBXXj1jUucv6pWtH3za7pVuz8PoSM2egNxoEBvLKGHELdFC13Tw0HFF6A3wRByu
iKMN20ciDPbxxdJMC0A6UI3ZT2To3FFNfNKNZ5zxKlnIgaNjHN8QUsD0VUGAukAJrJ0vFhcRa3io
VBTJwIT/6YUIKJ5Gh6ZeMLGiy0tizAQLz330GlDew9CswEBFKJq6cmXt9Wxvze70h/ZknGcAGNmV
YJYhPmfZRsyCN0A1NIr1bNP6NxvJu+TMOpdUpU9EhuGUgWRwFr08mjKVwax6KA1G5Q/C0ulYWdrl
/U5U+ThRJd423ngezrHdSMMWTC0PowZTD36aYa0en0QFwnWUO8TZp7hdZoKwBZXIucfJQrj/8kuX
sStac2u8f/kkRufGZIhXB2Q2XNt/wD7kukBtWURayGcyGaT23Ce8WLtjZfUMe5pi8c8A28u2Pje5
GQ2tJspgQh09oZVcwM2jeeaZbB1i51ZtdGZl8iSMWzTPiBjhRXjGM+MN8cfvKCRYT/gcoHzihnNn
Wb8f/E1c0j2LkSwkpfZYWYgflloPGAl2CFE1oOfx1uOuVhqyuVcQabrkOYR7O94iQXfBHNgrG6GT
ecE5Mq1qNm47D408RPBE2wQAiA1CKg8sMpjHy+ohrJj0shPJQHqkOSRl/gBMiGNU/h3F/TCrkcOI
8SQSlS5ajslHCvDOqbbBsBEGZKWYCzOzam/z6hxoGw6Z3EHcCcKGx7W8V/hz9W1CkS4TX1nQLmwc
iz4N9cBAZ8Vqn6NKbc9kceTDJWvC6eixixRgCpYRksF5gWj+f2m0QknEt9dDGAWkns+lBy7ltlwS
020sPFSmaX8tdXAl3j6o372zbIVjlv2j906ThZIfzWRDOAwWSfymSNRvYz4Tgxc3mUnU+ISlx8+O
pSagAlVZKuRm0uzRKxqgqISYf1BujfEhvFjhZ4bq2x7PopuzgoM0C6dKu/eQWXmEgjy8Yj0qK9u9
94+Uoat0lNxrWWwtZycbyzDE5gwcsx4QXFxioeb2mcGEzwdgATb/vfYdOCeTRXNkvcKlv4R0OAY/
hcTRlpnTXvqLYfplq6IB54gwuMpx7zmXVN7qHdmBdHHgdg/ysHbkmQwUYhBaP2Xf1O89H0NNXVqV
J7CH2XAuyPLp9WMY72UktvoJ8Utc1BMmAeL6DbU1L29RfJJPw1cdsTDwCKESeDGfp7WbC19lVn0l
xA6qFP2cmuDQMgQGTHsLCkMvW9Y0sEI/KR0rhB7SVfwBG0gCibwc7KdHlGmA9VIlnpqNCK5uBOhN
ibZxWBnRQlIfOqMAQlDE4KXYWUjJaIQsfI7+mjy5SU0TiPKsDbjL2qfuQ4R3j2G21OC49g4WCGx7
CnI3AIPME9uYG8o+mjNIedlTiqKpzSHKYFKAC8Qkifs8wU4ZDEtWY1ylTHCWTbAiN1grz9ibezp6
u3zD4RNKePs6ilqlZU1qXISOuXe+RYvdrQv4HdWn3nTzFLvmm7fEPbfNtk32inYXtmEmtl60NfuN
qoN/npG7Mta/evHRmG8PtUOG2FapIDAz+jCKxaDPDfNjYJkK+s5Xl6JtC4yLcC/pxUzy9qVzYL29
rFAes9YBUyDqZMU+d8oHw3sLbYAHjY8lMEdo8ciMRZf+Ft2dgii+UumGNdxToesNgr9auQTuI/kd
w+ObJOJugW4zHX+zlrZGyFm3IeEN6Trk85KJo2LspjWbPJlWDi4wmWX1BjAVREgmEZl9Grm0WQMS
tdk+6I6Z2ZnJEdZIBEATzY6cHskoWcQ8pH11kd09dD+h6YKxRh3NPxYgXlkwgSWLg0eNr0KUcprK
K7YXdCjG0DlmGQNFOyvlZyq9aueGg9lg8KBeU/9VAW01b+gMGnEDBzjL0UdvdJuUh7scrRsxGjBR
09bnuNikSGfAFutU1cM7qxChOjP2S95vR96KBcoRPY+QhoOIo+ix+J+IGe1Djhx21FC02I/D0/KC
g6g35OjNwh/2B6rVbs2Qf07Gw8BMq9kl2rJgwqxSdH5X/kbPkcqi7YpXbH8cYw9cclIXG+FXZHst
Jtq0+Oa5BMGhhECLtYdWrmuy7CMsO4s24QciY+SvnNnQZ9V17H2ZAj/i7SnW+Q/EdqMhP3KdA+bs
2MreU0VgNVkEWLdaBap7szyVHRrLOO5jjyFymGVTlY7chCHcOQLAhYprEa1pFVxUizT0wUnWDmrN
65ZC+dzZQCAYXfjGXhimo+pTPObRnH+86OY0P7CR1YwlBshF5sflEYy7GG5qwYWAArrYWjs5QHAz
qgANgQMkK7FZCLVftb4kHY0OK2xES/56lu+C9GBYR4yLRMXePbZy1DPTtqDlkvD8WjQr0K/L4CFp
h9pFm9ixVv/U42XqsZwKMEIReA2iQdKRIjGRU3aDyc6FoVeR/rRwkNQdIzktuPvGJYtWproppGuV
oa3YGChdIEfaGztB6KPNmSvjVuTMqMJt3v4O1L9JeIhblOAp7aj1VUYc0sW6JyaItDLRYWnKV5mk
YGReMVefRYhWy8IU2pYeDNhL3EdpFl+qwq6TOOw1ejDWLh3OyHBbmiCl8pIPcZZ13q007EMlhX9N
WXySXMJd5aX6zJCU0zgK1xG1YpLKf5runPxkfCQyAKpSAdLAPF8N0Y/50rbmIi7zNXHPB8VaDXr2
7sbPjjRJmy9X68nl8qSDCUt+zMxnlYBH89ulzTzHL7xtBuM+TJJ9SSUZyA0rVeWOXnza4OIHE9Nd
bJSkYFeRFuJ/SyNyNzBZFtAv3HHX+SqXKTaQQl85LFOalgeujDg0hwWt9QL9/1QNtP3e75tDKzcH
y1GWXm5fOjWRWbg0nL/zHG2g5kvoZjCEttHF78elpOjgRp2lHFFuSv1RZReJJMPOHMhE1qKtzUVP
nyVYmx1nTSnXP7YesmqwzpYjdjv0EjH55wjfHHRjQ5KtrQC/KJA/ZOY+UyczvxQqpNgBFp3ZA1/s
52EGTcYaltmIzoXsWddGegVa0vXKZT6yAWYVVatvDmOp7VZKQuagNmw6WdrHfrrL24DgsHEVIxNs
ED4oHvcmW4Qh6chec3ipkP6oyaLJtWVDz1kAeA10euMsOo2JfW8drB6taZzysdv7Yb40PMC+6JGt
WJn1hYjNyWnoRrSGMcJHaW8GGz3hiaDCSvC90YI5yUeM+6T3+oOHKQja5s6AISBHxby2YIrCfRRr
jCxUzpUDho2MMuKJFxGvUeAXu45Hg8IEgJ5KpmWxDDML4xlYItD2cIsXrQ1Ii/XFqJBcL0RAJVk0
CjelgufbbneK/iXJ7xGgSi7Onh/FAmBjEUFQwdOqWHoyMXWpKHQuwIhKiaUtSMeX+yPKkhjZisFe
vz+FPtNyVkshakPfoE1CGRjZLMoN1n5QG9lb6MyN9fDgxB85fdXg0DkTtNEfpBr9A8GQowmdBrRW
jdHZYKBqsiYeRnRiNcznJJqFDR1OD96VtXqe6FOVbAobXNjAna1SbjhfDtqlgnQwBSlhh0BB/Ht0
OqzcebkU+03ezP1ImRgYrjiBPZnemE4zGBfuuB3iVzFWC37QOTGb89hAXjdS6LY/es1MiTFJeLSt
nRtsU1wfDFOplGdIk7SK3Trnh4VfoRfdqH/zjZWlkAHG5pLYeirCz3a8UHQn0SPH49uQQRZYiOyY
TSBDC6Ru5vnJsiLdweYTifF6xGQATFwGZa5sh3jsLIQIw1oH4OYl8wptp84gRErkOxPFhmNRfLyj
4NoQhSDBwLdQV1s6HxvaefHDBTS0ccb5oD1bMow6Ib/kN8xNSpWQPlRIWmLSBlmMkWgyeEjesXsM
1FQNvL0B+zXXdZvNvE6aqwF6W7dfpEjwRrwCVrrKfdaPFeM1mkqE2TkShWCgKgENpKJnTxWAqZgo
EyBQrajUeJRK5FroBSAIoHlo+cz1dKUB9crdaKeXyjwpB7oNGjgGg/PCvJY5e7DgNwN8bDLDUHnC
Bd3LqJPZyDo3ExGQDn10xQfI4Q6+sBwuQU1nTCeiWIzdkJlmJGc4SB1ytOsWFDsLgrFPvYz+qv7T
ky8bK7GgU1Qq82CWlaJiZX+vxM+yBTmrbWF43SDXV3TCAIEoEdNvKWBSzIhc6bjEmGjnFaWhhQ6s
H6q5B26v/qqTrQUArWfeVbGbk7m1M35WDRCJJlurrpUndlijrAinmLFwNWW8KXWJivazVd6+B0s0
4WM+dzYpprSS1VztsYWMhAN06jYuP2oTVxhrhK5+d+6z7Q+Of4+dY649MnVfBR9K8QJaYZd3Kd7z
8Gu0l0pPlWLQsDDmR5qQq9SDFZgB+o+alqDn77N+0VQ6VwYSit7dOK3LeupH78AAd78NojUxQRUz
ETl8xNwzucUDhJ/ynPKlJNGpL9joq1+pzewhVu55CN4V5ghWi1kIScFNMRtkhBIg28igiPfyt6Ba
sMw0zL0CUWqwgB0P3KL3NEfUF/DdvcfuZJmfCWroeHTnwvzh6AG6krcBUeXPV29No0C2YObmM4yF
mFTjcgyCr6Biak8kFNEG6V/XIJ40UTsorwqjQQ44RPlVoj+bqVT+mSIDDWnmbnLyxqXAFUA65FmK
jkoJ0+sVoKoWJjz1EoRg1zHvKWU2i1TAbMlkPeIILb5a/W72Nz6JDi8IK2PQcpFEIFcwTY1NL5+9
/JYQpAv8KNwSAauY5AjxBrL1JvEoWw+Mh2R/mbCZjU5KdGwhak0a9UNWaP+lhc9CMOY7An5h0cdp
ONSKammgZxu0aRK4U5tNQE0V6hfwo2VCRKQcjhgGUpnPAkdlzbbAsD/4rxD6YX0yvxJOmT6jarGX
Gg/9Pyl2jNYPk7nGjd3Y/kLzzG1Kv2tY+cxnFOdCso3iir0SxMj+020FGjCe1OyBVYYKNIUIhglF
ZKHNL28gicDNVn1WrKJyJvJDaEQsNu7IKo6MqqSIMJWDTgwbbUayIu8NajSI5YmV0D90e3JuBiSU
3SLb4HMckwVsZlGxq3f+SSmbF8PJDHdecJHA66Fpb7Yy7kVcPXq2zhy4ffe4/BnBvUpgPxvGFIZy
Ew95kn+W2FI8fuTM6fklkawLQYR9OBGyAVOnmC43TMZViDoIXYVK9xTLoPQDFOr6XQuLmdaedDdb
aMpF0u8S6ZKa+lbcm5m8Fe/Fqnw0039HT+XjBDcp25FC5eie6v4rN15peWgsD/6RQdAG7eGvxgmS
nYOUqLc/1T/oJJKK1zJNfmXrrlrvqt+q7jEHPmNtU4QwisZ08Tcu88WgPqJoJ4Xrgs+38uZaYC9M
DU2E8tcy/HafsM6Awpbuls8ysHdME1jbsYypt7KzI4oH331lb0vslsm1ENds8KXT9w3aTclfSYLI
9o8/szPsMv3KGzKMHxnXbDp8dwj5kuIT0G8cXVEYjnAx5YNuVwR0k5asrq3+XlEHJKQfVpq+t1mk
MPOvFU7El8z1E+JsL52T3DCj2rvFxWy+02JV9DYGX/qWABMfofHpyLXPZqrI76pv8cbc0+w5DOCg
uqtRX0SFoMhocRcZ9k3llEbJzPR3qnJpjWvNDCWGW3xpTdLNNvZC9Q5he1Ep3odtWNDLHUhI558t
7HUH2mI8+cxHXPWq2a8yV6YGd2ocHTG0sU90ZHaBx5LTq7wO/neSfCnJip1mo18S9N0068Z4VOs1
DjxN3cqkhSjh1pUHTLXLonkGMmLHXRyd7GxjuRefwRtUu87dlqwq20NeLPQK+MKmMS5ag8hSvo/m
rUO/oKQHKOglLaOtMLypjhmGHT54V3nW6abK97HyCsaD3F91DoImuPPIKBwD+J8L51d1jJ0yImbj
xhR/HI1etErfLWtdK7oxNAHDHnh/UvtgLK8M+yBkcTrJwSJQknnazmRZh3mRJYqH4ZDZZZfdcuVG
vBAC2KMZYkHCdzieJLCQYmlxM+11zTBI38V4fcNF7rCuMHbstofmI2Ej3+H4obMVelfqxmjpGkf+
ooxOsnMzGcXaBiPKlBMdaUJ8Msq7ZR78EubQ2S+2iY+Kf92PSCJXwPVs/+QjXyQywtGOoWHPXJkq
fMklx1rcQvXbQ8vvurMZvwE7xHyjWYMujyyXPqfW4vRsrwRh5+lvDF+z+Im4/pK97wXzBsWC7Vsz
xX24+qot0aAsCixLzpdUvgfvawyfpo03Vdo5yYnuYLakAvFhG5ecpZn2k3PX2HiwetQ0VYaWpwvn
AdutzPsyevKhKfVIw0HbmcWHwSenng40Yv3gK1+R/8jap2ne84EFzLxM55iB3GFbtzs1/tTZzqdH
z78Y/B6kbDNQUJu93t5k7pXwm8OxMmaqhydhGrCWAqNXH3N9z4ClYlKMgRCZKYKErwQFpe1eHBZo
lXsJFeonuBvqVXV/ZL6A7M4TUSQXveEL/cuZlSFi5KvXEOmCuW02OsJyj6f2ZPdbz/3Sq02uMB/L
Pgfvu5aXRsf4O993/SEkLqZdh+ERnjENvN2tyKjDXM0BH/2Kt6k5Vc3eU3dq+UGPLUP0DMOnBH+T
MkrXvtvmEcrLAtUkaw1nG2dsiNeB+uBZjfPvqlwjy+ttMkeTSYYEiWAJnCSkGjM8eQSYbRSwdsq5
wDmZcBa3sCHB2UJqn5pwnhPoYYxCZ5SFue1NQ9tmVvUrXjAxPMhrZoX70NimypKjrdEfORkA6BeN
5K9kjR+QMUkHOEWJAlqHnyxXNoQhe9JaNpl2oUjlNLG7TdW+8EHUIzOujavsGB46uKpD70Nlxk0F
PKk6rML8Gnt91oTJlI6aTNW13RA4qv3qIlCBmqZD2xfBr5VtobLnRLWss51eDAYL+cYPb6JN44dt
yzddqgfP3WYMKwqjFsWoVZKX4aK+2qXxr4YjqWX8G2AsNIJbN3zQ3mWUP+EpTM4EtaXuoiiE6SHx
2Grv7Oiqx7+NwnpffvX6d258F9lfgaA/nSodqYIbv/sxo36KwVX0h430IzIPE/qwtrzq6hMuWEUV
IjHM9y8YVhmjf2oywk28pGRJxWvX3iT12q1AmS0VAn0s4FXLfiQb/lJHV9tm2P3hO4f4UZK7AFVR
hnGHxI5KPv2LnWuD0jf/5hblD995lwwODqAawZiFZHzKmYoELBN3/LimuQBqQAilyRtHYTfhpfGL
J+9ArB0ljFnZY2CuF69UYzWkhKPeAm9nwYSmRik3JX9RkKU7v+tYY6s91zH1RwluHBEu2eiQyfh2
ChwJbGjYR03Y4EHfUEkJCpb8RWjdQgZEnBODhXJlbZAviTqtzoF9SGttwEXBwRh7OWuUiguBV2ZA
Ch9YHys9H+b6EKIHcT7bZHw6pvrI5ZIhE8tKdfyy3VawDs82l4CKwrlJ0sPAr/hQPyKmboGl71sN
22hngw0KN5Wm8cpmiDm+3dKgghjWRgQjzumTdWIXW7OnNsiznYuKPrHZEtvA9CRE30gBelCVWVye
TMs97fIm2TWGJdxYc19ODfQ75im0dJRz5FvxS6HfCyEF1IGqruJopSXVtu+0XSdFeOgmo+0uxiFf
SAwpHSsEYYiK0ocQ4n/0Li2KhRkQbQGO1qVh1MukJYSizImvNpRZ3l4gkK1Gyz8orneu7OZc9xA4
nIGW+z+Ozmy5VSSLol9EBMnM69U8WB7kQfYL4RGSeUgg4etrUQ9dHV3VdS1LAvKcvffaZ1VcY6DS
w6cK58vA4UglgAQyc9NzNO1rfWzkh4ljoJg418J36q1dKfO7gkr2psSb4mIcptTNG+4j7vWCYd0c
rgQEav9+ivW+YLWnEiAiWK0mRB0bBlCqPs3qcbHvSlIwGa1xZWb9axARDes5ayc4YNNblpYkd+Zz
j4dDaEKT6hzOLzKP13NJNVJFIw99Xpkzrcxa4UqeDl32NZAKY2WT0SlB1G/PR7mtcoIq0RKNq75j
YMiMozXxlezPZRlCJyhUKwt7XbzL+EFFRUktg+4ERJ0g8dqxMHYBrjeGaRvSX+ZR+eUyGrocxmqM
jr5FahlbRUffzNAA5fc3dDNzP+KDZhdrcW6MNOiJqJnRcCkgUuNwNQ3if33OfafzxidCbkPxZLTz
rpI0lfXx2RbTMej6K/nEudJn7JlnM5+4oMR9WapHBuCdQ0sdyRpSo5AiND318BOq9Mmk268JjLd8
Gq+G+tWB3I+++wJe1w2mJyvOT0Md7x16tBTBXpXb58Zpn40m/TVy6q68xd7bjefwxdf1ZzNS0+uN
X2lXXmvBd4dzKTH/MegfRkNfRiEupTdfkgyLMXdJlVCzhxIWektM2J6+O/hOPc1Giwff3GB8KGlB
ypv8s2trbiLIFppKBg40wTWEDKYZ0bHMDeGTgCbWuIjksJb9Ut5Ug3R0B+jskw3BRhjFB02vhPvX
o8yep8T8y20b8Fc2XLrwT4vxOgTOY+W4kGiHtefM+5Hm79Id16Gp70mY4YowoY3ZDkY8jhcDL7oY
XDQFXNAVFlBXZuuI7/ToGeBn/XccDyR5ik87OgOXQd1yFwuMAxmzC6luEvBKjDdLNldKbWBC2+ci
bq59SPiscKxbNWXDybqHus/TtKlu8Ti3xKi/tTH96JFiFAyKhwbs3JlHZshWPmR9mPf9v7ZZjhuY
dPKKcrYmC+Q5iuYXXxZ0N0zykQJEjE2G86+i1TdRJOJG7qBlQ8Gujd4qiOVQSbODQ3N12n3K6WU1
10g1jtse6/RmU1IVYqwHPEBfi9wHVrJ35uhoB+2hnSD3QlvB8qnq9GQx0vY5ri/8J0WA3B4Uxzlx
aTcaofU5ew86RWjeDbRNRTbpOxgkNfII7ireoV3QyUM1puu5Jmmv2kdzIjieJoBP4hXJkoNvj2cv
hpVvGuso8d4lUK48KlZy5Dqj+9Ycu13r9VRmkhDuBqaw9CwZ2CZZHcHqPAkK3Pnyb2afSLIjsKE+
N06/n3qiT715FOmbHvhyi1Y8zb1+N5OOng9G7TS5N4X4bjDplqcginAWAhFu9KbJ+8NiBWAt3/Om
sXekew2AvM4+vRhx3UHvSNuHuG6Pg5y/ZxoSuMYfQsc76J5n5YJg83hCO/W6HAbiSmTjccOIYr7r
DD5vdz47iXlyY+vU+9A9JHR9Dgg+6r6TfozQrnIYSwU2lWTijO1B+hnPfZ1emlQeR5CTWmC5BY1A
dDCqpzvNsjFx1d6e+q0RQ2tyq10KIaBQ4YWphnzWITaay/I/B0CpQ53SIjwicciL20f3Ck2+1fMm
DwyWfPrQpR0eIXWckQADtp4NKHwq47dAlagiFd5KgdrPY/FgtYB17pPqmCfbyL5Qn8xfE+cA/2Ho
H6yKMZo9i7rQBdqCPZLyu9b488CdT+FPZ7+1yxhZfFbGzo9utfniu49ka0TyrKVgCQzQIjq37L/b
5kuyjoqzgSU7iy3vXbXeOmd5MD0k3McSWJONMFY+pI4wEXBWETAhZREDNgUJivCB/GwfHkdu7LH8
6O2HBV7vRuxQzKNDymsoX5fNZhw+hcwLNmgN3T0ManlBDpvRhubVrgV/5n/G3GwVu3MUdgbspKfn
EJaJLR8V6TFORWrC335HexaZfM5B54TiiRhwttOAIM62nfHBD6F7IXkNyueaB09N3tanZletQh6S
ThdiJj8X06PfbHpzPzPOcvJVNGw77Wsm9nwcXX40onsRf7bOn2VjL3/2nc/GuXo2syv0XhPnrn21
5A/f9yKGeP1RgLWM/TeYbuSO5g7P2HkrF5LcXQWUsEnkGkR/r9mWsZv3ttjGCcGYSMRZdtG4vNwE
+jiLgpIAg+HTxtLX9P5xgYfGP6+HS0geRUHhUD60daLZI626c35LPTZIf/wirIBCg3Xs0XoZQEda
PMaCOyN/rtgdBwOBEEkubgTZ3C356FtH2ajFAYmHdbPs2tgKu/OXDQizZqNGZY9DjY8RfPgZZjT0
oiLG4hS1q6800dyWs3VSeZucIp4Wec4zcjqqw030oG0EuSzcy6knjIcnnDcXXymNC1xF6DlalTs3
yrepWpKz7dZjfx0MzAvTAesHjWgIxHRzZCR47egGapnWB5CwJZDi+Ag2WbNhj1IbL5JaxR4FGsTe
w6cx+E0KHoomahjkHYdVshtrRKcX3v50KzG39dRnVXuRPxrWS5QWaBSfRfprWjfRM1A8RPpAt264
TblVBN4lDT5qFzhQ/O1MD0FxT+4ECZGD/FxDJZZfC9rNItLW3+n+oUSDmZCv/p+3meSC4j2W/0bx
WgL7m5mWBjgIefNaxqS+bxyjiuAnNt88C57IS8atWlz7ARVGken3CkYkrObjq+effT6GJOpOnvGT
K+qEX5PscWZspihjtl+4OoLglBiPcn6OYVOzQMmtzwzRIZ5vcUX8FU41qj53mlXquSseqOzMUZ6N
G2VQmNGvSUG6yYASctOIsgHGPi7H8LOvzO2cCTJczy0+mTb/1bSzDIKbrvxzCxfhD+l7MghyrgyH
oip2pHX+jA9e4XhxvY8056XNMRBN+qxYyva/mQ/hHmsHciZxF8z0a6nyNRretvLCp0nlu+Wr1CfN
ZmGQKbGJOWssq7cuqPdujIdRQ/gSA32wkFAz3KcYY63NbCUbtkqEZRJiPMT/rHIT1tYhNGgdxM+r
PR6pol9PbnRM2DZFo3PSWb3x0FNrA6AZPaheyErSGbcpj+ARIq6TappA+HvdEsM/isa8G+PxUaPG
5S4XC+HnggZPnWQHZmbai+hyGgIk62uccr+cnYt06r3AvmFEuOY5Yvgi2QZmseVV0zlebquWs/LY
7MrU28xBjvFFvNcS1kmjKQ6HfBfsptG9xC1ZrSpBAVkMEEgy8UsM1SLIMOqx9h1xf3A8WNdxulHN
1U0yWhlptUvw3MhtMqPyEVeOXBx2GHxzBmjTNKANZluLXyHVXOF2dGrKexmUZyLQIEcaY+vN4Sv/
6gjdk1JRMqfeajZxBVhwQSyIWE0G+5qaK0ghrgMVDhBCAZBptvADa27A2CNzBKNqRGojglPnG7hF
qw4umLusnlWzrjjicDZL1FnTAJOW40XJeVPg8ihTyHcx6v8g1qOaNuMYHQ02QHhzBXCplp+nR38v
QXi6eb8LJh+oJxK7bd737NLmqNiEq5b+EidyNkYwbaaQfnWmbA9IJQPOxq3H/TQSe8GRoUK5HUBH
mlhdpW9hXppJ4dx5Hs51tO8K1Fusgl3DJoiVxRS8pCI9Fk2wZy7pzWrt91S/Gf6t68K1yWKSczr/
oaiCr0m613N3TAL6P1ezcfYY6DyOVRni48QOJAT8Y3KWjClO/x3ZBDk4TsYlovxnZG9mzdYp0+uR
XGzmow8RVAwlcbjhq4FJU99Dpg3Q4GxvVS0SddZjLEbfpaItyW5+Q0Hxh0Tcn0iK+v290795qERV
dOi8p8z9doyPgZk/MznNiMc2u6Zkdwnnn1yRbe3HJL6LqwyVcB54Td2ldo1nmbYH9jPVJqOJuuzk
3TIa1vW8DsnraEpSqicboMywzdP7AaRCLt8t/dyKLz+/s4dft9xr+WYa29R+DmjwLHeZ+dC230Vw
WNbuUzUeTCY52zin4xqEeSReI4jBzaPbZ5uCZhXRfGdoZlJhuAs+e3FeQkcxuHQcoGbwVY44wp9C
FA0Xl2HkLJaTeKX6ahP6lK6/J7a7GlnlZWhzo/ttLtlMAkxbp+iP0iA3JzlQvobmS2eIFf8F8B5W
hLtzQjxLxBLcx6Ykg1icPEH3Au44xkAP+iRHEk+QEDQ7yotoCm+pMEYFW35MURCe8CfkyZABY9l4
76XEf24P9Kxf7fBhSmHsc7hUwL5JIKJAYMUyveKnRxsXdndQ3EKNzEWal9scNXIga2RcOoHHb1TH
uKWFJYVtEMcscOHuw4qsIGO0llq35PccjRzmvZQ8D7uwR3/vdqKcdzq0N6M28abqbV13V8P+iLhN
+yxewZTLcFzZYYr7q9uFjb0dvGhtR3IrlLMesmA71A2e7A97YiyBixOGl06+RFbybw4f8srHqu9D
+dTbluyBGUTcVG1yD/m36gm8Zbx8pDzdcQ4Ere6MlPlQS53fV5nzwGrYnHLe8OWoQdyDjr0xpDgF
F3GDjRQlF9wkrHq6SRisS3wuRTLtioilffxeYndKsVXEzpuFVxiXVUP72dxU+0mF4FHcjc7gM+G2
kDP9jpOmsB3zPWHXuqHbjEYNenoLC9NWSWAd5apChg+5PQ4mm2mFC+VPcwIdaT1a7icp3GqN9kv+
bZHZ22HiKfyqUIjKAJnFnTfdFK103VH7R5CSF6cIW/R0TOaozhJHi3Wyci5ljtfGKrH4GzzqGEV3
mXytU9xvBDk43injNAzghH5qFLLKInhT/FmKo7d4n/ue8qR4jdNsWajW26H1/zlM4LOmus6Q+9qf
Nzyz6AU6K7jdHk2jddyf2zE4BR0RC6vfSYozpgJ0qFMLxA10mPw8ZAlNUP3AQ2C+Bzn3jhWkYOvs
TtaxEuWd5Xf3khfORNymzHq+2z3kjvM5Fc1dDRRsFveOgA3jc2n8sxpyEcuD3s2N7dzzmOlYlbT6
ko/9ru7pVcrFJQ6TazOI1yV5ZEtMjlYqT0HORWHWxEKoqLcuyxUgUms/TOYP/d13URWDMwv2rTlx
oSkYXx6YNXnxBNS7qjmOs/cwO3dRmHzNWXWNWEwVRvfGvo7NcwWJX4GUiPofkI2J6q555eCgADjH
TzXE9L0sBnvVX7IQvlK68ALaS0x9df4S9kC2QnzL+UsRphufWFSW6te+6sCccFoZbznQls5wDvmE
Ro4jClsV4cJs2lZxd28lNSb1vDtxAZ0H4eEzcbinYUl2xbvAiLHEDIz23fTRrtwR0u18EnV2YJGK
AwvTetg+SI9Z0+UJNrXtXcsgKlO67Lz8Njgt5ozY/umCZuvG8ZsTu6+RGJ8itLjQfKYA4CnnTZoM
UFsh+7R/cmd53FcChkcKXr9HPA3KYUuWeyd3IgeWZjuz5VVX7cUVy/eAY2cpnqsQM4yYXkKDOhdt
MTbVMn/z53QXOJyMPedvjKuDmTdbMcptO0ZPuvJf+bHXzIkvNo6ouMEsOOLdNHJYdQWHfc8b78OQ
mF7PUR7F67GVHXcdXL8xgcO2hryIlTuxv5OO5rCW3iDfONd5sA3qRxj+64A+iIyLLUXn7Jru7EPF
YlJfVLP6KcY9PqGi2X1DlvjJnvXDnBIVI85ntLjIF7xpQpk8BiKW8WkO7ASJcuAJJyx5Vw3zDSsc
5/Ppjm8+3sSbSdw5Z72JbLmZaJHvXYa52b9mGChMKwXnmt2Ro94GABW98lrExY5kuRFPN4VJIU2c
LR5XhF565aP2eWaN38dUX1rWecrCO1exievZElenaKYwfIRhCl3RAyvqaYw/NrfFxv6aGeYE4axo
NP9aM9+I0d2ng32aMvslj82t27uHukb1pKMV0D/Og20h42eh1AUfxF9cOWs7UQcFN94ftwNft4EK
dRjtuUoODU6RBG9WSrtYZuXb2VVfiQq2o/+ExW89NPml5Wwjq/MUlghECB5sZWGWH3yiXJMbsw4t
HqqBboImepl0aaw5kNyP3lmEgsp4CfhHMLSxvTK9niMzXdL4om1dXIK0e9TVnhpZOJI6Mi5FCSTU
xpDyFQR6b3P9zgVJQ+AbEtU4oBo342FfzlhcZnFuRmJxvYmR1z2Rw35ze/9P//kUm1oB+yjnDmVU
QL9gw7dygvt29J6mJb6p3N9lu2Zl0clCX2iS5qGZ/bMZmZfKnIhiTjulAXF5NGNXw8NiHmiYqkZj
hgldPgQldL0SJJUTGFvb6/ai7h7iESgD4WwR5mrLMPKvAxgg4ghIoQ+V0d4q0ARiGk7ghHt/Xg9O
8Fa1REEj9Jsq61bsJHC+zZvgUpbYrgPOqzHhBHIrmYMvStXXEKeaLHAb4C20b+7QbjWdBzytkPtS
b5UF/XFAg4ZhL6YMbE1I6TkpjixEEe+jp75hikj7cd0U01kjCdH4/tkoeuK6U1AWezfszrYeDrkN
nZmd5eCm5zbBmtlT5h7cNZqM3lkk+JNK9KvRpSCnPigDqi8PHUPi+vHY4ytrRZ96Qa6v4iFI50GN
XKB6dYlecwyL6fTd18W2nsIVKDlbq30xV9sM79QkHaquAtgCNpgJazW03tY0h20Nfr1y+eALtK6o
25kO5pdKrwsI/IXeMUweOlp3FTt+j5rvjomcHOa5oZjKZCprCCxU2bsPOrEjAATGNPhoAijuNyOt
mKTwRggcyXGy5iPeytxj+1esoyU4ieOv6RS4hXdNN0O0pno+JK+noNROYMaXU3fNYpPmqJFB1GWr
4C7EBVJ1kj2JvVjWMGE3n6rFlYV9SzLU2rSzlpLERg3bcWYNhjIvCdgKhqOC/uo5IUE9pNs334ar
Y/LAViHMm4boIPZVTJKcGahM+R7ac4nQHSQfU/rVzbdhWREVYAw9gj7w/Pg1P0ujX1cccnl0kdKr
0BurbWAT6/ROJjKUbAP2MyzcTRd39rMlk70hHi2Ppr5WKmjaHBATW9Cy01v0PhdL2SAVDVU/k0MI
mcCEA+urNurhUHYk+kKJDcjtgVh7sPZ1dfPbIFk7Nuf15K2YvS87Ve85SJi1MOXanwn8Kqvh56fx
h22lHL1KcS9bOn78IMNRGsA/GQ1eLeAjK8PM0TnWo9cAOSsCljUVoLmGX6HKXI6BPobs0swg0RT1
RTTqoYMEGTcS025f+lulzkbEI8xydLDyC1yeBoWqw7yoKjlfssSBlzLLoN6W1I/YubD2EtxJ2NTc
1QSm7yDDh5k6ZYpezLFTuyLZezx8aEPlMAnhN4oz6haxVmlv9FltZ+vOj7pzRbjQ8h2aO4kyG77z
1Yw+qFZNkWOUPwufzgoj67+B9q2H3NtmwtoEFmFlFkyrgAGhlNgGvB9vWOAgUp65khYKsgfQto72
VgKPi/Mv0WY66YMQM6z8UH55n9XGc+a4gHZiZv7qnIzqnLrNPh9rTtEeRoJuns4B+a0kHw68sWKb
Fpx5HP0QKP+alhGEDisaQNGl1zBJHn1RbLKCrP7s2YzqykQuwRxA5h/QJEbA0cDOIALK4vSCHqV4
QHrwQ2LpH2IyzZYgsdGo4K7IwGEpUPYmhRujxdrachNcgctfyjJFMvUBFMSaZ4iJqddNg2PbI6sm
9dXS7p/tPdLIAZzRcKn+iR9mE+546r0N1NhaHnR/Xnl6VVYBj0l/6oLKBJTkalc6kNHshC9J3Dzb
aU0MxdU7J+fisrvxZPiDvQvLk1RpcSr6aBf4rJELnxkrzs1xr4v43NSgV6SMsI2vA56bKx3D+UxN
oPhlTiHYnOdbMSWAPqQN+D0aNqolpxiwqV7Zk9PvWq6iZmk8ctuvuPezTZzMiwe92GfuQq+B/qit
eV5PMxlNb3E50cslejluVWnoTVDrn7EpvpVFJYcnOkZ0tvgWa3ozfWlp/T7kc0AhV27/RmApGw+x
uo/QbO2uOJoNJjGf/WETNHciaxDVe2i4MgPQlfkKWhhJigBBYGW/coT+iVVFgiWbsTeIz3LEoj3W
67Rk99bG7ndX1+OmBQlpurxNPXytEVKJmOlcLKin6IrcgnuT4R0N0d+99J108vPs9xZB9YL5iSI0
c0bmnkT07mIEqOb4uy1wtGY2TXUp5u2wKG71kHp7W0bnskJI84BnNRPgxdb39hESy3ooGehsx7ma
EObQ+naCbtHaB6zPGm3e18r8xbkx58/NjHFoisEvajnbnIfnSzCy0+mGkXSt4CxEpVAhP90cRusY
PQ8WzNwEeVNUmCwHEW90QqmHwXXvKO8rtYZT2tJEUM4uVYoEJ6zmb4yiv0mwD9CcC2SNea7JGEtx
DpSxhJXsXzpGrbVvYscPzY+IbY/WWHpSy1o70+KmtgguSzs8Nja4c2H47yHcvAEiTedcs4Bhwnaj
X+41BQ8sFhXdk0vWRAzTj7AbA7QJ9YJQsywfVAQPsDwyZxSRnDNJ+DJ2XBml/kg9YsbpTC+scPy7
qn7OWE956SCwfPNxOD7rP2NXcSr+F/jeyq5iQPwm1cJGS8maMMroHBNTsyHKBQuLba4KJJ98vA1h
s3GBWUWFwcCGd7qPLU42lSJ7O9R4KrqG08JTmFUn3wF03VHDnWYSlM2AezaqfLxI41aXDoLmlAKe
mO2zDqBbWHVy7zrv0gYHEEUgR6PF1x1QGwEhIQVFLRzejQYChu/rJ2XXZ9uxzHUzU2aKutX5UGws
JOCAoT/Pmzdk2vsiqIACR8bBAqkd9s6p4h3nzsnOqcuj68CXB+YnVFbDJsHhds169tc64gTvGehn
pbyzDGemUuWx+f+daJx0Y7X2MevZG3UtZWm9wuThGg8NtrqcYxf7UzILfUG8SzPb+IHb4wd9atgx
5JhniLD1FL24ZA/Hhuz7chLKlPsadpg7w+Eg4prcKfb3NmbrJVr1lAvCPp3FYaVoZ5hM4HowXQmn
eneSGBVNx4TqMskY1UL9onRomtXBlp29Lg3u7A2pOneKaMRm9WKUWG/G4CPtMClqs0Sqd50GD8jd
MFMIYgUha3kD4hwW5HgghWhC617eR0ro1x4usM5rnzr8PnCWUJacsLqVUYsKZrOgSx5a3/xFHLgG
bUvBYril2hfzfjgW+EFJ0Xked3df4ByM/HgvUXKqjh6yrKDaQbb9keuSsGJCIK1biDragoIBF3BK
S9zNQxiscQC85KY6C+WCLaIShHv10cH8y7B2K7lMUceyVSLp+qg7s92YJjXDSv64A60Fk9Uw84Hj
RX1rVi374sZw91xxKGWar3qkwZAP6P55GiM7EGiyKmNTZT7/3BF4+PC9NRN1RmH7ja2WzWoHxzGD
lJtU2etgsaU1PDKGLvOTH0dYetkNDVw+7GienLzM1wPhVw7g1WocCRaFaR+jRogrGNHKl+bKbcOc
gmL2iiXdtDgWcVKnLOobq6beUoQAJOZhQ8Zwigpzrfoft4w4BDrDzeUu1XRwbHp0Hrd1riUm/8Eu
AZVPg7eZVAULIXiMtb8UjM/QBgbU6hzLRtKZt9TmZOSIMcMIjTOvx1HLuXveWKW6EZzLnBTqgxc/
2nXncCPDvpQl/snrUX8jpLF+ztoVX1JC2cMlNVlpW65LbttywWzlR2oYCBsiaA1Gd6ct9yea0R8G
99eYOhO9VbP9z1mTOZ67r/NDMUKQV913bWBQmcOFsc+k0ps3zK8zOqAb5jvDC944MECNk3wTnYKy
XEO+iGwKWe5hZ5rq8CLbx9xslg4QwFBJT25oHPRzDXvAyVC6SZFTO2Sl8+ppVllO5jMiRuhgo3Vl
8uIGdrz3bHaWcgi9XdrliFoDGYiwcQ4Rj9SzATUuL9J3u3Qfptak7rr5SToemUZm8WeoL1nVLt+0
GeqIfKlLMZ3b8iGuIj4Nkz1Nr2Gr+QFEKUbWIa4IV1kxFZnEJEyJIDKXkn0gKExdxdT6whUQU8Pt
gNrMYGbBlnWn0XJeuqgAxOOQ7ZWlWS5nRb43KPBp39XkFzWZ9Kn68NOlhLFAZ7DIUEDcZZ1uxk+2
Vb+hu0wexzkjhcMztC4LxegxD+yI1IB4tiL2nU2mL8kQUCsT2c5mGLO7rFWsrQJ5b2WaLBbnrlii
O+RtBzyj7ymCYT9dmx90UchV5Vk116UmVTW2P4QXccfORI3MyN5kfqKOUe491kp9VkPGpg333q7D
1jD0HlOZ9h58HwvxWFXEohhDwjwQu6jnBGeybau5qTsVHb4qjZfdhkH5qgqWxyjgOx3KV7dPfnxb
TVuzPc8ZEaGeg/I/D4GZCQfQlHK5IlkGFD3DZKvujLm+14ZPutXOgrWVUsgWQRfpmBDTqGBHNBJq
sjs2DFmIB3c6eraisUeE7FsC8z4zOcDbMbzVkgG6zXFHEg6MZIm0F/d72nDWmW1AchHMvb1FrfKY
rmps2iuh7S9t98ikBA3CmTHTSO1N3Q1HcO2fVhIStG6RoLIyZD/MA4XokGMzfqrFCtfSPeDEtQk8
0HuOHPzdMgn+BV1AJLCei7VlbEp/ug3Jl9EU76XRvKuUZUEUkmSpZHcLkphwm+LjjzvnRbjPaQnd
G9ordYE+96NRbURm/c0cXbmMeSKkRrtKaDtVGoZhpuwQK02xy2W1L7oO0iEpA6KflUEGzgzFdqJL
msjjvy6BvhHd1WMLtxU25/LPx4pjIjZDSjvO41KMpxw25RnGvDVo6SiE5tvVxiFdnBbJ4k1OItI6
7nK+ntkq10vAve+6DyrXv308TOYcnMSQr8febfGrcRhhvbLuByosg4oT8jSKq44RyGlxZ3fw7biB
AK7FqyvCL6/Q1BJOlFImEgsQC0m4GFTbyuXIyx4RkYneAV/cd4H9gZPyq56bq2f225T90iofHw17
WNyRHWjA6q3UIAwSdK0unrEN5MscqAlI24K+bgUzRapdD7gBd0k3gpssUpIk3rgNY1gekzSoDe8R
YH1QS711psltBFHZpIx+ycAIbSXIxV2qoK0JrCbOwUprnyRKWWxKg7fXT8k1Z4GzFwZPkXG0NO2z
8T7oAwzXpk1OKgi2c00yDtPXTRflV1Kxb5pbRBIsk29B1RE5c3aGTin7DEIkD3aOsoz2////lIw3
1Dw/VYX5bMfWMwrGNwH1U+9ysrZsxsKi/H9K2idJyduMFjks/e4WjEoz/Yt7775rrimLAgA1fMmm
ebg1xvxb2rhiTCKKUfaiR2Yfp1UvlU2iu+RY1s1oQdmj1Ti0A+YfFc2OQVOtwxkmQMmGoC9cPCWh
u1MQZQv+9H/e8pNtAzqUydNkQg2hHGNmWbSQVrJsXQuD+dYad4FBzYBtE8FLQzwHpsndin+LfdVX
lzjfBW5WKZNbUoSQa6/uSI7T8XJvHbrY7ipJerLGZsiDC/EXsZNbQdsH8bpJug+PeFmZkB9ubGyZ
iTd8j7Xx0oVpsqve+ijVdK+dyQJ8esnMiNkBaWmQDZKKFVScjDAVw+yXFg9rcc1YktmHHforM+s+
wwCJxSlzOP6t+p5oJwCNkzMM8QbAK1gg36Eg3qxo7j0TJ/wdVPIoHfOosp5wNweYyoVWYPWdQxIZ
01Cmw3hTeDxako3yaL30CSPUUbhvQgaXegyKjevy4PaXr5Ryn8nt3lvR2K2Lgc8sDNSLPWAgm/1v
03At1C2I49yr3OlDxWRJXeJ6q1jxI3n65KCgioudMVxOvShOzahuRfhSxM4xK8tVjk9t8lKedjpn
DUgovEIDzctq2swNk3iu67++9W8i3reR/cArOmUxAUXtYWyDUMz+Wm6rSXP06FnRjJn4tWkjjRT6
3hxWRxlOyxYSHJox+HvbxxyVjVDTZw6DvR3rtR9xSLYHDttJHKFH6XUD19TxvVs7OtBUbada80TS
yPsWOiaPLnQ97rndMK1sXhL74TjeUEX/7JosMdE6X2JoPlShTOgci5PPzW8qYDnS6mpEn27DVTFI
vvFqMtYNM/tciwj7wvhjGdzr2phhSM/T3qtBPrY+37a+ZvJ3PCTOPjm5OWcPLYPmX2zmNb/9cgIT
2zoxXs2Qc2CZ1Iwywt4rd1woHbg6IuppkGbSFZtlksui+ptbzBxFIRjm3e7Zy7ATYRjYV9q+C7mp
k5jknWki3jnPzon6FZuZ+hYQoiOEzjpgcZ6D8SnYiDaNDHY1DExdk5zK3a2G5mAn5kPpYBSvIwNe
kqassldwUmpYsrWJ9qLcaaNb2mI5CwpZbvykjjAWfuTdy+xy7M8ym8ScBfTAJrJKGpRrzUVDLQug
+h0UjbKtMCxwTddOdRSakmcV4z0yOv/AaL2OC76OucMuZEzhFSUxG6NRoRaxiiMTsSDf4gADYzmN
r4Hl+8eaYd9P2U+zIk9nnK4eUfquL9O7bjCeFPexXaabT7tBbhM+f67r9dVJI+d3qc3nZVacWMV0
jf2qOoTaPzV9tRis78vK9I8SAXPlVuI0Jdyr6iRu95wP90ZLJ3RcsuQ1I4NRgRaoPIZO606Ov507
bl92rt9DE2+r5zfJv7AKAhb4xNAw/m7clMtDWtCOqx52x8g3E8nLvId3kK51SeCsDamwqMafueao
p6LmoTcINWXImlVA1+N/jJ3JdutIlmV/JdYbFyIBM7S10mMgEuwkqnvqJ1hqDX1j6PH1tfEiKiuj
alIDj3C5JFIECTO7956zT0XcTJmhx0v6rj3ZvXPnz0P1u0SMxhC/Z4R1Ta0DWd8EhxzFuDy6PSv+
HJoloWJL/Upvi2OW9OnZcESfF2yeZo6fkQ2f6EJ9geKGd7T+TRvKp571X53IunZmfit2LApl7W0q
RAob7DMHWpI4WndDTGjGZDY9shKaRUs9oeNySLXMKNCnOD4IxwXQZ5mvbSwNlAX9aYn0d7lqF9Kj
l1JpljmoXy9ZQZ0jpyR5EVWC08wcQSWohzDirpTZMXP52hewxGFy6BA9P+sXWaJNZj9bKDV7g9vM
TJyZeW3/Qz9nQcMF9pGltkQUHRRXHdm6/mjtiro6dIX8WqqFWMCCFT4wQpV592ZBios9rajG2Pwc
O0BJ1SjPo4Xc1yq/I1WPm2mCjywxHQpAj46VMPiZEcPGVMSNVeVk3db72vGRxmYtQ88yuczBgIBR
xlFTe96D41TNPrOnLZwSdWg5ISMYCX4y7rRwUa8y1eVBDdn6J1MmU2rd1UoyGh3tdF91knxwAh6Q
dhli28YFObXSKA7SRezWdFO+qQGw+bSNSfblqDz7nxirysGCmuPnn3yqQIQtA2t/uWxmZQOfdzDB
Kao9axxR3LcFN33L4qJbFPzc2UQBDfg9Jgpmw5lQ2lKswLBG4xYVoDsyuikXvuYMI8uZQIA4a7F9
17so697MntooGeKnJR70ISGWy6F30no0aZOoPhf46OIGmaxakBXM8zxuxobEnMx4yCe6N37byAN7
D/NAqwwV0eG6SJdzYlu45tVygvcS4qYgF7UMPlP/aWogULsm2o1aZbcqGR6K2YdiVQnGL6h5S491
aSlXeWZevNeWPg8JExmr4GPTiBQcSnkX52jaRbBa6WP52LnpfpLzU1+6n4VFvRRlKDLtiZk9LKae
sJox5YPJDKRYwNY5DHNjJAOon37MCFJ6IUlg8ZB0BMG0Wu36ZJsyqNur4JUls9tYlF5YaWhO9WW2
CXz96kzs39JhqW8t9yXuTOuy8dDjiRbFfCLe2at2kw3A07FhCGRxjZYKyVxuxK+N4uSVDTvpt9W2
Crajg3zSpYytNAdtwnF9drJgJP4mhr6lgCsamnlB7ANvX/cWHDE7mzE+SaiXSd7Ph4UqbMNPH50S
EWbBegLbw/lBhpgPgFjGEiX41KFfnh8bN+r3Kffqhd83x8yJ6AUGVL+4JW9Lz320crcLnSVj5hjb
YazgxvQG4asewvVOLWkYwOeY4gj8o2sz3VP9fZajQsWCMVUzVEzva5K0YNug2mkH08asoocpdkha
ytlo7D7+rkXr0K80TqOKiKFPMcgQaxjriN16pvmRTURvCk7W0Oop5XRP2zG4FwVladTlXP0Ypc/g
zs2+ma6iwBvZ0U0Q+LZPEFvhh32zTvF0Hu3nhcbZXOKp8LOiOURmOFTzeQ7w9FWlfXRFPx4BndwM
5lO3lKSgDyVC/IoNBDMWLQCv2oEKcmruKE1QZ0s4FciDzwmAbZM3PwwY01Aq4+CMAgZwQG+Vesg+
UDvgzKZZnCTOnddCXqgxAeCvR08538R2455QUQ7HZdbfKaoPWKa5sZ1HarvYeqQDq1FYdqwInIWH
ziHL0NxGc0LihRuH9dihXyeHWBpexM/kt0vVDbsEZbcHuKkLuJ6Ix4i0GMtQxtZzEddlyNTR8NyA
IL/2fiJirYUwQyoGydgeKtQl774TTj0nyxvuDFI6tjoPXrIo+lCtTq9kR1aE8uLomBg1BBSEcrlN
IBp+OlR8FSt8LOh9upbaLXlFa2igQG/zT7QL4EmFAN9gT83B9YOvbHSPKbcj61J7M5JV05s5OE8D
HT0jDm/bB5eFzXMI37mMfagmzpxIJowe0CPDBP+2aCOMi+zBnwWw+hkkdRV/6gFZX5kNYMe423PT
CYCIT0dXX8b2qG6nBXf2wmkWIV7OPkVOkMqYNyucMEVV3tijWWynmMZlhB/gpKcO/yA7mKCThZVv
BpqAem2EkbD3BqDeXW0fPH8otg4KrtyG/yBEBHSopElNb8L1oLS6tcZUykAUR1T26locIuxejFvX
a6edLKoX/ZkswV5JPCwtLt1hqMNivl+CJAl9hOVbwdX0M5gKKiEvTpXJdqmRL7Ehv3PfvxMclnGq
nr5n2ya/ycAftDBfDiyjvooNDqkGRIiMAVAmlutSe9vuU+eO3Dlu+2Cn5dWCv3PpGa1jZ2I+SLKY
/WFhEw39NoPKbUz383L2W+rFqlmA3+WImSb01hYAxkpZ8ndAVW/HhDo4qXOV9RSYiT2eOwMirlwl
2bODjJqysiPjmbNij6SNFqYnNis3xBBfxdrZxqgHZif/SHGDI3YAR8fGvyqPUYrGaDODji5MmSK/
al3pHqg04gB3V9A2y4lV/pB6jFTpj9IRc8q7Vshzs0iOnyNKjLWGyVFgYpGjlK8asWxjWKq2Nd3i
vXq1Ha9iDYzxljs15DuNZnCE7R5wYap2OBaRNXNP3+Y9kvfFwEDTRTbc1AiZegfMdJWJmamOgAVO
uyZzOwSk8QmNKzjnqKKhbvm4BkYN7h0Fd6AI67GRvPcR162wshKnvIYZmlqgFyEJZg7LA4o5wmiS
qt2lmuVjXFo6E37BchEx/8Rnt5Ma/VTT0PHsYg6isGkRflJG19NIfiAqMc/Saj/X3WPWQGjC7jls
C82/ja141MxN4rYtw8Errw2AcVudhg0StS2y6gSxBdtREhTtlRnvyB9WVwN0aVYujaKxh5Kmae0Y
yb5WrD6BW4yHNO5u7MFjmSpdlJOu/xCpAhF7R2ukb8C2zHq6yoS3HFyT4S5OZOPi19/+4x//+R+f
0/9U39VtlTNoLNt//Cdff2Im1IlCdvjvX/5j/11dvxff7Z/f+q+f+ueD/NeX/NK/HnT73r3/2xch
G0A33/XfUKe+2z7v/jw+T7/+5P/vN//2/edRHub6+69fn2tRsD6aSqry17++dfz665d0/ry8f766
9eH/9b317//rFyNqLFPJ+//9G9/vbffXL+H/nTBJ0/J9z7GEML1ffxu//3xD/F16lsVBFYGlIx3L
/fU3Nqku/uuXbf9dWJ5re44j7MAU0v71t7bq/3zL+rtguOcGwralT8nt/vrfr/vfLvv/eRv+VvYI
05Kya//6xeuo//nmrC/L45HodEoywAJTCiafFt//fL9PSsUPW/+jQK5WiqF3wNDLN98M7rNEQs1C
y/ffLsi/nve/Pw8Tgv/nqSSvyJfStB16YK4b/PtTNbMzI3IaRxpRDEKNXdmPXypBvGMFcMOr+hO9
90+/ViS5WX6PIH4L1OCblFYBba3m1tDpOU5oqqSx5W2swnpWi7GPJ10cm+TYcS/yqVUbo47q0LqZ
kfsSssUwajYhFGn33m0bOGdFwPbDwuh42cYEYNgmYCRKNyGBMypPUQpTfWARyjxc7pGWz1N1t0T0
aXXlfy4JNu0Jsh59v0yadzMG9tqwrvN2hkojSSctsv6LwvGiocrd1fQjLzBTPrAGfsphQocvc4AM
FFJObbgHZdkHppsSjodyN+xEj7kHPansfXOTu9bDKNR8bOT4UjbDPvGpkEaSdLLGAf+UT8eudg8V
e1RtOj8ZkJc2oE+cZhhenOil9PMa+ftYM+9RFIkWYQSpzWm1MhHzgKVu63epitMIqNsnOzAqODhl
boKtNXtMvMtaeF9jfT0s4welm6TzztEosLaNXQERyxmI//mNSQMJwRNWrH+UlhxAEit5i6sd5Eh0
zIlN6YbgQZj6hkPT0VXyffTYG93yWBhQHk2Zv9X56gU8Z84q4M4xGVtV8U1QHCMRw7zthgLBMbKl
wZ1exqJSe5Usrzp2gSDjhNYDueI+wZKSiPlBEz3L3g4NP5D7s1sgwKZGRrw2Mm8cM2NrZC45IRj9
6SW36NkhFtbWVeD2M2UFJ6DOiJ41A05ZoPbhfmRaQkYdT8Jk0slGGNePRtC96GJBXj3gXymKYNwJ
xnF1eqrJkgUUuuC2WsYfqzMglxWUEGCj+xRjiY4ykgIpRjmYf2hNw6EAZy8rOW49upeyoFKxRv6z
JGQ3nwmShwdAdUzHSecewNvlsUlTFM0G45xuuXYTxF8NMwEzpr5Jei/ZMPvW2yaoT6m1kIxFF47c
zpNwMxoBOvtqTbO9uKUvQXQjX4rVy+g4jzWeAaI5O0DFXom0AIgc/FCKPOdmnhkj9GU5bWdjYvec
kqOXI9pBH5m17m+aNagi1GPLmyOQKBqmuMzTGWphvndievNgdygze/MHlRyCtfYHjsXvKWFXpmSg
V1kzx7cYKDds5UE81aiF4AfzH7Hs8wfY1W/b7b6qiRs7K/2T2fIvonCovdnPYP5sopIeamVgZRmd
p65pQf8b2V3TNzftbK7awu5LdO11OYAJaPLkXAz9xZBWDAodSa26NhdQWW1bhfejq+lXKSIfdYla
1ve3qV+exvHe4ZwuR8q5wHPIIgD8OWtK5RlyA6FWM+GUDNNGrwZcZv5Y+NDygFxZswKynqUxSJQo
+mZgSJrKiMCFE4U5J7/7LjkrhpDgaRl5TRwNogj2WoFLzGo//MF6rKhv53TU+x5OIWveXTXUR2mb
lzL4pKImczAjKasiOqV25c1IYLa1/I7M8S1YPSbM6u7GMb8d+n2vgzsZ2Oe5HvdNHdAkXdNz54SR
jHDpaOsKRn3t7JWy9+2UhFHB+Lh1kWKM1P1ujOiir1ZbKmwCa1yzi9N85zb0kHPGrQj2yk1dwHPK
LQ0swUDj3pd/zCX1ZWcEw55AsUNUInp1+1hu54a4EutcVC5wx4nJkghEeVjI3ony0Fd0X6M3BwR3
koPKHvZuPN31E5qWXl7V9vBYxvNW1N1+5JhX07E3wZBHaBuxV7aef9TLFLodR0JCpZ2ov82q6D3x
SOtAZzQLe1ubiLEaM5yYipU4lk1z+mi6ctimhXOwpvTSTAPGzsHz6m1G7O7TAkt9g+hg1V9Qyxoh
CgyG8SoAmetNyMHIVg04RQYef4zdNDclaz9Lb3zZx8Xl6LPhpYO3ky6pTDEz0djDhJ3Kj9IYzS2G
nzgwDrJHLRSnwXnW5U1b4b/qolNbhJ2Se4RZZ2cNmoxgOHBTZnJ54BCxr6poK8yKnZOe1EWTm5+U
5ttuHfGjQxIbXBPGjFoWAIa/sBDOhXsDVHxoCJQ3UxyDC3BKTGQs1LR/sHoYtf4Sg3+Ks+CtgLIy
55fQ5wU8KZlNN3h9eKdKnJFO+d517UEaDAvAfCG9h/U4Mu40gtu2ql9dLZ4op+6bUb+IYXlWdQ37
DV+m9zp0AcKWdSOp92280bV4FtdRB36r9jDN9QkoDIYWTjt+jbTHhwXpjcf5l04pqtbBI+FgTM9J
ZiBdqG7K2vqwrP4ujx8nhElJ0N9oYGwleg96RKcu5h+s+UTj3lK7n1sGp1GOuSgV5qm086/YhXPa
lGe6nvd6uRY4AFo7uM/XEK7ZeYr1ctsgLUbCzHhrl3jJpfuTjPXJcVNQuEnwavXd74HACa+BHGzT
X626F7EAiJo05RJKXVddxkm7XyiAtVPvwf5d1Z56R0v6LhyTt50erpxIIW0Oc5zuOIgjAAoeSvQ6
S6YQ1NjjU++TlriI9xbld+qT4BizkEwLPmxAgaV4M6aS4Y7FJH9ad591mH3vaEAlaTK/FBquclpn
O3oGoZ1mj3HrPnTwG7R1L/v21oiNh9Gu73zvGgkvI63gg4we2mYZ5u6MjKrS3Bar8qNcLm0DGpRZ
Wndsl/sciKmyvSvS2T+dUjGDq4IPqwmuvgK7uKMLDdzYlJBDdomxvHXCPLvE3i0cAdk309DR81vk
z18xxALTMb5hchPfmsEJA78iOAQNs/K3ak2ZLWZ7X8V5OPveY1K6wFBbIh5Ueozr4pCXw0GBkKja
h6pGU5OZ9tacBF2P2j2XlnoJlP1uG/XdooEXjkADFoNwVaN8VIV6xUaUQLAraR/XuykrT03jkvPd
Ms6Jb1pcyL3pPuv4roAZy8wc5sTVAIAE+fNlgoUbzefBMeuXmrZUrKbXEQ5LoiN0ZK58sbt+763H
ESmuq8Q/uFNOhv3S7l3WmCxYT326v6RhcOfLR9WMj2CjQtfCOyABJmWAk/iYI6ouzWerAEvtFRSW
FnQEhJ/sYZu89s82gBn0FAc6NYfUIq/IHI6jvTxVGlmr0IymRhvOv4/AoL+fesKEHSukI3tygpW0
tArIfIAv4z6tkytcpmW271LjQQn/rCK9TRfFrkKByd59LzwVGsW73RMuY083DgL70Ze7RbWn9fYs
3W5TFoLj+MwceLjxaB7lFjnxTRXq3H0sanKgsYkM5fTqmWrPEPgzWs3rmowOe6z3PbOp9Z+ME4VP
IH1g0fBjvI3Kfm8qIk5JD47b+YyP6dyw0urpZa73gospnOVUZsGLNZWbQcjbUdYAyq3dRHJwNme3
vT2G9oTaMhAo0Q1KD2piH01zW12VqXFUgJcqCwHD5UKrYbE+FyxogRVO9DwSMV9XeISjfUODM8rl
a16wl3nVnY9Q18bEF6Bn8d/s1S4bzNdaCmS+1VNf8/Kj4TRKuc2zNkxad29K50ZP/DYMmhzXuYc8
TIwFqL0irMWV05mnCpncUlNsONfL6IXSzMJUEecKPCMA39EH80mzAEYiOPbmuc2IAsfVYOroyvYQ
fk+gC/l/vA03oF624NORAAhIZ5BdWRBpKZ+LBdnTLI8paX+MmiCLtkCdPS5/ty8tUpqILTFQUq//
fa43c5VspyI/FYkFVtO51HJ4Wt8FnxMDEpZ9ULCjNiPw1payIzh49pco4oe2Jt9yGNAGRJtKMK3C
YxIzyR7lfIhs7xpUz0U8JZBo8p0pUF+i8QVDryH5GC7MsqekVSdS5c5u4z2RaX/LR3LXcDJRrsFO
QLooHKIAhoyPKYL5xtbHusLydMBE0hO1BULXjSH98Cht3r7No/rhIyVqe58D7WoHlGMSjQGKUNcv
djmS5FxBTPKD+sMjEb3BRiq1e8457unmPdspMeKGO5pLdO8zWqxRbXLMg8843IzxeDmaemPQEdNc
dMGnq8Vn19oogbrkWhAfAvVlfZMlTrmS8+b6nIuHMmp9jwMyiYbWZYmkAGuVedFOfFyS4K7Nl30s
dVgK3sFx2bc46Gc+NnIqduUgt0hjZ7sNK7C2DXE0xuJeTOTZ5mVypTUWN7zxXfTlTdXRkfFl2QA3
o5jgGkqE+/5tx+9HEk8SSJOYhKh5wllL9HvEDt+vVXCFD2/On2KMm7hgULLMV/QJtlWS78a2Pvbx
Qp0+XXWct6gNz54iOSVOnhi5hYZRH014bb1wz5DithbOrjJPjparw9WO18vp0pCE0C+khyO5YS6w
16YIHSPeszPgUJNYHncwbnZxF3DahNsasLMx2SZbCEhHvY+TIrT45BQGh3hpHJ3kyYYrYiE+Cwhx
6V4xl6HKYLveisgLiylBnVMebHRDpmfcOoxAAouPfR5cdvGIRQTlKtZHk78wgHXYoj2UVbJPkyBc
NC7onJQctWMmciEREgrkIgLzZDD5x0Lo3YD/GEOwgsWSRWA3lY2L07v3Z/cM5Oa4WqmE9vamM2IW
8G6YagZOgOY0OwJ1uitLFNV5QlgegP7eYeSWFFAG8+NgEXBWzac5B1PYOhuL5BkaRjvsDigBJX1y
vaWU2La92KAX5XPESHSYUIIBEOGzta5nFiXuyAyujUh8SPUu0h9pjdXWak+Z54XrhaBbsxN5dxB0
0xmG7IiMAYlm5s91RYbY8uYOxalkyrzOsdaHir2ZmdFyMcct66S3l5m5r8Gy4K5EOlrfk+eSx+Z+
XQsbO7nUVnea19mHE20SOznTSUFQu7z4rkcp3F4yx3yMOuTXY+E9TiC1W+VfixaBgUEwEA7KKvfD
qk2vOp+DorDlcIxzhm/IPRhp1thRNYAg+60ug/uodp+wNpUXOL++dYCG00msK6d3sYEiEqqbh8pe
Z+A4h5HgryfaCBJumwbHuRze/nzPW/0Vs4EmpBqRQE0MLTH7VYvsNwM7AtaWZOciXcD14z9j66AZ
PconZfzUghF/7tu0hyyTAlbS3kVaNgIqNO7LcXnKzZXdP1HztWRb+fkPaYKGRbZnldKb95lnW4uH
55BSCiObRQgZf6neO8HyVOId2VRWtydkAsIW5UnqGAjFYuNSZq6xKQK6dk3XizCbeZxpGG604Yej
TQfZMxl3u+OwNwP5tmSm3uF2Qftv/rba6sfG+nRRLST9VHNfoq0Q31ZHec74BuuyLYi/4dbc4Hun
2lD3KmZlaq2fegYZQZ+OaDSDGUw1sa148tiA6NTrSMx6Six+NylzwUZKHJmvBrXR40CvpIyRpoG+
QwW8RyM7sJagzpHLVZGTxWCxkEXVnN84RXe5vqeeiNnLZP4dC95/B7+u5ebfVQqyRCz0jHK3+EF7
SJYLr2TRXKic4EU9TD8N+N8BjQT9AZdg8JhfZ70gBGMIHvsBWmMBYdvm8iqlAkySyYvXLMh+Df5U
lAlPdozswqN+G+VbMA83psdfY2fffTDdNBLJc9+XcBxnIltjlANmh8OZC2nQX6ExFD0oW+CUZI1X
/bAxJaM2xAzXRQb0z6xB9gi1M6r3MgIjjqGUXgFkX3fRO20W95jEXA5MMDPNBfE9bXSjO5hm9hkE
bAIuNDc6ujBIXKBa87g6lmY/wSXbERaPIDMl6V6kPpIX8caMgfkCL44uIVpwE7BQ/5TQMONCIe+1
mP1dOH2dhMa4zg/QgDrjix541y23xGJZA5O5i2YaGbrOW2SYCju8Lbcm6/nGa8q7wXicMyM4tl32
pA2nPBn4DbiDSCyc6SwMJfKyCK0YlskXQ5ECVxVQG5eejLn4fZbJmrHBK6gLGPoEdFwafbOfOv3h
Q8iTAN63AXCcUSkZpth+43k3ZsW5c/mzlYIsygnjoXJvbeU2l2iGwiSXFulC2NKzriRWA8iInJOf
GY8xE9E7o+CM0wbgOryAe8FZyObryaT1x3IDC/CrSSibB+U8FtHAS55ovyFkC2kNf8yO8ea3O9/i
R5c4QiO8XlKzNO6BRyHoyDnad1yyjnPSlrlvnHRJ6DFxoHXiMQuOEozma/2rLTArZtxvGeA13n3n
8DX2DthPPb9OorPg7D4fQGEgiHctRHUFAiXsei9oyomEuCknwlDiaQSuleNEn+s1EkGm7Km+M+AZ
4yDV0FcDQn3889a20cjY0/SObkxd0zT1twGUu8YoVVdRd2HVXAak5FiQeotoONAtg4lvvG2AmS2z
eeECoaDoQoep009yxryCc86kWEvXVakQKxlEpd9YjFj0ffslcyzvusAdta7MkxhCQ8dMZ1sS6DoG
l7V/GnK94JBPvZPop/vKSd8hMTT7ZWYvVX5HPMwgTDRklsAgsHBquotj+81xaLpqP7uU3MfKBlCS
5U3FMmm/9R0rQjUD6tL1IWvqa2Pkb0S4DmSvhwublGc3qK/qGIFP0aDYj36itMZXaEPgwpYIKI2y
ve6QIyfBcJMXbnloPjsoiOtM7LLIOUokPFjqsPSNjBvKdSsJtDds8T0SGlbqt3rk3TUtFiKh+HDZ
1vrxqHB44aojTrhkYelIE6aZXe4Ln15m3gGRHfJPpVmhrGzYD8N0OfjmCT0+EJdebzvgPL1Zf0f2
yJXoe4j7OFiABC2zrXeISwhlrkyw9IS9VB0QrnztCrrRb9ocbGQdVdHUZ/sx8G8gZjvXXptLgi3k
XbVA9vL97h5yFxsO7ZiR4MYFH/3Wq7jK3hoYHLTVKe2D62jg7CDL6Tv2PZscJIANwcCSJVW7mwFd
O8jq2fzdwxCQd/Zn8XCBjs6N840/hr3JAvrXdOkefe7vIfdZ8bh97MW8nvLs3Knxxqv8eycj1Tcx
ue1cl/8p5HTH+5HtlsQDRmerJ2p7zh0l7300pyiaJlVfi/KIMiTe9x0qpKgZnpm7t0fd0qVDuubF
xD4VDlLAzPsOIsFZbc52cPBJbs2mj3XsBdmUC5aaJFo4qLGDKSm3OGnDCAHxhSGpVRT7/IU/653J
VKpNUvs1GMYHdAUvI1Eeu1bNHF5tAC9V/BAos8aNMCRIakwOOA5i1mFu37MI/UKqHyybh/dGlwOI
O539ZvnsBJt35JbfLRk6rPVyP9t8UNyK9IFm9p6XgvkPHFJY/x5Hlor2l2eDEsgM2ArK3aWWc+xH
Fun1Y2JP840jXOxKBR9kgex303Um/q46vu6N7MGdGZ+7pgEeViDLYHIbDlO7V5m4mZhiHoq0uF+M
DwckXWjZU7B1bFKZ0VKt6RxFFea93TA4G0gZtxAQLmDBxv7BsBS+t7h6trvM3uuFYDAJJCaOiIg1
F4V8a+hfMAEistCVCwSu/YjEZOwtRqYHgGN3Xa1M8gZr8ypJPDgv8vc40l3NgiLZLwXxsoFkzp7M
CDgTRVMvjVt/lw3HmeZI6BQtrdSRk3A9y2znJAT0Yb0LwpbB3DZZ26K1Ja57kfR31oDnwABXKkuO
miK26IgESNkNhStDF/1GLQxLjDn7yuPeojtChkqfvyAElrdl8eBBcqXjZOhtmQTbUlItVS6hidr8
dJChXckA0dJoz5zhY4KRVQwQ0++2TCoRD45wpxQAkdxvySseYFTQt0RdXaZ3dhJfdhMuM+VlqGic
fkJyNT4EaE2h7jXvRTaf7YQhAUp1hj7QggEZTk/ky6zUJz0cLLO7j2fKZJy89JIn4B1sZEihoxj1
MRcQTO5dWlZEFCzo5jvP+fQldceyJNQM7kEPdJuwqFpsSGC3JjL/skLxVA7BbMY07BbXdg8mqhzh
2DeYI16mzCDbCInqxtLyYSyrmoTAcaMXE1Yvbn0AdId6JttrsBmcuV11Yhlo0wXIjXhTQka7HBTL
uNTLccgW3iJKsTF/7AZ6YwghjgVoKUryGX1t954uloUZjlGibRAtlgwkeKdMi3DJbLDuhkY+MQ/R
pXzSmC/pQHp5coDPhbqtZcMQMPyNp5h2z0Y9IuhOtvdEPVlbIB2cltlBN4JaoYrmbIMlbb0TQiWm
V85B89i8oYC7neuBgxwq5dCa0F5X3aMTjNYxHh79arLCzDCfZauhzHK4RsS4vAST5e5kb+9J8kio
XSfIvnRTDSd/twSToThyChT175GziE0fgJ9K4u5F6lGQSU/3IyoylngU7W7eENnV8IHA87ZDBawB
VNB4ytCweCNMplGnFHEqq8LCXvZUPessm0PpQh911GydiZGdOGCC+hKsRbTAsYnB3MBsvh1Mj9Hn
JPpt0pETNkQbrxRyq0uCSCKBnsQ0phdy3rwtxs0I9Ft6NpilV5VsmV83EJFdeVnwbIwF+PQatYp2
PoUZzsjgnLZXQ1ctgMnxhdkd1UUP/M3qvzJXZpsCWMjW5yPIh0kfAFm8O1xZsH7oeOAhk1NSvGP2
WWmF05mtJz7AAQfXwYnVBRfK8iGPssAWakI1GVNsHG0ijrW5VJfGyv/wKuZ/MyS32bW6g+tNL/Xq
z1GKe2dJO+YEimEUel2GD6CqSHLONWrkKPherJwtNqu5Ts0HZuBl51frnIvcCSlGe9O7nJZcyNw1
Z7TW7C5z0d4xeamOU/Fjgf9gOg3kj91tI0rxGy4Y4XsdpU/QVR9zcNYjE5spsGTYNOmtBdPnSh2z
llR4suYgH3N0nRRQYGQJgNNMtYsM5xm3hLVNxWnUPenoNhZb1afZlYvzhzy6OivPmtou9Mh6sWYZ
Vpx7tnHGWUGUyTGw43uNg5tGHaeEuOjupjr9KBds+sbcWHSy5b4i+XGLJX0k7pG6Y3Kxp0r67d7I
D6hKBEynSx9TM1ZuJ1+ek/l3hIxh21TFsgEdbm/GIdkzD703mhLLOb7tnZEdREJXw/ZMG8vUJAnM
NplRgvItbXXyHDj4vJYOtTIYjITKRoDbcPPauwT/HpK2OYQs9ZyC4FUbNRibFMB7JBUotCW9V568
CTwgvH3b6VCOwdFpvAd04hXJ3ii1o8C4Smp894nNveBPOkR0UJOUZTYYV/KTOQEUWIRDmpP6TLPF
DFMXZ2FQPbGNuqHw96jufRoSGMi99HnurAAp5eg9Neb4LFRhhTIFn9hgGNipccBc1hFj44riFY6W
cZgXFnUUo9uANXGT4fpOB5Tp0RrdQX/sHDTDZa84fEwoB3nlZuia2RU3oHOkZr72feZ0rTG023oV
YAF8YsS6irJQQFxF7sTT+d4AxEw12w4NV7OKuWApMCpH3xWtQi9Ag+jk0H55qwisRQ1m/ZGFecwQ
GSjAOdqh2m+v7FVCZq1iMr3KykCPKYnMbERvRlxFGZb0WO3UfBQtvKGko8QwNf/WxMTfyUztPZoF
zSplY8TC9fNjAxM3j5atkjcb7Vu8iuAC1HB6lcUBEg3o9K9SuVU0l6/yuXwV0nUmbCFfmaFeRXYO
k5y9sGjPzq0DnDNgR58goPq6Yaxki4ulSuNQu8rijKNAyrNXcJ+vfa6I4FyEflTPF/VQ2peNFv+L
u/PYch1Ju+u7aI5/AQiYwJRJMkkmmd7eCVZaeBMwAfP02tHSQNJaGmiqQXVXd9VNQ4IRnzlnHzSA
ZGekDOi28XzPWm0hmmM61mF2iK3hmM8q2ca66jZyAILZDSZusGghd8z3pZ88M41EUGQkiZURJ4ao
FFMjV+yMcJES7jKhZIyMpLEw4kYXlWNs5I6ZET7OZFGZ6hiWO65YI44sjUxyMoJJ30gnCzSUhRFT
MsX4ipkl10ZmKdFbNnjGF6QH9F9U7IacDUWgQKFZuA0IUCPTnBmvGhGnHzUvUU/uB4mrtz6J8pPX
iCcfBahTkDVl+l6ALeTWrzZu0PaS4Zh41JH17BoBabGwTvX2sw9LL2nkltjbg4/iNEB5StGMBPVf
CDs9R5cqAfFewSGCsYi2qHTbs+eQdLcGiI/qNQCjOv5mMN/xdc6fGqmR9hy1T3w6u8oKCaVCAiQ4
FCMjmLWNdLZeHjsjpRVoalO0tTkaWypzXGJhiPDWNxLc0Ihx6WU+ZiPPDY1Ql2QPUM5od/ls4OpG
zFt5yHoD9L0Rqi1caykrfLS/sxEBl0YOzIX35EYUO46RCmt8gLFT1acya/EXGEFxjbK4NRLjyIiN
far2ysiPId/URKcyXjDS5NA47uZjZSNZTmCaYwuI9r2RM0cy//bGPiQe2L3LUDyPRvq8GBG0Z+TQ
AZO1TWYk0gKtdG1E0zq6sY2IWhg59Yhs4MqTkhQmdadzi2o78QmfC38aBKQkArDVSXXRXa8i+1bu
dKVbqpqQV5PjkwmTkXW7RuBdGal3GzE0MeLv1MjAPSMI5zhlAYVGvEcrnqxotlzU47mRkdvoyROJ
sBxnQb8d0JozPbkd0Z4nkmcS6TuokXq3OsubTXRS5whU1cCwtsAObwJ/2Qi7olJE2+4Zkbvg8MFd
Qood+nc5tOHesZFqIew4BiUfMRz8jRHNU4W/rKjomTvE2A2IDNRB89tHqcZbngYnwgOZmRvQrNrp
DkbnkoiHssKr6zOOpgQUh7gBVDH0FE/rGh2Q8+W7oKv/JhT/jVTf/Zy/64GVgVG2cHrVsQ0krAwQ
Ayz4ztAAHlILtmhXv7b4Cjg6pmOL02A1loMJ74EFYctnTe8hlaJmxp4gjVFBG8tCYMwLiyePi7Ez
WMbYgHx2MkaH2Fge0BYT+WhsEGKxHlsSPEk6Zs+LU6I0lgmUFi5DYmwUNKv/ZmOs8NrktdTpDZm1
PmnExW+IYnNbLkCzsyZ5Edja8Dfn7T6SwZOrflFe1icOz0M/gbPNp8eeUFx6emP3yBFfe8BbKmMF
oSnclpzPZOrU3q5k0dUWybjriujF94J74ZSI8jou5CLqjnWFaWxJKn3dDfbLIL9mY0hJHNveYXCN
g/BvzFNaZ2NeKXGx2MbOkhtji8Dh4rMdEzheRmN9iSUVX4h5g9ELxhj+bYxAsEEdY5qZFJroBDTW
bAw1bbT1jMGGTRv20OSjwnljUwaWxooTeJhyeK2hU+LTIQmV+eCy64yBZyg7vIR59N5O+Igi2nW+
a/eh8f0IYwDCfdPtAmMKSqOPwpiEAmMXio1xSOIgqrnxNo4xFWW4i1iY3gfGboTWz9oUV5CniiND
kB0ugisff5JljEo1YnYmSxivwh6/2gAZaWVyYWYYM7Uf93gm0es3qE78EOkC0/KrArKlPUofX0F9
L1hOqcD9iRIeqR6+JW3UA/PfDKKjjQlO0XhYH3EJI8vL8mJTR/NzgAaQdpXs1PxbJPI1T7I7v49/
Ay5EqFmzhTLITtonK8AGoVaTJzpK8D8W/BaKUCoPJgBJs7fD9ZETCRSi21z7mT4KvkhcAmyF99vZ
C7cBvRdMpzDCE0AbggqUftYem2089oLwo8Ks7KwbEOHRrvb4/FsLSbteOQK31RZbWtyLkIUXW93a
EXhm9FOYKyS79TT6z3dbdPhddcEMLtPIK6gjk+EbjAxqyEFsVsqCIXYv3gDJxI6qGE8v16DLlSgi
CA3RiJgvYXlZ+SQFBnVIT0xmWhjzLXlSdzZJQYRgkvAaLHtLLY+6BsbUWW3DtmGFwMXbkvWzQCWI
vIMVA/D6GbVpk1kwcUDgi254oyci5ZphPtnwLGgLmMwtXT8x2Id6jnZJ5HxKKGvw0fXNsozc4InC
glJ0j+VAWGKn+G2LHN57jH4siwmzQ6B08KwMUYITbVcL86604i+27nCs6XP3AHz2haS0cLLvyvK9
beyGj8wozvQdjDodNGBT/cZxdUAL9kehCWnZDW77FEogvIpZ87bbKTvgeqd6q97KWLDbXs8iQUQV
Yd65CtvY4fNyPc8g1EZJwrBvkurg2DECFysHPKpDHq2bQdExiUwRihFzkoXwrIm1u6JJYOqYG15a
jd3a5lBAu0Q0C9MmhhwHW5cvFJpPRRT+S3sEVKD937H6LViM8HDC21mH1AeowBUeU19pRdksRlzK
bCqwvpFv4KEgSnpykJw83gYrCTvV/GIP1nfO0gXXRc9rPJaHpAAEVPv8lopWcFjqB6ZDw9ZugU6G
aJ6Tny5g/tIOHvajJPvofaY+y8pHl2bxeiYnmYZf3velE+7CBu9klFuvPnpLYAqapWnvsyFY7ppA
vLbjQin2sFSMRavY5o2emuCKbno3DuJvWKP3MY+2iz1xNErmhAO4hUg4GNHhJVBzCZdONDzoSXJk
tuPZbTtuxpg0vzqvfzwIs+yK5LPXJ0TRbqdelAig4GBPIkKFXjA8CZj1Mn2w4PHzrqTeg/YWMouK
5TMgsAmBESEDxa7t1KUGXrL1h/XdLVDawcna+IH8TC1qo3gFYAalUTDgq4LwUsDB8x0yVd6CKvpn
pcjtMAijq/tZSnaeDIne0DGlKNLRz+U8QldD9RZqxo30TTPNAJxMFX1NJoAU2zNZZlGwISOIHdRf
i8R0Z7fxx0IQgkrRZY/5o9s17IMcx9tNpOApZKrJSoAdW+RbiQCkcnrCfkVzHVvOmYgvCM2BPNMS
4tZSzlsxNe+ttt8nm/wHZ/jyWxzaPoDOgBpjMf9nS2e7dsNrgotxx379JlaozlwM+o1sSRlYGQzz
Mea2tYndsEX3IwPniCGVYHjnkrZktzTmZ7Dz9Gapy5OeY2RdUFO9jKW2zbgeFswqmdwNCt1G52iK
UlbqiD+SK8ceufToCfGnvbFtek7t5QanFS2AJQ60qVSUafpoW5ThGBIQsAT3Uq85cvriFnvVZfRq
EhWTbwzky5L8BCPOhDEtnqseuP7C7qvKxFe4KOSQdvI62QDCem+5Bbr6Vic8Ab3PjGeJ3KPnksjZ
O2LZTPeBEdgUml9KVfiWE+U+AcbY9hquTgBfGojcW2ep93Ctgw1O/eKrckfvaknQsscKXn+tP9wJ
uFskWHRYK6SHOqquqi57rScfeoVeWUCEOCX687JQNKTlyakjd+ODbCh9+xjza6YAYBnp05TQCDvt
8NEFy3fbtJ9QaEKoqlya67Ffxvu6F0dXTZ/1SP3Y9+s2rjMazpt4QDPK/hUli46BarAtVP1NY7Oh
ZorkygwJuvVN1hm1fY6KKgjaL+fDpyhuOyIrS/c9Saj4CptuHgIdWVPL82AHFwk9YgvnkeFi6cDy
Ks+4SI9Z2QCGLm4muhJY4x4qQ3Zflyns6Krj68Bpvy2vf/QQc8wMyNPpgcnsW6NZ9pHseE3jA7fq
DsbOuZPuS1BPd+mQfzEgUk6IJCd8Us5wWzv6WjFaT4r+cc2BL/e9jjY4D7GapVSg+i+I9TEJZ5QF
cc3B37lPC3Jsy6nuUJRQRNbBO2vTWzSYD2E2nfvIus1AJky9zGmkfQRMSEUDFXzqEfIfsmXgWtxK
DnwwP764/oXPDNFI5h/meBPYbtE6HCiPXhGxJuShc9LnEyaAPil32ZAc1jL7XS3vX5cFZ539jbVz
qx2SLrKcR3rx1w+ryK9Hzyx5uTBZT98qf0A2TqZsR9UI7gc8EyHdooCfYX7lyeS70e2PfXasBgC/
YWm9EGx2aPSf5S0Xm2zKqravB+JMY4o53I/I/xusC1lbPlUr9vnwM6Mt4Z02RmVSJM2GoGxakjEk
D6MjO3LpT2p2DYq/+kpJ9XZVCpCvRfQ4D9FBtKlHfcigKqGboWTgy4p/CGqRLXNuSJcn1rRky8Al
iC6BeUjM6+W5f6yymAPY+anhNiL1nocIqci/mOEh7If0U4J92aRy+LGH9CbOnFs5v4YlmfFxyz59
0d6xHv1H0mpJLq5MTpgZQUZz86ghXIt9lcp/fp7swm5kYpauv2Lw0El766nPqrclDX56vPoqW9lR
hwyV1zThcSy5Kdtul1csbqVg+tWA9m6t+YvNiNz0qConRgV0I/QdXhI9l1mAV9msqVqQ9c7z4rZf
WQd4mBXoxh6Sv9jL4Ul6HwN7oA2Orb4esYhg3OEQ8i/pmNyL5KkfQVJ3WQfgGDBVPVoxvpv6TsTF
+5KrlgGn3pWOpXfwEwD/u+qxctV5SByeSIoslOo5YklPkhNGw0Cx225kUP7FPjBrQNsb5V9cjNkG
6as3/H5345zO276HuIfX88+DoBhmr5MqflpEuZWXk6O4frOW2092y9QmmOlih5+W26SGzR3VNh3z
ivQc9dauERiYXMjQ75BgjtJZr9uqO8ohOHqRPjlrimTTroByMMQulHttdc1bVHWXZI4YVwbDBrUY
PWGokBS5VK75cJeDZN72eOo24cwnSYA86RFy6aCDhG729bVk8569xWn4Qq/0IPiypQfkuAnT5xph
fjxszY4ItscpTNdnnYpXnPwHZ32Z0EQjv79IWT1WHTWlrNzfQc+v+FnwT1mYqJo5fABQlMr14qvk
jF8EniBfJfGv2mq9kf78bwzJNAl6BsaoRO/sbtipBtaOZ6fDZqWLM+mSxK73KPWgjk1XHnUZ8a03
aGgd5idWJH8iNrbHOWp5dliRE4Zx1QbELA8Ly4uxJEBZyPKKnIhiP3nebeRw7EBt3DvN8Jx5gHIS
PE2R63+mEtBxxDvOPo/nO5haTPH1LR7VEDsYIbVLCEe8QTwk+Jn9BrowQyB4E/3P2BcsXtPxkPbz
q+zMmYNckwya8mVKm6NXELCTe7hcAqs4W+mM8V+dK/JRRcQ40Olarrg85Bms8x/p1c+ZyrcD2+GO
TNkrmg5eyj6lblxf+/4jyvObuhmfmUK9teRzXDVN88+rcko+kAJE29zjKXuvkzthZ7+MbXK3/+7D
+RPWPfnA6bmHI+gCY9tUqjgLHd8WqrA2XRC/AP6ATTOWlOvc7xFc2piCc1PI9Y7B9Clk8LBpdPlE
OQxYNEZxT3duEh3I3RuIlIsNlZyhSmvdT036EUKV2ULMfR5HXpE5Jq189uNmN0Z7EaQIQ6LpVDEf
GrqJPLF6QmPxoBLurmEGU0Ubjs2yn1+8Aag+ApR96PavaYBIwGefxKvcMNihHXWWHuqUzI7Bqn/M
jze3yQvpmb9OCxF8acfbzBRu40jpga6oEylYoKJv9536hwqpufFcLqFuwN5i23x+Gcyjbl+to6yO
DViEK8QD8T5wSiDn2BsS41KySn1b2WjHvFLHJ5vh3DFn5akDQTJ4aTIDZxzcWTC/JBLtuxTYARjZ
yr095s61X7zUEJ8281ih6wiwhqTFrRYGCSyuUlvy+e5G9CDzHak/QCRBQwXyMcHRt2WW/tjr5kuH
jE+DnmkBsTCohhqAVXRpkUeGHB/WjfVR4FveMoSNjdP+0+qK+45xfx6MD6hpfaBne9RV0c4+oTdK
j3NPPoKXTuEV2GT4EApG5EJ24JVj9ZC8PUk0IUqsHeWD8uZqR4LY16wxrDE9srYpNLGNM9jkYrFD
lIpNAQNoQpMbfnY4exyV003Oixtp6TBlIe6lwGC6FgHkHWmf2xg2f1xbJLiNpIvk5qpo80cUTHeF
i5qtxwhFNtgUbNfJ11eOFz6InJZYBDNUH3gENoj8Or7RLvWhvczLnjUoQwLGJJgHEMKE5Z9fj8xx
yfbyCv89aPiFaMLllQrFPnU897qqK/LE/PcZtQ6FzvCXivDO/LU6nP5rxKohaeyacDS6Q9qI2mhG
OvdchlGBbk8+cq9c6EnoUCWruR41ojsH/0qH4tCTwO11BQFh8PbBAKu2Tkxh42K3EP1JRCu0Qxb9
7rJHrYWa2OWMV21w7PLllu3PaepBsNKlpb4BlzK6KX6Wlm0ziP9qO1QkMtp03vRKhHWwyqmceTO5
vAv+LNJdwGVQTO13FWNYcZMvGXs/SeWeaKm+A0bm4BmeKw0oIksRyCT+ezvfNBY79cYhvroIz3kK
Vj4uH8y3Raf91Qy0btVwh8kMdVQ/7aaK92di8+EredU719M6EqGXA5FsFu8b/sTFasuvJjuhwwOi
0VGquaX9PiTejamaO/fPWtOXMFPfUcJGzeS0ohc1P2Nnub9ZW0ChdB9aBtiHIX8JPfasTJgOma9Z
35HQ7Nror1xR4JDLhjuL6Tq+hHHj/SeNJGEaYr/kTGCTdnlO8/7bVWBsandbQuOFhYVrUKUYT9Uw
sDF0z+ss7g1irXeaLz7CoDbLYzTZF9and0mYnCzIWW5lqqwOvfw4r5eZiVID/arVD3FFG5byOEz4
Qbhe9Va4HdYrqW5hH/xNDVG4QFgnJPfAuhixhcTAOLVGQLX8w2DxxSZyN4zOK9XR3lq9JxO/1g2M
D1qu1srBPTW+m//uXOKTdHzoYR9yT6PUBmjcxCvP37rgrBT9+9RCf0fxslkd6ylh24rkG3pN7/Wb
BCsgnOGMx0hWoJyWxzqsZtT4HZEPgGuSW/M7kIXk2/S7Tffeh+iClnK8G0L96kmOIj9jcdRm31Se
mG1LD69cV1KqkFlJ2TEyhPUf6VC+VBU8ug2XH6UdEH6YjAmI8yFJ7+xKnnLqj4brHviEfwhljnzO
5iTtIrFtVtSm5nWOxjkwbDgU4X1FVr37KBay7qX7jGLnRWBZtZzudlSdCbOkkYjzB/Mb6UDvqym9
0en6Pbrrdey/5HV7Zv3z1efBE6r/YwNFXesHb1yOWlof/fKt7O5usLx3Uub7ja+8+yaVZEuj1mTQ
v+kNVych5ulqjOHRErHke3jM44AY0rF4DDgymX1oCN/R9TImlzJAj4c6f7Mwq4HqEW16MWxVQE+U
jFwmsgkuJpFrFMG1iD/DEFdBs5x9doLSPNOpVb/NXXWAZUI+dHDvOLjB8/7or9FJR+Nlop2IKaMC
u79j33JsByLSJXufcL5lr+7ggyt6Jpmp0z1P7JQGhvdD2twnBP2hzeGGNa16JtJ+5wUU2yu+Sgg5
lAbW2ZnRpTSamTkihbuKv3oFZwpQ1bmWbFgL+sxtnLn37eCcyjV/0726htuOTzKz7zOwdxs2W/Tt
1cWXFAAReniu7RwgZN2+c6Id5+Jx7Sf23PnHhHrH463WymPC4+Mve5DIIxELgUHeNbN/12ok26EE
5J5bE4qHeUImErzmqvlsKdjLjGdkckvOfxEdXDbKm5Z1555wIzwtxR+uqy+I6/C8u67aLl8ZohLw
OPrbRmVUYkCPSkZYcNPcGEJLE6X2NnPVW8XYcvQBZJchWvac+ezeGrHGs2dn3uVzx7zOjuMwtmQg
7fRMGQUJqciqn+vKVzftcvJqiLAttoXapa6G1GwR3457XYjfnAY95pzeMfxeryI0X2OR4DEptp7l
+VfjLO3N1JJ/Y4GBSgX2gglXRC1qsmoLc5y0SFoM4M3hZmgIvcuTUyWQJImxZPcUEKN2Jy0g7VnD
SQNUA6Ejm89QfMVFyqBeWAd7KMRVbpqAVLD9zQpvT9P10kTO4b/9/wxbcUMoJMBk/i+0laff7ut/
Z6385w/8T9iK+C/bZpMuAxHakjBLvtT/oK048r/43wLaifR8l8AEkCr1/6StBP/lgEFhb8Wf4T8k
f6in2jEgFve/XAGjJXId27URSMv/F9pKFPBN/hfeisX3DZGVO+H/AT/JiZTtajJeUYwbRa4Y/eTT
0YU+tE1EBCLhQDt/ijgxEuW8y7BwTsOIYbO3tWZ41jTYz2D+YPoJTla5TOdS6eDbTVPiqKqpT7Zz
7iAQH5NJ3nvt2D4AwXBAOfoLsZrOYoOarZo7NpI+creiX3/icvBOU1bUuxKN+EVljmECB5LggGA+
YVxaaYm9t7gysyuHdbrwJwbPuBP8N7T+HUFwUEV51svrOGNiWmAI2U304Vutou4wl/b4QOyzRg8/
M1+RQXcOHNJs5gAZa1it0Y1T0XBGIDu2WdwVkPdKUP1z5LH8zYPmIytS/02W0lVbxHsa9Y4hoQAg
zvfsDG2af9ekrpF4cVhyJj3Dwtxd1nL4CuWon7rCkdeJVuvfXAHTknkQY9BoEFw1t2MyRC1M9qJ6
xj8U7IjDYwXcV92LwyrqyvJNDrbME/tUxqo8C5mEx3moydagzCLUt/KS+8l2kLhYtBzZoq0/ZWRu
a+oPr2XX6K/IbYttVaJXIYw6fS7tIMNHTTP7MK5Buu8sy38NJnTT25QhAoJ//E8wSYpwQHseu964
T+aCvLqizFDci6j7jXP3peosCqE5Va+ycIqzk9j1px3q7jluQe5yxkCjHFKvvm+aKr0krkuyVGMh
S2HXYTp56AbDtZVXqI9oWoBYWmkfoy3ysr8pHAf8pKQlDGQVv5S4GZmx4D8914uUTBZ98baoOvwc
oxzVR4LrNxe6p51sQeDg18NczRw8AxXzQQYUUk2qodehy4one8hZaLMGhDsR62D4RMWZ32Wja4mN
p0f/hDuAyBlovpyTaPPHd2T489nx+/I1GUSBAYJ5/9aqOJptBUWzJw/2KbdN3oONZg2NHgtct8rL
76yM8OEx0ONu18E+TIku43O+PrYuUWkkk5ImmdbDX5nH+bbyahZGXuuf4hRHKRsgWjc3kijcPPrg
UUBT76sFF91kQatLbNg/KACvdLpQSUVpSUhwhxRzBrA8xMjPnLFF0m7ZvnUIEDLcdE0zf8x+Pdyv
lVGc0gYySVl9li5czAyYRwZiSVghbciv88QlMUAiWfxnWT0rVcZZbxU0mKMO1lShFrSZLwWE47yr
tSjorX0scwemHBh156l3LsHUdGxC6zx/z6RfIYtvFn6XKsec6iwQ424CPfXv5X++dRFO33kkkmAb
CsTD+VwMP9lUwoiLpjQ6k0zmfHvT3L5SgiBYxklfebu2dcR9Aj/6psnS6W7pfO+USMCu24757TN5
TsQkRWM1k7ANLfdWMur6QiiPWl9lvBCbKixwFls2C0Gl0viFZWf0r+MTIK8gAy2LwQ9rQu39NPoU
eqANZnGBLKdqe6rXkJUm+SltYlgZZQtr1nW7J7x71n0VTsu5VoziGQyEFOFwtBsbAbqlPPhSCguy
XcxYInIxHSdA6ddZZXdPa0MSlOLEPudLyWotURCGIZJ8Yj+j1vRVb0OPI5NtvWbYzlC6r01nk+h0
79seQhAlUFhssKL1hyEY2wMbluVkW9F8imrBT5OEhG/3UZjJKwDS/q3VucUlhlK6XPWNy3JlteV8
5wULeQlxEX5W8RgfRCdBddI0NteirOwX4BPTtl+j9a2wRtAgLqzBx9ZxwicvrRDzr2GXPEn+Fnmy
4zwQlrB8BBwGnMQkuDep4mAWXrTJbV986qVgNhDP/XeBoeoJ0YJ1dKTXXzMPh8e0tH3HbHDB7ipa
4Fsuf/CRZa++BmVE0Bml6ysic/fA9JrGFyrMup8VA8iwLzC5oAZ4Y2RPzZ3HbOyuEJdXe6e1ymve
kYlA625gopzVSyB2wu/S+ykLvQ/pxe5Nx6H8XJDbcaeJqrttV+r8eB3RHEdBy+42zsdNw73+MiUl
+3+9Ku8v9BQEYlGP4Xw1hHF8tAYveBBzVt21qH+LHf8EfKcD8kGCCt4Vka9Y32earTfhvE27r6oe
hWDfcw5s1lEzk2E7ddMERG7Vc0g/Ew3IaBOtFxbbXSOPQNGXv8JSEt4LQvFksepH3an6OEzNcGxV
OC4EgzEJw9sSshBJBmKap3EAopD1zGdwb5Fw5yt9glUkCEGMR7qttMnU24IQbtyusBgI4pkq/9nz
O2aXfp2XH+hvnHvqFtIGfYt1yICUT9b2isbDjOoKXI4I1/ysO7RgtAgQh6mDHVuFNwAC2NtqZK0T
kuagMiN4gAhCeUHFIeIhGx2meT1WUx4hL0nhB1glVOCZtw6SjoW+ZaQvA8eauNpnexzYz32NrBlH
ZzhMeGfH6da3rQGm22gnxwTt9muUrRmvNkEPnuj8Z4APHs6PvNd4R7FlOA1JVIhp6WGrrvPxmfTV
K9tY2L3VpC+5K+ynql8VCfF5d83ZGcCxscLkwV2y7ICu1TpSrNUnmOTWWat4OidDOD2OSMcuSTGp
t2IYTMgE9Yx/xb9oWCEiPis658Nc4T2bORJeRbaKe2syn0LiE+gqs3jdF6nV3OSg3IDouN6dtcbO
Gy2TRnaQhe8RBp+/tZ6BPBCMg+PYV3RhU7b1wKTv0HklvzPpsxx39heHR/xY1a27q5sw3NLBhmTi
hm/QfZofZLS4gHFS/Fq5HZwtPJtyQ0bU9LGwgrxpkm56L5SlrsNiKh5hfNlo+mknnmS3AupPKohP
tPHxuBMUVMwdHcWEN2qrhClepw45w6BzHS3zy1gJipvG49Vsu7K1r9GC0V0Lr12OwoCiDl0HsQ4h
M/6GcoaUEAyskR0fhsteDDPLOdHXTIzxfbElVf1452p7OHG3Duc5gqnCB2Ndz4UrZ8S1A0GGVe8+
Kclap9f5+OmvqrweA/TXPYHyn3FKyvMV/HekYMmStBSIpFemtULp6rIBTFSaRBRndUgUeCWDC2d/
t5Npbj1Ya4RKGoftfTl76qkiQHk/tWK+zJhW3xGghtemHbtjZh+/5aJrgDDr9p/OxvbXYRqy87EA
cxItSOCsYeYTvLw6riJkkh3XwiSX2PIqpznzYhncdYPIyRZYeOM3vY8wtlptqClomFOmI1maIzp3
60ffUv1vN3TNaU2H2r7K+wXoT5oQBU3yG8vONEQKxCPjfkDrxZeZKms5pn6prhtZMAsTucSoGjfk
oDn4wduSzEtfFwf0xiW6/hQ13IoUHsL5R8VY64rUY/+wwLY74vm29z2HJyNrK7qURMjceyN8EoD6
6THuXDxiWWrNJ64EnNaV8HdsBRpEyBXzRhB2eyetSbNJJufB5vOOYCRcoZSSMtFYsiGiL1EvcDTQ
0KcBJAJfqX1vR+sXkVfRJaY43lYhQBM+7VhOGDejeiCP4Ua2vgNVpbEvU88vxryLbMlGtd6L4s0+
O4MG9iMj4h+HUjPUquIY50+oj+1ESG7d2+LWUtoFCcs2iBmnGshS0Dlf0pOvgYFEkNGnbxu2EBff
anF9pkuS3vbKFhc3gCw/Qf85tY2nPsZa59d2XsZ39SqQ1epkOfGRxBjCp0D8y9Oou6mDXO8tlMwQ
d4Lq2mfE8Q+jbvYQu3WEzdKXE0qgTCm2JlXZGyyBefniFTFhKw9MAuaDiIr8lj0oO/vInrdWBhGM
oME2Z5xn4d7yrOVCMhlvSNM24C8Rclt/ehXhCTFY/90Yd27H03LyGzDK+LDm4Wuwh+Yn5exE/kTu
Qi59eQySdb3HxjbvNKiweKPGwYPAgqZrv64lbnbo84zqyK21mNKGDCm4xobTNCh2iR7ZgUtILAb3
avsQ1RYrhMph7MFWzycMIxM2rs8ZRlARdi38CzJaqCvSGw9Rym5EPXPvpMpHh5FCxOlkTNXagvBZ
IelUfGjy+Ikj6bdK8/IQJv0/1SoqCg3XFuB2eaYMaC5r7nx54VqdUw+DkB0o7mdtZx8YUAoYnhEk
6S797fFo7upp2Ud++7GC2aKzdS+Nsh871M5g/0MeMgWrsrkVHb91DSQopHNwc5/42cwz29bWPfhO
n10iDMrvPNTqJumX+RH9f3doJmd6DxS9GnWhQ21UJatLZk4SfOR+A+FgHJZDjvgnBQU+FyjREsQ4
rNADNuZkSMIPs/UEvkZ522V0FUiyFciQv5gztOTDST4cl+XIK7Mrpk4irKmSR5V5h6ixCSCRQVwe
5jYY32O0aHsr68cjY/sCrVHSvtWD45qlLT4mRqiE2tdN8NbYKPBzqE+3Qpc0LqOVA/O3WL2P7gDU
Uncsq7dFLzr2YjUa1sjSHATjfAtwYvxsSLx6cMmGBC2Xte4+KlPnZg3D+dLGxXJTFPbywueENJFg
gfncKke8z5pFmMrr33zI9AcAZa4C1Q8HSRbbu6hini7sGOnFWxPm7m3vqN9Aag8kXzMTAYffHucN
slcBER9ljo+pKbBJ9RrHSzKsaE2msdVbWTnli+8veIwpXx8jGtDrRbdkBYkx3bZEtFJbscxOIcgc
MhZVP5PVVtf9NLUv+TSjiCR2fNqXdQsaRk0ueQKZFZJVB8QmqvW0ZRbuIi1P/R5gjxwjwqKRO+EY
b56goFhbsdgzAsA6PYnatl+I784xIdN5/rOpP8FShuS9tfYc3EUWKwXud3FNLVdf552otjqJ3eam
T/z42kfQ+zAhV/kMnSlGaunyBuORl9tVue3ed2xUMdhpjW8pQmTuyem4VmKcDq7ZtmV5jgw3If/D
Cbv6pCka3yhw0vtoHKOPFnC0YvThsjzukQHcWAnGFWuJrXOce9G56CrvZQRoCuIoJmWFHhrJb6IB
0UTurV/V47Gf/e4WnlRwDxtXfYUeufMLIlUksZNOn4IYONCisVVzmwkBOQV3Gstd7v6RD8xr6+b6
kRWxRXsdd9Mpy1TyXIbp+NJwXCCwbVxiLGIW9PeNy8AWa1370ZR0cbpNkDYQ/PUk/zt1Z7IcN5Jl
0S9CGdwxb2OeSAZnURuYKImY5xlf38fBrOqUsi2ze9mLKstMToEIwP35e/ee60TesSoS8aNyS58T
+tDsQwfV1pR5ZLxrkBhWtYMFgbZERX+nbhs6RdK1v4e4TUFHamhkDQ8odNkAURrr6Kk0zGIbMypb
cUsJZ4XVt9z6OivCIDrjFYjmyDTZZIrAm9nsRc7Oi6e73tfszK+2FZhfEBWwiPzfe66H7cP2d7g1
Tc3vxR9A7P9PBGxH/7ue7LYhVOzXpqz6gf8AsNFpui59V1dawrOMf/dkpfiXq1su+nGPgFXEQ+5/
erKW9y8bSi8TeoFIRLqCH/qjJ2s5/7Ko1/gB3OH8Nr7072bx/4KALfkbf2rJOvR7pUFTloJU6B7I
PPjcf0Zgz+EcgwUGX1Wa03jN+trbl7jVYx3HDjl7HHBNBkqsdKu0cn826ArM2n0NeXKhI3SGSvS8
mzSG2xF6GdqpQOyY5YJRs1V4IKLCzG13JpP7K2Meuj4I7cFoXnxkkATcQPEBOz/v/vTu/w+4bceQ
f7kqQ2ctEY4wLPSrqqX956uC0loNIye3TTzqL7Ikl0t6NakPIW06bPb92tKa/uL5HhlH7gbYD3gI
8TZbTrxHEE0GV/5hFwROqm+tNAqDQkSPKWaIXZ842bofLGsrS84icRDjj83kzeSMM+YNsXVHvCdZ
WQHEojbi0E/CoAnGFBEJJw+G2+3aTa1TYjYI6QIcjMuvtSowMYyBZ0BvkoQ+RFsoAFNEthiInGJs
NlZesr2SeYlFjRFQB30mzfx1rxPqLSEAoQQY9IMuyyda0qjf6aFuDD99j6Ig3diI/bFeeA0FHoWq
rOpH/OXNRHqOP0NsQ2FfwoSpRutnJNJoG0pEw8vf1mFKovQHf2uavFbC+jAeBPvatNU3lPg9bYTc
o8x/cgx/C63E23MEWk+p1sHpQFMoJPTBmLwDcC5g+7NXxlwHDQX7JqZVjyaTciVETkzZ32zqpiTy
tExvi9lrTk2SfYDLdCbtaa5fejLKSZIrGtwctcRQJ9oXd4Bunsw2+jj1tk3NBcsSsfLqDgzoNK1k
nWHIq1nKQ/JG0JSAIB/jCT0IDXXGp/2jPmtfQ7TbWxq8P5ePAY09iVxN7u2JnGQLKPuzm3j3nJJd
KM0OKCmKiM8/GPtJQE5bsW2YUBxTU3vI8/7d7xk1Z1E175a3MA7qgK2O1BLP8E82AkyIXbgLB5Z0
PUUu7vXfU3tut07Of20kWAuDlAYkNmer4s1zDar/WcGAiCXG4Yj80ydVewCQZTG1QKAK8hqpDWdi
JWPLx+w5qsADylTWxxj8x8YUBlJAPj/Gye82/5ssHgSvO7kiAZamvg+SBFrS2iyRNhWbFIDLHqF0
eZyN/jlzgBJofeHtG1iMrBMeOdiQ/ebqe2QHT5HrAfLzBXZ3qZ55fpHj6S1akV2awD1MS40g1iZ8
kWynq24gqifsc25ro23oE9OajwtsPe1puZcrCHsxxtueVN9g4G/C+Wk2JAVT+arHN4pL6GPqwWwV
RF52e9fnGO6VIAzjWiPdCwIPBlL+uofcL6L14cTuj+WWaOlhsS/+8fN4Od39e5GVtOKzquEczK8v
BV/tcAF7bLKb0OeLRfetMT0Hq+1E/Jp6n5sGUqXbUZv8+3uWuzc2CqbOSY3aPOCBXz58N0J3pkkO
xPYxUV/nIDDvgBXdQ3iALN2Cio789BrlrKjs9xb9MqTONQKLky24SthKEz0a/7x89MuFL/+UlsRV
tDVeUDvybpbFyFfvwcRIhqkAy8ZyZcu31QMdvARB1mBAYByHcN7pUkT3UZXjatH9U1FZD3OXNHQA
5MbWsWyS8MO5oyxw1KhvX361k5A5m6aQVdrae5qtPSHZpC4SKzwStU5QXfZDC+qnzqj4zww/7Ajq
vaMuwijthu/EgLr8q87SjDsEV6s/gmZzzP3yqkNNvw0sc95CJNuWFbegl3YEUTfuOwXt68Q8k8Dl
56CdfOXzgKNG2N4UDPkesjZjEK0ANxak7zk0wlzrsMrlQDSiGi+/rLwde53FUx7tJ1vvEGAU4GID
Fg0IdWh9DZzbPehCpc9nxLrVsc5TKvFpgzarV0OquQzn96mVQ+sPzliLms2Iwq4fAQInaslAt0i6
gHuFFod91+u/EXD5oBTSnv9qg/jamOppRq3xbMzTU5Rz12Zt2bxmdBiPnLF8hfzdk96Y72bPEZes
vEBdomVU3iVKvBI3Z6gtBlsqT5grGuZM6uWJulFzq4/IppVqSHHpWtJ0UdS92NEz0mOfFSH2trHX
7pZ3mSxzSIbGDEAPZ/92xMQcJva6Zzkhxo3hhDZTBLv6ru8adz36PBnLZo53Gs3SXL3mmuvuoT3T
904B/Kc8nlYmSH7SIrlaLl4joU7DCLp8SGU6xIcZ5t7yiE4R/hfmaB4xQOAgLC4g7snaUv/ZBqYA
+OfUcHcFsFLwdbNNmGprbEyL03w1Xks9DDaRad7UasEfHZSQjZyvWUN8q9vZhAZxp5Udq6mdTxLy
YHRjmvO1UVtVbQQotqR2WJ6MZePCu0Ejn7Ren41N/d0RHhL4RzZVF8vOqtlMCpuEJruBoGrEO98W
N8RY8+uDodsExEAJmsZ9VY23mGPdlT5hQMm5N1i15903C4cNMXpsbX6Svc+0cNeW14y3wsNX6bPB
ERWPiLhGF0YD9DHjtHWIa9i9jk2646TxseOfhX5oJ7h89EZeQ+uGB7Li0WgblH02rmQ7PHYgxHlk
NO5mHv/SzuKjlmdks1WFf2LW1eJ2tZ+WyqyYev0glZFUfavDgGYVV9kDcxBxGpKAMaPzqpd495e7
i1TkuyIetjotesMfDlOHd09zx0NGp6QaMbuqrkPde+hbxceyPGmmh8wQSN4KTatgSepj7lpPr+Ed
N7hQjVJZ0j3dWmd6NEPJaO9pbKjsMT4j9RlA5U7yaqsbx8ac3U0doFFJ1XbaG0R0e83XULCjiNga
cJg6zZrnjG1CJ023L7KnTm2CjYmus3Kb+Nyw5hehJy4C9anIUnb0pBTrCPG4zmE0Ge3X5Y0o8Lvu
ikk8L3uf5oSI5gHEuv01L3FjTilvMBHb4eNQTWxgqsLIfdrbdh3uMMQR7+Rirm0D3doF4fillAi9
u+qQ6BYyfS6KW53zVzkiJatnk49PrKuUzyXK0HeaLnlxecY96DTcDZLVW/0MS3yL+ooqXP1bEFNp
dQE4vTAgkp4qzHacp0hVoAlGsk0YYrBfCgmO1fWGeWHMYdZ7oguckHy9XUqE5SFc/ikMoTGAhQ4/
L2bAgbCSQwp+Zmaptetj23F/uDFOvKIC7KANRrfLJU2AMtavTlHj+MSB4z4tu6DjsDhGjvEcNI8R
8GCTNdBRpSGdURRIUXUbgvVekelFBe5Oz5nRQEhOANQsf2bZPwe11nhqay8K3PjzW285xjoLSDFt
IYc0oz+xEfFl3IkUjH7fgJ54bIbptnLr9wrAJXdojSt32MIUT9aJ+aAb/Yy6ATRDPImDskxUOSnk
ABmIvouij6jB3DymBLvyRsnYzdZGTDLFzNq83BXIUGjxd/bHkIDyXf7TspSg6X2tjPoBLgJHpJih
VR+P18r8MYVgXpZrqELjW2tEu8ZmaVtWKz/B/b6sPUKVXAUFHqJQhKjfA1NBm9X2YCyVCDtxZ+LU
WzaJZdGv9fRc9viL4441cVm7NItHwi/wUgAMPCeqQiJe5s2l8c5WaLbbEqcA1AQMNJ15mmb3qVFV
RR5x6/79gUv+ft7itCUduGoOaiHbRcz863kLpUkZw+MFm6FqqOVGrkb3MXD9bgP75DWcmIdOUvfB
mZFT64Ll1W2KgziikV8E2UY3wzcMZaxV5PnQMHq1R5a3rCFCB/vzIUAbWTtu/Q+v2/hVkETzTSeg
EtmZkKYhLcPl1P7nc2KYeyDbBhFsm848lwixtwBxE8zUG/XB7zRvPtEcRH8P5kktQGXY3ScVT1/T
dphDwmbeu0nq0Wyh0IASt2807UY61Pq+NWQHTkIr5JyEW+DWG7S+2nSSxcPAfEzAHYyxSDzy6PYb
z/vRs9/saVm+LWXxjC7yHz4j8rR+OelzraRP0UpQsci2NFVC1Z/CrjzOKgydc9zxE49ZmFGhawFn
AgKUqe7LwduPKoKvVK+XM8Ln0dayaxyTpnZd6p1EbxEnlxg+ciDn28ylqg3q+gjyiC1gLA7LJ6+L
9kj1uO5bFxNvbp/tDPzX31+N8VuelvrkuOmE5ZjI3ExbqDvyT1djQ4fyGLD7G4Js28j66Ew44zCx
D3PQIJQFUiJwMqz1BuYH6fbRcVk4St09djZ4EoXYjfThOdP6P56y5dlONW842F61a1PJMBJCl55N
lHtBtTNCh/GWcsANRXIQYDoKVaG2k1FsHPyy6k3tdFJhKnPfh9//4XLVA/SnpDJ1uZYjhSGRmzk2
g+lfL3dwB9LArCpiQh/6KwF1U8vu4MuyTWTduWCGv62jckvk1202xSPlMfWFFJhgl+1wKeDUErd8
FJk77BwHqoulDBIT7hS/Y6WuJv5VFQZzhUGedK7SwASWevAGUTZBu2SBoZGkbOzNo4yY7Lvy4++v
U/W1fr1OwRUKy6Tp5SFHdH+7SQecHJyAE3uzbFEumItN2LNBYtZTYw1kzxKE7A5bwChOk5c8DhrD
SwQKBdx77eXvX42hpJd/eTmSJplFUp3HrabWjz/dZUME9DgQCfYWW/zovCDcR7PGSaNUNbQ/NCmG
AxodYpxwp1YhFo9ymqAABTbDRvvq6SI9Gb64nQOfvgYkygNxXS373ojN2ayPockP9s3Nsmz6SfS1
iSmBc92DYkSXZ9lAOXm69Th+lkd9peMcmdkr9jEt5lVZQoTqOrATavNYqj3Np5PDPOgeAs4fBzcs
rHvdCiQQawjwTGIBOPGBL4+/S3fFzc7EKCD1UG29gPH5ml+HS8ZyvyUm50CIsDt7ZGbBKItmDvV6
HOPcKoKPJh8feHJAJVCyuK2xpSB7X/ZxzAGQlyS1e+27h2bEkxDAN8Xuzek4eF2elzqiTq9GWhqe
cAEbTy0r6zzsMVL6p6XHqM8DIx33srxBS5NB9tGDj9gLx3lGSIvCIlca0OEefOsgTUAWWDoB1iCc
QD/eqsq77Gl/+7wSQrywOPAYBEM8gPIjmBSJ6GBysKmahhw3DmJLIwni1y2A2GY1ZPR1Rp9HpBjw
tCX2pTWtN8MiHokxIQ2RODgCs5K7MvPTXWz17T5BFoQHt9gFbfgc2PvB5JNcSuCxEIog+g7ijNOd
jpOgzqJrHYwWdo2dtKfkYeCXrepkGm9nHGNw5s1Vp1pL0sbjKbqNnvSbobZOYWqGG+lST/jqmvCX
IEkcaC3WZNpklPq9wO0oqQDVp0XB3R+IVdU2ds/e5KQtM5+ACm3SjhpY0UsRwLDptQE+7KitTM4D
UEEaSvCrNbF2C9ujyjFAasGHEWW/rtUekLaK/xmWsCiyGtWNYb8se4k9RgH3aPxjWXITBw4nYo7P
4kn4/LqfWU0brjHigdAjNs7GQSPp69V9QNKpE/XYq7IE1R8RpCvHmR4YP0J9BrNT5TH+Hx9gBxEY
x8GLWH81zms9eT2NQAK87FJDwYkNTd5xudi26aGmjuhuAXScLLd3L+aPpUCDcwJejjmZ6uKoxZHB
RbJpWFsNeoxxHj589q3V+TPV5+rIQmNiX9UwCVJkQjVJs3kPnxQ3lOsclw3Ehj1XUpYDyaF+sdSx
kVWlX2sNrtRhCPlrhSv3OVkTS18lIVKurXC5d0X16IWI4MH79euA6NLtrGqp1tRuoTviC1YNddCt
+hGG0mpC5XEayHiKcWzsepH8zKpZIxthEBd/lrvBZa5ZMgRcmgVaxtbsmMGNjZSpmBxGy+r0KNBk
rnQUbMuJW6fCgzIW0/VkYQmKCXOIt+nUELWMzrSwAqjcVccJBRcC+hd+VO15OUIITbFDluPiZxc3
YDsK4/ZVVC36oomjqzkZSCD1spmJg+ahjymYKHHLXSm8Z86ux1S1EYrYuy8LYHdO7ie7pvTelm2g
S1khMlJB6paABqvEa960cXZs7WivZXWD4hRHy+Bp/DrrKos22eJ6/+xYmvVQbWoHtC1dmVOuNkqN
s8la00Iefl5/Qj4fbV2ih0rP806uqlUiwFRqXnvRZ+fOi9uraeUfS5tRV/dvxxYfuLVODTuGWxIZ
lksf1CoRVX5+wEu0F3pQHAuQv8vdNRjQmZru2rz3/hXAzzsKzHbrDtEr2lMoh/QLlspweWKCiYVH
44CEABS43aCJA6AMcVkOgmYZfTHMGE1mZb13M0b5v9/zhJo6/b7nUSRiN7NdsGa0un7d8yBjealE
CreZHF1ccnOPECnagLnkZizsP+YnptpyZOpfkBwHaM+XzykPOYdjoqZTSwTGxd+ylJHvqFxW7Ofc
zO6EO6lgkYZicGNHzUsvIdg5zS2qG3FRK3etmcl2CgGVq/6em5AEN7usj56gslMUTLt4Xh60PHxM
EhJf1AGU3hkKHA7jndqFOkThRwXL82O33i6fiqM17ioby5WoBDe7ervxnKnHCc7AOPpYdNnXcoMj
K+FKBfj0rUicowRdszblK+pZcVnaUONosXXOBN+J4mYUwyMSymcvcp+XAxlaTLYz1trPLvFyBhtp
92wsohoHgJYrzTSgwITRjSPDg7MQXREYt6m2l5woNrXSoNKeVluUejfMQfsSRC6gMDVE+c+XzoKe
627paHspuvLIIQbA4xlJu8AAA6Adl48jqkzaUBgvVqiAVDHM8XbYFJbRPvzDPfOXYpwhtKPWB9ui
ECIf8NdbRngTvOs0gOGnM6laTrgyjR4dEjxU0bjcO6nbf+316bvWoTjxu/g8cD2cjFghI59mS92n
x394WX+t3pThhT6ybgrXEeZvU8A8dke0E72CtM4ADUNt2/cmwlKUrZ93ivrUKUfX6WB3O6y+IKml
7Hb/8DJsNUP9pXgXBpJTXZg2M14sNr9VkR4YgjqdaQDXIvb2WXIj41bb6EP4pYhqSIVsxEvVAWuO
UrzB2gkWQ81n2Oc4XPYBHv+BRFkdH9pSFS3fPY9kFUj3RXNB9ZvhDw3e126ykq+Zjqoz5f4Qz8iq
t82wBpT4RmyXt9eUYpFgDWZm5YPdyWcOrrSUbgKbpkIL+B5U47gyPP22hXJJiy0495kosXseorid
bnGCX6Oozs8to81oAgfU0cQfsVmgFIusk/Cn5478FxDKiJliR+Mn6GwsT+zS+Y0rDsEDN3MFBWEb
GUxUveF9clp7J6zpZcyMZzd4A2lFbIFqbvdFicQ8jx9GLQ8OiInoTPPCaG2+tB0me/Jj30Y6L5/n
VCcnmo+NaVAzZYHNLh9NphTq0RgxiXOylylZQxPpjHTlOAI9xQnvyrLqdtMYqs0XkK/rMC5mfwSn
biH60QE36j+pOC7E1+9yZh4DtZFK4aLGg0iwW0ZrkAmqLbXa53yZKGhEWRc50sdf1oYyCp6ssHlL
c/N+OSV/PqJl/z4V4ptqztCq/qkFh+WylwpwGfuSzu4FKLbTkV6h5jsWgJDPtvnyVAXhISgvhc4z
tTx26oDbVDXrmyrwlyObrta8oTiX/kTYFoUKKQp0z9Rfi+1LbBL3GtcHHMhFO0S3ywO5TECXl93Y
wzauLX8zFAxvmsq8XV5f5wTv1oSbV5VNakzbuF7+D82ZvzaVhCHQvKGasHTL5vn5dVVx4RDNfVbI
TaCmGuROfpmTr0KrUbdy28CaZ6lRH+2yVSwrJGKfP/p2y6sE4PRTjtalaBv3xTXWv9YrPYxoxSt9
/fvH/S+KCkMYDnoOKZXPzrDlbz0lH6Surg29sWEaxWlDbUmysTif2+XZq4PD6GA++pxuWd3DpKCk
y0cp1VlJtuaD7Mp5Gzr+0/LElHN/9iy/3n22VGkPO+iqV5ZaJdTIHO/UXWnmzz5gnmVQy3z2n7ot
4q8LPBnptB5wAzquiYPw14+i9bS8s63M+RxhJ0iZMfbaVy3K5501EPSYmAQfLW35Jkd7pPwurTCv
yA0Z26h5kTbJZ9g11ebv321DvZu/rq2mreNP5PZwTbp4v+lXnLTI+zCBzxD4xbPJXG2eePY9d5mQ
Qwid5/G2ZfIf9zR6lvNmDARpTpRegk9mHlho8yITa27GY8Y8eZ9+qPPTskEs7ddlilk6zf0QxsZ2
Ut34pRRcRgDC0ikFExLGEKH8Q2o8Tbm/tENo+dAMoQuvGl327/2HIEWuHdDpR1+Q2jc+mjvcEsBZ
Z6AwZER+yIGDncNISvc2MjTjfQuHzG6gfCfJCRpz9jiMz7ZTPEN19s5FN7YPtawhFBbdscPFQywc
/xcMPURkwjVxxuzQvX7NCuHfCQhzhHpfKnOn6+WFnADrpJ/aoAOJaRMJXNned2gku46ci4cUX30j
UJXbybQ1byZmUjveqnidTzxlIrMPJIsWOz8zYDsNNq8Z4y+6EpUordX4gwLoZ7QIZtF30LcTztID
gx3mIk+FdcM8nukppJbD6DuAYIV40pMbMrt537V6PuB/uPNM1SHXW++Cl3rrh75/weUXrz0tpslF
DrCw+nvTzoO9XxHLpvMkFk7sAL3e1BJ2huZW8XHSkpuoB4UtUnLqTcyQa07k+qbqdszpNmZChjq5
TZwTOHbvE1071Vp6qDGn98MLVss9ab50Sx4isz5FcUoqmM8+NN8lDcgOGmkCw4S9SjiNREH+wwjG
nWt2HzOLrzl2m8yj1YyrdVjJAMmz/uFq2lMcuHdht3UGbk2jN3dsKEFsItx0lAMpPMYtdyARC+iO
8Bi097nmaKgYsCNgP2dURdSCho8RD32UHqLK24MyqSW9GxLWYuyj6XTKtO9tdqwyWBBNk351K7j3
JXsOTrovDN93oZO/IpzAXjg9G2CKoNUQ7BNlj00m10Svcjp+HVvwKZFLNGQg8cpZ0AScm/osP/Cw
3yIf5WxeXsNx3OKN4EE88FJXAAdJla8o63P7RxX3Nwacom5e7wTQ9TIxVzdTfOPh2Kc7uY4649bX
9I0RdBso5+p9TIMXsMabQcnzqfdnN1vhw/xwhpJ5M7QScy1nWDUV1GdPkn7oo02LouOMQhpgMu9m
/85frAtSj/v8Oan32VkrANNgeqJod+vblom+OxmKfLYKO9SkGFG8RDvwFsNAR1fluw2zrYhsx+l2
bpmniTTbeiOM68rBjVNlFxF1ZwZXzNHtc0PWPcYzxmnmu1WlG61zvqVduPWLHyDG16mZHKeiX/WJ
d50R6Y+BZMRqDY+jWdM0K03EE9gEJGBD279x6mzXhuOdLdtD6lkvPnMeXfGpgvRtSroHi6tNffhT
yTUFk5FX1stkhV+0BoRA7CICd21oL3IfFP05H2vqUNIrVllTrhPf5Hye75KG/BCbA7xsb8H07Ud3
xvgy7IStYzbu5F4vpg0G24Oe+V/wQ9DF8gdAcxNIa7q1VkJtWfXhofAhmuJ09mT1MBU7REAXKx13
ALjBlerHzL1q2nQH12ddNl9Qia1Nq3hICmMNsu5NN7VLXAbnnCaaj+7NQa4+hrdSa67lXN75Wv5m
4SQL6hQzKhMzE5r5aMPPzPM7mTJ/LZqbFuxaENxHvn+bB8yZXbHHzFFE+iV0jbsoTe5hFL+Otn/1
8m4b6frG9rSVGuKb7pmFZMMmT2Hs7xIVFM60PfTYTLTa3AbtdYKbltx7dfQ1IZHbiyzMAHr7MJTe
efRAbtFEk/ZGFo+F2KVGvBX9qxH+FOHzOSfsDBvsVgpEFynRzY+Ra99DusZj9I2XPvrBoSSkNHzu
zGefhPDU+ShIkwEtuUtBEcIYKqERuzDuJJ3X8kJzn0C0buXetFGz9uSjbkCdJsj0Qdbf9fKqE1Cv
ydtA45GHbs7EhoEWWimFs8aEmUCojAu1fhIASK/Xoz1HqeJ3xdab441s68eO/lveJXfV6KwC3UMI
uW/b/Ox7Z1mfoNaAjwQChDpuKiMaAxjJiRERbXk3NqeaB7rUMAcAhTURSyb9OxTLB2duzw1BfJsQ
+HDnn10+IddB6NySUVsi8zPvZ+P7qHWHsa8fLHs8NJgjwZ0QNERYnpmeFApzQJunif7iasU+Dz4q
b6ITfZkrbyPAfGK2B7yObd95M8EfugESH9ltPUuiIEu2nXvbYFHurWYlOCbP0kGvjT7CybZ1k691
/xr6N/SgDpUAqSwTDLN7XVDp4wnpzOxoCJxIFoCP+b0v5WXM66NBw9PAUo0HHPJIcoKJWVnkkoSa
yglKAcXSO6C3zS5u7mN/LHYc5Y51ke4r5tSamDfEeIE+bVUAgQPynp6bpR1JJH+Q1mvM8EVjNDr0
Rz0it8H/wODhqZXEZws1SFd2f4wqTuQkINcpsIlP1Agd8VXbMpW07O+dYR8btzhzeF7p9YsIXQ5w
zSpN7sRARxytpU0A7/RKgl+vJVvDJ1Ex0o/O+GHR/ArlvLVmOizCfY2gSFqWv62L5qnjJYoAjX6b
6Yg7aKwUMEIZusPgp39MsCC+oUnkz4E+PdY66kpPY6BInLHVz6dBG7doCHnGaBliIdXrg1bhQsOM
O610/a5Iup2RVHuBQViHTAcnfU/OSCf6t3b2JaytKl3n8L58Pb3TDfndpl2vG+Whnkw253Qze2wv
RkBe6NkveI4MJz515rUMk+9jk8CeKQjeE7nzkjh+CIdSwJiifVv8MHVsAEGeb0zJ9XTO6+AVz07S
ncQIIkUmj3NEOxor11qI+CpfshiykfYwtyP5u8YteEdsSlH9aIrgWutDQq/S/FGooLyQ0IucLKXV
3CSXXneU7+ihG246AY/NeO7tHwR4nCU5CCk1qnSwumiqKUxdg5dYlKcmf+1IRhlweoU52b/ZrqHR
NiXFN6PH6zTZb7VLbEUGbMV3tYMkch0yPczds8tAE5jUgXH1FVskE96UJPmZ0C8P2s/Od98cx9om
rGee3q0JUda6G4zVe5u3PvGra6AzQWIEUs3Fc+K2l0JSgaCMfq9a973yuxPm3OhsN/0J3xkDltA9
y5RKh6oJF1dhbac6EA8M4NeCSJq3GQU9klDKtp7A9vvYPAj2oMFLIEOLaFrXUmdtwUDVAn5D3Rus
YzMn0TcKDUSDGzjq+jeUgQi0Ov80eql/Chz+KcaVBJA5ry9D6/asHUN+Lm1O1WGYTcckFxGin6A6
SM3XHmsX5ro2d+OprPD023bW4ULHj7F81U614c5tp1OfTcC/tVbSkE5z9iJ+1Lc8f4M5FhGt+tew
KPRzaUxwhZZvjqefuMdJnELys6sg6z5hemUDdsf05FUB6aAcK7dUxsWl8V1Cx+xzPQX5y5R76YmH
l5bikGUvOmZqHEikcgx+WsJGaXG69Za9q8vWIgKIb6lF023Dtsn3yy8gn4TIIH92Dvic8RnHLGiN
povT8lWSQemcDhyvl696AGknLVtzbpV2gl7Of/UKUnUHjOOmqYLCbVh9q2k4xAYVBWRrf3pvCFok
snOlpPZlEUG2fySU9iGOZiJU4YTkE9K9zpkOzI3wJubKFIcXMdqKIf0eX4So7sMYyXhsl3sb+ztb
Vr8bGuuEdW2Xu/XG7A2sM7Ox2o0mo2CmWl/wjVpMtqLXoflB65goo/wxdBWVtmMlJRsIJe3HFA/O
BsEDiSHavCc57afLTqv+J0DRJCWzicHtd5WO+5jMJVJ/t5GYyBgpWzRaNS82PYQD4ecpsZ5WngUb
lwg2dxJ3jT1t0mHcRQVpb0MYPHskbnWy2WKlPkSO/1A1slhN8Xzqizu/G4e9hlQi18DLxRi8YDuc
Jpl9DfWdDxJlp9RpIUh3sDElFAyc//AeUDZDqkelGc4hqldx77nEy8X5jbNChhueeqkpTGjw5oQO
quMazb/ZRJt8gPmL1/t2SuI31pyTN+T3RgZTlp5/qIS7yLdYo3KGCoTttuigIpPVtijCK/BfqWP3
jPqGLnhpQ1EpkOwx6u4Gly6p1sUnPXwldIudn5kUSrrxe6cztDUS7zK6d9Iu4KNW18JruS2Ked/q
xsYkwKqpJWrZ0qn3KcZbAmWJ7dn5raxWbVHkO9J7f+aUBx70UVEemzB9wKV7o5sZMZXWS4LboiLR
OyiG3SDtS20RXTaQCG4Bb9PbR7O6hs6Pkl8alOZPpssgP328i1jOx/YZChYh6pa/yxJtPwY0JAaS
lh0tOsCqXbctfa1kgkAHxObFIh621qufsm55s53YX+XUdgOg/nBivzVMHujAUryrkJEVG5rZJbcD
FkXG/QQ4FUb5pWAj3KLFvWrTBp3r1nfTLe1l7LOkTsCAgTMw1hxMQF5PwcXQkKSOFQhCi8SSsjmZ
cYcjNYbVWb4YqQZjpF8BHChuow7iWhRus0R6N5rNGlGhI7xBLXLtqnvDnuOjNVlETuD+uHDIWOZ6
trRn+gDppiqlfRYazNY509x9K4COipyIshIrtSPR78g8nQ5MVyQnyQ3a1Yei1Yrp6LVOy1I07F0Z
VtgXJ3KW0K/OakwBfuHVj7LsnLpw9fwAvGudu8NNMPinyYg5f/QqpS+R+i2SWJvsxcZ/q9AZHqFS
BGc9xWZHRRXtoVXDRzGs6gY8CcFrbqqCqCQ3fIbD+WSgvdqEnF2h4PmPM2L2PST+6oDrn9CJyj9X
vYNPjljJZfxNu8nYt5VunCU5V6RgVfGO5lp/CMXUA3FCpwQ/kjDownnNrCK+eoDYBiADV9fwfiZY
QzvDHNF0U5/3UWRcNHAMGwBl94OgDup6A2+pEi5jRTX2dR6cl/e0k7sYSFoJcmDbmaakpz9PyKNN
JBd0mVdlO8st69h94W7HEgL1p2h96WO6TXcA8zSvOTYUeBa0b3nj3ueT/0Pgd1Cpc9NuDvSfc5A/
UptYm+WtLBFnbyc6LQVTADUeNqZCsqYNz4sdZem6LwIGx9vokYaOo6W4NB2mpuq73cS+TVMio32V
TUFc0ecIeyh4GCp7NLa2aVHmm2m2iRPvbSDJkvCf5tgrDRvsomb7PVscDYkhNnOR9Z+TNT2ijxCE
E1r5fvZPUZrxGCb9ufeMQ2qgK9ULbBB65YGR4C+5qPMXT0dTI3ZFFNBeUDl6ajxnhoTSRtVLRpZF
4GnNttLqYUfe0PMialoa1FnYsNJKF26AGkl7dJhWVDt7L0d7Z4WSaEWGPMv1Oq3/U+ZJfh6F+Slu
Xubztjb+dOKBc2GTQi3g1y1/fBFpLHKF/24ULldeZM7aDRE8LLOt5TfLWdeYRPbb5XXFMtee9GAE
22lx4zHsSF2PsQvHq+UjQalG2k2F8YZx0T6S9T37EzOxT8HF8i2hwNwxu6hcXTWo15Q8C2NJxQKn
QH9YFSBdsxuKjekxM0rjkpB4O31tffg2xKPe9/9F3XnsWI5sWfZXCjVnNrUYVA+uFn5d6wnh4YJa
06i+vpaZZ6FePaAbeD3rSSJFhGdcXprZsXP2Xlv2+NWkv7L0wxjH7S4ZCcOOSEmfPns5ITCYOfy6
Q4hWkFtYZjhH1dmUM9XaQPxl4nDL7MzeIsS/A5xC/SzHChBk38yi2ysBhodTjQGpTrMuWbdBySKc
shNpIu2GuX29Sj39FpCaksJq7ZxvmHNObFNamh0zWdR6FChj96oUCR340aVbzuCyYJTLj57JAU2C
zQpCffeibC7Lcu+66XKRI1r1EVWv1mxhjpquvlf7k5oERFPzQCfCVRoYEnG/SDCqV+qJRWDF9mPS
bJWAV83oVbc9wvtgDUSgK4Wu8jypac0ctJu57bjEBDo5fSjMlYREQ7yPLYH2oIcYBhgo1zRSjjb+
6DxrGi16pSRWj1t5CkKZX1gsR1ezwUX4uouGkuQ0OZDWBHvghNh040KA2oe5Oa+6QePuJ4qrSRBX
bMjxshp2qBnYry9HWwhJSEoaXtrjEHS/boiyTSHwarS9S8o7pI5pDb5EawLWbWMf5RG1qXVm+VHE
ZD9E/jSwjXARc1dTDKjRk+KVkZhTdEm8KZVfjrvCGtdKXqJsn6HUzJRlfBx0zk9IrlQQ8qf2jvUE
iIcdUHbX6UQPa6mNUSJD7sRrok3mG9r5rVKmq4n2xGWpcbjCxjVDElHbK4P29Fp9+xD+PF5ApO2D
QQuHUCU12XPh8sTkPg4vHV70jZolqvEXuR5sBMV+1HCqFPvWj7JD0hYmLwzvbcsdY6++BxjY/hr7
tNocXKhd9LPoU5P8vgvICJ3j9quTOYWEnkAJ7m6Uv6cdmOzLAVs9Fedlqfpd3kA7GWf8cjh6wEUF
B/X15PTo2InQ9f4ewpYJddgfg9/l79TU7JPX7ayI9imhQazsiFQbIxpXTlfftTV7kdlF5v3Szuwy
bNO/Shs108omPJXxQQ2DggkA/FI4azmFq4LgURfOo594u6grKIWlPi2DC70i6huzz4z4WhpXwrEi
dkIqVhmUMHVH2Sm1N6DuBNdqUsdsNhQ5tv/dNKWTT+Mk9vuKUIUcGsVoJIRbV4wNezZbtcnbLekN
eed1e/XCtw3n/hLfqJ8eJlhIYboMK+aN0mNPB9lMh6+ost/GyNWgjgYXNUxJU3IQ7RG0bVf9Mazl
ui7qN4OmFaCS1wpc3ykxEQo4RnoOM+vBgmt90O0GJEBEqrVe18cG4dqvgaApyGPwu51a32qB6VRQ
R5OSU71DxOYOK1nODHkqdi21nwCy4ZUW0wbTfhcRVIlEFAwH6rFGBSX9ZT1moTUOBggAcowuDUhq
m1CveWpSc4XYZnXfuFbKsxi9xUZ4wNv63Fs4br1mnTSXsEAi1FsxRRyHsOdKBBqEG2mSHHLARh3S
5pXlOf7Ob+oaZpbchMvCRpnmYmvjFUZ/uxwaIrKsmHwHBgbZZh6aK2XtkDqEPVPEt1oW8gRpHXNp
opoGA8zhUzO0tBha59MGWcWbIN5bP9mVrmvubFb0ykblSVeZsWLswx40Zrdc24FZbZzYRQVoRTvM
trQdq5yWWzY5e98gElR9ELX81SIEh7WFQ3uj5FXavGeYfSBTs/o1uBSDvcA7dHSmF+ReS3FjCnpm
BZGiW0/S4hdaH4UgyrkHiaXWrWUkGdmZu0wqx/QhoO3OcuN5/lEDOjUEVtuF2vLU92Li8thabXNS
33+RRV+aYZIqIYtfpb2yXHS25lvpgtNSVWPfI3QzcYOhzPKu1QdRY1l5GJIQcayRmqDASL5d10EV
BXZcX8InIVWUDa3vSUTVpYM+o4R/aRhjMSpp4WFwUtu/OpD0zD3UUXBSiyQ24We1+Kh42jjVfQPY
W8nMppJDbDWjzyQgRrtjonIPR/dFaHq4s5F0qhIhyxxOr1jbawmjZqnh/92kLGQjI5lzq0FjsQPB
4YUvKGoi9NEr9ZTUy6lUTLkMutbpypxEe1AlpVLtjmX0mjjiRx0zatdJ++BOR7nxe/og0JKozgyq
FsfUr4zONz7TNKLNRTQDyPpdunDPlfqaxEpeS3ZRdaqpb1BJGdw8/lNGtBzV2atPDpu8C7ZxuP/v
w7gP/c3cJQOsEbqtXkuirzTvWFJK5mbveBQBMWO0X0RAK156taVV1Unsq5krE7d85I1duaQ7u7Iv
co/0ugiDPVB0jThfog04EzR0DasySk8Z7QewfW8Dprt9wTpujLk8qGcFXX3eQVA8qoU+0ENj30Tk
i2uvJMqW6AqtJKFMiT2UurEFjrmaIhH+bVSuBgE9VTwpoYnSIOYV3Te3dW6M2AlPmbTVj4kIoDXh
H4xmEgTr0TsAKNj4lnYeU/N+xtmvtjZH6lGVu1CdLrnT0+glrQAzgpK+kWCqrdACf3kp+cC6V6C0
w2oTF8ZqjPP1xFPfqdN5aQWdYn1aJ7i6e4+9xi7MAJMo5z6y9o76XzuqFYaWs96an6JGvhSFybOl
pUeYVHTXchmGZdnlWr0ZSiPnGVj+Yitgn5IP2M2ZWOreeJsSNKNczlJ3swxUO0mX3pNf8mRXm2nJ
aNFIxY9FWjAlQUjEyxitkzm8IeDnV7WtygUfBcSCMH3qgm0y5E980vDk2O7RcabHjugZygH+mG7Y
vczcuk0hbUZooAtTQ78a7W2zMfdDi8xZqz6t3urvvDGUDjV2ychHV1/60TXghC0cY1CxZtLzEnwp
qYVySagH4g3hFc0a+kzZ6zJKhs2ALKCWVw3UvFeJTSa9IeW7yrOnXjSFeVAKFLLBjXXhwaeNpjx8
iwhWnttlD2iD2VYrvpXOU8TSPxuibLf0Mt43ln7renRPU4fsFrN1r+bMuzQh72qlm/uurq6yWU+2
aepuOqmQkh/Z6mucOkP/awoknnPZAfl8dEBmAIwC0SWftx2I56FzD+pMk4tEyRZVlVRGj/ZSsYcZ
rQbc4F29Gao0UA9BFdq9vLWplTZXzr0fuq7SBKkjga4enem/lUnkg/24dfWq/ktIgF4x5xmDjcY4
cEKFW7WptbLTScAaJ4HOtaWdyEd2T43XP+hGvE8NgnKkgqktdfQlrfjRKsrQ2ZES0FDsxzGH6RUS
VscggCWMaFhq6353MOnQ9oW9q0QOPkg3rxpB+qxSaw4tY3FTPqyCh/Vb2I+TT+eARNMknW/VPSDI
IKOPTUn+u1yBag9PvSLZNv1v2dcl4qIRmoh9AUsmXJMrLnhXblpcE1jDx5JSE9tMn0OHkZTrSn+9
0ImfM3A0joZ7h4TqlaTDK/oAv5o1xo2vTegQH+BwhSSyTu0OvWj/qG/OLMb7fDKIm2081im1mJKE
SvtVsBAKUfXWt6qr1Laj6oi0J8jYLfvrqmPwMDMglyoqpc1d5g6cxohfXhpKlbnEwQ2M1qj8FZMp
FXY/SAOu3pzVvVa98OoAK6vo1o9ADzn6cxKMwE+f1Vs/LlxtpmgyCcq2fzcE8tlE2Jfbp2bSzFUr
35+s5rpLB3afWcU+HCzkZilymqTTX8bQ/1GnBpY0WLgGcwxIkFt1c1dC9VAvbsOgfF9KjABJ3we3
jEEiZIRKyK2TkxzWyyVx+3teeVJjtJ9WesF1Lo/qe5wzF/8EnsRhPlOpgDiW7Y1w8KioEZepZ5eQ
41sRXyPlyEJo2BVLWlhGuVUvhlLrGm14MjNEBfH8CmSRvQSP6UFY8V0p70VmTgxFmmdn9VFHzX8E
tPXsxmT66TXTM/X/qtJcPwnH1det9IxOHT9GfdNDr/8AOeTqTM9abf3qXzdBROWaeiu3OjhyG9Q0
Ld1og/2qpWdt1JuT2jGdKcf8nOzTRTd3pCvmVF7IJZSP2WbjlFuF+rLk36TyLjBJZ0VdrJORmVdr
Rw/FtCy/24Vu4p5g1vFr21WnnQAfTB8i+6EheUHNUx511zipB6dKyVlAsAj1muGHaa/ltEp92kgj
yxosFuNZufeGk1US4MPErrANgJopDhSH5x9xZDtoJnz2S8iAkLaGh4HrE13cMt32zqDt7KF+jIa6
OYe+cU/CpfjbVMyNknuL6FZVogYxlJpqH1cvvfrzpU4dUSZyQfEz2Ot+3L2G9bYIZprhpU2SSG9/
R0v21uShcZ+MewLPgAHLW5TjVnfTkp5y30VaLslAIyolrnkYH7OWXHVPz+GdUTi4CKcYy4fWuhFm
sgWG1+/ihbC6/g2aJaoGd6mZchPbSiisNkUMNvz6XnEIuCqMZyenuaq+LDK8EGkRbq22WKU6FSl3
0iHwbzLbu6jzFuci135lysAOPto5GYjWY2MnT3Fn/sS6c1bbuLoze3OCaB4iMUZjto/KM4utFy/n
POVmkgFGXmPJjZgmaretQ59Hy+o7x+YLyUudeUDNOena1LnchqaGGTsnr012sDdAheaMsbZ9idXV
q5/j0nC2hZHs44GfHAlaPgVzTVWPef5w8gNa+w4ajom6/KBZBQaNobtPe++BNhWPhjtQDh76ppeS
ryarD4E14HJmQFU0ZXdMaY0tnMVdGRYbK0eeBFC83pbW4m4E2NDQGlt6zbHYGxCudh6Qp40LhclB
V0BUm8h3bcEmPDIytfyhxitCk8/0AAabXneb1024Y3D8QSaWt+tMOv2ldyCKhANmTP+EYThuMGO/
eU57cEqzAGSIKa8BDZRpWbkT7RlD2pkrF9udT6Avk9KbqEJ8rcXZPs5SxrPFWpf5JHHUR0BRWV6a
S7C8Abxw08wEGglIfr7XEtbWrOdGkByLVMwts5PZ0gPOxcDMGhOU0LKI5i6Sa7j9Z39OIX2A7Lj3
I5ecsKX9Hsc5RAAAv2TsknMc+ats7iAYCW3reP52SSaGWFalHcn/itZhiZOtB+1hwjVZ05BKlqy+
GirJsMrq264I4CObNfEkxACPen8JyW+snNBB9+Hc4TEpuPjTXZrK3lz3XDA2xsw2GU/XfjzFB+PY
tA2RKIt2cive6iG2HlgPUffTJ+Vn3LJKBmOyz9Zo3/ZT87qEZK8PIwgH9ZeaDkwFihBNiwY5NR5v
6TDRsBbWzzKjMczqZWNpU3MMPX1XdAY6O5SqrvAEw2i+2q7ASsuTKfEQg6UE8SyOE4LWIq5Tzlvn
1rX9h86pwSnW8C8X5uP9ML40JAGVDs0hE3TfpjO119qLoHU59bRt8SUCkRbvftB8BJGMevNK5E0E
fIOOZ8giMrAUqcgPXWCSc8ZYiqkbLQcL3QnJdU/BDOLKRxlCi9m8zUpgjJYVI/ANCadr4N54mrv2
pxoOgLzPMX76IBjqjpE4asAZP0zZFQ9Y175wnRJ1D/ygzdpz68cJMa7kw/TVmJNAmj83kxi4L6Qk
L/XnuBjoF4qAcbMTrfN+n17I6eDE4J4NG9nODnErf1+TWHJGsifToN/xm4kEJ6VtkwR486Yxf+Oy
4ewX0T5r9FmXEUhLW70C5W136PR2yO5odAUPVvTlIaa4qlMSAfBonL2xC56F+RE01pczBcSiRQkx
OZN5gdO7N5cwvn5GabycQ8yRHdYhcFy0tiyv2vQ+d2/08YgMuLjIGB/URsd44v4GQz3Yl178IJgC
ANTBd+ANPH3D1DeoywLgKfOzMFpv26N3LIEzHe06BRWDw3lsjWE1N8ZwMUBDkA+0zVKDVIwYIX5g
l1debb9O9HDO5SD7Qh0jEoB9cO3D9DPIteRoF7CgPWu8Ecvo7RKqKAQhXDnG6qOozWhtNrTx9IzB
clz9ZN6UY2kQR3pj6XlqBj5GMmeoNzFYanJv47YJv8MnnxhGaShvBVVBwDbrF/Njpl9Vli9jN50t
XQxzS4rrczg1zr5zQSthKt9CcwqvfHpEduw1x9EDHop3zrKR3roOJjUSAl0MxnG0F/7YXVJ69Fpn
zSfXK3o0YUzudbodp9YvsdDwFrK5obHIzl2i5ytMXeauIMzk5Dg8iDqArNuRWIGwgJuRBwZXab7/
12/ize2vurtTUMPP/4JF/tM//v/EjqSv9A+a9s1H//Fv32XPqO36o/j+j38/fZT/dvmYv0uAkepf
H7/+49/V7/nlR2reX4FJNmjArSxAeu/r+CB+Q3204C8dcTchEwFcB1M3DNTvf6f6eMZf6DADCJKO
LU1QOja+vwmSnv6Xj8s+sD3XMvChBPa/QpCk8/g/JPjqx9u+b1oW6A8HY8s/GQbLqenbnEsLKTkN
LiR72SzJCKCGvOhuQWclOAdWHX2GFkPaOpOLDYgyLMHxxcLLX5rsEyWajXYKH/2ueCfQZZ+LZtdY
xk2TLSgqIrqnwEUQieH/Lz0CEex77lTYT2q6oIKQ8WW+LvL8ul3inyzIb8OofOcqn5PHxuX+unG9
RzOa7lOtP4VO9tOa6XXRxmhU5wd4C90qrcVpCOOfMGD0Q+FjryKCBkTXEwhrLfj2kIGsnLZ/rZpP
VhRhDZE13ftad1pM7pxtUl3ZotovgX2wl3DtMKpPtYtT6mjZxT36QNaqzfUvEfm9lpoPU9hfCtux
9mku6Qt0P45DAT8WCDWlruHm+2Iihp6bDoMoz7noIQEG1QAXuIzm+uInVX3Ja6JshhJEehX1zrrP
8AZF5vxSeEiYJ843Iste2aj6nRPS0EE+v+OjXvBDo2qo+VOzrf2Jo2+6EbRZo5+hHV8ghCQrpyrv
RxJAJkfstYkQSQ2rKK3TGDx4WTyXxuicA6b2ZuxPR3b59grlu75PrOnJAdFDLqY+X7ntfb2Q5eW3
1d5tWgO9II/Qi9GbzEumY+NCpj77DLfbsjxDDywPTl88LXlW74N0eSWS+Msk021dW+atm2feZszn
GEFudkh7Dcl/QOpwGKybwf4yeRKbZirezVY0m1w8oJ98SlrLXnEFRjcZMnuYzl3PNCUO0mvHrK7i
xDlMzvCIEWSzLLq+huFK92R6yXs8KnETXzFXRdHpa9kGHt99kiSf9Vxd9TFVWX0ZIvfFHqQqz48+
W5ovwSJPnGCFOt1Gn/PM7RNw0ZdEhVjj8GKigWAm7tDaIrBi8exmPThkY1igzElyoiyit1C05Eos
7UBgxZQTJ5yOGOei+56DhrweZGwu+Y2bHEtB6iXMUCrn4LvLJpuIoNHnDYOoT2ugyT3o+q1lhPrG
Izp5gkhC0wFmaeZUZHkwmwiGYdtYw/Nc8e7hr2ImI+xLaRf6bkTtuDLl6Z34jb/JZgy0Meqb0NC7
1VWfSjZa4z5MHehqTOXgTe2x3XlVcVw6nUAqI/UOFV57N9Lve1lz5vbENTtuD+R7PNtO+FINXBYW
ncYQWR/POmLaZAkeU5NXu0lR7UZhc4fpjHZAibRouPHYEMzAZXoZt51s7lCVhN22zo1XrgnvFLfJ
Cooe1go7OtWg2ML4IzT4/VmQmRvG+ltSZsB+ZwWK7UTcRzEcP7gyAKmdHUJ9yO9LeGslYPqYbSEU
YWvhPhlsa2u5qovcxDp3x8jCOHmoYM420nlfn6z9oAvF1DhbxN1uHaN4F0SFe2GJL6C/cez81hbR
Z7DwuYqQZeyM/oPmBfm6AXHPEEneRxq+EWIVbsuGFEoHCfLKcRG5MGFs9VRbxyXjJkZbBQKNAR32
EH80nWPtkiu8NAD9wuBjMOGHWlaLWdSuH0eqLALYkWFqDN37lu6eHutPjTYgZHXY2WZbXLGO73Gf
uWvmkN/laB/iaH4yQuMs83ONyUEMFSYAW0PqV5DYgPX8Ff6Ah8T2PqJEIu0jmWZcMgxAH11VTBrs
AohDVZvdSgc3tcm45q+mkwH7k3xPnErUTlIL5J+Koj4QjboZzSd7xpe82HyO1iq/p/Ija5HbkjCm
PBqftZ6/BxUL1iyLxyouX7WC3ipggieR1G9J4/v/D0XFS8Kl8Psr+fi/YqsvD7vHf/4Fsnb5x1rl
71pGHvb/W/3a6LuS/7BVJ/yd+G7n++9O5P1/oZv/lf/4d53wONeUD5+VKHv506Kk+h8lhIWv//8c
I7gSrSi/kn+sOeRv+C05LAoE28PESIVs2r5uU1b8Vhym/1cQmBbIJdN2LcuTTu+/Cw7N/Av4F1mB
Png/FwiYrFP+rjg0+y+8z+Quk0wIb4v1GvwrJQfIKun9/G/bn2+QR8iPsmx+FIhHz/mnmoM/AFJI
UT+X/oefpX90i3XDHOLitO1d1QXZPnKiV9orD+achYcB137UcQ7zqucNI1ocazSOLY1Q0tkDtEBd
fmWVwBjrLKO/yBY8T9UfmhIb0rQuS1axxSbtn4pgbkm4boapWLdFdjcX9b40NWvlSBZWVVEqWPGw
dxcX8cbsPU81KUl9XRM8Ot4sRXsy5pQ7jzWZqI3Kc4BIYEfKXb0OHAN7DwnsKKDmR+iQN7pPQLtV
i+wcHXQYcijJh30t58A4sc99ATio0ZnHMjchaQbSX23kOzGgG9cCzm1LNJDeDJi7FnNTmv5hxo0J
yTYOjWCdlstt6XbjRhcGHXX3zOX8btCNB/IZznZs6VznpkPu9SgV4m7l9c1XllnPxigOvSNdNjaM
ls7aOMTDbsaS0J8wHgSyfzrkrqsRe+p7DBZJaozFiEYdYRvz1kB0xotl2Bevoubw4qgmdQ9LmxhL
5wa0CtLw+t5ig6GPka7NvAzuXc8x13mlF6vcna1TXTjH2fB+0lSv97wib1Xon/02srdunj8hKL9a
0ogPbJoEEDhWvMepQ5xPPH3VX21NKx1LEUJj/z7mQx+EjqUN0qSxInlWgkXo2gkkS3nazruCOCfX
hoBcmxbpNi4ICzK/dC2JTmSyHMhqnbY5eogNyW1xPV87A7kk2iADxRBojOEoDRMLioqYJq6js5uX
ezRpj57hfRmeeTt2gDRza/7pZni/RTm9GnnHr0ipRgNi98Jv9Oan4JCSV7Ky0u6KHKgnLYkp2dLr
ceGdCmcCBxivrXJkgRt2m3feJCrSqMqv02WC0dxfLS7ZEVMq9kFNpKFWpvuA4HhA0ejNwv6pJRfT
wsxoVvuErxJ/zkb/KbL6KYmzt77EI0G2DL9SKpmigvxO0SUrsx33Y2yj+OSO6yTz60wo2y6Sk9sZ
yPGY7RYvuR1TY9o5XfSwBOm5nO15x3T+kiROd/SW61Er6mPkGoKjKri2B/8tDcv7WNcuvunN6JrN
7cRVOjOButnj84QKeVMu5daawK93hN0fwin9E6QDtXd6i36AbEctJpCLTrqEP+EUPHRFeMni/K5N
bXc9doux9uvgs2WYeV1R4Ye61n2F3XKJM/2+cbmWcHr/5P2gM49YHnMfcExV0FRz2u49gyGHYKsT
tCETstjccdoWBYrKcK7WHu6RIyJSOOhNiLa3k/nBmfZSFLyGQwszj0kilaS39ZpkRIwYZbspLF5q
j31gqmjCze11J7gxmwOpzYQ9ZT/+ZCN+k3IbyzGZp7aueUMk8J5SjQrI6c96ZL2pK7kjngCTnWN6
JSQju6zJ+TjDSrmk0lib/kwa8dEhMWjVFL10CWVuhV1hol1L8VCuo8zeEwLU3aAW8+pkXgWpbe18
s4Xx4IQPxnidFJYBUrfdUqegRS6AO1mvfUcsGaT5Nc59sasTL9r6MFvtrjr7utc+Te7FS9pz4zO3
nBsg5WnKn2LCSiYo1mw/cAGNE/TqOlm9QQgKhc9EYJTV9ROTs3FLGXyqU7pi2G2YljV08ZeFBupY
DPQkB5T66H7o6Mr2qnXq8nAfxhNdUYfQFp24Y49IgyKFdGvn2WU2o4s+1WJn2P6PRFUHUbltnKm8
yWmhJpZxHXBl3YtqCJD3orIMg+dg0k4aU9cMIUPQ5t9uWn2HJa2ZMsxfhJ29J9Dm3ba7jY2S9Uj/
xAPLQ6nEsM7MiHef/CqWYoY3e0ZsADJMHIg32SatHV+suXztfO04E38H7g909b51ixvHWFySxcWu
15ufuNBqbqcUcRa2S8Ggt2Hn7VL/bmLEt4vH5a20Pwg0Ddc95NK9Df3Y7hNU6vTJqjX3ZJhcE+13
q7kqrfQK//WjGNz+EHfgbabgJ+uqaK01FXNmByr+SIEcOjKh8hrQLH2lInktBjhKUFNjisz3yTXu
2GmOvUkFmBNAAg1s1TgAqkQB+m4o8huCpDBVGCExpydCeF8tvGVxg9XYSlucoeEHsDGShGonWxsF
+d6ZG6F1sq+SYXifYrDH2HVmcC32Om6FeQjMH7Nt4B3KvNMJgcaE2sCH+5YuXHaXHonBXNx7sXYz
NybcoH4seL7PpiadjG7iHxuBC3bKuxfQpY9w7qOD4wRIqupTEWa8TAYjVf0pAlMAndRlbGIXBxuB
nwaVSg9uoMpw62oIzuP2isocVA/JD/tlJLVIZ+0s1ab0DCxgAwypfCF4qDJvyjB9X/KA5F5MqhJF
XTLCt7eUxsNDo5fmwTOHZWMvOZJuCQI0bCBDoHPcMr8t4gFbTOneRb1P1MSEER02Cgmk5csyWz4D
ZdzHs8btL1vshwHm0brB6nNVVRUjjyjc6rafv7r5xxgTIeUhlWgbj26jPV9rBSw5vcz3eRoTKLiI
u0pn8DMzqgi4cxtBXK57mflEeg+AAH1nzSbE2yx6DBYyFDT9qZ+wnTtLeZMRaMWXtPZ1/waa9Bp2
QbLiPHuGcURyclbgHF9eoVW+Esr4RbhRtLK1+UfDsp2UNkKlZlXEKF6yONn5VuQfANb8DKZF1I5v
iHXGst+bfmni1njV8mSB9/utU22Y7LaXSTivc+O0ZO6ah6ylvFgif4cbx93zdHBBavk6zRt9Wy3C
QFFl5Ved0Eikb8I7itZLgG+qYsCSBclLPxlYCUACWLp4NMccky+anRQTzCZ39E0N6nOfuW64mSe+
TmP0dyHv2Uog7yy7sMIuzIuGhebJqHEP+uAEjfRh4jWdy+6qSKZnx4zy2+UwCCPeTK2fPRg2f3DX
p67UdG9fYILXCne+kH5FhFnc7UwCn2ITyt7U5tCB/0SVFW8Xqtoj4GfpHCkAwmvzOp1SGO9pcsyC
mDNXY/Q96U8h2U9ruIegaSum2XS0h9YptsTbf/izuE0NHLkp7TqOb0FZtEzFpmuYui54b5JS17aW
bQPPsOJ3EbfnJMLa3y8u+Kk4eIuTdTFVHA9MnaHpVHv0hd4MkjAKiDAUKA33EzOcEvs04tAxpm9v
tmSggvibmnPfkZ+SNGCwysnYOIkVnxoKKIaJxoquPMZ5R/8mA/NY5e2djzyYui3b5DyTjQsOgtqU
w7bnGAAqxDzKaUM4u3mir3w0dgzL75y0O3atHawr7N2Unv0DVv4/vVWzoExtr9stjRTUdK1/BoDJ
4VNzjmQ9Pj6RMmWe6FlPBkCqyug+ESAgNkbFZBD/7XffdNXGg5EKmFzG2cnITnHaB2LfngymLNB/
2MPo0z4UpPxhwKyPuEJxTBB0XKcYqTjzrTWZXb1wqzVJkPKAGq4SE9VSyI2WsYlpcECQpmevNaDa
FV4yjf0Ml3HQ8kmihome+GIb0nZD03/GQ3Lmp2xJ7unAK2UwNXMCx1AJcURiWcuCaRvp0RtN455p
l3ll2gF63aggCVNYLXrs9jYkKHsnb/LUUvGuw2i11YK6XbfVC5dNe6Xp5JFnzOFrRmD0PC6jMzJ6
5q6RecLFLIZ+o7aYAWviD1vE9UwDcVWkVb7SA/uzpKlmjJPMK0ePLvmPSB2p6YedZbP10ee+G6v8
ndDn69Cw+n3iumyzYXxDXI1wkp3ZBgss31lczFOkr0UQ3AxZc6bSeIOhPG3tpL83SbVaO2E/bK0F
Uj7XpIRyii5ojLucXMVIj8Vq0uJ5D0IeU9T0UPrNhy8MBjHmdVwNj5HHVqShFGInv7Va7F2h6AjR
FN1X0PcgZ93Y3aHx/Rbp9KFVo3Uede9cDabJMJw75BAXa5YrEhnCh+FnFWsnj86mG7Z8eIggetkL
Dir/MdMF36MrTb4/hiXCXYTlHRcJvWyPLAJi7pBsGeSklQkoOGxEnYWYWtwXY2uuM+u70hg0I1uK
EQwmT2bFqiw9CAdpjC6dr2bw7I02O2uiuPMOZERezCT4pONB14Zo14T9Sa/Z8ofqPplic0UBmTON
LK+NyYL1ZVrbDCiiV85S27xskXSMCCJnirQlvW6rdsGXNuHqwBo9yfDGpQGZPhTHudXuJFIzNzil
68Qko+AeUC29udl7bBzW2EjYEJs9q1TL0GQMJfbl2LO/24SubABBGVS5uPIITE/TJ+QTsDQc+1mz
GOKWHqSuwBPnpW6Ta41NzBH5HcNrlmlfEf1o4skDEwbuj9CSDPUE0FK4OLnH8ME+jqlrrmYhyLMX
BnKG4cFJm3d76B6mcbmJZUCohXwHyRwUEtpUhoPhWx/C49K75rlP4R4bmA/dGE2YaSSvfne2Bp07
qRuO26nyb2Na84zl9Vvd80+IaMx1myFjDBiZCQdjPF/MtvUqa9PNwW2cXHsNshrPj9dJx+m4mA1v
HRkzgcBr1r8iNmeISm+w9rHYJG3MRSAhyVTfjNF4jPPpNhuHWy/GOOubT4VJwnRq/hS00kX14LKw
cRQdcalxI0PpW5W8Ia1rHacm2vkzr2Lp0JIk0mk996va5T43v+fJWv3fa2o5VGhPdZp8aRGQDUKI
61U0uCQL0n2zvLuIUUGlAR5phgsie/x8hXPIB9JCBt1cWTSzt5NnfqLYYZ5NwmFdUSm6EU+nYtrq
FI+hDLDomuEpCnB4uHZz0Tv/A+ifuXOLV91hqJo+NZZXb4c0uTFyAUeXdo6Z5Qh1Gyu6xUiHI40m
ZxjRyPa18ohO6JO6R1rE3xATDbvKIZeeTq++5dQfqMUC/bQEhHYvYdLxNk3r2MbdWrh7IyboXiQ7
gv94S+6JELsybI7vIfN2roFUYyTtxWqTfTta5dY3MUJMdVvujKx57b30Li3wV6TFhQCV68bsjk2c
Xqd9dtcB/aSf+dUO0H3i2SXsEqNwm97ZaYYYNMnfGZN9EQM56h+u3sFzjtz7aHG3dTg9FqV1Fc1f
Vhp8iaImdnUC+TQ1f5CRXzF92evD8pOP8000LkwO8vpMeuIN5LR102aPRY7hs+92gd091X3+OrrN
eWizu7xFNdZ3X4nFhfo/qTuT3cqV7Ip+EQvsGZx4cMnbN9JVn5oQUiqTDAb7nvx6LxZswzbggT3z
rPBQL1OPYnNin73XjmD16ZmJBZY/IflslfkhrOWvJcmOlzTSak37BtQZ9vSInxr6SeyvVSDxTWJr
DOTyu8vFFOA+vRU0XKw/gqb725Hi16HIPo2Zc7JNIjyon1st/aTzbjenIEtdFGyFVEUwfNu66WPs
1ujhmNssI/9wcv5iSpZ3cAI9bXqR5PL55trPlMrdBye7VU7yOSi8omXaYVSoEI2M9tWgNxkDyD11
+EstfJSh1YNZHvaYRx/zhQ2Qml80Xr5J89dm3yMwNQ7k5qiC4AcZPh2TIiRniYPEd57MeqBtJL1p
UcHdynDXVsaGJcy17fJ7jt4t2ulUROgrrnirl982x+1uAvrZQRvKMx5Vi18FlvCHxSyPceGw6ozK
TzuuebKjgyuSew+j0zTir0i522Hhsmot2BP+e5sWB0ckb7lSnxyB2eCbnLCTyv/KpGSHcomdCeM8
u/ldo6tDXjGd06qLVWVIT6hZPHCuDGhNeug77X0F/GT12XbbVdvhczbGvNRq5wtKAJa/Ir7h7yNH
4ZcPE09WkiS3JGldtLw+aFrjLWbvs5l1EwRADpRjsu42u55NN1ZvWcYvymvisG3ds9LzbzMhiDzJ
W+S1RuDGbCf88qKb06Wdh+92KpjLxs4Ilrkh5UurLVu1sPTw+HdRso21s53nt9rP7iTWfnKfG4zO
cTpWnCwgnRuRP+PVI5hMMfDFAb6aaaxZLlRq2kd5HTqKJ8Ka/nI8w5Y/vNgFnU2OPC1fM6XEPN3L
Q0kImj3Y36ksfqsSG/qC0Ye9Q6koFZO3wuZC11b63KXLrYYl4PtcCfarHA55F9cjSl+EUFzztSiT
EX7RnJzsUtvxXfuCvPFn/fV5fvE9WlztSsUnzNv7pmUS8Kb6s0ODjCRNLeyC3vo1dMhD/W6lHFdR
B5ZqAsDRT8y45tO4VhYMy6WrFuPAnvMzGnH6OM513jQfvJumSWHIqahFmvPTrOfnuhfeJxGYWF16
3zAfeNRSpBR+zr7f5zo5LGjc/ORWf8tyGFnT+LfKJgazSee0XzwLZ/6oKb6piX/jZC6rvQkhNNM0
IlRIMGB/bHBFGQNQVblv9YCjS3On99lJq+3/3sfxfy4J/c8Ll3/5f7KSMXTWJf/zTubAM/jVzP95
J/PPf+PfekTNfyCKsUQxdUwW637m35cyhvsPFi80jFKXYNMytK5r/m0pY4t/OHgyHF832b74GEL+
YydjO/9gwMVcbgmT7yJzyv9mJWNxoPkvKxl+Ltu3GMF9nf9lOtZ/r6iI0zaFyELGLUO4AABlVTz7
zgez0ZU6zAdWjRGofIrjaUAAWJXzVNeUA8oe6JqCpVFpVJxF6mTnKmJczvEL9xh/WfU96iX8S8Zo
Eei3ujD2KY5y5I2YN0avB2x02Ca7KRTqOAJhp9dbUZKKtgnpM2Z1GWTTzglr/g+GlrwZHIfJ0nkF
RCvW2UOVbp2uIIiUQaRNMy8N66GmeTOf8VrzRqZ7EStk6VAfVCbJhuMRRePzwCHUwKGhouPEOt3p
tbeqtU8Fbi9E+prIov0pW1qoI4sg3TBKEeYwSkM/cpKwUGswCiOznF7plAr1tfBusNCccA8TH4c+
zWZq4QU0TXRWJ15CT58vT3Rbs8StDG2vFM0Y6DckZGKJ7u9dFAbIs8VxaW6/2b+hrEaSrZA2HqYG
fH5JIPIw9eMvsdwbjfjKKMBREf7gBKADjsK5t5lV8StD7BKJ+pN144sFopn4cP/lrTnthJcXX1oE
i+mP8EpS91wOjtBfecTaAE/434hGcm7DboXHH33bpyPB1Ik04drz4piY6tSniCqwftzfoNCibZQn
eytyilPp457Q+G3PxVmPINM1DEzoDT5GzORkVBwqaooiKfeEPeQiIOttf68yubN8Jgw4IA7dFw2u
4847TgRE5ChBDJcNMDuBYaNHMmTvjQUDfwZ6pne3esIn4wyLzaVIHk7YJQbeTPSkTdh0wDs3y4U8
nijDSvFV6ubxu2isv1BSBbmy5BWX9YcR/epxH9Ap+ju1OkRlnahsJeh+jmBv4YHVtfzkd8hS1bRz
e40Set8OajrINkAbCeiN7puvja9S8x+7Sr2kdQYDZAJXmOMl8ibrE+IKg+uIAF7ozZYvE+wXE5tA
02Ec7LP04gOjQEvjqGub83kibxt20zvBQ1p2B/820SYv6PgMl4ehdOUuGnLsgxaDHIcaAFOuFU6t
81oBgLk0Q42pdNeqR7P/TqfmJ2lrPSA6lrP4Ihnj1ZTbeRZVje5wVfYvU2/M0GClWenl6ltHPMoo
T4oRCraqgzam3AZmhfGelYjtxdQisYrO22G4zDmH1Ac50LQ+jd9CZI+ko93QSItw6ECC5iYZAWTj
vaP9+FENDqClAW5pdJACcf1WOFO+y42BsLqHJmImZdhQVxKWA0VhcqIPC+2gOMDFQWQeGGU6TBhL
LvOgWsSfDAW17qKMYj9mCmt1icTOguDnGdVujn0/IL747VAtE6WV2Lk65MOsxrslZjoGWlEBvQOk
4854TlfqqmW92UWhjh2Ied7E5nZsMQEXuX7HQvsLZPe2WJDWcepZJJ1nboyW3KIvkjd4r8a2Koqv
TMtIQouUw3HP7nDyvlRFcjhN3umZKbclmsim8ewHOqUghvVk1BV4uaToC5Q0OparhKu83t7TYoTm
AjSvpeue4/rNa1eQ9qxpB+rrkRETkN57L4GFNgzQTYqRaoaiLmCRDOvb7J+AfD1g0eZzdzL8DfN4
tGXzic5lB1Y1szgQ2aZBYA9ZRBUBrmDsTgrCz6i5r5rVnVVP1GdgfSsjo0adq+AIxFhm5AeGDyjh
smzWZfk+Msm9kZmdg4gDquuJ6txNw2XS4ReWnMW2w/zYebjJ1PCqyDXtag2TmyFA9zL3SopS2ZzV
P5L9dVN4j46eAULSjj7HtIuAcZAMs8VhO+M6Db67d8gjBjZi88GWyWtvc6rL/cjbzZ3KtvfeTBGZ
J2QySxlaUA4th9vpJcYatOlpo91UFs6a2bzXmXajTHMO0Dt8cAHylb42FGTCjEI2U7AU2ruRsejl
IY3HcBHmx2BeLAPNLPNgOUze70h46a7rjiMRAg1Fc8NCvdl4+Ug+qBR/fNSX0XR+eq29yjVtRaj+
Bi9KMx2OpQ7VPCAiTLotblWH1YyzVAOBjhXjLNFTDHH2IUftG2eyw8WVdwjgci9FwOPyIWCrUvnF
Uz2jSper78xyYvBujvkB0tkJ6ebZFoK+am301N4o2TQhR9fz4G57qyjDXE/22eQ+zxVW7lrEJ6Oe
VifCh03sYtP2Pyw1kSzEr0xbhq0wyBCxagmStG8CBv9TY3HfqGjyN8aEeLaCsgOVfXDIfRZgj8Jh
hFHTFi23I6AAXidsGZrqCfWV0lrOCOsjnK02M8UV43XAHTvlb8LtfkBAArz0cjhN3u/ZABcL8gyh
fgZNFhFH6Nt4p43kK6jm2Iw94U+fb3o2xSvxFhRQpTmHukIxszu6jyZaOt2+vRo+f+DcyR9DF9uu
cpttN+rDeg9jIsh4OTrRR7xgn8vjk6zU3eRXCdl7uBRl8TrIdI3aQVZK5ubUdJF10LBybjQsr6ZB
7qcm98LXifNQ6UYcolDmcnkocr6yjguRwjRINJf+mENXW1oOVNFOwIMUlnzWFuuP76WPFcZORqNr
3DQftqg01GLuROV3T7XGdUOscZzmYWRO4CnIdj70WyYCDls+yJWli0DOXl3HBiKkQy5SHH2DSXw2
7hpXyAa6aghpS8t/8GJGpmWi2VDK4ciJfCsR4qC2UfppZ104VmRXwF7+4nUQjKDdclc/tj1rX4yu
DYaB7qmNqYixNZQtDG142Y5RC8IGdumbhyOOjl13XyYmR/l5gW5EA+rGRY/u26dhjAeWnaTjc2M6
lmY2B6qv4SyV+E0c7VEjEhQ2jXFKe7Dopm+fdBmlYJG4aQr5lM9oyWl7rQtGDPq3vaBIthnu+NBz
hm1R8kL2XDT0Loue66Xnz7VsYjbUAVqs+FWkHQsBVGm9js7YvvtanvIlcjatGO9zSU/4Ska1iRRU
XXPRouWJfd0u6RITr6/zm7wav2e6wSLiA34krjXWXfhCn2aWPhgtx3Crdi5aXJIbLvw0bECylg4q
q+to+4J3etC56oQtCBOGKs92BE2TxiKP+PReK6nYizmua6WMmcq0q7+YRy/iLl3mNXKPtDmbWmiv
V2JcgsmeqMJ2ubJ5DGwunbMxxGyBCsahmDZK3FtMSw0FJRZWCcIxG9t4qdmiXouoPFhzgoNJ+7R5
UwUijt9g4SEJ4j/tpj4P/UkEhE4vwI4Sq9fQL+cfN27XpN+Tb0BaSBgjnOiPsnB+OrxD/FoEjrab
BiCCOj/zXGmnksUmZEBINPBRzNA3qudolGxRvoqczVNrLUO4jjWpm96KJAMsQccEpbwU7maQw1E5
YqpRMd90f32zoaHX4nFTeqBV09np3G9GMKbWpD3Fa+UjQjpXU0zb0QReF724GXkWFvtfCzW/k27C
ipzfdR2PZrIaBFYXBmCbdlNnHgxyp3gpv/zM+kNZzXLwJVvaBBAeNLQ9s/sujdxnr+plgE8oCosS
E7tKloBkT8fWLD2krnbp2sY9JHr5YVH32VoFGmTFcx+XGF/MajtnCUjh1mJJ3jBAZ6yRpxm/SN++
WGX+K6tkhNUrY3tTm2FveTisK7VfLITm3P3Qh94Et6pQTYZxW5jeb1Ws30zMFiNLr6E1vlgdPScs
MDbgNH7SXwg1iElTtNc93o11lVKqthYE4j2gbV5vr9YUnVsA4Ru7JeIWxR69IqATo06GbeT8mfJ8
uljcQMd25LOIwgkpI2gzGA9VxquBuL2I9R8Hmx/biQqiUITUhKfKnSMq9CS1TyDKb0IVIDnH4lDq
2NDGPMm2hvvtikrnMpaYLDTqtu0eY3iOA6Qu1bgdmGXNOalD3KMwTDNWyLppEOhq0xDiBZyUcDYk
QpVGWtvwqDvzvfHQLxPq3sRl6m1tD4g5P+MgiTyYbigi55i9NZfVmfZ2Wp1G8yUtMUKnBn7Wvh1K
CMEeQHixfDlzyXRdMy9WxUptN5CPxLvF5OvI+HHUCD5WMyAC94679m+eN88afuDM9E+za+acB3hG
nRwPYZNmDy2/hQ2kU494az5u1DDuKjH+RJpdbV38TBQNp+HYcvF6Qt9RqlHO2/BiraERu9Le5oVy
AowW3DXdZRYInRID3SBwVitTooFyuEwkKnaZPQ84DylQAb/kkbMU9vSY1PmrGn1jZyzjUbAC4Kpf
JlINwCwQYAfVHrKc3aVfXbABnVPbuaaV9tJ6xUO5yE+Tv2cDxTvyOBVhX9nlVXTIlZtiTuPZcKS8
OAOAAOcnl1C5iFf+tMwSAVC8Z2FR5Nd6u5QjYuOOvzn48p5W5csiLGPnqui7Gb3vSUxEoJT3SjPT
RnVlx7EtAwDPqXvy0QN6ZLFDZiZa0KVnp24v1OYkB1/w3Eu7SI8wV3lf6vAFkoVo5Yx2zOmUeJhD
JmKRNcwxPvmV4w47eD45k262w11tbU0Qczg+URcT6yKq3gO2Wepo9Gzqq+Gxi5tb07CFTaXrbMca
KsZMhnXEHgCiId9IRzdD1Ju7oejG9lt47mO+L4BGbLSkoiegYEnZF8YDVv0OtTv+7E147sU4cqgY
0zBp+yT05uGXWfjf8btljaC5akoIy6gmYMeEg2f+bjSQ9zwInz5m6ePEloMJf9EhKVssqyb9HBvo
I8OylnMoYJ99wR1RpMPdXOxsuyRPcoXyE8WXfKtxNIEb/eCGv8KYfrOt6SBk/4DAy/LnbGFFS1R2
bUr2ETweyZMZZayeOJJjYQxBMU6Nvee6B7z/8HQ++AJJMgvxjdIxv9V76IIZdL/JOVyPthLxpnD1
3bxERxKFjzjW2eMMd/w5Ues+m9NyBR98jWHSuP1WEIrIFA4llMp44xoQ/ceELcYJPD+8kRLLpqAm
EXD2tYn9lzwddz5tBq3FdzUvkw8da29Evrwslb6RFiKBxllIpeZq0vO/EVitvREdU1K6Y8Fx2CS8
lG31dWcXZ9ua5a0/mZ8dmD2cmvO9t6Yz3VfnMnX/+sy29pLTadmfJ5HfYaWftCo7EXo4Kj6HLHjC
xe8emxkYWPRUedpH3VsPoBX+MAXeHK84x554dCO0p0blby7uYzleCTsfTagI5ZDsNV271xXrSP9G
szGurnRGqcWUHOvLg+OBFIdA8tv2l8O0MNhVzVnRUVnz4adDqCVoDp6+p9Upf6p1dupxzbZsir9y
YJg4ke7QdF8a5t+F/XFlc8K0SwhiM72DG5czco7ZdRnPFdBLICYt2dLE2GMjX7P5YHMsNt0EgvAi
abgw1u9fY4K0YkUB7i7OtQ3Q711pF9QcypyOVIOXeotdped/MVKnZyMaUxIk6glqjahg7nnzxR6f
2PGjQHAA98ruhCX8NY0pF4i6koMBny0C/hJHT8Vt1OTaN6zLnxHSIyMkukHHK29xf/qWFVs5XZLR
ByFgAfaCqzeSuMFFDVMCpCGMPCwZ5ufExS8LjDQVjHj6MXYg8XZm3f3xBnFcsuI8dPYawSFFHH0P
fv530RFwcHUFusaP7NTABrAWOE+FQf+IMCOsKN25gjTLZTHeXHXWZ1w9kyGubqtxrZigwsiN9jmx
k0GTd9JOv3MsoUahgZkYQFqDMR3ApelGcSSme8yWIHfz18nut3mm+o2nWVur6KiPXh4NYRxGW2Iw
T2gqad8xwnMq0seDRiYbuTM9aLZ1VdqfJfsQyZOyWEqZ3rsHXhg8D7GepcTcsCa+YJ/yCtLFs1mh
TA7WnX1ZdK3NepuK/m1iPzW7j/lQXWIsKSBvM3XKcFjD2ApYjr0tEax7qyzguXIoTIs8zCMRJEZT
BhanLH2u9gKjQ+wXd1Npb1CwnGFfz9WjwNK4aUvLPHQIStLW//q9y7u4dt6bjDbcvEbRJRbBGQUh
qAF5CXLyo+c0bAi2MU02AbdrxmILhiNnyccxyimqQ2/4DdYL5k/OiTuVQj9RvNhaAyKvYL4ua3ff
cq8RcgyHGuepWy7OcZmMo8lwsPEbD6PU+imw6ptWGVxgznNBJt/dmiwZIwE21vGpyvtdaSAXtTjj
PlX0VbodBjzfu5PvYS1GXLkYOJ/QfuFskHWyLg089EjfKrcYFIswHb4Aq7Ht9EHdiw5+FgtxaRPh
SRucVww1dNRPlCnl/q3oOXxGzl8klLOe58i9bfe7wX/fxAuObZLXHJNcWIpT3m/5jrGJa/opjDSn
gzlUJLtozY1HffztLi2yOrUCi8OvnwQfPxpk5qAoqh9DNZ8p0u2BL8e2b2beYLziHzOtjUNZpF+p
1T6CSg99Zb1UtcMplJ1+CESjOdap9x5TAXTV+dJhuIUgEDsPLfW9Z856dmVylidxhEHCpTOFD7oM
hr4ar44o6ZJX/CgwEnPS53R68+u45ZO6kTGmDTWrUJaTKHRij7h2NzSYHNgvDoYx01zk+AcCpz8S
TS5ewP82VMwGjdN9WyMa6iDZwhlt9Ttrewu4qBUSIzu1DNuP1cDD22c6UUL5DdI2CgZ8vKHJYj6v
nV1thCPBDIw4vDM0d82EoxONWdTcNPCnjMoYKEzm2jZtf2bdeGlb3lxAkU5lIRR9oWQbMkWq1JB2
0EkeEPCN4CNJhJydlr4EAOsx7rbe3WaSF1gBfaMrLTJVlFNu6igytmmx8nqvTGh/02E9QkPko2Ud
IQ8MBbUR+ewFsmpSMBgRrhlf8DviWEvySe3rHLRgpbCg67IJqxLRZFSo/5M+Iz6aFtCraXHhJjLk
WsNrqRL7rnGDVwt75Tm+aV7EJpLC4o2nIN4irNLcgzCkocrsR4tvBLa6vdZhwaw7gM8ip3qnM1zq
Styv2JH7YQUZZ1X1ZVLOY+n8Xdha4RRK+0/vVlSwLlBeSokfcCqJk3Vrz0QlX8qlyA5lTw1ENwy4
5KljKWekBsxrodVyR4LwwOUY/6YuQt9abrfzaw6yLbhV0jJA4MT07SrFvxmrflv09BlIm4TyQHFX
jW1946a8Sms7fhC53OuUG+94vLg5ZzQyp2lFoLR5Djg2OxxG5h+/iD2mN/eYmZHBQZxTofLUEWn5
lrAAQPBosHRjRWO6klkYwyRN+h9CS1dKwh/GmkFz7Iujy9f3svSUOFQjzVJZh3WBdatXYi2BnMoT
hcS37V1xqa3kIlL9QUUMfm2jbrmj1wHkH3LhI9kGHmqknz0XyDSw+ZqHvFTRDrAMP0bHBZi0OIJD
mD1a9Xhb4/xxo1hQ8IbnJKtF4ZDoF1SVsJmqd1n3IDrScNZjtvDKA2pq3KMHXYr+ka0ZCQh+gayj
qhc3F1aI95BtyWJfSkf9jnshDiPYBZnNG2x+sm4H3M/yl6aYXghOyCiXgVcD11+8kvDIcoq6Gizm
4K41qMZwql2cDkqz4ge88E9mSllUz6i9QUwyjq0n751vr9EaZH3MFqFIPmVU3EptnC+lcVaiELcY
8ngDCndDlBfVtiIGYcykx31a62BZ3kCrUONUDtnWXEdVATtarnVSyK705VBj1RhNve97WoI9yfG4
iU0jcHo2R1SJRmTKDAmB25rn04RWWqGqUit1NTryMZbtbLEeqKvg66XAPZ5nnr165Bgta1RvD/E/
WBijHa2heYqUaJuoS2tnpLvxQsfhYpDT0omHYgAm7jy29bRPtYVw7MBz2ifa3bF4VofCtBhwMYT6
jQqcgWVqopyvvvWHE0W9Pf9BXzGUvgC1aDrgCjgMpo5/Sp/Z8k38SFb+4WOK1qzZDoflHZCAIq/c
mCi23sHWLBYF3MSbesoeqHo2+USZdTiZXwsnufVo8Ed17pqGwpEi2VfobsOJx+8fM5vsXDbC711q
FFKC7T+gXl4rub7JGQKVRxNryvd3wkMZTH5zaFJGcaerfvFG0ZAMYn/r0jdPEw9mlxbvR6FqI0jV
uOtsr78Ofb41HJYkmQzj6UQPKflTZX+oxqogMxn033iQJ3Kio1PaPPgl2wfZJj/Kktq+4wTW5Omf
2qQ9O6IluFYaD7nHIc9m+UGG2w+MmMLtvAHCP8fVfhTJa+zhAnQGS+z6ih6o2X6a3W7gc5z7HMNB
aiXr4Sz1BEtD8amMlsNdxK1Uzom+iTx1SfSo2rGSRPNtrr1WQ96zc06knNgJfiVniSULoy0rCHDN
aUxkIcFGTFgbW72JIX4ZBXVoHv+g+gDCykoDMFlpcYjsO709pU33m4YTuQOFRCC+al9lpKPJ0MSz
Weyp2fQDnuuEQYuNMXvKwa3zc8yGIm9xvBcAuBzRkzVMOApwz1K5YHMvVJxuYoR5p7lbhonSUf/y
x6x7a7T+RSRYgfoo34GshOEnyQVYxbqt5uk9gGkiITetzvbCXdHdxCp4G/QVKwmdiNvgMnn5uYa/
09WMHTvplQ7BWVVlkdiZQ/LcaCsQyHCvOnUOlSSYUHsWMbc5PqUSB0sMrrA2xeeQocwKZ8CLHMVb
KAOgt2a4vXPs/cKuFYyifBmyiFgNp6JRvJrp6nCfX327f5gLRXDEZ6zb5eY4bLkEWwyg2C/JryKp
wibL/OUGR8uv8OnRuSqwdlnO6tiX8kkxcOY18gmrFN4X46MPjbJh0ku03KE5aiEUT+RKeP3vsvWO
mlw7csQbATxeB0aOT28494s6G1n3RMfpNS/Tne8nh7otrqaZbWOZ/67c4W/ZNj+zUf9Cnt507vJs
otqvbAoiIy5ON7p3LgNk12tMWgPdwg67qoyCdKQysjaNNd6BsTjFO1/XvM0NVmhJZqMbNlKn2SZ9
I3V3V3r8Bm7sAPL3PDZzwyJghOJoPKU1Vt82p347m/0/a5uOiY1rsFhp2Lic57zW90N9Q1Z97k3K
gHOXGXyC6sfX2SIOW1vLduhc3EVspoM6rzg4ugC5vf5C26I44lguSjQZeNdGCiwAX25C7BNeTaIP
06aViXxpa2idrF0ogRj8reWxPM9Rph6MgmVvqVUikNNMg1giNq6edLeoZdJ0Z3pY7GpA7/KU3MZJ
95Eqym69zH7Ryacccj59QWNX2q6bpX+LdTfgH4UafpmbO2JR7LrxVLCVXBm2L9liOzdeEHvLTQuC
GBQgQcCLdtJfN3CC3Gee04uQqmpnFTptWxajuGfl8yWVgD2dBDNVPOok4vTXAbqTMWMEm969mTmp
9SI7RM99YksElXBxwFUs9sFll8FQiqkzZ7hYEsIV/XDOJDTf0tOfVMI5fvTGJ0/KPiyIQ3BXNtsl
hR0Ijcjd4QVrIxaByPfsqUbkltnHsotUWPWcHeCOUj1naZuq0b5Sz2VLayW/TIYjryd00Fo8PR17
woTZUlRuhT3UtsJhrUq38gIrAk9mmDH/BhNGl61pt+8kMsDU2ch7UsUYSppM7WLRf/iKIXDdTVE5
UjzS/4eCVDxjOT7WLWkEQ4+yPU1bhKETypcwFa7IEy4YAdOCOK7jg3LtQnanQ5PtXGnGsD67d5xv
gNIgmMCCHu6lXGLEoumFpQwyDAsEUSg4XiA/Icw4+OrkZSR7dRCFO5/NehKo2tWempv8rYz/4G9b
Tiu9r68X6sVGcoz80dgIYGhzhAbsKvxkO6APYLSzgbjp2cLrBgapLvr6IObsSDBn2/DFPorY3HlR
74UOUZxE0ADRaCRdaeo4RD4ja9NbT8BXdsDSuwu4DbBLXoJtAQMXcjquIvLupE8Um71mqh+iFGxv
TZ3HzerBbfh1hD194Wua9ka+Bmj3VjqhEEzxRcTjTzqyT9MWnfbNfa9Mb7UImRt22qgutPbwXRyn
81RWLwA4qMdAfjvByKFLjM6cZSYZVWVrGD7RMMkk6S5bjsqytGNVvEGJeh0j/9XqbYYnXuoGFQpP
cWXw8TajNfbdoWiBhXZcW7v2zA5Z2nIw8dIkjJmSD8rFLqrZw34iCU32iLNzGrNLguBT7RygOfWa
HczN9GwaeXzNdc852GxZL+ngLZd4wKFlW0SU+KCstUp8/aU9XTBRk/2OemSplo25V0DS0MdcbDN9
/Mh79Mc07RYsaY/YH3kBti1YcGt+HRsWEFHdPZvWH7eh+y3tyUz6bZwe2qjPcIzT8GRrb0rzWCM3
6IqQbX6pPIu2PFc41Mf4zY2ZkrWFGkn6hCI357OPXnvwudsOxrvmibc2dtMDaq/G449CDf7xOMSZ
wAhlIGGg+oB9AfAlzF3D48/g7+6rhDRoVg/YjEbn0YmLnXR8bU+Xoo2IQpPXYIaz2fcBcVFeEKS4
Rn5wgpteoNfI07XDADtERZDLbmQlZZy9mlLLpc9uOmi5eoD7vujusQMVCNvWZ7IQM4KyhllPLx+9
Wr9EY/E1GS1tMi4RAu8422QOhdceSnGxmAgxX7VfS7X6DRLrKzb4MteDtjVqcZogPc3rZJhq6bvn
vLu+h0rlXKZYTScLNng8UOyRxkyg/mo7MZ1WDx0vwVDMAbLI4r2e9ysPWqvQwa0VKqtNy9agwis3
2rveiC1RoVnC9XRaKIe+3NtQHQOygPUuc7BFx3yck6LCS40ajk+9fG1hDHWLKdfuvx7VT/hhxhZf
LzV/z3bqQG7/mHkfKW+GWpLFRs7BhJeGwBySMEmT/Ohzglo0vH8m7Z40STcspwWYIC/58PO1rMFm
K+F0E8Cc1EPG6lyqE8d9hMUtSKTWh5h3t2ODzkUXUKyIuXaa8YupHz5nZP3Vs0LsY089JBMCTzEv
8THV6nlL0uwTKa4wUqituJLdztzj2KHiruAO1SWy3oJZvRhiP5h0ihQNBwlvgZHVpzPrU3KUJ1zC
4zw7z5Gab/BrDhy9GGJS8JNzHDal/mBR4ko1mHNSVo5O3altE7WPrIkYFiuHtoWUZD1cvYJYOTFI
7TtjgYH1hx+gny+zHenMbaIObaP421nO00B/KRRQjHAYJ0i/xJck80FpdWpv6nVxtDLcKzavh8R9
N5ysfUuI1VCgzUOhTzbjhHlyG2dPlppBtKAoMxG3tsnklY4bvkD6cp0Gdrx520WHWpJaiwIp1NGy
MzNIep+qjNIjTG17777HXeBYxtUt1jaUJHEOqktOSrIwdguBJaUilcfr51GPS+ovmf0WgQElY5zI
XdM8+Q24JbiU4Cyo5sHw1MhdLzVsMKxGBPjSvCpP/FvABJOLYSlO5rN2T5goAneYYJr6NBcxt/Yp
sURPDV/gPnCwQTBWuPiwaSfvomORrzc+6z4NsoKwCJ/LaWe0xoOWeMNxxDlo8dY71+glDB7VrYeu
RMAkmlR2mlT6JYBVrFRQZtPSgjwm07ccONfBI1cRMsWE4HT1XSLcG2wzqhZz5BbTxiAOheCFubgK
cvgnmAUwAtSgOm03Oddm8qNXnsRDCBfCfAM5dTUSUhQstizcD/XTPOgPGW9U0CLNic5GA9wSwHhP
P0U9rCbwEivkSTBVsXYLubV+COZlW074X2WkPhppOVuGRQiYglFJth5FRhaDnubDKlywkPlsYf3G
hN7k8xH3qxkkXETf2si5Gr/GjTzJamhAy6181mtrwUGhx3c399J90VA2Jzv5SuQ3fofs9ESIkmzH
v1J3JsuRK9ty/RfNIQMC/UATZp/JZN8UOYGxyKpAHwACCDRfr4WSnkySmQZvqAmv3TrnkKxMJLBj
u/tySHGG0j67dxU95UPDgnFtPbW6HTELpGCqAi9LgOqpXSpLy2D8KDqihSk42Q1vfskJyR+3MxPh
xig+ZQq66woYgRcsN0WllttEcF9xccFxprwwqvQ3lREDXa9kpMvGXHSyIcQBOWmer71H1UqMYuHP
CXSQkgW3I4PDNMY7jc9/y+HAhuAB9oXPWuMgUyuKv3aeChBsCKyTvOJJMTb+XRUOJWWmS76xXSrV
oqm6Y5ButmVvsyLPfzmr0VhjmQIpS9YguVp4tYEuy/u4IhZDdtNGs8VVV+STD3NWfdUWuNH8gLrg
OGpXdRFSE7e/kU5TLzQG64z7XCw4xrzJARpSmOAIDezi0DJVV9xpkya4BFlKPWTbbKdk/CyXLNsM
BSbTCeB1N2bw1tpHT97ZEmmDHvhHEzDalqPArQakxutcWl3CON9bsj80yVudVu1tmLEhcU1J7FHZ
m8xBXGNjQjHbQ0PlqCq8K+o7xgDhR9ugw4M7F9ih8so6IM0Xh5WmqesW/k7l7iahXjp27LiYalak
XEs35WBjeZjlyzCD/58d6WGFoQCZVNhBxQ5ArwnNgWQk8ZUhf5JB89i4uIdlVhzKtWXe9FZzp+xe
oC6wlqDi/dMPGSSyOMb0E64d0nS2yqvpaZpv5l++M3xplv03U5SeWaF96Xb2zopeIv73RJx4+qjT
v3GLjaEsww9XQZVwdcSlGuuREXd4WXA9gv1RXiEOAGkI+KXisNQB/mRe+JXZGvbUDcmWVTD0ny0L
L64+3iGD4Y7As3+oyf9GtDGnaX3sltXQ1Fl/hbtG9Bl4RHmNW3i7/rJmEqPPGfjPJlHEsKafPtBc
rRRFe270l/H1g6ZDDHTsu32X019KwN+OzqmOj7NrPUGoFdwI6BBt4drVZkSL6kiixSUyUpU81zX3
79wSW/wXP5ZZabFsuOycT9Z6rHca79RV7c6dYtzDhqZPdipgUrv4qARxAYVRWnmudabJ7BetOJQN
YfGBufEKexe7mpOXeCNWfGvVBY8lSqRFtApZpr9fyOykXv6CBh9jqpacgxewLfjpeef7fkuaduHO
zpRR9WAeZMproyNhDlRRYnOuS8qIggfKhYA9yqqk0rO6enUfY7W1XoOy3Q8BzF4U+e0y4gNl+yGw
tdQbel7o+pq4E/ISOR02GVdAIBrIPSETcQuXfnurQvk3ssmlE/H4ZVn2PvIYqCelfyww4kVIWEg7
4eeivqzG/wlt5rCKJO/NaC+AByWb37R7qALzqega6UM8yCE5YO2t728c7fPVITJjEehWmDrrzV6V
3nGoXntj8xinxaqX+BV4ZW/8HGetnodvCT4aj6FZDq33p5wKXmW82/zBTbram2mMQHBqRyZM6jmr
imNQofLNenvyh+ZvFiR3SdDMR7FMzAfF8ODRN3KKhhDrgWze1o2PHsttlUIHaZcj+EGeb6Z41otF
BwkYkoTvOMbu6xgJMDo5wkdc6/mmdnhKFjU2g9jLdl448ZIF/qngHMFflSEnmqKXJO92wCauklP9
qHDkO5BrbmY3PJacgGzvxJXbYI2jy60Juq9ZofksU39yHfz6yI3mWDny0yIQluIBQOhyf4Pw+CQT
jnm3IcRfuJe87X4SpWnv5qVD/nEueem8YjYID1SzvKYgNXe+NVHAG2dEvVG/rSRAuizns+cv771T
yL1x7GPX2f5dNM0nOFAc7mT2FPnDW4wva1tYMbsCkzVEHgeCqjgVu9kqgIGhohZwNsjMz/c92pxr
BeS7aZm9AROJD4JPO+zrRwFS6xAWcXvsBGlrorj46z2ci01Khzw0YRZPmArxmNpHOSPpxWtlo84/
QuHcNexqYP4Fv73e4ejRZH8gE98YNwM4TFXjIRpbzhDLS+ZE6RWPKLvGxrua8DjSUVcppOrEfrLG
Lt25Q06WlgGmkYRqNMfWiSUbEuGl002LyMtOyNgHCYWrxwU6GyznMwxK2uuPSXVHuO9l6qPvRgTx
GT7CUfHnfiV9CgmX9bhtw51gqSzcT6L7kOCH+N2y6QMiD8TDDN3Jz6w73gEs6S6gaU+1iCTzV+iR
I50mAIRFhYcHP6jvT1vtB7fSwk6dVuGXmM3Zs0JxticQzK0VT8dstH83nmKKBHiyT2f/4Flxftsn
nyL1l30SL+/ZnLGqK9qNgkR3ymS6XazrwiZsTPjgRi40o2xczvDHbZq+gEYVyED7pGsflB8+/efT
d4c/6g4Isf7/AGfo+KTa/t/ZuSuR2P8jOLf+63++dP/f/ov3X4UHsBAuIWJY5Di++I/gnOUI/pkg
FRfTOSQE/OL/lZwTUI7/J73Qsf+r48c+/lc/ihzXC8P/TFIuDDxCd/8bvNCHVijiSPCTUfVh+v3f
wGSr5lQJWYw4DsXLPWijjLPCyTIpXirFLK6Sj0JZ4QF8XNOklzLguJfTZo5Mnf5mxLk2UZAgXsUn
HvVEryjC3I/tBP3XBGwWX7qmzwgFsHzNYb3ldFjvha92DcHdksPByUTJB2Ug/WGy3YXd1CvTJ4af
vHuMu9UbljpPneXtlqWmZL0l1BSCLdymsAIpveMsMeV3c4981uWs5eb03Wph9bQOlojByb5RtM1V
ib7cN8ZhkWRP05Fuo78TrpnSdyivj8Orvdjdc2BY82Xt5xS11TkPPMR6D5ElnkdAothmS/ThQAUp
Z2aejhx2x50VUokG1emrqPDXFgCeoo9Wuj05v2FiR/orbuS1iwBn1KNEoUY9SbLxNqiYq/CnYSY/
GY4GN73Tnmn+45lTV0xc9l+jwidlz/ibMZrLMAAqD11KWZLkVv9cM7hpnvSuQPyp8OwwJZOO7wja
dCdLeMc6Fw/EAoqDqp87t+N19pebsMZvz8bt0QfCdIORALNn++VBF4GLMxFrK0tKV7urCIZ3Rq/V
ju6eZ7+dzhwJcIhqagS67zqh6J1AXZsyqA6qPE4pYgln14/K4b6rhe1icO9u22p4mVwyO6n3OVvT
79mbiNIUwTaT3ZZJd0/xV7ibO5Z82Om3lOf02APTGv+HwW082GJH7ufE/1ntCa3eDklkE2pTxa1P
T6Ju7PqMNfyF4q+/KWn/gNlIdsiBsbExXsyawd6+ronCFGMWukyWH0tAb3shVcWRF5O0cy0FGf5A
e4hQIcbNpqTR2/KtTQAZfEYb3i8zQ8vwV1usmqlVmV4aLHWOZ7EoRolOF7hafVO9muhqFoJDFArn
W/TcFvhyeRcObGe1k7DNVf1ySljbZZmVIqgiQPUoYgfDuv+xKAhy6/5sLVSbux7EmCY1d7ZfQtEx
OIiWxPtDCWyBr4p8akErW4brlgnpAbrkT0/cbufjxVy41s4zxhLTJB+ASDur4Bjb0DHFhhNGWRoM
2JiG23hUL7i2MVjU831qTlr572J669JFbUYH+LWR2HgKtmY6gnXmzsWF2wmP2NEARHPnN9HAeGMS
o5g1hhlHEFv546EZystSZCnQH1xuAkcj1hN5Xw7FfQQ2gpP1paKyI87ct3igimyg1cOPy093oSMF
P/GtLPeV8VlnD9Helv4Vrmiy1Ys54WoXGYsiVra7rOxuuzwBV6GHezS8d9ZmX4oZ5WZEr7oBP79X
2uM3wxe5d9ewHFXCN7j/7gEH7ziJ39GgJimkYgfEerx3NJJdZl8byL9kLw9I7R+2AkxRDupTloBx
8ET29CSiyFY3a8vJnAbfOZtXKhpQ8Zwcw3gUfUxMG4E7b/OaKSrupxdBzYlZ6t99iku8tDiu2+mT
K9PhJnCNA2l7DCHUJAwPS4BuulBG54dgmEg9Oox1sqLGbM2o4FSDTh6yMUiD+L41Cvhn+ddP9WUp
lydbB2+MESNJiUYfLdYDgIiouzHZg0zTt94s8Nvd8QCopt7gMspxb2E66C6jBhfNnfOGPXlbdhqn
ozrFrLGXlFIKz2+vTp58T9F8bZfkKFArI9QfZ3UuT07+CjuDltxx7fCb9WFYXZ6GNnvgAV5trqmN
F7XMAo8jhHrriuc4n4koKsLYImJegdKlrGncQe7DKV/4ZADC+pRjx5vnaCcW+ZWB2xFKD/sU9lrY
Tm9xjCa9ZKfJ75Ft+1OfaICMEydr+PXYVFCUYgtzRuY1pzlkjc1GpDh0UY1nDXKltDu1H+sOlJTL
vMuNCsuPHo5FFcJfj6mNdQng2g0VMDy9T069nHoLI4bqtbho3/4FAA9vzhQyz0fWANDzxq6c8Biy
s62orFUBz7MWt4Ue4293Ron1FIr2rJxjgzi/V8RX6vpJuHhwvHRgazWxl5pndbBIXBHEf+VWuZHh
Io4m44zZmFOWPVaJ/afXPKMCqxX7OXrQ4QgKJYCw7q8OtDKT28F69hz94TopT85tU2VvMmrOviFZ
REKdjRai+RpEXXLBIFm6VHb3HyrjIEExBoWCMnq30mgFvbM8DG2ChvlLkMAZjBd5b6/gxbzzXwhT
IDvNmljVSKB6ZkXTxfkD0VfsFyO4rjF9YThsNz5F4xjOv2us0nns38598+S5DSXyM6Qp18BjKo11
j8ZAKYKEx2ndKVOFiKumRMOB7sqqgHLtmXh4tu64hA8UUXA8tx3z5fSoqcVUrn0/48EawRgajI6R
g+o9++w4RPULFlxGfSJASMVMj1XOf5/C5NIuWwrv2McW/ZsdGc5m1gYWVUkXE1vaMY/ZTXSHRFL0
6o8/fcwdkwTZWfsL3Xo6O3ZIE2ZxkduDGUuufbVyDGI+YL8EZ9VZhSUOj2bo7tv02rY1EMzc3iSj
zYBR4AIpC/CSWs3vtcI0kufjxrZxjpQwMCGusoTwPxMkCcdmv+Pqo5bvOH3PGUn8TUjt8E3Ty48g
Zz7rqpFtryvry//44qckQsTwHrhxtZ0CYEYi68hj4jRTgbVrStphYVVhMkwr6hZZ6ibxbwUqlYyY
hGqHIVFfkSOQZQt3lYJc9Gk89m55iEpJN3o+fjiB845k8cwiPUXChQUTe/dwj651UebYhOiv41eg
xUafg8ixX0tTFZvOFf3OqiKHMk2c9sr5hfqcHcUc3MXFy8i2pLam/shJ4jmwogt//jnk4ZPuON80
sNz2/cS6scyjz34sf/tcH5di9BGaFhRof2Bdjzyx0RbNEqm49eN/GyGPWSHHrZSETndv1zo+92X+
UPmsaiPR/4iK/i8XL9pL3D4G1HKS1mvOncd+LVvGO1yUx4RhbZtijCA/RpbDhRGLhce/43Rq75dS
5lwjmtsQWbKeXQZWgohIMREsXopV/cp3kr3PgTpkeiod+1CM3nu0fkomPPwB5dyXsGojMAzcsEj2
b4YMsFdUIFOnOUbfnDdOOKzTOlxteLdZR7PKAPoflBcLNOTWA6aGyROmBBW0+CZ2JKG7LCBm6Xt/
vJgnRluOD0WxZXnFyU2wNXLlU5N717ly36fRP00THcvMej8qmIGHFfRlYMFEiekAXWGup6b6jcXo
Fu/5BTXd7ENcLGQ4rl7FQGQ57UNozeQipjfMq7SomD+d1VU3+BSg4+bZc8QBAZsbjAHQthdvsl+i
ef7TidDZtVn0MDVsUBph3XIhHROJ+Sao+Jv7bDxjE/0C6CnuItOmG+YUPD+aR3uc04XErjXMmafi
oEBoI/zqjOFj9DfsBrnpOjhOYa1hKjnpru7s4zQZWqj/wKTCwkyJB8gw79YOjnLx4m04NNfZwt7S
xM2l9ap7U6UX4aOeCoC7bIbyoDq0dvAmjRqRaqorBUzQplniED39SQvWl3lH+LJ9CWDsJqODqzDw
f6d+8zT19q2PXSXNHwesT+qKjXYN0r+FafI4tirY2AlyKRt/FwyP758ghP5he7XhCMJvWchfGutx
JpvbRZq3YHYeoXp+z4TVHOzHKmCNXNvDMXRZQbH/nenQhUMR/0GcJLaKe3U7+QTdO/9Pqvq/xrPp
kChJlrWOpMmPly0m2uWZ9Jy3GPXd8WagbS50nBdQbRoyq/ft9841os0ay4NzVw79KazItdSgC6fJ
fuxUeoc3HT7kfOaifJ9QCnDq3mgSfCR1mdmDciMNSbLZ3FsthdKx+lmciCrO+mBbiMOeaXiUpLcL
3ERgEc7AtY7nEu0Vt1mZ4B91vIccqKEVbNlznzPIJ1uqMAUP6flh7J1Ptq3oHXPJ6W9Ii1eKnu8E
a/BlCbCruMTw6pG7UWA/eNYU80GRgI3rZ9SeJz9M3u2BLAUpOaAIFMf5qCxdxGuxVCzrsjBZuPCL
ldM/w2it3+f5Kzdi7zPGlsbFi6xe7TGjt4MeWBeRTyetZiccPClMQnuvc04qAQyj+STumsze2so5
ockzAzrNJ4Y4eQOcg8gzt41s9J9tNPbacPShAeUcxhK3CccP7Km0CQKnvXGHaTyzOYUVLpYDG1RW
r89hx1usJ5amWap+ZhZBmsKXrbE431oNOXQ7vvQl4m68HtycsDqONZGCadKbxaU2i+jZzQCbc0dI
8d4uSPVCwTjwg7cRAZejF4x3QEXmfQtMgrluW3avs37HY1NsO9wzXUJ/6XQa+5BiUps9eQQkuQ84
DoeZ8y3n/AMnttq3XLGE6jgcJjZbtiYoz62fe/TX4JgNv42ju4O1MGimnb3R3VrEmGEWY199UoAX
+SxgnY9Hd1NphIGygw3bRTdhPv4sAjtjwEjlWBCUC95KR9Y4GNLgJp91cBbN73HEFZbydFImOiAG
AvGa104h9y8zPIJRk20NUgWkVWxxCz7KSTrDYxsMJLd4Ry+ZA+lkjUo0CyWXqc8xH6PrE/1RBZZ3
OMc5pOtNtTQAgXim1C69OzZliWJ0VkBWKLccy6ACsHdHr0Ex4+/Z8zRQFLWzTsMYMWUOvrJu3Llx
SptQFPzxaxb9gH0IYWY46e0muWu6p7mR7bES8a415S+bpqobQ4HfxUR4+z2awvc6xbHYE/bcidfE
ZTyO2XJvMwcOM4Y21sTyrRA9d+2O3U2H5qdrP9iBmPiOmAtAu1X3g14nvxovexbNxKa6i1euhLP+
HzdcU84ycdOlgYgql5FDgxVTmzcsSPK4F4gKupwajmgMdEZYTDANNbJaIqx3AYf0hmim64efgVNW
cJR3eQqXby7rZBtG5dsA3H4jJJQWyHmIbCrEWTtKAjm24bLwwMjk+qWUisM+eIbg3KmaaYBbB4gp
sSXKeyYA/WsOXlLQknQzNP2ma/Mdxcj1ZY2TVJUXYAZZL0Pf3kNZpS5u4GGTAnpPJ4NcJoJX6WTE
nVtcbnb2YrWIxCx7HiJcSfguur0K02njtdhMyXqPR2z9h7BqcvwV0MDDMFY8b8YT9qnnBAb2zq36
egsFqth5A+zkerZ8OBNsqRtH09Uucbv58Sh3k7dQAOlxcAtsLqSKLL6kMderh+riqPGjrjJxg52S
mErdVccyr5+MIosDJY7NbCt/yU96fuenufay7WR4Nk6e+UY9onevBvsekya3moXYTNgvx3wkZ9Ci
RvK2tQy1BWdvNcfnOKM9RH7OgufOgr/omfa0+46xIihy8hI26kdkKBAp+GWj4j1ltmLSZQNdafjH
acbE4k4epMoYN3xleZdl5AW3uaXapvB27PN9RM3NMIISWUZieOXqAeMEuWlyjJ2NG73MU//FoRt7
YWJegpAm0JI1O6adF1TlElmGslc4Ju9N4uTHxqZ6Gq4iGW3rmNi6PHCJv6ckdZHaoc7ARv8yKGuh
oA3Aiv64HRLxUuqvmMPRvwrQ1jkMtZD7uaWEqJ5TfZIXDv5UlUNvKkznbBo+zy2k0WOjwh+scXsJ
5uT0b6/jhl+h7WHlTPgCpwRGiRe/aRuvT+BWxy74PRoOrlXEUysi+G5x1QxZMp0kVxF7J+8uGYv2
tKfj6StUU7nx3ZwcFb45zgdAF4vWPFnQYVIQJbcRq6os9vaDWMEKzYhFyUGZGjigE2KZj5GonrgT
0BESiwnNiR9Mpr8heS7e0u7JHTFAebo9we6qjjwnO6IKbEs77ovLwE/NbC5USPxsJsW9HryDDgzs
qkHo3cidJCWKR8kLfSD4iu6JbSl8/bB+VCvNMagoDx1HxQM7ntFrVhOni3oNpPRY6Pbc2rp6muLo
BJETM7jwOWEhO+65zNtdb7XyQ4mdh6HSoT/gpKSON37qzXwgXUmssFypqnt36epLloujk2FaogDW
4xzNtwuQbR9KyMVbN35z/JamaJjlGcrTYjtvfbAqiyuzC/gsfd/mStZruteL+8pe+WvoWnG0ah7K
kIEWCNWzPgZu8rtwUL6IIu/TQHzDwvmdkrcOl/ydARXkV/qg64F4v98+jhmBTBBWeiMJG0FTgsFT
levmc3g2uPmvRVSe7IrPDyBnQgXEixNSRMJlCGvm6o2P8l1PgdzFlJCc0DltgzOzwbcTu8OOSFOP
aQGVfo6aYtd0DsVma28qdajbsYClBLnEusjqADUzwVnb/io8IzaD7h80H6o9NdaYflYkOxipPZ9n
XFGK9WokWH8yTfA03SUjn8AcA/TWi+DGxgvEBKc6Vza387xJoNPmPL9Brlh8O4dMYmG7QO7qfeNH
7tUwEqYDZepUuA20guf3ydDslWufIi8bL4GmVsWHhNU0DLtdlz6zHUkPDV2mTUikLR+anMh6c7HF
oo5pPe2tXGFSxd946umItkoQpzkQa5gpuM3n5K9sMSSBkcJjokESsNDfSEfxJoRyRRuPb+Ps/87R
qpk43Oe41LvF7Wyo0LnaGHNMZ8eB2cQTNGxIIJAA3uJVftVAJJDV4xItAx4WsOFtN+fvBg7aTcVU
W4hyvFuQULeQ+3/DvFu9wzq6uLkTQW6Z522D1u2Nzi+vIsuOft1SGE8eKfVZoo7WeJu5XCT/GHJ0
rRxiu98MZXwpPYKhYiKPwZF9G8uxvwIDQYKJio70HLcBMY0d8QGO55ABG0nAQ01QFahWdjZtIN7o
DMDDTn36ZrXaDyoqrn17XuC87xikKXSIiycvl7QiFEEEgcy3jgw3hyVSEpwfuOWIbhWs1i4vUYZg
rkdKGV33I6CTZN/K/mych952ute61+3zMoP9d/GldjxvCPeT3k6JmvQyOuTo6g+lflRIE2BIty5d
LwB3XLMzHdeHp51mU8In2WkCkTekDvCMhNnenX3I81wc5RwF92k4P/gL5lTcuqfYypYnr3ctqmsq
oGmBeaqiELUmrVxad9pLrkR73yvvCXaTdy1bH5NoR/F107g7YOUztROolJRnc2J2Nx6blpNIotWN
AtcEd8xoGeq0l8p+sjPbsBBgyOxtj74SKzoY07IbcAhGsfr4VizoVxxY/FCEGCWANw17PfKt/RI7
vwPF9QErE6GXWv7QX5AfB30rmsVmPK/yQ+6w0U/JZz2y4B7vKEDeEiavT7qrkPdNuxZ5TM+mYw4T
i437JRbMYTmllCnKiXS48xIzrQ/Zou9ci4V7kY5n30mAxkd+dIEW9NEQJ0ebHV5nR7jPNtMsB9rb
jnTC3cjtFoJKHBwn478RvQHiIQyZY/EkCEQ8zwk7MGjzhOrl8mLYpDxKCUPfzM0TdSC0eWawS0iF
QiGa2OIurnWPQjKey8o+BO3sHGoSD1SKlt7JBgo+K2JwKRiZTWUzyugR8hs2FEOpCze2rOMvY6kE
4w8OF+zqlz6hDxL3gARt/O8LN5sWtmEGh+d7qrjkRZiXp7m1RtxEa8ZE5acS9PA102QEpWPuRC3K
x4qMEs8X8l2tbeGghI4+hCMTPXtxz+a9Cn3+Y79UtGc4+ry0w93iuQVXrjjQzgTWScqQ0SPqH/nZ
7ByErrE6qp9As3a1C/9SxMIDfF3c9iOpocGNHqwa4NoSjfnzvy/98rA4droHGUQYeIinfVKFn0WT
HRV3uV1cztYGsT0DoRGuEBq5H+fouQliuIDCaXc01qyzgQjPdXvi6Oafg2sK5OM2ZyT1JloVa46O
u5EMCFtjDtflwIBGZ3fJMjwSnDMIUgUqeh+XMrnN0i66XQMxYXpN2vh7LmJ1qNtpH2I3Y8QnOzfw
lNDwvaYiXrDAv3YFBhrAhOQ1BOnNDl4P52BM7ioldk2+0dyPcuYIHMpzCjsHwuJwjBlR6NmJvW3t
KX3sff+jnriVeyQiahfaQjkBpeEGmJ4gk2CyC+Lyfe0PW+oRKmccIKBO6EyNxVq369wIGhnQEs3h
4EDnydAk/dH1LWiSPqBIv67fQX+Yx9xinhP130Gn5X0W2wyhCr/GOBNFozEEkIiOT3FfdVtSWQz0
bnlqSBD28EWOoCyLc/KHLEB/DmyfE6CcmkvQkK3znak+Mt7v88qrz2FKTYAcp3Nalt+djtkQ9nfS
Jbw/EbLbaapCN5mq3uNGiUuSOfapTaiQtBb3OZ9gPAVLfMc7jhon8T777IpVRGIopm5OYK75RQP2
yNls9q9kBucjO7NlW2F/8iRiUjFWV9Um/m3ps0pHE8UC2rHKxgODFy6/EWPGG8sCieIZtSduOT/p
UGbXFR4yarMVYTPxzXl8itVm587D33B57BVV2ZxAXiS2Lp6tBxewx4akg+/C4qzNe2aTpRrCOeLJ
Yb9XHKEYQKlmm1zjnlCli4OO9oz45HSg1URrzYCaGJlMbf3VlPlR6rr8yvzgjzI9xp+ZOl4LvBX0
+d9FXCtOPgM4y7Cj/bXHqOgKFOEi8h/ncabb1k2wpjYWVmBb/o5FCg6ujo50xIybypBza4sGir9T
bWvJbxAuiTrHRXTv4/cmww3jsgvBHKy/Bpv6Lt7R/5HtbIsa9GFeGWoeags1UwS5C2AXI2G0oNK3
dmP/LKWbHY3zl1NWez/raJvUeU72xH8ZY5JiXsvUYywCIBzuILfCwapQumknJRATdLAwIuJexFyy
rWMqHjg9tICWFTg9OBwUW47slvXD8aY7usb6sG3nYSjkyOqXtIoTUsZRFT8zwedDwN4mMxjmsxpP
vyTn26/L9cgA7iDAJuePoLfic4cXrGq64tYiwirQCHb4/39CaT1qwgvkMZZnO+w5Iib1N2dPMsFJ
dRxG8Ag467eNj96VIZJfWivBvraENzIA7jQHzlFRSwfS5VaLnqYJoLOEPBKJCOCQ4vMBniR+R4mE
j3naANd5c1sIAiZ0nV+ULj72w4E9k76PArlqFGRfpvzVsqLyBcDInUsB4nagp+3S9yK6DdsVAmWx
xgZQwOmIDBm6NyBZttGA25f7JgzlqSrKeN9NUm3NQKdInopqF6XNI7dnoHqt254MIbP7kah5WGGp
Tut4vJD7eaclilawqDgQCueJ1QcA/UyytTBHXvBrZRtP8IxqbMwo/2brbJmjow4GGqrsN1+fp1Q+
TKZk84j+z42ygOe2lya9moSdOq0+gtRZKyjzGM5d4rVHYgXTpWUlm6dyONUtF0IWkYKwVLqDjcqo
W9BSMFYXf7Ljc7UiFrpGUotUMjSH0Bg8apoOnjO98oD8kFbh7rVvPhNacfbgATlrSCTijlLaKJwv
/77UXtRRZFM172JhbVK63wUq7TlPiZa66OVmxkTZUQ5eUNIMNSbkXM0XWRavBYYbfL4LR/nZfvGw
/hyUnf2MHL5xp66dZya5uE0bUH20KNjXiKubYplOiHXB0UCoXbsosG2Py1fM6LTvAm4JU+EQVNYG
oqmw9pkVPcpugaKisOZPMUaOBvHmtoWVeEgpLS/UyKg4kmTvx867JDFLz2aZz8VYy9vBhmXgLu2j
odAGa+n0kaLdbhrlfMe990pnAB+rPPwJsHhjmyEqXSH4bf59JyVSa0dbFnowC/MLAR2F+QieKj0N
7s6aSeQzylcXeh07AjQoar4/NxcsuPUQmovJocriELV3YCI5485sp1wjvmmeg9vZBOFh6sv7wbD6
9pGYGVnS+3/frySPwUcgOSmG2cNiD9cwx2cfsPJlTUaqIwrC5hJ293hgWk5D0anSmITV+kVX9Rlo
TXpcJ98zQtbAXHqu45rSGFbBPHAJQYJpQZllg3b2jNfwbwGb4M4eYs248S313OLAXa9SWqzYVG59
/uLnHPllU7eYXpMo5RDuSI7xsh++cF/fkCiYOK17h9StH+vaDACwV7TfABo1j9ya//o/vgwNA3CB
PHIYlg931DYRRG5eyxBjsmjhG9S9Hx6SPvmu+u7Av7Dt/VcXrtkBgxWG8QzXaPmUSuIF5cLG20q+
gqr/CIpGPZTExDjUZukpbljDYzy9Ex1PfylizFF0ftDSjgBftPF04NJNIeIsxTkoVycBDjNbJO0f
ekV3oAJ/CH6FR51R0JZDBk2caXyKUg5LLiVVOebVGxE4bOb4EUESvFZV3B8dc+nWKxAzybRFxo/J
2Bn/7BBCoPiHbk4Hp2c5hkAlPbZfug2eQm8Se88nOrt8VnBdzVS/8PbPFwx7UFpHF54FkMvULin+
HDcyW5q7Zvb01bOIMoGNmqwEoneGy6z1VHXFnu6yR6OXsCr5PeuKxVzcXsF/ynvtVLsJVuilSCg5
Az7JWsPqj54HkgX916yhu3qX05mDlyWj4bvw5E6G2b0krHjtQTHcNKAXLQ7tuKio5sPN7RQuDcC8
iR5tREFrvVird88lkMjKryTHyu2ZuQpJpIkfJu4rmzrK+M2z9olmX7J2uTfvuLJosBuLSz2K5jEJ
pm5DhQa6VhbG3KcoqOdw+FSPzqq6Ag8SHssS6hrhedn0eHtVz1FeumgFFKaixr/lfT5jbAHY2O+i
hA5Fxx5tSBiAudi1Ilbn+jnNJ/bBcGfqGDZdBXISKuKvyhEtYar+tdfjCmwsH1Fc/ztf59XbOJNt
0V9UAHN4VRYVnOMLYbe7mXOq4q+/i/oG6MFg5r4IlixLMilWOGfvtZk6C/2IJ0fb68bawsy4MWua
daiTUYnU/spMWI3WFQWRegZ4JVp9k6Y0V1yKXnj+KehQRCIVxUMD2DQILPjUdgO1Ih44jbKPfmdu
329HLAD7FnrAP383k3F1+ymhYLk3XJOKcaOC3GP1M9D2T3PvcW5NrItoC9EY0AkfdKyCONUtGs5b
gZnKpoTZgDq8EJbl7peAPOo0kNJnx7MOOVAAjKGwZ0cqr4d+6YfYmZ0828qlP6E6az2H8at7x9ck
PNhuhxhEWILNWcj+0aTaaWHGb9xBrnCLz65Ig+nRn9EfemX+ha81hRZPZJBuMWtaKf5tN7vvxzDc
V7O3S9RcBnGkvxQNc9MwLY15uh4qxgfcunBIQtGAwdbjb7PtGX/8HCor28gVEfRAVoZ0WEc5pltN
p4iCXypaqxmCs9HHNAHWRmsWSL5QJsWpc9ChpTCkg/TzvAfN1ZBtCacJbuc3TLRdEc07O878dWku
GrDld8C0cy50dKy6zph6+wnWOJcQspp1WFBoJTlw3UPTioFf4JGXu6bX7/yeMQ84ehs4bEg2NV+d
VUZUxJHVzqoF0LPCf0VaThRHOzwri1OwDUaQhTjajINZiwbuoL4FGmrv8XpKC/1DHnU/ity8wOlG
sS6tiEIcKwC8Qmu9MbFwZNoPIRsvMQCVVe8t/rhKsuly4/jQiZYWevGcJ3G/E2Y1B1Lr3oRgaZsj
cQ3k2GIGDv0WVE2GwqCMgVEhGd714mFg93y8nScIslVQDwcble82n4ufvDDBJFesbPr7tnaLo8PB
sK1EomEZlrVm/ABYq9W2PR2lKMuoXpI9gK873Ne1QLKDrY/WHklxDQYYSiEoDKquJScD5n7t2q9s
Bbm33CRDisWXkia2Uyai2+lnZZLQ1SfV2IQUh5+AXLZYoxS1/Eu3G6T+ZWDV3rwrOCvULfsAquDy
1/2eFiAffmAmjLRcPyjL25hZgSPNMOom0EwsGC1yTI1iR6CNLIyRkX4Yg7lpDUKe+RYfVfwCaUxe
KFW6YIJnWC4x9PIUy9Zet4ZjFtvIvzxxkemMlhTm+8JVaK6saRXDBe77sabeA3s+CMc3GnDZRRaa
HoC4O9aNW10Z43bYsacTHIqCMlH6XQqiAzyDUCcjKwlSoKyahg2VHrAu+dLNX5TRh3LEMK47+WdX
2w0RpJF/0fMUVLxQPyWFhtM01dsOty6oOpuMDoXJ0UwTpM/IYGYNRP1SyrnGKdrtwi+unkv4BgXr
cEN3LT/x+XazmCMiEaxHi5TrM9qANX4xRGMGBQXCiYlu0IZqN/tZv8OLBTEpybG0N3hQfZFd6ZKT
6JbAdnfb/HHG20BOxa/Eo9/+iLwp3wwR4Ua2BwoEi1QpPHVg702JPdpq+uDRy0etRwgGl+lUPGX5
qZ7E2fc8Vi6ZTuvJiyBMRQL5ebbtlQjPadspMpJQk/Sk1LkYow+WLb8Ja39soE/tgAYka/4tcoW2
yeg198Kuf6by0QtHxLqFfpJTjE7ZK7uL7xh3POVXIsJAC6tdP2KBggGd3ztUzCLWjVQPVhUDsJro
MUfRU2wvKr05vKN9a28MRi+CKoG26eSAuP5jBref2lkRdKRl7hGb7km3A1CUVuA+vAQzNmBu+x0K
Bfpj4sh2aW0Vm8qDfueIe5PV8obzGZO/kn4OArtnyRvSXIVm2I3fTIV8dUVXb3QqV3QOwTDz+ueo
xvqXN3KTAhVf4yq+s+OvRG+YtRBubXxjMfR5L7FDkQklA6Xowlj3Q/E701rY1vKrKb2PPjG+DaEd
sdqhbMvYpobQKumx4HPkeDrU2ekeFuQoEJg3LqVkw7mmCjgeIly5P6LxIYFAZb8sQPjwODHp4fHa
NWxGmEr1nyxCoTAbP0ybc1evEwg926QzkFHN6bZF4Y9z6mR2gAYbXQMZldrUBQnblNbvauGMlNNC
3Pf6LwRCG/rpAIRtMux9rKNRjgNef22mxmIIs9J1WdFgd1kpo7Ij7liP557ykUElX38mue8E2hiH
pv1im9MhbGwWRSjgwkZ7WEjqZqgSEp6pJXom1EOz/VWEAl4VUkpPbowSQ5iv3GgvoWLuPPaaLOse
R+0caYFjmd+9q715RfMVDT0h2WSq6tbecbvXcAk3540pcDi/nZCNGBiMX8A94NEOzVajODC3/UVz
sGqzuNdagRqj1jBCTr/o6RXbDl3Xum+a3yTiDXtDjPeOb+O/LJMnf2QBHypPOwq/eU4MIkEF0/ge
qXSxdQuul8rDGkaGpca+sDtPOSpEhfIidtOnmFbNNgPLDsGo7jGr2pq1aWsr2SWyeYqyvU5Xblsk
RE5MJlp18uwA8iVkL8ip3DVJ9kxM3YPBVbl2K9BQNIzTHUhA8zx78bPuhuNhjsH9Ub1gSuqjP0NG
/kgtH1XGn0hyZdat+q5KMCvF8EG3P97qzAqJvlzq+SvN2wCpIpFwCkW/SLZuKB8UBc/OmY+GAZYr
azX69rjKNXQNLq2lFU1WNFBtuTV1kFFtoSESE24HDjy7WHMd7oDqsCLoVBNgYt9RCMEqN6mFeUz2
EWPyStfAwJku2ASTXZCZz/vErv5oFowtD/LKqtDNNdiGZOvMEmkQRVgEGhRz3eHdBrSwGhYTfZuR
MGNp6gs1KsZocbAH8S4x7Fqedc6ZAurafu8JvsO9vSC4GHwaxig0mFtAN5TscVmHRDyvelJAUKQK
WvYs0OgxPKY6DHE8wxhm+YKPdtteMNsfHG84NbAzRuwsANC4KRPcb82kmdhaYfInsk7XxIOax1Sf
6cyV8mgUSp1ntkkb7JW8l9OTltp77lotibwRDmpMzEWDUxzeX4sApbSbLdewu+/N5g3hQHWs0tNs
2/f5nGHsBnW/U5A9HEnShvZFNiaKZ6f5ZYXOjsYHI05knKYm73Y1LAqJZ3uvmWccyGpnJSLfduDW
UPsFLKToyYSo7wv/C6f4PUaJC5uMnpPDiR4Lh2Y4YhIakmt/6MUuNYv9jF8c9eASCf7LzkW88/WF
jUcOkkq7bcfOO0uPVuFdqpQeUI/RQButrT/R1C7Ua5tKyqHxfYhq3gg19kcMIe2ELdOOOFra5KKu
2+sSk+BIpVL69peancBqSUHFUmsXL9Mos41LlWd3lR4VeAoN7ZrgcSqa5FIaiU6bAGtkWcJfok7u
nbLPsevRStV1QEwRErbCs1ehMcAijcmKNOLvipLDTt/3RguaEyHIWlV0553uMWv990bIU9ZE9S6S
mdz69h2FrE3GQV2b9JG3VROTVZBH71AD8g8nJHlUgjPccQ53la7qcz5CdCnL+WXMJ/+kI/TazJWN
tCJ8NFIPHHACEbFX+4hyD/4/tzyPnl0xveWbdp69s2llJlzLmPJmxlTpduUSiIbQx8HKSEewFetW
hPEm01W/wV6EVHg45ELvd5VDvaHUtJYVbU5ibAy6JU8jh8MirV3kOESyUPaBA4JXxzHpuKSYMua6
LZ64ztCfBZOuf7QTwfExXtFBmNY6Is9tBUuLdOEy+9A8kxcCmiYBIWUKObpTIySYMAKXJlXyyQem
NfVs6yvu+YZfkRypn7rRIx6CvU6C3nc/x5Qv0X3ju1cj8NIKtRh5O+BOUPCUBdVo/aHkFLKLaY55
340HYzS+Yo4rQnxER8j+dgPadGylP9o4WYdo8a3Vib/m32SccNM/Im6udQzpqNTJmIxLxfCSBNog
AeKgSFvhi0fsSmF1y2e5CInanK4SJXpqsAB/rOYOLBwfqcasN/XJdG1URaZzWYAn93/hAZuP5A3B
gPBM6sj+mRy5ikJMrx/Yh23G0KE0Ojpn8J7uVhfFCSq5kqFO0jPKRie/B/jsX0KoazGHCt8BEdID
zBWjGC9o+A8kDizWAddYoW8v99JqYM1IbX5yInFSuII+dH2CnlUQEKqj6juFpsPqPpqX0SR5Sj3g
EKrJ2GT2efwxgifGI2DnQT4x2M9FUx/Hk56CXsrHBUpdRnUQz5g3XFys7yZNYRRaE4sk2DK7OjWJ
yABAQWyIevd9E5g+FiXfwzLkpNUHkr5fOO2de1+I/n4wGcS9+KEta/khPWPa+KjdgnmIR+TYM412
Mi7YuH3QCMqPDSFcq5BVppfH3snmv2YJBnQsymV5h79lOmVz942o8TGsdPNdquJxlrxDZPYTOz/e
gjY/8SKAAAnrLPcNQoSLqvhGtjQuVwaV5EtUeOz1IkaItAEnVE7SfU9wjcVO8QFYoD6yiTRChIGz
R6awAd1M03+jczLvYusYujbYrWT6GkHYpWTf7NnaRvtSxqwzRf8wIwPcEGDdP4d1e0yNYo8MmkU1
IQ/4m/s3N7ergx8LEsuW9/NnoRNYIa3TpMsQ5qdDHwyB3e2/s4jJOmqCPDOc9OpucqiJlfNGkp7o
Np1+aelvXW4/IQJ6LHT86+S8bjuvQzUEMwYc32OCEPzTWII58qkJSmsgFZ4JYhshRV/hbnZW8IkO
GG4ykBMwv9sOLVA50VmhpsmGubWoHoufSgLqkE5w+1qNjL9nu+X7ENWsDquJlaZgyI65smbehUga
bJAOEiWsGVh7CGbUQqv8NGtO5zDnZ6oZVDhluMOhxnph1J59G2MiWv270c2/GjThmzAB0qtpMEA7
OSAXn+BF0vHXUvSfmfarbkL9lAweNjCkuiN14nVcHbK0i7fCc52tl7HszKzhDxKt8WgKulA+RiwC
zhmsq6rNUZHesYomLicukjNzwMGfuid9Tq7EOCeke+CzMXqhWGAbah8yvMpI/DImjgPsb3VB3g/8
uaqMC14VWnf5NAaD/woE7CpyM9oLYs328XBNDMj5xNWok2t/tqWs7moCKZgNgEI8987Q7WK/O3m+
gQTOKprdPFo43kaB3n2K66uQZwdBOsEj7ZP0kH5ZBN6MDvCrtGjuzUWIPLCS7TTexUiy7thpKgnC
wmO9r4bhkxIjxbQJaHlTWSdv6syT6lyYW0Z90RvwDQaYzIdocJ5LQ3gB+8Q/qAjiq4Y1ed3Gvbdz
C4/vo8aXS1wHm5qdGzrihFf5nKrkOmn4EKsB3w+zFLNyp80n9rMsvI28PdAyYyPfFX9IhPjqfZbf
iBTjVaM4iovymzTpWWwiuB7gM2mQ4la5dLrWPVZO/d7lbAUG2lynIikPGIiRyPql2urLwYmzrHwa
dP0100r/E020XBPRXl4yZGX3INbZNbO0byfnI+4msVBlTTbW5kuvFvY2Sk91O/cS/rBt61vEYe0n
WNrFaFSyhjTjEVsK2RNZIu+ccdsz27pGm54pT43MHBjhZhB+Wh09AuL3poKcn4kurgXtOaeQeMgx
VyyV2BIK4JswU3rUU1htJxa/b4JsXc90T4Y52C96F6GkXBb6dVxtc2+wLjEx6cgn7YDv3/ScGi+N
LihjSy5r06S4QgNasoDRIgd8kIelwKkJKp6XLb7LUkfU30mnB3bvWnvyl7EETnmQmCMO5eT7NtRm
On+e6/NSuCyOyMfJUYIuAdNMW9kT5Mw+Cz+BK0NDzothFXYAVErOj99r7F1rygaEowGbKKNjhtQQ
3R/96T4y2z3BP0TQDFkIgIgdzmCx3yfq58kCQkTPCggKJRpWR8bG8NhQpMt3gHO3lD/EH1CrOzOL
X0zStKgKZZhbNTYsCGOZeFvm8cHS3oQVMkMQg3atnCXwsxQzyRL+m2PJNzsf9sKBjNEzQNVzH6g+
erQc+R1bLhoNplfZslzvZcIytYjZFLLuhPprwflwH22Dk053aaTn7W8rM3IOiCITWqBte4yXdMDK
MDAW208G1k/p0rNtSWEObUAPPXi7VRaVH8KvH3TJomlajrGf+ykxtV3/CDLlJQ456ZZgLDaS2CNQ
s94UdviczB4oksXOh/0MO0V/Z+o0iSzUrTTDj62Om7JZ9Ate+E2aCYFBnuF9uOYctJ1mPvuV753G
kUXd0KiNv0zYUiD1alrrPfLZ4UwW1Kp8nJhKuwrShZ8QIZdD/hEp1btGK0jk9S1zW5BKf8gSbdgT
VtNg9tJf495ZKcVloMmJmnRb0rPXSd1O150dIhPuGcoY/iky5vpTmszVI3WcX2NquQemJAKyRhNW
MB4VSiL1JtWZEpK06+kAFXKnpoqdDfweI85PEZPENDbaiiVtdp4h26hE/XQ5JwmcyalO2nE3h/WD
aFk30JH8dr3nOG/EG+yppyayWZISJB6Rf7bv8Ft+oI8GSoDLqh+xOI6l9aw0LtjbMxWDkTZuwyWy
9bawQo1AKa4WbTBhVXhvp1d7HKpXlJ67VM4fbcvBrTJoA7b5ZS0z4dh08PXNjuubOgHfYOBvHmxM
6lama3oHa0z0E0O3QESytolcflcGEPxCZeDqcWqzxAn1d/IWlkVM2z4VsWWxJ2MoTKeYYkR/BZY0
f1hJd49aqHzKxlJegP5G67AZ+UARw9FAn+wiwDM9zUN4d3t+oscGLdbKObSdeylV9aRFI7Q422WJ
X4iztC+6YE2j4YE51DNLFs8SxscwoTeH2+VgJRumiVIAqt7HKJqfSktWH1rGsNhGOl8OQ1QfJWeT
s4YGFTXTrqwzJkR4lkd3BmeG7hRZ+ci0rhX9XWJCjxsceZ+kELKYo94B94fvghIjUC0X4UcWiXeI
LztFNRfIT9juDWXdFezG0CjVw86qRhj2hibfs0HhRm1dalhzD4MoH8RFiyjd+uoTDkXIztBmJ8+y
1OQ/+yhKjXrV6L5YKHrOAqDpWsvjBI5b9QX++pKX0jtTzxuegEbe366okUwV0mmTmYu9yt8z8eef
hyPyJSyL2mpNxoaescLuw4y04tb/cJPIoWTvd9eJstRqHELnw7HgFQE17S9ZN4aPepPco6NIM5Ln
EeIodvyDYu/O5+PyGSiQyPgtj9WaLrb9McnuJ2/BKYAofUgiHa63mQ4PLewzRMFXHzXJe6U19LhE
jNYI499Tks5Pdahdqz07y+rRk7k6wG4lN8UcnnqazXu+LtOGbd6uJSqP9S6BIAVRxgFCKv+9f8vg
G71EY7PngCOccMC7UcAYdjTImIQBra1mVK3XcX5Eax09TDH9zCaa06uRax9jVNFxaGnApCZdQL+J
2XEMjM1YvccWfTBlqdcGmrBHFxxf0MgZTpGcKUc5SKQ9Gg82XZLbzdTRsvpvj91++/cXt+f9fezv
3f/52O0X4FT/9Ua3u//tsb8v9T/f7fZn///z/tsr/8/Hbi/1993+vvz//9jfT3D7i9uT/+MxnEKU
Dnvp7zHwOj3iOcWwnAJU1yloCMj663YuAQ9F5XSm1gSPOsfLr/X+eM7JdcVEsvxYpHiRcf1N0xnz
FFabuDjI5U/+7Tn/9uPtV1GNedMNDR3EFn9X667PoL2XNLRPmonlWBUaqrzBZ/UrTFSTRvwy6AYF
mKX6QQsuh8sZYZoeVQk2aamILDe3uyDZomMPb6Oj+IieUYvU2RvY2ctJI0c8MuVZOvUfAtMUwMwu
3E3+9MuzHbXh+oBxWLvVidryChgPpf3I+J1MJBZM4UxlRqe0Got8AkBiXdUUvulZhaXMmc812nx7
dLlAxXF01Yz7ie0aQCymzfS9G51fHcJW6idteplVZhwGP3n0+5lkA0V84tDEX6H53dQaBuq5y1aG
HRsrNZ96wAYbgs4yJmdnKwfZ4skYEGVXW4sgyKBc3pzz5eAVWoQFbLpYiTjg+3zSXCywcZrdbXKi
YuZQn9EKMa/TE9S27KQ/7ISaj+njo7LJofFBh5iN6IfVmlBF4lQqRVZwM5z0WkqCUMOXQ10gtyGy
HMiQ1ezJhb1YCdVYXSY/XWV9hlTxi+bXILE/UE+ygob0pmy2I4g06cUnuwLFeLjoSdlSuENx6FPt
neFQI4dZw5YfA/Uz5h+VjuwtEkCqWVuz4A6DwawLcm+9H6RX29SS/oFp9Oxag71x6VNkbBAbWqWU
ImHZoa4fAMC6y2HUOEcONFR0IS0F9jGENlM2kCBH8hcHYa+T3rknqvyEJq0lP6JPEdShKxzrCNkP
FTxJ65tOKoieUTRPFdSidehTobUT58IKcES16u7HCeOC5sb7WCOqiYQ3aIuwvgYTbRDNUiq7bASX
GgQKn6b9g8v4CuQQfKBjHnRNPgIyAdNAOhzrpPgqXVIrSH/9zBuVsH9N2Owu39q+7+U50VAMVWGB
TBhYw84u4UKS0rDuHf5Ip8Gv9c3EwUshGnlszMrKOdqzTVkuk2QzF8g6IduZOzJ1AQ7xCS8Gq3Z2
OxxgmyiWtdnpRHSP3c5A1HFsF9I9xnXdxiZsuUlMsdKOzok+EhKFBNGj2MZOAT8hz36ieoLahk4P
vyTusBgIGU2jLz8UIDgml3qBm/sUFLRPqbGS0zs3SJYr2KNRuq6Thcbi6SsrLU+aH/mEEVBnjmL+
9dv/H7fANP+5D68UTe9EQQ9CS+dgWvKiT8xnHHPL7batoTEiZf2TIPrLsNzfTYOUXMNO30lvWkOI
4YqbOZXsJuyNbKi59Q0WbiZVK1AtSIjRP2S1/oNb0NmMRpwc+UIcu5qaT8heuSXkHDlzL4BlyztZ
+cfQsbHAdAgDQcl1DH1lf2Yrsze5MhwaPRsntsxzW+ZcSFYpKahqHQ205aAjdz7z0cxdFZd/PGfq
z1hHIGNCFNhNlFKQUgGktObXqIJi3GrVydZKNApZQ6IOQcC5B5+IpXnNKLl079w3yn1PFeZzSouc
D7H08c0F0miNGh3WjJl7pk3ILEsXvZ86iOyRQuIE0qFNcAqhw/tEXFsdLE2cqYYYNST0EcwXIEz5
SJKds8EbcKK2ubW8YkAZl8qzWTgTpId0M9b+07SkCYUzjReHdLDbEH8b9hWRJBthJwTIjC24nQFc
2UlnwInYyGzSyLDRzWfp2XKS+8qaPbY1uE2Hge+CidAx8oSJzLkJPJOXrlqYLqEAWw048LGv6YCz
ZoRQXauTDiDtQJ3rfcqbK0EztIjMb1ulyApsagkTHG2wH/TSYyt9VQpzHQESe8Phwp49NaypGWxL
KDUrjAk63vb+TdU6gGvij025iIo+ESmDNGgZZUG0vNXF0C31rexoDf3pNi3ebsjiWtRM4T+TpuvM
I+gApsa/z7j95NbqV6UnXxB7MdvTfTyHCiOucEEE3e72bLjPt59yb/LPlaydPapw4kn6gl4zMR1z
bNwRJfOhNZM82PJguERPJOmIJ6vi0HnAJPZDi1ePi91+EZr6biewVcoVv+LY2xapdRcSTBsJ8EAG
gybegpXX+LAl++QJHZjPB2E0S+lJJBYTMTTeg53zdW5t68GT8etMPBHBXn53HpYbpWEkFxpKVMkL
ZZgh+srZYOybWKdqz2UMjx6H47y1jMlBsVY+E0L05hb9DxWpl1qftvSFo8DvQudE4NA8jH+WJtbe
Dqs3z0YJ5zrubp7Ud7FQQNqWbMKm2TDXRmT8LIuLjJKtKiWFiYJpLDHv7dRdi8IwSKxiwqmtka0p
zNi2StqdblNr1NFp+1SmwqhPtgNRrL6g2YnxHTk5Rl3g8O1uRMeeJeUzPWoM7aLutlYf1ue+ksCf
QsCXRu6c1XJTIMlcjXaRbmcDLjURnxFgx8+phBROK1qwxQP4vZRaHTbHa12PxnOzQF+dkBMX5jQz
+yY7O+6cnQsY90cnNwOyci4jHDraT0R0hPT/zqzkkYQkI0FN8qLK9jfR5ESdLq8yTNREav/5dsdC
DEZino+dcpbXFNz6wW19eAX+Uw0WGaaeSwVrMf7G3TlRZnteXPLnUdpmYDvQXJbjbKhUUdbX8FSR
v+3m2NeICgCikNXHhurpHEc1JGgB2e/XjH38NPpafW6RtNC30jcioXBVL9fVpFvPegehxPKTE/kO
vsWmQRU02Vp0Yud0eevCYAQYJ+O5meVGVXaEsocVhjYvZz9Nmy3ooXnlK/mYzhHJImYFW48PvxRw
iQc83+7cboYu6zdKCCyh2OAORZs8jHkHC0P6REsQwvTP6DzSDWk0UHSGmzFbi7eYkR3T+4FPOcJn
5bhiH1tGq0gFgrN9m7zUJIqzKarybGVuh84tx1TU1s+JNxt7NJDNMXLDg+NzylvHnzcUorY5GdRB
k5rDuVpujLI5YffWDg39JbxRJGKMLF6wz/y07Zps92lL/QvZh4JF5qfWF/j6g2YXNeWtvt6gU53Y
7aPAjJ5GWLlrv0KpIGf/KNHkn6WEDaMjRaAlLzfZPGXBEJ+zSdGVU+ze2KDhd0WBZtmfcZLvbKH9
dgxrjw6B/azN6MfSebqnG3/uxv5iSNYpkF029QJhygvIVyj1hgyXQlTdWY6o93HS/8QsR8yK3p7n
Ret/1v++inAZ5rBMtLB4LAxJwczmH0mXXWWj7etZvBa84fnvjQ/L4Wyw9tyXjDxmQmQYKwos0mHG
QqEfqq0Ic+dYuBZu+vpSJ2Cds4FKMR5fTAQAZyArd1KwaAubQHY2udfz9NiS7l27tXeOe+teaVyW
Is03TbfP+iENEMvSuXPuCozQB2Zm7Twsi6qxeE2RqK5zCCdsGpjwb9/uxPVYpmCMPiCoPQOgoROf
/9QanmIIH54dWjT7rC97svO9EcEX8ofu6CfzJkJZu0bowILcDo/0KXSQhv7P7UWdZVS5/XSb2f8+
drtrGGwlMtf557lyucZuz/j7B//x9/Xy9ax2S1Zf6ev5ezk51b6JK7Uj3lF/b0rtzYQz+uCNefMw
187r7WGrJw+gtkBD3O4qL3/AjVghsMrq+6LPfm4P47UHzMFabg++oz14PkevXzqgkdNNV3TtGIVN
DIl2YU7X2y/+/rb3TjLqrMvtqTAu2POwyLMPsR5//n2W06VZUFvuNVGVcVV4P9e9aCnAL3d12WO/
8pxxU6ahfm2KtrwSZHW7A37EuN5+ut0ILFQpqslV7Ks9PTVQ062PNrg0r8ag/nUz0Dg/ODEaG2ye
czv219sTbjdUZsxrB0xyQ1pptCl7rDmx5UE5GF3nisfhpfXG9zSa6J98jRjAgiQrT6JGc2Znxouv
4QDRWutS2Ox2cJC+/t3D34oP6PlY0vYgNh22biuCMYegTDBoJKAPjd7tTpj06dGSObHpl5fHfNMG
g44u9p+fzAEh5JzRUF5+69IPgv6zK/NHon2J8Gtr8m87jcCJ5WZiElubDtBMv/H9YFEisE/W9j2W
JnrirK5mxGdRmZwRUYKYM+OO6tDtNjPQ1/ax2wR10m8zgH6Hdrl3e8grmXoGlNqid+xNbH6aix/C
cAn/hh3GRtZvH/zJeGEBfY5J2g0K8rGD20+3m9bssoBIiqmej/VASbis23kzLCJUr5jg8FfUKFGb
MH1EhnQDYEwwk8fxdezs3+wayapty99SZ9NK2vfI+tQagowy+DYxjPfbQ5SnPBzknJwCFcU+j4wq
kEPhboAPwV1Z7rqsqxHCFiB/cPGYK7UUn0KZQLnu5d5WPTZbhMHdQI5zTH0PsR0QBWj8KFJcsFKx
w32W5lXA4IDfnhPRVkRvZGQh/M8iztw47wUd861cdNzG0JQzyhGKYFFlX4ifoIsEbmWbkhDJmSBD
tR+SY6L/YQeIyMmN2R+MKud9FweeSSJvkHjut2GY5I6VDV315Xj8cwQcguUAn0bmnO9ofr2MNZSj
240rQrmH8IPDEf9ZkSIUxVf5cjsBtxuVoXrOCu01tOOjDQcYGTJRzVHc8MU7dLN9cWSeHpC0ZhV3
h4ecRSAiUfMtkiNY8qjb3Y4mC/4quB1saJ5A2CsyXCDyhdtE2Hvlm++hhwlUZlhC+Arb5r7qQob2
AUf/ckz+VsaaAXZ+lOlvoeP/ySuqipaPJrsFQhF4rDukSXVGRiH5xMXz7a3pQFvHTOz/+RxL4U9r
825e6/44HApkWP9RK+t6CtpUzwFH6VV80n56kuYXMf0ARsI2d44Q55nU0l0Kv7Ow9GO2eHNYjgLX
ipM3OvFVcHuoX34CFVwL89nMsaGEmf0BMQXtYJYSszwzKtzGggF3C/675R/1U8AfNHDMI5csUA0t
gpo/Lj5fGiMJGfebKaotgl708qrw1V9Nvcc5PRfu1mhJZyaO+AIQJUEqhV9U/PREVdDwQ7lqpwbS
/7Q+mBCT/7D3xOPTn93Wid5TrX8JYx9++YxGlbQfSiQsxDFyMnMYCkTXDCcw7dlDCTRBSqprWW2X
jVWZ+N5Za1LjmkkW+GrZUnBdbX0XaJkepv+6GXv1ndMJh5QEBXXqPHBiKoI+IOyvSIXPng1jJFQy
PsUah9zKw4+J+sUq0cg1nLWPjqjvI3rGfZyGyYGYebhj4xL/pzG8BhErmVUXshOgLYx2WmCsGf5Q
OKElEy6Fimfctw7X9wyoQwF2ph+5YpRcAbQhcbZzD7qBu5+a9BeBEergqsU2L8F7zFA0w6LHAlKp
BntP21KmwqmVJ8M+morpqML2vuYU7AYcM2tXA7TjRzOS7dkPjMwAjpeIk2/7JV4BAEuVOWJXznqw
H9DuWF8GLVCLIzt//naZMBafbljzImF+Sbtc31sIY68tIaKOLYxrnLnDlTFjN1k66M9xAAaHOOKp
BslHRaP2VvApTLoPM7ZPFOTen7xAKzMWv7pohNKTmuxHa6avYkz47IC2ka5mlABtjRbWZzEi0GRJ
K0uasgQlBqYYUWmEPxYtcRJ48Bi3TEyCtJE9WsyYqKH3qUCPGcbkDns9eaKIpb8iT+7piD70GmQg
Fk9vaAjlXlmgP8h0IVEluoCzTukeD3ea941FyyQ1fFWIBfNC5YxwZg2ibaFtB3x9G50iVUNraT8l
n+xnEHKbTUkquofLDTxe3UFGiU1ijaz2fdSX5shc6dgODfqWmFrymV7D4IZEo7CU67iypF7ftba2
Z193J4guQvCxFEckX08V/5msdlOPzSfAPEZE+p3THO8srbdQrNbk6S3cJQejseHGx9Kagzoql+iw
lHzEQqCAJ2M7TdITVcclZmN4xHWZ0PoHoF7iJrYGM8DfRNw1WLVCsGGzbHUHvDkBymSe604iayr8
V/f/GDuvJdmRK8v+Cq2eB2w4HIADY00+hBYZIrV4gaWE1hpfPwuXnB5Wsa16HnhZ1zJvZkQAcPdz
zt5rV6I/ai5Z0i0pFn4H86N0kZXblhmteywtxYALsFTyAWHQCy3t27i0BXlhhMZKCcvPNy1IiTTW
S6eb5S48FBoQRtMLOuws+WHUzCe2AMTmCQ3USYMAknKioEHA4aG9SiPV1jaSak+k7rHoskPnMiHu
Y4cQhuC+pbtK3YzEz4+1YxyzPFB+jKdOtZBjNJweqo1oiYGJ2LQhsetGdds06NG0BrNOL/YBOgbY
uv6BUGMIXMnY7nQ3ODIZqg9xDJtJM8+JDrq4RvTxnvvuu5Rmdi0qyEBRjXwqbY9uLY1FkNn+SSGf
WAnkqHgp1cUrsFc4ZfNdwYchs88jLixAed+lSbARdfjWTS3pFsrKbuI4KHZNQQd08Gn16OnPFBeK
BqZBs3p+GSREesFnGLF/QM1J17ATgNsV/mMJFQJRowHAxEcPQurTihAtj0k+CFsec7Kw8RavcOM0
i5l6tAVUTmwE0UdAej2xEDaK3ww13T5GucKb2AgKVN5xuaOMOqeMKbeRmzmHkVTDRaoSRKTgjY+Y
ATyZ3VBrBjsrF2+jYImE0+sTxKE/1nUndk4aU0lOcL6ocDcwpCyHzT3rOGZmjkPRl9O8gW1jp6GO
SyIriC2zdrK27/q2/7BiGxqlAagtpbNBrsbO7+Bjx6jZ0Mlm9TbJzmVr9gs3tr1TcGn42O1Mu1UA
nnlokQoh8KAVMySbmpFH19NI69oNX96ZlNUoqicd/55Tb6MoODgmZjan/3ByUBTMF9zZFnwo6bEu
GtwTqHNjfIVkaKdeedKm3ADV0iZrx+2fU2jvAk4PaiGyilsjBSRm95eKR/HCLhVL02UEwaurszhb
SkYJG1KVqIxD7dXS7XE3iumHa4F7r8KuLxhmL/iZLHgzD7xEjbcOqkhs+pbjdVptXeZnexp/jOpF
Cwemxe8cujPLpt9pgh6awL20jVOxsvFeI9sGRhsMByRTqAKI/pUSdlnB4UlppK3FfcJA1CJDzxvU
LRGud6PtPKHhrgY0AcDbc8ZeEYRrZOJT1BGijG4am+ITBoRTE82V/7UvKaJo/j65fvaOBIe0+JmE
SWvcxUE+z68/SOCG8kWjGNXbm9kUwUbDXcxnC723J+Nk2YQlFMPS3QIZL8nXTHedLjdZayHUyxLi
bViQbHAOJ9kFD5p+qWzMrzKG/Tz6QAcm9N6sbAD8qCu4gsQxoKcHX9vUBQRmFLPgpBl6lUiArh64
37h3s3OX9hva8QMr/aQvW+PJx4zC7t1+BeitaWcMzMLxBZbTZ9iDcVVT86hNdnA2+/JEWfqieYyP
bClx0wrjCBQK8ZoPhdfVmgsmf0zfdKUBhXKQSyXAncAfl6bWPuoN5F0POEqimV90sa69ayAfySAk
tMXSS8z2mIHcf27Q5PmJexrrqX/uhf3QlM8BirRlh+8Xq1r+2qF1Yoyd7HwDqp5nIj1GnZmBJ0Fc
zQAGS2Vmn4qhjzZOVu2FlCe6IQP2XZS3Y66dDKc/5Kn9pU82JiPQfihTul3bdZcS7Udf/0xGI9ai
iTcjiIl6Fpj0AyVHYWs3QMk+EUZm+yFsD8Atn0y7fFb5cCn3Y289pL7DY5GERILZxGBlKXaesP22
lZ8efMf5oRXqt/ULWzgSIIU+PA00ikxx2/fRVXFTLxq9fSfslt8WdavWji+UAQrNV4NGVi/LDSjP
S0kSEUNGAAa9qzGsQpdfdKQvu9qJEPmDSU/UlPVAatuQrDEjx3ZwTUt59RLEa1hdWsgNGN/FMebz
D/UgXuOmukcQhxuDPFhH3otSiJOqHOiRKhx3jc8MtAD53I7GS2fq6dLA1NZR7ADG7Ehzsy9hX7xj
5HvwuANpxwyHIdJ+Svc4d+qOQyy30FXXXfykRupbzJk3pjoMmbsrh5+qjy+SEnehmuGj1vKtjT5h
dDVSAUxwRyTHG0UBKaxJyT1ioObCG0RmDDq7zb7DlCe0tWfZxAetpjZprzHjWbNvvtxK5Svas2So
oR9sXKIcc6tb23VR3/76Q2+upSmideQ4u8CIzF2VyX0Y0IUa8TrvhiZw72xd3qGhr7kwnrHqKA7p
BZ/Ry1s3yJO3BBdEOL/04+RV003VxN/E2yKSYuJBJhkp0FMOE9SOPsaMXU2XVnW0M6ocTLgEb+QW
0COHCVtV0l81+nYtseHBKaRflpdP3HDRk8T/HToApSN6YRPC5eVgeVhOgcwFzB8Wg0L5ZpvaS4b2
EDqOHqGKZHupDMsATa4Xa4nddik8fdX07rBWTfLM1LEnuDV4DgDmdearLcMeEKoSF6kaC3hiTYBI
VRdbrh6NARv+JsJVNLISQGK1UqrbMZ/3HitTrVsbJp/Xqy/Ws3xtCPAnUNeQmAEgIw5shJZQ2MvQ
H+6rgAlp3pgewdUyvpa17+wVfmedJEuMhsHOd90I/o/L0SgD3SMLunsNc82VJXCOJAEyicYybpj1
gruazzvQsfR1ACyAKAG/iraF7UfLtDFp4k4rAVyKNgs5JnHD+58lko7WBkfbeGxdSxxcX0pgZ9XJ
DHAu9F3YraE/37T9eHU9XM0cNZ2lDnkkY+y96SagCxP2w9ImUW9oaeHGUXwPYSuq3DvP2I+1hBPj
4SCsXWWtyhJlOtPwzkaByVFhRXCbIIZnrYlkr/nzjidgzhNisi1T/zvVBxLRHNVC8UaSKSTLWD3j
KrPgQzPxlqua/m3IiRSiYbyD7keAxGUin6RvdA4uZfSVYFA7OHbxbmOmRnjILaRuGIEya2zzT1Ua
eOJVDSDadFMUngqJGIjjpsdW5ohvSzJmES0xGwUNgUVcuGpP+g9lStpdy/a9qiECOg4HaeCU8M9e
WktM6388k6CQEW643NO0ULKL3SCiSFMccK+dae2zHP/zwG6yYNRym5rxAULEM+pzk+kg55SqJylX
gpP0tfLOjh2AaAl9Zz/fi9kwy78GOe+hXaS6qhQpgD1IRwRnUIyhrO0wyKw1OtZZyYDYqG4GEucv
HbW/WaQrp+VoV3A4sCOTtUrnwcmS+gZ4FmnjXfsjwSbBCH6NAo9yZnQYc2fVSht8NImV7m87PXpy
AE6u/eS2TewvUrFiLiL1V8mEuqBPBMUDk+jUGfsKtHdL1AFKv9DbgHv8Lk33vm0ngq29mEPFBrM9
wygEB0SB2jcNseYUr/ayQdayUTWa3aqhWxDacKuHap92bUeOMEEgscEbnvxnuv6z391/xVYQMfaq
H0d9uEktnytTtFhKyb0OqvFA84LMZRhlIVmKZsvwPu4+zTJ8EGJ4ln5NtEKw7M3+J5KZtvaedIql
Fud21uL7cUyY4OG4EckHTLSDR3d3PXFMg+CBTj8cQWMk6LfZevQPLHNvdVjsVP1BRWSdPDzZ0Rh/
T4JNtegDhOD6Ych7ph0ct8hO2QQC94xCxm45iMgxlGxSL/vx+xAue2hXS29kkZ9DPuOx5PdjYBpi
AxRyT8PHP69D5DwqEgfhcwwjV/EO3ss3bsGz7ydnmQU3+KI0VO8SlKz2DEoad8Dk79KYIZdtWeyL
7XMaAx8oEdFhl3I2sPXu07TVVgB06MIk9K0zOssiPBSiYqrcM/qdRdJZ0mxd00EyEOPitYzKXeag
2tg2sj2VtdTiZwocSFiJdjQMftxYPPeBQQWYsFHp/sxt6B7LCkFCFHwQrIq5OvQfGlbqPlJPQ4+0
Wo/B79sIQUkp2o5VUJ2xW6VLiNKS8lCm2OuGWToIoYoGtaDAJBppNs+WubNzklM5lI+EP5aHVAzb
tKq3LPjX0cjbDVzXG47lajFYLichZoOqt95ceNU9DiQkPe4NbZQPyy7t9TTUu13YZBevwrBqGe45
SkBlFmHwavr9Vre6b9xZP0UYvoZFtSM/UVt0ybWjnpcTBgiryEAMmd577gYjCWSoCOKQY3lEn43H
dRJvZNT8jONIsv0Ew6gbTYh5xqbwFBt0+SU1YlJpb0N5S7yDY/2YNBoWls45f74HTDZcfWbHjW6z
RhP/aXc53MFRviQ9TuxuQl6WJN0xDIpyZXCYN7Ngx4AZ/6g34UtO03VrRsxMwWvWiqW2tRGrwLRd
hHwKxWSurAkZwqj7p6Eov3oZgg2BlEJO9ha92Do2m/vELsYVlY7vmCC0xvadbenRalDu9hzO8FZo
c7BIO3C01uUXWp/HIPU2RFzxr02HgwV1U8Q0G3wyn6yuWedgXdq4ZxycUkulmkc9Tb9QclElNunT
iPfBqOtgQcjNQ+2SHAzaDa11xL4+kAnNAxN9z3QpdxpMypC2uJFesRjpw1R6CemrYnYYwB3wXfAt
TsStBonogz15M/pNvR8to9noRbHNQnQqJm56vxUA3XIcByAGUNDHFeL1BrG5E9fTzhFY0YYIrJuc
8bldXUEBO8rWxECCfnbRiSE42NysqBAqlq6u3/pVsLfbiMYiXpVb0z5oUps+vWh40az4LSAWcm/b
ff0ETXnOZ3LrlQjmagykjN408x3qLGOl1TvZBzWlRatvSsMDb6VLf2MVJXl5L7kqboj1OKCgRlog
HSqdQUNU4516euBrNHj7sRupV1znOSoRLuc4UWvZINMyfgIrfJxs84TEhyE0KDzbCAn+oNpug/Fx
rNqvKUofM04R81r7UVjcMLIrj9okzop0KdBkG8c2Z1BYt3Jywi9jqc5JNKGDsytqIGWsHCUZ7HfF
h6CSzGdKqT88C+atGw5GDnc4aB1cQVaJeMF3UR+57cZoaC5703QgolQHjm9xFhOvoZGCSFXBT1Oc
ZBlpG9GXmzallc3+ubCHeDPFzmx8b2mpGSiEWmPVg5xZ2SK4NRWekmFg3ze6fc/why6Bi1PeznkG
tXshv9O4jpdtAaQsYHPOY8oFBuIBQiD9E2nP3WDCxddHjJRQL2wneXeTqjrmcHS4WvFX28953XX0
OIx5vDNd6xa6kLMubEk8Qytw1ID7zjZTXiZEaABq75HC0YPQd50q5TpAVhdHtP1abzul/k2ZEB2U
Ey/S6+EZpBw3kQMFkWUZ9HPLXWaVs1Aqex0qmyAcAsRyJ8RzkKtwBZlNLuGdeCtfhuepF3QFSGcc
Df3LcSVvIneeyhIQBpV+ufMS7ZN4LOhXGlek6svPtLR52whVOy15rQsod5H/yQCNNSEiGMarcB6B
GQHV9dOl9NWy8QmM7MpIqLyjTNB9SbNHMfdSxEz2BGy/O015/ixTgVshfC07BUYgImzUoQltD+hh
hPOWJjzZaNOueqUeDCaxlvUFNYVfjmYNitK1Tp0WqAirgZNvJ5s+OfsZUnsjo/UI4tCviJ9Rqto1
JmjfGLIi49Q6anDVpOMxLOp9FxjQ6BVHb43zx8JLgwc5QAwlWO2OViEtKM420aAs4hUqtSjTQ6LT
1NQi+pWjOR9RgoVR2vqiqAqwLJ53Y5GCDhEUY5Ay6dsGLgqRnpPzZGvLOXW2LJLzgI30bOOegct0
b/T+W8XUZdOXLuj+7CICptowglDn2jwgcfcRM65eAjUyyMC46vgnNAKra/hiNFYueY2eovdg0boO
JA8oUXXQuduxLaFj6oAbiZ1oVDsjbYhyyPNTE9LkqbqtSPH1EynctgZpWj7lAk3qu2ost5rLopNn
L55u+ocIFVc45yLQ57oi7P2wjqluELwZDh+gsb7pjbmj/YFFq1qTckfTudMIDYjUHXKrQ498dFEV
+SMdAgAQ6tSyEZYwB7b4bhi4aeON2xEmK4W+th9dv3lGu/BUazBUJQeDnEwlgun0Dwvw+1lW8S7F
n154qxEGYY/Kf9NViCkUjnUr0p+aTSO8dtm3qCRq0Afzvruom+BRkW0Q6Hp4CDhhx/qqavgge+OC
ZClcpVl0NM6uDlCt1HByZuk57JArU+uiOSqnIxqdtU+PfxsFqEKZp+PevqZaVG/7znjTPblu/IrU
ugKapx7an5nlMZ52v/QC5Zaycvi6uX0PUdBjMLRLuvyhDu23PHJCjlC4UoOUAgAt4UeqTjRhTmAe
wvcC0V8noxU8EZSp3bhRGquSQ4djJpe2VRZDf+zHPQEu97QhaWmY8bdiEkITQJNrM3j1J/KL2tCg
iAu9G7ocI/3M2Dt5yO4a1RwZ+c6+YwXDtcmfZE4jN4s4/A6K84ikSDaD6aunc5kS4CIdf0OkOgKS
LDqAQ7FAUQJ6sJ3cJK6nQ4Fbm5wXMmA2NVXGwm1lCkWePp2B6Yu7l3XdD0xyMleyd75jfFuW3t35
xZjT6BM/faSdDRdHdpGTdpp/G6UC3GlpN407ewPBnWtWBPNjCO59i7NW707PHbExlZk9gB2oV55X
pcdCWPBzJXidVvjwNLFxO8lz7Ld3g5aB8s7cO8auFxs5xxLmQbQGtPGd1zSCpyHjKOoQujOqOQko
Wbs2hHiM/Protete0QNQOhbOqMT2E/b05J9hpjzVHdAbvMVnNtkOnz6xR20n1nk17voChldBoObO
L91rK6w3TC3hKfXqTzVMP7Xn3BMIfnFQJ1bTU2Q0ZJUX3W0Y8mCgbDnUIf38sjaOQjsMhXUDiu/D
rDnhWzxGrfvS0m3iFEXdO9OSu1YsOi4L88T9yKSdIzQHwbDhfJWueeJ2jtW8FxSgPAgUN4EDZ3kC
nWe5xdppmktNMFOnHnwSL5cNMX9mQSMmQ7i06u3mO6mimA2nvqsG51r5hMw1RQM/29xCtkEeKLL7
NFc7wOmGkHiD2CuN0qcnASzQswG0iRxDIEFKGMDOpaKLMMTmG+Ghy8xXGZ5WybZvZLdj3PmrWr8j
56Ka1DORsB9T3F3Zz08+Ht81OTUQ67puH7fFCfyRevSIvBX0+F1jPAOpfk60yNqUPWotKIM3hnU0
m+92mNhdQf0mM7TV1GdHH5GGtZBbtzXAssnyoYvyd+Dg2Bm64lQqjxODWLaNUfDB3QLlY3DpXQao
rQuznLZaDeoHQu2E/AQUSYwAgZr1SerVrYV+oCSFqxhY4TEA+suOdRxqc7eSaFoJpKD7IErzEo0E
RDJjqTe6gC9aJHGPgrbYOp6uAdZyT0VGQIsOaiLMyAcZCGwoGFo3YfNcdvbGISeP3jAhJRpNk6zp
VpGLs9nTf/q8jHBfMioyxvvc616jNjZvzIRJfcKUXGp8jAkLr1ehrrMVbCQDuStkcZdFN1w2SnJk
sLiTtb74UYGge2yuNOIj16kVq1VTrRKkUEibxEdVaJzsimIpyVHWDJRrtX60ej9dMKNyZPHMELhb
mGbPZlU3F68mw7BP34SMd6VT3hUAu5XLrdUmFvBpUJUCKzvSIh5wC7adRtq4LfqDN5H25Nwqwyqg
1vQTDdl3ziLaNuW4ZDlEXPgWj08bDMferh8YZeGdmCRjYsu+c2pxitA4UNVr09p35Wu2DqCVQuQ3
FsQPb124NbATbFJEG3GIOwjaqnuEWBZtcxp4C5fF3bEfzBH8f3d145b1MI1RwJIb2aMcGJsrIAqx
QCHj0XuF9k0bdWPSwKHxWpBCq7l7rJ9sTD78Qd+vd5En4WgR4AQhSrDMxORaaSQZMsN1j12lX5Ge
c0MNtbHx/NQa4XWS2BSNRsNMJ0TVNf9hCyIffFWPG31MHPSkGewvj0cTypbjrJDCtkALfWDyMeIA
WtQa16BfsSttfE7KS6vKGFzVhO01XAatHteJFR855zB1kZnPVNxgNuVgUB9CWV6b0vshKNFdUYiV
yxE8IyrpAJvDHX6tmRzmEksTIpN13E+uyFfZ1OWO4bcPdoKhrlvXh9EshwV6HZh3KRUOSZG4fmhL
gnHuj5iKkjUjFQu5JJnURrcKPU6sXYH6ta3vLUlTUZuArgfxlVgrDCEdosLSC0kmYzydmOWxy6DG
Bk79zTWAJRjhFWmtBksJ636rmi/QGBstldcu4zTJEFGd+6Y7GjY4Vb9LifxKX/uJApRUMI04zhbw
jEnjygrCTy3rs6WPvRiuw93YDi+GYxA9Qs6zhzQFJ8zaqQsHTv09H92tWSNnxLzEt1fxqxw7/ehr
4c417pE69IvGG86M2MZFt2lMHzKNBMUtOTPqJT28JuohBxd3HELKRTPZ15y6oDFJFsagtdG9EEB6
CYCOuszihNoeeJqqbTPxuJJK7pZPTMrdHSG+tGM21VRfbVhyRjrtXKsjewzx1cKzZ/fbmDGwIxc5
zcyTR7/ZEKO8WIlxgV+1DNkfVyWsZ0RHOcRsgF559wqmmQ+Xsj7r0i2oqR9UFw9xzDTecWDxOaOA
kkdQK/U3roLcp51dY8GUttywkRNsbsgVrT2Ja1O9MzGvwEUgGCOEEygYwAwLXYke+4DzvZe6IFcg
jaqPfMy+ScMoloTf3Vuj3uFNxjA31a27NZr8Iddx8BWONQ9GGLdG5G4LdzyWvleu9JaglBiqkRV0
98SIpiwdVPWFl8ebyHIvNjGfgabWlWAK1IbVo1EFn5bjDyu9IyQ5y2AL9dbLZFQOxDWIHoF4yUzz
Np20CAKV3MWxe6NFGDkGvY1oUOZbqy7MrapLb8Wj2AVPYY3KjsSHH5NVZSjSly7xiIykE5hdreA0
1cmzGyBfI7uOzRfFQNF944z91IJiE0LsKYiojGr9TaD6WqL1IwrPKh6igADmwaN++ZWSxqxBaMyy
YwHyhW2pYJhXso8wREvZz0GBKe+n7ynN+4D6u8VsFHrjBycPmpiKJSF3ErRlCTd0wziOz73exxEs
fpvOSdSBgR+YIbuVkV/1tVsQmOb3+Ytvxe+zv2IlYZA2cBSWigp6zb6l1rRWKVWiIaEInhgNw4NS
Xroxerp3wqb6BQv54OV04oCa72PV60vR7lXwGXHbQIEoVxgYWtzqxEPyBKIp8ksU7fiCm8J7k2TK
IRNYK6xKl+G1J3BqzCtr67A6Ib6IYSR5LtpZctKIglLnNLtFFwIF2IleDegyqIBqYipDEjct2z7E
aevd2JKloqcxXdg1ASzGuAG/ewcaxyxASNeo61ah+lRKd5c6yl1tMPK9QvIG87aKtzaLdRX19yWh
plUtLloyMnhxbiNkO+vA0shq1PHuOVb8Na+nGO4VSSsMvFNXXYwYYVFf7KVe1OzoHPdxCSXUI1A6
QwIpCIKh2GbwxW8mCFr07rYgAnXpO+CmlA2tqMPbZhanlAxYrtczlLkczX2lo4fzhwW+Kbku6Vht
27L8FLp7IiGEdpHL85p78nFsgj30FYtskOaurttbIpj9GI9Spgx3i8DwjXnuCgVvuLd02FIEvDdW
11+LlHpEMRtmokHwQ1bi0NCmH1HQJdep9dcGDt10bJa9zRMZRd1tJUnma0S48ii5V442ri3F0SxQ
xa7XhjcT/R/UL259rm8lQ3sTIHjyFGfqtOjkQYFPYdODhNVwdNoC9AVJxFCMKpHIXMefjnUCTy/w
epc7HuVEUQEv7ZKtO+oF80LmWwOZhMueuhthSllQqpYbUmzCXVooExcZu3Zu+gbDpmptejQBTFmY
G1fKFG1bdG6ZKC50V0e6UA/GOW/1IzDziwcbMKyIkSoBINMW9PmvDszYFJD1NHUsdh1VVe1XL61J
kA1J6HA66+iiomAn5jyWzH0HtFzdxD6wztgiqM1vk1Pg7qOKCSr89+RYTe6DaFBhjRQ0cZz8dJZH
s9ZAumJ2j5rfnopEiVXlBT8oY+NFhFQgqi8haVlT4WZL7n1r4XSIJQDww0n0CM8e/B2GL22dNcNL
WRo/rrBZYptsGYwgj8vglW6xTdASifDmGwcqukREV1bIjZKhPGZNu9PGZl8ZwNAq7T4qG29lV/E5
IVoMEdOaPPUtRlXac8Z77/kP8J+ffeW/eJn3nZnvOqrUWOu/Q4maafRPumVhWCiCYwryKDHEOffD
U9d7DBER/CYtUjYRWua5LNwLTSOUM0RCNFkyrqPYobFga1g1PAYP02Bw1MM90qa5tYD/3s3h7RwV
2ip4ljMHbCzvEaA+Y2tU3BHNZ9wzneodSGpp2D4QyIb9XBtfGYY8Fp6cbggp+NS3nclHWHIMOutj
8KIX0RfvFmn75OubxuPWrcid3piG9WXwfDBl5JNUIDPTlAAVfWwc/GP5czoxum7bm7hx+vOvP4Rv
faOT7DeGVhYU1Nkuk2qTcDMisA69o4bcqwaGtKRtZC1TFyTsVZQRaN9YD9cku9DYAi68lFoF8wtc
9SlOEIMBY703yFCvxdUZ4wML4KxrmvZVwSOZluAcdW0/lKm2SUv9Kwzs91Iz2rPZFqtYsx87gbfd
NuHeRIq0nvzWQQRwNIT2UtkoSdteTze2xPpFpMwHA+x4HbqUYqP7OqYFtwqRoYEMm+Uw9a94Z4DC
xeZPJXIQgmZCB4GX1A3UrUkaQ/DX87OrskcL6fXB6vYlLJqTrJHhalrJN+t3kv7cCqYIqF6custB
ya9YG4miC31wTw2jw9IDymkUgIh++8t//P0//+Nz+N/+d37NE/xCWf33/+Tvn3lB1JlPs/33f/37
bn23/vUv/us7/vAN2+/8/J5+13/6Taf7zcMfv2F+Gf/1Q/m1/3xZq/fm/Xd/4SEMm/G2/a7Gu++a
JtavF8AbmL/z//eLf/n+9VMexuL7b799Ig5p5p+GtTD77Z9f2n/97Telfn1A//h85h//z6/Nb/Bv
v20oON+zrz/+g+/3uvnbb1L81XJsAbJZt0nOAEr721/67/krwv2rpTuILwzdZeTOd/32lyyvmoDf
p/9VdxEB2KaplMVoli8x35u/ZLl/dZgoS8cmQlU5lrB/+7/v+3cX7v9dyL/QQL7mYdbU/E5+e/GP
6/vrfem6YSsJHcQWnPMcx3b4+uf7XZj583f/r6g1xBCZtPHTKjL3MIWvZEAAb4phzNXW+NwIWh6V
aTJwLB8jTWJiH/OCLDzUZmFbZ2tMSNiJNYS8//IR/vOV/usrM/iI//DKlO1K1C9SmOR36vrvXxm9
pjioBo1OOymiFoLgWxn0iHSvJk8+SX7KOg6wVqH6PbWWm78J4vcir1F7jTehB66GXhqJcTmcEvoE
uzzxflSnezDOOZy1w8AmXCG001uijdK6KjYGzktd+RHpXt1w/fN3I+fP8fefs1JC2pbg2hlSOX94
N/agtV2lsys6hcaAyWzhZmD+tbRH3SqmZ6lyxnp1cJ1qQb5hVc5n/S7R7tPQgw7FZKOYs2eq+Y/M
lbg86S1pRaMuwvTzW9ut7sgYqZ6wJZfE+RAeYrbbVAct1gX1pxYV9mM/3hCNQ52oDfTIup46zS2M
PS3LYjG7jxZlgMeR2yjbiqKANBNjyPnzT0EY/82nAFQKraflCF235O+vaQhQKOtsFwKe16c7ZAk3
fUjVkkETP+YIiBcsoWgfZWkde8QPRDChZCW94zzmabH5H16M+O9ejOR4yozblpZh/v7FOCGukTiP
iBI1x+H664ayfCu7uvAoIpSoRzNLh1NrLQcPvCQqQ3fLmdlY/vnLkP9+nzs86AYFu8Hzzofy+5eB
kwdbZ14SvqKKcOtFzJlbeMTLOgySjd71N6TxjXsGemt7AJUnUnRWffZQqPGadFV8N5padKdxDth0
8itLphBtv+vRJUVYqpJhIMUDn1gNxYPllKgqHle7a94CW3tv1GDTQCJFA2WPIpskV1v0up9kmkzg
PKM7xQRtlaf69MgxAh+3fv/nb96Yb/vfPxYsi+b8vh2LJ1b/w/IjC900uB9583XLGdoliUOZ2V4n
3ui+4tWBULTip4qxrZ4OlJx02nd9Lu+HQZ+hjkRvj5xtF17fuoQRmAjHjALNIJBvw3eic1O61fbP
X7Iz36O/f8mszEKXwnIsEkX+eL1SuolDOkmKc4dOrj/iJtE6lLw2Vo59nnffdjzM7v74ycRMsB0j
Zl/J8ZebXAqSwbkjETm5Eflcg/NsEOFzsQfjmIxpfMMBkPm/oYmHOk1ejDFJYT25xgHzHoIXwbBL
aV28kxFw2NmqHqJZycZzOiXTMTPlVgouo+xz+tCGP12HA6FN6RXlOznLToI+z+VuVjOHo/P2SUk4
tCa/k7qzjh2+waMaQgbAk19fQMiYVLD6uEmZrIEd9ZqtYnrkml2xrQV94aQgqDAChr4QVn3bzL8H
zI5YQGYvjoI8pASJyiafH62OaLpVCyk5SX3zR+uqI92V3LCtF4lRbNGH3pZk2/ImxIMd47rfJr1p
3dgQY3r4YeRR9bRjx4i3nLsuT2o+DTemhrDmz6+s/PcFgU687ehCOq7F//9hQShLvfVNT/fXCDXo
94ks26AS3HkjzQ7CfpiDkvF4U2ASH0c4X/PLUh694XFqLuzr4ZacAyavpljbXRXeNUZaPwLkv4nq
4a01khmyXKJDAYx9C3FkYRTkE+mdBv+sYuTqF1P5Q8AdPFoURKI4Vq319j+8w3/f7V3b0oXNDSxs
C9fR79eaUs9bqExwdRKPYeVCTKpZATfPrkb3gdBowajKOrulqhgoYfNNIuQyCRCjPG92iqR6RrRO
s0+HhhuxAJbN8Fj/mJd7KE30H6ZI3ivcRVdyMPxFUgVg13VI5792Kyc0bi3K0zTo0ge3S+MLkUbO
Ko61aWeNZID0Ne1Q4WuUFWnz8Ofv3Jyv3R+fWg5MLocd/mdLDlT/es7JY6cIDTtiEU1UsBk8VkFa
tMGWwwRDODe8BqImyXZguKUja3bz27GpLhnGC57u+kYy67yZ9NRbU0paR17v/+HsPJbkRrJt+0Uw
AxzKMQ0tM1ILTmDMIgmtHfLr30JUDyozaeSzWwMai93NRkY43I+fs/fa3qGzsPYFGDBxuSFDzJS3
Ni0bIF+vlfTCiK005CQJHqRC96vMuzTB+Cgz8UCkzTtXFG0ntRRVZUjWvVSHpDCIZ0NHvXFmFr7u
OOG+nAWRsUfSN0KYaJuyudGDx0mvqf/V9B9K+g/11tezmQ3YZnmwFyM4+rz6kZINRRzVwZpy1Dvo
yE6RYlV0XhQxX/Cg7SO5EnLtVtErwp1kKcjY2vgJd0HNS7cJt7ELYU/hpY/j22ldUfk+FcTwJtxx
6dLq8THRMGI1Wbf+81crfvfgLvBJSbloCr7ej18tMCN/yIwyXAel664QAZLJF3i3TNXjS1CY5Hdp
/Q9BkNMSq6YXqlVlCDpAecDdVrNAnHfZUyPkfVpne5lMFy0LnW07n/R8uQ/peRB5cPnzM1u/OUQI
RXOZ/lm2J+Yi/sNy1Aa3wkqsJ2u7OQgCtkmMfVWS/n8Yj/hpggKIW+7Q5Ws7GILMRMJmH4wKhHzj
umt/SB+denqNrQj+Tuj+HAAx7qpw1M7VNLF1ej872QcX7tPBxfJ3xWBQLHsPuSyyR8yjyH5M0Ed5
WQLY8OXMQWXCFMU0eAv06x6hiqMkTicLmnoL//8UZhw6onZOrkNE7MCRJ+sqPv35QxFfdieqfWE6
eK2k6bh03T5+KHQxbPiSwMqhdzGKyyCOkUNB09o0dnYvfSIqn5PCt49h58qNlO1r08TeNpkquUrD
c5/2l56ycSVr/CJWTwRcJUi5dsioV6hprpeUqu3mQUVzwa/xs57f5T//EF+/WfoKJq8pUjbPNoWY
D5n/XKi8phib0e/pvg2me6pNEEAlXJtTELX3oznuknCUjPV7XqchHqjVQ4FBg8q3Tu66UZ2J/jL2
jt+6kBYYIXNQacDN/HQXCTt+nIzkR6D7wXYaAJehHlGHngVAwyuX28Z2oodWd7cBGtcV9m7C/giB
3wuN+F9ai+G5aYnS6QWJxCO1ouBaZ6VdBtQl7wA3hKO1E1gMVO78qizXfnL7vxyx1vwVftiGHd1h
zVvUulyJDetTvRehXB5l3lIF0V1bhqhJ0XuXa8Rwyb1R98VO1wKieUv8/bBqfeoXful16/vgRfR4
x2JEUt0FmKpLAG9WYqH5zwk7ckkUyBvvxSez8ziR+r2v0mFpDoZ16YnwAEUESAAyJi1r7IZYI5py
00m0mRWF54KQPzSrcXNM4uFGaI2/HXXD4+wqcDQinQ6L5gzMiWey4vTZ8vRz7ubaOdKyWwfR7gIG
PBKTtHvkHPduZ1Yh4Q1R9JeNzvj64REt59gc4Rb7NFK0j0tLdL2wGiaCq8SA3ComvF5u3u9bFVl7
+CzPznxfmUi7oVKaxXABuXo7r9JfQ5+fPkEe/y1GGNpijjIEmF8CIvHdq0z+5er+9bLr8M16grOW
drg0Pl92DTqQOtNIe0VWC6urV9w4J5y8J97+Xc/hrkttF7Yqec1J9dsw9HiZwK5sgzAfUKddcqcd
t9c8hCr0dq5mNI81iJFz1ClikeacBEswlJlxGSQVgNkIkwr4fmOfosH5rsUOvsXYeUraKjv1Lj6x
aFD2BtPQwABwvkYMcgZuCXLFBYJIREqXPKG3/uetwPiyyTtc9tGl0lfkasP39vH7SnWbdakhEQB5
vmpG759MoXFyoV4uCYEjra1F8tsCnELfYucPceyguhxBzmsOAQF/7aj87nk8h3uWYJcVhm192pr6
mSg1sJmuPH0ISAYIdXNForRcxqrGAov/ZWdZPtk1czdEH7xyj8uUIXTsqJ0fMYEPWlP/y3Xquh9+
3BGgp7m2xZbvofW4Hgr/2S/xS46GycqGP8FwAdaUujAkm0hQIVKvnYkl8WzQur55ZWydEtKedo5g
GKn7I7JcofI9gV3jFlwpqV3IOs9mgqA+qsojwV792W134KKnv3y55peC0hEGRZDkwm673Bbmw+w/
zz1mCBSdKOa543TWuw7hsqyC6nTdqHQC0FaNq2Mjg5R0S24YZ+tQdsVNALZUklW1KvqBdrCvJQTd
GofSz+2jFiNwgbR3mGynP8OB2+PeWcTBrH0YQ3UQJQ7v65k1uQm3TuoHxrIAp4deGVuIEbd+C3K0
V3lIM8G9//Ny5mv5snkLzrP5ePPIDOGH/vgja1AlKQScmVm5UGY83dsx9vVEMf/WcIgvYx3rR5ya
r+y40z2ByqvrZcDh1EGqEEY3g19jNQvDs2YLnKik1a7YtMnPsLY5h9j1dmek3cLxMAXYuW4+IcBr
Vx20K6d0Up8bhlg1Q16+lFzBweNzrkHmSp+vXSQ24iiPPTKA5HueQ83vXBwqNFUsKkP8WTS1poWV
9GDBKjN7HEr+Ph+hVTCREWl0lYGpI2W7gvnKdxn0IOB8GWx9LyXtJe65mXdeRu5R6owVdG0PpmXY
fJsIKdm31BmbkbCAtTVMWGoQMT9DIMQN4Cm1Zyro72UYNScZE/fgUI0qbXgriVdCj2/JbQjRk+lE
pm9zIom3Yz+9VElV0w8Z+5OSzu1UuPAZfIz0DrDEKjmbZpreaNzIN0Mrk31FaF9iuJzmvdrA0UU+
oIIjoW3Dzqi4sTNAJIUjC3VGSviVEwS0JeiWXeXZ9I5c3920/Pn1NpenLbmHbsd+2uonP9GAMjBh
6igQZKAIm4zE0RLli6iN53p+v8wKDsX1g6sbRa/4+lswB/E6tKYaMjBQ+xDW2jYz3K0Xle3ecbu3
WmnZjVYn3g7FV7/P6+m96cg6Xti2BeoDV+oFlz9e4RLsEILH5CQsz9vZ6EJWUeJSxgYY6kj9wyDz
LR8nDOFJIEDFA8ISjFiRYbXZAVpDtDWrfpM3fn4MEJjjkkFSc715moaHedWOovcWwSEd6Mu1W+H0
YUW65dRcWi3dyXCAzk2dCXU0Kl8GpBP52Lz3LIcXer1koER4IbRqMMYjkJRHcjj0S9ROT0UDxsKM
hHGEWR4AYhf2wW0hbhr18CwViWWi6mpyZ0GTgMG8YbJm7wMNYX/cZz+dvhjuVQz7JZpbcKl/b9Em
OZQJiNVGJ+czzGGXO87C7n1z2SedPDqEmi6NQTz1im5CZLY9/V7xErpCf29880UPIndbeJN3uv5O
dQq4hksg35+3CftLP9OBaiRNNAuOZ9G++3TK2EOWymIk6ss0Bpv33poj04MWmwW5NQQqkejECyy0
UDte/8MRIZae9PINQOhu1M30zbDv/y0cGrtCz5bZ3mGE9dQhn70PnPEfvR0z8hn6ZleW7CN6UqnH
69oNniwLfFjdORb2YqJYUnck6kIfol1OBvDG8zN/z7UVbYCJywclGYGv8whiE+uZeV81kAbwo1jv
E2lo2hjYj7pgEC/94aF1MF96atTf8jmMzh5xySMEdlzZH4MafzNbsPZsitFbYWYlfdMXp7StoRa5
kB/+/BF/Hdo49NANumkGp+DXKrrQtdjSdLItgxpuhMiKm6zeoIGl5+IY8lQmXbwsIg2QiKO9Mj8M
EEETyMmhtNQSzYPiqpHnweRw+ZcH+zLl4MGYcej0MBkqUWN8PCEcPDUyG1Jz5SCtWV+/sE7DkHJ9
s0sn38dJOX4LyFMCAjreCq7q/eiWb47S8W81OgkCPSsShzIc+lTqpwGu0CK5Nqv+/Ki/qztI1/A8
AOfiN213K8KKU/eutUqscWXT+wPUErxPeD2PZYr5wazq/D7L+2KPdgSap2Wk0I0hXQM0eEmd/kEP
R/uoD7G8CIJiJPaM3ZTUgKFJ5smaQX/ULPX9zw99bQt8KpYspmF859TVlEyfWh05wD/XSFJr5bvp
6tr4n7RiZ3Jni0JMgXN4XltO5UFJy1nZmvPLKvXhpkH5ULJC/Ix6j9ic+ceNbv7yaL/56lmQFh+n
512v8R+/etUR/dWSn766HvcmpMPG6o8yKyaQqXb/ej/KEKGZdMw7VPeC7dQzD33MuIfGN/bOLCs2
ukyMm8hv5KFMRXEjKff+8pS/KWEsj/3JwvBCcor7qcVrFbobKl/ARcjMYq8qPQIUmuXLTo/ooEdI
7a5feRFK94E8N0KpxXm6QgJC+R6oAdtbyFSxrXFmd2Tf/uWKJ37zfIx9heXy5SL++1yiQ2OuUFNa
qIh0MBPXVxtnyXccXO1O4UEgBO3fHV0blIdfNtZWQHiQb9mpesg4wgKEq0uUx3R30zTEVRGcMf9M
B6uyhtu3IFPjiWaCQtPjJY8eYULCqMp7naCPP3/S4uvlx5wnGc58+3HmW+DH9ZDjRqyif5kU3GSk
268LdHJ7/vAVXXqx6Og0LQkcVCs5Nx8Kl06O7qGGly7HXUSWqxyejagkhKY14p2CgJIGlY2jCHcS
Dm0TG/emyce7sCSw8C8PPz/cx/fMNJHhmui95l6F+NSmiGlk1g4tz9XETlD0PgGXbXyKc9tbWjLG
COA3pD7HCtVydA3nhXU0aeYeUdUAspTdC1UvZn2h3TdFFpwJCdlGmOX2+SQQmjcZ/TOiUP4vT80M
Sbg2v3y5b3aDaHVVQjmcJlQwE4lOfOYO6N0B2SQpyROppwn1R9LfNE2wRRpenthM7nsCe6npYWK0
qkcEF5hPlXPAN+WAbnBIXW3P15tU1KTqLwveFl8/afYz6gXIWi4ziXkZ/ecalUSyHJJUWquKnJ6T
X0zY/fXZCcIstJIUxZazj8cBx2LpVE+FO4p2WaZ81HRivhOt022v/0PZCrmpazRlUcpadmWh6F6P
RJhmDShd6Qoaw92zGdTyNA8jT4JXHI0V3u1G9MkmihQp137TITflxaPb8Nq7lbepDBp1QRDf+n58
7wdVs8siW56CCRIa7z88iVJ7UtOEhBi6RETHLZj8f1xTNdikRHMkMPEnOcrNbhq5zoq2o9cVyeyE
gcT6S9fl63DdobFGbrzr6ZbFPPvT4RuUKq7stiIAFZH6/SBIR9DhtEHny3A6WfWBwZOzHie7o+Xh
ertS6K8Y4YmGYfP9vzyMbZk6ZEGd7ezzRqu7cRtrteGsIIwi7K4LcBUZ+Ka6hvk0mR1I2XngYnYq
XfejdHcqS7w1HNpkX5RZ9peK6TrY+vRCs+UzrBUOo379+tn9Z5k1apwCrpLOyjKqX8AETbBnGkmD
8L/D1nBOfezRotEAvpq93a2KNCJyHFMRgNQHGMGU57RDDUYnx8ibGbQD/FEnzJZDnBAsaGMVU65x
LAqXgXBNzaohLW9ZWVAW8BhEWnyKfKtAy8dysmNsOH9+9Y3fbFgWhSCDBKpVm/nNx9fIxjnPj23Z
q6umRfRtdHNtecaacI9dVKzovJj71Ij7beTm97qO9B8Czd2fH+M3RZXJbk+wie1QDPBOf3wMmutd
ICfYs/Dy6FxYz7qN+dzx0/hBGx7CesJhFFcGXZAghGgvZ7gh/YuyaPuFDovP8CDSREBDkNPq3inu
GSN2WYDOE2KOIujgH9vPor+1oH6zB9k6/zCwFwKZzqeqapAUx1ESk9lX01FCSzCtIwtp+OhM5U5k
kbvqkp6slZhrHc0B/SactFfDq7LzELk/Pa/l9Y4T9wQAKFwKu/ZPjcOlW83adM/VMjBlwQFQxq5R
Ynz580d+HVx+WtkON1ULsw8UR1iZHz/ysSjytu45qq49kKt+RpvygIdPjRMjFYY+MztCGx65nTNk
ZHzihZ530zHNv16afCd98HNPP9UdTjDHgszBKhOPKITWksnoq6sHBz0E82xpNrKlWTQlY8QVoVFD
XrDOVge+tUtCb9PN7boQVS+8fYGt2HYDzIOkdsVqvDGM1P/L6eH+ZtnzOnN6CEpPCynPxx8+T3NZ
ysb+37JnKtmx10e4xxIf91ARVvDctAASROgVW/g6xntgBiGrE9iybpdPtHJa9PQtYMLrPVnVvdwY
Mpw98XoIGjLFk2r4b/ii40Mxxh1xOVj5/52e25IlPre8IPIC90on9c6UV+wAbTykkFXPlkABi9EC
QDBl3arvx7fCcY9kIiOqKcaClk75BuGpuRgYGlaD5sQbJN7VTZNql9KfgvMcT0N8t/+aGhXs9jIg
d0PPwBn1br1qC6mvkGxbiG+H96yzLjo7xNFXsvM3I8Sqo7Qw/C9yAVDNA/nABBULYK7kM0jARWiY
J9voMyjOtb++SsOCWi1zQVzqn9eo8fVuYErLo5KyeAJUi58O+QAv0GiUk7sq81HuNVzg+xwvakLv
ZZlZ1vhKMUaTI4zo87XjmzHauHyIAKyhP8Lij1IktXFBrroXZpusbevXoce4/P9xLfzSIxeMLmya
LkxmUWaiSvq4ojqsCBGSOn1NLrRYtkGn1pOHi2TEl5poWBcAKf3o0RIcJ7d4kpp4vWrCKoQTy0ja
1urPH9210vzv683zzNspB7tEpOnp8xvwn4MLLw8Z0rrS11GLfQvbAL/LUB97FwF7ZzPQ3VlFdpUu
ZUohyt42LhyzDR8oztk5DZI2uuE9Ei7Bg/jl9mIeu7VWFO4zzzgMhO8tqlIv9oBbVp6ZvzNUtVZm
Z5OM5Lj+1tH9Zkk1MfylwHY/33PmH4vxoiU4k3TXsD7tWpkP10lX0H76sTmAasMarG+vbdOBEIko
EMkqGUss6EOjrSgeu31AtORt4olNoFoCIjXv+xi3A6Y5NrSWdhN2GYE5PXVMrP85p18VJIesSJ7g
apCkgx5xOVl58RSQbrIubX3EKzb2yQ60t40zK9fuOxCgulfENErhgGp6610KrQV/wYvYuK0kFCwM
GCDZ5o3Oxz6bvXm9Y7oundbWJ60yfl031BSI2SnXcAXmvT6n8TgHvK1r1yhQ6dNYv7ghAbJ+kh1E
B3VICiSnepC3GzngarBpOAWl3R+byXozcpwlZRSbT0hCKDaHH0aK8x+E4FuEfGsd+D7js9Flw3N9
HivD4q4pzKgYNQgdMHJngV+y/Mv7LOZt9eOilGiIDBon6C1Ag316nzFKmqJJe3yjY84XJwOLSxwH
5r8nNN2wXVXGh2sNb4zRqYmrGysM1VNWUtW3NYVQgSuwJKnmYtfGqqjCErYpcGDZy61n1sNOM+8G
4KxviIkMRGcB19x5maZ4mI0wNrZ1WV3Jtn9TY4rPgkTAl4Lmimdx82PS4c61wn/et5wXymJC4a34
r5UgjIDIFFNuY43HvmxMUJ8rld2XgVfsgckQV2ebe+VhevPYelVZFRjxtBqfWDYP5D0Yh4iPoxM/
5q5MbMb/Q3z+yxYxb0n//TbmR0ZFeb2vcnVxPh2CgdCygLOAC0nui40Xpem2qIbbom4BQtre00BE
Lbx+qWEnbST+YLU2fb3bXYczWIpXdmDQ6pryeKONPnavNOdgK8RLkg/OUeREwCTTbVz65LPgpT3H
onEQdxEq9ucf5Et36/qDoENHnmXYyEE/ffbKpKleV6m3ukrrEukZGxVH380JlMXcqdGtfNV3Zn0R
aS44GzOkECHhvVwrMoLFJ/g9z6GrIXH2EOP9+eG+CMh4OJ6Kj9p2+cf5LJR3tF5pYQd7rpsns4Hf
bVURO8cySJLdaBZ3TVU3F8g4nLxttJWG9ujNre/MwtblZZm3b5v2R5KHj0SyRsfrCJBc+Wnlzu3b
cqjWqdeE53xyrdMQUqVPFrTeoA4wio7uWclZokkfr5rvvo3RVocg0NZuDbnBp825SQPqM8A0Dw2F
Pi5iiCEt+1klquiud3xtG4CbONOS8yiyuYtZQ/SXO8hc5n9diabgBoJwn94q2/vHl6dIyGGr9fla
DA1m4/ioa9p+jPaVGWBVaVqmWFqVFacKxuu/vxCS96DXhWTgAlyZEMADC8veXv+NMFh5uP6uD+J3
c/Ljw5RUN/HQdw+d3pRHy59g0ckbnfLpDhvtzKP1jnbbqtu2KV9cFY2H6x9dBd5a53zr4ASvUM3r
7Kf4vlpUSLfXgja00mFrjRVuskEwAwfPPfaL4TofaelTzV9ureHmpltcb6//Sp4iWdqd72yVzt4d
4MhhVAeLBHLFUSWcPjFAgwgC5NrLmjWLKl0WY6ifemsIlmyq8Q2Bz+BgJnReFvXFTpbmQGjzNwZi
Jfb2pL2ReeA8TuwpRiWN7b9je7OeU806stY0UgeP2PmL/z2o9OURcM03zbNgsQyMoL2J+CwtssU+
b92toGBf/Ptd9EDQUNKM/aG0kFzUnXn2Y90+VAkcuSixbjQCp1ZNkyGASfJ6YWcaPvGhJCDacNWj
WWB+TdPkETXpuHN6FT0xPOl35QAICicuzMupvJsCrTjb6YjVzA0eFZQ5Eu5CY9cbBSFyhRtQg7s/
iOcbv3XGRC72dZkkllEAZUACQD48Tlg8Y1vLRcunB9W2SQz9nrbuu4ZUf53JJWLF7FFxPeP2Dpne
sBVe0i6JXmxbPVRaZj94lf2MrHptMZR6Fi20HFFm49JXYUCuHe2bjjq+b8J7cmkMkoF9/X6QPpfB
rmkRazxEADIetGka7kkpcS0FJY6jW+HAA6gcRATG1e5GU5b54uKhyJzmHj4yY6WktzdBFMYbzyMB
JsP/nFpecPYRooI+yqoNVU24opJ31rrh55CZBkjcjEvuxsLchMOID4SbnKRrxC5QQ7HeDEMC3D5z
OlS2UHscI7voXZBfgq5cpWnvRUu3saiBovxFtd6CqGuwh1wvlJP2cDRQHczKuzWyKeN4/aXqAanP
Eu127MTWAB61jr1hS6x2dg7dJ6Us/eR2iEDrUMz4RcQVldXf2VxD9zmZnuuAGI7lYDrHaKxAo5n9
MwDzt95LyZEc1R10sZtrRyIh35IrFRqGyqiPYZUWSyBKAVls7RMT/2FGDhqnpmXztsIZaGr0w0nH
2sN+vI7TRj6XvgqWPXOvzbXku/6t8qpjCTzm7sokQyERAoEB+HNoU/SUO2z921gBPiPrACvcsCwG
RYiNyI0dmp8AqF5fHsxhcm/DGq6DSaeBINfCYgzpcqf3e7Kuwyz+gVJh5wzTaze7UzxjLe2muMN6
7uxGrYo5SC2w6JMgoMCIhiN2OrilWTPzrpjP5RaR2oz0oUyE4kYrzGkTzb/rHdr85LlHQGwhrNpW
4Z4trS23mObh948hYpGGma9MtFOf42H3saCsGQn+M+ThcM6m81WKTD/COV8v3iVTv2sBmsO0WJi+
566jIPqVObiL20ESVyN05rBBnk83wNx83KRwQTM6nGsPof1an8oF+eIrzyujneXUHff2FsjEvB0w
OH112HjRK2TDWoPPdvD8ABSp23SPaQ8gq5yQlI7RZapT62KO5je3b8pDM7FX5yYS9ygHt4ZT823s
zyOk7puQgem56k4iqYobrSzo3EpSqlKUMWN9B94l31/v5PWsKshjiVPZnOqZcJk+twEJhU1m+3eD
boOWgHOPLgQydQVRfInJtvS66Ycv0e8N0WDda2G8HaMyWjd21tDPLS3sEmjJBl9Wu5KB9cYJu0c0
QzQOJv94/YWYumRhKVgSlozmXFpM75nKmLF6Y7Y1EGBuAzS1dNtDZ3jEE5yDJKUK85JvGLD1n6jN
f1oueHaqzQ4ZhkQvombzOFjZ6+4xpH5xTsCJL/+ddutsd9up3fbmZN6ivIZzPL9/pQsOTs6Nw3/H
qBPn/bGSSMqmxnkAf9eciizaXTeXJnNAQAJ/3tYO0QbdkPdsDIxPCmmQ/6lpxLILrFXYFOaG2KaP
ppDYaCYExLhleZruBzNrXtpkH44kKzR19C5puK3qJr/Fjebf2jAquKxgXm+Eo9ZOUaGt1DT3UPUj
cC1IpbPMBdIlBIUpAPelBQsgdf5PrXy6ynuKSIcAXUXIFq+Xts7Kt1dFZ61qhyybFsCEGwOQzqq1
GRRzxC3/31e9w5RqcjdFmNUdXLUoXbBqzR+L3xlEsnH9QXdZ4xg2H68fUWpav5KoNsgTjNPzNAH4
gxpwvK6fCGw+A6a+vpSOWEfycQAgyqqu7k2Cox+UpS1Lwovm98zsZy+I1wZ77iu7uAj9U18lyer6
9zTS30QADKdCvNfEl0HlnXN4mVk3QU470zXIwxShvrNAWiwco2SFRoG1hKqBxNqfTmnaLDXMf4c6
iA6D23FTdVgfTuxTEhDdpYhUIfOQHTkligwKJqWJIgeAuxW3zkPu7HsTPIi1x/qkqnNZP3JRXZao
EGxmlSDYQ8dYV+GPqQuxuj+Gwz/h+zzz5G/kZaihD69WWKdoaMwaHoZqP507M39jj6I7spBIrspE
YsIadOqDWqwiHWqJNXzrZGat3Cr4weEYXnQARbGXOo+O6AraEVEJ/Mg4BenIQRRH2RLowntTxW+J
nL4nXIV6EnbLSm4Nn70lECO3DOMA3WZoyLUBbFwlJnEM6LVux4HAnUHvIXYqcgQstKt27pf73vPd
bVZyhjsuwQzS07WDRGraujcTliHO+T2o9m6Te/HrTAmrIj/Z1uSSL4HRwyQJsLtFpMSQsxDSwaSM
rhPaTB3ZudsGFwEJXBdq6tsZ25+6wfiS+6O5JbF9JPaQIQ/1gQ8CrBmfByM82SFFfokYi+eJHaws
WX4a6SskpY5RIjEhc+tgDtQQ68+DyJ60xnhWKaxIy1kkdsXQySF/19O2QJYHhPwcg3zrAX63vrwZ
yGfepJNzjPF0jlF4y4ZMrpPCV4MmYUiapWHgX7fQHdS2cxuS1FMSPPKIQ+AsG/eX7XSnXi/3/Nkv
vcIdV2dLI673pajvsPg+EcQ2QQCLbiHJ3cENq4i1YfRaqg5l7vijmgJOJ6/vNqKmCe6G1UHzspuZ
iDeV48mcSFnoKv0xUcCIsd3CoyhUdjF7ExZL6smVr2yIywgUKEc3kcblkkvOBknVQ1z4j0XsPl0X
Cj4RlH9kvZIMroNNqEp58BDCgxf0AXtUKcBeWkTxrSaLXZwXm7rwj5P9y7P7R4/Qjjp4t1v/SKcU
cmpx8SNxEZVaoQVbTyAeJAEI5NgsKksQ/Yx6lMYYHTJGDZNooKaDYIwNyGyJ7ULDCKZFn/OxmOIH
/X2UgWFnrLLae0+i6R3J37kY2/teF08Et+K6rVEKGZC7fbiSXWKc+4iwaODdu5i866BBHA7kzHVB
S5HKMRQjrI1KOneaarUtGBJQIbFRL426aLadMIJoWdfRi5boa8cuYYcDzIl14EnTxXMuVvErdxF4
5+9OYh+ilrT0MPw2VODf6V2cPTGs3LZcUzliGeh2VvVzhAKsj3dMh2zNOtXeeBv3HSKBXwrNmseM
mGigPD9OAjdSnib3MAyAxqh+OzQWSmuOvLYtY3pK8OlF6e5tGPUTsMHWj7XdKOQLTi97XaP3Dr10
3Ke2wow936TS4YhpbCIQrfjh4bOStLvM7jl4aqDLeDcgCUkoWxEfy0LXlyrFkdaF66yFhhKzQVCX
83ouLO9VzSFMgTFuPC0bnjLcHMeg8gzGmln/Jnz0qARpM5fhSNeqTt0SlfgYl4l6SzqXYY7muvjq
mox4IzTCuF5PCHWgkVVENZbT2G64zN4NDR7qzFNMfNxnGwpf1lpLsoS3LWZY3/aXnc3LGpBSjOG0
fq10qNZcyKFKgQ5Ri46Q995jh2Q80G9IyNEexpYf144XBhCi+IWGGgBjRaYOfUhgSUF/aTGVNXIm
z4akMLuF2vtuqa/8asbNVyRc8SFyQuTbIdL2MU2rvd8AMhkDN+b9kQcdmt3Sb6wIYFe6sNVuqKc7
VUPJRVKYHTQ+vNzxniMflEQozXVnpz/G3r4gpMPOg+RJ9cPGdnfQWlbBmO9oZmxyVG0WYRQ0KrGh
UxCpH/SCNvaEUZO5hdsBPx7AO7nNRpqPRvmmA7AL4yfDc9J70hGzJb3QTsdK7roXGVk/Oof5b9Xu
3uOc0IYo/+4Tmxz4WbzNptq6i4xx26SOTkZn36wGw1kb3vckw8wvR6DkwXLWB3IRBRLY5AvCNEms
KnVSz4JpS6DSz6rlyj3tysJ+zJPKP7ehDw6d2xKDfQiSpDPH9QMLxlmRA70AEKuNzmagr7nPVdGx
joeYFJY8X4MVPAHlADcirPpO+dOO6BIWW8BlMXR0d6Pkk0HP0yjZbggjC2dEuEDOqrpInuyC1WFT
06JinjoyMs1+6xAh7KYQX6dRJMhos7s0zt5VmYhNAcllkZqFdmcW9QlfZnhs13Z8cqtuvgTip7ya
de7jTlIX5I9xS+i1e6a/N1kh1G32aBBXJgoJUFmwqq2VYg1CTAc0iDyU9HI9Zijne8vEIHNUrlw5
kFmRbuJYadTQPfReQgeW+OOItJZTvS7ghaOczTtQSxlfDcd6pukbhtWYGXPqX1btmgZ2PNTLcGru
ycF68tz0DkoAotp2zlAzzGbnYfxBeyiSI0KZZYP4+ptBv3XNJzt7HSS0ff48n39yNwzOEWLKhLsN
RPHxmdyieq/5wc/GEeh6h4TgeRUQw9FO58Bmu+YAuq/DtYCrr//q+l+GvIvY24PhHQLzUh/jZWvD
8AO2lPoIbT3+3rOO3+NxJILLCMHoZc9Z+09BHDXDFJ/Xk3TQAzfohdlUeA8SakDko7kbHxXBKiIA
QUx4FAE7pl6sQwVMCohSjLa0hYWUElxTQD8K6I/45xSeLhlHaM0H2Syn0f3eE0sBuGdRxQCPySrs
9fPkn2PPOZqzAapoLn1NS8jMdx2JpYRmm3fwXDGSlsGmQ49jaNv5seRgvoQjba8Xs2SoTlecoCZa
a3eUAtucBijkOqr+HsfpJjMb5D5cZYgo1ZbdMPyAx/Ouy46LhRp2g6CElE2CTwLorUs2Ljces7mJ
MeLQ07XgzBPQsPACe8Edlnq1WkBcyoa7ceyWKmTb654Uwrj4Oc5/xNmrGVpkV7giWmdD397GWvhc
TYDZR7yVh6nsu5euj895mW/bmfFXObF4SEq8/LzzuqL64sxPDjhFzzJ2Wq6bJYWz1MVLFapbSzuR
EHvMJ3BdMvhWN/Q1lRc+RS7AK5C6BKO5qyLKjk6CPivMZ3amy2w0/H9svedu20obrn1EBNjLX4nq
1d3OHyJOHPY2w2E7+u+iXnxYGxsbWEuwFTt2JHJmnrvO815KNojFu6Kn5YFSELPsvC24/mqgZoO0
gzi0kM/p02bUKAcls3AzDGHDWzmGS9w2oJ51StmG+D0QbrUk6WC1j5/axbXA4T6RHs6LxNiaZhxS
vRIcKywBgVnRq+Pr4g1fCNX1jfL+au6fhrvyn19br0yFTMbmR9/YK7s82TZD55qNk8CgfDpCcdUZ
9BW50za/Qf/jpVu33EQVQpnjaN3d8hBoB8946SxySY0XvfgXaxz9Me5wdAGNWEwYp0rbsroOJDQP
zc6gbV58DtG9t4BV2LlMsnfNnRYdSZaY1JtVv8ZlmLbvMP2Ftp3GTTqEtCsb7Buxvi+Skrh/FFG9
tY7lH6tH8kh1QiR+PBfOi53HuE3+5wSoWDm/0bpAlo1EzuUbqzsM3knFnzEVSCuFSB7trLtjG5Tv
EVkIfsgd6IkPgAnbJx781NTwWS8DS26xcnm5A0O7UTAWenq3CQIWf92iuG+0MaET8FbG+Wtex/NW
sUNuYsIGS7/yPxtnvFQpdZ2GV7qbmkS7TYHBUZW73Ot4v2omLkpwZGywOMqnTBjGbnJ90MLADuus
NN/tbv5b6TnTs4PibI7LZpVLtAxa/VOQaU33REkQN36LLimCA2cduNLJHm4jk8quJfm70DZwnfRi
kN8x+kSyA0W57nnkhiIDuiJHEHRyNr9R/mfbrulIFxFUKA1OSoWgZR3H3nF21pjYt3mUGPkI8hyU
ehER9ZEpyqNLACu56zV+hYQFh8ipqH6ObGJwbJt8vLHxTwT+tKQ2UwGgjINuckwu4pOLsaLDlVhR
0D4pbCZ1v5k9k93pc3QJi8QmZ4P7WBuDbsA5Rb9D8GLUTMwKrw3e9qj4gK1d8RtvwIUplQ8DUYae
RR/NJSIEfImdUrXamL2+4tsJoxP73G72dUbDRVKcOKwULC8yeyIKYFwlLRqpDks9joh7PRJhj652
PGcYnp51zDYza4LceYpyCvCDDK1DFrXM3vPO5H7pHPhv+4113SeHq8feh6wJ6rs9Cx2MjwSfjWOl
xAirgoG9YXwfCypuEU/Tm9gopoFq67bOOspaysdYBub8IgJ5qKyZBAyM+C3Qw+hvWquqAQnYvyiY
N3uUYeUOK2jYSBqQe+eSeuN+MEkUjnaJsncTnVT5MsZmSajYtZfXGT5iQ1NC6PRcf8BT2G3OanlP
SCwjG2CNBRwsOMYKHG085PiEiIIHktu3ktUbFeeO+WyYAgE1d0BQbHrL2FQs811UMvBXO1MMYWQx
JYx42xXXZ9aR0IB0PjMJGeMm9s9dzSg5qLAyCHhGlzpWT2C2GzNtzuPKqhOmwC6cRLtrG/vITrWJ
6X4i+APA+sJ/afkrJTSZtogooXuimonTpBggfikJUCglx0ooUKgmBf3eU0ngxSR40Fsx0B9o4RpU
CpbCwENO0mWSnjk0AB7iiKZd2tpH8pebsUczHJFtwl0qd36lh87wztmdncjeNVl+LtVtVEV8zNNK
PJXLg6y8jy46IaM1tzm+nkQA1KpK0dZCrGbjx6Ckv4E6gqpn5Uk1rBzDPo6y+aIFmcGUNq3xpebr
YYiOOhm/srDWWkVCboMUzSsxCzO08y8q0FAUWbByRQPGrQM8xFyE3iGQw77qu6UEODRnndT0v5Lm
CpigmbjuKgHCJW7RZ6wbqQqeOYglkbe2PGuruEaS+MtKX3PyfERiE+7MIaHC4FeVqA4lp1CP4GRI
dUKq8olsUZegysjeqO6WJF+yenaCdMPkvq68MSzd1yXYJ9NrMGQ0/mZBbIRDavI3i1Lq3rkOvIMb
07xAV+HGSTU/pFfmXFmCCJNkzjdTKS4JvyThyS2VgG20VYb5Rxt4RuPGwUBNhTIGR23Tktq8mtyy
u7a1QtzaFKydfFao2YBl6H15ReXv7FqQtBXBxjY/bujWrhtAC3grvf/KLcjTzGiqUDrKPMSCpuWi
FZcyR2A3zEXMFMb2QYzdxZ3i+Ad26j55EwfYYjpFOBuJkByJv6vrtttPFe+t6r2XtKZBTxt3Tbuz
6IuiXW0d+VRaWvq5EsnRBztTMj3XQJQjHmMYHxDnPn+NxCLCGumUKVuTScojR9PB7HOTrXxzB1gY
U4rT2NrTVU3qE/GG8doHr6RjRCuhv4gPR1U3Le9IobSvXtydIu3vECRbyyp3+Fx3sLknTUUrPflj
pUx7RL3Mtb+xMLtXBKZayJWrwUDM4l7ROJxB+1lvXkRGWqzqQ8G5DIwKBuc2tX/jLEHc8qzFGP1Q
9unDE1oTju4sqSPVCqzlI1dA1D+BxTAbHOgKLocQhSVB+OAP6ree75hZOY72MgzUuFPzTBR0vMe2
lt6o6XhvFSkmFsPMJhhJL22JgCOPqzi2dvPpe2TfEsZI5EuJ6tmUDmdpf3pKVf1NR5aOaDeub25v
VLfSa+tbZpfxxreNPHw819Q2tgVUgERuVwfSmuyjjLr02sCRxdCnp7FTggJwT96DaW443NviLmvY
WUF2FVtb8YE+JMb2HTTPslVqjz2eo8Bfv/X9Q9RIYxNQc7rRpHT3bSZ+JRAGtx5y4Z1w3mL03Dd+
aHmSTXGvfe42t5fpLfBoOqXy5NTWkX3hGkaUPF8rf25CLD/VnXDnblNMbRjbZvHmTwFHofwtBmo4
UWcll8GZrsuyS7fS9GhonI2tg1X4c6z9N1KeiY48xIn51QPZXyJb1sA6+NejoWh3tXnynUSEpim1
54L+2K0R42nwAzJgkgB7IzSue6r84t/g59OpMT1S3JePkJkbO6Vrd/duUM3oCvZ+u6UKTvUt1Tou
PSnk5q6UtwSXOyCnjg18eVN61lxs4O8Gau9EhcHMS2BS5XxxQMvaHY5Svdoy1bV5/bvKKPOTKUnQ
7fKAa3dHvS6R9Rkh+ES4V+dEV9UZCJaBnBTrqabnxOiMBGHLkr/bye5J97R7h9aSkttOHZS2b+DN
npUmtDDK3XRjz4QsV0lJ9I0KUlKwst8JinmIzd6iuxiMPC4JgSCOT+5s95w0JBBqHSlY8CzMvWNO
51lA7zghHqRAgFTNvBONj2mUDthm6Pb62NwzCqDwVyco+ltz/vTUtdA6/sXidWBOvYy5c7BiNd8a
Wj/Ocx4gEzPGC25PYunTj8Yon1xF7zx9j2ovLcbR1k9g7aXurrmfi9WkEAA1RGcjKidHrQU0SQlZ
53XKj2w1NSlyEEJ26ucfc9HeEYJO/dfQdT9JM+fXJItJY27i6VKohLI30KgzOlbwLtd+d9mOQ2Ca
S2x4J3eYfqfAQ5wa625L9kF+dM32Lzqj6BhrRUV/8gjgR/de22VboUxKJCsr6o7oIcg8TLYyJYGa
HE0qRSJ300/FqdZcuj98s8bZYoASpVF5fHz034OVepQj1Jnaupxk0shrb0CJvSNCQJWtY2TVFTtD
apGU5AVP3AfZmpkgCpU3fpt6jrM3t8ut3ZOoj42Y8WG2i53mCu0jNpnctW7viIDOMArzXBC6W2Iw
90gDG9CIJZq8sv2QaO574e8ZEOUrPaXvYEXmRvSjxfscGNdembtCJx1yjuzs7s1md208Xn9Ygvsk
vuOEyiul6CSNp+i5LoiX8hwfQqXQm+PjI9fIMBrNQbR6CEZal3KZcmyKULOHYl2hACwGK9jLyfDf
Bn2U6wNBiVuUHDuHjCc8PXaDGdB0Vxj11mr6VReHISN38r3RiKFvg1ArqD1pQwlk5LLZZyOms67d
UltsbGWRqaea3Gv2bIrr2RrjzwYuwPZH8Yv1cNpejDYeDl6RHGglaZ68/BMCY21F1qtHfP/WEq17
AZuciQjF5212Z7endSBy3XrT23Sex7rqtnlhtWdURvR3ymDGvug3OwpQT0hR+iP2px9voKOH7QX3
aKuxmvB6+rUWQNBbtEfl+bshpH2aKu/qNWn5VOKF59/McO1Cwn+AIOOiad4DIIXToujHUr7yBzpD
mueyCMrXUtANAbYa7ApDgINK99umV5d6i5Jpo54Pqbedeyc9jaVvbfGT1pt4vmEiXSC+t8EwfsV7
w0w9wFSdfF7eUuBH99BPzfze1vF2KIN1lBpPJWWVVzJsTVJa4NmSKhDvqdE8o+N9MqlHDMeOhroC
q+maKPZlTmIIKeQA7o3cGmDGmyhtNczrcu5MqWXmPbxnUVp8sbTuVNSDQgbkYSWUCmI+3vucJLZk
Iq9bsDhyva91S1NmAeqx6WniW+NNR1H+eJKf7hyC3rp10tk3ovgz9cm1gOwzSfNePb758SB1FBKy
6jkK2chGunP/pxLle9Vx04IOrdtog4vg067lr8bT5KbMXkuW/ogYblshLdjYHLR6DyvT7BcbRXXq
plFatEIei9ihbz+m2H8bC+ITnaEttuziNJZ4QR2ayJrWpGkUxGpbCYUQ5gaAknphZIyEWo/XpKT7
mFLTn6mIQhmzjzfRi8lpsDaLnVAthajubYBV41sZ6zuTItQs/tFasbeIZaHfEQokq9dz8TD2NTsF
929OGP1xIMwa4J9bkYNSRLNA82TR4ELDEKu7jqnGtobQbmgx0xTwkeNB8dEDs7SnyqChjSr/gyrs
VgpDf7M4cDSSBJGoFk8p53HhIBYQ+q7RSMxxm4RWizHHBTb+oamMeUoHhW7R0/sFIiOiG+0s5Q2m
+5S5fx1VNREQlDJ1Au8+Y3id10/EUjlrpqeaejR+4QA1QuNl57FCbJcNWzJTo0Z712sJw1X2kqNi
Xa7zACLebgBJMswUoWGDcNSl8W5lZbPO5uQ4kWw99FBGRXkl+/7eVKn5ypYDKasiWMlUnF0HcQuN
PCw2svqEJzPgxqH7UHdtmzmZQwdjMq+zt8/R/t+aXn2NTOFWYf0rq9J+CvR5M/aWCpdEdt/btBMR
10KL7XfRCshoWBONt3GGe2fEqQkqpzdsFRuf0aSzJf2x4Qdc61MFco/yciMte2VODV6Ru5e/ouYP
k+KiWx864EZMwJAHEZ5JD9QcQlwjbY+KzKMDeSGi9KereV/0QntPTbc8dXoWX/OnqAV+TIdFidD9
UuV3Os5k0XB/ulFyym40ImSQR5FLzZh+Cwq/eIur/pgNPn6bKmWsh/k52plX74JWO09z4G5x8Mwg
jjN5KJLilpysnUOJqH2FdDj+ILEvYKmanUMrGJ5rBz2WaJrqMFBmR1h0fgey9iiekDN9JfYaxJFv
TLYT9KYNqBP5jF0W94VOifpzRbtf2XxPxE7Qp7KNM957kz+oQMne3agL9fSPx4uR5A6OkefJCQiH
eUyCc2UjufglY0D8FFdsRAYgPhC8EIo0MMUKzv3GLrAybfR+z0lDTrjQOBg3WrrQjaxUhDVX1Tpr
NVpS5MbM70sbmeI6VAWWKYARbiS3+DAYKjt304prYFgMUb+lb+17311XM2p1FDqFfbCKqlilve7d
RTYGl3Ln2Ww6QRLnvwXXFDUgz+mYlBdEXwhA6oD6HddKfseRf+hdP3gju1Id5pzQ+azzwrJOtF+G
ryhrQS+RODkKaFQMiU09Mhgq8Z5lr69zEJ04h+i8R/mHvxv6Z63d+TFFiE5YOVzo7g3moJ/eReG9
2jQFhaIk/LB19H85i25mFfaqHULhxF8I/A5t/I94McQM1PlmAMbGNxesNv2dYarrdDVQ0MB1FvYp
0ZtsmqWItnXU2KEZjMYa6qw7IAtAnRh33q4rR209u6181qLXopLVkwnoe6GoAVY1y7Yp2e+QW75H
87jSXzo9festakvMiUScfu7lt01zrCYs2Ab6KZt7jAqBVjI/OyjXwKVP1DaQUTp+9ZP/kyA+vjfU
CtF+AYX1eD5NCP8Y4K63bfGiDe2lX4hQkpIJZNSHrw7NzC5rFUKC5VNu/iOqUfVK07JF9NxEy8ny
PE0W3kpJFnyjCc5THk/3MqJZJ/KhJKKAeEctt57yZHxa4i77NEDXTnjrkzOQjqO0rP8FxSHXmZrA
gcVVBPT/jTRFpO/MySvB/gY0b6MX7WBeaqyRiYdA3KUMnRg61D4u3Y0Wfj9sCjppuISDrv34dXI5
ocWfwfTuT28eZXYzdXoJ/wuDKZDLh5SImNvMRUdh23rIW7Ku9LPjXQyI4qav1sYAR5N9ID5Y6z6t
bsHAWZ/hoBk2Ts3JsEZQiDwrOAsYOQ262GAE6TugCa9nzCNrOwhHMW6tBPleS/HHxnP+Ls5uW8Gb
dSCNNPpScsRkXiLoy9dakoLF3ev4n2WNBFb9WhB45Q+bGCGqAR1NxUsEkERKLc0v8zr9mdxpbRDC
T1PpSirIiaLYtqkezs4tqeJ1O3N3aAr059J53wi1wnaKj1XUhx5fdBIcMUTKnvrJKpkZV7j9ldTe
HXAvn+OWJIwo5gUVsA1KvBAJxG8erXAZAlv/q7lLsvazq38rmklj0F9CJQ2ZocNcKs1vCJS2E204
M7tMpHgloR0aC2Gs6a9S939bYOkFK4PbSdIcPM4IULudxdyO2pUrLqOHiiJ1+Ea2idCBmGMiDaWF
nWZ4RcFSwd/nUoHAI0g3njRiUGl/B9mFsqYItTlwI6xzbF7WmC4g/Io28nB0nsn2Wyn7w3HJ6Tto
HtdpXu6DGF1J/OK5r3HerwYdRKR94ZVctfxdRiPIJmvWM4FLsc9Vz6q51Lo39i/05ryFCj8D3cfz
pvbDhThdmha4tg3KovBouggQhpa0bP3ZtrZLHlvPPzLPAphRua45yrn5v6hzCdajko6rDIF26AV/
E/7pGkWJxXI/QdQNv11KQeI/lH2MBA2Ob6qDZtWufnGwUHjKxzHhn8dszd8jXWLXqW2oxR3F/Mpt
frfV0fGLrYHiiMPoStPJkORALfzvTG/pU+LVbP4KWWBNoXsF+YFm/DRWhmbGD8fkraeYW5vdFfFd
OJg0Xk3immnPwCy8kglFY7DdVfAduZ++36w7footLKKNNrMlaTriik8HlGQ/wviXj1AYThn2Rc1J
3Nzo4D4ccnZZZK9rMqGZvvsMkpO2bI+fwC9JquKKHomQAgGihyoOGhS6+M+TS7sXLi23RqHb4qGs
bAiVEvXVNq+oeql8DH1OFVwrvZNvpoGeRJGos/XSyP+KmndYWgsx/DOuX5TZbc8wZP6Yc3CYoV1e
cRkMrzP9X2M7HNDBj2/mbFqbEpRhR4UgaZCj8SviMrynyhavvuVslJN9E7Ma37U26o9ihFxUrqI2
0973c6YdWIyvdJXmz3qe29C18qS3Y/6ctaX+FAQhouYWXy+xiTD9CDcTZjPwAs/bDcSnPiMmTJ8R
LB5MWu3WTOftprXn5LmZTf1K5eeO2tbk+fHQcwJzOziMOJf6xZVpczJdjQgUau9eDTGzVbEp/3AA
5ozpRt/FQGYX9x6nUH1UewPgZ++Mpn9PfJrA8rQbvmXMV/Qu4VXDXtS1cXQq69/c0dvgKZFCljm4
BQa7uej4mGic5yhEdtVbm45EbU3R387NboPiQoWlL3bxoLuX/x4aPUJmnGzJRm//9/Tjmf++wF5S
fQj2GNf//QF7O2oXgHEQYcu+DMvDTIdoPDQz7Xd8lklFbfjjw7FKwXXN/PPxZQo7Epj+n2gQNURm
rFNC6AwTK5H/OU5ttU8Hc748/qCdW/1C/8V3m0SUm2NpRfpG3hRK3s86H/Wda3tiaziJ9tmo9FU2
1p90jPOT4YB1BX4E6GTQLl8KN/vS3IEGKC/31g78zZKL2nzNNAdxm5l6yqLdyfY4Jf0/foUvp9W8
j+rWjz9lE/3EfdKQVZLa++KmTfN8NypJx5nsvrp+3iF2ID27MtMvk91/EOLZVjZVbk20GSd6ukdf
4+WdwNnN9qm0IprKkNaCp8ljpgFSkKLW3HIX2JNSn13lAl/mkWH/lq484gvXVn0C4jzTOrjXCdXc
IQkcPpcGWaeqj7JGXZH1DcRLI2+oyr1dq83wOMp81oO8/Z3p9ibRE06Io7QuuYZDycyNexVHE1xz
4ACldntSUH9GqfpnwuettcT7R5tdNp9RRMxnSp/QFsixj/cEZpnDs1ZiU9V9dACV6VDK5tbHITdB
zqwgbY49bpEd2dF7Q7PWQjU5/HC7KyrBfMVXZrO3wcKT7MeBvLAloOU4O5p1dWmmK4kqt8PCsS62
6rW90UT2rmukf3k8YJkC0TBxSw9Idh9w0ONBi1LQGX8+g5VipYocyZorcmcfdTRhmAtshKeLQqI5
r8pVTnYn+n+Qpcc3OwUoCBmq5zkoWKsff1dR8IN6z2ggfvi6OpmRfVaZthOV5gIi2N4WaZjPqpGO
RBTDNuQXr5XlHVUxF1tNWVucaye7FsaTZ9hI2Rhvva6/1/gkQll2tObKsg61Bs2C4f8dBa+d2UfG
2k6yw9T1/yoXYlx0HmmK6VOeecUW12a3SUdCnn1t2ezn6l+8fPZ4Ku6eg24HZmg9mziqX92s+amh
ks9yKJE8lu24xxiThnjHqn2RJtarKGrCoLsM58ryqZujsRUeFO/jUwrKg9sUGKemcTAONfRWJCCq
L77YJjSERnIQJAkTTGc6gP9+Opdfk9ESWlQHydHwu5MjpbhllJhgbB+uWoVKcWLe7LwS5WFKwnM5
eR8xzYIYU1ZFD3g9KYnOjNZH9Jka86ruXaze7KAWbZJ4qyzdTOZgPydG768JwWQDDuhtx6fZf9LC
DDCk1PzbrREZV9XAhhT/ZL4b4nkEcKoL6+LZpFFylMINJdyuP/i9eZXLZ48/xZKHMKJXXHnBQFd0
SohL+H983+PDxzdzYd/tdqgOj6f+e3j8XZpnaUeEzNv/57f2RkAnqqRC9r8f/PhCYU63Ji6SXd3F
O9+zf9U5ylwCchK6BTUJMgMZRZwtZTy8eBD3Q3tbJF63WdpXwdp1fHxWe2rRt5jaHg7COGVOQ7dd
4N7t6px6s/NUR0axdxpgAUIprWdX+VDz7ZTtVec8VwSP/+oDEmRbVrKVsBJOsvVcPvXGsCRL/swF
yRJJG3TIuLj96Tb4yyQpj0YBouTMS9l5k1vbJvglbW06KnVxxyRZzbHlQumj0GChR4PbFn8ELdlY
O8ydZ85XtZiljQ7grTGktqVyVtBvAmphmnZoLKAGIOdAkruN8CnuUJHm1trSoz9uli+qgK49yzYt
V8Hc9BuBVe+oNNAXZ2rj0AHqoTx4dFdubH2ipdS2SeKd0ej+wbAb7bCI+LjnujczwliLNT5eB5wM
LbogEWGZB9/oulOaiGZvivYS5ULc0qVBQ5/FvKoFFQGTAOIfR+c22nVzqU2xj5CF7eIGVVgaS8Tq
Jqqdpv7sWKK3XoAX2mt2M8zpF02DKL3zLDkQFxw1oj/jNLDPtqzyNbIqVCX2yGaTymssyoCzRHbP
au5m1SPPb+qYBEAnFhx2nJKe82pT11GKaHFRJAwdpfWy4wTnoW1lA9OQ/iQj601ORZvPXCc7Dr/C
/2ON6EMcF/AbWvuIkCoooDsM6aGBT4NTMSMareggT9r6e3I1qhwJ3N9Eg1w6PL1D3zNkVEWLKDV+
aVFGrNil/pmV9YrQt9pWI+d5ZGKrCv9HUhIR5pESk5G+uG+d1jhKwV9oRv05UXpxdXAltB1vFgGa
HI/paU6NWR4keWF90RmhsrIWlyXiBIyB01lW7IyZFhEpv3zqjhEwwPJR53Uc+P/7HKuuHg6Uw2Vz
mOizs9Ht/m0IkCNx0pJbOaPV0frsd9uZ85pVmhpETPphZlYBSZQ0HBaNdmkm7JJiGOybqexN4Eng
Q9x54+RWTyMj9tWQEEfNUx8k480CniLnTDvpRDCtOLSZfYrbjPD6rHitpEqQBWG1ypJ8uBj5/D12
er+re+jC0RU4AzlEr+iGKZDyjdtCc/K7ronfDWT+wTb+IYluz3kTdBcTB6HySTFvo1ydS4CLA8o0
rLLVq2k7vDAjlJcssB0MKmeordVtDqydLUud/B2dFkT2S89KrpjMVyTx/ooa9q9RQ3cw9HZ9qpiJ
qYIAoUhvhZ286H1Q7Ic0hputsv3oUj5LWtaN1hrN498jIAb4dRmsbQfPiju82PHGdOP6uYlMwk0V
1jVUins6YfObGKHgKALG86dH99jGhp9o5LV3PqaXVlJ6rFpvOmcuO/4KSmSf9lK7BnO676WF2Djq
3lNOozTwoTpw2eJWMdM00YLLTiBO/sgMIQpnXzo9iNLQlhvkyxrj6tAJefpqydRdtxr3cdZU+SaP
yMEQBuCsO2J6GrGjCFB0r/P+uVGpX5DH17DvRq5+4NBLmKI5TqmSjMlf6Wetw8hg/y2HrDjCnmyT
nDIKCnFOVGbqpHcYKYmXMg3NuG7XHdOQHylccBGJjkitEJGApabqXE3uc9Ra/irngLjMqfTZg604
Pb6csSJollxAYzujPFatYe7Gnqg8lFbBpjJy9EZMJTHgjG7QORIskQtt6zA3z+kWzwalalV8QOBz
KTyi0gtycdAo0zyUSgLt20B99MOwIYmGqjDvpSROhKZwoJ3ZPHS/x37SL3KynjnxVh8FGppVTc/u
9fFpZXx6td8vSZQEbnXWpiBRvxyD7ilJJ+eSu4i0Zuu1rwfnfRAuyEtaa7ugMo+wbKBxODPDlD4q
E6fkWgbxFwIivNX+9GllNHyXhuGFZs87rid0RnpvfjM7q0QUl9ZX3NDmSC6isDGWgGV0iOSagYtZ
z4KOiVk/lzFBJB2JFguHC0SfUtToJzn7SFneS6eW62D036uBARui1d4MQAVlkqw74DQiYvyDwywY
mt0IjEjOMYYenJeJ+5rHXgnoMHxPcfXmLCWSfvW7zwR0OuDsCg3hukiFRLZNpRA1z1w7SfTXKgm/
thc2uvBf6HiSIQ2VylFTmCDrRv8egagQ0uRV1zH11Wnsg6c4kFul/W5ZAs9V45jrmdSJVUXQ31S5
BkbY8eZKy73TornxMwxWmQ0K0g8AL2NnmCELw2hIQsz0q4ELqQYt9YhqXVOUdMC6fxtSo9gNInkx
3Pk7pSl+HQe+CNEtZZk57bmf910qxwM6tmdD/CWrvyBSBpiCEFW8zzYz+rBEvIyJSXIE/se6NVZy
Uj7NZFAXhGjMYHyjsZEgFjdD+B+Y5P0jO8p4lNr8pgUxMlxMxwpL/ewEPV5WEqXaEg+mXqGdFpQc
DHN+MLVfdjlRqAnWoddfbhV4pySbXk0BaDDZ4EVpSxdK3ah/tlnNd4uSuYLUQCMXA63HXbO1BRwB
OR7Rvlc5Bwtv5t4JrIs5pd6TlrGgatGpLtslfjzy7nnW+vemHf8ROxUd0uWzx/MzZuASuYTo27MX
ZAXSbBbmogOMpKn3fw/N8pGLu40G8gikOKsHFlWdCMlHjmSWxGgil4fHc4+PXHJsDqZRQESP5VFm
ureeBmNal4F81VJDbUaz+B00hf9kMZ4QEF3cOg1FhSWnA4k8ipb4pj/lBuUDDH7A6oOxJ2ocsSdd
xnvubD1zr3miFyezRDwKscKHZUQKpgP5iVR+cYWkBEuQgNzjWwWKSAYYXYeorUutbDxQJi9yxfJ7
dOP4uRpJ4ih7VZ+EB1ImBypPEqnJS90Z8vL4yG+XvbXjUvSt7hPjQfbBur8nWhCvdQaeg2ygDofW
yd4N7hoa6L8tyN+fkt+fQ0D03eO76cbT7HvTqcxoQpuI1K7oDRmLXiK3XZ7HcDz/7yv0YBBHPWOi
WHYYVPb5zTVWs4EQC0S2uP33dB2098Lx5fH/ep74k6X0loSLx3dPo1cQ8Okgj1Hmh72INjPxgetx
oTlBxx5PuxiWdxHxk9siMty1odHBxcSnHx8PATXqRz/SdRBY3lOAgsfj4+lcVlgC2hxMcY6S638P
5ZxnYHfsSWUQUE3dkwWirxAu5QcxDy+PL4yckrdOVvRaCuM8K8Gqu7zwfqHiU9lSDLw89XjInJas
mhyFGOYWe+W7vtw3bLQJyHk2ogAeSV9vtGZXV9RBOEhBUJ7ab2XWaGflsh9XxHt+ukMerSf6f08T
ONVn941LFw9tAFkZT69RpMl3Tp9ySzn7t5n3wwkhTL2uYmP68G1vhAYKXBJz+HR2oQtwxnrXiMCR
9wG70FRNyJAH6zL5CFL/91WY5dBWwfE06u6b1FKRoDsjpifkyWgwYlnDhAuoJXqVBjb0NXW37jUC
CqspKnbZHBtvOFA5mHOotpkQYs5VtzzjfEft8vwl0ZGsR7fEb9QTAJm48fbx/AzOswsC0pZy/GNf
Rt1tcgibV6/+0HFbnf1U/J8PXUdSQpo46DkyOhgff2pM+v//JbSrFWFpmZDxDEuMynzz468RdXWz
OywOHepI1dkekEfu363IwZLt1UOYc748l9W4w5GMVDyqkt3kldPTsDxE4H8o6fNt7zozKvbOeQoG
fCOeK59cBz6fjpvDoFfPgb+4i+ZerepurDdFG4CVA7eFTj5J3k27/xPLj/+PsTPrjRzJsvRfaeTz
sNq4GJdBZz240/dVS0gR8UJICiX3feevn49U9VRlDlA9QMIhpRSSy500s3vvOd8Jy9Z7i9Lh1vXJ
rYUg/TARXvSgJbW3SV9rs8pPY+4JKPsqMlJbFA80QugXSxQb0YDRACyXdV0eKGKqna3gWLLbkTd4
fvjnV3NUzWKKemzk//0Pvj5qg84NPBaxf34BgFt3dRLXApT1yDIQPE5N8igVqz+382d0O6p7k9S0
7fls+a5IsGs3yKJouXSvRoxsKenaJ+kNOR0bzBWmCq3LaQGCKnURuxEORhdlYnkInHa7CIiWB1pf
Nb7QYVgrhSUOzLXXvbUF99vcQHR+s8s8usiQ05MVdS0KCxgJkyPP/NXpZlC1ZmcS0Q5Cepb504VQ
ug6eVqcle9NAwl1WwIIjtEMQHUu3s5j8TI7N5d1HkqF61m/7akpXTY+yKQkjRthO9zIJbdYwAkCz
3KCPm7OWcOsiJrUuXXQflE8KS7FDpZGsnbh/Txr9Z0W/YavALoaWqMF+cjLz5CA5kRHXQDNSjxLp
5mSxfexrrJAl4iV7aDAEQ0e4+IDPEz+xj0bMXVaI7CHiYIYKkwM7A9Uj2vWHRgEpkZsDd0g1zMOw
Fgu2wUYXayV0yDl10Gi4HNKeboZN/byCLBAecfX+0AOwLRT0O5s4Ssxs9FWL5pMpf7w3wlscd9g2
KNE3pW3lbsCbu7ZFTToSTbmz77z6vSn2AecJcy5J6J+8kdToQ7DQfZcsDI2LRm403VMfu4BxRVvG
v8La755tRkaRGVSY+THMkVKunQ28YacMS5QW2OM+H99LKzp4wqmOUfdU6np+MjUsYI1qcXxOiAKP
6q0tUsRStb3rasKm8sKmteZE4qhG6ZNFTbzhDe/31G+9Kl9mwBiVMZHnazvP/xiCmlH+pDJEKZtX
Qakb2s6sxBZy3ZARjtoAMF+kZ8YRzNeaFD77BPGP5kYGNqIfjOSk+igMWhJX2YDm6QMilqPFvt8P
5dGqpb0bW1ZNvw+aXVbRJevSRxaHcufn7O6K2spvuVEfWr98B0KTr5ICLpfH6Zd5ksJhTYs/Gt2c
KOyxwZs9wrY4eorhqx61PkQBxgqJsA4T2jjiaKgnf+tFLBTQa5NVZzlbiBN814AYNWVBz5lN7HqD
QNE8YWpoh/sxQYbV6N5pNM1uTxpfxTFq+I52I2YWrottofb4D+NxT9+rWEEvQxhdjrnLcZDa2x3Q
QVnRjswBecmFAbgCC0hER2NE77glTgexjqitG7mi0FEsNdoIuJ8biwPcGn2QvNYB/pgWSs4G51x1
N3TCmTLs7FsJGAuXLE8Tp4txHXumUWjzVg1Iv63XZ8eJk7mAXrcp5h0tsujGZRkpzk3bblAklmue
S7nX++RMiZesu04oW2KftkMI1avmbEKXKNZhYgU1O5LUsgxdqvdAEK4E2VB+m9oRJ5U2GbysKGbH
htandUnNTNzrMX6vkj5ftzX6kAy5KvfaLh4SEj8TPGdUQvuA1K6LaZr+huYY5FSHRcOKqc2kxWhD
wY2mFJJQx9jpd1nLuUZHP6hEcENoZKEfbBJ7rVTNeK2ZiEfWpLAgkMxC+bWfeg+hbFCjdqQLfoeu
na0rrcl3bWBTv4/qU2EyWaa88Gg/RnN+MSL8GGr2YOhggYRykWY8nJ2OUiDscR+jvLwrZBGi8FXT
Vauy8iD1gR3ExBntxsOQ1x9G6fzImwmq47dURRwvcYCsTBgRhvMcFLj/4tixL1HWvOYZdBgrCNOL
b/lvfah9N+o432kYJy4Ti6tKjfRo9bNXqUaxllXwfJskcU50S9JDJJJzKWswX8LfsTOuas7AP0gP
+4nb6BslbHgx5oecszZ0cnutSnppugbSZaJpURWjxBSFoQlezlZLg+ZAjmG6kfERNgyD/czHntHz
E4n12ZPkQyCS8NObAXlANERyOr4FOLnXXWO0fslSfEawJ5nthWvpxK+KLPO73cP2CAJC7KbXwUZx
1GhwkOjgPzr+HgtmceQkSWVvg9W3EF/v65I2WJ0rOerW6c409kOFEURTSJzDEdzDKPCeFJN/D0aS
0lqz5pm3Nf0Ir1YOQfo+WOcmUMurb9b4i2EKOf2PTi2RmJKh5AOndKosIrIUOXaVR9gfXi1tbJBV
+7OiDDFV7tc4HT3kso6ubYMpVfekpP2U02gei3GfqflAtTiP82npGpIksGgmCeXlc2zHyORRhNbI
wnpxmjpEM+2sLyEhY13CceH9xKsgFHoOAMCvAqbMXsS5W5rM/HzmXqvKqIkN7YsLweoDpUujrxsH
W3AWVD2WZVrPM/MiTDiyexWDSqIijjj6nWOhcxAWym6gmXr1GH4b3PHXAg+Vmp2H0tMOo0QQkvlB
5Cq9oZ3M7iNI9eJSilpdIz2NXYPNzMW+pK3swLoExGUdG8Ig9wQoB8jjyw3pfYZri+zVMyukz+P4
o+1rOjIBvtcOEA8OqQLdPpg3q41RIiThL/RM3dbg6M0GERdM4sd0I6hOaVJFw4wnCEgSa3YF7HKE
j8EfjaY16H+rHMcJruBAgacX2/UqHMM/Uj+yt4U//KQyqA9zz7tX52QXs2U8lSgPOdaoXdvgeOo6
p1v7QJ3cWg0fGil+Ghj8EI8Vzwn28HPfZzt0Kh+hGN7gZeyUHKEvmETNrfCzo7A+JKPV74KuKyi6
6VYQcQpfIz/UCT1RFfX5JgtUuasnIhgVLSOjIEPXVwz8TQ6aVcaOypuiBPpeCU35WgjrqZARXpZc
AZwB6PpgCHPadfNsu0HZtE1927upuoW9uSYrqxnVcV830wvo/7uKNLjzjWYz9DHrfNPMDEpSswtU
HXSgGffT1HWbgtTJLnLDAIQ5BqaHsqmfzL7vD3sqbIANPekaiQoqzOL9ZkfYAY2KN0gbhOg+ygT5
v08Xm+Lped3VvnGykhpmn7qBe2ddpWL/stPJWBUNMMWy7JV1LOwXr0QDEBYKWWBomnuaLI9dRsxE
HvyIx767Drihac9Na1wl6onTnb1Fj+aaRLPR5KmeBWYg2CojrsXxrqZRtbX6FO82Nkl7eHWyqHTT
WGX8BDrEYvyzqrTprff9ceXVr1OELM6MYygXOa9bJ3+OOJS2BLBWa6PX8PrHGkCfXt9MQfs4MaZj
wGa267GeB7K9rq+kU/4RYTJaqWbxWeQsA6JBXly96TqTc+Tu9VYjy4O2HpdhZDRnJY+6lW4WiOTC
wDro1bZWdZIazeDKdPEdSeK0aTgJ6nEbnL3IPmgDiV1VamPlUjgILg+GbyV3xxefhQaIt6po2BbF
Czz0T1gbytrIo2Fr19pOIw6R9YOOeKspqErzcO9JlmU9DRlmRB12BvkS9jV/DAcw1MX5dvI/Q7Np
L4OucAgVPEMZ854iad0laHW1tFNOCRMVqEdEik8s3skvo/d2eaFyjAqyN6PT3jiFhJsIgzqjsaw/
dTmzmTb8Ifupu1VUGCQs+FtDMeqT04ZnohRVxHGcqDq/J889v/YjKP+4kt0zLU4mxf64teQI0Bsi
xotIJLrjuv1Di9rYTY1LVpXdRVFQ21MvEHyq4Ombwgum9clFRRVhUSC3GqmIqyapjRpFfkRsD/TH
YPjYvHZ6SdtHHcz9pBXQaKIMhlhz8B1QjEhBR1f4RAkrJfJPJcd3mFW8Ij4lOS5b16sx8Til+lg5
gbZhIL/vS98jMg/mgh4pF89ieweCxhxrjq4K34nCnRjIc0i0JA1goJrYpGrKBJb4lWWXT+wFcBQB
dDMwz59UzyCoPSKkO86Z63PL59RSaFQpRQUTVRvIXAbWps5VzJ61pzI77PYUjAwPUvqxZAMgQ+BQ
W/ejtham81poXbPNlSmB8KUfghZjBcIfgLjBuxeS8Ws25Zzu2WNWa8bmsdccArLHbuekJG2gTG0v
pZOiGQcaZpEQcVweGGv+NLVE7vqIK3WmT7B8i6c4RxoeTCxWMZi4XLFLzKlg4ZmSx7gO6O/HQ6qt
Kwl7D7MHvtlJSigbDrm4VmHvpI5Xr7Ue/c4XTwsY7StQL5ZMbg0/2xI8LHdmr6K/G+l6G0H8yyQI
b2c5/SH3mfgms6o57w31SPbJ45joMOtn2r8G0t3tyl7fGqjKY91cdySpgRo1w0uaYf0ZOxVyBErv
1ukj14wG5WYl7JBxoScvfvkxkAT35EOBx60DvA64IlwmnbM7tgFzlaW66YbCsR/8hEZIN/9KlTp3
11jI+rS+vmnwspMu2Bkz5djMGNIMMkhvVQLMFejIjR0spa2YBXdSgX5C67uR1CiPPbX5LDpbCJdW
I3JXx7xyM738s6mcjs23fir9JONeqOun5btkMA1b9EXeKcP0WzkK5WQcAz4eCs5dSnRbsG+jrVwX
SqGpa0eVeQSyTaW6LC/6Ei3oaDUCvhmc6JS5AmHJGe5ZQLN6Dg+zW1JUnRCOi1d4D6yxPbMef5Ml
OgomSzlVcRxCLmDgUxbMdM2ivDa1b15oPs85mzjJ5sDaJauQVs3aUGBElNLL16VWlGvQaqhPWgTh
8wnUxJ0q+evWrJyUx5CtLxWQ+r4ujZNShDe/l9OxpvJsC1JMFT2KLlSrZJ5hlYgMchEIg7WSTTko
Yt8XlnYwVQ+vSVjLU8KGdtYNeTYqhXEU3OlVHnoval5M5wm10o4A6NeK5IdjKE3af7FBVk/RDF+M
yt4hzxl7IZ04dt3z8pEX4P6ozCJ9GBpr42tW98y3LxeRB6od1xynuOWhZaHI8mhVzjh1rbYf4wyc
vUP3YTV1FLMkiUdcwEHNVNIqXE9BINso9UrlzPKgYjZiUGOKJ8wg2M3UIHWLlOIzpRN/mhr1aAlU
pxOu08NUOUCfsE3ZrKZYdh5LRxcvxjQeBlyRzZx3ESo8NZ8JwYgVYbUQ2SEVjlvRoAJJNXTPDcJd
BNjBCPF3DihVohaiYzwDtqxR3Q4G1vrS8VOMrOwq4ZDGN18gpfajjy+ep6Z/RW0ueZth7KhIYcfm
INAQkaKOjcQwItf3bYXtnWO33YU/cGTfFF1BtsY9eJk/G9rIRxDNbHeMRgCjyBnLoZJP9Wg/O3Cn
rzXnRFyc8lRgHmLIXLhtS6sEc+xAgTiiflIwdxgplBgBVP+Oit/lSkC+kSo2vVT+udSj8L0ISbAv
5Fb1UMqkSmR9veNBGDgUQvamEuwTThRnV7/wxPvgJywhCPXWUx+AkzCcP4ocXzBHcu+kEAEQjioT
0qRG5Fmq8B7HwO+2EzEOdGTy1AWkZu9tzCIvnHhokw7E4a2yQs/Qt0bjThHZtAuL/rmtxXGMM563
jnJz6Mn6iZjdXigGqn0oykNTt68FE9dPUGprz1nFE7nyXuATYtnH9gUR1bjRxMA5GJz/w1cgcdfQ
e7WzkdgyHoQ+kipJ6ix5G7CNEhFeObNyuB79R3YS6K3epLNhOsnh6/krfvIijMeS0QhnSwRajh/u
JfxXN2gwyaIR4F2sG85lQZTsB3J0yS1U7+itky1shWqT9SPLSKWgqKuavZlN3kMPrCnFgywnR31j
3WAoMOnjbrLlZ9voyjea+kCA5tcLKnNC05hrWNOenDC3HuJO7oPEP2ik+64wk5XIu/GzO4Gx0cME
oREz+ytz/fu8gx8aHzQWqXQ3XdEwn3uK5PhafJaOgbucy/i+vNxW3tX75XbHK8zQcW7lSHbygvnQ
xtMYOyONsOj3p3jpUI8Wtv1tcp68sQ1ctbdrEtSAIukRqsMVHS/yNWvF2n3tbR4ClnyNK/tOdR2Q
woPsvNYMaxMTbr+NJU6agsEWtbVZ7hW+vEd2DLgEltW6LVA1x5PcOQm+yJWqRL+wPJMv4tCOoBSf
kNNWdkIvoa2nXYqq+DkFcnwY5yBzELnguoRwO8xNaPLTu5i5tJlaydOyA3xF8C2LNDYs/djbxZbU
C+1KfgQJPBU+tsHS5FovJcEOpbfXq0ZxlbDu3Alb9M2p1U9+O7RVXgdBkwfggjf4pjuNufoM2IFu
cqV3D3GeH/1efTVpmD4oLaKQXO3fhj4gvYbOQmO9fkGSjflsNYWZc+kbcisx5Dp4gJEnaHR2tsCN
rXvVIGKPlBRNpcJg0jGVbxDWC7c3jT2bzHuMuPp1GuljY90gyRkhFRjWefWuNASc5CJ8y5mUNDMr
fcLNykidozPu52oV6DLnJFeG+TmOpvHDVpRVO2oR8uR3HwzaLWvR+LWDb529ekBd3c6cMK8+xxbh
hobuo8iEBwXnFtoVGsfS5hdF37TcZvDVDqPYhrhH9nnAsJkcNFdv6+FhWTvxBTFliCLQgrqCkWdi
HAtw4Z7NW7IWRo2bhXITd874cwgBQgWZ3H5da1qL6zo1jJ9EIlmYDnVoN2mDD6VhBjrJEYOY4vT7
IdN+tmEfbWBeELqQtkc8dRwyfJxcYtKNY6Cj/yiI51rpCp2lKAx/8ULrr8JQKc9KeVIh6hT0fA6K
Jtu9EBlm+tgAa08SdoA5MdM87SHLfDwDWpU/dPtMEHKsMJbYkAqC0qA1VvrU0GPQZYYRUSh7r6NS
znsFacu8SxcSqFVdc18MhujcXgcPYnXVGhHDcDXt8lR3u2TQmhsZB9G6DEMbdDUnpRS/zPJqLUsh
DVHxnhha5DrzyuCpKRYEU7ZHMi0+DStKN8XMpaCv0qFvnbQPXwfW2rsLu5i3natOcwLUvENwbWwN
8liHf3Z52WJcZRtL34MiL262oPpufX2TRbW6t5aVqiLpumRivS01vDn2zJTtCgsOsvTJD7Cdvagy
cqba97EhyYaguR/Lb1U16ewMNaEJT0fuBdFve9FKbZN43LWFqlYHMs3Jdx7tD78xnvXWbh/Njtsg
9AJmvIidOY0P9Q1v6gzNqK5aNx60IjN3xiDj97FG5BhmMf7UvlA3fpsU9zFDcBSKVl7bzvuhwNR8
H+ASo2UQ/U7lYlj11ZBuAd4Dl5lvnoGSCWMAXtKo9NdB3iePcTHH5aHSymRdPdQdE0A1NR9tdQSq
OXeGSbpyCzvzzy363is08ndFOO2hAFBGk7sT720B2YRcGKIgp+EcG46kg8bRW+/YtHsOi65mzdac
wB7uy0vDiBIFFkk31TyJJ3ao3ccYWU9+zFEo8g1ln2pRjp2BA5dDKXBSZH4JSuipQ13fMvDXQMB4
ssSJzLaGC2YGt4XruJaRXh5SFeRpFcGxT2ZQ84S7F98FtMzE4kfEKQoXg8zKg69ByuiyBHfsvNyX
qvUGKNJ6aiSLgpYF87wSBLtZqyws0GKOZR6YGCRKAxVe4TDOht07OpkBZAXpGNEIJmddc1rZdhme
mxS3nqamL3Ksh7dlBWB4VZwGHL+btuTOGI2ic0WHALrRWP7raLDdBCMOHj8zuRZp0HGkZu1K+gr5
uE6uKiAl1mQNxR7B1UOHtsJEpIBBPcF9nGXpOWzCCcbGiJLV7+/FbOLLcKe5ql3wIxwFalNfZhs7
xo8U5NVwif5oWEzN+IdVje3VCTNrncUy3YPbxyDNtrpysA4/GrK8OAgC9CFXrwb6r3WGr2fLU1T3
9K1XY9lvAouydnnFq8DIsfbjfV+C7dFimNspE5xKp9680NvEsCfQHNr0ZzZFVRWHvBp/0bXx17na
Vbtp+AUdGC1jR9qABPFT2Yqz8Sx0V0znS4xSGVZ+v2a38IjzRt35nSw1sRuGsMPTSdapgNGF0IAL
qn+cyOx8FJjOtnmnDfevVyvrhgBRK3eEXrZYZYAEIBTqDK6DGHDsyWLxhSW+p/U/cCaAdlIY2R6G
gn+KbYOj0Lz3ChZat+bovln2Y/xT/BCclWLfImfl1qO2lMiym7dA0KQN5uO4kA0m11pBOFqYWCyH
djWMXJpNIp/CUqK7GiXPXUVHPa95AL8rcQ0br7tUJZpyBxbAEkkwGZTWU1EAtgIqsgLzw+SFYsHQ
8hsdMsetHEylCt+x0dU+AC89U7qEd/YLK7jlTb83GuUBzGvE9KuDTxIifsE1RFsVwG2hpMZTRIQu
pqOKYJwgbddLwdkF0c0O2vrs1yUyPQRZh6VIzWsd8aofPvXjbbnWMxvXbt8XcH+i4UaX1DotJSpQ
aqRgJsG0xNfduNNUlyZxRYIFYP7eUtgQZ6fYEtbONNTYKA3mBAcvzS3vA7cZrGed2+jR6EJ5wQzw
WAm1PXS6eqZXW6xbBHfHCQIc+kWlPrXSfyn9bFPIEYt31hpnW5M/cmvgipiPUDphRRiz1RO0hupU
kz5b4zjzDbqRIEaofEQA77Qbjllt3yUwlbWRjGKNnY93q1POoBfDC2w/GgmI/9HLScwuGh7SsFKN
K2L4DpVorBwIbzHGVp6DpCzdrw4BQzALDNo1atSXcEyBInZJfc2Y714qz2yOww8uxpwtzVFuwWRg
ptCnF61Du46CA8Su2SI2K/0GG+ndrzDs27gS/ERzOxvGAgov79SjUEVNnszvbKRQLPMXk+twb/Le
3mCbMRBi9ZsRbIesEuWeaAZvi20663CQ9euytE9N8zIQ2ErkpHobEPqtUxVXaTGRZy2l/liQBbUx
PY49Ey2co/CVDzsXr1MogndpM/LNWkA9qGue0QaUDfIbExb2TZTlNwqr4WykXbnzCHeA6kebaIyA
uKii6w9abazGGhf2mELs/DrgKnn4Q+Eefc1Ke1qFcW1e6IGCDh2LH6VI+utUtST11QHyef2bRTzo
pRnT4I5R0dpoCb2xdrL8e3lKz8v20duQcr4W/9icvJ0+j+bspk4uy0d1i8u0w5G594LOuCtV/toK
LfxeoyG1hv4WG8g3HZyLVQ4wnyet8Httd8wHSecPfn1Ptb/lO7aSA+OstQ1P+Av39IbyfQtn5zQE
SnCi+iHgAZVLpx6GqQofqQWiFwJ+CS8VL1Zq7kOwb7ptNtNKo7vqkwS1HmN1OPdyRN4w+AP6tea5
tlVILX35hCGFOQJeU2gWfv9CCwaLc9UfIg/gzHKdaD429mZwzTLOCFNIAIF3nrGKY/9jKaWMsHoP
sx/Lb0K7pD5lBkti3z4F0aQ5LHFDdEFnvaO5pLqk4TExUBg4ZD5kMCNLhwtts+GyNBCY7ALh4GJb
pQXHYbUr/yhVRnG+1kTXMSyWsofCw1Yh8FkDrEfWv6cO6dImiZVuqw5T9/i1MAfmWtNxFi8XlwKf
NEGx35c4+NH36v5BbTg9IGpKn7FOGxxwe6rR0Zm0NUcS/5K135itrfzeo7ZN1J9BA/pcDsUvc74N
Y0RMO5IJdHZaEg1hYKyGgnBVTlhAuDq27KA8DBJXXlrK18T3lJfR5mAR8G6iPYidm8VRFH6c5n9M
0YtGDM+vqWEJEU2cPdpjTFk6BfF+WRxFb3uvo569mPmQPBSBqTwAHHuo877+HpWM2bGA+VsVq8X3
0B4QkikiBCfVUzciIpv3cHTJlwgQ1rgUaPNDDuBkRLNxWMpAoZFflGR6f1GCEZSTU77YeEGWbWaK
4F0bRlspBBoSQ/AV92Eb4rUEGJdGXrNxkhD92JjkW1kzFKKA3CyhF0lTyWM+1E+av/gfhIrHC8Nd
V5Snfz4UKYkFgkHXCSXoDVWKRp8iiM8kl6m72MxYnEeAs0BEXdtjcLlsjNVI3B2n8WqfEpi5Tpnl
fRLfBbBsrMCN1xOA/wB2os1Y/SxyI2SwHFS7yOEtwwfTHzUx11c1qtrcCZno0+OifDLytTVFqCLo
TBNOPB/o9KY5dkGoQKIk4y3jDLGZRMbYqsCcEIoi3mUGPYg85/DvzW3VqJc57an2npDpu+scfpqJ
im6lmUVzp72V30TV8vQGP/yZTZDJlA4dIk1m1hu9eYyq6kJo7nQD1g2YN8E3HqKSOjLNNJ7ZdzzX
0ZEct46kr8KRYSl9zKnZ+8YEjkWM9d6EZkJDBKtI7pvDvu6xfBRJ15zayQ7c2c6JqXaAPJ2Rl4Au
7r0iTHLdmbRJudbib21ydJb4IqycQHsiC4pQYWC2gTzrd8p0KPK++NrhlQwpbGPWOEU19XO5mGoT
AlzUcf9J0VUPWRd9JJSork4TjgVBf429AK4RLy07qxvpIvg+ApsK9PE769k+kFW09mMhn3R/ek7A
EBxp31VPaEi943LxpSZYq7JIXmJNatDV0eqpiiN3VYTMCqVwq4lfZpzsYUJgaBwuc6vwayKBZxbO
Y+4Hh7oyVNfrOAmH8dRciUF/sPU8Pqh+Z7HH2/7FsMHfALp1JNi0jpxfsqKjAfCGXq/SqE4vhoek
B/LNJexz/7C8DZWC4FsO6pkJGnNpW+d0UBEHS6m8JrrV24k+9dZLRFsRckCjhfAMH8ra4YAI1mYj
cXtROVrECe8FvhCCKdPHemJOFebiwTcz85cwq2urg0ppaMC5nDvXVGranWOodchzDrlkWJOZEyvP
BUP6VTYgroCdeokL+17qHS3GkBbY0kuFcRhkd6Megs2Ydb+AWM0YzYYYpgBHFDKqHrk10Wxp0j30
OVU78L8YmZnQvnmJF235I0kjmX+GLda97m1qr9O/UYP8ilO6yEjgJ3AbFOYiVOjsOq1/Xuq5r85C
+TMn0e2xMsgKmm3sSqqdlqarzgF4bn5avZy9PtkfNDZbVOi6cxl78gOWi2w5FS2ro2IQ19traLeW
/xdbJR2XxHyYSut1mDv5RuKXBzvGLgkCeEsx8MIw2uZF1K0rbTjwGBWU8OVTLbSJnkmFmJmIP2J4
hK8tRSluyvGIdO+EATe7m0TH3FU2++X3TTZI3jAyStfLRH83hQyRJhFoANhcrPKWFB4zGsPHMCvu
phZgKkwd3q16VuWK2hVm2Gz8sct3qC8IGk/T70jlcTON7PPLHS1LeSl1ssOUiZzq1vzleekD5uuW
TZ8mcGGeCqvTX0kCfcQCDOu2tzpmJODAorhBxx5l5UGO0Xvc5KR9w5O5Nh4aJ3aPA75T0LaC7gfx
gq4vmz8EHblHG7ch4fC6SkINnajlLVx+l+yILPCoLs6BJbrz8pFh4qr76nia6Lmxy9Q3oqvRZ2m0
f8tMfYat4l1IsYWO6TFyWL5DIsGLE7gZtk/lH5L/hugKp2jYTDulQ48OtDy8+ty4OxIAUEzNC5qZ
xG8TOqwlTmoifqGsY7L7kAh/t9AtzZke1JBaVu+Xp5wyANr35lEY4bT9uj39mYNfwV8t0i5eL8s7
iqbirI9+efpKzkaCaZzD/LOyAvuHwEO8LRDKa0TKgBaKt32kRccuHZ7SengxOFIuZUyWjNO1U1CW
V1u/LalBxaCfgy6fKGP4ONWYl8avCVjmC6Kg915Hc/p1TCmcAt6mE/b3THC/mE32PdaQspshdaMS
wSZcjq+Yeh2OBFa3bZInXSGcopwxXssdl1EO44unTT9WDx0DgdNojB8hpu07NibrniZTeKgNFe5x
PLwVIrmAWmGuoBKnwaWq0uHkQeIkv+btQN3rrLTO1L5Ntrh/7faGrZ11WDIdxe61zozqweRKWWs2
URpL09xI0I73bJRhap9aDjl0bmB7EN5q3v592OmSeP+nSFlVFdhONZsWtKZZ0vpLkKeWmPo4+tVG
633X9vGSZwGOgTnCbGlf056ykOn+MioCSog85ITW5RDt4ZTkWGeOtSF/sMrCjtcbZQOk5OV/eIJ/
TRSHpkMsgMqwzXB0aWh/ybxVsB8TcRzw7o3OuBZl7x0CwA5UQQryqpZe6aDLZ9xf5RF0eHwLaZf7
8BGV57KBD+ONxU9oUT/HuiU61vAvSGTtrzjb//wY/rf/CeQnGf08q//+X3z+kRfATQAM/uXTv+8+
8+tb+ln/1/yv/u93/f3Pn/KP/vFD3bfm7U+fbLIGNOdD+1mNj591mzTLr+PXz9/5//vF//hcfsrz
WHz+/ttH3lLo8NP8MM9++8eXDr9+/80mrPU///XH/+Nr8/P//bdt9ZZ9fP71+z/f6ub335y/QXB0
DMc0JJYH4ei8Wf3n/BVF/g0Vla0BoRTSsk1VJyk6y6sm+P03qf6Ny1dIR0hVqrppkfZb5+38JUP9
GyxoixOGqau6YZnmb//9xP70sv/zbfiPrE3vID6a+vff1D+n0krDMgzbErqpmXMorWXP19LHG5uB
P3/3/0LkyspWMChI0n7cdzpBPR612KrqtOCMeiU4J5L+Rs71+kTpPPTZz68K1Ca4amVN03gdxqI/
59Ta/1Pk8f/z3KSha6o+32Qml7LzlxtNpIgA6xxIbZYWOgwjMBG4Vu9lMAoEdmB+aBwylOn1iLV+
smjRILPNqkpZO6ONVE6Qjdi0Mj77EXXfv7zD/3gh//WFm9+3fwmW5qWSBnYyRJW0h/nP+kvMd17K
kINrTOpcMQ0rYyY7iamrGAAiyB2h2YoA/hq8grgYZlCWYjzFCCYy+Q2TWX5tsSMnGIMJvlHPFCme
NPVvGNBz11LL8qDDZ0MSVPsHqjoUmn0Amj/pbZcGX71LDOI5FXYW0hCqnWIrh45Eq43ZpVSQM8Zs
aaEtDwxNHZpyAm3gLGj+9y/CX5bC+UVwVNURQiPPWLdQif/56tHzFoCfjxju61cLXxz03B2Iqn4N
ZndSBYQMbfUz5aX+zY5UOvWlfRB9Mh2WvyatKRQXoUAcecFWBurjv3+Gkhvlz2+TqRncJqrBMEM4
lvmX1OWQFGMIrkgcxk4yDe3D1iHtOb/4hTHNuAFjW1ioCIXd8NIG+TVNiI3rEHGt4UT32yEZVfJN
NFh6E86HqQbFjCd8PGUxUYiIpd+dCgYfwy2jCqsD8WHWRSrJXY8T9RH5JaQg+or0HQlNnsEHaMDl
2pGJG9WclAKNKQVWmfi6xNgLFX08ciVawY12WM5eMHyIaGRMUgbTtzrIulsTlhtb6OHWQzyNJQUt
Bwnrwf8h7DyWG2fWbPtEiIBLmCkBelKG8pogpCoJ3iYS7ul7oU5H9O24g57UqfpPGYkEMz+z99oH
itB1S0LUr6VKljX0b//HS/n/PfEOryGvpMNlCwbRWl/q/+eosDGClaRL4g9Pur/DupGXgtpRpqxV
l9k4zQ2YwsqoHrqOnbRNCMk9fGJS9SLCvBzomBSAgPT9rNpHnX8jsr5DmO9/8medvZrnjjFV8k0Z
KUEXEQu3DMiu4pHeo/Zs7UoqVPg/b8do8RJhHa1wZE3JE/u5ZgfYCKOahktxvFhJus4Zt8Ui2AFN
Noq46Lmi8P9YXJo9JeeO7QymhLGBkbJuQIBuHfV1Deo6FDGkg953ZfnELAvT05Q2d0io/vrF9FJ4
k3GKBb3E//H6+t7/flhpRJBE6abuolP0hKU7+v9+hTG5OP6EyH9jjKAW5smxkM75d9NkPhL6CBoS
nMOmnIW5rz0ZUsv6W2pyxN9483pqRrAgmuFYl7kxPj3wvyIaymsj/nSunV6jBIEc21qyHccFoThG
B1p7e6MMjSFsY3x3McWxmMhtcRLzN1k/yAtNCJQh0soWdSbLAI6FyPd5NXbw4GaJPMmn42+RCCYL
cLwM5Ty/61LT0JxVoZ4Tzdy4BI8ESy1uXua9DIzTzVz7bPXFoXE2gbN12UvXr8SP9mSpLeFmyRZ0
CNHAorwjqg+u1bZLoFWCEbm5en5NoSpDinXPtjQZXVibxZa3pBwfG38pgpmhnemsHLjIQlHvEX6V
8ZYVT3kSv2nRhIF9kyDEQCtJOdphcSSV/YnkoKUpCGL03ShAmYzUcM2/MrPH0hm+6vkGcogdJ8eu
ZJB5Xya/w5jaryuv1i2NlRiAssE3HljdZ0dfJ+oVBKN1XBNkN0MtemaL/bRjHIQppAaViWuFmiq7
ifyeYUi/PESDB9TREJgLS5KZt0bFF8EpYISaBuK5c7yIGIwZSVM81g9EFe8bT/saS93fyW7G7jWb
93AY/vsHYeodr597XzdmfXCJJ3g3fdDerI7CyTbtk83MNvRjO77JJBu3yk+ae3eOs72FAfxi1NI/
VG31AIUY6KiiocSgHz14Hkw7AzH2m5Esv0nheX9HPwswXIvSobvVcMP9+4Gtj72fZl7lOCInwxii
y4C+g1llhfKBv6BcmSpMBv8FOdcJGDeyNH7s/A0sC5J1s2yOYPbiv01UfGS+qj9TQW+Kotd+JXF3
CjyboSs03xBVmXNRdiXvdB10dWWUz7LTmJo2vnlxI9g6tvuc6MOHrZrpDvSn+VJC4SsW64xjanjo
SZl8ZuUBZaO13/K22aVxvyCMswh90WL5orn+q5xHd2935MA1bZI8sDQGYolhFMDFcj+QldWvi+ZW
rTM5Yfkh6Kwtx6cH2poYm9ITRKqksN8WDMM7NTfmU9fTmiY8Q4hI4q/JNevPqDUf69nIHixLEFOm
Df6pRvixtfuOLCt+JRHEopZdf9qWkDRH+7ToCSGI7LK0039+MLW7/+TEr/kGYbJ+xluSnU+FWz2q
On0w85IVpanaS4vWYdOyNH7zo7tiyv2t3qxGXH851cLvIXI7TgAuegzsqZp3FqMLHuwpJoB0GEnu
s3Xv8p8f0C+CQwIoC1indgPQMf31f36QGL8OQw09zW95c0Cb7WPmOu+R1J1DxpcSpFVinrShjdjE
Jxb8HHuA+mNc8iTRHzOdb9CEUXk0CxUdXd+GXf6opf2PW+IXn9L8EZVXd++WrXMWGIiYDhkXozXM
L4eE1ikZvtPWizZmvwi5s9fdKd03oo/GXpnIEm01v6J/i/6z5lKW2MF0XWdxqXHJBvxx/PWPPYpQ
mcK/TXPgmswuY/RTSxuCcDcPhp/9ytI01wKnDjzG7XWaPBGIPAWVbc/vzaIbqwwLkni0Cs6QD8h9
CU33NBh5D+1rmA+MXcJKgwACCGq8/Vuto7lgRYyft/CbD5zdP+Dmv9NV8ZtYVCsA+qgeTZ0cEo8H
L2pK8zGW1amZuv6Wpw7ZFd3en0x5y7VQl71/Y9pxqywoBKlf9w8IofuHbkbGg4ImOmR+5Z/Sfk0W
jZFpE/d6MmiSyOor/9RcwpcpYyVsjrgU65M+07kT4zhAHkvTdyEyKLkkPk62y0YZbn7yDpJs/tx1
Vl89i6HX8eIj9e3XX+ZlTumOAfFGONLPoHj3yoWVUjnFRy+xYeQ08/nfD8p1TUJt171n74NMLVV9
mbqih4nXyTB2/XZv+zMU3X+qxtEeeiQA6CgRR33pDFOvcGWo9BhkcIoie3DGirDpmZKKSfpwM925
PnU2Bkl7KYeblsUlztjijShTdWMerW4weeYwtYGLagNq0cFmp/JPpM3gOia6EAGBTvF5Hole2M8J
17WvquycYkgAg77+9N+v//3MqyqUhUa+nWoVPxQjSpx/31ok8+LS2W+d1Q5fRsZYzsMIw4gjGOPO
vIjGRoCb4ksrKV7CyDPMg7WKqfh0MHoHIgx1Z9J2jQX3feIy2rEQIZCqmMdLR7LjPnZmZOlr7UmK
0MYrgMvzOd4OmFCvVDqoF1T52kYV/A50bo/ww8V60/39jxg9bo5q3dS6XCRMNVC3sk3oHhdQy6Hd
IkQw+2rbjo31ktQM34qKuBeoLPc++w1DAG4qQNG0rlddBlKYWakNJ40tycXUKw7YGbrg2BLvGrUY
c4x0YO7eJ9EOAyK41iQGgu1YLUrkkKGYcdNExbpyW3K241Agfj1tk+cFHgBX2nDLFmKKSw9aTJZ5
j80E4jbTwcwljAA37QJ7ZvSXu67Rm8fei8/SUeqSkoW3ZHHzwTTuhH3OMoeXuWIlD2Cl2/WeKHck
KnETe1Zx5y4uuiitwSzQE4lAu3Dl01jf4uqnbwznLbeXCtfuVDwg+WvCpdTlkyaSNGQE/lcXI/Hr
628vGfaeYhDXQMTGb2Us6aVtzfYJ7eo6dhkufp92T+T47QDMiJD2pt4pr37UKUlDNWY/3sLaUtn3
WbZM923PaB4ZYMWtAmJLsswz/1okPTxbYhy2iQ2evVXiJOfhrmNdQxRc413dIq8vHVaKDQ1IwbR9
F4/uB4K/ftOYDDJBEz5UTDPOS6OjGq+x0VtAOblIT5Qo452J7BT5SX7R/YZMUS/bJBBtNhM2RDN9
yuwgS+xPm6QD5uIe/2ZKidgsBAIhtbZG9lQ1dPJyQq+alWV61bGEBEV3HZMsf4HeeJVD/SgNjQ/L
KAHFoQsGplRjbMxfMyMWF0l3velThLJCmk9OZqGJAkfLazcsBYLNSBDKAPHPntMTOKNNtnMJzdgD
/rpaGVJjT2CYZVP77fP3xPGw9UuCN9jX8a5pEAiUtuvZjg7o0WC/XQG3bX3gswF8wAEojZsRGkNo
2NLM945HwWzDjK2gwxzglu6U21cHSV5NPpIZNklxsoCVcDT4052Kb6kCAUGcOUVshcCpMrVzY3nT
vmYtB7vba2T8WLh43Zm7S+q9bmupp4noAJ6tXy3TLcI1TpGeXAwLSU1NcRfOuU58OCuTKCcPWJ/n
Tz3XsxtpW9AMNnaNwdV3WThaZmDWfClEQz62C6ZqnJrnPm922LO9E1lH1Gy4L9gHbZIRPZNwuA07
MrO7MzTpYbtmH9LOh5UJYDydoien0nykw0R1NTWRb776hFcMHrYsftQc3+EVT+8mCrNuUtXOtGG5
+VWYNh2Ck15fDlPxdyEgQYsTAsms5Rk5eX1oYWGF08AZ1k8TgqbiouY8kCWPpTvztBND5GyibHw2
lKy3wv8Aice8Km3MIHFt7xAZ9VuGDxQfjgbPjy1gnXcu6qbPzvJHvoco4z78oLPmlCTzHHhsuVuK
+cefkdmPI2EqugFG3CXAIEsxXmvNVeneo4l2FGdE1JDIiEc691GGGS8usvpwrGEhtjK7zwxXbMlu
+FUcItvEHMje7qjWZuOjskwcKjJ7T2cNunQt1G4G9GtB+tjZEZbFyl5OrdOPa286XOZifJD5n5Fl
G4r48h7vuqZn3p66jtF/pX/qL4rn/uCPrBzAq0KvltZOJwtsbNrlco0GM8Rm72Hfl0BimYIrMcFU
mUGe2dny7YFqkM4anNJCyHbSWJwmo9rOTTEzsaGFynv2eoT+Dkk7ke5r3QB/nCyyJCCxYa8tASxy
XPbHMTFW3GLnAhavdNJyvas0mmfhkwzstNadaBgzFywh1MDjbHUwXJphJkuDMGtw8Oc47qeLy1Gv
Q8Mz0bNuxnn+ydJ8byKqO9q9HYFABZbl+iierBYWHcVkZuHKZsr3kpY2YV7NshswDoXsKH6yeUQ+
3YqdLkvWOM+uyRae+JvPuNZxUraJQ4A6xynOTRSRGNUJMTo18xLkw+Ae9GVk+eCgJQdSC76xAanO
dwv3PGgs6V38EiLjYmQdLuNMUuqfSghO+7LJXiot8p98hBhOpiOmzkkPYpnpb73yeyTKYiPjdYWb
MLabSKRCr6uOa0+UaQAjR93lzccwSHMM2tPQdsR3AFFYeIR9jqONxeJsY3B5kyRF8HW6nJ22JZ6p
mQ7dwPmfKL3eu772VcUVCU3uQpxmW54Lyea59MHtMz39xWuENFYX9bknvMHNPaL/ioXbwDpHsQ1F
oXEeKap0U6u/PNt7nOjgzLp4W3A/ZJJcW2vCaijcrmIpRjUCgRP4nl1dZcEgtpRkZlcjzdQilj2r
QYaBINeSof1Tw4QNTRoqnskZsryCHxB1zcad6ixIcWhfHZ/tDmWQtQZneCW8+gKq0iHppz+tbjsc
CO0xd2MZLriRQundiaxkvTNUf7Fh3vBXo2FaKLGBLeELr0vmQnzluDEp7nQDQ107BzwhxAVAxloA
5QRGXV9quXBEVDkBKlmJ8pF5RATcBHQQ1PY64W9yXLYlVXs1skg/LDlRTkNuY3PgPRMdIj1LF6QR
ChT5XYz9vRcfDAXqjbl8glzP94VWqF0fo/0x3TJoBcQ4GcExsxe1rZby0Igov1W1s23UW47nIyjH
GjrKIh6hvTDVoY4LJrMSoQdhFWMfwoamBUYXGQI2Cpy+OZEEe62DCHMymqDSeQ1KWTL4NtJsC7Jz
U2AxwTJvD0Hhgr3QxjkYvelgDGmxBynKXB1VSefNQBF1jP3dnL4TObj6zb/7CNOW0rBADEYbEO/q
78A0Pk3TUh41Sx69FWiAhzQWP3Nawu5QQZ0lGwemP3BXUhedJxfDMwJwQFwGejHbIgWmwfDWJqMJ
t++tMHNETTVSNzbSe+heBij2JRjblOi62V9X1/beZLBwc5v5Mc7waXg5YUYlRriNWWUkWEScZWO6
TRQaL7udyHxf0UkjI3ZQgwHBg+RmZSik+9pao5q5ux2tP+aSnoX4Re4xWwcjO2EBNhpnq1fgmZ05
Sg5mJI4GU0DHQUW9rhtSr41A2mDOIRidAC5310limbzVzEnSeB6OSa1CrKiGvkIT5N40DLkbS151
Vu4hTQHA/NR3royFu4GDNDVJuwVcwrCK4LXeS9Kta0xvs88Fj4z+CTI9lC9EDjyL8HEaN4V4QHLt
aDqXxc7GULdUv+0MKqNcmfNWUNaOuKdj1NM7o+gICwaqywU3DGGxPpWrzI30yeET9/WZ7MbPCnjl
rq40vgKBYxAO7RUtdFgO7Bw85wlJlL2zPV3xgQugyREoJJdtItYDjaG5bZIfZHnEcJSwY7I3RyTf
uuaqME177EDuU6/a14RYZVKySf+mSUI7yzssFtc4xHWgaSjyCy262twPOy+aDl4/uuheB25M0Ozb
TOjfJqOvsO2MeCudtazD3rGJ7fypH6IdxSmWcnTi17ynd8B+g96k8KxNQ852N/bEA6V45qcUoCqn
A4d/TK81TYxO2elL14BVMBFQX1btxcvMF40oWnwHC0Kz0a2upW4FMyCg0NCItWpdV0OHxRnn2UAF
x1mdEa7kwSpi5Rt0tSCyuFPLNIYiKXOCsQwdNCt/RhteLD8jwDLmcyUIksJmvJqyaXVxg1DPOoHL
nz9IhOZpPla8wdlwqiP8Sgtl9QX79p3UCWhHCTSwzOFfX/Bdb1Ejb0s9vqPSZxxoc7SPbsTUsE6D
koNvXLgJe4LVLAY4TYNW0Ukk/0JPGvqQILacP1pvfMD8jeCGmS6TGPEo5+k+8XJsqcCyG81st9Sb
pDfvCzNxNw25D06kziwJBEdaTiYxOaEbYacTqlYddN3qqWWMv6WdffYNb2Gexl3Co9S22p5lWhe2
xMUG9HvypKGvw6iVNRw/sXOqCqcOsLGD7um86mw0S3UWLtAcFXMAdqN/wJjVQeLtAQxnKoR9QStm
RmCEVutzrnfAc+Npo3dQZO2+/Wh5f+APqGMukmOkVfU+1RKTeMslGOYyO3WIlWKj/QBhNJ+MXsux
3ZV86PUSpg9ApMybX63OFqHbGFYgaC9R5WM0GmLtgfYyPeR4FXa2LDyoTchjYuPOrPJj7c9Y3p2F
2DijeJich3xBYatk/4sWDj4vhAZhYh0V47cmujuag1BvtpS9d77H5Ydo40siEsdCBhQ569Db1ztY
xTiZ3mXbfLk5Rq5p56z02wVae+L+mWb+k1WUB8+Zj54aj2rmpHbqZ9WKP1Rjt5zek4t9KJyfCHEK
m4GPhgdcWvbWi4dXKSIYlvjL2hKVvFq/SVyXIDF6Y+NK1IMjaUmTvqAeiNyPbM5JxzDoj0X2o0q8
xK15MYjOwWrdRNCI5oKxsp+xyQRe3TCbdP40o/0tB4O1JWl3UEtq5rXVbf7jTnyeymJ6M8rZCSgZ
nntJ2yIwEs0FaXeUCyFRaGFGXbZxSr5NDL5/E3tinmg8MwLjueMcH8o1mzuqAjKXym3i8EVmMxo/
ySUEaCOcZ2WQR9BEIUOTNtdf+hrtpNDXD0Z6bz9Ajm5OUQRNdygisBpQpoFg32vlIyJkKtuRTOje
z8Qu8wZxjFr9idDM18LF2435/a7DLI8dEgYO9n4skaRabXRb2mEc9X/ytn9105Lxbzmsl5/NuTI8
RVXeXQWk+QRF1c5yBUrRYmCHgmUfWm1hBoMgFEKSq1oPxq+fQqpl4AIqwg1dYCA5CzXZTTrrLzjM
uNcU0++Yo2OIt70PgzOd7G9qHTDqyTfrpK01eva9+0eKddLi9PYxYSwfzmm+RZKgB6gEnZO2+iC9
7E5RxR6zkR1cxe2CXxeZeFtQmhc+IJ+0BBGwREdnklcNFDJy09ee+TlfD1FDhTViCs8jj6MaT04i
+mAq6/gOek+91TnAHps2EmHyAOJRXYtYEYvNn+1nc8d3i9K9huiUtp/IXMl59eS9LiHTAG37wZSM
wyn/imhPKc6n94b+dONJhykGe/ptJO3yMDIgD30ccFmfIumGz4ucn6a8thCjziYQVBlpb5GV71xL
UoNFWnoSzvhmj8PZd+HDaXWSwp9mBNyihZ2xMO00yFpBBnhk07OCvcjhhbs8RsBG2Dz+G7f/hpj4
4kx2ftMBzzNQyF9bOcLcN18rL9Pv8XQTOjqsMWGS16SAqEeXMxH+jQqEU0K9QuIzCanGjDLOKaz+
L7tjnqqgHQQzsD2LLYRbtfRE0ZiGLIx5yEzZXizHwttVIvXbIuMbv0kQCyxGIBsYOk5IxvdTBEFh
IxtYMbze3hPhpn/x+W2XtljesyIiq3TxmNievfpkMlZE/u1eJjMjRsZiHNw94fMhbRhOZp222oO9
rMYxRRlukxwrTTXgRK9utckCwJdeFUAo7PiUBvNQjifwj/gLe9p/iZQvrsm515p6plAf6QRzZLUL
uWit4MGyXDj4vPQn30ETVhrj3eDqJ0e9uDU0ZxDvYmM7Hodn7DNZ8CiWiJjvuxiQ8Brt2zJS8RSq
C1bG4CZwxUbN17pnjOx3K27SgwnNfTPHcrdgx2hdQhFys1jLRIAyvv9LqlGNGxRDBFDNQg3xmaU7
UVbEH9egJ+477WopdWqVvosHD/TEBHqkI0U0Iqm8xMHKzm/juLQepRs/Ryp6L9xkrZij35ixzGhy
zw/9uOk0ThZBpaobj+Ug3mvingMaiimQeIo0JcBSAVjlCbE/yfjbzUYH+fcxqn1zmxkcQry5t7lm
+Ewd++G41P58xT74R9y47a3OCThG0fNuS+aWSANTG5xYmzMrs5hiLdUBnjAWx3kUjCSAgffeW673
f4q2e809UEINnCXJ6GhNQIa4lDYPVZGFU4oPPY0yOouB6gR803kYsmcnkjdqUhwdYDdaXUS7nn3d
biDEfe2fLFBEO9OESSYsNn3jaG4J0K4oRzxceh3yBxMoI1TXip0n0G5AICQ2i95Gn98gJlK5Nd7H
TcV0DL99bs6kpHrMZCoO3Ql/z8WS2V1dtWmgE107IUElR6JpQ5a9COxZF0J0qwOYDHBUiKgcil2h
Ex3tv5Fg8egSk3yoGUkwllAZg9maIjMjkMsfgSsYOP4NKz6VGptK1LvPPs1YKISDZmDutr7Nks/o
E9jvdXZMC2tAS590fH4BceqYLPk2i1DnmL8aDPa0hDFuLpk0jl49PTSV3MegwBe34UVqyx25uqhk
GFf7Rrq8aTvA8CUm7SdDJrgbO++GpR8mTv/L0UAWjUzAIjLS2gAAeieKh0FhD4A/y86Gy155MjZ4
4xgl6Wj1jX2iMQpwZjvfgTX+KJbhIgpSFAmLKrPZvzAIrbiqFqBxXFekwKTAtk/pt9kUxr4R9a8z
mERNaToMpyl+VByJ4M2Mje+SLNn3a+vi6MfEo3plI7pBzObtnTzl3CSTRCNWWKS/scUtrGNCAMo1
wofgdEppxaakB5TUwBg3Jz78qElJ6FoaRdfBLiV6GE3o1R37MhgJnBkOkoAiXuZ9LMfPTK+2amTb
54m2PxGycZZzUZIFjJ9gUtOpXmwTSlYakcoGan929q4bU6RAoFgS8wtiJh80HXeZQ2QQE78xrkMH
81lb8ZXM/R8UcANzCV8w9lUvCZ8MgU9645qzeTWt4pKsbNXPgs30a1K2D60s1WY0dHufMbjcttnk
h8rCQx7rDjbHlBWhy0GTu+ZdXBtrbfwhLI0EnIeozzP4BXa0mfrumYoflsToDLwbThc4RDQf4WRa
LJiIoI8r7S7W/ftcTHJvLReXXnIblz6Sq+S3ZrMkTZ+RgaVtZNfbeKBasqyJDln/d1oQdvLoYI3p
3rQW8BYuq37Tsz7SSCg/iblz9n5VPEGefMzxHFMysR1ly7IFzmBsDb/XdkDCGcl7pcdSDGZ4MGes
0hWyHEIvJX1Q7QQ9BpSTLN+ooKqzGodTCfuPVEGGDouX7ZaRINZ2+RL1gP9EXxETG5Y4m7i0y/dc
sgdGJU9H3w7+taB5NJz4T9LAJU20aRvBRAxS7r1QdUa6Y4sdbfzEQwnV2DyRJYWK/UPLHUqDCT6j
kFp7bJ33LDYcdIOoPHpFsiREFTLPeNGBSANgFAzNnKekZCDkuE29XXV8fo+CW1fc5DNyEOlpz30U
gW3x62E7e+Tw0qFWYVN0P03RMkqDEplipgl8JtL89nej96CZ5NqCkWxA4VsjgshSvP7se4/dc5Mn
zdVs/GNedKRIKwM2UE4sQfo1FDgZJnsMqmGk2cKTiZydTxsjzK0v+KTgFUStUU3OXiTtFV2Ydhm9
91a28cWEIBwkEcbsvFX3xYiOw3f+lrICrNXJr9h/SmoAichKvVPROfpV6OXr0vFcpsIb0Wckwx22
s8ekY8IhdaW/Z2b5qgnzUDQN0cE9G9/mwabuCsZ6jfKM6r85BpHWeZMakpSeysP2YFE1y1nPRXZR
9OkwB2IRU8hFCODShJ/JKP0LGAUwXga9yWlozIcz98+lgJwe6jlndSo70ofs3y7xkmNSLDEqdD2A
ux1oIh2w/YvD1NYFRIHxodOjbOM65bJzJ804+F10btTYHe1qYpWJAsAS91U/a1/AeYlfj6mn8lLE
j5O/Tz2OexbE+inv0uGUdNDWrAnQJb4roF6nUhkbHNgII2z5Bj8WWR58dA2vDiK4XVPW1q5SqYUC
vCV2J6kAf8FkwLpO06vbAz4D8JSPBhIdmH6VA6tvJOWkXrOlaTtIn0+2duITbcpRbmkxFONy5VC4
7UZVWnqsvI+WFeO5n92jJWivGoJkwhrMgLNov/gNH4w52UMrgH/WykOGDQSoRctnYwFJlXIb9pMB
fsgU7ZF9PfygBeAXCLZiIRy+785NDr1yGrxgKCBo+OQxE+uY74paWGHeYmKVMr/Li54vtd8RDXkY
BfYscgDhsuiMe52Iqz2jppV9kQTzlF+y0pxAWUEglS9z5jzPfvE9GzECeCWuFpM8/E4eailmxMGw
TmW1XAIvbTbk8sB7FfOLXu/mjtVcTkBHpuEGirytrJAcFpn2XRlZgksL1oBLS0fkClUBGaTMo05Q
JlFEFNCsIJU/JhrUX6sFW9hmX1hZ733GToxoYqa1JrtnVd9q6HMS6nho6TjQBsiVrDu/pyl7mGuN
sCM6PoTFtIO61WzIyEjDSFfXxaYOjf3uTtf0s56pk5vYrK98s7xoIrpDKXWzknhf5w5ll7O8K97o
OtH1jf9OFuwEFka1mtrYmuVeK2dIIWuZXWisrWov89e+J5S7IGu3ZiZljt2LBn5MJa8cE3LjgTkl
oWW1dqc5ZRKOuknnsEoV2Oruatv+qZhY22Ks4Bqbr73RfOB6uqRF2WAGJQt0yKqT3XZnNWf+0cnd
v61N4ISxhsWUzMqBXLt6gEBEogxTb44506m23L9ZSpI48AUkeeALzNgajsARSJjJSWpNHH+PtBJ5
sWbfhLgAVIAivgBcixp1IKQPqCym2RzZ1oH+lzBdKCfJZMnt6CDt0ecV4uP0Leky9YPQi4PX+V8U
Z8tmdBqfLUmJ2Iiii5BE7gFj0aE42JimE22n2boTwvReNso2fwon1Q5ph76w8z/GdtWerZNTlN/V
1qZ7UojyKnQwXEYVG2nQJifpag+dY+ydCRlkgneJvlWi1/JPFmMkxo3aWdrdWxzDFNPXjN3S9Y7z
guFcoINJxVwgBSLXJB5D5PSQf2LqsxKWPlpLcbCSg4fzPyRJ4k+duNOmNpv9lIkzw52IToAbrV1d
IONY3xuMPSP4Q4GqRbPLGA5gSUpfefPhH2Jw25qDDYHcgZoxARgrDTsQSB9oP8Io4uSFDJ5tDEjW
e5ajxFYRGJ1Nrc/6POVDCtu6HK9CIQdwlp8yNa6cx3PYIs7kM/CZS/etF0sQefGKcaS37CF+A0yA
ZDqWVIDJk0egF6ia6o9Xioe0se0QsDD6sRkhEtFdrZY9Dv1CCBrYaBSGTCELbcn3jHhKXfslXM15
YCJrtO6+ZF1aaBTSPRNhY6jZTpFMHAmstKXYlIRsdSU3R4/vEK521O1nQt7MCdQIMWd84F3zkgk4
ij1pE3Rwz/DqvhZV/LCCyTa9VikUJORFFMaJPgqr3mi5gR5Xf9vOecauzQ7Z4gFk6blPki/fRoqQ
4lpCW+8REeXG6pA5OOcMxnJL2dwzBh9muO9dUaLtIWyLrgbj1I8Cx+xWMP97x2Bb4Sk7UF6GNZEp
IrsfhhG+Dkct96tttn5c7XaN4WakBnl7i/ycO3SIgt7lawYS90IACva6hNO7ZbuujdFjZhqordbi
1Pa+O2u6JGu76qOg3rpqOdR6d86X4jdtLVIVxn639GeZRHfJmk2IxOVvpeo9+8wPCjMkSmumu11V
VJCSaVr7OGXZd7zOCriO4LHAvgmjrmXz4t+ZKX2rTstM/7UA3ZvSjMl/84YP8w+462onOsbjcQyt
3cJcVPU2GgWzLg/28AYpJdqi1yYZpx65g3yiMqH/TyllackCqXehyEQx0culMi+5M95q3VXbpu9m
fIrtx+yzjmpmGMNkohBwUW6lxtxTsyh8Bue1ZUnOiuw9T37NHlfpOHKlDwmgoaUOclAcoeVGhHGk
Yh+lPgPCAsd4g9IFVkP+2zYg/5Pa2Zf2cF974MR6vHGFXu4moW5cGRx0+fp2Yct1SMGFD4SqBdw/
0iCHynJC7XGEPk1RrJaXsk8UySkjyOgE97BtN0HT9VRlxpYt/WNvJj8q0c4LHhaUKO5v5W5Ex4Og
egLFC7tGq2DSzk9cDiBBK+K91yGyXv2xq8futbR/EDO9wIi5OCMzjqnCXOp68RcrvdFP0NFm6nPu
4Rb5U4HUvs1TxO9AjQbQ2T1KPcArFoxKy0FTm58ZQW3jyOND04kvMIqkbniIL2cnCTwtJWqMgXhf
ZcZu7FXHuzT95mtcrx3l714RO4edSyYJyvAOul/sbYj++cZ9/yG7WNtX1kR50fjbbEKyVjvOd87y
iFSV5W1p0QnAuNlpJQrYbgIaP1TGl5r6+wgpotG53VE0qK4YAzVMwZLXSBFFjPIp1Ph8yoj1i5qn
V0ATcoe1RG5vSJzfKwP8YCFccFcT2j13Yuw66/aJWXx6R+7qzSRfXPCB3iy+it7+7cOlNj8Z/fRZ
KJhUBmmwW111P2z/X3nVirBHfxM4FND8f1m2ETpp9zKFjB5Mr43l3/vEyyfkHmNHZXxHhtixtgyT
pSAPoFXrxX5xaGhZ8WJ+nqgnYpZc1K0mxUzNOkDnYFuG5Gjm2WuV80QkPiSl1LOJWaMy2a8QUYrD
JChm590vNACMnH71oD9XXf134AJf+ZUrDBX+sj++rkftZr56Vr4uIyC5L+x2LLd/M+0m2ZIe+6Bn
G+nVN7NnvqbK6kOrCTaNBvV36Wi6FrPA7ctRc8WPeF4WV9uMmj2FjaW4WBdzE+HCJMv1LvPiXyfu
vpkW/hdX59UkJxNt2V9EBElCAq/lvWuvF0Itg/eeXz+L0r3zTcwLUdVqSd1VRebJc/Ze+9G3kJ58
+qmrSk7eQkultivPuozm1rAXr0ZLDQx8o7VNWNoybnS2kdz8tsRrnyt2brsmPhWqVtr2jxAgr6n8
k+OojceZHCk2x7sYMBMREW+2DXyutoKt03jLqgqPfYviOiNta6X0BCrWtI61jzTLXpxc2HSdQeKh
riWKoTxG04hGRq5Nm9+gTFlWy/KU+QD1RZ4EnJ+aXUW6tVtRFBfS2BlF2SMr40xJuJq7cI1siZTg
po9Iaxg/H3Re+ynFwqsG0o2ykC67oOcr4cHUlfxGBcbSGrjs/VXG/DVlaqSYRXgu61oITJFREK1T
zSBhvs61JYi+U4darunCdg8gbx4RMYKpxH2I8d+7kCy3OucQEYXt1qf8J0FPPYJsoG/hcYbIlQ0q
d/przqA509U5VbjlGw14eqYTt3WnvrFwcp4YKmR5pXjFKUCVEUWrKo4eWLIeIZ8i6veKLuL06kHa
6Qoo2MZA9wSX0rlnhkwCLvXFlNNqKGP/s5wCtemH6RIW0Xser5mPJnv8PNuJqduxcnAWC1puCp8C
tQqb68zMSwlQHTUyeKJBQKJNDKDcLbhEw06qI85RkLNady2Q9W8QjbP8aQdCaBnX68TR8b7o9oCY
d4AkgG/bv8yosdxG+Qpv4jo5ZPUwKm87TlBjgKCfbbs2ZQuIm3GQwYHSzdpvISe1BSaRLYcRWXxH
FcrWnujorkdfJ1HP+VH65ENEWkbbO84hmdrIASLwTA59poOy9LPpExQ7MruHVL3qo+AbK2+8LuaD
VWU0t0Zw6HIYTy68ychWac3UqilOthy+DIg7uxafW+c34z6zys/SSy8qcX2iC4hWDzYUewBuz4XZ
tRsH6i3kMrGORgJykIoMmFSqH8Ws7Efju2wDCDjKmqNyonYZOO0qceGtTulIgvi7KUk86iJeaKwG
N1WpbhvbZJXJ7HeNuwf7UvpGzPRL3ZcIAJ0Z86FXy4JDHIJGMmjHfscJ+rUxjRcwfv5yiil08qb5
aEZ3O4Rk9pb4OdgSyK0V74HVfXRlydhO1xaDrxX7UjFfgl60sgP73TbSv4E5fdEjD5Zh3FySvL86
XrRkpUg3WIi8pcMHcqGRZrwsUb5bEFUAMpE41VPIltWBrPQPy7a6M6oIdzk19D0cG7acme/ydJJr
wzUhjk11SIBQ+ABIyHtgj2sn0alT8Yg6lBCL0WxXipV+UVAdUJINH1RSGMbYyAqf3RTrPbhJjHPb
bICDW4u/DN5YpuCnLGrzYxDVQlMS9i5ENhHS7KRdRJqYxAPvXrSKGZeCr+3q30GS3VVs+vSZ6TJ2
MDWqsRqh4lbV2suhw4Oq+lC4mzamnX+7AeW1dKJz4JT7Msfp79JM2VkDo//JBI3LZkwLyU2XNqTY
pWWeew+ZfVO1iARTImFdRaWh+AAVVLF2JBYdUeKL1uIG64DM0CdVgk4W1sAGKRHl6lTsMoQEvtYz
fUJjskQG80s2ziVq+UiTQUaX8UhrkaCI+S/0SE9XNkHU2Ep8BfiSXRtXIfEXrU0Pwump3sH5sPfQ
c5+Icg1Vd2N6E2IfJ84L4PrGJXl60YmU3mv7CwCiv8m04lumHZv8X2Wb8VKvRbCsvMDEPAtlNbID
kNwZpdNcPqcaZyVtYJLRRuHBKVzmYMlI39f8hY1FO8M9OI+c33fo9d8Y3DBYstdNEyNOTG5BX1/I
wKEKhLmeDhfMKck9nsL7mEXmQRbRS6ddBnd42C3slFILj0E8pqsx87acGWy4MuFnj7hlP5ApmFbx
eYwnPqZVoG/QW9hHPY+87WjW2iKfJT0aLBkjyLaUm9sia9YYDE8jM+WEELG4sC4JwkYybIK3TsWk
SIHsG4izwhW2TRLWazcE10/4Ic654QrEDN00r1SHQrMBK2GqaVV5CCstFe1CX3QrE5sijGmokE6Y
PtLAYhZMFBkRKT+iBEBonI40gpB7gaw4D73slu0wfJOX7SmnO/qJD7s+ZxKlpw8z9Mmoy33uPxK8
h1Oo2m1ik3rhuTRs2uh9AFO+duDoGCZ5mK1zkgPiqsTJ912HzIah5ToIuvbkEOWrRWkEDAvEtgmQ
0alDHojEf/HRk49qXOnwdhxa/TTfg/Qw5m/h1GqM+tTKIcvlRDjKUrSBXGlAhzFsXwtPZFuT5Giz
gWSrOEUpBd/dVvE6rD0q0Il27FCk+wDIId/DITLqqkVuS/o0s7q4HEpzkwg2+8hxziXV+iyLMQ/F
PBYouvYeByhmGabO01KApqwBsJcxSkgwOcDtADVSJQ+DkIu29X5k6H+Wpqa+ML24iMYH969tpfK9
YbwmI3tV9qO1TVrkA+E0nrU2vKUwP1ZFRdontyF0cQvkQhotIZ3pG9f2X9IkVntZUN/k8mcMNAsc
J0lXwjTBRbbhPsUruo7KtTE0+Wpb4RtY9xk8e0e25QJ2bkT8Chk0B60Jb8nkhuyO0Tyv5A1zFC80
djABMumn3lu/ISw36OynjeYRfcbPhLaS4KydooPPIR9DCsCretB3tUH8KcqTbeZmv0rc6vuhkmvf
FM8O5i+cE4+GCm8DLp+2HQW2pbU/C3s1dfNsvbJrZM1kU3Uucc7JQIEs6JEsxvSVORo+/XmWWY7V
dwUla2W4aEtkSXVCugSJxlGxFOM3IZXRIsQbtShRJTBNGL+sAoxGllQgVPFoeG2B0MTSdxabdt7g
7Mhpgq9ri6CVaGLOGOWUZ1YSeseUShNLPhLgQFtBG+ME5tKBRUwot1kvNgAHCAmvYVUHwtQ3Wj4R
tzNDfJoSuxLpOozNYGPlkJAsSUlloDc19Pwn/5vpEynoTzGH2WGnu0Q+FSMh7WSj+wuiBM54W5IC
TaMRG781v8yXtXfIWHT4rE1bXd5yun30l1pinoa63xRt8NZW6m8QlzcEGPoQIZLXugoULPQAVgWt
R2DqDkcg7+glK4xI5jqoGWuogGwju2/Oem18FR0fHp1vm6L2JLz2BKGsukJoNWlAU4rFTfUpcsBA
lRueaSnb6KbakT0dZePwKqj1lsj5gwXhGg+DccPWM22UF7H5ijvvTySJCTXxTXEWNrajQXOdZiru
w753rlEsjy7tfzJLwPoiHUNO5BjRJaYNsnRGUa71OCAIQDCyHeLgJoiENXcaAVZ0w3GNTqajFq6i
qxLXVXDNFFtN7Ltbq8t5X904u/cdXpEZ3ttx0KR5FBxQmxSEPXsIeM3y3nuOQ/UU33OzOXuEVBwL
r6kLNpjxleRdCL3MFC+Mag9sseDOPQ1PCTqhUTTHJAnyg5tpTJB8A/ArIgjX58CaWlBGoj9pbId7
y52G+UQZ76SFvCBrugenngpZQJ8tcc2HP8q4hypJNPNVYU6/xORHQi2cA5j5LCfwn6pf6AJ9sq+G
k+W52o0ZxnehBiw187PO6oh6NtxjHhf6uQ5df9PR2fYYrBBO1p/KoUc0aRVIsyraOAGC2zUdEBSK
cTSuu0nLDg34LQMlp5/skMS7ZH3ToREzqFTOl+cjwkj8Q9V55/++XmlmusWIn+yiM6csYj8UFp85
SBo8qQ/OCcy8OaAkivVh+w+0BAB4Sz+5BgXgensoe8G2dKkeUKFjUQUJsUqF0d4QFDpYX/k+nEdM
XOLoZ+1axpqSnzCnmSKN3cbBpRh6O72h5h6cAXKUteJ+Tr9R/bPWIYAj0VPB1ZzQy8v5/F3b1quR
uT+qMJzrH2N6lwkDA13E4cXMiuk9Y3Xrw7R5hL2t3gzyF2YpH+PN8A7s7fL8K7kjnFM/ug19WZAw
MA2IurOyg22hQhRVJt/+n6dsexettN+r1ujuabWXcIUe1nxB0JHvEft86wgl5NiCwdWd/CjhT3X+
gExNuMdWU/6lTRv70kmQX9XgbTJUmEcvc809cJ3XNJ6kWgSpc+iDDC3+RGiyC2gsLInjFpNnHbnj
eWEH1l2SBuzjf5ehi50jkExEXXY4rfFM0KN0zGaPKc98ZHGrLsJWO+i1xjJLq34Xqix5K3C3x94g
HyQ9JG8AVS5m3Mur6yTBRRndeznyxiu9FTvA+8PDgsRyz7yPeJygC49WsjTTod7AqLfPmpFj6cXM
UXfOo7CIw6bS934L7l7HTNKDCV5mH0+xtbBLJ9mANm3WynLIOJylTLDSyLOnOtlFSVx+FREboVOl
HxjMDmCgrG2M0YOAh1B8hZjFF3kGdSvDZgooUwCw9WpmV2F9T6Tz68nQQKA323zfwjjHqAqkwMZI
TOt/dJFcguvLdmUgol3bmPrpeQGJLv49ej4VjADAHRY7QTNsp/WuixQKJbKbdm8u4Rpnx2XaZSF9
WLVmTSCEAFCINUJHTKP6d6OsQjTRbblXcNqDtmiPqQRG/d/F9vhQZ+X8+2Z74UiBRuR/L/4sTyVz
8lyhG95nT4s8ylhyrnpoBsokbxoj1chRAItl0jfNCc3SmuyO4BKH7fzrFkcwwKxjOsTkpeWiGEca
lQQnldY7LOn+zpSlddDqQDjr58MuzJYpfloAnQAjRJ/HI4sgG4QFjqUu6vuYIL/LijE9PMMwNOV9
QxEiwMZ0xPHJIo60T6OAnLB2u957Y2PXFtzLzZ0DGzqWaGaVI6kqTtZ4HL0sW+kazVl9MPRlbmXx
1Zb0ziZmDoLd5jlJKMPmkOJW3pAod0JY3/4xpHW2U1Pdc336zI2xWNLS0R8O6xvydIdwmknbGtbF
nnn4/HLEq1pDf7Lo5aaR+SHiVsezmmCXIAXiwGnegsvp/hz6IDxa2MYZLoyMCj1i67Jw3HdYCCgb
Ao4xKXk/uFjIs42R2w3CvBYFCXBGSiWeYutb2iQuUSdP//Ni+DoSnLYcNrWpU37QWj92hjqjqDf2
8Brn1ZEebRhizxNiqpcJfpVN3Hz9WywS3AMTANUnpZAJDH2CmalZoihY6RN46+c7r08kZnZRqHgL
JQJ/rETlkdlVVe+MSrzHOJMYfsn0xqAR2Du3JBWRKlfxIPGIx9k50qJg7QzBQF6Ey/hw7rjWjGeR
mrigpQl4Egau1ynKwGMaOhbhuH0gIA8QmVn+A8Xcfhh8NnB3Itg+gCrmanZ41FBV9K1Nzk+1LdRF
VQJM2/PS58U1tHPkw1mPBKC89fRAblEFKPgZflJP05cqlNw1lpdtDUo/OmX2La1tJL16C0iWrI3T
1Ec5K9mwj+boLN6o4OAbBGvhCUh3T7iuJH9oZaYNaQohsWpO7kWnIa9K5IrmV1z0NAjVHH7eqddK
+d1bYZPqpibqysaUH+QM4BVkSzUzq9uCFCA1zWJsxGQhbLT23Y5p9/YdUavYQT7lQDJXXRfJ3mqi
91BOICBG46USfXhJ+BD5M3hySsxbRLt27wumO07cxx8mNRZktjrbIJNb+tOUHOXkJBxEHWy9EHZQ
mvPUKZ2SzFjCTge5zIGt7PuJMxByd1btHI9MS5RN5sFij22Q2nlp0hPu64rmbUkeA0rwS4LI84KJ
hJ+l1X+DsCJpL2JaqDgirBiZp6cqKNAl2RBenzimmECXG209HKU0uraTNVqvVTiopQMfEfAMaRml
Bja1Cm1KpXSA2ohBgNuRoVZE/FTsvGNe7M+ZbmnLpEcmmsaaOHEX1m7wDpRPO1OIdq9SazlUF/eO
rPo1DSNqE0XYFQkEfQzsuAaxO3/sRTK1DNean5bWWC9m9LtvKX4tGtMFogvoPnjlDISQrBMBNrk0
4qBLrng5Ix3woRqgqufFJwa/8AwQonH4StOVVqLX16hxAtDzhJfShtEXKMDGHwrJhyHdZF3NR4mh
hRM1Udod+GgmHt/SCuYxPdGusX7LtOa3SJBlFb4Upwo8KhVjZb0YZXwOcF4jzALbYGJdtUsLt4c7
xIdn5M8UBclaQ2GD0h+jgSWav3Yh0WLxW55HPUvPLcSIXZXKR2dgO6oJLNg+856CXu5DlTxtyDTy
OmAmytGhw+QWZXzmYqJV4boPsf7naEwWWMiM1fON9ZzuIfUeHzxI1KOnRknkppNSpdlyzYLtYSBy
OQIHrXYK5EjiwhDQBtXr8TSYVGCR8pBM1MWv2mCT9zkEPFeolrVwQwX81xChuwoiB1zJZOM1aBxv
L4JMW+I4Itqm7zFAjDVG7CD8IiGhf8l9GtgUf/be5nyy1DspYD5w0dJoHgmzQkePDlHS1aldDlws
fWTgJjjFCUyH6K4fhoQOeQFVbQgAVwhags/FfwyA3ls194GTILXw3VYcn5fBIEmG5LuMJoxLmRyL
kDl9pVnbwOw/0XBgDqsCAN2uBR0paNAyw1g8BIwS1yMRQKd+vgyNUx8AIaMzgc7AOdoeD9Hc0otl
dFH07hSRXmefydCVjb5eDLqqDkWUfiYwys64S7JDhtZnUZOwxk0apPTqyo5NFgWFhdsPknY9XcZ8
LqN7/wbsB0ixL8x/Z58aAtxbBvxiNjW+Azewzp1Q9T2bdpWi+nsuOUNQH6y2Kcl8SK6AVpu9JXsa
g0E1XPQ+Qk/MUrRtGsfZ/kOOz91j2mGMYrw0XrWxGHetX5xK9AAPJODasgBMDs4fHXqVke6SleRh
BBQfdRc1J3dQPWex5CVl4SEIsevfKWjKTVJNAd0pBUunG0+YXbQtsezWBgOI/egcFogpns/0Vshh
UwVE5xrh1kjUCrrrzqy64JF51A817uKclDTikapTXZGaKWf6xb+ffAj7H3MaRYx89zZZxNbYz7RF
LQgA7cwlnoY8uIwwuZFYOKz0+ZYRGDl2yfxUzrGJRJ6XS6QmxKmFZYlmPV5VZRaBvUDVLKy6peLL
YZcR3+znDU3BUCf6nNP/FtosL+ucycHYM9r7ZfYBGXjcDoEjD1GqohP/IsffEuKtbife/6YFpe8O
TrkdbkGCCVowOA4BIctnvkwEwctVyanrv/qpta8EQ/lbnU6lj1Hv+rznbKMQq8hu7LPXm9kh0I23
KjIOvTboHz2Cqk3Tmi+YaCtiNRjnKwXmi6p0wY82QA5Ok1VZ5rOKF69IigJZpP6PlDCEjeUm087R
S+5UblgagtFwej6qg9Ogvmcv0KT88IrrS90EZelNxaj6iLMeEk8g8/nfLyOPA8wEdi0ZiGGOB4ss
9So9tEkXL3qyrlajrm1JaZQX1TAY46Qgd1Hnypuoy83I4exMF21bl1FximZuCRYE72hX7c60K0oe
2BarrKti8Hp+fNbQCLKcrUhxg2Sdd84R049ahvSxv8bOXrHXrVM3U3eHrvS2bTALVKoomFeGwPKt
tjwaU9XdnAg2MXx80Gud392el1LIs6+nf/Rkupupzcyb4tIVwy3xJu9IKD0cKguljTsWx1A1xzyy
smMVte7dUv3muRn0E/kZ/z6rbW5+wja7gtY1L6KJ49fSIg+o9A1nhRbY3ML/jPfStazVAAAKXfMI
nahqCWbtreO/rJaBu3rC+3TMC8HI3K0p/qDnIZc0skeUT9oX3U9mFpbyt8TdRUsvxUxVViRVggXy
L8+LksK/NL45Hqq42jN0JbWrqKC7RD3cz1CSoUOakXbnzqOWiElHF0j0RIvWN7enkoEhnumoFNNK
811trXVh/JDmawIwDoW3Yj+EFtQwJd3+SyArypgSOjbFsRWMfEgBCOn994sxCnKP3FVNbWwW7UUw
f6bxwAJuAIGxVpQdlV/VhykcktMwXwgP+mJRGNhywhjodF5u3IJAlgEdxutI1dBaLSPSwak3Rd+6
O2w3d1UL79ganABNpNeHGu/pIpz/JzmL8Eq7/JEBmjtakhCFELf5sjTSYNd1HSAbxFNbJEMoc3Ub
Hzutpo0NAmgmgSe3XpmXzk+stRW446by6uTmCnV5gqBiYnI2YaePx7BFtJWHpr1tYmYCKqlhrFXZ
e9mWvb+3rMJBV9Hly7RJ8iMiMfLC3alfapydFkXbdJuCzikBUuklTa3uju2JdArQMEiHjLMXWnda
PPWLnOhlhFHyh9K3/4rxJvVaQlCD67KzQlPSxMjZy0jKg+jdv9EoK4LpS3LEXeZWzHenfeahNEsr
EazE6JQ3s9btrY4/81CpANjF6Es679pSi7L0mnmWs9IiA2BX5TiL54/e0tCmTZkEq+dTDDasaFlA
n7dBWoEAKV5ZGQfDVmFr4mc64zmm3U7uT95b5jEWZFxybkYKqzS0056EmzqHYbHsgn4oZ3B7is2W
8Nz61jUQxaSP06No3HdpUlYQgdWvxOSgTpgV9UtpVOpEuaZOlvTCPQFqL6rMd7HnhrcpE/6r7AM2
oDrStqSeQkkXU3XUg6bcBIHFPN5Rq3aOTkFFCpgCgeZlJEU9UrW2Ti0ru/V2sH0uqBrYyViongbE
vfB9/ajsKT5pgTpPvTb3U+ffMsR0YrGnrDSBMGRqZf36pCuVYOPdwbxASjJPaMHgTMy4ZdMg7sJ1
mRajSm3K8WaqWF5j58uzNKoXEsNtQ1O7JGzBsad0rMgsXGAgZOjC6YWWComKY30s0kiBjtRbTBZ3
vSWd1Ji7WpxaFnRMtItomxe38GIWTOuzVuO0twJcx/yLHYPyPedab/XvoGVk1XKiUYD7hdyH/wle
dNN+J5hbHgfDweHKOk0zGVyjnH6MBBotnhio1nBvhdT9Y+pZwUEllOp+rfbEh/0p2w7gOykN+Eab
em0lccfANnevBtnXZzfUAXBwBqiMDjCDOe1qF1UOwvh81XN0OTy5bUraX+VE3EaLG3tdl05zgjj6
HmCAJKeIi6rVdYDDfSjhiUi/30o7sa7cAD2IoTk8Cx9feihrRcuxVL9rIwe3EPfBy/jdYufY/Esk
IV/6KFS7tjv2mAIO59gI7b2U9MhgPvnMQcW716T+DUhS+LGU9JuPZWUkGwPRATwu0FlPK3I2ZsG5
ZV1Lsp/ki9DyQFu5rEXoXP97mpZmd3imXD/xYLHeEWHNGBcnT+JtA7XM2qZ4EwbaW0vTxnULpIU3
1KyXpt44W8Nl861jZMn5HFjXxSWpdXWE6zUs3nR/OmhBhCoseZkVqxcM/uHteSG+JCPBvpBk11Xa
G+KgRarftMYOvgG2MoL16z9GjDex02JrJ/KBNpu5DXqf/hGMKygC2P5IIMCbqTS3XOda5/G+FDTc
p7HtDgTH9nlH/GPTfDKh5l51Pu0a42mReOmL6xQEhwScw6ts2nixS9STU1a7Z35Hkq0GW8znlFH/
ynXJ++WGDydlyG/X3WscE/o4acDsSiQBTmDVh9Yp/UVBOtmZY5e/8c2cRVu13gFROGYcG6qh1KrP
yifC0ENfdQ05HC+TBNZ+OpjTMQ69v3Sq0Iw/4wdYNFmM0Z+JLnDQDrXZRRsOVq+XYFnIKtOIm0Q1
0EWEuxNJRRxo/EiF+pnZ5fSwQknug2leBcp+ARX33zPixJdSEFijQyf4JDqBFqr9lVk6zdQh6Tdy
qO2vlt4Q7EnrjX4aNlXzAwxet85HW76kEVRDjfH5EYoBGFhmnm2YfEltLPcVJp5VxvpO6N34AsIf
BNn8KIwYFD4f9bT88Of2a7NBphxZoXF/XghSQjFoo2Kav9QOTnKZ57KVchhSls2RYjF9NOmk30J2
7DaqAZqyg1MtVyPAgU5HJzZfJhfAAL3oZklNce9Vqm/MmPk/HLsciQ6WfAfNwAmJkb2ITBANqie+
MA0mgZOGE0HTE7xhaf05d4aTIIbWMw3KoaHdcziNjuZcTZQ9xx63il8VxKMvGCQf+Iw1igEQFaFI
mnM8Un33zOd3CdjpjVWiYJdQUrBC2H9KLDa3jlK68H/TegzvzwtjW3MXzD+QnUn3pv8dbCyfoeZ3
d0viSQzo2N9RLXO6nKsyMucj9g5SZfwo/RWjhaXHXsfXEjPBinPtrz5XxSv5BGvUcsCnE8+FHqbU
Bm/jzUJ5Ziddi6g5X026+2eo0+wkbb/4WJktxRSCVeehGl7EgryQZT7fJHlc3jle+d9dRz1WwYFC
n1BvbatI38qIyT2KA4GMOkRUCK5Cn5r1MMyJR7VN3BY/IQSYyeJz6oMvaEbkH0kHbrBDObiGvGqd
hgL9eWyXnzHutqUM/lRzpkFFhWARYPkMjnzWwV1eX6AhcwDQWtdEvFUoNkoOXLrzE9sysl0b1Sm9
N2/dDXp0LAc3Qk1vIzTuWaW7Ij1ScxwZCW1gxLr/0mvEFOS758ZRh0hcPCpvcmTzQ5f046epk6VV
py7jDoqLWIPUXE/6yN6PTo/EXoTnGMsPWLAM/v8/egkopB/c6tVCLQnZJD0aItVgca9V6feLhEym
wzOOysactI6aWmyeTzsjg6FWiRcwXPAQHabpVjA432XRXUPZ5e99XVTbWnOQYVdN9Bo4409ZC+tS
x1a6wH9mXtIRd1OGpmaXT0j2Vi2xWet41M/MgnGGzC3RMq/r+wyS4dzI1zTLr++DoZIDbCLAZKHN
t/iNtutS3s5Ua0+GO4yABemFpklj/dSj8Zv6tHwQjBy4U31luSt2ADxTpMRFfa1tFhhtCottatAb
pxGFYzmM5JtZcyADhowLcaTz3E/Oe6TJczup9FcNNcs3DRJETP1B3S4eiCmQ+esor02XiQLRmP69
ymcZZOnGP0XebruSolGXTB+cKp7I1yHge5oDvlJ7OHYOkCGJhA45bGtsCll+YwvBGUheEUuPcwgY
8658UkVedPo2FSbeD4a4CFgEFnm/jowjLZZ0PeHGvQ3FH4cR2BJOSP9BEQCb2rZLc+sMvMEh8Veb
1iDeEMBReHa8nEnpf89lG71UNC12zy/99/XnozxomKloYJXc1Os3wGws3E36dPnvYteAtm3l/Y40
vyFGhj8MVDcwJBB/dKOJtd1IE/o4oF4+jqo29l5rigcM0u6t/VkZKARxEODUrJrxxivNtM7RkwWr
WnUlMRzrb+OGnx14pJUfmIRAzbz8qql3mL52pLf4N4go1sPzvDObw/jZMQilzhDAx3L3JY+Q8hjy
dy7xVfh6a74ZERt82Nc7JUB/Pc+rSPLNfTvYpKtENbcbqrnapWX4jDAudbgfI56YRym15h57W/EO
n7r9VYyiWxoR3QSh8uSIlIKPg4IL2dGre156fYCzgcCWF/yNtsDezVv3bM8XrdMLfTXUxl8+lybY
fSPXV//+BIf0tu51jOD/97vBfU3gAibKkK4uboM9/abhYeyfz56XEmT0ju2wYKfJRYEdCi1XpYaj
ElW+MiWuSwJvTOQDlTzQNr/XsWden196XpI8ENz84Hb+vz+wveZNqPJaFaC3nSYIztokfYgryYcz
le2h0zvy1SRRuVlo/J0T7r9wL9H9n3y1L600/RpXyTy/zE0l9nZV3ChW6QzbhvmoZcfpexLmO4oZ
PmGaXryFNlFJlbPJ22L80Su3XmPVZrANr28Pm25D8FzwMvU5e7Q3ys2zuo6yIyrpZR768tAkJXrH
JiFrd6w8gVOUJZ1e1W/TCTiBGRlZbCMyCThyf+FYzca7KoduI6sPXdf3mg88qxb5C0SWeikLnoEc
ZegNqIkR+oRlbBFV5i2OSDjS5d9BfdD652hq2NE2aXABUl8iTTYjQlSjLjpIQhb5xaqDPbuPGWm5
6AiTeU1Fo2rTRqiCL44VOpZ8i3awSeolFnCUIN4qhYeGEXSqNlr0LZkE72ToALpjMo5oZRXYkFRV
hPvcpdx00Mwx3MbQUQBTBM2SH3VZ37y+QdJUB8UyH9FWN9wgee/NxEAkwZYmift1hwVDZLlELRnD
WZjtaXTpkL03d+WVDMPnv5iB/KRFEa9dzfmVzd1Ps0WUz4h/2YoKbgcHw3VZU7MFAWfk3v890P+2
qDOX+IOZ0gAprrqsvOC4gmlMe89zr6MkNdxKHWevq3gfmiBLGIAWh4RsMQemytKpShAlw4keZkeo
uPuVR2a5KIupwZhqEwZJsvJ6sjhat8jRXFEDxMTwoiIKKHayn75H24b4nQYpxGz9NMcvD/kbEbui
OI8FUmXfbLpdgx056bGFYus5DLWZ3qeG5SJknluYtMJmC7xrRvvOS091m51Kv+6XDXX6YpISCkbI
Hkn/bTWSx+OROEJNDWA392+tJt2TTsBI4bQAVTpO+WGBU5tqho6lPizCFhtvYCM7b/N9JPRtPhB8
Yjq1tsktHaxPOJQs+Ji6LGj0yyYtf+g6AImkKwG9GIW39kyCBUZam5q4hHZcLAMfDatCJT0oaf7Q
9G7puXW0rKcIeLCo9ylKjl0e4tDs5C1gdvvmEFpJqdrSa0O6Lm1Ei1bjkS410vyeiaKTp83SK3Y0
DkEbPe7dfdkZV3owyZZh5EIDyb/38jDcd6W2In26WznkDGD0Ar82JUBARs/5Cqp02ZiyIfvQtHdh
QYDeHw/f+MODcNm3RbifWlgBpsOv3GAPPGQNHgU/Eotkln3jlbEa7FNAaFddZsenHiJj5Te0SzEd
lWML7sW3B8CtjJ/HRZUPFeqJ+AHdgMlV2v0GY/cDCMcIQlE2m6IcrkOBSQ6DaDJzLAXKrNVoD1+O
GUBGjG1nVjkfHCt+Q7BnriGesRZ1FK699YdD1NowrN8KTcTKVWSKZcPGnGJiW7u6mYek8UpxCF4Y
bWFiJUs3OgnqB69ENJkAjGPSB24RBCGjvokiTqZvscboOJP+Fw5VWo35H/JYzI3dG+1VoiO1TWiJ
U9H8wXFuvRcslLkrt9PkfUQpZtFqZFBpYcQ8DKHxpdnY6HJl3f4PdWfS3Da0btf/knFwg76ZkgQb
kJSoXtYEJVk2+uYctAe/Pgu6Sb3cm8pLZZgJq2zLskwCB1+z99pJZlSY5jBga6n9J/M83ulU+wgY
lO7reTh66fjQQhWmLC73hcRnERleUJDUDsBlCS4Gbf+HlfaHvM+90ODsBRXF9WaLP50//okLtpBk
hpBPmZCJ0SpxAC1AQmD9NTvlCgJZwUhQ17cpaq4r6fDWxtctI3TgySJ6GeUJGPDbwmN5JGQiHLzn
lvnBvZVD4E9MUAtQ7Pdm2tiXLIsRTssZgAqJNTwAOKrMFrKNBe9LoNN2FY4IfSzLTdeQGUEiMkSP
bee2X0TD3GWW294gqzMzzgEcMdUAFCmL724F+7jsEZniGmJnSA8JtnPqdW2Ihsm9V7V9aQ1k8OyI
br4Jp9wOCGzrTTdb5d2rX5mSAygoSoPxOpBNtSlypN/6WD2SoIPnPW4/RoEOQwlMoPEyil1qmuEi
azuCfojoOT/XoMdXNc/d7NW3YOizsHUJJxfGX43RT1gTNFxMpRZJ5ceRy63HUGdZdhj4JyY7krKj
mRB+D6iRAa//JT07B/0VnEXvZ2jS9TeupDeRwS1EO7f3XTgodmd43GpTDZ6Vd6wz5K4xUfHZDYo0
zYEnMlTfMNdgFWbbWiSYqQ0T3O5r1wKULavhqRBaEPXxvZA4rfGJtFtUpaiQHDYYQQFycJ68+1JA
pFHJhAaOc2dv3bSOZwczpuRRBmglTRby1Hvmyeq08oTJEBd/Ki96WQd3BD5lYewT1mA/DgkJEJDV
r4vJvWZIlV+1Wfs7l/19i/vs0OrER6jJ+NvW9RuTF3RRcfG3HcaXWi7vcjHvrBQvOxad1kb+TEW4
kk4tuDcBTXYByViKX3MPmmbQp3ehXC8yOrxpE7+PsRaubUnFuBjcO2mjoodgaVjE93p9rDzuD68/
smEPvSkzztxaTwB96DJKcuNnhaEAQhzi+UOutCnKkYT5ee2ewE9fXG+6c1H/k1/pwQWPs6gK5nSn
EpwmvSbqaMiyYV/VXEsFbtRZ0WfEororJnePkeF7SfRbP7b3RtKYV78rIiGTo5vVxpu/ykOQ6ZTI
pbOPIMj4oYjJzfmzpylOaoZWHOto5kxGuJtGy/L9bMX6nalelKEQl6YXx9MRJzacwaaFRcm00YvA
T9f0R3x4eNdxQx/nrP4K4Pjk2uCFTl9tdd1k2mw2/cE3qTyENunbWCXoy3onHHA3X+2W/r0GB+VK
E7kIkpGxqf4wIhzvxh5tq02GAgOsbbDa8RFZ7uCzPiwu8ReLlz+MmMDi+bL0X3VLiETl2vuu0g9t
mXzEevtdOzNqJrAIjN7hQhj5Xa3bxZGFwqbQDpo2MODVkjI08V8c2LQ8jJr5CqUu95svM28/snn8
3c4OyhosOXuGtRNiZnWdJIhYr2z/4sj7m1v1A24onAjsBI4+9rDN2Aes94OsjYxZthE1Eyvkq8D/
smkDCD+WJF8AISIRsuwqntvZfDOgC2PlruWO6XIZA96uiybG8rw8Iq7FQV3UxyIDTJqO/kNeIooO
mgAkEzCK0PQnRGAOCjLHHrZ9O5+qkemsZ5APE1MIPpLb2sDcgWc574ocWzmrq4fMAIcwMD7dOk5y
7mVnnyZtPLidt3Wlv1xkVaCukoF775ANXyz3KSLZb6LQHzCAhxMJYC89J5dcAZSm+8xl3d0JZPZL
CeXXHf399JeQ7D40baAOPSqSBqVwPwbtqTUxq9hzesm7hheRHDzssQt+rWtAcbXpi5F8i9bdS6cC
0Kjpn37SGvdtFev34Lt7X0uOAQzJyKiLPWoqSh+1vKZkcG+lXXxg+dGebKPrTwlil80cu289a7td
ERuPDBBcxGhOeURp4hxV54NTIBLH4y45sqiFbtxCJomtebqvcLVWVW9FtMv/NZ1YDNnFilDp6z1Y
y+kk8KLmCak+SmcKBmMuw9SuMRBxJoTqxMRUSXuH1c96dpv2PHrQsGZrh7rHtJDzzsY9gcf5sc68
E730vikDliusMo9JQYpCszy6RUwjbzNzVPv/PD/LcEnHan6CJteIRtRUvmW6kJQCwzMdyHfrn/8v
+WQIrzzwexi05ULSjD8AzkkL2wt9EnXYfqEr8XgiIhpM6rDjrUbdjEKA6NEnUzlfSbf1zcxiaYby
pMjmu//8pzP/t2wv33J0/gHDwg7psoL9158OVAy9j+r56RKeG0U+Q+tPyvhhcPaYC3krOyLGnUoP
q8JWj4bVf8wqe3OM9MpjR9t3LVQ9PWsuWAcM0CycJLXJZLnSjsR/6G8LPh68yO3/JZTMNtaAvH95
VwNfd33T81xL1z3GaP/6c8vOBf1TDqD3fhYmcGiLO/ze6M8C5V7QaZEPXemfWEnr40KF9U9NDLwc
+GCaTXIQ7rnN3DsTczip9pqSbjT5QRfJeQxRIxXP5Dw/J4Gq9gm6YZZWw55TfEDvWOmPWBz1xwFj
l9bBoFswa5NiARlBFz6QxvJ11J3xMtT5hJe4M2E/OOnO6UGCYlYCBmkTZ9A04AViP7sg+K7OSbPM
O4GLgkLJCodYNLd+MLon3gAbcBcJEFoL6KvLW3bhBhPKUq+zcwb3cIt+zsE6OWUc2TNMmj7POBWh
tR07sFww5PA+idb3+XQdqGwCGzq9Vn8ea8hERWasC164m00whCDYOBvMIogSDIEQZ0Ha8j1MfE6m
dsgbq7subpMe7FQlZHfb/R49vYicVoPBv778/BKM+muOjnH/H79VpnW6Z3b2CquBvVhfMEbjIVGE
P1/y8/d//qqXuuQYkBtjx0t6764vosYCbJrDZZEtFoyG1tQA073zVc16kzUTZ4D5W0ydf0PwvxHr
MFEmk//EdIhwDwPYuUn3U4y9ApLOS9nBnRgclPkY2O5+Rl+tYamTMSIlSRhkhDNp5ZTgA1EkmclU
ocGb+/PiGu4LemT7gFcqD3HzNJBWhHcMOu13l48VPmRIH4ReNsRi8Uu7yO4V6xi/0+doqarHoXfE
kVktc1TtbunJxVos8zoGSEEhiL0b1IInlVoQ2402J9EAzP7cKffBlC3SDZ+kB7AT8eXnpRYlkAqv
A2tqp9ql0htqYr0nOYY660FOrfWSAVQMtHx5WuraRFC4mLuEWspIE+8jCcwJ3xYIFOLkYS7OrJp6
MW3djOSakok3O04U/orPIljsm9leCz/w73uzsW+duvMKW9s7Qx9E/oygYJI94FrLnWmpHSsijQbK
eyvV5TZzVV7wKEtUzk4CP6CT/Z4VSDxsFi+zLz19mbYuS7F6ldGPDpOHLROY5TxrSX1HoJhgfSj/
AB0ly9SrejwZ7dYUkxHNVoCX1FTaI9MS1qJMQ7eMKHMG1cQp1MKYt8V6n/Tr3VGHQeKWR5L8mrex
rYtNwnrLklX7aIMVhJOxEKWwggTYKAUXBwNEOHGck6glIOOTMQZYV3/3DcAX9kgwOtGC061McAs0
dePtUnftYbISWl/nIWRbqm7rebOMTOy2G5IXuqqDLit9jNQ5+grWsVmk/OS74wmBOkVdlsVGyQur
3jQFQRluc+r9XJ7MgMD7hunXUVNZd5fFHV7SBiVZLAI2Juvv5Zw35JdhPZGdT6tCCY0C1BeCz1Wz
zp4W3BE0V/DTtukFDcXv2ClmltlXigb7EtsO8tWy/sUe3jl78ZRAO5IYAouuCqWNJVLRe8ZrIqzV
2rQnet2FGSlch7mqEWBoxh/UFOo9XXHpQVPZsAUnFjgwgjtnxmqMGrxCSoXO0w/Sv7h2zSN7y/ZU
QZHcTRw3205pMD0nvb3l1pIcscyevTLo7q1MOhSrbfEypNwiWh81dlVeEBfm+7Hz9TvNY8zhy6CM
LA8Vr91MVwsXOJZUi1CXJodsQ0K9n+e/hhXgrIrBI8bAYKqB3gE7OloOMx6+fnxABL4um1x7I25g
hlEV+QpREPxYZ3hF7Xtm4BYcg2r2Dpne/x3TsXrIylnc1cRyb3rLGu5QMNqh6q3s4kyFOo7m+KsZ
mXyME2bh2Zt3FcZMFbvdW1e/ZzaS3cSix5BT2VCfQMAsx7veGdbtitYcsGuM974bRHFqXDMiVO7j
2NZOqvYlgSLpRo8tageoWXfUUmzkFroOY6o1/G9y3FfNsL6h66rSwpimEabA/N/9bmELXfIJalSf
JFMk1xebCdp2GE0nhGbCE9QTxpFlW/W8QOc+ejQcZANRKloxaKbShDEEGvOUkY+x0xgXfGnjEcRO
fWZWIw6VEy/bRKFWYsaP0rqqrjbvwls1xQBN43iOWNSa/0z8/W8kcP9HYPS/BXX/2y//v8rtJvr8
/5zbfUg/689/ie3my/8Z2238g3LSxsiwuk8cE9P8f/mfsd3WP0zHwfMauGjxfM9wyMn9H7HdhvEP
BNMmf8unsefP+FvI9n5iu//hMfvnj/zApTkwLfv/Jbbb9N1/rXadtRwz8VA6jmGYtuX5/5YV2/nU
YyNxL7OQz7qRRCIOfNgiSX1IV9dYXalrPvjZKXGH+ZCSD66p08wAa0uITHwQVrsrlzUeqKiYtOOm
u8AqO2gSyx3TmnnPqQA8aVXSN35/z0O/ueMGxXweTmaiblQzq+886y5jymUa6Ggr/eDqtkrdoXcp
SZGfWoZy0PNkh3llpHE9GMV4aAciO4q6vnng1qrCF5cBNa6J7lIDRcjsoQpL2pzIFAwIu98/P5lJ
UOkDxkrM8iYEdLcdqcgq8kZa/8gQkBhawLcRWkvsO4KnQUWJCBkphg6HOOGqsvJqqYTBQV13J+a/
X41LHJUmGQnGjd99NzPztdyAuWMITn/G+BnTE4Z3g6AX89b/jvLa8cTIhU26aeBKg0+zG1jd6xlf
kbndLygTbCETj2wFzkzt7NF/8GXoWGVORkc+Og8oejdoSplJMPl76hurj6xg7DeyaICVQQdJ5a6d
c/lUJYItCvKHO0vBG9uD8yVxeKrK8zwGxTnv0Xm49C/AH1lRsp5P8vSxCNRCWaLcfpWIJhcJ0Wk7
5O3dsNTFe42CwQKqRBJnda/FgPhh2XUQT7rkMOSTDUSB7BF5/Mm+7HKQ6pZmB3viioOTk8lXDTXZ
ZhZ1jJ8vIFd2tn6lmbzr0cjvWCosxxTMlolm4s4NlAXGh4gAHZfhhjc+u+9Wj29pVThrCuYOiakv
O0hxzXUy/XPllADwDfPwc6FAKm9fZTfC+Tmh2+1OAFPmIFkuvjcIBvi4ZIt+Wp4NEO/uEg+h0RAO
QdM5X1sGJDja9ZGxUWZEGtQTTs3goAUSaLma3MvPS5nqoYjzNIozeSjiEtJZXLN/BpiIMY4xc9po
97qxoJ5YxWL84+epqsWJAR/ztKF+5mfwsK4BFupFcLcUUP39ZoDR5xrWbpA8+Jjj4lo1/Dcdwf5u
srXuGyaXjwOxBa/0gAZVbAEAXgsWE5Vhde+uh6ONJ0dtzsO1msoW/gSNLBFS49WCtpCq+dMW7XB1
PUjrXanbx+C+mptvDb784efWr80ciuQ4gKJEHos2eJ2VCOcG8kid4okxVMs44Ir5H0ZNvrfzEavl
+qZYreuiz0c2zP552J51z+zOntV352wGb7pkAKFGv1DnmEUUqOd5//OrCb7tZrRsf2e4PLfStj2V
axr0j2qv0RDJcR+bYImycVslMxAWax6dfac3LzZIdiYUOiuBegpdZnqbJu4hkmr7nw8SwogDxhW6
j0GD7FTy1S9px2SmxLPUyYEiA+qgYfg+zg0AY24Ktc3sAHlVTyBVglQRVKOS/S6RMxuccqKYXAlP
Hiw0QtNzqEwg2LVK/vYoHw6aNRVh4cfJazyyiq/KlfpXacW5mjtJYo0DwNjzVqFSYr6cqezeHazb
18AuaDrt5Z7C1yHVRM8PddwWeKLcloQ265Qo8RCjGQwJ1P2z7l+xFUJ5rZPvvFP4Xjx19OLiyrIx
2NXIKTdTRwvTrPCfqevTkOsTYEKH+UMIi0Fn0YtDZ4BI6/TutRTZM4L634HLpF+4fNrEEI493qqF
720xQOtmm3ewBh9Az7CEWOZ3ttm7D6gdUQQ3UKh+uiUywRDHiWolMcBsLltTP9K5/Qlm76ryqv6i
seGTFv1Q3wblRXGloZF0kQaXzrAO9sB+Kfo+xyam08/smXyNVX3jbEncAUctJPjRYQ6oy3zQPxiT
tsFYfBFpmmxHrfxMtXWPmA6EftQuOiLPvlXovMTSQOcrTj7SIV1YW51AHtiALlgrvLGhA6yrTebq
kBYIZPCaYKmpXKj+lQmXT0c/iIDbsU2g425fHDq48KLi1FPQCkJBJNWs9z2WaWCO2QuRbb4jCrKx
dnWd/mUL5eySnPtqIQOZqrXZc3lu5omNumgSlHJH32u5DS2WzE3Oi1/TBCUABGX8xLSz3qbehE4H
nbzmuxaA/OYFBfpbWVZAmxJLbZHNuQGXpIOzMuxWkbscnCNZbTdUMIZXwKBD9eL2jOAcuhmyFoez
lOpZa2HNo/kgyhgDhJF27/24TLu2AP9pIsZHS3kwmvc6MHZDPzxqQcaBuDyV1ULv5T4iIDjoTQmB
MEYu5orDJLzhgLn06rTll6/G+Ihjw9cvChbpmWgxk6VivRMxD3y9/dBM1tbL9A4Rf9hUggQnHdE/
dmu2zU619GjnzWXj5fbHQNCMNqsLt5x2zJHRV4Bndo2iBW1WyQHglJ0Hj5cQQMZETJgOA/x7kIs1
2+Z8QeIT6AcwFZsplx82NB3Q7/WnZZHw46T06kthwTeGNkAoVIGkjXkNUaezv/UrnyzH9J4P4Ctn
X7gzp/mx64sYB0H/NCN4RxFgpocMF82mtNM5ZEZVAaDb2402XyT7l43Q4qiqiYho+rbamQbYlTG3
l1OB/1UL5i7kQw32A1LWkyFwu0rHH69FIPdNAbBBaq0TIVwJB0PxaPFnJ/KRa+xyjHsb22NGPgM6
P07t8gnxmmjXePpLZ59vdRnkYd0gkPB0OCW4xy7EDxOGJ9skbM/eBNNnGMvfVpm7nMoSMQNCd/Qf
OwdCIvb7YTd4zaVrTU7+BDYXg2aWMwuanpSrBk/7Z5Kbr5wisPclzKe0edBQ/5BKcDD/6PDOed4s
1jaLiw9vQmRTjH6UERftEuNFAj23mB7znGo84d+JZMHq5v+eEf1YAMm3fJL+nQPFgxVzGo1M0jew
IIhaJCKNVoWUAVQ5IYTaL51cDAwFYeIGwc4Xhrvp1XITrTpY0F2QsSaKbOdsryrTjXJFqrDv1c7B
L6o2UmMVlfHMxc6AkR8A9KPbwyvsyBDzIADp9fIJ0eNZ5c2L5y9omFXh77yOj72jVqCK4TFE3kRO
r0Wc/HwuM3huDIh/k/CQbtpsfE4MajwMFwxZxJdrNojlvGRHdCnLmnnY1NOKOMT5fRy04b3kpvfJ
z76Sif4pwIURr0e8V6yw7GcZRBirgJHWGT5GhiC4KnnDGVleORl2DNK8janm5MCgZDcbpn5xmjjy
mg5/tWBMKJuXxR2/hdE5bACSI04/g0UmSzQkokw0eQaW0/LXqfURnTQIUVKHboPLXAx0RI0d/MA2
wnzQnXXNNr7NCCo1d4LGWL5NRkWQBLKPQ5FTasQ1FVuX02TWxOWM2oNuJaemT/hOTrrVLJ/k8nw+
p01PNSzphbUFnIyP9j/gnd3JuuKuypG8Tv0ooEuh3JQ1pjpZMrzhlvaexsIDUoY+8uByKGZZKU7K
th9I0+Uz653tOHGp6gu+UqtfboSeRvjG3n0tFZzfJo/+lltZCOVtFid7tgxYmk78SijAdgZZtAS+
femsFg4rngtMCf2qgkHvuKkSltkiSNvL0I1XMHVUuyp/1ZhYEtTSh1qAgQXSXrxbjPiEnTTdjHUH
0lExtQq84T5L8k/CAJHa4yrppzVHzx4RjHQi6kqk3IVAAfJo4f9HgrM8MQfMtrj/KZPaX2SMPMT3
XQszXE5IaJJhVdi/Ng0xjxpr9wkULG6Rb9LYAxZv6SdSDUa2vVIbbyDGup6JoAWahEJsYFnXoj7r
F+PVtzVsEW1xUo33i1nnZ89DZCt5Q0JP6495A6U+mKV5zIoqtJhHkjOAMEn4/taWIJFsEeg7x8/Y
FlbiPeVxIYL8a+xJDtgxJTmTghWxqeOrsGKsD0BvAtwFrBWNpfXMjD6sKoZ6ZHnmKShs1VDLicm7
lLRT+gKp0hCCRNjO+NJ0atghxhiNc51KYUS/4N8C7YFCkAtUeXgoireMK1/xQOWkhYeJOfbiY0zE
lQLnM7fgjgXFiaiZ7EAMyKNnYz4t2vrJm+2QxtggK2kKF5WGOWlHYBirD0OaT4ZZPA2RY2QvCR0o
ZO9XSlk8pBhQCp3ovxbaoiFHNObL1QBhsHTgiIlen5T1XU5phA7wF/uN5KbV8jONNX8ngX+yH+e5
BakYq5PKZqY7yIYMDTsiEmS0Z9YBvSeBWwtJDiJbLpwLMW45dCUnkl1gYhnLvrde9dl9rNOJFoid
yVYrM/uOEhK/vPPKckWEk2acXZb0NknabledBisiPtGjSNPuBsMeDlkyCtCKs7w4AKQ74FVoQ7yj
PzCLXZA3hW7i8R/UOnTPYyRm7uxGsLTpEH/1JQDRYXoaSv3TIYF1Tt1pFxiqPM6KwzH20Act7d/G
WqdPPn087yEwAYR+xP5QgnPUe+CidV0ul36c7luPjGBBiEmcttaByg3yOBoVHiLvrQ4cXKT6wQXj
EXiz2vZV5mzoOY/wRnFvtN534Vekamlq4EQvXnTXfh8H46kBvFebki+B5jowtkMLjzY3J5VJA2uC
iAMI7X1TkN/nnjy0aZvAJ7MUfuEO9szFjQusgA0Vv+u82QKnFCkFzpLsTJ3Tnskdz02vxh5ISTn1
1NzxqFP3kC6BBNM96u0a0M0IdMTqCxiB4EZR7ytRpTjxSslYM3jJjOnZHAJqMc+HPR0A3IjXp4Ns
yAGmBvFcanclp29YvTG7Wf9al8NtaKyv3EAy4XTkXHf6U+o7T7yvUa8hAykGBFedWPQ9ccwbaXq/
g8p6d3T3S5kgNrhDb3PPJqRcLL5lfUBcl20a6cOHntwnI3a5wrL8ZqH224yO/aLGF+bVEeAyLhKj
+iAc/EN3rBvAAjKgtOEjzZrdbBo3ctqcY86bMlAKVPH4kMZE75h49ktEFTtbrBlBqge4kLzRgx11
PXkZdYgQjt9/qCKNzGGJSj/WD/1kv0j8Y93CCH6VWxlQxfZNN9F9wggm9og8mUr/CsrAu9raJSlg
IYxMqHaGI84a12OmBb+zcb4RXUUnbjrImMXvpKqop8z4BeLbL6ey7peC1G//PTEUg9lk/JP3RrLh
MFp8eY+7xwjbFLK8Xekfdvbdxta+wf6SDloftn36aqRlxw0NbjVRzzB3CPSqraNlgDxJRmLRzPQt
0512hwE+crtGnEjxPWIx+zZaF5qH+WTbyfOafAcL5KTG5aKTJCKlkaHyoSZLddL2sDBujODFMqqO
f8XXwLtzDWsWd5sMnDujfpi8BBCcco9Ts9SnoU1WTnF+0acvME/LJsXeUzgtITvLl5BrqYTMM04Z
LEDfAciQ70tRXxsKGC49xnItc3sXziiMwyLeEwkSAraB/WoY8Y7AGAT8MRuCGKaZgSoc3qGfYYh0
i7fB1Z8MoGj70cZ947jm3tHh+QoUsUkqvkzNPqtCPWJk3NmNRCNWP060/XtTDCXbCeRQ6/Pa1rtv
rUMbi5gfHWBj7dw5Y7yokiocmnTcMBa9L3iggl1NQU4j0rBQfd2Ah7inRhveSm4tsrZ8j9l4dtHW
OYwxN6QRYtYaYK0qEBxbZgoVC49pQ7q5wDCIGWh9m0CHMhfySmVGSSYVcsz6oWXKmVozMrIg+50g
Y4g9QTqv177UOIlIJGIE1pmP5YRlKGhQP2SDdey0Ec1uGmbwrTbU2PfWREWjW2AhhwK5YT8Tl2Pl
cCIf6recZSBTfShpvF0DvqI8kfAv5INe2bf11iCvEWQup4Gm9e9UkMegICzZdw4mumN4se3RNtQH
XJ+jXJBgdS0dVRqkb34KOYKe7d7mIkNGBISeq+Dieelbb40VHguyiuVAdPhoX2qPcBK0ddtp8swN
AtdaoGe2enHkew+MNpiXkVZb6y+DZPPYpda3VmmfWg+/cSL0Z9sR0BCnYad1h3JEkGKnZGvLA4gZ
ZjQGMHKVl3h+/V/VRDqi4T8tufhq9IS9A7mIIDoZXc3P7YANxGdxj+23+i1b/diY9rveTIxoq/qk
kxbfWNfcJHnKSIPXvPbel8lBMSKX+SAL7sx4KObQLVc/FBZYAihHp/2ym+4l42TZz/Nl8GHjYPkR
PHQZLpeq97EKtPddHa8VTy4ec4olO543apyZyS25w0LboghvqHbXU7lmG4MClVBzifO3SmfE+/Ez
qD0BzYZKruE7jrk17ExtBugGn7HOzT+a4iyBr/du5Jq3s2hQgU66p7rw7BOO+oGKkxho0Tcv8NO2
trMvp/YJ4Cv5Nn2wC+r5SR8cGpAm7SioJ6LCp2zmCcnG24JAymUeVbPx3gXmCztsjOqW887k+K3W
5z+Nx9Vc+8XOTplYL1ynOboGo3ghMwPabplAext5G1HlPDYlTMMCG0PKcz4ORoZy4hFiLqms/m8v
A4Q5xmcITOTzURITH45kmXHeVpvZi7qE4Oz9tqhAYROEC/WN+VBgvvrxkCJKi58SogZdxBIBlmud
YKoGtYObTZexHtWRamfrIyCL4vWFVS9sYvzOSSNyUrE4yQ2SH4AYlTvwc+tGzXfgvGVRT13EqHLG
yjF5e2fUDp5qFA5fRMOdlb6SZTRFOA62ScbBanuszZEyPWYTTz4T6ffeKfutLLq/iN2RUeYPXjVY
W2NuzwpJPVQq9z2D7b+xbPmdodXvc4dcOtk9+ZYLUXPE3e0OoIQ13WDYDZFgS3uBACs9WLR/G4t1
ABUV5y6L1l0gKvo39cgMH4oy3oqNW4IUm1JSCIhFRzc+n8H+MRq7OGm/bRr/k1n5k05IQOvQPsnu
2+kh0WoJ/0XHoIFP0NuSAxQNaJqOsliT4XAZrdKTQlnutkIZN3qTZKFhvVu+fJrsbVKYfagmDufZ
w1RZTqe6al9gse20zrkFnnvRq/5QJtVnBw/ikKyZ8PTJGFNtikc4MIBK6fYoP+lygXnL4Zc2rx57
aR6CFMWDKO+wGHgX0aXFlQD4XTKwRFeM6kLUww8Fb9SIuhs4rdrT6E6h2WDoBf2byIgt997mubZP
wZ9ssjH97Qm5HPoASTYzEJrMWYVjgVK8ZEyHZ49QRUSAdAw5imEuDKYlv4hImtgdbDzgdbIJEBa2
xoeRcnjYDhPTYr71ZW+FFQJBWsz6IKRgVEZwDlPaZlWuEnqYJa/C+2sD9tyxQWm2iFBgoPXpdNaQ
e8WL+G0NCkMgDePGa5N4W2ns9WN1N2j+0S5JAUDM3JRtpM8QEkoswWDmwJB3y2kw5AX9Lu9/B3d6
SftTZpL23aTM0CxmuIxu6eFCc5Af4LSeRWGGolScO938YdbTSdc5ksvSCJvpPPjWbbFgzqYmG2jB
Udy+uUirvD5PwkD0eN1maBmQtLCepiXVCwmm8wqJGxVvoNHK+7GOchTjUWkebQ1nE2fqWzIxxoEA
fDBS1z7UA9FE9poyJ+eiPlhDGwE+iEzA5hRmZqTr1kMj0z8UWuyvOen8ONhWdgDuZVlTna3yfpau
fpxm67eRw1q2zH4XF9OMXAontzNU/rEe2x2WLLhAUy7CzAciQzeXHA33F0ST4TCPS+Sx5DgPXf0H
YurE9p6neOw1cof+FEC+pPjS++Yvu77Id3Xv1NKBEKvmZGHpPSsrcU4DTETN7i+mU41hhjDoAszp
pYXFSogzVo+B9jZq0NJtpjb/G/AzY/xBZ91UaH07JtiAGw0fhZe7PGRbYv+0MBuTP6Y+secv6gCy
ySgumksiCcPuDxBNxqpjsFGXuPnWNwaMKL73u5tG4n0SXPfCc95wbTc7wgOuEo8K1aISUeN197VS
rypRnwhjLL2HQ2Xpapvmw1fX4NwTJW7Vaqyfu777ViaKVqtr9ANfs4YnpbvRmWosJk5/y237Zq9K
GMIOyGbL04PHvU8qXvtWcZVshIPgbazTrUjaHqALY5cUE/62VbTFg+Q7Oxrwqa5O9vkA/8N3/DbK
EladcPeheMhiiqwVW12M+HHVQv4HJx3LC7tfuigPaj8yncmPLDFdepcA0DTnXyjda5H3YJ9iKMm2
WQ2gYMwmSi4/vzu3FqBT1R3HXuSXvr45a6iKUQZTyMbhYBIlFCawlyHlvI1xM7CNk5+IWPYZe9sd
kpTnLJ2pislXlS0Q2rGf9IgU15tdw2i2gK5sODDlTkeyMritGfo600bCzFilsoXdGR5ppTNRBEOL
L3xkW8D6GrDX+uKUB5yxY1jK6rnJmjM6vLeeJfs+aZOD03d3mDH7Qxq3jDFcnWR5h9IhTeS+Lc2X
PEbaAq/IR+nvyFsCXedA/3TfBOh3cXsxhkbJvcDCT0n3PqJH37PlZU/uMyacND6lxRZvWZpbwOIz
4IX6WS2wEYZqb6XisxIBtG2V/kkb/UL6zVvvuWqT9vnT4HREda/kDmoxmrk6fQGHUu/sXPyqZPXL
tmmgcXrpkTmaYcbiN8CavLOM/07ZeS1HbnRZ91Um5h4TCZcJRMz8F1VAWRZ90/QNgmSz4b3H088C
9U2M1FJI/1yIQbZoygCZJ8/Ze+202eu4HjgEPDI+pNWrJ/dI6oAfhcN2QcDlOUAHy14yoyvZH0vD
RFS9gNaekphg7/usTzsCwukd9Yxm9j1aSvCuxk896XfmZFY3qrErnywFck/S/Ojq6ZtldpwkOadU
Okr0WGhXHEGesdaQHBxO3xxzbWRFzkeZE1pc5tlrMiJynMPqxUlRVcvB4qwfESQlpkuskuiunOS0
yVBlNdkhc9KnBUDCRjW0RW1qc6tPXxBIr6QpnJB1RMYpFbXcwRcljDB4ZHzSnhCd+lVjvBIt5nJo
IGt7woRLbFCnM6KpWi9zCLCGhRjDxykoaXdRMNA9bopsi4dh5fIvDOe14ZY8BM2Lh5w3ZhQzONXq
HSxFvJcoojlkV55LGCCq/x8BguyDlTAZQQJJc4jzYIZHr0dZFEj9Ekjj3ZDzsmmc0Y8COuVmehih
0XvcYs8xuSbXY4QNhPSp+ZQVD0GvPeCtO9jOLFBqs7dVpOcGmMVGx3QOZAQRHqKKTxJNKD/6cdjH
FalJsiDJlZSqjEEnuSF1Bl700gq8DpMTMR1Rzv3AVbVo9o+6IBcO546UhbPH5UURItUxLInKTCqE
u06f7ptVd9SOrxCU6NmSMI2ZfNON03juMsTII20sO4De7iZa6iFbPpcMNxE4BFjPMmrBPorhNA+x
/q1cI+zSpz6V2ZGBO4fIpbGvY6ff6UWAxkpUl3AIBuZNy6WjpsUzwBoiB2zXxO4E2ZPtlG/moAy/
F9EzFL5qGSE+ZQpdMIXfZE/7HNAbOQW0CJr+PbWBMywM8zHWVPkhHmgBj6a+nfD2b7L7TIj5eoDj
pcrgnGoYIztEIIUTt9s67mlSZ5EkS9CmyaTHj2NNRR4ACN1IxRVUGsu5p1XRhASeNfVwRq9zmBLd
RjJM8pywwj2WXDyxQ/RN0Wi+zQcqBeKuJUN/jNdl1z4HRKt4FZGbdA1ydewIF0rwd8uGTR905NkZ
kMdokBKo+yhPYodjrmXmAvJg/K5b7Y8mXjObdA4Vy2SdHRkHx6UbLpWQB9V3NUl4xYB8YSF3GbWQ
2aefGvIz39aeGpRkd4J1cpPL5ZyMKAySuturGhpTRSgzl6rFfKfkSTiMPXJ73Acfecowd2poL3Zs
uBa3HMgMginqmIyZRunfdHfYJQmtZgdlnlcxh/L6FvMWQ/gdlemLcmZayy0AMqzHTcaYOtZrWjPV
zmUV3+LWIpPRQKSQPWHCYnYBrsRrUZruhyHeWsuwAoLyadu4zFEklEYqvf46t7hmLAC2WUO2URTR
EZyr6cACmlycGsPUKTeY9ue6rnxZG7dr11xHK8pE1B3oqvD7xpYOCLGJvGO8vyIbDm6k/WigiMOf
w1NdJCYDADqtQYH9brTvrRaX7tjhXeKbuM6H6JQNFadalgvl1sSCix9I7DvfdRQiBM7LWs0xgGM6
eF8NXY6Oh1h8n6LoRBn6OhjWB8pyOjCJNe5KK3V2Qm9fkgRs5KhVZ0Oq7woX0ZlEGhhwPa0NU8Cw
yrDX4odNjloZmKcpIYSRdiybWuRuZgPe9pLexrkSuKKGe2fkviyy6RtmhWibFyOuuk4gGtYugRpz
9qfqU8PyPIcE2jhOSlcYAucsHkaTO17SQcZ8V37EYdbskyj8GER0000E19c0mawiGTyN7OQ11aKo
dmPBzVNk5zjSgg3KX9dDzrYvWzviseb+HFfNDsQmo7kB+VRnNaFfrM2gNKZJuH4oqlZdyjZ6KjjQ
hlQ2JPudsXnltIEHx5N1chC16i7NctI5oEJRdWYEZcXsNf10XCjYLtO0QE0bS1wozI81QaZgp0iz
1gjAIAZluCLWHIBECMRdVj+jmhR0cJzbOBEIr52QEBaNsQ1W0DspUpPUeuc+68ISZ0B/CzyUiJ62
PQdQLqmpkItBhm9UPyPVIWC5sYvyKS1vyivpoiWjQRf7+HxvrKozfLPVARhiPG8AqBjddkG5twX9
lp3CavwgTHATz86ntAgXMIB0eknygyZ8shkk44miAyzBmnWb6tbeIEDTmtjgnJQGcVvfBFje/Y70
QtVXNObS75M2fTM6ULbs6piMEu3TDrrkNsmoDhcSihAnad7yc24N30rb8Toci3MCa8/r13kw0liS
ioCr389ri7l1G5r5C6FrJGiOh4Z4UVjh0jca8Z0JTrFVkcF5hDzuQgJ2HONQcDCDGtgKQjcJnufF
ccursp1Kv+DG3hDeDH0XMvyAit9LmurTjqNHMM/EdGBjvcC3P3EsJ4i0ZOqegw+yMHOt4TFO2EU3
DVO0pVpFjDEX3jD3zy5Elru6B0vQVzkUBcz8WjXdzYFi50P4SC9OIQEcY5OzA9b5Lo3pKLiD+QiZ
oD+YdXdQlv02QJI9t+WggTPhM9vCRkDdkb87ygqOSLmqnjrNmB+ImCYMt/k5oLU4GRrzgkl1DGd7
xv9CcIA2ROocnbh6sduBBLEQRmKYJ/XVotvVVTq51SEZl2vRK0a3pJjKtGQaRHrJwqToupSj2qhU
9cewZVITWtPnFBjpm4ZEOXNN/Z7OAPLyMQQ4t0jrYYBIyBITnxYiS0/Uen6y8KJFac1UnYJ86lIX
CXM73bjSo0M5gXZQzBO66DR3KKpMSC3P9iAaXyv1EKFlCoqkIMMLbd/OLn8GyNuxt5VnMBC3CDYi
LAwYhu0qNl8oOmef7ak/hJMwXiI1Q2kph0c7bW0UYuoDFMs6jQd42ZbVMZgZh9QS6VT5kPe2eABL
443W+rhuIzGAwYjLJ22ig1ATAja16kkRC7eNF/3KMGlRaTuyhFCZ98NAKGygzs7DZNG4VVN8mBQG
D9XV2CvETKyZBnwlQKdWp9E72QW3QEgubSnvXKZGfugQnDUmzg1H6fDcw2M8J/lgbFIEuL6+5PXe
afoZnUCQ30Tg7W9i7Ac3hkMrC7HTQ7p+9fVPYEzIauwkJ8vJ2miDpPdvW1D2K/NUcAIktrHEaJ/+
YBxNtw0wnGcJ0EULtlyYrtRDpiOEbzUk0nGoO6EnQiFikG2DVWLm+ISyycRqknbG3Tjr/bek4xg3
jFifg5igQwpx+TSW4U1WYdjkeECoT4T0dKQ3cJGMkYmT6XPfVgMWZiPkYIYkyS5j/RIGaXeoO2AI
sm05ArC4BILtULeAtY1QgpHpk5c7qHJvBwYew+rnbE0wEtj9Lwmw7iIdykeTRSDuKrVLV4dv1P7M
G6OGvXQBaEyTzXUjsKjldDbSFhFQDAVvwVwdiqQ55ba41/AubxHUP5n1IehZR2uLsLrOjvcN5G8S
O+bGT5ihb+xBhySUNtllCvUM3JvctEi6Wf0Wb9KAkSg1DjtkvA9derY7OrpmxNJklgwxktbcKpa6
wU0GH8Tia2aHB82IjmiqNym0723KOOhUVJe2cp51N35OEo6wJdfTVJD1RHEvvGC7KJ/wxumkTCsm
3hp4RDUQXIknOIunV3rB26q2eIJ4OzYRWwG9GAjkGadvPdUoXcaabKAa2ZEDgivT3qCluhPHEa1u
Sr8RU0sQ5fRWjP07iseK40GEYSh8EZhkj8jUx5OWrWdzu7+EauixjDvNjsIw27IjkeKMaDCMCFOs
lQr9OLRsn8ZmWBgvkxnBRJzBWzNh+NkgcCGdgRG+k6DIGc3rQsEna5HwBljSDZo2nHUJGxq+a0Er
/RpWSqoIsBozzmtRsKS+VByOIyjiergcJ5Q5iH2mJedin+Nvrhi1dex5DvTUE1NBZd/zfvVEHJS2
lcJnxurSQaTvYPYOwehZqXmWoDO242TcBiHXg2otoo/i8SGMWJyJ90NyuMGVs0/C4KLF5eRBw78t
tfSGxG7IFJy8Uxv3U+7MXj+op67Pjg14Ep9otzBsGUtfrKi/c6v02UGv6TVcXO59THwOhBZMi1Hf
nMNmOFcw/b7OlSjnHiZGfmTI3CejebGKPqIIpX1mIliReG3n4oK8stiE43ylIvJynbxhrNnpqA8N
Ty9JH8RTh2GXwbJA50vT04tL51IazttMR24LNRHhR/80hcmLPeGvxwYnm22ImvvUyuxdDbFPab8t
a4q1PoO1UpAe7GurPbngXhJMLbg9aEBXn50b0KyiMyBtwORmhltSpuG+RjmR9INGk2u5ct36IUs4
6/VBd1Z1UPuOWrMZWS4HA6WuvQ7Gy+cyZJqedDZytUYzwYdJ12e0DxWFfj8FipTE/1UpnrDksITj
y1ATalnadIeA626MxOrP7qi1lIMIppduX/f7MbXdG5SqLEq1zh6eYPOCfOwgoh2vCJ5gw84nYpTW
D8oOIiJ3zSebDfW3f8rhc2+WbnFQeZbqkrjzdHZDwgzWr1p3Vpevz6LY/ddnpKUmW8TI9HRmGvZ2
hX3fTjRLkVEAKcBwCIpZXUoZBNaqGrg+pbFc55GcwDFFjMLXL//3A961ays2whPZG2KzhP0Myjgq
r8HaMCuEi++PvW1evj4MqN9VRku7k7S+7MZWd4G+JLfkmDNCWe41FsU7djfjsBiBBnRnF7H1sCQl
JpJeGm55Ynce50LrknQEU4zJcznOzV07hxz1I/iojqhPbvSBjbO4RTbsx2nk23HoXBZ3ql7JdH+s
8R5fV18eEYgvx0EV17ExtjfSsA5fHpr/k0Xo4N/7/7n+xEdZzU0cRt3/+88/fLX/LK/f8s/2b7/p
8rB7/PUb/vBLcSb962F5b93bH77geBZ38x0wovn+s+VO+HoAeJzW7/z//Z//9vn1Wx7n6vO//v2j
7Itu/W0hjrvfu4ZcLNN/YzL6bPK3Yv71B/5lM7L/Q5gc+zCtO44DH/p/XEb2f8CAl4ZL20gIS7cF
f+NfJiObn8GPxPfr0Hdsx8a09D8mI/UfhrKVoyiDbZ2ft/9PJqM/WowUuEZDOrpFq18q/g6WpT8Y
6pn65RV6PBRtGJDdIDOiHYUM5QzMEdhnuFTpBdI7g/vLhdYjdMoca/Pl7gl1ccTvsasTo8WrSMPY
rIOYeXcSXemaTt+Obpv/9aVCK7SKfH58Yc6WGnRth2jbB8F2/N0Lf/ubaf3fij7HzFR07X/9u/mL
B399QgoXtSNs26YgtH7xsiNkS+H3MVFBTvWmLVZwxnEbnO2KM5PbvzgG4ZjLrFJoAVrruSQRXMFt
Gq/Y3QSTOMoEJ4sPMa7VBAP+oyjL+WbV6YK4yPA7EJJb6XbsdVRHW6OM0K6FjXMlLeFc1R95dagj
We50GY6XPC5pDBjo14diuf37p6n+/DSZjZj4w9C/SctRv1jDShxp1tCUhFWukNK6qjWUt2X+A1tN
so/jjmM6IaxN2GrYqExrb9cEKun4eb/1gWpuIF5dmUU+XbqJGX/lztexJaKHEGtJYi83TmXodIG0
6TZROb3lr2yUaCpyCB9w8e2A8VFdN8eeutwTHBrfK3tfWEdpBOHNkNvaAQaIfXZnjo9shJ/VEOqv
HbZ/z6yGgjET4RqyKK5x22KCo83olsyVNDK7lDn5g9ENZ8ILztXYpEi4MP9YvSXPU4Ba3M7C8KUd
AKzCWaersn45FTPz1yCzr6O4cEisQqy65soYOOKPqSmfe6Tt6Ny7wDxyO16j7Fu2qCM0kC44POx0
+NeHWG/3f/9GGTgFf89W4Ho0DWnZpkm5Ll1h/vJGwYut2kqSsDuZXb5rVrddVmX8+XjIDvTaRA/O
dQNA+tJIuByE0y9nwQhsk2K+P6ymoHwWCgVyuWYP9eHOGWZxLyBwXYZWXjjgt7+BamNNc7dhVsbH
wuhjH8Q7ypq41c8qNRe8fk72m0/0DzbR399qBk7HX58a17UFp48yjGH6L7daNdLxGwiV2mbCbGiT
r44feu7XY6zQ5awORSzbas+4K8c/EcyOh8iLoUtkSlxY9MgqAjEI6Y5rF0z9qlPjZpGO8fKV4yhG
2wTUA13I1eZ/QF6sJs1fH7oyYHQYgrdG0j3n//+OIzKIMkNqjEiwYj6t1ZOEP55knKZKE/m3c66I
xd64iEs3zlyFZxtfIs6odPsPF4f9Vw/DsCFuWEI3bfXL6tviN+l6gl6x75Cd2MHp3VhzBoMZjV3S
hcVVsI4aovUzUoOwBhXVcxRXirdcPbj2Ha1F91Q6lnv6+oxGd/DbZ6FUvUcEFloXrSdlqYnJbZG8
P307LpzjuuafnspfvaKWlFzvNqJ+01yf6u9e0baQasZwgSpTq2a/mxg2diYRJLj0vr7o15v667MF
WsehKdv58JV9+L8fgMDBSEhIjqvj2PkNiZnRKKQAPRcWyI6iTf9hHf2rC4E7nn1Px7vruqvR9/cP
myac6cypSRb3YHogldCT25xehmSiUzDowsvC5AehCZCrA83aS+un0NJ/2LP0dQ34HX9lXSOoDox1
IecasH5dzKdF9DIzISNMVWDvljr8sB2kRUYBSJJ1XlxR9aIdiw3Uz3V8qyIOZn9/Jep/XqYsIWzT
oEZhlYKj+sfXYSBqtCcPm0jrLLPPES47mnhZeYkT4mMyEZydsn2XIOf2s6uF57jFBGCOdxaqys0U
Vw9fpj5pB7AkQgKGvzIGc7dPL//wOP/8UllCmciPFZgUW6r1MvzdZVaYpFMZ1ZRtI63nCtcI+Gh0
YzkZ7XqN9PVVrUiRtbqeLlj+0JR6dPr7R/D1SvzxzeI64U/btiUo0X5d0JWm06wx4P0vzUG3wvhh
AkoaWeIpXemwMqFjQ6hfvSn79tssI3gvZPQSA4LufaU+qDYtdqmDVzJY07w6p+WeN43IBwdW+igo
kSPbSBmSTt6LtlG+peCkGjb5RoywCTEqXxRq2k3AzMP/2tDzYVaelpbPBkkFGyEX0iYaBaFzalP/
axmeJE7Pv38ZjD+/EYriwxGGztXrGF9Mod+9EakjiEqiqQeHEO20wkAq3FFcR60S1yZ9eoI0h6Pd
Z6d+oEcxS/H4Fbiq6/N5yZrspAZOpAa0tN1XKpIAVwWRialYlwncI5H7DxsxFfMv95gSps4uLCh2
lfXr411mgROM7fG3gqmr13kuXbGrxkRK6STuy9hJxGSw+7Nm+Pn3L5b6q7/NnxQO6zzSvvWx/e61
knlgJZyP6XPEvbs3kzWxbjHxsbRmnz/ykFdHDZ2Bv/+r+l88ZZ3CQ7o6tiEK4l92ly5AXIsVdf2z
GqrQt6KHBRdWMTRKN15TdBpxhbFnTU50/aw38WRZMiF4FsNTE2Hhytv8lBJlD98Z7TTnkYf2PGRN
8w+78V8UEgrBhm1xmmA3tuxf9o6uaMNuqnh9ImWI95HmG6q5TW308ltCL48uA973KW/vyOsiLdAU
LdbqYd8PdTKDcS9J4c7tbpfFy3sl65Rwzia/6dNWwxEWdGDH6VRNUfYPr+9fvKvAnfGXsoE4f16K
6jUfCy9Bzuskst2qXgRzS7+rq22vMWB2fMXy/f17yunul8tYCqp9l5qL5drg0z9eSr1KloTOv72B
qslirSOl6wEqGdOdG4HHc7CO5YoJmAQNj3QUUWmcnwKHxoTpqHkDofO2E8nD3IbvIGnQKnSRR//u
xUxDNG21hkmT6CbCvJCXRoKGtv0P96Hkov/TczB04ZoUjbbF6qF+uR0S3p7ObZDkJxZ14+xYd6jW
qr0Ta7t+QRVH3lcAuznaZ2aM7Q6ZwWxpRAXuYB60eL9rw+ssX5h54WPuYYaiMVJfAigCQxU5Xj0j
cYzQyUV6vuziIrutOmx7tmQ4PDpDsdPD5m5ZOMbaA4rQUmeY2IfHQS8yEl2Zl6Fzo1/ta1KztkuZ
nlO3uy8Addwz2+ZlNAhlcOzBK45lop3IGLSPbRABT5uRbTKaYL43PDVALupi6c69zbheijbas3FA
XEiu8yBuz3r/MsiAR1xaqHkGF4RAhaIPf+EGA9JC+F7F9G0E+2kh/62iT6YKq8lC3xTU3J4IVe13
Wv9TjlQlKiluoDda9MR819XOY6VdFfU3B7rRwx1HuQohIt0q7nrCOlry95xQp0G70OY01gxJTuZe
5r6F5JQwmhXSG4S0TyJID5E1ohYqUAu3o3wx4kzz246rL1HM15PiiN0Z6UdISuii306aVT0U2+wy
miYy3SBR2xBZPVOA9tkUQ7hlttnSmdWQb+S7voTPljBWhzNSEv6KnlAjrmffwmgYSqb+SX/XyhGd
m25hcoJxtQ8KaAOjIUBQJwNq1KqCDeFCJmAEh89vAiE8v0/RNKB67wOsjsnIW8sqq96a2fSbKTPo
49sFg+7l5ESr22uyzR3W7DVd14AgNmVEgYUoEiRDys1MKpc/F9oHSsgrdDjTDQOI+eLATG3q+b0t
SHHSEFZHWcbYrk82vWTQzulu0xHP4dG+rLZd8dYFFG4zY1Svynt/Mmh0tlN80ztCbhwyVzxqQpot
lDWbdmVOVf1xaUgmSplpQHclQYMIja1qXlLMDrtWc3/0ss5X6nO+MfMq3XP9917iFBU9TihE+qkP
UjyPrvnpZs59PoNhIYn63J+dDoQHMiHEoANjIKh/m66Y7gy6vthi6veosjf2FIynRXxKe6Zxbay0
vxRdYjhxieeZ9VyHBWZHvNzQoV3kHVwFCFK3jFonMLYeLoB2Zy857ksTTCgRegc7RtxtoUECxkYC
bFF9hMnq5+JO3hhwmrYFaJwNU/h0p/Nqn2Ibelq/Gi16fk2c9TgQJ0xh4VR85HiT6EB3KM9yY2/3
/akyuMsNamy08+mC43dY9kG3WNu6ICuoblLL7zqCrOL+bmzic9uynrizjmXFh0Vu4NGiV73oy75S
GArJvUFSkpsrmsSgTaWlldz3U35smLB6s0GKeTzJ0hMEZnrk4cV+OLoFJAIC3lqo9dgWfuQqQYKw
CZOImDMO/2ivFJJorrTJiJ6yPgA+KFdVrI1SncWeYAFhA69PKmuTjG2/bejcNxK70+yKB5OkXQoU
3GELPFpy0jN9r+XjY2R9BKt8pZE/6BUSz+yIx5oVCTijE+H7TAmdTHHOQDjcDhnvTFA2DykLzB4c
lTg6y6vQJ6gsSfEueWpGZYW+7VqAtYgPhnIwbx2rxW86yMeomKMzuk9PxrrgGtVTP5iPZomWPNEI
6KOVs5lME7G4IAAPwG6Fu4bwiVwEhLXp3Q+XDkSVE0HdFg4G2eK2cdMTWUaPRnmMo/A1xySxKZg3
cplpoBaE8GCnlBsXuHpsZWSUqZZ8duKVsf4AHLeyJ0aYICUq86Ux+QRDPg684Uq4TnzAHfvRrStF
ye25hN0RGyXqeEx4HlWI7cdz9TYDoYFhP/ZXVie/2y36TPTy36PoZwSFcJumMQPJVua8kEN8O7fa
bd6MmMhEXWxrpG/MnbVXB6IXs0LrVlbY55OMDcRwxUzksgErdklOHO7RoNhJz74Q37dk5wSF4/qy
sV+6ZFY3vL+sg9Aqp4i2JDbLFwJfdSayr1nXyrsKwxTDTAa+Wmkh7Y6hrjOH9shfel4MnNKGjsPH
Gph224R2ZNm9JqMAsQ79lkVL4d00w9YR2fc8JlHeoZ1Zg014pBr9XNFAdxOT+i5oDq0d6zs11AaS
drjjZbNwOWXol8K8zLdl0TQbnR4QJwq0dVmJ3EUuuFLCCaeW0zFOb63sGfqR6aLIY5zkWRlM3gjl
V1OSYt4Tr2O50eTFqUPlZqdAGtDFKVJjCXhAPJ/34UdkNgjAhrzfl+q7DUEE7eJAl/Aq7xcNlZjR
nNoSJVeY3Ai7uCEvz6ArmP2w3Mq8o79HU5G0jnmO33Ahdpu6h2ijw0+2QRS8RqG5qU0jRrzaA6NK
mJ7a4TVb5bEJrE3VWeEWUQVGaaLCs9Ic/cKKbmyruORytPG1Om8cV1YaVNp49YRdBWTqVWuLa5Yp
2KhrEIXB42oqqHFGc1Xl2nPkBI8cto8VPXG+Te1M1/SQY1iHdFpRoRASG4v0hRQ5kWlOEsEBNW85
WIeiIkKAjuFFB428k3CvPNSKVymJFnsURBjcSkXQnfgomhwZLfUaY95uk8cKH1SZPIPp1raNw7+z
VrzpJR5v3Z38aGj3kY32vyneCmsejh2WPMRchLEQ69VUnZdgG0rbdvSDlUADRdjB6hYnWGrVDoxK
ewNOIuIyn429VWuDb0njY+4bJGuTa2zzWamDQauYG9n4hn5/QBqb1lewn92NWq9RtBmHsi/fDO0n
RnIHb94K/ZgHEzt05nhTk7X0fp17CtQLEkr2Vfgt1rQgdVgfZdbb+Z0GMoisiio2zFd2vIwwioQy
oh68UaGjsiSHGEpBryvJjusLfpZOn49r48TcHQ22tNT5cVyZN81QorYlQEo4DOuzXtFlrnHnhqey
yl4KU39IUzAHZUmoDZFxpLibh2aQR/zYn7FlHGzm+GH7bQK+sIvMw1zNLG8zJh2Ypn6ehaR+smpv
DPsWVJTXIQtgD8hXihCD1ShkmRfpWQrm7UNSstxNOFhUcK+jUkV2gC1aotFAhEAV4ka3RI4/FgnX
P0ZddIvoM7sWeR+pUzcuXC7CS4z5YDTIT5B+fnT4GrBJ54cwrG+KTDQbiPtX1GnfkzE3fdlWF5IS
X4eGtHM3JJ+qwTc5lNSmDULmaeA9bbtxR4AvdWfn5fXy3FszQBP8FvrU/URK9e4mkaJERSw1mkh7
3wiWTvdTivJysnDZt730sSaSoa5ZV1oV+VOliGNg1myTvdj04uAACpWJgE5qV7A3UcY/c0p8hEC6
SfvJPFemRMUu5H4EEqCy19yNVhkjBEZtTC7YPve5UP1FtcGrvd4SmaFfs5gW+zQGZlTZocG5qLsF
l4XlusGP74bOfeow8Y6N+lhQdxiGuB2TBQurjfu/gQcuqoU6CacUhfZYxQcWWc0vUxNas0GrYo4R
qM7lbe607jEBh+0tlg3Qw6L6BOWbAAfLZ7N70KZi28ZaewgzmyRpK3F9M9FekZCImxJvbp8LqswF
cH6zAo1YTBAwpNtE5D8JpN+CYufuIFmMmJk2G7zIHuBFkGn4oLfFHmTNrrml6WsQ6aOFPjCU3ch/
k2hyT2nL42hZ79NX+kSFN7ghPqE/BmbtbPFoU9+xzOtt9xMxiBTJZ8tqLfBEpGvWHPWg0Vt7nBMI
DMRVqo8HTiW3Fm7kqn60kzDaSFLYM0gNhQg2Mpnhpunf6YmtFdobNsB+kz4h2b6bU2qfoTgaBu0c
0iyp4E3tfiaPHazdxhFNhtu3Wraksl5XtuHu3WLAZ5Kmx4AgZyqd+K6mrupFQaBv0D1zKEFzhKCR
oxSgIDAb0xicBtNdzkOuo65JOK+56VrQl/sxar83CSCiFJrVLl2BiFQxow3OKjN9M5MQ59tEe2yL
8UxeOVdV4OCrDRaAQzzSkkTuo8s9PRiRN/apIAM64PEG5XPcBDs5G/eRoV8VIPyL+DazDNKZmK6V
nfgRlShFWp2YAAS1W5KuVv4RoCY6duzRrwxbrW3aw8cf7OgbqBHiN1BWhxVCslqVW836FKn9LsTU
QLjCTqAnJgEo2rQJ3AKSnig2Tk3yJiPtu9yOr5JVtbWgR8Av8pylwTfujAwKj0C977xbcBhTw3ix
eGVzKrEo19otJPhvMgyusSfHvohvW0p/+t/lISosjI3zNgyfOVvOTf29X+bXuKruuk5ix2kaz+ms
GgBs2MFMZTNN8xwD9fKUudZznhqXulLGBqbDihOwQ7SBJ4Xl64IWEzuvpR/X6G2zAmSSC87EhY6K
Qjdu4lix+WVaRHMTWt9CJB2hh4R5rJgvCgVx0qDv4ErW6VZoTy2TGHsXL0147AfxiECbPNvR3Upo
w4hro59FHMyeVi5Ps4Hc28mTvWO499UKrNVBJjuAYnJOdyf23J1ltMa1UUAKlloI34uiT5bLVgyk
KrtV9la32qu+BImfd9ZngiomN7l2WOeC0npOUWMojdeV/fp6RiNqUI9saDJy9AjWAKvU3WYTDM2e
HEN/duN9bj4YymgPHMEfzJRETTBfWxnht+tN3hoV4hkWWYWdc6HQyVtxxEtxP7fdWzxc2Lolfoyt
FQThsSpxGuI+IKRlNWuV7qloNLKaC6ys0XdNy+sDytzEH8DMcuDDnda3zbG05D0iJY5xlPrVwbVQ
PHLq5MVLx4MKz0HUMpQLo105dwrRm64TY0sMa0pDKTTUA9b89CBjpg+zQoNEFiuCwmQF8aV47+GQ
P1tWE+2xWYe7tRXjy4BAYTtbLk5vgX2a8cazagpOSvbC799AMXT2c5LnXlSn3HhwKVJpjAcjTVc7
d7ziIVbsm0MS6Wxzps3A7zHpXXvmKO+t4RDZZJtPebycAyC6VnsinohRyeArk+0xch1jqxnDsR2s
k0Z7mXlx/L02us8Ao/zGIpehH8mvaaLnZkKaTMW/Wrn44FrYYu1MfZLG6Wv3C13dfRWAYqnpavQO
JhHXjBHIQ2/rXFxXDiLKzZT1d2k5nCLgo3vM4keUWV5qzyWlkp6dBeZior64jLQilLgdzOBAzNfP
bDV3RlJ64WpAnVsERFNkvaI97DhP8jpnwVNNC36renaaMS2BTqFr07lQ5EqUpIY7dHBVMBCSreQU
HQQ/krRUTr4VvI9L2rcf04jjo0L21+AE53U35L6O29vVSR9qSod/DQ4p1oznOB3FXquQJfUj0cPy
h9PgKKpHK9q16Zo/PSTdscm13ayp6IqR4ou26tGFRRCWY4f3Tm3hiIWyHdgM1fLmfbZZW4sY+VeA
5cFv28JzB8XmNk0cZxojJtHkCEJkOpOTdYnynH4GPqSNTZdlJEDPTIYrmCegK7T7thBezcp+gtJD
X2I9drrND4yaEtBy8N00o/2QGS3nXfmjaBHBjwVPq0/CO4JTn7LJibfCWheziY0qVylsualH7Ii/
/7+5Oq/lxpVoyX4RIgqmYF4JeiNSlG29IFqm4W3Bf/1d0JmJOzEvDFHdp49EgoWq3JkrDf0w2dNu
HgEExnCn5vbSldnO7Z1TmaIqWTRBx1X6WhX1ibIE3h2Sb5oJyUFnMhnJ+jx8MFDm+EsSYBfRcF5R
Q7WKbFh4Wb2k0VikHCgUxEPcQ+JWn2gGhxBkI5n3fFzjM+EmqhHJrRsyC00NSdGUvCDBQM88KTje
W5f9HosiPRdQ2RePKp4HDnpVl7M7xU6TpS9qBgiVchKWVXGYoOGuUwL2ayOutjSjOn48zMfRlriQ
Bx2NdyYIU3Pm8OiCL3QWrIhE1yayKja+wewSpFrnJupfRsR0LyaTtBA7Uki/DDBCrv1UQtufSSUJ
E/wJnTz0K4fHGHQb09Ou8YVgw0cy+JU29X+tbb2hj+xaaXx4BiAo3N8tgRA+Pr2u+QxHPe4n+XcW
9jvXRrgjBzv4Qw1eTMGlUEaEf8v6YU2tkRJ503DrGFfBiTWbBDRbaXDkqV+7oXwsCua1XB60X5Kv
mwn45nRrGjG/SaTUoQj6XR1Z97gIQD8MwMeywllJI9w2hMf9yGiPxeSy0QnZ5Qh0C8C2RH8ojkaI
xGMbUVTBhx09wCIXqxybBt7uPuD73Hl6/WxqcXHkqBee+inbNJVc1HT8whMeyZ7o5hoJGwZk9ovs
0642IUiD6CQt1fkmCWJshQu/jja/jZzYwAyTA/nN5MKkjQaQCvLkoHKSsMg8mncfC8hfU3nXXAfQ
Wwx5HvtwCFbexhdsjFS8ZzXxwFmfjnmqvXnpm10/dxNup2y2Hp2Fs4HSP5eyPOTD+IbBp/CDZioP
5VKCN5qH2Mz4Tti8c6bEzdhH9GLUzUvdmKuY6MIqjdoL1XqfpgopcBuSzdyKwRdwHVeJCujYCJ2G
lrZynzlUJqmIqBbjbLrVX2pOY5UcFEi8PmdZALtWpCx4hkA/IWTm9W8eps4jVbteGFLM5qD8JZ04
kPvjUOkFu0zY0G4t/AxukFwYxywxfT5TZHIe2qp9M5vo25DGUnevSa4O0z7EoD/lOMRnE98sVVgP
Wq6eyoBqOQ9/UzK/mLK8eEbG20+x1MNcKsobyzHaDoO+dan+VY4+bsw8AHA/QFGWDo4FSqC/CITT
o7QCoBeA2sUzJenv0/s6XUu6V5d+4uLcjWz1BLpuoUO7yCh+nos+3mZiVju978628We0akG6aG7J
U81LP/18bYtFkfS0r5a9Qp1jyJvz0l3lcG/9ql82TDVwwMzLuBfX/bu4BBkeYwn0gFMZqoDwuFSq
sfPZy+BVTq/tDEc5GliIlsAEuW1ChljdqePt7lqK1CNBpbC6cPTOQaZaMbPRVPExZ6ewYAqI7Fn9
C1rWwgGU004I3Vn1c/6lAbcBtdQ+ahbjt9KoOEnk0LBscr++RmMmQpkxIa9z/bpD6+5sO8k3ltLJ
C31O+fxd8g74NZ1FmOVRamMr9laWHA/GPOyILT87JU1FUd8erMDAsdtzVRi0S69nI+EIx7mgbYNk
V4q/RlDMaII6KeMuOSFjskcquAFXekJwrWAaYaK3wha8g1rcCkrM93060m9XehUKLF2tEDT4yKps
l2aoic4wZ7vEbgkYMXHHgKMuyBblDpLnp+bB2I4jsksG19TkWLU/lpa2AZj5zcGK1doyL00GkCbx
xm/G1PnTFAKgjbhXqQokCSYoyGupNF5tVN9+yRpCPQnTYNyg5rqHSa/uXd3yd7Ls2Hj2k2ydL24i
KAl9NJ0cI/z2huald10Jq4KGPUYqaGk5U6Uf23WQJcs3C4+8FgWv0Mq/laZ9mNMAHTwIyq2tThMt
6LuQX4MXEteT1cp5G7nYYbjP1SzNHL2rAuGvlJi5Ax2hi+oqsljbpGfI2IUg0kvajmVPBzcV3/5o
jPYGA8jfouaUYIQX8FShP3TEJ+LSejangM/vlMMrwQbkUu06WHebs4gPgDXt2+c56bdRRHkOqxpp
r+gfaO57Vi8z9IJjoBsYOhMP9dNoNCUFIdkzjYqWuj3CVjtX8GroVlhIMtiggmj+zihZacjy6tkS
wMl1gFoiB09avfFBYj+Q/YTLgW00avYFITe+CNvhWncXT842kxVRaIeRReORztMb66UdO3aZBSsS
t+q2Dy6FV/yA3IDp2tnfUBt3QZUsYqh5gdx4q8ymIv+v7YoZjpSeIDo2JnJfW8pzNY5b0YTe2eoL
miZrfvRifOtbiCdESEPf6PCH5XxUSNyT9u6dTTO135lWveYBfYpeEj7bI2nfqzAOo/ft1Hj0x+AZ
aeeJgX+5JXR8DzrrHQhtsql4DVAbKSHZOZL3K5lMkMaFMKAmmw9i/HCc0vRtHbb34AXrvt94GXWH
EeEUBsV6I3yTEmDU1XYX69OXNbWch9HuK9d6bQ1J/8dsHxlkHCiNmf2kxOiYJuSzkvAcNzmd38tW
tZl5kW2CaH2urmkEG9dkkSo1YoTB0N6lucm0gmRr0r+1DZ9vYqNE5CJa2Cn7A2fU+YVO38A86Yg0
wI2EkyiCYqyKOSkdUiGkTxmVNn6ZN+HaU3TU20idbkQKDmY172rCVGLY6haEQiEV8O3EfaoIckUS
gEXkwHtK9AyQEa0wqz6ClziE5h08nnEeuJ9VEffLeijERuakuneGij6Urg07K27Z/6X9sE1iqrxU
kD/VgN7WQEvIVXHW0wkd+rasXk0aQXzPBoGUlVoFjtgZVumn0XhsiioWG23Cf5F1446jIiUJdV4f
ahCPFs4nrk/qs6Q3QkNCu2JDA2DIUMWmNUXgN3b+huJKUtShHrCQTkr2OXD8oPzO0Iz3CtF4NXBA
WxlVtZ2BEq40wIwxkngCfBMoVH91bBhYk4N4mWN65tgguPwL46/Dlm5t5Q03XI/tCotbjRjSv8uB
Nb93NJCRWvINRBhiTAUcW1X5CS2IreISvnY4HM8h01LGcge7NU5VzpwK8BM/ygABJOzqkyVMi3Fj
uvQBuNFGr2n9NV3ryJv+NansgJObzsWEo1CXrKMQTK2kh1dmtNuVM2JxO2C9yIob0+iaXA7clEBZ
/waLur8sA1nZ2Xuj9A7dSBlkE6FaJetJcZztONOujGM+DAUYpIH/jNyOxflBWsS3qlIxwFHTtk41
EsMN2sUEdChLjq6OmOWY6ZXlYJ16gEREOee8dlyVCmsAiE4bKWAPIsKQobdrpPZmqfZLojYjEngz
I07tPeRYQnn0a6cFV7cIOjxQYgsAvAS9x7isMShlrMfQ9jOafrYdkVcI8u054nYba1W551x5igvr
ATFxWnns8H1e09muknU8dV+A1mmHWHJ933rLKtIYS7htlAzcONo2prnMsi8G5UurgX57v57r93Lu
XoPEPLlN/C/xDNgLE1qcUb7aXk1/YJmC1KgLGF608tazpImzoTstCji1xRSkldFB9JoHOJ1LqHOg
D3uX0aIVwrChvCxFXG2f8HEpM0UhnHpDgn40G+M6oo2vxPAaLJz5gMXYF03KRmBkn5AHHgDAydu5
amBKWH7ZMjliCOCj7jhnSt18hKdp17ntU8/Gk7BqhQ+DMkOEjz9/hav5E6e+HYhpCqRAHgAGSZ7j
Mnic7Ppv3BTsK5donE2OA/cRkTjNMh4Z3dkrTP6cm4oRYkqUWrQ9z+9yyjkqle5XX3AYl2F/oKDg
u+5bmF/qrVGBTqGZ9V6ximyMljUpqCmYDYx1wjE61B+zjLKmnoM4sSyOh/2efXEYZ2+BAoDtlv8a
zv7kRJ8F7T4HmRQvoqcuJHblWej2s+5p79jkjlVPJ3tD+H9dKAT2frTZfuaEn0t1IaFt79MOqa7P
xkvOJdPXz33G7oQZL975lLACL6dfIqen1iMil30MQkCtU6jClds368CYQA5BL0nd7qedyDi2iXc3
ElQzM8sPeten2Cza3QzIG2hB/pQYzY8bhmLNhGDTONYuKhAdFIUH2zzlciuRe/G7UfBmN7twBIcS
5Qm3aHjy3jw/OlPPVVukpMuHvzSG5RuhlSc909XKS5eKySn5U6btIzihcq14r7ZaYIEQgsenpt+j
Tbg2S4ilCo3VMRtrGcVhGpiaJ13c6zT7kEWzb1XxonJgFUwtWI4DCPha73vU4W0IbRPYLlF1lpnU
qtMd71Dl/avDTACpKB+5UVKYl3AcGIN56UHtIVsU8XMpxE7k04KQfYSFHq10vf5rVwiJZYFBTcoG
5JzZAH7Xp9VgzF9G9N0z6tinjDnD3PKjrgID3G8qAK0OHdmYYdgs6/cmcPYJWi87DZtt38i4EHB/
zzFPTtw1oBx8pwVcAlSFpWiH/kLc47dZPVYjJyCbVFyR3/DB4eqBs2XRkcgZYEfwDAycqDdkl/ez
YFYyseEqgvg9qRQnRnQrz8rQ3xyn2GTmoaidj07nfNbo81/pbPOg+XI9lKpKb5O1Sqcz9phxzakT
MHeCnp1p00vYwLBJGRzWvXcmeAiwa/G8Whqlv6NzMsPyKVHM8wkxe6uWigyJXLK37PiYWzHHhYpO
45KpbbKghBYAhcmPVvZ966sUZw//v6oIT1YPWp1EOU6O+rWPoc9HdOOuxAJxoGqemGMf9s5RVd/Q
dtYlOyxmF/KVXWFEocCC65rkYeyot1WVAPKLiSRNdYBaQUHOlZUGDFCPk0PRIoONn46I5tG2RrFC
kd4COSYx6FxV2SDNdqh2qvxL74rO1Id1DJDXS2f32pF7cLpuCMfoCGk9ynejcvMyaXzOJMpIlbn4
+t1nI/6i9vOuDyUt40BwgW4tPTWjuWN6/BNFQeLDdn9vC95r+FgbxXlyaxfJ33ueu2zVHPNeTZpv
B2aDMqbee9G9zEOCDeIVf2mZexwievI2dJrNQNtLVRSbDjBr3AVnI0AzM5keNa61z7yJPY6p+XGt
iP26k72JYbzMefeRmxVASaYzkNbazxBQyBZbGJfrt9MjCRHstR5mjjuxSs52NBzZiAvuX1QmR1n8
mibib+iBn5S03A2pYDg/GCNA3/Bfq1Uz2RcMcZZHxjbndppMU7B1xvJ90pMf0eGKcVqLrpECj2LW
/EPrsfvsXovkmI7s/yyX+7gn7G3pYlKYvQKBhennSnTFn84pHi2dzqA+iTddzfggzfg4SivY9PrL
7C54EbM72VW2kz2OCj30GNcYWPA6TuoGIV4SFPQnBFP7nlKKMG1UYCmEU+sJcAcEkTKE59a9dkn2
XqdsH5gbPFfprOFBwiE9EoNDj0GxZXsR2Q4UsuSP6UzAOG16GKhcgkGC57UcX4VbMfRh8QbbxLKZ
N5qvkqL0C6kTaC6QFUom8Wy2stSvjGzfmPGXLG4/Je7NLqGrr5VY4TozeevNbLrRQtr04ylo9RHe
lpOse69+a2ZohMjb1KDaFKsUGAmM3FzsRyYMHw2GlZL/QAq86ymhqTnpbmGPSu+k8y6t+6exhmI0
mn2/xkekqKFWvI/qUYwVdQ7LAqal2VKW9BN4DvNHDD0H5Zo7EStWSKxka2Oa/nizOAFyOrv8MJcx
JjgdJs6fzjSqXVdNFGfLnT5+u6UlT7iMPusZJHrhlTXcL/MhzE13M/SOC3CRfX3fUCs+Nez+pi+P
uA+aOm9cjyhJxJ69dd/C8oGJM0Y1PTlVQEM8bST+2EHzQXD/1KNgmXhMfwcBCn/GXukjq225b05+
YrC/Iu6y0RLV36b+sRTQmswA8A4pjC+9rV9F9hnbI4UnNnnoVExYGIYW/Ya5VF7isUuwDJQ61imo
t3DwaT+hNOSkO0G2I5GDDbs2d5PkTU3k0gKZDvbGM6sD+IdPTW/TowJmD0G0ELfeBJSm66+ucKPz
lA3F0yjnZ2BNGSMwQTWQGI65arSD7pFNiIbkqntSoQTj0AkTxjx5rmhWR7EdA/PaRcNTSqGRWcza
HxG1j2UW7WY5V+BvUyZdpJ0CGdWUXzXn2OD+3UvvjxvYsNeA+axiDjXbhpYG0dSU1+BOzWvZHQz0
J3RdnMW026xHV3ZMpnr4BKIokMBz+zpCzqJ291HX0EYtWkIYtNfqlareB2KH6jwn0wN+5fRRleGW
gfVJMFY+RZ5q/BhUDkUDb1qNZCaW3tx2wqIV2OiywTj/OGzLx0R7isr03LcR+3XA6dKF/SIkWIfC
ATM0D5pfxku2Xcp7NiaeX2J2Bp5hw5MJm8PsKECe8UzL7VJ1IiXtbXR+X0dn+sg6/TIaBBa7ZH5T
g1efXUb5/hAmhzY2PhtnXldNYOxtFypajcJqJpnpE2H6KwUxOQdjm18P4R2odtNow4YLHztgcaYI
KfZZQKOTlX71PQs8Fd1XGvcAZtVgn9iKtWuQa41xw/kZbBAID7OZRn5zHdkSH3U3bikO7sE1uO6V
qMGiudLrlUg0TslvmLCSDsFV1xJ84LXbooNE1KBmHcXT7QWnN34XK18VjgcTeqILSRZE+ay9SvuL
cIv02s31Xg7OY0vzKfNEMz2Kptnq7XxttEac4invVg6KPPtK8FvV6KyDmLl6VW+ojEcz1m0WCZl7
T0nwMU5pe8z3edMcRBw+1613N7klrcrWQ19l7NF0876eQ9wCk7wVZn6qDNoV8F9NyXR16eYIAgXu
cwzrg6ehm7WpfMsR/4HZlXjuqJTa194yduDel7vdJgdX86IbdFANDt1PabW17O4d2TJfZUQSTsPI
Vq0f8n+DF4drkRCcNPCdwJaH0VK09a0Za2OvU8haOLhJ46HGl8LWigpSTnwRGm2lyZB5GcZk2na/
xnk+gp6lkDEaUz4Wkb3vpp3DK/vjNvrdXXAKwazuOkPfe2eC+HQtwzz+PqW6kHrTHKu4hOV+MkJq
ikUZ8lanpEOXJvmb5dgK5lu0G1Sl37rl4b/vm86tcrrp1JgAH3mdJEPnqjsnZbIPwUojDY/RE61a
0ZO3sF9y24h3IENAGMIt0VeOkZcPVcnRB8IHJUzLU2cU4VbrUf9YgDRaeDhhjq6XguGS5sPvQ+sg
FrlWiOzNIOhcdS8F7aQThyh1HeN4xCtoVnc86JU1kJUY3fBEr9v8ShTtb2kUwcPvswzzXh/k4SNl
DX67xGLSYADyUVsP8dKe6g4VDRd2Z+9+/zC2wuKQyItRWJSEjY18au25fOpoqlmehBW35rxOH9IE
vje50rtpBvpdVNnJCmX5IKgHOAQK2nuUqwWfizk5F3K8UczYMA0d4gXKCTiKFFPxBxn8uR9qZ90B
V9h2GnNLpq2Rb7D8QzDvkLd/U+7Y1ZLtLKmEKupqPKllpvn7kA6QK/iePCQUmP8mMsVgNedpefh9
+vuQd9ZFODMjL9GhDSaFb+fSO3otWebVb3isrmEYV07wVS1sCOOPbcv0sQN19ChdD4bjQOzL+DMZ
4jq3SKn4+d/HytJYr+ruSLdh/B4Ldo5uC7QD1eo2sXPc8HurrS2H7CSpksFvWn0OhZU+1CQ7XpTe
fHbLM2eavfVow2q15oFTsxO95swVTn3pBtjJXfsRv/byJ78PtVLWCXL2G+7cb1Aw5fPUIdLorm2+
1llcrFtGf7esGkC0KPEShHPmQ7jg6NU0tI0hCiyixWsJlW2lCNH549iDhqJZYp69K8Vd3hX1wLpa
V0cvvSthORCmBWOqphbmiXQXYJmoMU+j3X27kYmELBEuHKN+jheCh+40FPt0dDl5nXfKm0OrQtyZ
E0XQDsPR+++DorOzGCs0apG19xE8a2O48SYPWkmGS7P+ZMWOJOD0QUhQ21KQ/X++DX9FOjjGpCYe
Gz0zbvRp+K43zgWVg9jdZo/PFP4sEKoAbbczQQxfQ3R8gXlGV0wq29cqjTAvQD7jVuzjHg/PNLen
715wdEmSHURZZ69JVTSHnuDMXZvjEyHBAWFbY6DijNQ02sO29mRy15zAATVijowIK3aPDEm5J2Cl
wRM6QAJWb7osvH/otM1AgGkQObcA3elPy7ZgRXgIkGtqD9e0tn8QK6y1Zykax/SC7rHlk8Z+i/4O
hluW3j05SV5dywomq9fpJw07EBii5cvfBzO1CKNPGaGHJPV2Y/BGLYfxxCk/ejFGl5i3CK4lbY/b
vB3A97qkl4ehgVNcXKE8flu1EcLIHLuNo9r8CNzlSwhmPalidwhmwDTOU/ece3a3ZFTYyjttvTWa
cgIsLJOzMba73LFuijvqLR1hifHvqb3VDd0TzsCVRsltZnnh5fchBdf131dFOXyDta/3ttKhjKV1
/Ek2C18pa+s9NxP92LcUxoUFzX4ZCiLT8b8D/plv4VFMpSPrPNnYEne2Lvodidhk/7sOg2XNjyGp
sVUjMmtbEP7eaHH4AI1I3kl7hjcc/D8j5hUgsa0HDizaahj4Ts7CaxJeb3OecHbsVOnJnDi/xWOP
47UUwe53cRiWVWEeeBMZvW91HDkSxCQ1Rqp5dGST+v3oqSO4APylSfNqFBITk8eGvizj+D0QUbwF
/jPsNLuP353Y/SMzmO5SGRzfaOo6hXmlTubyVVTH24BMwC3kuM+smlYsB8Aydntr6zl4D9UERSR1
mSN2YJ7xK5r5/ffBdKw3DXfs6fcZOSI+zmEEhCgp/vsLpBjmnat9qcBkkspd+0GrdkMLfNsKMsA2
MSj3ILV+KgBkWl5+5VXUMbaO45c2GhcGQn9vtHBcGfwnJwoATJr2kpHdAcLQUAnzE24r47pM/5Yh
BvoiBibIh3K8WWk1P/QTkxnhlR8ympq1l409OHTrX2Z4QJ16Boq+HHF3BG3GTtdpbJ8sWHRpKlD7
A0O7reL+jpZrPlSiFxc63MQFFhqTzd/nFsjMLRE987+nXk5fMXNNqq/mUF37uYoYaRfZsZdL6Mqp
7oTSEjw4dbDTTE639L3j2FmoHSNJjCcDI/TKNT3Gb0souZ+M+PT7V/rOyc6xjUuFy6G039BO30rX
UJ+lWz6X+ilhCHCxzS56Mq1a31P9nvmeE9hQZ0tG+RJV53eVwzOBn6LZehU+5iq6G22R7U3sNPu4
8YIHMZjpylG3IcqmE0I5LMtQDQoG3/LlMPbbVB9NMpER/rMu1V9zZ9L3c6RGmFnsyfVA1zZ00yG3
Z1J/zTSXlZZ1EyyfHxUi3XnKuTOYoIWqYHZY5MilynOYFWWMjmOZbNjv2U8TMs0D7r8LOMlqx3pN
nYKRdjc5JsdBcEeANL7PFjJfCpF4Y4o/8Oi6h1vLB+PB5p6zdqvmkwIgbafNavRr1+3O0UBmTkoa
jSOOOI43vpqQ2fZpRsAaGu8LhhBt0G6JNlmrophmpNgOtx8HTsrZiGl7fPxuXae/0t+AvtsywZ6c
DouMiupjzkh/0NkSl4PxYxFe3kS2KU644QVNHvgldCt/6Gk6XiUzO5M0aQ7GiN/O1mDXUzgXL61z
8dnQilMfxeMuYYlhuBOo7dQn73rWcJfDC4d6i+7P/lE/FRXCumBWqUXWJiP65LM0/TQka3bzEF8T
mXIDkfI6mzXTZ0M7Vb1wVyrLgk0jcKcbEEkeJ5eeATFc2K+OOyqPNgne5EvqWLx1rHMm7tyh05OX
BtTggC3+TxZK2GfCwYfHmJduN/s+xC1Nc2FfXcgIiEM5VtSuzpV6qPuhYqwzpc/RsEhpmS4fig6f
raaNbwXSyGdhGf99sXxHKxFB45CoBsE+fTvjAdzj7vKes2i8d8TPMKvjlWznIQOOQjLP6d1wpXLD
ePFsfoc6DZ4wyW+n90ZW1XsVF/pJcZr27aqa3kdLHHriohEupJlQpztcmsR560KkAU4B44X97bij
SahbJXUKKEJfPsRtJp9GfeQOqR8tqbR7qpxXi9gYJ0jnybRj2G4Js4hcr6sbMb0/KkH7pKzgubWN
9lq15OC4Cp9+H0irPFLGbJ3gNbn4C0MM2f/f5vF3B/n7PSyTFMlZP3WvV4+kOUkjUhP4lfbuniLV
dNs2Q7s1R86ttoxfo8VZ7Om8ytxEgnPc6o65jQygE/ZyAOhZLh5S0X4aesnbuiALfh/oERBnoIW+
2ZvDdQS+vk0sDkHeVMubBoFn45XGSded6NRMTr8P7aTxC3Q95kt5u5+WJQt6L0BDcyUJMADEbM8D
DQj6ijnaQxRG+sXDoxPAjflIZrWPGt6WDTMXtafqYKJjWQQftQ5YN0u9l1wl86Ho4s9Clhcj4S4s
eoqODFdjeB0hYCTt9EAG1ttN47ywHQ2xyWygk4ELrRzzbnj43VlWWjReE6AHfNgG/sd0XuN4F+oG
5KF9cAcVrEKdnWCO7ejQCqRWowO61syEfKamYgu2wJBSrj+AcNY+B6tKKZAoL21TlxdZ11th1dPx
95medkdPZOllqp+QaJxbQv3Zo+ZoTyPmbQOqHTOAmUGiTPRbk0fUhaSdva6Xp7/f83puGUO/hJKn
hbeVVbV+6uhJwyw41H8rYyp2FgOt8+9DadvlceAniGDEn1V7pXmTzR1ujNPUtTquJ6njZXVh7FUM
YGvYWWuagcwDniGu/SoYFZ2KU/HGy8M8vJw+4iSSfEqz4hD0A8NQm2HyYC/pMLuUmGBb5zmxh3OJ
ovfBwQc4otujrWRYhQB/hZdYpMmwctsoujgQyHI1xH9o17vlQi8wa4p81+qDu28MWz1VwuATm3bQ
/yoMQlrp5ue4so4jmTtmku65ne2UPvrZjLaxGgnTFEN+neE1k5wEMUq0O+unD2US7gorezpEcrQe
7YqaP2KrkAdmjzBzZz+85Z6HaUKXDB5naQ8XNOOHqY2Jq3f2kO3TwPnBkVhsOzM0TgTa3jEiYdnI
+mSLiY3jah8jftFhtZqsoD6ojqh442YkWXXTsLe5fPC6cP6hgJrp9xjGD7wqtPo5tdgTgb0VDnBC
vQ6K7RzoxabEl7GN7Mw51SRMkGo8GtmXF99smdZ78NCvKROpq9Mnd2vour9lFTzoU1p9SB2uOwk0
6z5aGciRbJrORYA0QTGTsQsnDCy0GoldCLdkWw5ed/39CjpPf428+ZkY2nAsa+ROqlFgAizrnpqN
4Zw370GcWg81EuBe2v2/MOHZrxbw+/1+EHIXRTaZ56momclhZxIlc2muoTm84PIpFEG9//tH2tB7
GwEyhWS7YxwtjHi/ZBRtWWF+vzJjs99BYnhVVTid/vdh7qv/9ykkaA6RHfSe//5KjDuq8mpFYwha
xe+P9vuT2suYhM5ab/37B13MZlDXp+Q0wJSvaYf+0E3WqZSAFcOeFH6zPUenoGmnc2c3jPhJ8+CA
mh5naoof87mmebOLrkHbV7RW/y3rtn4MDf58NCUvpZb7v39RRgOFWCSSttIx0qMLhM43oxsF5NW5
XB7iwsEU97/PcxyAnp1d4aePf3UX8qpbN+qx9VA3x55ezNzEgTVH8wYc37fQrecoJn7bcxvdxsZw
cC3rDz4ZwvoW3hRQw46fWETjzWTL5cwq7S39NkYcbxEPDhAjn5LxUYbhY2dE/bPSxo+YEUXbBLgE
623IDe3iSO+dcbu2o1S7rRzr4tnU7QI1cn3LWHeMq33I59o+z0b9eTJ6cm8MkOvcwhk3ZvZ2qMoz
55tlK5ZwLEuL+aDTdXNyrfJjKCiOajl37MOWTjVhNzplIu1nGWTDvUg66ZNtOQgjczdUOWGoxrkD
6pcJwElQQQF5HzO0iOfgbMIVO1OPy3E7hwi8PMNItSdw+xqACvbhh8j1ELNxHYbqmDbhrVJExSsd
DLeB7hfV3XyqCNblIt52NaZKMUJhaJxIbazKvdb2DO0GCL7nzG+uZBwoAVMbcI2R2f6ZgoG2lbXj
Srbha5VnOmv+uJ7aDg+l06ZrMxxrBv/NyJHC3rbW6C3saXMNQslv0eN8gq+Gn+HFabbsbrCiR2TL
NQbaSXbMKPREAiPMFRXlrdPzU6RQKXODDsrKqPdFmH46nbrlpKS1xLuGJm00JIQfhcovrddfXFk7
fm+jWXELIw+hlYca8QGQAF6lLlg1E4l9bOk9ri0x0AvLCMVS2IAM9lFrBev4nMzyyPSUdjEMgsth
3Rf1NDxzcLyFkPUW9QxFXQxP9K17zAhiwjyaJ9r9yO4jHM8ywcVEBNWFrM8dS2pIaQ3NV3NjYe/r
MvOSxm9Nmb/Ws4suIXCn1UJuVCzOhR2G97pmsFswvUFOOqFDXzt6BVel7g5HN+d2TkoGuuNkbVi6
l6tz6UJr+zXlqfmeU4zY1KX+U8udLbGSjaqlt5n6wrkuGGnDu9o4orqpHEu0FraXQDVfpYr/asQb
/S4cir2MpMUBPHQxLI+xrxr7kyYdwgp902z6aWjInyXGOo23OIBrDjb5Vzh7pw6iOPKnwWk0DIg1
RNgC8pSrcTbcvev+s/vphxs8koEhf6q/de6+j6hkZKHQ3pvJvmRiiNdA6zPGSCZ3I2smrFUnHIlt
fkrxJwyhZ5AUuHUMTPDO5x+gPyccnsNm1Gc2+WFDJSEGowOGlY1Wd991J6pHhqf8g9NEnZ7y2Sa5
hAFq5kQ15VDLFUSV7hFOtfM/nJ3ZktzKlWV/pe2+QwV3zGYlPUQg5szIeWC+wHLEPAOO4et7gVfd
dpmSUd1VsqKMSpKIAXA/fs7eax96whLXhbJODY8/alvisbD+TrlalW6Ed5sIYVLeIGmmYkIzjihk
cSo/uIO8GVO92E1x/UMVExm0AuiI2QVkMAZIKIN+W4BXP8NOZPbY23i6pLeVlf7udbQ0GA1zvhoy
qJopOR0JLt45TAm+EueIL3IDg590AKAiuC3gKfRW+5rW4AiRsaN5mZ8aWe7afPE+PqrCyvboDD1E
RpW58frizhqs9pAn4TlVpESwhI9+azIid1JGgfRT/SozWRfVnZABvO7B9stgfDa7/uSpfDc05UG1
BAUVXS7QgKhmNSYYUwM0BImH+kt3hwkegabdgDDvonwXa7DgazVCaLeirwC71BHJVOH3LYZhdyg2
KtKNQ6oj7+DQBoW5Nbbh0MGT6LD1ZsZ9NM4a81F7K8sGBU0k+409KsyvOof82NpWpnepCFm0x5xJ
XTcQxT4G1zV5x4vrx0L2xsSE0+p5cu+1gKr4DtIGjnWvxfnnPU5Dn4MOx+u1JHHaXv/iEdOTtd7J
tM1uH7YYgEtm4DzZbOKxxtHes9dVFhLLEUaHbEBaIATcidGh/BibgtCSMkKhNKHwtjzr5AbDK6KZ
FPWueVMZAOGHkMAb8ph8bBeoo1wVrILOvSL/g1y4vOXkii2gR341jcTEs6Al+0waGc4zFkRUXggA
8S0nyAZYxlgxqC7tGGRtzg1BtkPIQ0KUojeF3anrrMsJiCusc5JrJsKBZf+oPIN+oMa7NSswEXV5
JvnO9IVjjVtZEMRj5DGOx6Wlr0pmQ1lr4PQemOTaWccJmcHdmuUCjwf1BNpKvHI9CiU7TI+RquoL
hnfP3aROU0GIgdZVry6zmLpgrVv2RD+lxa3hNmWO3YRI/AYOzz/yNLmBwM0ceyZ2sZ7fOhPkeF65
pe9UUOIHlNf5VJyYmu+mob0zSCcwtTD3lWXW26k74jRFUTrReYYR4p28pr9Pc+e5nAhglOq+ausI
qYuFkihzGBN11Y07z3Iza0yjVF59ZUG2SRIt2KSCwDZP+bU24TZsMFrQEtrnBcQBhsXUdNMyHOGY
U8bOVTc4CvdkrW9dghEROttAHaQQ1xbyWDJjZn8mTtS1k3HrWBIXg5nsvFLgg2VZ5nCvsSvh9CSF
JW+LeiPrIDuJ+GMyUOJoODpUobm3gkAoI8D2Uc46v7Ovc1ZeUr2EcfKgGCMRwdSPL3M7WRNCOArm
wuOM0yBqzTtGqiaKeuT5jbGp7PApi9DQhu5DrFGVjvTOeEyC8VCEfCmUY+3ItLSMtJcmo5xMPJzB
UOs/Y4u+07mKxuAyOVHq2ms9Ig80gHrL9nfbwvU/wiBG7GJtgIchAoPVqtOQYRCA3pz0xBpBcNRv
CEQ6pAQV8ywSrehmIHy04am06uaplcV91ptLpjXjbAXgt9AMPKPhVZSLmZ1sOvUFCmYrYYbuTt1l
YebVJfWohY/Raw8adioN2yJa3WVY+mYMCSUHhB3AHX1AyV++Vfpc3dQCg16XKJgfYcwIoKCRmRX5
Ri3nY2MJjyltd9MJ9PGWHN+8WNymXXdWFqk2oTG+NLCO+9Qz9k4kXuw7CRbt2hk9VA82LCPOpOw8
4mZGbu47tXWjpXI15rPFWBZEBY2rak6PNVHDSBfijUHrjKAma3HUY6+Mev0aNsu+eiVnQ7tiM8Z9
acECiGaCdQXHgqqxd6jOUb5dg3SVPrJlVorgseqG01Q75hFONHR10b7zKH2o9Dl1u2aTaQCOwwGA
Aszrc4aIE6vcOglUz8PQ4gCWNHvzsmFqnW5mz8l8gbbZN92edLBqJByaZuhAkJwstKe8xfvfmO20
Hs1gwT4xDlKg+tE+csjoZY+dpm0v4j7u/cbuyV8w1JdiNThlaJkqQwEQAPVfDCF6dq1FYdUbx7KT
u7kgjMlimbKDwF1gQM4mxhSPn596jbBYvDdibaTIylBmGzsNYZ5njyiSIYyhSCPrLy3MU2Umr0Jj
+wTbM08cUUz9uYNqXybmVZBEjziik621wHl0s/WjNt2z9CMksxkKEfPkaxZGr2lr5h44ydI90sQU
GAOHtZkRmhhPBMIQsH6cPPbVDmPEmsPvezW7SC8aJsyxK1+RC4qVKvorfYocDFiwDm0I4NmwcRNm
kZqONnhUt0PGk2nnk1hRHRH8LGLvwbPW7FQVxTGiwOhVZRZS5kQ9DkG2L/JyPGSlenFbIoKh+YaM
dNYcr2peCJrzIDcPSH9yQrKA4yET/1H1P0BaLsZJ3rMzB3RElDwVLXyiRpIYoCHuBJs2sw6Xxi5X
c3BQ8XyH/gXRXew9J6721RVzuU0IPjd7qNdBguCjStwfk51y5Mpv7SBaVLQx5q+UMAoju1Je+0Vz
9yFi9cSMGATb+tRUpXZR26AnsuoHsOy9sua9R+rQmhazWOcVlYc+3qpq7rZtXh6zmMiofop3sKTF
FgtAjn0PoUiKHoikstcYlaGfBRGND/XQz+BJq9Bo0CTQ2+jDyLqYEbGGVYMFpslgHE/la2Zg4CR2
9mmAgVJFELQfZmT5RKczE9GObnHQaleQiFZKfCLl0+SImxrPiEJbeerm9Bn2nuDkwSDTm+ZmJWuL
r1KUeOTwztGln335MkPuYy9ElOymfEeRe9mq4qrW7CW4sHqghtkGWsfkzXF5bPnmNsX4ADlrWHh9
r+gE5K0Zq7dQw8GrO8goY4MFnBXykClCMzQzaH19qYmlVRk3TuH+cNscZWJLCn1H+z7vgl2pOcww
Mv3FHj90+sqJsJ8Sgf3V8Ny3pqxIMQx+sq0I/esXrWx474qhO+A2ZHgwYAmb7eVRaDet4oiq5cbB
1ac7AAorYLfXAXvtOllUhwNpvrEd3lk4iJFzARIUKSJqTipVh0RxCvLEH4zB2pYUzZkD9cQM0bk2
qtn1GQ/gPOF3QHqKpzDBSdJhXFJhhHS7c77E7B6nPrvrK4mVpbXOPeoCQVcRC3QIJg7IN+Ad+8I+
8Xlte6ZNq4RNDgQGp0PNosb3UPrKssc6X5pbJTjEkHdfb0LCPfGS32kuDjvsZUzfUfQ19Gap3HT4
BAIJkzSglpSk+LFzXdiJGnxST5AlirvcgzqiBVhZh/GEdcXn2/8Re/Bnxj551fp6F4TQBR0MaQwW
HhgKbpycA52KUVBX8xsn3G4VBDN/v8mONo3e3g/5QtYuOn2y5HQrfh06fCdpTMZQ80LebLtyNOJp
WEbeIfy4qwriXFVHZ6+74OHeOX35Q/Y4t5iiXsdu9uplgrNih1q2n7dzg8idWcVbPtbHMO0vWrPv
CHpWl1AwqJFlfTdr5sbUSrTjQj2FuFGIZA2+4nncpxFrk0s2so3PGLo40UPV0+CZl4GkYI+EyUJJ
iL0yw605tMva/O6Qz6aqi1m70xtaRVIWFPWIysf0thq8i8wIjrMC1mn15X1rOY95i9hnHildl1dd
Z92DDRAhp50Uv9Met5EmSahPWvlYjRxravNB6zs8hyXtEqkPOzIZWyYdagc6hJFR2JUIYFbdyPzD
lcVtNE2Dz/5whBy+qc2DR50U8u36OiKG/dTNj4JE1K3OPol3z8hvJuZ1PPmbqlb5aloWEMgwhM+G
5spo9AJ2HxqGCmc9TDsYbGQpcnywHrQI5ycttJXXSXjerNgXPVhLo4Br6OhUaVNNZ5JgWzTUWDsv
Ta3riOnGMt6FFY1np7oePbSodd2/VpH2RFeg3gblqDNzNT5s5x7FPsCBnm8J4wUZl6wWBewx0OFh
syb2ihMP2AFUupHZ7mmnXqEn+lj0NiFEiW1hWKDxNCSOjgo31BsS8QRGxma0H+e+v0ffATDNKe4d
kV9kUXAV1uxHjv5mRF9O2CZ+39A8j/LonDIGBkLyzPR6IMTlPMj+Ao7Fg6GTXTOM9lo6PE4Yjpb+
jPdOUFC6Shr8bg3uYri1kgGlC32OmZwjbG57Ed8YeIDoLQw7d9LfTLu7J0tpO3M2SegZa2Z5G4Ww
U9IoQrVbQNjQG4LqtNbbD4UlWQnFmxYzmkmZOPvWxDv1BvODNky1CgxcREHSrPqcg6PDnIZbyeNj
KAf2GyrQQruNSOoj16ooNwbHgZUQ8wRcDDMiAcKdFqMRDp6ljkMhbDDMVI61CZBbX1E3EmKrLlVt
7rWc1IvMO7gOvfNq+JE3+pVEJukjlzyDs7g2+smns3RvejjjYjgiHJeLTWUprI62Rm0o4ABKN2ft
Ax2ybm2GlHaBVKsz5PZDwmLcuAZUmDpDudxPVr2jzJQz8hNHNOfYBinmhP1+yqjeqSEnvMyVtxbT
y4KYMWx60/aIkpHi8X4Oiw+MKjRHE4X5LBMUOMz3OwBdJqwvirHs05qtV5F19xzqYDEMiQ+39CJo
WgzGGk4em8MfXt0GQgh3vUabdpXnPGY6uKWpDaxzxqGoZH4BYK0SBp++o9Ezc3a48zy8HdeZrn3N
xW0KwXI3mIiL3SGmn9pxyqu05CZBQjC5HU0CmwwxazL9tjCunap4Z1hQ+ZaK7kLkiyFgchaheNPN
EXmKbmgcWjgrSes8NX36UqHfmxho+rkjL8XEsJk4x2y4jLHsDgMgIfhK3qYpQd+4yJT0ET1wjB0b
xBxEyKkKqHii+9YjxlUveBBL5VDN2LdSWtGm6aE0RG78GAdFeupKi4zXGD6oPjh0E+ur2AvUkgs6
bdKZGzIjzmMIcHRMAEiKWntnAlrxz++1yNoXXhdd1lbOVxKwH8ckhUHTY2IzZWsywjfjzDNHwXCY
vZB5kuYyM0z7Jz0vwwvUVCCsqF4gDYqF92ON0lzVjMobR7u2UR4ckVkvaMqWVbyPvbXhPcZ0pDbg
TMiqXng9tfcjapDdcnCglT1an6j4Z6JvFYd129uiMFrrhBdvtapq1/ZMs3P2MJYrpkkAJwR/tPFe
TR11RFxew16vMYujmAZuC9ES+96GNR5eDqLTLMhjOGjs9fiw9lKofY0LaU1IFSZr/WJ25W0BNGEV
2t4uQkjBy3YGNEWGWuIIVgV0hhUewWhJO2Tps13z0mqHp9ygkO9zNO+YQTBlp/QCppjWVu16H4ie
wMLUzYnTaHHMy+mexl9FT1RegN79URUT4+3mUIlJXZeNdhzEZc2zk7Wute5mHbbd8ri2vTce9d7Y
WKJnv+mjx1A/Bmb3MIzc/U1WL3fvOZL5oxWBSetap0GOrMOuTGP3Eo+PWgmcSRuKr8eyG3Q4tNPW
sufn0JR0Fuxgq3rr1hEh2j7SL1QOCtTV1XHW9JPmNudCU9bK05kfJxNHLp0udTxgyZgosSeszQT0
RNe5rb8FijM1y9WRRwAtqNlfir68lbosL3IV7jmb5ytaAFeiTl4to2YypnULFucGe0K1vNqORucx
Raqw6Twy3nFD+SUDuTP84whzs/bWFNQ2nrtBjOSx4carsRGAsWCZWtPD4LjdAT9CgEqN/DPKolZS
5PVZyEJtJ6Zv9daljbsAuGZJH9m+bx60hGBJ7A0j8Or8Qu9RAmm94lYLx03jWUx3R5DnoQP4JE+z
fZJ12+X/mzY9J7UrL1NM+v6cEsKcI1PB3C5vEIe5CN3HF2ISLOaPWxBgmyIyR0pJnm1pMagcaVrS
MmE9Ta1sM3QNLRcNclfdcjgJ0i1ntx162mtr1r6KpNyUEqQnm02C/85ZhgjRKXd/dIUWH5oW5Bco
n5XUQuigDgp7I/IuUcNHDJb5pmmJbqWNT4L0ciyfuc4n5+rFzWyqaK277kwFi5+7imhGOGHNobtH
z46hwtgq8pWCuTtP+KSsQq9Ai7VPJWz5TRAv0iLt2HXOSY7jJmx4k7qOBSER2nysWwN9qdy5Thfe
uC7HxTqmxErY619Ny7gaw55DrroBR90cIsM9kVCJHioN563CYr7SuuHaG+NsM7fmHi9Sf465tZKa
zrrqIHmHenQQpviaZuQ1wiJ1U9M7dtXqItQ7mkQ2NGGPToPs1mkZftitHcDAA5li8rz7Zde8IQeh
OZcwwJpPpulaxx4rtRsW18IznhagNAFPpmDXMUxnXHfniIiptcUvu7kTe9Wmj60b6s9UgCEejOC6
sWV/5hg/XBQelXnWpI8MdfXL1B3do7cAhMzhzrCq13zA/jk2H5BqLKQB7RUMYaYdOthLgt/CC7N/
lpnQLsyovgQYbe+SloTmsapYvGW6IfKWsNEJF4YzYxlLY6QzCdz16blUDG+ilnimBGWvLyqm7IVR
Xha3etelB3JE/Y6ZDidbsEOoZufdOMlyoxPUxbqyjkKCd9oRKAMUz1OZNZ9GoQpsJUO0sJRwTEL0
27i6dx/DOmnrnD3I1Jq97uKcQFWy8QYqO2Wad1Vs7mLT8bb1GO882o7VVFpXGaSOO54twLHtc6Oh
ZM5omIqNRCnplZ8jy77UaV1YQjAJHDgf9FqPMLIYWV8Dxsh1aDEJBTUAcvct7evHSnmXhnpzKv3c
YnYOpzp/tkG3cRwbOL+apWLOXc+vRkhnwYzJHWzISO/USDtEHSUM4VNqPUadnRytsLTXNdiVdYe/
bEzoiIB3zXCIAvKYYERNWGM6Wk1uJTZx22zGiWVEn0LHF1F0YyXJHRhye9fYCD1HDBFZR0PTCfFW
103zZA9t5PNxUnem1Ukj13357zaJzLshhIuwOGtMPdkQcvalUcvZHOo2cr5omQ7tSulclY13HkIa
wkJNxilW5nwAaEJ/GLQN1IUQVFnX3I+dSf3ZpcluuPJmoziosvwxZPpGiEGesTBLX/+JurSo7RR4
FoxKPssVKFg8TbuqxVkS5vV16vXlI5TKl9AXBuBMjkEIYGkyh9XMztA/RI6HzZA7inP2mx3CneqW
w3XEUhkJ0nRsGV0KAOfrzhnW8kgeFoeLCUSYjYmjY8aPCi++ii0KB6sR4ZrN+zMlhz2oE6K3y2I7
MYyAo1rfCzpviByyNdyDQ0gO+ZoagGOPIcG7ENRJxU5fZjwyILGbeydYoAITNgUIANBlWiT5k291
k4lrHbCFJtPtaDb3dvbp1oN5RV+tR2YZzxn7IALAy0F3rxHOXlhGXG/b4qPSPWvb9ouUhqUkp8zD
yMdqZpUl05Ssog8cXCdD90Jc7kNh2bQgOfpmqXOh4UcLAZrWLfPSMaRVTT0EIpIZBWujb7UvSFZw
iKPG94dBffTAfDYyzx4R2o5gf3i8pEofZlKgoOStgwyX51hl+7ocFF5WKuZwyvZdn10ltqtvmmqR
WiErAfHcpywoRssnFKNboTqutnqRHAbwUrnVBrhj7Ptq6H3m+y8cRN7DnhJ2bu1uq8tp17RE1Dcj
vAmDuYXTWeexJb11Hp/MRd/Y1t57YJef5iK2cEzotQ09EL3RFa0d2BTUP1/l3NypucCYTnulyuBP
w8OJIQR+odPHKti780qwOzq6ti2ZONqmeU1kWqnX8c4yKdHd6iVHW7WG5FTx0Ex59YpO/h3J6raZ
QJHqvFm9Ee5KFgMaSc29H03xI1fah6jNY+xZ3aUad0UV3jrOuOdPX2mcOvwiSGCgyXjcoNO9rOC/
c9dYGtwIBheh0O5BzhB6ro1bt8GkMiiy3Cp9i0XnAg0KRmcGXGjcc1phEJkVSgSjK77yYWn7dEgF
XOMrUMaH0h8aeHOK4cfWbkB7R61n+sWA2bvRxIeXIqDVXbT5tTGPfjbrwyFBDOB9JvktvoSX1Mha
2juncmBI62ZTsq8xCtJFAgU2cjgwqfFG3b4EfKsQu9YNocoBtArHIoejSJ+DzKbVxJK9ApDzNWpI
eI18SNdI2u+dWH82Gb0geDCv7Cxh82ZKnkSgTLGlLCnSE8HlGtV5uEY/cxURFFxXX6Wzh4sdb0WT
vpPXyEi57pFSzE6z8TqrZgDIAduFok9zPFpPrQEUPeUM3AMK0WwTfUUxPeipflJomGca87vIw5Im
gbKEyLsR1cUfDL1O2EOxyGu6th40970mnwqAJj6zsON/odQE+3In4HRURLDXTb+0dE1nm+QD9Wn0
1NjuLfEQ23lyo4PsqqsChYniz62dgClpCLDALmuewCR6Yd8fuQln5CGc0aEBDiwGCWA013sEItxe
BBEruGhEsA0881rUFBmyUSfpEcLgxvXVjFVkGxPeDjHb92yt8nUVsfySSGNkzqtu3aBqPebO+DTF
yPnKJVc+ZrTC3LxuQGSj/dhFTu2HYQJ00IZKgZwaGGUK6W8ZhPXO4o0jLVG6ySkkMKZIvlhOFePg
jdVxDyT9YOwiE6tpEQPXajMO9gbu5z6afWuAXB1wEILGv+jg1FsLuLbAIcM2HrykBR4LB42wJArp
qEKf47+36Tpeoq2wwgTGV6aHZAHU06PW8yHWSMcBDD14YsTfWjYFM6CSf9Cd9t2QXjsZZaNCcTIO
E5LEkKEtim4/xJZyMY3Z3un3lfBSZgNEiVcpeKW01zec9ELkEOIHGlIshHHX+WlGYlJEFM+pDMxr
G6VQPOAK6gzjI6jocOHnvTREoO2HGf+Z4eS670zFcEMbq2vKk4uG0E7kR8octw/DPV2bceXQgTxM
BuRC5jtHLxTW2nAii3NByXsSd0GSnfsKxWzFay/EhJioN14Ms76Z+kFuCjyl1zOxfzAzDlFhzMds
toiSn6DO4b7uhH5fBWFPuR4N22msX+uwzfcx8kK75j6nrH4zAnIK9EWr3xZXjGzr4xyXrx4gY9zp
xc6NvE9s888zuNMkMd4n3Zj2zgRLSXAfDCp1GQHMvrCnm0Yq0GG0CMraSk+tlR+Cc6tn7o0c5tPQ
WOGlhbVrg9E185sq609VZd3Ch25vzQXyMzkN2+GsaJMP9nJkRlxA0XlRWh6sH2GaW1cUcqMLvTg1
JVlrGsbBomAlwXuQ70rLtHYjZUqVa+uZzG9+CcJtFS1eeYqn3Vjj+PbcYfaHVll+JTWP83R7smTh
7BQu5o3G7b4ytKViMo8L0o5cB3kC5AtsArPjuiM/Per0agdU31shPC7OQ4sPsD3yuXlrTZP8nF7Y
mqIOib2h9nlu3bHqM4FnxmGZjX4oUC+vXFtAzwPnlQbMqcoiPtYGRzAdwdfKhAHaR/Kl4UVulE4T
VxOxOAkNnZWcU+tcoWUO4kr5M3Uj38k5StvgZMfpY9KOxyRPaTjlIGEBOxCtEd9nLoPDMcnfIJlt
R6V26ZTfxkjW3Ujbexm9iN4ayyu3hq7kRevB5tGGMYWT2humLZA1sMAjPezChO9ij19tRjR1A2db
IRtsgiLeBUF2M5Qg7HSeA1/E7qcIq4vBjAyY1NnBMsrXEjz42qVTjTuP4beD+kF24t0J5AAyK6Ud
0m1jUTlIw5XcjL0DvrEKv9y0uMtmpmTNMlQ3KHWs0Xv0ovgtsIjCMQTqOm/kqSj0hHyfPkbpwnpD
fAPAsoRvE+I6M3GWxlQTGCg5q2joazAS7gksADalEouFQr9sDZY2im2QLo1OU9om1AkH5sUQTneD
GeMSil69EM3unOYwNaNNRGDSzqGAJyXN9gNUt50tEONPrn0cUlzjrRgv9bI+QUpEnYM+tWdk/PsQ
MPNfgt2IaHQc1zaWIEJCwJZQ57/kydGVUdrPQXlBNXXvcR9Ppje/TiitV9jiTyVJR2c9sb0Ts6pm
I2b7lTJB7Sce/huOIXddJcrnTkOplEqXofQisyL55mTCl2E3wYyidbTvtUrnKY/vrEbTb8HS2qzJ
TXlp6CZAKqJEMPsXyEhz2sZTal4XIf3aooQYBL3l0UqMkkkO0uwKAeMqKsYrzeyLdamLes9Eq72q
nM2f2bBxhykqlIRjr8wpvRkCFHH1ku8e4I3c/P7DM/4lts3RqXkdEN+GNG3je0C0wY2NGkdDO2fW
9hKs42yCsveOrcuwHtQPuH8dYs7c+FPVInmoDG9bIKWlwJyOTQqixGCghxYu3KZaxEmMUL+1rON9
06QEZoQQjfTYPCQV4RzJSNPUaBGqrfuyqvwaYNKN1dcYpsW4I+zdPBllRgjw4DBXzUPv3p00H02v
e1P3Y711AWT/h/w14f1L5LdDA0XXDSmXIEvb/Hb3oFkE0WIg1SXNC0dNaYvrMohOSadFTxZjb/qF
IXO9nJl8hWXmucmiz6EdEQfFHNf1LK5pXRUckzTAyBvU1BNrUzGdU9AtuIBCXFW9hTaV3uHPCOkZ
vhhK1WNE5Mweo3x7E9n8Ilvwb2YJYiQl3eaCyuLVaIq3thmegTIvYMBW+mMz1Hh3meT0MnkYPIGm
ryPHLe9s39PbfjdPpbjvNGFvF3niJkTDvjINNlejkuVdloR3nNo5/NHkuTAiHaAUS98qdqrwCNsq
4wwDjF+DqHi2h5VTE9Ihlr/YD7DMqiTTD4j+lwQbTDxV2sK8A0+Td0COpqDTr+gnz4dRWRQjZTGs
a87JSzSzYvoAOXDuQ3rUFcVf7so3uL/elYXM1SMT4TKIpmNO+MO+FuR3W8booQQOX0oz+pJKudvR
hZbVZojswoXwXkjyy38GsmapmUJcVqBeNE1guxPi3OjUYg2EJvgqi19p/zNnsjYApE4OEQRB38cA
/93rMQDmA/KgPEcWAxxgrm8TkWDT1l4Y9BEMHPwG4uLnL2Nhi4vc02+nzIl+8OJAlPesqsbwELSV
7Q8ZLKCfAet1qYJT2b0SyXOWKKD2hH7FO8Y43iuwVUryCblq1SBHmNutrHg4N6Ej9bcedMnarJ1L
g5jWM1Mg9PCyvWJC7vpDZB2R01knUc0osu22uI6UROPTm29OOTgU9sxipmWgR1v9w5hGseuUPvoK
OtnN3LxDTL3g/swJLSjmSynDauPViAXACYJ6K+voJlf6U1zGKWwX8EbRIlpoltKZ+R50S0iZl66N
7k0fGWC2RnOfzvUCnaxa+pDQx8GG1D90lpA0Gc/14oWeJ6TQqUaIIi2XlYx0+WC3MOcnNNf+HMFc
tIy5PUA0K65bBTS6wlHsN06ic8hVFsp9DIOBOTBaCYcUP0Cdbn8ufv/1S2Z3+4//5vfvZTU11End
t9/+Y/dZnl/zz/a/l7/1f//UP379LX/pn/+o/9q9/vKbJVyim276z2a6/Wz7rPt5ufCzXP7k/+sP
/9fnz3/lfqo+//7He9kX3fKvhXFZ/PHPHx0+/v6Hzdr9X3/95//5s+X1//2PTThV3fc//vnadn//
w7D/5noSgzg7EWuccIkzHj6Xn0jzbzbjK8Ywho3X3TLYW9lXuoi/JP5mO6YAq+I4wnTNJfm3Lfvl
R1L8zeP/BAetnzHdUv7xf17W9Z/ZwH9+ynwK//z9X4PTv2V4StvhyRO27ZkELOgkgv26fbcEDOQQ
opC5ZgQ3LoGLZzkA+YUxDU3mLx/Jv7nWkvH65ytaPkDn57WIJxV4ekzXgFjz67XmshpIFaI7pOfF
naLkRMOMlv7//yKOsJbP1WZzNb4FzfYWvjA5Y4iI6IpsWvI7L8TQKP9/cBUpeSce5Am84b++lQg8
IRGdvcaZKZp2ZRYyG5EK4cHvLyO/JZn//Micv1znWxS2rlk6cnMm0UaYTSje6OtgQUENYrgAY2r5
0XfjC+0A9gDmUzfkUtyanfngRjNJDlF2MajiFMVJhWKIPpIuelJl6DHt4GBjWWsek9x++P1LXl7R
9y8ZiSBbuuM4pvyZL/6XerBvoyqF2EeqjJO9wRJGSCae3BhdfFe2Z0i4b1Eevvz+mt9vLEeXUHss
LGsEDWEg/PZt1BHFoVWgkMqbCd5+7UGDMrFR/P4qwvj21hzDMKQwyds2kYUQsvrrl96NQVx0Jlmc
npaMl6WXZ3ioknpPtvG0gsv9Dr559J0eBoE9ISUEAUUIYyIHPxnKaacGlJC/f0nfP+yfrwhHlDQF
hgTOmL++IldT9egu7p8hJCGJ+JGdnsYwzy0a8EV+9NgwtgYdvt9f9fuasVzVWp4xvuAFYvZtzQBc
H4XO0pdv++gZLywGJKqZlZ0b3Z97xC9bxF9Xp+X1//VmWq7k8YzxkHEd4mx/fX+TOToROS8ajbqy
2OsLKVwDOuALc9J28WD0/2Hx+DfXI/RZcP8KAefo+zdsDag2ZBhHa/jm+9mC0oTLz1k7TcJ5NHbk
f3h74vvjzftzXZcrGgZXpN/56/tbXgSFKLrpsTG3yPjbg5JNdwqH/rkF+LyGbujLNh4/036k5RjD
wBcDHq/ff58/n8lvHzOFFpvAshVIOh2/vozBCrSYVA5SbA1I2RbwNRq2cSjechJaCJJG4d332CPa
QHlrEJPiSMDxf/ow/s29zG4H8NVg6WbH+/YQi34i/swGBuKB7kMTRHYIPS70I9VNNdp+z/RgL3F0
/f69/5tvnJvLXm5o/iOcb/ey0+qaMhI9JVZrCs/EWsLStIcJNqRng4wM6e39/oLfzsuS/FOPrVAa
Og4T7rTlBf1lfayL0m70mVt6oHNKJmC3ipVxN6vycfTiZ7ewUAjItt52ASrj31/622mTS9uW7XDP
OdLVLVJkfr20KbDp1ZIohDlPrsVgz7s2ihli46HUJ5Jco4rIwf/BJVkjBFWMZ6O0/PWSEb722nRJ
l08anbNYKNJLezKHC0eN3d4DcHuMBHih319U/MsCRQ6HZThi+ZVK4Pt+kA4gFeqZjv4cjXuqgcva
yPpbKKfvciRsQar4k0napo5ALweVNu6JDcpIOID+nasXiywi5XX2f0iW/zcvSggqepfvnY3x+4sK
zDnPUu61taKHuK1SBz6HiSLGG6C1/P4D+JebmkeYywjhCdt1hPPtHmtNvug4Ig3FYQ7p5xmUSdpO
StKwa/43dee1JDlyNtlX2RfAGHQAt6lViczSfQMr1UBABzTw9P/BDO1nd01vj83d7g1pRg6JykwA
EeGf+3GOrv9wMecXn8w2HMcUPLe8ysR83/1wS7tgPaXS8JelCsA9ZgderEic0EGAwMe23ombgSBq
s7CB8ZCmg39Im4wj0MY8f56sNGPDrKYi/Yg3uPMo4OCIwp5hAU4smy6F6b1xGx1U2lIGF+vee+hL
rCGUVu2qzBBXcGaxqJe2sQoqkEy237t0h7vJ0fIQvMLK+si00V0MdAqQ5Xlsh+GO8caqSeyXUjO2
Kv8eTPdQ+9YYUtejnV+ljNMJGy11A4m3NM8ONI98V/lvbq3WGAsZjITHmmrPFNjAIk50jpTbwFQr
DYAzvmayXAFhA/6jh8IcsUUk285R60gUsDzqXdl2d+5M9e1ybK4ER1BtHIPzkaCbd0/9Dp2/2YHa
zzN1t3deg93TxSlBaAjkEUQDgME5bRcFzgLODAADov6IgHRN9nEXiEeMyKfRKU499cRlL6/dUVh8
HKDR4cxS1PA0tj4+8ULG93z9O1kSLYH+OTPsXZxZmWtsQkz0Y91dhzr6GLnA4L5xIbxTPJPHD5om
3H1RD+/cZOXCGMJz4Q1bnUXSI3DtTCEhkKo6YTfjurJ54r20H5mn227Nw/di4WTMpVzjaSUBTkkp
ZheNHPLg2tt4CHcNRWkCZdrVgwMlOou2So7kVRaxppE5mUk6gBZsPzv3APdHF0umVbDN6d+pf8GW
JohUzLtj7a2zrgobx1323lo7dtALSeAxsFluCWV6gFW0dpeMKzNONj0sURt7QwqD0ZoNAs2tgb0N
asy9F7YHL5UYSDFEdpjzku7J04KtqpkVQFHw0m2qDk58bF2mLRlQuvg8DA9Ba15aN15Ok/vUY8xx
q2NQ4GwnsMJjzyjg0aoyfA7+VS9osq1pQIzCW2AjyHiYRJXkjB4l8cZl3JpkEn/exGGf6qwCYgrR
3MwcDyUz+sllCNolF11XfL77abyvcJNGOuFudqSheW8GLdzT4VuqYMcHjGYaC/9JkC0rm8GkD/PI
dBc+tD2969egQK8NyuvHZolpG78WQn+gnmL8lYmzL0IIE/QbyAp9yiaVFixbkB+Vd1GlwH+UhBlZ
nREZI6JqotELoqFpYW5sCWCOAg8MDd3tyAlkXdUlzB47HhZJzrQb4WHjuXKXWsY1MLhtSiMHSxXD
3+Sjg2pMvys4r3NLHJo0RwXixrO3cP/AJ3G/U7Buh/DokJwWWuedqeu+AUl9k9XA5TQD2JRJfN0s
zhYazQIgZLIw/OB9ChnlQjFjh36gwvSUl9eQix6YjGEb93di0MjKDT5p/j8rqTY6e3rO+Zu8q17t
cgiWmQS6MewlzrQxfONVvC5xQ3Z6sHOj69Cxb6S5I65/aH2WvpJBBe0WGTBpknz3amwpLn8IKPya
cF+UO5tecIkzBsCvH+4mdY/nWu+JeW4684D400HVlUhZdCzgv9fubO7n2HsvUGvb5piLK1qQI+PD
SoNlDiKpRNHEJ95WeE8ZDEWJu8BKXZe7nOEYk5Twus+PqnqkwJXlqCmPM6yookBgDjHwPUbR1pw9
L/mwcac3tzdejTG7Y+R93c/fD1wxRalpF2IvqNV5GiEXYaIaWv/E9oXSIkaXTm8iFFruprZ4CfJC
f+ZtvvEH92LPPd3i3SCkIzF694IijSciE2YzIlcOO1IszEIBCT7ntKYExrm2r1xEFQZH/UbvPrpx
q/xb9Pi+wz3g3drxg/JJOw3AP1NSc5ySrWfLP2GH1dIPkNfMJpc+5Del88sBvm/J/RnfsArQXgFe
UxIZly96+OyIvR0jBc8paP6digoPOlPZb+xqw6v0T4BzXr7VI39fdOmzjW1dW6m9zkGvZVtiuOwX
jf6zmSeD+SrP8QWF+NIHfQMbAuIVaSeBjFqmLxFFux71t7TcI13W3b3VYCLEygbZku8M4tlQrsym
vUiXKtXWfomKW8ZJjLn9K+Gle2lHW0+9pPQ5s2tdN255FVELOJUtg8SZF0vVVtsvRYeVxLl32FJL
ihCbNgLxD6ZA6NbFQn22zNuoufY7mzS/u8PZSMvlg/Kwd2kV5aLNTTOIfViJJ9Xh6DRhbDr+neWL
YVPWQ7EwVHjXIWLmDd6Z3rh0ZryOcez4EyCEO7fob7EQbC0oGyUQCWmBIkg/dF1ftZSyRim2DbPd
QMPZUXw3h/g3HrTzyLwOtU+jCk7gTTbEIFY6vc1JXFxnLKulAHnvvOWpi1/Jx/Qerwvn6Ecvjv9m
dsPJcMrtUPPsEC5NdaTput4YsrvRtBQ8M68MqK7gddTZpamhpR+H1i8WM+ObFSbH0Wl2nZiuhDEe
k4A5dOI80PS+jGhM9TGMl+a8Ya9rfKLUUGDwyN+oFC1WwGWx7mrDJzXE7yXs5GDfBAe70VedW64H
nc47rcyWuGQAo1qEcabkaPb9eoK0k5ptQg6pO5mOc4nsRw8b4ERwe0o3QZ2sdIBqUoSX1CLJXvMq
Cnzcd6M0r6ApbNtI34ftu5sT3OyPEYEaTAqryFevE6+gXjxZU/SUMq5uR1p14E2Elr3vnecCPk2b
ElxPXXJzOkjkekqucBQKPA/6a95/MsRnY+GwYLMrsDZjVb+jLRA4XzSIahCOeaEDBG4jhJlVChcH
k2Y1sVEhKlVlj0RfozreWEE6RuCHOhHo2S5OqFLs/mm7P5/Rfjq+st01EIAMdBlOju6X7a7n1yTI
LZUQUsuMvVZXn26in4q8uOocthWlkmvcX3NbqRwhSJHr+f0O+Bf7X0/4zPAcF0yHIb4cn+14ihs/
okWxT7Bs5jg5bhIci5s8ouDy95f65c4en4FjOAzOrK8S6qg0WwcBzKWkUazHlFuTaVJ8gvhGvEZ2
yT9M6H59PeFxhvIQI50vh3JlK9nrEQJFRT9p6GsjDWYk46RUS1LyV7//cH87n87HFtMG3GOjZnGG
+/kckbH7ljlWWcgfEGhgF6QGNFepfUv945ADKvj95X752ZCVSPfPZ2L96+VMTeF65ySeNz7IFZud
vFn4HMzH+sapMUf//nJ/lw/nj2d7nmHwGU34/T9/PIM3p6wqjt/43U+1394xo95LkOTrWoXDUrBK
LHvgEbvJzHj1R90dQcoTnBp0oNTV8tXv/55f3bU/HhK/HM0DjhLM+/i20+4JPb6W/W3Rav9w6J3v
j6+P5o8XMX/+zNIbGlJlSIVWajrEIrJOnFBz4n94LP6mHaFDMkdGBbZxyOrm1xOoBUuYIQ/KhjD5
F3eQi8Kh4gWP7dFqnEtc9G/5vJ37/Vf4ixv2p8t+efA1KSzDmzNtutNxkU4rLhO92U9W0pM89v28
B8Eihn/QoX/xYT0DXVBwjAbB6X95JrussAOrwF3qqQpbecMxizwLDcbFFncPRWIZ3zpW9aKdfXtG
ajfr33/sX/0BzIVc3fV5VNEtf/5RXSxnRsggaymYGyUmZ3xM32bHBlO7FCPbpeTt9xf85a3qEyQg
m49hwPnypArRAcQYWGBK2sTxNFhzbKi1/PQ1ZTlorv/11XweT4OJ3KzTzaO3H+WMPGHwWngQlkK+
zkWrAGQLoA5W4Xz8/kK/eAH5yNuGZejzj/l13XCgXfLWmedh4HePyuuHfOf3RfJORqGl+dgDW/Xv
r0g+gFicgXivf33DmgbZeZiaPI4YjwhPPLdKDGz32UgHufiH2+QXv5pPQ5nBMGgez/xN0EXrYRjo
k2OWjdgB9PSvBo5S53rIzJvff65fPIi+x4qBissy7H6dE+hxP5L9RPDiewbb2CP65A5lkj0g5dZT
Z6Ou/+HD/eq385i8eAJmB6nCLzfJZGR5SB4/IEChrVuXI1wPmMbIpbMzKfz+/cebH6gvb1Ef0Zgx
o+szEtC/vEUZGZddRDBnUZp6dUwNF6J1TIf076/y5SNZ/FC2zxCN0ZZtmPrX+55+Db+oqyGg/GKm
Mrj4OFLibjhVUNOg1f7+agyMfv5UFlNntjBsaj3fsniZzPfPD7JhZ5US6ywRRQKkHV51fQjwHQaE
YuSCGyrDK66lFnyGQfRn5FzHC9RKxvg9oQhXlI93bCvbzMh2ExQQNpldF+RsOYe0o19jiYvfdYIj
i7E01n1YulAlUBiT7Fw1tqHji3Czx7xVRDISXE5LYoDBU62BsVyknQ9Pn0MOR+xBs+0HRV7izVNe
Zh61ZpjCtZN4obl0AgGSpfXZzVOoloftnT81kbkWdktjamdJLhMNtQWof/BRfjEIUXtcdyoFpB9P
/obyur7bE4NK3zS7p1LF7YGvVwsVQIXdR5N0jA8Djm+8Svswpbiylvy9MVX0AlEhAHM/1OFovZt9
2XI66GMOPRzduirUnzpA7/UiybIO7xY0I3k3RslY7mhFM8Z1OsomP3m9rU9ACnTMmgsS9u70GTTg
N69KkcMMWNiTZQ3XuR1XcmfoJR0VPeEcypp0/AHLYbTIYesmfFcjS5V2S2WaH2+y2jRBKWuEp1ep
M6FP6JFLXjQY4gI2d7arWIgtBxteAJdtTUqCjzCtWcUoMvTD6NZzh8q8rsdkDJFG80JbzbM3k2kF
ydSVD5SrmTsL2pwzFoUM1LvELQgSXIUBtfMdeRLNrESxH2Frr8aMIjGcPUaHyWwM4KGaBh5X8hFF
PFXfoOik+cFBnDgg+nJME10xXnmBcIcbF5gDidXAtT8HWH8b0GzlyRND/T61dJEsOpPJ+2LqOr/f
dJVy9pqwyus4mZonPUHZ1w0ChNgRQJ+QgiX9l2Vs/tgmcKBlSQCz4E6AM2fI0RgN/oNbeiUaQkMN
Yl4W3bHj4XCgVg7t924M4leS7QUCaqaKlHO+q6otEVhyFyOetbNWDc1HIN3srgo060qG8YSb1ZVr
PGcwvlMiUQh8yCx9HhCGtKQui1VSG2JnzBSCZU3acdNhx6cEwqZnzuw4bC9rD2cRQlBobIg+h7cZ
SZ0ahoomJPiI0U+PUUZiJeqL+M0T3jPVw4zChxwsRlcQRBlb5F27+zbWMOjZo7SbsDDK64D1Ym3p
bXqO47Clch62rtxDYBjipXQAC9CwXj72ddNvar18Q2Af3h0YFChJOTObEj79AlShhZwm0LMYdhln
Z+jsq2L0hhcnzxnpFLmxG1qXXtXZ/1DmJpK+ysM3mC/1sc8FiaYGhdNijIAsmgSEM6SRAMKZ8gat
2VBltKpbgxpL2fTP/mQIqHKpRncXOHc0q77t7zTZkMMC14eSXXp1Aryj0yukGt2mK0MHIUe2NgFA
Ozo75ZLRgE5Pl50pRm7pUixKP+c5srJswkSWojcMiZBvEDei6zEs1TkccrCQVUMznGWl6V6UZn1x
OVGD3KQT9UD7OTXInoajwg3C4SkqIlpkifYWqzgLolv2hPE2yyuaUEx+N5uE0i0wfh3xbZreOi1W
B320vRu97Wqd5FYcrfyy9r5plS9fjcBqN6QHSFiXpW99CxvSNIiIc+5P6xPdP7jQS2loDtOCHCrA
t8ZyASf04/jNbOi6XAiT/bfZVPmxYAm4MUyV3/j6RNTAsyx4ZtZAqWGV5EQuHXWhccK7KgsTgVlH
2UH5TovqM0/MCAJ2OfJukAYUjrKleHfdVXFz706d1TEmTgbS2QmdL9043knbDu7iidczlQsUvBu5
v86ysQLpw3zzsa1MfeGOUqJvk4FrMt98poEj3zGIH/2jKt0LnBxmCGmO7LVIh4T329rDYW0ehzqh
zGwCl0VDLyCb59AB/ELNrRTGQjIbo5anHfhkVRznPPWFBg3H0dhBACgmfnl06ISw0ZRTcC2RTZMo
z7iyjb2Vh16zk0kjrxMYE+rWJAKev5rhXO476MjedyVqPbOHqGAljs0xBt1cRYG+H7PAqW4Muy6D
vcfhCCDPaDnZFXFVcD+t5hXNs5YIl/lOS3TO/2YCCfQpLxz9flhmE4dQ/NAZNc6Kdaxf1Y3TG8vQ
AeaxjbNRoEfSNh+SLXFskXaPFuIgUeOR+KQDY2XyB16UssAgzKJVvjfko/DN9xhx1pUz5tVNaunh
sgucUlwNnkv2FMfKQJWhxdEcqZNKjJuqDRDo4ViE/j7B3cleIE/8l6FyY6B/qplG/JT2UH/6ZpNe
F6E2R564L6olURKsCk4dIfe1xngzgGUstp0x0eVIXzdIrESFgPtbf+VH+gSDgkP4qgv78btmtMJA
4iTt4RcOE7jEoB9w0cDM2owTUdJolIVL7M1Q4jKKoUoQWGAJM5hwzDDZaUmkHfCgQ5TBk071etIy
AukNsF/bwfS6VWrasAdrxUowOOJPM7NpjdX3mA/B0ClKCFUmJet1q0ACwB2wd7GTZVeDEoXiOWmJ
1ybpdBOzPA4LBiZz401VzSEtR35LzZFIewADx5NwIgBXc7fqekNqi8YefoJpouRPi7DTQ9pndGOw
sTHD0FgWbp0yPwmMbenK7qmvTY+h2Gie00iUa6MYQtJ6dFW4GjumSlo+LOcE7sqYzZzgAP/k3Heq
r5KcmlHPAb4DJxd0atHl7zo9HWfQGvW1U+vFddtl1gvC4jnuc5LykqWclxUF3VrzbHsJjDa9GtdT
qbsHLMOvA78LpBjo6pOOd9oabfq5AFej25KL3vKqLza561ms+IW1CtPGu5DX1C9EHQFOx5aEr+l6
mpHxio0dOhDIrPrNDfia0twAWp9gezE88WuglEYFeymR4POybCA0UI4NKNam/F6Fg4cpOxtXlst7
nvffu9WN5d6aivY9qbOcIWCCtzeL3bfOJ6ob1fOZV41MZ2sfsAsn7ghupmc+SZUSe4sByqsF3z8v
NgFu9y3D1bRt5Di9RXblX1RUMguz6TG/6tzEPSWmpIIwa8TWggOcMNIgJsPAqiwp/7AD8AW2IVPq
PH0NQ39BJpaVzOnJCHB8mJ1+nfZKwE/U39LckMmtW0xMlNsiIEFh67QgJ+hr+1ry/R9bQ+b5c0Qv
kvvolnLULjyaubNwezvUH6tQdOWhUuyXriAJ1v6BDuFBvgfSCuJVU4ZdNoAv6ifr4hAPcHaBxwKZ
bVSF3jt7eBqd0k6y79XeYvQcHZo2aRg29YQ/4iWRLt/9ICpoB5cm7AB/LLVRUVoLNAXb+W09hCKf
5mfHYLTZlLWD56twqjpaMOUg+J9J0dU9HCd2nBtTFKK4kLUWMD9QmUl9PsNkqaTjPupt6NqesYGd
bKrM2/z+JPP13ISVB6eu4c7dj577N8djxK/h0FEEgrsCLMzO3CLoQUY+u9S53ax+f7EvR0Hrr4s5
Ogqwadp/0wxqPP9V04e4KYWcymWgFXGMQ0sFzfb3F/pyev/rQhzPsUQJyoi+ijxUV9KjXnN6d0bP
OrUGraKRO5rXBOP+ya7yRU/iUnx/jsAV5XOEF+6X4+0U2l08Rg01UCFnewbbknmc27bNcwmSgFSo
4i4cTCLFfQNg5fef8++/ns2JFyUCTdbhe/1ycUEoi0dr3pjTi1jTfrkZS3aXtOsBAbW93e+v9vef
j6s5HDxdjNcGuamfz7wc9LLUbTBs5lTLXLwOQKYb+c0/nK2/Ss3zN4qlXMeuSjrLJl3z82WomAAR
jhY4z2Y1Uqok1jPR3pCmu/NbAMRG1z0AuFi2ltLAGBVss10NpFoR3zd0Hv75mf+V0X+3vqx/dvX/
HAz4/ykJ4HOvMjH44Yef0wY/xQHu2Ja+Ju3/2dfpa/5R/xgM+N//9V/pAOSHPxwxj654mjGs20hb
f6UDDNP6g//Ine9NFG3L5l76TzrAdP7wTVJjvq4LYHJ43P6bDnD+4B91PXS3OY5n89z+i3TAz7oa
3FmbuY8FXuDn+8cv/MAKXWlBW5qekjh9cmNr28YQ2IDO3xpG5fx1j/xfjb7Gz++A/16Jr/VHEUjF
Eath5etXdL9gqUkY+Mz9q61VPAZNfYXNAsSDUvCkgkdNUzudrQyj13Q9OORCKxSGqdsZdnvXj/5d
755/+NVu/5LYfvQffzHo/vfP+vIA+Y0ssiB2BCdTbBn16BzMtqI2TXZYUbyNstzbvnFOM1RLNyE7
5vrHv39onmQiy88P+frbJ+dXj9ZPcZr/N/Iz0IZ++O7/9sRQ5hQBcZSvPz4rf/5v/npOTFI0tP4w
AUAAZcRj8f/2nxSN/gfDH+FyvOK5NHm1/u9z4rh/2POzwJCC4IrJEvefDI1jkcnh1oaXM3sWLdP7
N08JpvT5Nv1BodV50DCx8fg6DIQQaecH6Qctk5lfAzC+Bh6e4EcjBh3Vr2424TYDYYNx8gQuEhg4
O/QieR0Dbzsk6P6wJVqUmGJR1E51yOwdB+x7e25MtsqNqU1AUvzNIPOQ2ptPTxSLhr6UqizXshxu
Cys79I149GyGsk2GbxG8QCXep5z0TiFo9sGi0l9n0th0rbrCSr9MY3HucB/UurcyevrWlH1xptsW
d4A/XDBJnXIr57Tk7Yoe50Ftl4euHE/sAg8qYZ/RIEEr6wWgwBaBFudfaj2roXkwYyxX9raQwavq
62uGnNs4DQ5zE2Q8R9RGnOWCPbDl3XRGDfbIXyYk5Bv/Q9yYMIzCmGp1Pr4OKya6dIV/acr2QLPb
PnGRB3PsiSq89uGhN9h3PbzS06bEhRmkAuZdTQtQQs09aLoq3tMKteo7uSYHuNJYv4N6WLtUwul1
sgjT7FaZ/jYPD9SOnvMmodswOEA9hKHcv1mdfh/VALL9ZK9gjyq1hCEBkDIrljREgGKxTkgKa28s
z6OPk4xg3m0Vj5skh0xopkCw0m0GWbLN3BA3YbpKIwvudX0pzWDD7fuCe2RTYLScuhpbrtyXHUDb
EqMr5zx4cJyHAvtepC8Jd01JJWwh/QVHmCX7+3ZFczaGL3ekwgWcfeosKXvaOH56TjrugBSjl+jV
lZP23oaXF9lI8VE4gk4K+WDNXmh9rsnQUQvv2vgJO/LJ9eK96rw7WOdLqYolrXG4PL11RAmKaCll
hMm2iER+nUR0CFCJuvYnf8Ue/4iSe+gidVtF6d6q4vWICCWmJ/bBnPuY2xcwh/wbUZVrDsjnDvyS
EzTrunQOOqC6se9XmR8cY+u1crKtSkkqQlatk2/xkHNI7bJDZWg7zaLFUUL9VZxhzbCaN/+HKL44
HBJLjZ6DVDvqVnjN8eBUIMfimgBVZ28moAVZ3QBjE1CG/bi5ahrnLsa9hbZ035EFyyu1hPuPnRIC
eaK29iBXjhrvRnWKgn7jgcaAkGRQBTKRPwBfWYZHt3hD9F3m9bQKJgFZU4uBvzz4tfdgp+NBCR/c
R5ddIrN9qA3ttpdHFWJPVsOiyNw9AMp13RbXMkmPrUILTatXcq8k/OtbERWbenzXmRvRv7EcyinD
9RBcqzp4zlzg7gyBvftYaJteQYOTDoXM5gz2BhtBMKx6GMgULtvA2vst4JzxoWiA14vuZNUNliF+
Wd1JV/ZYH4xG3NTOcA4SyL8iXJuVPyzqCjtQpiCthyjYIehHPDyN/GaWj7UXLxFh0M+aR+VGqNk+
pY40DGr6oztpxwani0k13HQrK+0zysaTsvDcmvi7YtpQsLH18c5LowvINxb2zNpoVvimt9NLA9WK
6PVn5HLe67sCvkmULivZXaG3PzSugnyhDoY9IRYAjFtViZ2vxvZDlsFZkSpT+Ddz16mXdVitC1sv
1jaobN+qgCHAwtZwQ5PnflfxvhTuUQevCzzWXnP0BcRKWBii48vU1lvZ1EcUqohpDQCbeGx3Zhbd
F/Spx0V69Ps8pfw3vCONcVDqwwqSvZnUV0CDwQUeYHM91UlyptjrIvrIX+Wiu9gYnZ2E4ugBVRQC
cVzoG1g/d0lcPsBvvYz5tLbilDiYvyqq6JJYeD/6bGfiXNAbf0cXBOS/V6DPKGLGKlLWUphweFux
QoegLHN8FEF0Iqu/coMSJTVeDnT/DRLArnxsyK3jEJfaysD2nns8BmSFdepRECl0hcavgfoJh9fc
aHgBF4eW/srww+9A6Bb7iBYrZ7zP+/uGrrGgG9YaXSQMkjamZR6VkR90J+O4SaLYjM493bWLTMGG
ivUjTbHmwsgrUgBuvjQhyaTVM7P8ZR5/63izUR2AsY+cogVuGK52ptptO8SLKmwXPfU+wzSXIJWn
ZtBfzHikxrx0noVAj6eXU9TVYWjMu6qbWqhdPB6T/4ag8z1xrOu6YGGY9Nxbdj3Ebey9K5tbGRK9
w/JLIQz+aU+APK/bKzMLDnlUPGVYNcHO7nrebL45rsGCt3a5VCMpGMhORm+SwLcvVgSoPpPXIcGr
ZKIoKaCVBSnwhVb771qZfoYie0bb+gyY2fSgKhdNou70ESwi4tk3o0I9SfkerUsgU0oR7WRtVwTK
ioQys6h5LUL1RnbYWAmIGLZEM5F8xyWzkKmPBoDKLxaF3GaRH5klrJpY2/YZf7AfPfTCQGUky+JY
lwp4SFDW31vVwHvIznVwn8hZ1o3IZKiA0le9HL7TGXElR/YGKnpvZwNrWm2zaHzL+pcSgsHodNDW
sWrXDPkC0JiDZ/PuiO/BzCJe5Y+Qhk1lQ5YlEK8qGhtuJjEuXYmwTjDv1Ybz1NS7KJ2w2AXbPk/u
QkMAg6/fSW5FRA/UpvC0E+xhrtOvTTrChaQKoSirA1mQCYQzluupXjKIeoXdDeV7vFAUvk5ruCyu
+Soa42Ta3dNkJtdaRzoKVsMjDY5HHQDU6NgnO8tWtSFxQAINT11nM9u+qNt4I4DHVFs5Rw3bMmo8
kwoFxrBuKDjLQ3fn2sMBJlO0Kjmm0W2Rbnvl3EnJ7Cend90p7v0uval0a9eZ2U0gqn6VZOIUZtOq
g1FMOVeD49N78prWXnvnlSumz1DzDnl3TuL9YIotyslVqqqjm1Xcv0i4JVLystPqdpHo6f38Ihf9
ndnaSJ2OuSpBwoB0/fTCep9HdJX0+JL7SxEEj3IAUhh014ZK143iNo7tIoPwCkYZprKf+afYzF60
tnxQgXUPR+pb5CcQKPNJrufXZKTJB5cp1sgtzV3PfpZ9RLdUsL8Dg04t/6G3xVIShRhSudT9vZ99
uswlpSeXdvOJvL227at8fEWbXlC1wMqVkg0Ixm2mT7jujRu7rE5mFOxwC/Jp8vhxcMJN5Dm3aTnt
NQjn/oMakwdn+BOCc6wMtWm7gLtc2/rcTJlKVg1fxpTcK9e8brP4wbYcCn6YvZvNuWQhIa++CVL/
ih76gzyMIfUHW1K3O/TPi7LNk5aCxAxHakV6Z8kRDTLBC72T7F+gMblspUSV3ehW9ALffmF70Qfk
gnrvx+Xaa4UPjE+Do7nxtUznRUMzDUyzpYqRauAquSzDTlZv+qDeppbAe1x+49EQVYKi4rxl9ZAu
LY+KoAkakz3dw4wApOAqiouy9s8/i1UU5KQ+g6Hl8OCX6sFt3OHSTc0hSqyVbTEPDjo7Xlv0KuYG
e9fJIixAkzbQLg2mndzQOB1CqOc4rGMOFBMvObGQqXud8YNTyVyCLmeuD+cBKlFIkYoltR3QuSd7
bqcx2hU2IIfhbnifQpjDTXDSg+LSpnS1BXSN4DC9yq2BPuZu3RLTb0B+MnNZ1CZmZtduFxWh1HWb
suse4nfaNd6SmUtsQM6RNZTmtJuOw0hHoNd9kOPxonbAea3u2hTXd23RUZXJHDqRsYURvx8M/NCl
BA2p0e9tinZtmGOI2xRWZZkEt8YOWssD3kQN1Iqgzan9VOCkgRCrYbzSSnYnK5vaPh+K9xyBb4nD
sCRZ3xXLTYDHnULRdT1RYFUqsXd45yBvm+8O9WIL8JlQgGj6EGrY4gsAvlg/+xHU8GdKsS+I0Yc0
cy40NxzNKroXXnxy5tndFG8m8d4lBf02uPPpROm1gP4+bZ/QqjAvaAwpbMlDRC7F1r3huZnYmdKS
jqR5yEwcPEnvbscghQnioid0z4FlEDIG4ny0+EfY0a1pbz1qTtesFAEEz3BYBNSuyXJrWXVQkUqw
SPrUvNqQmwNvPOSy3oakC4DlsEb1SyDpGzPStlA8Fg1MF9N/NmZEq/8+TNEpGTCfu6xHXvOY4LjR
hhmryfRUp8KzgkDOYhYl2qrOwgcmZ7uJ5NgYXPQRGA2dlOnZdNFKOb2dsqB7bqPiLifoQzHTS3IO
o2Kkmy45lx3m8ZgMFUgobwErBeyWF9+LShyj0HapBuVeBm/btDD/qLnSg8A5OMbblDu7qDHEdhic
fTw+AnTYx3HTrk3fvahh3uZTzsMh17TUdxudM/V2zNMWTiMO9U7ODb5u88DsfY8xm5Ksu8YD2cgW
755B97oaavJddJpYyQ1WyQUdY9s0poiJPnFu11pvNpTO4jAonVPihuc0Y3BomFfu4O51Q1vwDAom
X9qpcbnk3LctjGu7egQaY/ifaEU9XTjF976LD7jSjwE33GTCtyUcVdkn1V0VNS4U3oRmoBaijta6
81Sl/GhsZ1u8GT5tediWX+ddR1f7kMD6DaNUSh3v6csU7lsq9AO4BwIe4d1IP6dG94XdjjAE2Ryk
NNThe6GimSLmRRlFdwVWuN4ACp+M16HVXAKvugv4BC0djnZCy7x5FNxUE1sLp3nkEL1Iy2qdyA+E
x20gypManHM0RCfXwXwRpiB1g9A5sjFIV4SArllzeR2TLeX4mWvtlv82+ZCChC+BsFWUvPXJHb4N
ggMd3YM643xz2peOnrDXDwh2g1Tr8w/hNCwN/TFT7s1gWd+y0r/ph+wgmpxsZnmsJqqNnUK9GLU4
OVEOW884Qh/Xb3APzVVNPcvgqLjfkmGZy4ofcero9ySC0QVz8+atmQT2IoKurXsNlociWInpg1zK
yVXiHp1ohrjLb7L+H+rOa8l1JN3OT4QJeCQuRRL0LLJYvm4QZfYGkAnvgac/H45GcUYjRSikO910
9HRHz6YBM3+z1rckyzFixHw9aMzx3hFZfMr69jsSC7+eONkVCa5cBqk48l42euQGLvlWmB3J526t
FxbLu661fyQmJzK7DylA3Rqlj+3MOhV/FmRT9daX+oebyE3Vku4Hw8uX6iQ0aw95iAa22qb+vDPc
eV8Q+ega46G9TZk/B3rYXmVnnYyUopZk6bZv3zOmHc7I80qO5I+0nI1Zs3RdGP5zP64qOPdZWd1J
H6KUqC9pzCGUjO1jkZMcOxbtKfSTk0NKedPaaz+cbsCwiboYtJtHQUA8Y0iWZaTeh9h8hoJDyaO5
2c7GSUlG7cXJDeyHcXJkPkBUShO+4CXaleOwj2IdkiH6m7g9zuinVgyyo1MN5B9fmn7rhevhPHWj
c5fi9p06hB3qavXbbEx3jcyxy8XVJidmVvdTAn/sE5L8b3PwniZqDVOpACLVfjZo/JM0u9idg905
QZknspu++0/6YTJbD97c7fsk1ihs/ihDbe05LbcKP+7gWS9R8esSnQfabiVwxsVxyH9efhoYO8vE
ebVks3MHbqxYAP1mhyKn3wjvUlmIXaGf6/YLChawQu3uIymk73mVs+A5ZhoW2x3OSLtdY+JFvqQd
8AyxnJ7ilQ7gu46Z3Y3OTzOi3B7pz1CTdM8+xN/UMhE2c0KwcrwoXfsy6JkoRtp6n9ePJvk3jgX/
0b4snEEjfi3hVUrJYWS/t03ZsuVp1kkSnsndS7J4Vwxn6cdbyv+ANROs3Pcy/Cz1t0L1BCgm+RPq
lm2N9aogoqVjk7yObZ3SUzcm9JOEQ/W4Kq0Y/3iEuTfJDHNldy91nyuiJpt75NAAVk4XtE51gZ16
drAC9mNT76XpHo2EgBZFO6EbxQGG2TsL5GsdvmlUODTj2ovC7LZNyuachuHf8VAxsdC6kBNON5nf
qflumfEPOO0/omRXX0kbErJULP85t8omX2vQqs6FhxmqhJ1N+PRf8pMZ9LGuLG+cy/t2umUC1Co7
MBj7TFlpp5muzigI1IBKx6tuXQIg25y+mN8GBm9v5ImkmvVeCDL8TpHbWSZw4OSI3nOdK1zG2hUP
3Yb0o4tyxLMNGzWD0yWk/isTml/M68Y5hQbZS0FQqt6fRidhPCcdxpNARUoaG8ihx4Qkg7hFCTU7
0xUCOl/xRWP6kPb9JhH+FibpiZpOFENQsXtJYpPEIbE2Xap+0vw6dwocB4I2vj4tv83zRaieMqLa
TDG1ZfKjOP9lXF8h1nCsDQrlAZi2tJPEBRtPTGs8hIt0BJEe9EP5kPnjtirvozczgoyY83EVqgQl
LEONIiFVry/zcybhnGbXTBuPZmr/MfPx6I/Uvq7CXEok8SVkpoz+52ghU4WcwrleYYfOSFAoRusP
btTFnzaKd6HC3SyJyNbMg8cfqeIM2ycplLb31LYHdH+oPD0KlyZoonavHpKZ5yGI3UtFH9aq8ubJ
AWM+3WW2ePesPQr6NavMUjgbrTz33Us/YE5NsqCD+VZ1xMkEUxNMqj743hYbbj/vqcHQKcWU/GWQ
q30CE3WcCQlHk+aTQ1ES/ToQQdl1GGgZo2kVJ04s4fnAT5zj/ehakPCaYCChl7SG3Qx7PiLK25k2
zVKJMLiyyiejWOyYQYWwVOi7Xof5PbxWTCS40XZW4tJkAWQfcVPpGv7vl7TY8UDuAbKcQI+sF7BQ
ozfbOht2k34b9ceOPzYL3xUO05FhLmX7BkYU3x1he/53KE3CDggAGsS17E+huKVps52ShhLju02y
Q4pHdj0n2aUCWT425AASvk286YXqfC4R7+Gs1YGjSh+vI3Ja3Ro3uVI7BGs8e/yM/DEwuvBqWH8b
Mui05LmRYh/hHaDF2Cwgxih+0Q3vyc9WpVZwWtT3wWq2rudumcgfs9jfp+q96g4jYikTK/vEHDs5
y+Lbnh+0FvO1ujDq2ifpjQD5XTXr69adn1uAqC13FGAHa1HO2pzMag/IY23p6UcuiqMJ24Fk6p2B
i5P6x4NLvMTYIgnNmenM+TNUvLvnWbdBU4TqWudwCMFFaGNgGQteFqDVkQTbB9ayLvTg5gPt7INd
6Sg5Oo6jclI/6N/EMSIsEdkbD3sePReMritGXTXFmAU/ZgCDC2A6Ko/NxICCCKUVVIq1F4evU9h9
9fGwIVLSJyvTTUEuQnvul2aPVO7BRbxkuhTfqUmIVzTtERhRXkFcP9Omt3YarrC6bFtACzVrDwDJ
VDvGRpbEwDjzPS9CzEbwcsafDIGVT2ToLD+ROO+ykEAvjo+IULMc6OHYf2jtRQwYmoXaOROVHqsS
y9tb7RthMtu5PPrZXvOZ9ECoSJgUIDbV1tlQcpBf3PYuPhPnnTLiENMJ9c24LRLU4zCSmCmw4NKi
3Ywj1mSyJNNHPcp2vlFtXP/NIF1C4RSKAPQ6bMl6w9vqw3RI0AKhjb7mOKUjMz2LPAC6aDho75QA
uwx/fIPYl0miF4Prt5IqqLXqkiRNe0ZMDZxCs16F29z7YaDJqI3nmbTlhtnhcQYfeqJkB34CunJl
qJQ6kkfcMBqGeTX6eGA9tI7wIXdpWIJ+qFPi8FyDUYKG0zZjCVAviA/qK4JvKh3CSGV0a78dyk3r
mowDohIbgoSQJOQN4fHamcfiu+i6jUjq4txIh9GfxqgrJFvGr9X0XLx0jke29phMj5kynwcz/+5H
CuUJPuNe4Kfd9RNffVINtwl++hO+X1Z5UXaEo8OObBzSx9jaI3S0z4SVfhPq5T2HsmhuofUkQu1A
WBWh7VZykX5af3hD+hrbzo+wN3HfGA+ytCI+MakRVVY8W90sb3XJt22YfCS+U31BWG/2mmjPPqr6
h7BHsDxKzrfUbJnctlQWWvjoFxbHopm1QRLrQFWKdtND3SE1vCdsGJy7W9UXP3XIQka9GZCTM2Cg
oiCe71Mt9T16M0LFk/7b0fsDlfQA5h3ZX+uS/91FwBkt0N+W/xG2OS18TM5AbL51zRxQ6zebuocG
35bgmDM83Tk4kcSqaXIFNICq7fx11QzPtl6Ha3XwGy/fJngsAVrDWU/3fi71Y2UYqzrrxCHr4c8b
ydGYI3DYiW+cm+ioLqrqu3WltCaY+x+keTF0Ghu8OhJ7kZ8aXcI8QyAbtYRnhi31uopfEuQdGy9n
RjrqVPSGy11tDta1A30EvMLhV1w/xX5ZX1BcQEfQQWLPJEnKMNr1nv+rWyWFWJmRgqFqKNJuf8/s
3GFMmaNOmsvPGKDczqy4bEd4ATO69e0EU5VPbRhXWKMpjTzyy+uk4jGUz1pL7WVVFtYUcrRd2zjV
egGloZs4ThYdaDdS1rbE1pskwW8GA8wwwofwKPm62+zQzIm2EzazwsokRGqMmCZ1YfNrzFwK1eAS
QV3jtnExkHvDlqkjqCEr/BP2vECjKZqz5Vwy2lmEqyNcbCLpvJxPib0np9jjzLO2ESHt8TCrDTLz
actWyidGnSTEMeW/Kxlc4qHWV6Ke8NGgX1yF0Z9eZu2l6AxzK/qPCcDT33g+J8QOmVORnTJ3BLdQ
c5DICSiCgTo/G2o8/ml0N+MJr02+K/XG49kjX4J4BcW4t2aMNaxnkf8mS7FUa92m4TlGl8r+Q69J
fG7lKXdaiMptU606m1KFo5dO8CvKiBcazJZyxy4R0ysf6g0mG5cPcp14Xkh98IObP9milMa9sNYn
pOLCKQbeXkdljpaHoY9gikJxC0T1wFz826+yT3i858hvT1ljNVdZmXcyw5iZAjggAVyspExGlLxt
kPkMrYB+AEoYIHtM5KIoP01JYs9ewdyOB6Xr4J1NbE7O8GgIy7iY49aBctXxy+8FrhjsT1toFUne
MYly0Vp2Inye0SWc3UjbkYtOZzXVYUBA5pNnlRlXJxfCBFZ/25XAaPJRgPG3n0aZGMy2zgkTxrWd
8cD3IyzdJdN+MrSYjCZVBQN/C2rZ8/cJYNlgYK60CcmSQHk/rUFb2mjW7C0y54ZoZW8MlEUvUuCS
RLvNICtCEdowHFvpituzm9EHIMx9oIwn3XK0B26xJ4/3YZm99hfBCFvhNxJc49fe9ziwquagZ4ZO
vKVBbgeHgJ8WxUEPf1KX75m0zS0CS4guC3Kpqx76EVdEYpQHTLb5RpNlxC4uWyOglwxZMEZki1zV
qnGYIfMOyAUjIMMqXSb7b7l+KPlor4bfEVvYvgAi/1Wi1tZmrX9VcmABg4x5a9l/lM+gppvIgLe7
DzftAuZt+tl+njpit0Sps+TJjYMI7UNsN2IXzTMsA4Tzqw7V3n5Ww4PD4b2WfengKNO8x2iavcc2
7P9OZAFuWr8GbAZNZx8b5WmQQEnKfK8sD+lB47eBJ8mybAYw9jP+iWtY8XOddHWXoH7QF2RBq951
A4pa11Xmw5iVXcDsFN00+PrdYBXn3LWeq4hQPFU6e5IYQPi1TUSc9gA7ZujJHqE/2zt9uK2xR5zL
5S+uq8Yz7o2/pdu8hCOQmF7Xkj1uDIOQCGej81zcibh9gOYNzcXI5D7Xkec7HjFjdYtErDYINSOK
My09wk4L5niprpoTtiafQb2dbhXU9pWKmhV+N+0J8wgNMNvHoMF+QHlfOTvNhXEionKdx+Klo1Zl
gkD6Wxl7fCCUGZ3gTPM7pslxAjEGTd7DZLC/DJ12PdpkFcMb+SNG7xqL8rwkHLMRzmWg1VjCwyor
zmKM0a+Ikb1UIorTkF27pDUPSnoyiEaWP5Y0HRZDxp/CTCbEEZ89MpIT5u6vEeBUO4O2HlGi2/1j
GPXHUs+zw6xH5S6OGD0KLKerLj9XqQkahc183k6Y3lqdMjuhnp7ENkJcF3STh1lNJ+Y6LbWvGRPd
gzS+3KK2zko5mB28k1+ZInDtiYS2lg1SaqwH3sqhSDI0KS5tkU2SErPOUO3C8aFjMHSdnIiAHJMR
lodOw4m6cm3EHel4beUFFdOgwEiof/OOS8ePnxWxmZswZ1MdC5v+G11J0OekrqtZI8q5aoydFVt3
n/3WxcjDQ6URjez73FVWsRyC83qYMibfgrA3NbAfy5wUOoJkxCUkh0tit9FJEYC+YJoY4o5v+hK3
pMvzgGYs6EuLjmYJFmNQpsuZc34CxyLMIHUSTGck6BxQfJFNaUoP2aG/HdooAx741I9jfCM2KuKt
uPWxzU8TyMh1D7S+WiYc0NHxoYruKbXQ7ouKJ71sX43xM0Z7/qgPbz4sroOAJb926+4hS52D4ccg
rhKA4K6CRkJm6UaLNNDrLHsxf5wd8IM73jcnbWcz+u8IFGLHiAuU7MNdi3XhFPtDz7gS457Tk0sn
NNJYuzYN4iqLwAkNLHQrYseaOXQ3aXOOEXitkKXYO0/QlrOEfZmEfcEBacB/QDqUh+azljMAyYZ0
xujWftRLZFHUU7vgnuJJbsuD3RfMEqGB9KnrbabRDVDO+I9GKECPWbUXJMVA+MaY2J8Vuq/aFOKF
GHM4NIzrsF/UrGKMs1WjL+mhsqDBGV69bvowQnj7hvdWJIl9zevpilNppYRMXtpkeHeyONzi5COl
qeSzli7zqJGYapbm+FXyEhvJ6M9v5ejc8pr5hkeKROUs6dRNLrdabN5T3eGQbfutGKwNwjW2Ru4G
r9zdSLx4oxbRHg+3gNZrOi4gyE4heoj4S8pIt5VeyXoZdlYGxayiadoUdlIfe2m894zsD05o8N+E
P2NOqmLaIP/r3tLY+Dtoa2OCpwNPtSRHK7vPE7mJRcJQaZx6+gWufDbqKTHtBxOL1ylNa4KUNXFh
WhAp750hN0KhniALeA9krxkUM46gTqgJu4yKeVOBCCJCZGLcZtw7XJKXMOFVl6jEIAhyp8aaP28m
ttJokHL3RLEfn5T+5OI4eXDtZrrE1Wmq6K9wM7eBNhbmYzzxF44Fej715RO/fKogYL+4lnzwjZBT
mAwbhE5meB0MRrnw4rIv5TJTzmMtJYSEPHe/UuGe1+jtijwkvM6xsl1KZi/yGNLW4eKFmzRiceQD
8z9HlMD//e/+65/RII0nshFDPrAzGWlnvshmb02VoXMo0o4pr5pOo8FdoTsEFfUxD35k4sK1BlIg
ktE4GChxtAZ9lQ6mxm3sfK0ntbFnY5+Nox10tlGffWf6yus5DIrEkQcUMqQQZJdWl/Kus4hucMZo
c68ohMeJQtoZD42brFVUoD9zDNJi2fJRyr74o8VXQX2dNWess8PBjC1ShEwbJxaOybAnw9kojJdZ
Tnhplfe59PgkdSGBBAVj7aIm4oXN68mP+ksmoAKOXT9dqjBqVwV5SmU1GsfWyy923BJ0a1Rnn1CO
mpyGh27Iq7Vj0jjYflIeDXck0kF2j6Xbnxsyj7ns2GoPMSzK1hx5kMJ5PIMAuJJNhDfQuPTK0i59
q8NLobRgI7aroZI+1n11IAMEp02Ra5vSEO4uus4mMw0xI4izbUGsUdYf5prkYrNArMHoFZsoBPSo
wUvnFsRa4pdn2WE5SyZh1x+lXR/dFKKxcHizkOCJNZuZqmtJKAJy1cgkClW71RQ0c8vx7H0y5/tK
pJ9Ko6KOpxr+77QX9QDtKLRPYyZ99izwZFp9PxahJJbtYDkVtXijf5ndr+mnGnNbHbbbTFKfHoeP
ai4IGiTbYFUOcbQD0OSwFi9fNV2PEEoiyS0WX5yiiFj1fVU9hswmKDdfQxgEhzquX0dwQvumJwaX
OIWK0Uv3KRqqgSh+yPVmr1eN95rB27p0C/PL7xhO51Fyz8dHvMfOVshIO5P6hLqTrA85OXeQDBwK
3Vc22TzJjL0yJmoMs1O1jSZSiTI5XxxT27oZyskudR8dY+5WTYoMQeth/c1h+T4PCeCxeFMYS0qa
z/IUL9xR1taP5XHWVkPyZlg2WSTat9a4rwMzv6oO1WVShF1r1m32S7WPnaikMHeebOodXQyB03Yj
2y22aUxl1n41GKwztb9V2x7ZYuEZVE29ov5PyaGhCTZZGlWIW/GmktFE6rnGkbvWNnqSdkc2nWR7
2tk2bmNu12jvF2Oy9Wekr3EUfRF/s8UaZGzsOrM2ifIUuEP32U/Lsw7dC5AH6t2u4MBsNCrhskVQ
jBAlmYl7m95LAq9nJFd9Yx2oumVEugdUPTuwGd43eOA2dlJqZFw1X05v4mBs/E2WI0DMUWUSb4e/
t6iX9Q7dSh6W6eLzvNW2Nwd8jCetssdtr+mYdI0BdYb3KOPxjkp7WENBgO23Cqf6OqLJtZYvxp3X
XoMl0sQnKrh7qxw+jskTlOrXmjl3I7vbZMfMdOciRhGXvdMj/2CF5hoah7eoGfi9zcVvLAePzSWt
R5xfDUgZV/dpHMVGuqgKpIU8281FuKutBrnRivZq2uImRCxmWBtGl8OWQm7cQZEisMTQ91pVHlW4
xHbZ9NG92Rurou/ElijgVxEm3cbuso2IJyYs/YLTJNq8YLJ0rkkTWmQ+1yEbxJPfTkeFsXOnGcVX
Lo2rl/oMrjJdPwys/XraHzdX9plc15sd+ey1DHn03CVct/7gayISqkLqVMZuMCWO4Ocz7Ks0f8ot
RVJ5Qhw5MnC0NVB813U9aAwuUVQQ3bcmr8/lpFimZAyrRI2jMa6wwRc+jpE43td562HxJepZtubO
HExnVZokkKWYZADzFUenQ6Bb1ew1tCheotjlNu3iaU0YaLKxkhvkloGJqPHa8ASanYPrw064rQqA
Bjo64k6lf2pVTauQHPudIKuU+ft4rOW3DlwyiGL12fP6WU6QSmbHxdrXkiupbZi9noW/EV7DfLtP
D7injZ0wTZMnWH37U13uy7Bg7ifKS8EPE406QIPcHDfxMU7Y/KfVgAQ64wWFrXvNB94PyeFgN3Oa
IMQ9BNJDS92RrXH37YcJaerdszpjRY905s0R0d7VceCVfXEBqPGqiE/aUgyvDQH2lrELD8IUVg9I
oxDUyXMvde82zKx1GrNygqIFJCkqg1q5HA/5Ek86e0Q4qrYngFe5T/wocHRrPtQRj0cwR5un+fqZ
wUqiNH+ncWp7cy12dmch9uTNXBsNAfb0pkZZ7jRM5CegFfG2wwLKiN+GCKpXB8s2pxv4Kki56kyC
2E5xWf06jJrIaXTXc6f2LBTb3LsmtcXRXr20xb2Wc5C7H6VGOc16bclEtvoPt34yJOURZymBT5AL
goowdddXZLp81eGXwavGGDw0YiPo/zX/b5girBoDz+9vUsyUt0eVuZsW5OHA92F5f8P6LsDhD6Qy
E5mtsm7nh38KtnoxH4bwi8PowwFsmmMTyW2c2Se3ge/Qq2NmdIFASIej9vDYFdz/BDI1vPE+ZINS
oBTdIi9wUWan03Nb2GtSTDMPICwK/8E0rza6j+TDtKvAobtEZRSEkfkJZmFdLSpvRZNkly9NhKZD
ag/C0W/uaL5GLmuH1krQkzo/xsQ0sVXfmlUfI9G/u6gIZqbxso9/cwnpOLz1bXGNOjZRo36YEfNm
qnhyfearTv2nr/dZ/arSH704Y+de+fYryXZ96bGqsF5Lz61WA9t14Ak3Q1lbP2YPjk01R31SkVQm
kT2jSLZYkom3oov2qgu3aCAOta7O+qQ2ExD2sRJrXqRmbeKOkAlgJEn07iGEaRR6mYHkRkvb+uLP
kFS3KO1oupIVOb3kNTZH5gBHPDeXNmblqe2yobgsJgqbXcbi9eb3QoShj7UB1ZGrBegSHhrK0VE+
5s177n3PehuYHZrkmoH/nJjhKmZkaLjhk6oZALdLUoAg57IIb01aHm2738ZP6UjRXznL0tphYtgr
hNzJvpva3Ww4zPyk+9mK9sTZYx6HTHvIY/whoaCI6DTc0oQ0jj5qq2YWLEuNx9Bkf1EtJLfYFb+Q
8/jgsP4P/ZbiQWcR3bLKnMPtDFOjNY1vt+LImHxrR8lCulh/KmuA5DL7ChF+47R3KKFKKjczvrh2
cRlLA+vKsjPJtim6iwXgUrtbp+N/uvbnmCN0Npu+Qk1FVnSMll/P32EufA35dLMGIIVLWUKrbDZg
izp5FFN6lo2/B8VecmU9qsR97KlQo3ram008Au5AgJQQBaZ5gkUpJw67wBPyoY5ifSaEXOuwfSAJ
2ICJ4DvyH9uqdFfpjAq7tYY1WO9DE3JLi+hIHNuunYorU9otRvu1k023Jow/dX96EV63YeCBoYCk
9bGuLzGE60ZQ7pnMwRJkJDXbaXOMDuVQrUtbe9P85q+RIRi19kgnmX4illzULXW19ys7cFFgmUlz
kp0MCEJGt8qOQ9n7puGM6fp2DfaThEPtsCTBt1jzC6wJWvGSwTNww1MrQCl00SF3EophVrbY328J
FTAYxFcrp871Q7Wpocu3tf2uph+Zh5sKzotjsl60NhCensN6OOmEbOaT9qHGjKEgpGfOenrQd8sh
qCMJY2Onx/KM3HGdAWJIpp6ISe2Uo7R2RboFPMBaGqa8dI+2RRXZt/2Dzu24FvlelsVXO7I1aMtp
uclJyGyS939x8v3vXJT/5nrGHQf60iH9DwqAhX3k3+ykRSrNqcwBELGVGvepfIliHDdViFir0O5K
JUS68eUz+vVDgWutu1gl6Zu1zxOv/w/H9/+VH/n/p+Cxf/mw/xfb5H9Lv//dNIn98Z+WSeMfuotZ
UmCbNEzQifybf1qL/X+YuIdN33I9uGs2bsZ/Oott8x+uyzUqhA8RgWL2vzyTlv8P/hGNl/X/kju2
mC//1TFp0jIauk4foJsQBw2BhflfHZNT2o0DfDbGA2l8gtH2B/AVwhlxmSe8MATEW1Z209iuINdf
KXxxVGBLbEdz7hP3u7W5DurpLJFn2joEIZ90ywX5dvaT18Fy3/M0NdekrlVreG3/h7gpWImL//df
/J4m0SLwRjGXYjg1dMz2//Orn9He+TWLSSbH2YcdWefSpy32iLiQ037IrUtEvMtmiLi7MIXF7ORY
GGkpWqTwjzal6ghOO165Ts4QQbtCnH/0GBzn+vAnLH0qF4KO1bwchXQPLRLzFV+XsVaNgg4d2gwD
4DJ4VJc1Q0HmMxvocy++5OLxRL74hPSfWHMreAaYRieDsTWFBC6yb9vwirVlw4ojpYuruqe6b9P2
M3axwsG+Q3WnMXidn2qmfENFRzazCl77qbq7Y1MEZLML2Aj5rog4CdvKHcHk3DrhIfWJ6U4aKX8r
wxxX3TASpU0O1ZyJCsWKZMePDEzqRYRca0jOoEo+qSEAM8XbNsoJ+PF0FNqKE9fuXfBXfDaQ73Db
STjOcxYHqozaIPQId9a+TbVUFB3aYS3VNqrnbca0M8Qnh092Wjyk1NX3hQA92/UdTt2m5IRcGT3x
id6ED9IkssMrM3sjGZiume4xkU7rJ2J2Y2JBDawdNNAMudJAiRIeVWcss6xL2jCDYyq3Sgp8HA2j
Bt9tMuDI8OfqQx7hSfVdgt8lOCTX/KCwX1BZEq27Vix6DXD0iiX7fG/Zl6yguxTIRrwTzMOccrnO
V8u/K816b2vVrnYbNMvavFd1cwojiytB/6Oc5lF2zoaHc49p4VtfSlNF79U07rZNTH1duoTLd7l4
1e3ulxUwe4vIAohp7CLVsbj06UcWaEg/vKE+Z8d7MEOeoiLkDjT9LFyz6hA4Fprk5DIrb73v3AIn
Gy1Ry05REMshMohS4260zMey0lEEz9PRtVW2Gr403fvFeAaeGnueNXwlvn8fMC7knv+WXZxsebZq
7Zve8Jo2zVvUTS+yh+WEcMOYk7eJO3hkWedpvbda8tbWWqufmCUdKy7xVIaLArg/u6yUKQQB/FQy
IwmdNXVkXM3MuFsjtUnCqyT24daNzkkO1atZCrqW2uoYBE0PY9ufCU39DK2GlGzX/ltOiEnMKVlP
tfUcz2+uT7pGU2JBs+IFXpifRvYxTh2fJ7oTzXFPvZEWa7tN92Y5nEPXPysD5P302jfh33igRylh
x/3n/w2iTRBa2Uo6wVBqn1U3fGpliOS8qNk8QyeFecai2G1eR5FRRsvH0njIWw0K+6Q/OWkMy6a+
DdFVG3IOvMzB61z8wMyiAvSciYkLwj97bZGvg14Hic5ooJJnhY7YfdD5sEKYY2rxMWIeit4ImC0C
3MnMHfpHK0N7Bpv1fVr06KXLBgHtLZof9wwSRuE6BX/p9g7dyYC32Owu2jy8CMVz4LaQh7DfuTHp
xJ3lH2JhfrV1yVZb8YQM5ase++TqIBhccqqdEc+0cRqqhn0IbRRDxQBbHbPt/CJMKsm5pZrMEUZV
HU8mDktWkyNVexFe7Nw89kDOmCta2YoU9YlV6RWc/Js2tafOq3YpIp9V2mKaBa72Fx3BsGw37CJf
y0E+xlm180tOFXKdb3VXH1EFfjdadgz7+NlJwWkmYc0POrnktfZW5eYH1G1enl2uRiVn6E1ZwUbQ
PsLEygK88TWnGfYF1120lhxCrpR7x+jfSsurDpPGtFggP5iWHs2Md3ntfgkVvSsbNSUqzpeq9Jk5
UVXHJl+sltEfuTmdMdks3Tx9lZb+gOxo6xTlfmAk6iqKuNb/4dPhibdQL6GCr5qsRZXK6jk2ml0Y
x8fZ1FN6VludNC9El2dZJY7Wha5E0K1To27yRwZkaTQdYw0ZTirVIW1QfCbaXVrSPmgWwdE6C45R
487yOu9Ty/vnnsUbpA3j0bJQObX5vcXMAa8MYJYboXkrtONY2z+tdmMlGiQZYTpOSeRPeuzt4rGA
RZZ3YbeJJxoqPuoCAmVYrIVivWOGs730tMTNerfYrf/mbsVICcNsyz55wx25krP+lkb+MxvY+ghw
F4C/Np+qdvr1Brog9mMEb+iooGTqHPldfoGAslm6k0mSMySoY8LchB33tOIpp20h/TXs03mV0Vk6
6BIwBdFeDRwnpN5qaH7pmaq9M7Z4aEbomCYOfFEh5GxlQl6J8E51N+DuIraG4AvzyXb6J8lWFdgW
MrU2BEpHfB02aW+PqyLGdBzgP4cmvS0LcIS4xz6j/irtreOYpItbpYWVtqgYxBUF0fb42jzIqEva
lY/MIRjk4pQgdRkfQyBl+mFP/AJiFvnYohjVzvlvWJVnMAXPcE1JnBfequxZ3uTJ1SLA3kgbFNDD
H80nSb5S3RoKAJRXvRrWueNl69nfobfaV9aXtAaa67B80UKmnN1fqnO8fV37URbeT2eiL9CLT6+J
fkucVevGYBEov2eLTJQIGBWfbP0x8EiyM95WhXN0Y+TPuse0YiLbqH5A0L5NCizndZSmAX92uDK9
oLW9GGOpI1eRW9CN69ZfkpOzdfHoq8E6DrP8ii2UTGnBazVG892W9PnJSERJ1DgXhVFtbdQgQTto
NIUgHkCl7r5qJZHFVVKTquPda2q6QM/REduD+DDa+mbrGH9qi+lPORtM5TJYAWhmEMCjrUUrVbRa
u52rhFPF/w/mzmO7cW3Lsl+Elzjw6NKJ3oiUSKmDIUUo4L05AL6+Jnhv1au8ldXIXjaCg6AYokjC
nL33WnMpL/kQMTClAehYOaZuZV2Uxsrykc2K/Krr4ExpxSGSd7vLENWXVjcP7eju04YgD4/kIr36
LUv/4tHmzoKSpoKRviqD/ggN+0200SJr5KvbpsTjqZTIpX/vtEzlyPZteqQ830QKhcUPSak9Wa5H
VEadXOR928y7EduAJdubbYR/HKHTRmBea7kgHOM0uVUPO0ab1gTop2JAs1yBTCwYXXwANHgY1Jqu
BGfYNEeMWXXBjiAzndFqQQPhi73cIdtJxScq/qRZQhugqBaFqaw02TBWbfPfqa+DZJuoiWZZvLR4
5eZaPfwuyvJYCfr/2XAtC9aug40wBe0QONJQzom6s+eNDN/q0huJB6L7OrU8sfGjBX6ziWyCtsvC
Hj3gCyUiaujqiwXOkphxwAYBKeQZAuDa1Zi9SX+dWf2fqiVQIXO6jfRHUo2UoZsZFagHTymRLUJH
HPsqXUWM2JiUVMZMLxmgxzjIzazAHFlrvwAzL0H7QVV0gRwmBk59kT56lkPzqqfhiMR/HptAPRAe
70IBoXbUAO9N+Tga7qd5aBq7yqUfjaEVaygpb41uLk3gDbMcJCS4WL7HDAyhildDCXV1mTn03W0l
Xtd4SkuRKqs4nriyjXmFLXtw6eegs/2IVLNGhB3fOQs/8KLezQGLHg3mpUPjlawvfGjW2UThvePD
2gTJg9HRn9DQf/dtgJuf1kIyjtgeFGdNal+Lt4HQgLg1j5UzHuMMx2+BYLtgrumH7gFlLoEt6zBy
r3oefkYTIlnVvjOtBQ3glL8N21cZaOfOojQIrUmlhk6MT8NYdqGH0cOTf7xiOA2oUSuuyHAcM1yw
eb6wWHcuLaV+UWqIn4qLtbjxVl3h8zrK1SpI0JWOe1F71lSsYhfaSPS45eHXMfIbZ7plmVF0CBNv
NMlsJDY6NePKeCdi6p3IZXbZacUBuPCS1Pi7hVCPposxi412p0eUG11afietCqd3qiLjuNuG9j61
rf5QpOGnL3uxF3V3x8wCYFukYAXxRgZ58qNk5XkwlT+yt+9ejdiF3Cw8MNvEbabTe8t8L3Fpb5o3
fyxZUtElV31GV5U5fmkSUV0h4q9eRTzuGt+G1mBEnOTUDU2Wj+huJh6BBm2zNRtGGGPTXRnK/BJ9
+6VijY/b5ko5cYya+toYDHmT4VcTW7871FP028NmSdP2bGmxWDRO2SykStRWXWyiuH1zTWavOi4A
i3NlrSl/Eu/DiIEaD6l2hxaLGCxY9WV/MTwamvWuaMxdqqP56UZrn4mbg0nY7tqfmMzoWTj9EsGk
yLft34W3BEWPSjpexkjkTMu4e5B8l23hfEdGoa/ruJ1SN7TzaH3mmU1ruSBE18wclnZBhDFyvNZ1
thYMVILaZpJRQ0ikz0MQkXXI8vTL1UKYBWXyUAIbrVp4KKVcSRqES14fB6rIPiTBHhqyykgfhzkW
gJPA2haG2GMDY9NlyEenrz5mJzUilK8eKOetbRSHsRxBtehAeoJvFHIHkotp5GXrpC/vMJ2OBZEP
YX9Ta1aolZ49ZFLQEQtzVj4KKlanfMtih8UtHn4WSOZvH92Z2VIdMrg8OVH12w38al4J+z3k0FPC
5NDm9hdSyXrVlAIgizlXmResXXIutkn+J/cdZV3VWr5p0ciVxrsxFMncsbKtro8PEYCUTfk006Bn
ONEcWAPfFeLqln3+k3nY0CLvGHG23HgY/WdOOnIhsvUXtZ7MPraz65v2d+dxZo3iIgUjcm5cxJ4i
QQ4Z/eolNrSIEpuApH5VuQjWDDzNjcJOXeMStJj/uL751bbOayB0Za5gjUuI8BrACs00PW5nhjfw
xkzWznb5HugX+hzOokhpkEsuKjOO/HlW+vpCl57EHv/d8Sy0SjOsYa994xYrTzE/WjGiX3bwDvgp
auRBQJ5IU4YIdauxkusWoxFEJ7A1QC4ZnDEzU9/icLxgAOHANl2uRtAmWG5fh9Z74cEMg0DHitP1
rTk8iA8r57rqhG9hGH+6yrWsIQprSXI1CxWVLrISHIyluWraqD8B2+vmSp15GKLTe0X1xWhqKiWL
Ltz35YBGnYPHxgb1EXuRv5C0T3ZMu1uEuKyVx+jDcV+GKrk6QfHIjXKn1fVXFTsfSkilZ3fOVlNT
LkEJCpYGUUDlPcom/WAIzXuRRBbUdbINwPQGPtJSIN5fCbrmaEQpgOJ07+O+nUc9aYmjGv1YaXeh
JD/7/aQDomDECvaAyKvhQ0SNnOib3EvfTIYztGLaGXqxdt4QOMoXo167BDfCaCRHsj0LPmv6TQq5
nhRCzcwNyBFU/XtY8WHWnmFie3ojDhkLVJhz5FqTMbp8iVSSEjEThSWEpkyGJjIU9USDt561VnFg
2MLzEIlUxHMG2SU12vVQuO+qYq/b0DxE0EXc9O4ULX3zcFfp6b4ro98j6kaovagqg0puIiVft9Ii
mc3bQj6otppEeDsEpyQ3sKMJJCJOGe1DmYXnmCpmYsUOK0OTL5ETmJuCDg1/mtJNc4CZmDgZiCmx
sWjiszHke+D5LqZG7UfnLEgnaJNUFXMWG4GTW/2u4jvPfg9jBAZjv0a08okJgQWFFq9GhhljxBKo
L1TEgwbzq7YjyK0cV3VHCZN7zJpE5hdLtafQQt4wtxu3no8dFKRhZ5hthSqfpXMVGEfhKT9G4hCT
p1Yb0pJKFi8ViKd+wpCaBZdWpWYdyPTBRJkxgkXDFmjeBQMKen/1yc3TB2q3LMoQIwapvRQJbUD3
F2AB+nAi9FfKCCbXKQhjNf0rHJ1y+giOUWReKhjRXCRJpYig04cs/zy/MBZVZR+A3KFslnwBMIR6
kzdbJfxtrSc3QzssAe8jhsYbiPuc8scfI4RnL1lBWGelNidP1iczjC91h8edk/QsSPRvH3MnDSd/
o1oXERAGG6t5uKgAW88A6N4b+nGuZD+1BPY+8psL2BYTjp3+bglQX5Ue+bkC0ILqMTsJ/Ec6OKy4
hZajjFE2aUOmLsfwAxoKH2JB8AIYtCm7nRgz5g1FeMms8FLTTgXHvjI65VQxkIkStL12zAnFTnGm
jr3+nvhU91XHEsf38n1rmxt/bJexJd87lBui1Ddd1Jzitn/Uo//VaJxKEvdm4TTRNfx9Yf+IW7kO
ecUFgI0fVTNWhaG9Sc3fkTTx43ZRPYdgndERZKUIbazt42tf4gyhhGlrue7JuoA9om0U2Zz63Hyt
XJ+Wl3Fvo9NQi2ChqbhuHVXg1ZW/rLohrSS8uPpC1aDEtfS4lm6v7V0iQ3PDWRc1M+oQQxJaaMSR
QIw3z9dWYBnNvbJK54lN40UHpLfMxVkpuMwoFm5Sc5oq5vZbbAyf7bgyA7k2WvVGKxZWhQtTwW+z
I0pe/sRyUXR6CcWn2gbqutGjCvkT+11s2FP/b7zGqEOKariZoXp0k/4dlwC1Y9HcIvmhVvdBGW/4
OX7cSJg0UKEwofbInD7cw4ScxNzpOiO5yCnob8QIvBcajRldC3eFwO8fjLdpCAUTrSEtINM4Hsh6
XCoFXUk7NhaJ3e4GJgdwsvxyETEOgVrUP5IYoa3HlDDu+azMP1Fmbg0PaZHqKjR0lXOpMMAFpYut
nUiYNjU3gZqGi2Eyx9UJLi1U44huq2RRxO2vClqxSvrJ3DKjW5hBwreIG1xGBRg2lw775PIj6tik
nQeDLG8rDM/f0rGuxcj3bRgimnTX0cyIdcx0XUUPR9JjbqCt+67HkLekwVzLBAQgh1dOgKQ70tAH
Y35XLRREsqfVhoL5mJSFT1TJuKpaXNMZRtBKAa2sRdYRiJ3KGJrDTFPfNUwFtVHtx7Rh96dZguyT
+kvxDyUtE7QkL04Iltyt91rSP0jo1ff+KaT0ra2LFRl8/4T11g5gG83AYzj6m9SI1KMTGG+tH0ha
9PkPDfGtR+xLNnVcPOD8w2I6Q6R5e2amYap0ISuUW9MZQ3VLxEmx8hJFvLQddAdNR9ImwuiSVoSS
lgVIuWS0r8TQevDK0a26F4UmAsevHyASGl9rMWy4OO/0Ms0Q6U8nM6KNU9035oro0QKiAI5YkyrJ
d59BnZBDQ2Irp2I7KnaF2x285K1rOb1bU4ILUYAyGLExO4eqDS6MbmZtxeCiZJ9GCIXNhZcji2HM
gos1gmILUMewPuLbaYZTQXdUUzrwLGb/6NwJ9GkrqHymSN/uMdhYP2V+auhvSIb/tI1djGQ6i2cH
zuyYorFGI52FP62BghsbcMvCn4Oqwfwg2VUQpu9GjhrCNTYgcx4QVHakitBK8neTmJZO7ssUtbgt
3GQdjONHUkFhJN6MHn9mfkYZVqZ634bsejNLbR9q1tPCRpGl8IwhOpKE1rz4fbryA+UWieCSVYQF
i3AnXfluAeBcTOpaLjGUeKHH4MGnKRy9uJl1KBrq+5KTBS/oZ+U17W5knX3LHoNOki2KYcoNMr89
/IsiUT+7sCBFuj752SmV0cNGtaOY576r14ZqfzLT8hE1c6lypxaQZQcXmFiV4S4FMiPXYQWEpm9l
W7zotCf5nN7gu/wwOtfIsRL0Bwh954jgmsIJSQTTV56g2YpR+WvygWvuR7XlGkHHZPIPLnVRv0yp
5oki33Wt3jNE2QA9XhFiRJgOXUSF058XjZ9Nrf791w24iAIsTs7SZzG2Kux6gGbPRMsNcP7Hqy42
CWuv+ZGShR90Uf8oFqGrmACB7aeOteycntrbDHFSkMhjBS9hxPccZtaWqFZsT1x6o+lMSpWJx0Lo
b4ZHOzKKXoJC/bQkdX5vpr+GmKMVwB2XwfGzjxmXJW85zi2tvAzOdK3F/jm3hoT63QQPEam/oH+s
1YjfLvwITTuSHjsZH1ZIum6rJ6SZypSTXNYwhz1ngnkEzD78Cz+pCzksMLUVzgMyR6adsrNhR/Tg
uJC3HRKXjS7GFY7bmICNOakLP643fiKIQFw7GrSQxQQt0rnG8Tql+ToCSWkajDxGrVizLvghRGZF
sByDHH2je+V7w+5I0PIYf3PdwkVZHadvppM2v7w8ZRGwluhk6h922G3KsdqLPNin5BTGcDGLlmNI
kWtmsksCm97xzmG+Hn7FA7IEEf7A6bohd39HAHwoWuvb89jV/Np6BQhQLWVmfcP4eHQ0PNhpr1EY
HGqvOimQLJt8CY8d9Vlzt5B/SE6WCrpG2+PbatA7tO3wLkX4q+mMg9nSz7ct/xBaerxRItodFErn
zAt2qtfKfRaTBKpq2aolEsQq+FDtHpGvyuV13hUrrDYa6innlujJXhXTZ651qE6yDNgPV0ANvCUd
t0tg1t9E7SK0EcFPJPr3SjVffYIgU/Zow1NRAgKu6VCqyxFPJB8NwhfiqNlxyrF7V/mOZgZw26gj
dzhgtkRc163qcPgo6i0Lvakdod7svAUPJj4tO0Qgq70gm0I0yh/V23x201koQtpBF76bjV6AO8hB
5DRYh8TkQCX+4tYL50Dp8BO2oEux5zNMnAdpdLE4VzLf5k8lkmYRVW+6476OU8ZOAFrWSeQ7xCia
onz3mr/K4AxoKiOF6SQwJNrGNW+5iXHLwxLYaZua8KB5o6blXAGt56TNqcrkYzpRRCaLvkgHeGn5
N69cizq4lFwIi6b9E/Kba2+cCBLG6/TOklH9HHvzu060l6qJEWTXJ94J5QrHnGt26x4zNXV4czIZ
pi8Gf/ysTG3fm4zY0xE9agYBkcCpUcFDEb+aDA4C80uh7W/24cWsowvF8M02le3g0P/x5TvNLlw8
33WDnzrvoFH6QBwA6Cx0QUGnjgev696JgWGlVJruQubtYlqaliU7bdG80H7/1Pv+ffqEkTzTCrIV
LlTzmAI87jniWW8zlQ/8nefBQopRNo2YIUs/PXS+Q1qYCZ4BDxM+XwP/GovOLnUfQemXx6QHPY0E
NgvBq6iTXXiYcryZ18N7tOqDiLhqmMAxATvVyooV1YmErKfQ5b8l4/mv2Ocw53/lrO1DqH7/31iB
//Skw3V1+ydiffoz/s+v+Z9CUAea/x//m+b//0iB9uH38A96Os//Wwpk/kvodEhVzXUMi1APFFh/
SYHcf+kOPB1VCKE6Oj/lJ39rgXT9X4L4CGA/loZHxxSIXP7mpwv3X+RPqzqtKqwetq6a/y1+uqX+
QyHG3yZQARFyyauRj8Hv+09qIMeIse5ZgHtRfNQwb3wxojy8jgVZSRoqeyv+iXOMB4ormi2RRAet
sN0TlNeaonjtEC04910zvYbTTcc4oOlDiRPNgVfYuvGdCeFsMIR57Pv8Olh+fzHDEloiDF6sPvoq
8RkhOgJLcWOeCB5MkNxP8/DClHtpOt+qLvWrm8d7o+6qlVSLH40n3ayYqZejxiAuuwxybzpuH/jf
4SBoyRHbH8Y8atqhJ1NjRER9M7tKHCqr/cgrT71FLMcZJk/2fx25fROLNdSQciHSwDkrkdgbVpbt
NdjYrmWLbT1NFCB5IHUZx2RXGwKbudC21uAOKLqTCDoz3VRThs6ybccOi73XbFKFBWlRWQS5WwD6
FNfrLmpTyotqTjlJY6++qCPgCSo8FEoVtoUm0vLHOFlJTN0aP30j4eDV0mOE7OHF6iggBebdBdqt
etNWVrNh0GRNdLuVXyr+ewZLmP4bTe7SZoZg1rJdxAM6xK6yrHNq4FKnabhOqs48Kk4K7zWq1O8m
VZdC5J8DI9iHAddFtVGnDIWd7LIaHnvfZF+x9H5LxgrnWKMR0tQYQHrh/cr7CS9rYcLTId5tibwr
T5B2yTAzygulG5g+xVlltrfODJzFYUlfwXIjhWREhDSeHr0MZVq8agxdtw32JrStEFfGNpGLUtj9
Gh3zV5Zo8doxlB/Ty7ubpC9O0hGYeiM/RXnYLpWWqs2l13GRGLhWSd4r8yiqfkCjMHHHYroyUuoX
RUHQnHQBiOehNpaRyTpHyGwfSav7svwNVNpPR5ojUmjmmWmjpeuIpRXetPiuJuDUAc4Nyzy39Nda
VaNjJZ1jdmpMbbg7w0ubjcGpN81rKzgKUoRJjIRZfLVGRyWkhRP2waYEJ0QvinXYhrZv7Y18CNdR
550hwhjbSOrtkqEofgdZJyuYC9ZSw94f0CPBIoKRoTAKZ03i1a1vArlh8bmWKBEoNTyxBgjSrgxS
Ndb417K7olnLykntT/819lHEKG0Oqop/4ITVVT60mDClLD9qDc8q65wW+r8tzl5aMHrJy8UITptV
baCupO9e8/6L8XizsQw9P9TKsUPu8OKpvraoaNHrmvPahEa9zgU5Im6LiSZVX9syDl6dOvjsEFtv
ZZt3R9sagOcGyJb1XBxb3/htgat6HQtdLiJyP4+9DQs2xh++Vu20PMcJWNpOfnVN2LxqhlDPefwD
I1zZkVNwM/R+4tKX9Tb21UuH9ngboee/ZRlTR2UQ/TKsjZ3wUsguOqjx541ua/UuawpCuVJG+ySG
N6fWoTseD2dvNPuzYnAPVgxwtXjIgeRYS5/ozt3zhgC2aKemmAfqHoFC1dE+TVGhLWRLq4IqvD7B
4q5PYVB12zHnjakzwuZCGBhYu4uECLGVlvvNTiAveD5mesk5111M+XobXDNiqSl8Xeb40yazPDoV
KWVKFdkkaipGdlZMxIt5yEfByOWWl6jOgsAN566eKmunLIwjjXgXiED21ga+mMk+B8AszCze6XV6
a5+bntHpaBLzRQtjYBW2zm+W+aghOgmxznYrkDpdKHd6oSUHp6kTNMHcE9PN816tNPMITE0+hjYn
WxsNxCyqCXjdoS4HDZVke1fFw4eMJ4lWkZeGX/mg/85b3GJ6S51Kg8vbBTY39TBeo4KWivCFnIdd
mu51UViLfmC52euVAEI+JpvOwMoAVgFwYEnL0orec7N3YW3HEl2Can2TobpCZvZm40Cj++fGeyoL
d4Mw6GiwWl/EY8syPMaqwdJeR2WFs0capAGjye2OtJC7o+9LLP6j//7cMlhirx0b+/5z51AaZ1gb
WBzpXUF7scOmh4KSV9dkrPx53vFfxahWV5eeBS119BUOhvyRtCfSdNPg3E43+uDeJTypbdJnzkFr
EJjGuXnpplYsULNupUL+ZhrLjexwCiRND6PJzWhhZaoHMtxWzmmV8a22bgnIhzr5+ZgZ6qjv+2ZY
Ch3jKiwJ8klUe7hWVIy9i2T9uaWaU+7sqBUvhoYbt4D412xGTdumxERbTEmOEJyqi20W1qpP+ZWU
KM6q8YgHwx6KkEKGhI44DvhHWby67KgLVHUDlXdkMWEw/jQljYTnERBnfbuRQXxzJqMxPH4dLz2t
vznPTZaO5YFe05IpYVIHTuoxBTkqdeDR3s5fhxTO218vaGAandcdHec060j0ZQ6lLHN1AvyKbNUR
zM0QJh4XllbFN3cK0jCSSL9D3EaS0hvDlz7MREUrhqb8+XlDB8g7B0QHdYp3ej7CABvfXbbX/coB
t9qxoi6Kr6mdxyJEet2+tNDa4cvC89pBNT+GotHWY2D8ImTPPrqajoPCkaDOOyeA2BbipGmEgvUn
5vswQvBx02brAi4NqQX2z81EG3buYC596it81pxkAU9BJE474NHTZs6evLWnLm6Q5hBkW+AulqG8
Glws52Zi9VsvN29h2/SnpFPidyTna3/EpPrcqjCXmKWV0TtKu7fIXD0fpSGu7JRweFVlRO4fNU1I
+gTFSa5carg/WxCo/gr+bfyRQChkMMfwPME+qjW6T4ZsMe45vTM2mv5ruVctf/juOpU6sXNLKu9Z
VNH79CNFWdFMSM4MsTUgtAqTXYQ6dOBU+ZFo5mNkrfVjOf2iJ10aG4WPQyiM+rVNC2wjE/lqUMnf
GsdzN3nVqjR5x+5LJFtfHbvPXIJk9quGbr03yn3ISWHmK/3CwPPyEBhUNyKJAX2Sl/GoBWdgTEMG
bnvRvBUwLQoCw40mH8FA9uk+N6Rdz553nzcpWql9JRRWDmDx8ePAn4PWYcxNYY7Lv7ZHKj1GRH32
EnuqPOUxcZQzmfg/uLebmczzSUKR+liDnUtjtgMDuI6In8yC0Wkq96rrk00KGH4R9Kr/oBDm87V7
bTc6avJuB38cGMQKTfAzk6z+qtU57kpX6VaM1PorctPoCM3grPNl0/Lvkx+7LTjboVkH7e12L3kh
2Ucnx6XntufnTRUW3Rl+40j6hB6tn4/pqWm8QO8YGSIZv3SftFPTa9s3jmosOzFqDs0L975D6/y5
2Qr0XBkc0ZdE6/X7WIy/VKv7L/+TbRLxGzkP2rreB2LFm52pyi+j8HZl6yZ/1MFYBqEBSGhgttwF
LbpGFgBk0UTwlhF5uwOaUUEsbZkF3o/d63t8o8hXks4+VA5Xf7zq703gYpq3FfGilJ35DlGLyJI2
/Y4nPGlYm9bRHWKJmCeB5Tj9wO1AHhlldS/8g9nYJDgPJW9V+uVb5IpuHxk0iZ+beR1XR9rDj+eW
K/XqXMTR/rkFFU6+xk25SGnmLis8a4sgFCNG2OctCbbcL9Cks+fEO3gL9d6Oxd83fz3n/9oWcDzR
PnFw8zwlaUCfmqjmRPaWNygSlrFaYI4fwmbhp5p5IoHUOj3vJWn8Oy2jelOFgXUixsg6icEUJGW4
CBdTBH910g2frpasK2Rw7+rQgp7ziTEWRL5/OkG2lr2rvHXhhKSrvXSZdO7wicsBK1/Ee2JQtcaP
QhoGeGx6qiV0urXVVsmX0mQV4gPdXTs4Gt7juCfnhR9TCSaLWBvTvSiEuGQRgnMwr+VXNaRYd2nT
n22jGQ/CNc+l4r1HbTjgjxu0eVO4wJESOTziN40cmiucvL2j9/m6L5JwHRehc+0LNHTYJZDp+MrB
EGl+J4qAhR7I1FFW/orjmOqAvuYLupFmUbeTkklE2SQ/DM65A8wlkIiGn5vkhoTn5z21y19dGo7b
59bzpqpUSH5x+PnvhwI1eLEqGWxJTIC32Anz3dK45FcBIquyyM33UBCrDmQd0eL0U5UL9FwrA3tL
sXzWYHMckM4VGzMh1ylBxAMmR6/tRRoIsQQoGbxmQV+fGJyQD1CqM1VpgjUeW8Q7raqy8lA6rPh2
m1dLFd20xdUAO341KaMVb1a5CWnqksD0v7YVoRQk0LfGXI6IeYWeccYZCqogAXkgpHvGG8rOzxsR
CwKJlIFoecLKdwn8H0U6jAfboo9gVNjRIUOfVDUEzj8f+vfjz3sKhab0q+LoRkxfVKU46kZe2rNI
SfXNgKkxNAL7ZE17boe5Ns3LvP6Q/EkrlevJzu38cfe817jDuIu8EnFCH+qLf/zg+ZTnjSnKSRkI
n2zoHSTpmDfqdRGM71XmSDTraX943rOme89N0Lv1WqvEX894Pr9iCj1LQr2/om2v8IiEgiEZm1pu
pjtqKZDehkffsh/kNm3t+IQIqb8CpzhDZUCVqvmYx+08uau5ypSsrqyDCR/v3tGHg4Li3hRmHZfQ
8I/PZ+noS3blMC1sTGKCceDGgGlJkg+1mzZO+2tlxxdQb/EqzKR3EBRG5KuxurcTZPxD3GYP1Iw2
HqGJDGCK5i6DtZwebszR2vWT3eq5acEJXPShZ21sw84eTN9XnCDjRcGS9WVMO+NWN5911KXvoTrG
r+iwQX6zJeJAO1mFf3tugQhvDtWQ0VD2gXeRx62tKIOosZJOzBVovdDapjqh7uRS873x3gw4UPGe
OMeorWYwHZCmINvzZhBYoxPKVGSwmFhN6p+zlb12bYszSDOSbxSqY5FY3+GgA8GnHgWSZ/bHwQLd
6Wcs7UuBNEhG+mJsIpodHp14FBzOMtIYWwbTjeEl9UnX62Edg8dCHsUmktUpFSzXl43vucbaTmDg
qgmDKBPuZkqE/KvCGBWB2VhvQKhYr5kvu+NoaNvnVgGzZga61Kaqhq+M9z8+FHr3ZXcwCDgS48O/
Hw/aZFzWGTibKXS+CwdM0X7EQnXofkjWuErHKb50VOcsVEpmBaSyexrQuSpQ7ZcWeu2DLvWd3Hb1
nEl2QuZM63TUlTtKUZucOMbmRZL4j1riwBKE0W3bFkFkEIRMmUGtkWoAaFGQaTKz4PsdOJS4Uk43
z3vPx4bK3sqiSLeCQEMMY1O4dCxeOyMm0DhosAsPALtSa7w839fzHZrUFGs7r6/Pd//vx5/3UgfG
pp8GyV6qol/3YTxlMJDOnnG9Qr2vB1ct81oM/KQapf1AokcRHqFE7ozOhOIx3SByT5bSq8alX5Ya
oAJUQe7gE/6SFbYFNMyGlVqrwfF5k2jwebwANkXK7n543ih6YAJ1B1qRiKhi9GW2c780QCW7lmpj
7l8Ogoq8RKBwskXunlrSTF7qpGEw8nyG7YK4gIADsoSa5YC6PRiKQ1y4ZNflWXtwRuhDs+ddzTc3
ZLP42+czC6FxLi+Zi9l0F+wYhG1pKfZfN89NNY0kJiIv+5IjaYT/eMrzyXXrd1ySuBIYQganEKjX
FpH363OrT200a8+7bY89cDQGrnw8jRYCOisNGzFNLWve2AFSVvwB98AqdjaugVdNk+LVygWNl3C8
ex5nsVGm5vy5qTHNXLRiaIigcB+N3qY3u++9VdgpBsw3NuFcdgcH6z88mPQWTzeNhPPettGrBvPb
SIGxK+roz9PSUTcqRJebovTRuvcx04A5mzqvlrvoWGNgGqpoN3TDN+e/cd/IXya6+1sf1NamqJBE
aJ4XvXcouNZoOAYO8Cp+H2qk2Wobq0tZI1oiUwIFPM4NE2Yq6EkyOqt0CyRFPWYO3vGsdx+2/XDQ
YM2Kok2WILc++LzKlT3UJIKMWrnzLRMma4o8pQXYDgEyoIBvwKlW2PfMkN6uUg7Ogsy9qfns5+fU
RuaP6FzbRLX0SJeRlNak0o+cFZsBMQO4KkxxblFdmJLjlAWhufX4I5Uhtw7Ruolr44BLbjZK1XrR
I+09NRgyp3ZhrzXdy2YlkZ9LFydr2CvufhxQKqajKeatMTxUw/tjVao3N4vkM1XhpAFDx7Em1mWX
1Ts9SJlqkRdUWPQJNKTJSNtJTNPRvKBoQIhbJ3q06+O8W/L1IbShkge19hZGRbKZVDmiiry92+gf
hWamD2Hm6Ns8dzxI9zsb9eDNLH7KsEaNH8Iho/onlWCKMyw9td42hiNXKsbxF1uk+CXStN+l9P2i
+N7orH8rLa5eKlAYMo8sZFco3lv7yEL0T22MXIXaEkR2QAlbA4VDNn23hPFmm0O4SeiBmm1NnGf+
O3Q070hCN4aLWp0S0uzkzBecnn1EORhF4praniAREBtFXZWnMFSj18g14A9YGmNfzV02VbWwC6U7
urqTbBtakbNE21YZYX50B6pljYqkD5tjnsH+cH3WLlBrRVmWe4RxCFU1GN4h9WWY2PFS+1/snUlz
20yXpf9KR+3xRQJIIBOL2ogDOImaKNryBmH7lTHPM359PdBb1V9V9RDR+97QpkaKJDJv3nvOczqs
OXVRvRltd/ccGT83zkrDqBXLk/Tg0EHKpJO7uhyCxyJd6MJO7mWpWrqAval9UU8/GfU7L47Ek6uq
7CXmksxy71ud0fwa0+HS6Fo+J4b3a4zHu0jRi3KGAvzTaQ4bYgroGaR/gJJllyyGg4yCedMnMHGD
3NYPYeldhUd6lR7TiTe9+zx6FTOb4NPG+ncUqSCtFh2XAfhvoxdOdmXLRqlEuM9bfrQnjuZgEwIg
MlZYfH9S2OdyGaZNtdKlyH+Ryv0rt6vqBFfgAPBu8hG46gcCoLd5AAQuaHFOz/WNXAvGzK7Ir2Nm
v+RtnPuLUMkma0g8QvziWkm9B/0db90Wn+dCtXFke3iIOs9+MsrPemr1QcnyThfxYawIuINxhBCz
aNoHaLIfedeJ5yGMnS0K3WnrljVRIvERMIxdgWTI7YQZy6b3FvOplRlRs+IUu3n+0Jl4dJo5PifU
Hw/GGJEFmBEatYBPooIpioNL+BOnRURV8PrPoQ5p5M37tmUpGNLkiRDcgSZN2QJWjcv3UY6/IPLO
qGOWM2OGkIlQAFITzHbrLd1liQpC7WL3I5w5lZqrSN0kwdfsWwDUkZs+2DkashbuVGMTo1Bq6h6a
vo90Xw5pgcGjCJF9unH0DEdn3xUAe/BrjXiFj3GBI9djGo3dvj7SVGDmE46HIeIZ8+r0hVmfsS+o
wmqPDLiKtsRGy/pkBgOErITR9kBR2JCpeivH5Z1ueHpNJaFpRgzBpFk1fiJOD6k5TleQ288y9x5Y
ZcpLNr3QPPXttt/JoI1fzJWlZRcM0GRaHKkOT3bQYY11avHs5I7zNHmXcmYs5qzxEow16Td0xlFh
LU+m9sNYnJhLIV/DloGVaPWc41UszMrwe4+GmesaJwpNpCBHUSWHvO9KCMUL1ZRc9ubk/smEGJ4E
EDkYZ4h4NWM4ggFxsrpcbBifgrQ2/QFBgUCbi3WJ7NMIAPESGu0ppyjmcm+xUyz2nvmYzbx9OEe9
O7w6CfFAXa76o85F5ZdtpneTBWm5TaenxZPzJko9fSy9fFuvDMYALSyNX5gI6j2DEUvqS3trIvoW
DAn3RhmYIGDn8KMLQQ9Z9CSoF39Gk0GRatfzW44y2IPusu9K4I0jqR+OjU84wNKMD+VcEQQPymU8
Gy66/hr5iBur4TFhCLrnQBM89fWHiPGRuUttv03yVkvcgLCLxbYbQvMbPm5oxYfWxpimUgtIUTZC
7anD9xGFmW8trgmFvJ7RvFUCzhgZFD3ZIb1hBR+URcAL67/mpON6neMXq2mM8wgIAclJcxBuj90U
Y0awhnUZoEyWOiTJeRD50dbmmWf1SUgxAe4i0YQwsGzPlhI8Bp23JzDjB0YpdgxUEidZVaZftTUo
pX2fFu7TqJYny2nm1yqjNCVcZ1PnJmIX0SO8n9x0azrixZ2a7Nh7brlLb6LIf5nsuw/dwMqc1NSb
nfOBwHqbEwOF8r8K/HXPCUkBzPBmIEnKjYe0MNVGLZWBpxc4QcISKz1OPcFofWI04NERZI66NmwQ
5YcfXtBCQUV0XjSQguPERLDEMFGX4/swSxQh85/B7aq9DWQTpph9EIN0LxbRXbET5mdHZwhZO29H
PCg4G4bhj0wPAWhO0/w8oxncToVZ3CSTjaY17gxVdDjXT1OaAuN2wktsmOkfDIS7Tq1em9pzt22G
UcU1WMaRj2JWLL43kwy/db39q8mCVyRj7eKgMammt7ZyT7Vl6+fCwC9nBZXwk1RZ99mwUijen1hm
SQwyEutGuhmGFAzdDBjHxg+TML7bBkdVYykRWK93gz41We7dXc22zhuheIKrnT/PCuPV3KYWIUgK
d0bS85zUp6g1z3Xk2URhlObWNiAYRlF6byoThO189xien1uSq+7wO2PGbwlM1Rz/dFmHFB9pDzcV
gnempz2EeSDEXW9iHAqRZc0kS+1UZIvN1wfHrFwva9R15fo1oFPNq1PZRxST8blntTSkA3Oq6UEi
MiNOS/NCg1VfORXViNaKXTBOggAew3mMw2lmO6dNF+phOn39L1D8L2YQv5skrmCgbsWhVNEpJ2Xh
mOEq97L4Tc85wXoqx4KZM+fBz/yiuwreBQ41QMj6AWC2w07jEFyVP6DmFSzTx0wizPeSc1a+raG+
h7El7wpt953Re3yudZXtrRAvBQW3eip196fR6bLD+MuEz6rObl3HWyatFAVhHF7qciCmO+y7/WQu
v2cEWJX+Lvv62Up14dsCaJKYjX4jJEtjWFr9+evGaY2egHC0++VUtQcP4HyQGO7TfLFsUrlHUujW
oFbSfLGmnEqoihu7hbMdB2p+1A3u/SBNn6gS6P3bxvj01SX/+l9H45Q32VLsgwp1iNvaJJZm0VtV
L9e6Z/duqoUAAEXSWmn/MtKcjOsZ//dCvuWutPQ7Hbn5EmZP8dpKKGldMXixowOofavorRc+0m5j
fM3+AevwfME6/EZH9huosGE/e5ChetKqEEnMdGUq6Re5hmgeuePJCwMLgpRHzM5ECUO51hOPk4R7
WO2fYWvsEIUl11r5k7V8lvQ8mbUClrMMgq2bjChFHFl+N5g/2tbx0YSv1i/0CxDSHFLpD46QW2E7
5Du0Dau/1SE8reu3PCMwZy5fmMlnx/F7pYotjN+BigdgXxcxGIuN1T/Gnj9VL33j5efEDK8EWj0v
BklHsRUdNTTXrTHFEc4M4s6c3tcGquYaf9quUIbYguQnZsv9ncQ52UOa4fUQNcTXGd1vOBVoOsP6
MQ3VW7n2bYKKwtSc6DqGENEC9otzR7zgGMwWiSiKyt/wEPk2GHhG0O9NSUyqvYj9NBl8SH7PBWC5
WBkvADkRMkTJt9bsHm2062WEFLDWY7UzU6Iw8v7NzoW6LqlxJyQJI3Fk6h0I6KPd2Bn5W+nr0LCy
BB4963IesaErcw8fYE1BjPNrPhiHGJLktgoNh+SjqnlOJ0j2VfFREo+wSwb75jhNfsXW4Q+9mo5M
RXEOzwU7iiI2qWL0pqb32RidSxKDvMqC0vNHDo7bvO7Oo+NwnrFkss9H9TlZI8FLCOvEOGwHB0q/
TOvlaTTw4gFfJf+ddDaC2ratFb/PqcifGWw+o+Fxj21JcfIwRuDCqpLOpcoZM7geznZjsQ+u0O2+
tdigykBNe+EegX1+84z+TWQrLAczHYBbQt1XP/PBmZCz5sPwyiIC64U9UZf22R2pj5UZI/Nxkl9e
Zp2dUpqvXv/KAwAL4hGT05KE5fRltWaV4bRHN8IyPoPSgG2D/mwPBrJ8zRQR0Eobzq6bM6Kd/TJw
5vfFCoijtZ1PZWmYrinHBofBc0nXHEuuaz7j/lrRhs7DyHK9NRN8nsG6tdL5PoQhgJCOSBWDxAqV
kx5nxKPiJKTUm7Ks+zRwxFpy+Ru3m3Eku4AgFYQMaVWeQkeI13VE5mNCuZh97dFGar+lpmGCmmQF
1VAxfDAKJ6scSA4ujG9I/F9gm4p92wtMmGYIeC4dD8m8doKIttqLzKDvFaGZgoOBKT7ocyKwONeX
NvXt1C3Aj4rsytpsMD5DaZFEXoanpW62BM6Ox3okPGYQeq+J/rg5av7p9U3/m/TvxynCazQZT26p
3+PhSv5wyrZY4C61onJn4y+5KO34QT802wyV4PtUFh9tHHdU6pOmeZAyALIarAkMY2hjIqE2RfNI
QgSnBJ18MzunPudRdAEZRJnXdJs8Et4OROJwhNWVb1MzjK90SD2ULi401KAsv1NEnfMsiW65sn7U
HYCDfEHJpiviW41xPoHPBb/hlvZtTjRKrmJu7+QRPHbx/CCz/kXoYH7FQkbiXTgRgZKqzajNz6Wt
xpesdcQDZYb4bdkruta0by4sJws0nxVayOKKmaXQns03Xic6JoTE/jUsgy8AgVxaRbkRxSCZBhJ3
jkivcXFDNgAeLp9IZRcXl0iaByW6T6JN3hbcB9sR3rJPMG/nxyzeR0y5tJ6nAE+2UYF1KDC6Meso
a/1R9y1NFU79TcHuZkcXEU+nalIefvnwDix159qZfW6xetTGVNMaw4TSWU2PAxF2/sgJiaVHpKPj
c54rT1R+HP0zyLunYr3pohvo3JVjcG0KQe5IETOvf1TRAepbdwzmApafgTi4dYfqhFosxzbSy//4
L73NmCI2JZcOjnUN8f91ZNgjMMHQrWlcYHwjmYbDnDwuNhEeMvL2RGZYgzuBQB3nG6iFxhfA2WAP
q21WmTP5IlSUwRw8scXCqrD70S/lsG3n2kBj8x83nQoJlLSU2LQSJEvv+izc5c4xwvBoxqQEtiPB
6WsD7wNkyvRcmVnvtw3MsiVf+bv1yBAjwx5fQ9gvG2jsdIeJwZ7VdO9KRcxMX/8wHXTLrVt4hzKu
71WflMB2jGvJocZhXHeUHI4acv1gIMYMYFctc9NmF3NRA80al64knc0LxwvamaTVJgowoTm41vsM
DnUwdoypCJ7W2noBiESpRM1EoK87ksgDabg8ypIDhXKH6UUbwHa5NuBwKUaywcIC72Bj7Ub7L28W
B9U46sVLZnmJeMkzml7HoDH186ztnL2mSgn4LHDSSC6apUY5rhmnvbLSwPhnAuT32Nc2w0RmZFQk
3lPUAGmXJuYMuCKYXcbcff66KfHgIAZF6eB4z9KYX1uc6Zshnl5dJA3EvLuX1mEMF6cgZ+PDIOoz
4iWKG86aWHhRowoCswUtw6Jr841XICWpuwagdNicW9oEko45Rcf4mIHWttL63emNEVt4hkyPA5Uf
S/7ydKqfdJ2+IcTkz03QbRzo8iNTWNkKNEC3JozhU6LTH9DOmqusUIGtr2dk2+MuEcKn7Zr5gyfk
e24yFWur6KeR4IFoiu4pmgsLRIewkAI6P8pylXxJTCxmVNHU6s6hZ4zIcH4l8Cg5ZhGxOwM26UeG
MkVIu16X6o+detchaCJ6NZHcVpVutmR3MF+vFsge9XmYiQYoQpOtu22iDd3xhKls8qtQnfLxphpv
YjF/LoR1Xso1dwZMDqF8XWHvYlvDzegxeDhFYFxCNf0YAgue1PBJnvgmr3CNuql9ht6FIWxqf8RI
E6BkstCmHHOl5OlvaGd6Zr7l6p2Ribl3S9c2foKczlgF+iwZIdaEbUfoTR7+sBa86YYMnE2e1y+K
ILFvXW3/bgcC00U9PoZzcamUXb02j4lYL1aLxAAAVRgVe5s87B94s/idWRfQ68WbMdmUItHCV0rD
DrYCb85hkPIzdiDIhIl5qSwrfTeA1Rqx3k4tZqJpdWBgRvN2sYWsoptBeQgO6uhm2B+EcAgGyQny
nHpQKQWcl0cBMQrDbv2LuTYTz9b4XS3udOWY9mBOxOBwfqGh/8EMvD9Y+Xj2oOUyvNV7ItK682KX
zdWoWFSKVvBWpcPBhV/Ts2GJbNoB4rR7c9ZBcNKMOzr675nOrb1rV/W1gDx9NY2s3pfngdbVg2jC
zqW76H6P7BXjSuL0NbWZ/2AyxqAfILmJAHMRalsxsHacI0FO1CWqu05u3l0ZOnVXI28ecWxSSsQW
UYthD47KTCSnSvheHlV+VAoobKwFdT8/KsJ+yIsiiEI3w1Zm7CfmZHzEtlKbGAf3NXYNj5TaFCaw
7YTuvu/vE9tnOy09GWumh999g/b2V1wxNZsqCSTTti7Edy5X18ybfY+u/2GV2HPSCMTPOK14Ca0G
R661/BhY4f6+14w8GFG91aLCtpYZ8W6dAo8WhsNU7dJvsxXPV8td5HWBR3lVq+Zz6jkiCEJ9iZnF
KTdqlNW5k+Bt7elwj1jaG2esToC2XjqDoAoQMlhNM2DPqQvReOgUotXZ64/Clt/MMk+vqp2qS8Fi
Y2Ulmc4DokPGoPucIS16P4COQd1/hFH7R+TV4Ee2BeOl6foj8jvW5QbYNoqccSeJBTAYnFeSYHuO
ACHbVnVOFhaTtH3P0FOCwZXdnSQowEVO/d0JUL82M48MXgQ2bbvuTv1qxurbungxrMw+tWUNXyJO
kazImanyhM6mzqBDNIxbKUplm4N5DyFyR5BAyBeKibFI6zebFVFFjQ+KezgNSk2P1FbFjmO5fq80
UduLk1R/oOGhN+SHMIr3LCavXez+UU3d3PsO9pDAm5sST7RJTDvaZbLQuzK3Xjphdz5lWs8oaCKV
3fg5O33+g8gNesDIxWSHJIalD64WJWRYEAdf11O1VSQ9PoKE3NuNkH4UcADAjrRcMY8Rv2QZ8psR
EKZMmSqkJhw+6NXZ1ZCWlkoAJ9ikYxnveGnlydDRX3hkj6wezXH0MLYvuMbOEfvEKgABI7iVRZDc
7Ngqtp5kAUZJ3MJ7ygvAdVNymxyCiCNNnlNWWTR7yS/DXwXiM+/N6rQM+jWts+eFxUlyUnoicjk8
JgHxvFg3tihQ5UulevMmxywja2gudo7sfgQcMuLAm67uNB/CqpcgvxKqg97u3vriXInSPAYOEyXH
/mHWL6Kv5jenS8yXiLxPK86mG0KYeRO29FCrVOMsd58tujs29NVrJ2P1ZlJRb21HJT4nwfgU81ww
fHftc59TDpJOhJzSCJ6rIh5fwhApk6VnpNrqWtIY3uK48msxPrPaSKaMD8MMO6MaizV+Ij8bEHze
KE541yJ/2zghmpyl0RwQs9BXdHN30wD3QFOQz6IBrpjQPcyS7DUsy+6GksGNyuENlUp66Kvxx1zg
ectcJmIyTi8KF5o59NdUB+UzI4dLRZzuFKuXcX3y7FiqW6cJhelhVm2xvqibp4zxZEm1I+Py+2y2
p7UEf3IMga4bbd7YOjcQo/Lm9NFlyoSH4Cbbq0YS7wj+a1NOZL80bQS2MS33OA/HN1vPns81MAYW
9Rv0moj33FsuSblqUVWRQz1/1IkFDd7kfEQDeH5Hlif0MG5ogApitPly2raksaxvtlxz1MzYTk4k
qxh7cB3EijiEhOSIN4TbbilSt27j2tc8Vu9qPFfkN4IVSIIDlWH56AYz+mjOrEvQh+eZivzWtYzx
crDyBM9Wzc2t8uosGwq8cqG/zNrL0YmJ/JiX3bGRCVzE5KjQX3ebUBicsQaLVl1xcHJtH+MQ5Ezm
XBZr5oxSqhsRsA7gYiZCcq/QsO4NiTs68SpwCH1SXJcqQRvIPaSQzLZt+t/Bzgticfu6WWjhcEwZ
rzNC7tYzGRjiycsGpNqWAUBMqBoZco/jXYBRO6Zlu2wtx3srvHl8tIiTOINa9FmEyDOP5l3dU98r
CqG3zvgLmXv7asI337jKJiFpqLnC70sze1dvqrIbHYcMgHH/Jys1ML7iZ0vP/mZ5briT9aT2hJ0u
tziV7mHiNLVp03I7q9I5WOtjCoZ7yBltvwh5apjhFcraKKBs/khiDEGkU/e2xL+tseDZUHW3H52q
fWm1Ja6x0RKF9GShsGCK1NX7aEJkXcf5jbMcAeAxT2JNKNdNh6v8PYVqYNYp6kiPZiu7RhxiwDX7
iqlHACYmF5inh2hyqXoc+9B5hfU4Z8NfMEDwZYr4SH7V8mwY+aEzy3A7ZCSEd+FyRdyY3wZlHMxs
uSyg+K7sbx/sHeoxioeTbdveM8bs+b3pnsDgnBr0uE9jV/S3tKYKQO/MeUcv/a2YzIRFGMOW9Kxt
vPpHnIzDM6/m1pScuQxpAC0wSXm2QFOWtnFwZto/OLCG56BYDqQctNc5Nt+wNEw3E6XFJiqrP1FR
ko+N1qWt8wa2AmiLPmL6TsxCauA+sVRLtmnW86Esf0aZ0D+5ivG8YA8BsKYlbhE+2RBn03dgYFs9
B8fJmZ2buUK/rBC7g85z5+ZKPR/mCNWFKyCbssyxG5v1dEHwSGL6+h1BuLxmY/GrNBpGpQsCRrYY
4+ZMrfvUsu8iCN0nljZuRpgab1BxWiQ2t68bhP07o6jMl9Bp+22CpsZXkpooLvUjAMzwPWPzZEDF
yxKWE8ibvFveLeaCG+YxHSX+AreDDy12S101MbYyu+W7tEZ9Ic/LZc3KjrJjCI4iPH+XbjRsxchq
6hTYAb8+lsKUe5zK+DNyozeQijRHC4u9QCt29qGP2c31FeG/eI5iusBtKN6k/sAIE75/PUC3WACM
9AgD1r9QutlLVuDgrVNW6zwV/OFDv2tA9fjgNEkYA4F+opQM36cKU55epon45VCCA1/iB2GGwVbH
mvpxotZyeo5CTQsOUfTaxgo+nkmzFDdCatdePEdAMg/MzRKF6sAREGCVqB7DVRaYc+V01UT3Iy69
l5VmRFMYF1slrQt6dvepJnHEmi5zn5JaXdB7Kcm+9GK0sTWVJmyWBahMYO/U0MSvybC0723UX2xj
anhXhh3IlOA9S037Cqm8e48qxNaRJ/LHry/tc6JphnqSZ3Qr3buLcGyTSNWdvj4LqEhu6qxEJrJ+
b7j+pYF2DP/rB9ceYRC057z912dpqJOjOnPg//reYSxBUtYQw79+clKo9sBcv8AgwEPM5no55lnF
UHb9vbHZ6VM7ZcRZrXc1HsSL4YI5+Primm3iUWnr998PylTVk2vWf/+tXtUHz1lgHf9+SDmnzsmL
iLjkx+C8HG8MaIwsEdOmSZB0VO3t61Mdl3BAX/X1615EYyeKChenPY8NTPqbnFT29HXPru2/gj4S
fz9fWCPaBwPMwuXrG2VDUCn5xc7p6ynAvItAoipgZq0/KDBzeuL0GQ9fT8EQZwlBbG7uf30W7RBQ
YTK89l+fHROyxIJelruvnwyaEyJERSTU10+2uopuhiytDRqSO/KS7mn07PDQ1HmwZWUccQuAjqR2
SP1pbIf7xLhsU+jZOaL/hHweGXC7vDxjCN7UyKWW/l0PnJMyrY90vy2o5TZ2p4kynzCQ5fR1d+KE
/YCeRuNNR+8ZiYkZAX8Zrs8wvwijHd5NdlFQxAFN4vWuXXvUp05SnKpp3s1oDl/L0fjZkSQI1jI5
/b2UmeB0R1WGh2m91jvKGgwmNzBwDLCq4VZWefZUGegYA1soWv6FfB+zBMzrwrsLIJrxii90u9j0
PfJSwpCSYfkyAW3yNCFLZtecx5KTMcFNEdjeFLFBh7gwIiDdFw1q2jGzxEnT2toB+U78tHbNd4S+
5F5Zkb/QaadT632z110hinjRkHyQAqAHi67VnN0dl1ZbGDaG/3WXr4euhmSZ/hQBNrTCnhJy4wZN
5xQQbP7vb4aRi8dELOZH63ujbGL2FpFdOoMmRm2ShmgO86fh8nQi1uVY00xM1KStzlINn2Jiw0Tz
vBFDlJ8sYBDvJs0DABCkGCzZSKO6w7fdp+NnIeDZl6vk1TFzmiRVkZ9D8p6JayR1ZOlkffZgQt5p
yfw0NOEfGhaoP0ImVXErjnmRYIer+fqh/qEJCzsrtQClgut0hsBI91bis6MhjZpRlnu6L8573VkP
lZYkNo9rRhdv4Id4mINrfzZJpuU9WVHZ6Vvh2HKXDpKldmwQfSu6WhlbcNqZR2tRh1z3iDJr2ols
ancvF851XpzfWk+WP4ew3KZsPi0yiB/jdsWvWET5dJWsLzNg16OX8Y7v6iogAp5z6pxxrGmcRwRO
cDbs8COOAGSplVza8M0peHrCR+fqWC0WSCewpmlPsVSFdbhT6wVF5TjthjJANA2OXUDkaScQZMWK
Lwod1GYEjYIOnZM/uuhtuLGcR/sJbm5Oyts5Nez4bkqXCWjAFhcNyR8PgNN2GYimGw1otF1i9xyi
rdPs4qwrnfG7hluCBD24zGK5VfyuGa3GS0VJy69654Lyrq01P7UTfVETPouRFK8KiewxQUWBeAzZ
Xhx14D6AExa9lBsq3cGf0uEAylK8u+hWXkwv9qtCkTLqDm9Z3MSPgArB0o3jwfTm+Nkop3m7uGQG
5kiqIs/5g9MkvYMmKI+YQAIGJTK9a7dOdlFqnlO7M7a1kWWQiESzn1McIvZ6jTTzmOz60l38lLJ0
NYyGDzZUmq2mQ3mMoi6/M4kmp7D5tvCO7jDQHlRnRC+50x2qvkA71uflY+6I0W+W2Ia2OpGMdVax
0BvD1D+DZmKIuP5mTrmPdTO7z1+/GJDANk+wkkToUf02DPN72a2YIPRWAerJQsG6jopRHUYXwurI
vFtfm8as7mWuE8xhMcHLM/vfUN/rVs5X9Lq/XGnuhOd9i7C3PnY5bQYnWRvXRDSqZbyPJE+BaRKr
eCbZWuuHOmkt8CzZ11uEiqfFFh10PIL9mm6iXivQdsTrAo7wzd15Wrv7kMH+3Yi9DslTuhyKLCrv
ttd86BEvREv7Vo/5a77k4zs4kd9La7qPTQwWvUlm45oyjAza6OQGenjyQmO8zbxDmBi4SHHvrq2Y
kXfB07BuDTmajMekBkgQd0Z/D/ApsqtwvEDQCSSpcYbbMibyGQ2VPzvkPv5/Ykj1+a//8rvsiw4B
0mcYlwXIjwIr+nz861//xSVU5/8MDOEs97Njtf+Z/Q+/j4vP/wIPWb/1b3aIaf7DpnVhEdZjWY6j
HT7zNzvE+QdVGVE42rGkVI7w4I38BzvkH8wROUZ6riU0YTkeATr/zg4xzH9IJWzX82wHuYEC9/H/
Ag8hN+i/ZvHY/BDOLvRj8fh7PMj/liRUK7rLiinQIvUlb1Gv4agl+c8uXtvBkZehoJF2CnS5EmOH
VR98STqz+nC66TQIOkAoAA5DGCV+4FUnVZYV2gQsW81zW+bZkcE5oeCM7ZB3gUciNodpag8gvu1I
PFkQ36VucgnM1NtBE9r0jQShU2R/IuYep9QeSoTIM0LLHiGGIHGN2EUHZbzvAWN5NhBqE1SkCKYe
TUbThfZduZJ9mXFJdGhO3JClF0D2G1z1pCG8v05MHNFc2NMegZYJItiAOVwuoA+V6ZbHCEwqGYLY
810sq2ZLWE5lF368zLuwI360MBnxzLBDfaulYMlKh7S4Lvat3OOA5GwMpnBMvVnRUdyga6VBzcn6
SGOSAvSTFBKilnr1OkxEUdbs+/H6K7BPfjMEnHAe1ggswC5pf3Dy6FPLBHdL4ZrP/eJnZvmyLOoO
xD7yK9puhNXH44PN3H5ntEAkpGsWl0l2dGX6b5aLt1HxPWeQloTGJ9EBGXp4kCD0RjD83dDjFBMu
B0z2rPWnUeK7rHR+4Cz5plkc50wgDp70nGjLJK1TxkoTg/QwvHd9VX2bEnLveMufE7TBfvXK69ji
EQJ2Zad/wOFfpVdzMBnF8pC4AkPl+jwZbvBLGPj4LOIv3DxcGHrSdMvhf6VW9F02L0vqEYGNQ3kn
EUgH2r5WNY2AqbLPxA/ZlMEJFPYhhD6+UJi079bST9jI33L8+C8NZaYX6UPTOz9STXk31hlRzUka
bmsLqZ7WM3l5jtR+PFvMCqrRORduC0UhkxedUF8kJYaFHFcswkbicbWqfyR2WOzyaPzsco9OBmnK
lZshWtcOcn4TboKq8r0XTOXR03eEldbzf1pX/ncBcOZ/v0R55WzHUe76r2mJ/xYAh7DTpFLRnC15
uLFqIr8T+h4PiX5pW36tkerTUNNNLuqpo5SvrU2YDLH/f38YVAX/y+NQzO4txYOxsBiti9x/Dh3T
Uw/DHZlNUHWX1Cl/aSpTxPeMvnF/RCGKv44IZmR77F+Qdnaw4QHeDR5hs8ogkgaKY6rwVmTi97zE
vxKnPOROUAMcB6TfqPg1whaVlWRGl3B5svgJbTvzrWttTeXJqNzy5K03ncCpMU75E2rtYDNF8hNU
e7V3Iw+bswRIUKq7ZihWWXZ2wlxvbTLJ2GsMywbz59icuvUmwwJATQkZSUUkLjVNQCPdHdAmmR6f
rfP29PW/Fk+Ir9v8PJXzT2EOb5FyUJI6aXmyM12c4vV//7w7Lio5Tajb+GiB5R6F1//8UqQTgku1
+gG+gk98fbttwUmYF8J2SI9RWe+eBDy4taQ52I1Rn8D9Naev//3zrmV3e2yHnq833kLqvXBQeYBN
8uCUAIaffk/IQx8yszOopouT143AOJPWThk+AKQeROqXor/bnDz2ZooQlzY79a6ed11WpJt81PTY
Jl7NEMZ7Wo0Hj5yvkxxQP5gKNcQ/72bTVaYCZ54qVodYUZ1IA6lo5XLjEZo4GhNc6NBBu1+M3JRQ
VCmaCCid7RYPVtidvv73z5tU2jsL+AzGyOSzGOqRxNe+5dDHTenRaGF251eNOtPaxCoHu2KTl+73
wCEQyauK/tSr3CNyIfLUbhyGn2RatDs6IenD4uLAeABYWJzmuo62smWEjm/NPBV0B7cMoiwGwN/L
UMhjnnYcpSsmUUFM3spcBPYJkdjXh50mXU4N2PENS++FpF1o7THTfNilYgvkaj6HuIAqC74P8mAM
PYUVy5Pjtd/jnMXCTdI/TZNdvv6ian0anMYbKWbXv3DPGXngd5poqNZsXyr/86yQv1mhbfr0JXg1
y6E46aXw0gccFTSPXac64jr1Jyf+N/bOY0luJcu2//LGD23QcAzeJLSOSBnJnMB4mSS0cIfG1/dC
VJV18Vb3Lev5m8AyqTII4Th+zt5rUzerlhur0xhvutGlIUQtDE7tfL97IuTmfnw5zPeUr2S4MvFA
LVzEJehhPJCJ81eAZhbcUXYUtvuu4aqhK9b3mvmZ6GXEfTTfzo9DXzd//ypzDIp3G3K6PT8S//Ub
IfgTJklaseozhvChZr8HvPchcNFNNXqCTWDmQb9uK4P2Md4Ae6DdqMni0M3XiYKYS/b43nYGuES9
t/EH3lOh7RyoTrJd4AZbuiCY90g8ZZAWwMiN3x5/Y4aREMMVpTloUnOdGPwg00CqaP0Ex8K23ecN
5vvVBQCqhttZTOrO0G3B/GAjove8f4FK/WbSaThmzXPamt8nDOWT8HDMJS4pcDwyDgIeAuoipkAT
fc952NqBB20lfJOx8FBEzgFvqDoWyfjdoWG/sjGx0G39I4LqtzZTFKBEJEXo1xmj5ng1UefVawcN
5KIH9wq7dw6JSZiGGiE91p42Lbh+ETAIFKiRV7lIoWzjOQlj7SXAebsCWL0PAbLj6uKGRckrHJef
BGhgYRXTW9AKNBzTD8Lbl2kdw/lK+5sf2+aKGRurh2CM0MKRTfJg3bsTweSIi6qXTrGgCjdrn1GZ
kSQSsrJrlmEviPX51g5+uqWEQlwiVjBXisW86z9WbgtibCItOplflFQ6GVmRT+5RpKxCI95PEp/T
3WTUjMAbGM0Y/Q4tYyf8f9QjdTsnXIcZ8p+uddAL4pMocmWgkkOxGyyGSVFQhFAqpVAnmu5bmkXO
MdI7bAyxfdFjdaLyGyPjbE7wKpJQM1eY7uyb+jRrn8LHM0f8iroLLFOrvvUKR9mc25Lb8smwKWp4
z/zoSalZZtLUiOGyh6M/7U0ni7fkTr6RddBtJlV+PT4u/zWDUYG3SYvomyAHhk/iroyJgAq8JG8F
BQKxwy1MD58wMhxQSENkMTsDmmQfNjvDrgQuyDnQodWmlWdkLGA2GYZhbWPN0oCV+pVz1KjB8Pfk
O8bO34K88M5hnn4CY8jXEi/xqiuJpcAiQoYnaYU1KIgiutQtaT1BJNwtQyzy57Kc/07ZDduaDHaJ
hPlU5P6LGfsJ0D/MKUGYZ7AELP/Aw6KVOJ0agBors8mThTC0+O5+VKO7zRVEeTug0GwiNS27omCE
4fbxVtJPXSXKPD7O1eOX9Ay2dt01v+zou2uZ3Edh42FBOGX1kBwrTDB0CpYh45ljEkbtCtVJe1BZ
9DRD0zO/L7cOUwNqN8Pb+YNRrjve/Qb3p8qHu4Foa7DujkcPImzvWM+8Q02VEYzsV0QHJNZyjn1K
GUfYjx9bT1BSMDz50WGYf1HYuXmo2mgdTBX5T47ivhPq9VH3xRqdfamb5l5qXDJXibvg4xB/8mmQ
oRQNzs7xM1ImQ/nDwVoENPfWRId2agxOu7phIEayFcq3ykFfESeQ8SuTzPfBfYGxAVJ4uHtRD60j
HNkUtW+Rk0BkFGBN7NL6ZqOS2Y0jW4C6c886nbphss/OUMndyP5x4aFRZaRVYlMb1NpD8LAI6HEt
eo2m9I7JeIeDTrdeveRYoitdhxmWB2bjK6GcZjUhvMdEGf2BZCbcYBYq9j3j3ixpilus59tIDnC+
DFhkWeX+Kh0GhloUbyJHpqika3+JdNldaF8+yzIolZ5epljzsKoDkqufJFSeaqQfMlTrv65Ezd8L
UaF7M4jT0HXTYW0H4DXny/74/kzSR/3//o/xf1NrsAnR+ALFwzTY+OUM2rCx43NU686x625xJQDO
2vElngF8pVf+0kvGlW30vQdY1NN6X9BAAaQY6x9JbDmr1Cp3MqJGkCqsuFvm6CW2H49P/f+Jq/9T
/2RuaPzP/ZOt+vnzx89/7rfMf/7vwFWfsGTAKPQ/PFc4ju39o2kCOpVLrltcemF4wjPYK/0jfNn4
D8/BICgMm64JNwjbpL83TSz7PzyfDZRueQ8U6/+uZ2L+aT9m0kQR7MZMC4CyzkboT7hV2+qMHAWs
Rp4OkWcx3O3JsRTEK7EKfPokRQM7nNkUUBFAaFvRAeqvx+JVOaCI/YAo0mHIILtb0fWxUiptjJZZ
MVS7CMONXt091LiXfzq5/90mcn4mfstc5kNzMl3bt106R4/N3T89M0Wm18oYQbTnFumWTd5fKQfy
ZThiXQp/1mAt11VIwpgl+lsofBoRg1vu7Kjd/ZsP8t+dPUp8XxcO5890/vTwWjrhvYUTaDQVJtJZ
wpHRm0MPemp0bAk2mwnp/vL7BgK8T2RxUQw6QRrTr7/+GH9qez2uoa+b7tx8s13P/NM1DDC/1GEQ
hyxtI9ksskJAo50xZWBDyJme/vVPY5v8p9Nvmjo9KcK/HY87h27b70tWF5DCk5oSPblhtZeqWUdd
YH/XOnVVWpOuDTOlFT2F7muCZRzrzviHqePun+omP44GN4CrH/K+vzPBaqMyOQaRee5tqjAPkN+a
DoEgmAk9dNpXJJwm9Rem6kVVG8begNu9czENrLmtFvgdnxEnZ3uyW5rjUPnvejtoh0LKcJfyslw2
CWJ9XVItmrlLIIKxGbX6EmbBhrymdtPOLEyjFh6w9TPoUAKEyT+pXvJ8Gl/7xmNqbEEXFFFwcjKf
VlFPeoiR35wYskFO4BsiLh1TFIzvCPfYShkhEUlB96uV5XAw6+eEe+8miU7oIzM8k3xtbNHZbEdg
bUudKnJZe6gISO/jc00O4uQgPWg5A52pPye26YC86fZBZjI8dIYdyNhs2Xs5NURGvEqv6i0KpemS
22O1oKkFCk23Lg2l9sYx4nOPwX6NXoNt67FWNBfQROHLK8INyhlvNQA6T7vylaZ+L+xo69jyc1Jm
vk095x6Yw8rP6uyz6oiFQcsekgFGeMYYYuj0wa2vCzaGm0kKOSuK0r2OBOdse+OxsfyCQXRI1Vcn
xZXX+w20b7xt0MXT8mjR/4zjUWrFBAyzeRtcDae/Ci5BqbHzGBv9oBz6qlbn5BcXISzKdmEe6rtR
je17hbm/jTBzWKDzXhqPUonSz0BLoATCSfVa9o5+GbrKPJaaefTULIG2jH6b1j4VVssczdK1EJIY
kQeos5CTxhpW16ISVN9gb8xu5Oc7vwI/7w4CgdsCAVS368lC6wLBxjrw1VMzH+xe+yC25n00hDzo
FlNRQ0OTptNTWAPc8Bd//dA9Wtf/vOTNz5zwTXpmvjAd2/jTSkOCnpnHVRLiD2LEniX71my6o20T
z9F1W9o49tGiNNso7zOuUFuDhQ0uUEyeeiT4LROb1z5umQL78S14rWJyvQmPQmpDfqLSuyOGEopu
Eu/Q1Vj4FAj9nHQAjji04OccCf376/+P8XvZg5fKpOZBK+a6SIJYwfTf1xAgYnbU12CxO6mKlR0V
/lljkIjmsZU2+WR15yG4dPZaT3C06E54r8styGpM3lV6+OsPY//rhzEZFnvYsxlqsIf8U1Myq8ss
NgbJWXPYonmQHjBfiRz8Z1hd2dzp+OsMG/42hwiF0yJ1dfYRmtPaGFU3KVHrPcpxpBYHUajoXCVm
tFYWz/U8dk1a40dlkdgWtrF/C31eBvTxAmxy6znv94RM09rEyj7i3xvPnXSrF9VL7cQOhSz5OLHe
8F1MG83Qf3lWTdYmOXp3UEf2Wisid5vR2rkXVf0tJ333ZuNi+Tf3nmHNzdDfbz4ul0fMl43Xxcec
8PvF4n4may6KeM0ZU71JdJQuXgYhsNHmNHmGeAQnEWZRlfqbEs6PGIkp4U3OqsSEznuhMTBCO941
kBKrAnVDltPRrZiNXG0X7YiRCPMVi8Ndo/9/UY0GiUkU+cYKppdw0hlrus6uAj/H4zUUzzLgJwqn
EYwRjPFFBNBssQj+rOgTEafUe08wAvuLhU3p8V0aNN8BC49nIJ1YhSOX9Wc+q24cEJoVWtciSrqT
g8eWCUejr/WwM1e9CAQohch9yWjPrupkXGO6TLgXlfhuRdVTYVvTT0z4dDtnuiKZW0OfXxUVy04f
+mJbmd54inEZ7dmQ9EuphL2T9HZ51Eab3L5Woi2j+4qovzrnusFB1LO43tM3emf/wv+K3EPz2Dzh
oIeqQM+BSLRiEbcTjVifOXqQYsHxgar8YWg7mFPNrZpxsmFFK3vyx72PqfxMNpI6a7wf2VYbZGvY
8myyOK5qQ8GIdpE8SE3fNJJE9coT69wM2k01nx5jiHxYgKQa17lpopCxn7TCdl/8KZErCzeIxKuN
ftHhJgdo/6IlwLfZjTvPJaaxZ69BAuILowOSRKegqJNnrYnVS9BPYtcJIMKostWTK6zxkgXZOo4g
KqIuUWfTFuLJtFnDac28RfGRPRRNMQvuhDl/Ffe1t//rFUDMy+fvd7htuFThJCKYuosn6vc7PHP7
2ZXGZipxnNdIRjvk/fkJpEa1K0O2iGFk34YUw6JREWuu6SFXyq/98+TDZNDtCnsBDZQmwbyrJtR2
+CBXY46JSaelaS26NqVfb4cvE9IlRD3tMzHD+hO2De0pj+ubSUrGhwWxYKejjHf7AB5s3KCWTnsc
MF0AkMVhRj8+uGXzIcf8IBTkRA/q6lBjdwG4JU4ZooUd6ZshPI8lC9r0RZA24TtxBuIucupVQbrX
ph6/1e08b2yYvtFfiDbME8bPupx1MHH1PiYMunrGDDYqxb0ctP5oKBN/TSLeAaVoNF38el8IIz+n
rp1v7D7nZhT09Moxc1bZ2DvrZEBLGYb0JuXYtp+dIEhNz633wCqsvaEL9bdfB660Q0jjvoW5Wx0i
Jnn/rlr9c3FscrtY8/bGt2zPQDb7+5VNuxazKZd9wcRt08cldKfWPTNIZRmaUAYCcCueidkm4dIL
zZsaiS0te8LQmO7YCt6DXRQzkQ1AY+Wb5stf33js/+Zb67dbz7J109c9xuZMrP9lcQUb70cE1GkL
oEhrkoHEqcBXcihQgyrKJGq2aaYxAUCCsZbCbJ5RGiQ8svxObxJFYwh46/A4AJ6zDgTsAQHVR0AH
U3AcRhkcMdExmSmfHbwqUIOD6M3DRbuNyYs8ISclYzrLNoJKms49dbFfyfTNTN1hm+fMAsorMpjq
GJuOtshDU76PXmGTKk0g6WipE+CUdItTzNnYBeY1UxXWm6QNGCCBC8wSASUzGxuIpSJYs7b3j+8e
BwV/ZOO0FHABq+mSFFwD+02mvwYRJbqd2gFh7Km3kVMsCbaBj5w4bn5qA69ZtWaePyMhW4Xm0B5I
9DRXTsGq1rrFHXfNZwPwbRlCGDy0zHnmzLR+QzSH9UTkK+seOoV7MYgfsRcPX0j0lm6mWffIcgb6
d0a1fECF3amZ/Tg1NZZZPylH19Y+qrRlD5HqrfD+0Dpn5xVI6LxqeoZwgLCMcNQ9yEv36GpmAtO5
/HKMKt3OvJ2dHQfFKosydGoBf6GdfUFGTBmN7Y2scBkCZZDGMhlp7ARJ41xhmG9Jh9KPHYwgAmj5
Si/vetSqY1W5TNaEtLe2aWmcjVbsyhZkFUhkOkIqZBTvKOjyM7g/cDH1sHkKi3jJApDs87DuGPDW
tPkzhnY0wmLSlSOG0V5j8CbJf3UlfKhqUFT7gXnQShP6dOOlR320pg3ZzebOSxN5xngNJav3vHOW
G9HRoAdsS3248vIEczck3zH+1YiJ/e6eVvYPLYDNo1XvZIKU6zbHGYRhB7F9ApengVtxfHxV2ZCh
p1xv7tqFTnN45RL0ay2EXWI29T1KBuc0UrCQziHNZ9vzNkM5+NexjK813u5jkvlQa9PqWGvKGmCD
DCAf8rLH8Kd+MvNozn3dBocah8E6tOkUAoz9wWwrhVX0FYfyMzxaTdhtx3ag++gP9qWUkbmFfdGt
3GoioWyDAGy4UeWwu1vaobUmccZ5of4vrlQRK6sYn6x6LP/wgnKmok3qViV6dIo8HBeP3zDdG0D/
Dcwt68lQKKi1ppwN6JW9DnMa6GovCgJp8OQr+GOhv8kCQrZBRhtLiKLxATfgsKrVNGLEzrxdqKbZ
Oh4Y2I+iGATOZIHeBzYpxaRvMaMAJtb6gBOQMYMaQfZvGWQmm04VTF+cHgasGsMrig9smd30cwqz
JTak4DXodP04mWBK3VZToMcB+/m96K+NdaGdZFwe32SdSZZxEVekwBnepYtTB9h+cprSAsslRfIl
HQgcNZXvLWt0sithMhTVu2pEsOuNzLXdRa2X7g7OIbztYMAPpyIcY81oMKxz0YLqogSqW0NeHcLs
Mph+uAoC7kzAuy41S/NUhFa6A0+xYMluES1LDy1M5rJPL+SmKmOowOTC/Bp37HAgZzm+va/y8SOC
IYCq2l/0gB0cUMRbaKvy24b/bnoCd/rWNbkFu+Efh4zAQ7jPLfZGHe4LzZ9nK8FvbFvFO0ie/LvL
+oIqoAU0W3cRKXuWPNaCR84XGtlgTvliGxUsWohC7UZW4LVlYPr0F0jkYNj/qceIqVblOG6g05T7
2HOu4GZIvSXxA5nkjD+30unsArnFVE5hOYma8RS9+4WJZkf32sPgSXx2VrxD0/DrcQ0qh+6EzzVe
VSoPn1ocp1iu0sETH3ql4WdjfroeevOXmEe+6BVXWM3eO/qWh2E+NBnO+BRu8UInf2UXzygFOaCB
0nrPvmRp/jVmrncRIk32PKfGuuIq7O1qtgcn3vAsxnoJXHJ478kYYByUS9TQVf3h80qOR/GcKCr6
IamsuyjKl6xuWRds624lXGZEi9o+jdA6d4xlzF5/LyAcusJHhOp4MRX3cGtqzXkNrfASVmOw6mpD
vkX+dPAFqIuy1nEWeaq8GPPBSYdioaq7HnTmPZjUmW3PWtOMCTCFDVdNd6cN8uAfdknMkF62V483
8rV/bPkTiMCa6y+Nxu9OCOklYT+lu26KpD9ZfrQwUWo88S6QCJncZQ2oZOv583iqRk+OegijgtHs
vdill1R3a6M01IsdGueElM0n1yIxdqRrtvGMqjry2qiOA466zeQ3jC/6aD86jn8b3eicGiQ7kGE/
nfJJ05dwrMetqrKfRR2dMnAD6zCi+RlkcGPaPr2bmlQswgPQsnAEaomfilTH6YcFSpI5Ptgyvy03
jtKLJdmL0WysDiiLKibanDsGb/jhWgWr0jLDEJVLaZwbEns2VouyOKZ/J3JpkkpLIodReNk5niU8
bd7vvYIMbsTQOfuA+DvwluZgEmr/XJCYrKsE6Ife5etuGAPkZ12zaRzJa6l6r2Kn+ow1+TSoptlh
T9MOyHLFsiuHtTXToPyhH1gdsP+UBhOwzNX2WQ3AuFIR0X5BQ9daypdxfk27jnZMhjueF/E9tZo3
M5YV+8MH9wjYpePVx7FV9RmtEra4ErZi3IiNzyj1RJ+RtIva0y92IOhuYVvuRqBok808maxmbBUF
Y07QG4eGVJxlUyLaL6OovcGe8A+ahRki5MWBEFC9W9X3WCTWS921yUYrffdJj318Nh7BiQ0GXwPA
2ilWk7hEDsLngefyDzyMS9IYWSr7qaefgEVhLJLojYClW+N14dIio2CTjXHCGakAubsTKplBIv8K
mtcYB/UJPI7ZLRA4jSujJplkyGPsaDoNCZvIZs+pF4Nb9wc96pMjigk4d7U8hTIJb52yNWiVWBpq
84NmTUVwMvVEQBCET7oWpKxnz8JiUfj6Fk85FPq2WFdtvjIn1NFlEeWfbA73RhN3SDMCtMXthJBm
CL8ya4pI/xlypG3suPRpTK5l4uM5YB04R0Y4vHiihw3lsmcoq2zFzoWcI+UESxWXYIUk7DxXNOJi
j1whDP+YIZlenvPiqx9x+zao3xd2Sx67bkDIbRAP8arz4kM3lcO10YhUTmxE8k6djewE2Kc6UZ4R
cusOd/ebnLzqPqMugEG5awEyuje0LkLshJC9HvRhYfnuT7cyyktW+twO6jn0W4Nh7D8OXh0HmAex
YIjZR0kQz67S27cwcgsSPhA5l/jdd4FRfKXGEFA6FdkpFfKTsBXEBbCOL1ZD7q1DN1jaWsaNleWY
Iyzr9jgITRzsGDWNj4DoKodPharl8kB+JG30YzCNaeMR7UvtaOyayLHRXEHPqqr2wgAUBSaP8VOq
ewJbTvsHVIJ6B2PtF5p6QqcIcjAgijCkj9WhLBV4hsKEIafCGBR2lb/qSkmgZTpBNBVomGwAsIDK
PT/BZ7bPmhENiwib86XBlwLap7PPjZaTMJ2MS9+pNwWRZSdvKohx1k3m6j8F1nLoeWYAQ5S+8Y0O
Pw6ZztUwApsM0DuM6KIrPnERpiuN1tfc35AMfUWwQz0S7jw7rVZJn95GTfF5TMAR3tQ0zx2yzMfJ
7PvIPSCLuGHwCq+8z3CS9FDGfVJyI9kukngCIpATNFIKpW6tQu8RKfc8WpRSkJI+xGA0gDuM7pB2
jYVHL3Tm9Og233izCAJlbnMbysSkAa4vjeRrmsZ4U/j4IfR29nQ0eXnQyfX+1h5ViJs+kuQNTZiB
6UNxGrxfJtEfVzzw5HeX03ByPDGcLGLfDHcsd67VuM8M/d2d2X019uRcjDrfJCFokMT08StbJu8S
L3K/Q4oefdxRDIm+xSWsTavqDWiMBhrg0FW3x2EeviC+ak52XfpH17HING7ra4Wx69rtNVEGG3Zp
L62sJsiH6HJNue4lpYxE83MwEMoc6vmrumLGrCv8KXgUt22SyVsVudXfDpFMjgkY96vs8KdDSsXU
aLhYsLu8gZNwq6BloiOu2r01uN/j2ks/COKdwsKKFq5TbkKXFkKbhdXMNAwOYarSnfT5ga1Laz2G
Yf5l2VcrBhiqJCA1s5DtU0zY+wL+T7cquslfewadhqQRLmxOI2NvAumzljokndoggZ4eDH7jbxFy
uhUA6XjjYec8+wVqCpO3g0zIeZEyadatTQ4uhfinZrMZXCmSc+75WFebZkB8+Pi2d7SExTRwLk2H
Ua0sw9fQm51AoQH7UJotH1n1pzLLvvuIyms3V29V2pFUyRZvMVZ4yEot4zEw06I+xHmIPbSvyYNy
s+t4HYiRPIJ89o5jlP/0ElRPtSZ/5Fn8C1kY+5QU7MkswlnOhT/iYLEk27I/l3QW3IXSqQ/t0kah
qJkUMrp19WGqLAA522v2b/6KKC3ruacXQvBBgaPX1L7rLq8aVxBLp2fZNiABCn0Xr4BHCSWa6MtE
F78DeFOvwtEuNsis/RdJ66rHxPEug2S4cWEh3JvqPWfudJYDG8LHbzLc8T1QGqiq9Ls9ypdMuvE9
T8KdlibikAQ6LszUz9f9OCDvcYlDc2B/LmBo/ejqVAfhHLJJhmEF9cw8qUkzrkzQItwyTbN6pLhY
BpugKe4dZI9eQdd6Grd5Sl7T4KhTlUzdqypcln/lW9tHOEMWTfUuccFaAI3tjjERCOs419OPpsY+
Z0fPTUK7m+Z3tPO9wfuSTpys09IZCatLXu0eQj+RXfGmLgRhj7nj3TqrEzenLJKDW/HnIWRhLC+U
vNpI7TrReSjlw2DvcV+dNfkrScifcxOTtLvGeQoIQV+UOhgOIsWsw+NQkza380S074mlfppkcSzm
v8NQ/8AV/iDKp95NAw0AeHDJuGgHbEV0FdHqEV8YVQBMOicrrz3twscQizZLhY4dC4TZBqz2Gn2L
DLrjlNC3S4mrX/pe1L0gX+pekCUts7TdF8ydEIVjNFMqxOXvmC6AF2D8UnNXvqPqO+iE9iR1QcqV
se565fxM0rVI2/gn3eRuIdHsvGhTNG6KMGVHT+qBrzdHWebknab501CRrxQI7drZTo6qisZlPiDr
xdTtz5lsrt0QXk6A5MLmfn1qip6Es5Z/eOxwDY0gv8nO5iAspLRh57t78l1hLxNn9IGNlKJAfDJU
IBoTLMYWsm+1ruMC9FXrqQO2wWEjpBk/6Znx/EgmyPGCo4qT0ynUS4oaV8+2iI2oymZsEH5WhF5N
Hu0SbXwzJmVvO8aC4Sq3Yt4grWMfCYMG2qeFJLRMvo8OVsTrbK6xo655AWZ8tsaiOjnzYUirglIw
s98M6Y0fggePBsdU3Ej5ksDOzfEzTpIvB7e+xT+x8K24PSkstecsLk6GPgUH8gI46EiEDFVuLZ+3
oio3dtvIM6ksaxp83bKC37X1EHseXbwt6yoev3LaUdug1PunALqPUWbV3kxUe0Ea0l5cT2svM/Jq
5fR2dh58nJlInQfQHuWzRnwLJjv7Rvps+1oTc2bm2nSXPfvDUlUYPa34xFs9wWeD6RVDIHf0cInr
TocdyBuZeuyz1zrv5AAJXcdC/8YZMF58ZLUtwrSs4UFGWxsRn+JFVyiySwng7ozBd9cySX+3e3VU
NJh/pXNDPhJAAzXzbRi+6HT+4eEv3BoaqKaFY+blhQlqeaFnz7ny2W7RGOsLijHGWWoLtD7dJAY0
ZzjlxDOyAhxkZI0fVWwvusYPXqPx0oVDeUlU1p1D63uN9gpRno3GUZ/im248pU3mvKADQiULN0cK
Y2sFXbi15sm1QhcDW45pC3pyD86B710bs0sOgu3xfEMrHn+yc/KJqPGabZKTXZQLIwlCGkr9pH6S
GAM2eaCnPA+fTVs6b0OYbiJpoKPExxBxYtfO3MREIfJKtqd3S9D7LDWXc+LRBT4ie4BWkIhmnQ79
tI6LzF0Dh3H21WjSZw0FHUnJ640Q+sd3ZZ/9qIu6Xs2apvXoTOIe8UdnN5+iviQ1PEpxNWq1Zpx9
kD13/qk0jqEIToBbZUCoeUz3yVa0DVKzjVf0FfAxaY3zMhRmcVSFqhYtyTEoi2xiQzVt2gdun5zq
AJ/WZMBvwD7ojCr/4XaaBlTEds52nn1EJlMZwqFbdp/SnhnGNFRk4bVnM++6c1mN5SFuxx08BkEx
OjXkChCu0DPRRfVOAg/00HA/n73KB0j5OIXNKL6TGJK+4mtq7oFnPzVzVoT7eFDmAz47XgVh74Ie
ok86lOVPUxD5bqkyfzNxE20iO/rhM5HcFSQo7YZe/MgNWCt91IoPIUuI3JqWHrzaqhEfxxcnK4wL
/C/4AjawUhjFrP6DjSpGEtDg83o4t1o23C3Sl3njYjn/DHAIXNAFwnYIoCXo/ECR9P3FYcSxDswV
c4Q2WoYu3P/cj8lKxZyUeSP1YszeuLt7BmNAhknN8fFVMuBlbfO1wWrODWQBE8u79DYVmvbUV0F6
lmN00aw5kHBQGhUiUHY2+PI8xIU60d7Y5IVhvTe5ehV6rD+7Q+yeGUIHSH7ifA0T1dvmJhWsqXP1
DSNyXy3GLoxWp5s+k0CwiFDk4xcokaC9cAHfDYzZ7+TpgSZMF6FfOl+FSm0q7Mi6TBkS3tQPEKEI
XKkDA5kmzNr5BQtxUabBsez0ZRuIL0o6eCKokDahqItDmQDdcLyCjoUJSNFkr8gd4SH0AHOSzhwO
I1mOGs+g3lPs57nYAHvgFuud+q5PH43PBrnpsrM1NMGT1MPmhmh5UXip9gTY6g8igDG9Ysu9Ynh+
B9tPtZ/QD1tUI1KBOvHPj0AamxyUpeV7wbYZo+jVT5jshvx3IjKF96ip+aW+u2tm+97FiX6KaM9A
zEnX4dCpZcUK/KG8wr8EM+8nyyDo+a0cgCLwrQH4dqUU3IXYK54iM9bPDqLQjYLusWX5hKdIX/Zx
yOxg58YWWc4jqQTkQOT2og5jKFvcDTsxESTQypmC76mtXWbhWxjQ+WnBrIlUyq1TOuRbQZLfhX7t
LVpSfhZuWHa3Pq+LEwM4CmRdiJ2R9OUmEP6uTpzxGVrcDtWMvW6AnHybuo4ZHDgTsh/SQxp3/TZK
shhlui1uISDAfQdAbpPYfnjmc2yJA0wX9VTmz73nV8uUMModyXvnhsEOaciVPDbUKAFAHjNLylNt
U370xIdtGcCOt5qe6MI0xtc0TM0Xqps1xHsycGx1ytRYbb2Uqf6Ij/1ZZmQI1yz8Vj/tXS/RwEK1
6WlwzI+89rCJ9SPNov7z8Y0v+/s0dLups4zj46BBjllWUpcHRlPnUsQZkufZI1Lc2iw4VlrZPhkD
TVCgFFUixFuQAzwbe6KYlKuiauHaZrdLfGBSvDKY4Gqaf8jGOt4F1DAlnoH3sLespVm14aKnRjj3
rvZRBPo1Lq34K4ym6wgq0rHIeCgT51dJPwJsLaM6fwqDd0v8EqPGbaMNbbwfXLRTBt77rQMg4Bm5
k8HoyBwO7oCUqWkho0gbt5AclPPCXshd1d3Yb/zyzRdl9qxPunqZlCMovya5SUmjewEqpSOFKT3G
bsWmIKngZM3JZ7HJViacDzG/HoYi3gazFKEGSQNRMSGibJYoiJKmquv9zXs5hkDjB8mfL0vLX7TE
cS8At4S7pgmcwzCq6RiheaeR4uvAIJqcQgbJgqcahpJlfYCiyeCAOE+2FOV9wogJc5MbpY1j49Q0
tn5Suufsikqij2gWDfUEZbA6BC47rjrPiG+Rnx0o/JPbep/SBvbjzAWDcgUla2umB6dPcTJU9Nyl
CMkwmA9Ok2arRgbqP0k6r6bGsTWK/iJVKYdXyRkbG5N5UQENykc6Ckfh188yU3VvTzPdQ7Cloy/s
vfbq779QMRdj3QPwNGH+8Ogvqjo5Qi0hOj0gCs+Y5ZZYWlq8EiATyVtU28UrM8Xy3isR/NAqOiQR
pPX9UHvmSfP+H2NDa96B6LBOMdyDB1PXiaSRubuHLKLBDnXAyYF8iCgzmoessPashZYvTRT0QZ6N
V9dyyFFdFnMlWdTDQSY5Ohls/YqcrmasEpAMNvwwtYc/MDaEHBfNvHWE2A9Du0K1lZ8MDQk+6PKL
1RnLehh0d6eBzXgf9FPcjRkVjgXpmhDInS4oj3IkPBe2/stRVvrJSrNkW8VIhrvYGC4p8KK/DbSa
shxHHhNz6T1aldK3bTWznaYvJm6VGE3DRCBq12QKxf2NnTFTBrWZvQoK86nSDO8zcL27uPO5rhug
/aOU72RAHXvBXdlyYRx6LB/ljqK2jxaytA6uNwdrfcRa0vljwpy/pc7ViD5nALmp6TwOjWo6dguS
pB+j6SHfAazrmKWf+4I+TysYbXSDcUEFCp9D7+OdKpxn72+RHEjGybP0D7xGPz2UGWsy7HOiN7vB
cd7svBt3Zo2ElTuBY1OfmyiOheIhXtf3bqxOek7CUTV7j3+PDp/eO0oTZ2XQSx0sYTLuk+AltBiq
cT7F6apiBHs/28YT9OZh//dR3JqvOUf9MRnhUtYyKd7+/93sPhkTzt7AR6s4930BbsaLr/4otyrF
S0TyQfpvuGVy+Rjj2coIDFhSXDizh0jN7L2tTmyH244qFcfR8CqkarxXA9nHe88fjhhGxIsBkPIY
FJZOvhOrR1kBw6k95IWkHbu4MLknCuxhODmN9cgEn1FU89UO83hwYLpcpIE1k/Gm5Tn1Me1tNt61
8xIHZE9g6d11JhogyetKUrY3Bu69mmr9LKiPz03huXelkx28nDtxAGR9V5aZE7UFecYgPuHA5Vn8
bo4ZSklQ4tya3RZ1hL6d+DE3gbssZ2GTuJkr4ypG27yUso2f8+ZKTeSsmyZFiGHl2T0lfb/tRkxM
fx/WCcImzMz21pgX45Hj6XcSiPQCI11Wg29ra3/I1XvMuzXH5fIlFygsVF7i3uqkHUEpq6LFNLT9
UAB2zAdHXMjJS1eZNHE9Jf25HZS6JyuJDZrbXzxvnrZmnzWrAlTNup3MeDUmsXX8+8UxhX3M9KTd
ill+QhyLQcCSaOHSMW0VlLlXBy9WOID+Ov59CE56FwjGQpp67LOi+vZ1AwuhPkaEMRDPdSvHM7n0
H2MjKLTaYo9lu7p48fTO8j0+VLIWJx+Zgrt080Nf2PODzSC2ISPFCILufiqRYpSlV21LJEuwjFug
2N5SHDHwFUeyIPR13Go9Wo8lPvXNyc1Z847YNt3A46O/X5qWyrcltLTrPXkJGM+UOtyQOlXjfYzF
zDZIgvJnkDbmTJpMLw3zCoIHo71Hr1iLAE6p0I0PPamf5RIMRIjH3+4tlzVH77EyaoLRyqEh68Y7
xnovz38fDY1ATKHlGPBtH/aPSTR9bw6sxKEXhRk6t429zO7h75cy6d/gHaQHNWYI3sx5IY8xRc8K
wwQNTgXtbyCre1u7Zna1K0Bwcb/cjRaEoxEKlVDMa5mhnxWgpUgj/XYDHCI9jDotAskNYDPnNpQd
WFIRLP7jwnI0tOm598gY/Ec2e9Yu60mfxPuzy1PfAmNuqkdrQV1gC/dnIRNkp7JbIHpRcnIVRs1K
uC9f8LG3SAnl8MWWaV/3PT7hW6rbrQYrZpGe/n7390sdL8mJTuUZ02qwAV5LCkUa8vkSHrf61dcS
Zh4iqbd9niY/Q1E8WgMlhm/YGcfdbXuXN+pOIBzJ8Y9yl/PR378vY0zHdaF8GLlQhVJ6zJ3W4mZV
jjglZs4KXxP6dZo9FgGD0zyV3i1QK7eHrQDCx1jRG68ECz5mlWkck3QciRNdcz8XJyGFtmcTdvN8
s8dSzY/nVSs9J6edos4/Mp9DpKcn9kPhLvFu8RkELD3L72G8TxPSLZUlSVuEpH2uM6R9BLApNO/+
ceQtPJmumx26fknY387aUaC73IBVIPkzbmCRViwtYFv6/2IJKVeL/XRXGqW8Y6TPTqXXakZz+bQZ
vB5UTrMMR1DnA3WCqa+tCflk3NqbStXZ3iVih9eA2ZbRVr2BRxXCdZdgZWMy52z8Lpb3pRE/oUNo
ztbISWdjxz6N6fTW9r46/F1Z7Of3Vco3PKfcZoLkASQyt9/SrhGBpHuB2OCv5/JusjeXi3U3V+QH
Vp5mbgWZIuHfZ2FYPmydR3lX2xkTEINhUmTVk7X7+3gJ2IiPNpv2Udc49+xmfil6+4nkDOeQ4CqO
+rkvTrgI6Y8UYmhJdUDUyTZtfLKDOsVS7ybENkJX+IfRCUiZXKJiSNYKbU3YOIoQqSZCDBxp/ZYl
BCMEgKYivRagFBIMF37CZpZ0WhXEIZ7CLSyxLfnC62Lx7gvcDPXsrVX72k0MEo6s5S+Trn1VqCvy
Sqe1U87R6N4KFjLzLNhn9XskHCqwDq7yh5tWJYQ5GTX1vK489YY259D2a1WmZwOszDB/2Ax4ReMQ
oKSRXnDn+/iP37KOZh8RN2RBQjAPzRDc98uwg/7E+97/8COuMtu+98n5W/Zp/1YbH1ZvXlgBcuBA
aGF+OYvkLqjfbYHzMWFmEjBpSeXKA3+fjQfYIEwmvuLT0oI6II+OpOKh7GjT0WcxFG7jFwc1LZvI
mVciNdYyeay3HjXaQvsh5zpEWkXnDTec+b9avMeOYD4LjXEbMxYAdxwQv6C+iUA7ePvMqLa+wfFb
JZt8QcM3kRMO9lAzg4v/b7wFfC1MyZ6X7Fk33nEvYF0/GME+JkVUr7QtMrkoGx/o2b1hOfj2t/is
sDYTCjMQO16MVVTNB7//KKz+GLh91PH285het3n3rbdHHS2Ae52huhDjvsqGHgLKIyhdQnXoVRGp
WqyrewfCpVZFQlu2/ahRsRJFdGP+ucMBSE4YkDY8oRFbdDipPZvtkhHwgOpNb+r1LD0M3SDgaTQy
jv++ALmVmRExT14DWicVUR+/xgbcwgn1ZkcTf5fmnHv86FZNsnNKgCjAZ1SPUVvBZSadC4dPvs4d
RrPNEyBgJh9w6or8Fud69o3utDBnhu6ANzmHHZKnTD5dtHZTSbAbngz3g0310cIxYSlgZszFPnXl
r+UCIhMjfaAxnsvdyKVPwVntHMkQ/wHUmIQT5iQ4QdylmrVzBwpCR/nPsEj2c1NcKs1c+3mGz487
jCClApIINwtSqHsmbxszM2nLtLB1zDGy9sP8BWF2awTJeRHgc2X3OeoQDLPkedbZtCSnZOm3oL9N
cDixU+yIfDEimDWM5Lv9LTiItHNC08DJz/m7yzNtWn5QiT3pfnpXDta1HaYV+p5PoXiw1NNTGSTm
Pe/GejG/Upg3qJXCyTNDBWgXrc4qm+yL3wPIy7pi7RA9xz07FNo9zwfggDzYhQYSqNXW9YxIFVnA
aJGmIIoNUhawBE754JP7kHq4s8ggowNnpItJaE4PDclwsJXXuU+D1ncR6SuPk9vAGKzDCr1ODpUB
w21YJCeZppFE2+amBWLS/IAVPFIKR2JQBwfUhdXEiYVI/IA7YgtKsWTiubwk7NJZr9xVIl0A4Mnf
rCasMA+sD9FovB/TKSM5LdeWQ5cGO09nNO0QiY2a3CNnNhs4IkWQbNlk7poq3dc8YOxxx1bvgM9k
Y7QCAdb8wtIYc2Dv7FygBrl24H+a+9mUTyoYt0KaF7jYwg2zmECFJI66BCCCk/7WXYzsyrlMFUzC
uuQlGzipnRMawzZE6PjIvCLRynWbUdsbE/OmvtskjncoreqJqIYNMwmULBzkgsW8hktU5qT68Fmp
x15hLxOdjJi8o9gwNdhNXFylzQqGAWeHf3LRy8e4NN5UkmwzVlm6BgBzUXfW7P0r9Vs02vvkfNat
+BqXktQSbktz4WxR7m8SzxtVjatBA3gRLGdWnFHW/DAsQpVmbANQmnH2Oi+aHQap2gxt/V1YH4XK
QlPZrIMa0nt9Mpe64A4F6sY2kw+mG1FiuZxMTq8iWPUblct61Q8xyy7mdZKTmMs2ExvIoptUBSuP
lIdGtF8BQ9qdWtrjiFQCIEVU1iZTXpYvHRocOWuhb3Zr2K8nq0ado/lrL253woGD3kF5MKuvkRMI
7fe2S9JI4XPnsbJJmeJwFheGfJtjOjc6BbvJj5rXQiAlFbFZLkktj0YunluhLhVSO27/I3F0FxI8
Vq1Zb7TJWC1iYqbl3QPk+yltb1vkj4mido5J/yYZYokL4NLBXaHm3WCZL6QjbV0PQfR0RoXoS/93
1IOtN7E+7fzt5DpbQ1VthM81HGDvxsUENswxLgAzEcI0+6UWvy3fMXJ/+AfJY1KNvw3cUU4hvLtD
/oVbuV5h1GGsKMyDlQTXxUC4mmYV+9pVbEluYi8EwLlvGQGatrsCRYzIj2D4CnqHV3Iqsh4YHAph
8Ot+qw7zT1KRRzV9yYc8Ll/cLKOc4vwCsmxY/SFuKipRBgBVATczRSIN1SQl1SshelI22bedWsdF
dgS13lcgOvx0RHldPgWWB3K52ItCbnNdO9ZmzFq6ZahaxJu65XyyCvfA4fvgBSVGGSTzZrFmsvVD
L3iYDX3TgFBXevuJVrCo2VvEGz3WfgujOzZNu3a8ZOPM7kM/5itngRkH6E2/wUbS5r7zNaYYvg4P
ScIf+ueY4Djj3xm+g6/KbVYFp+IWTNU7m9GTZzcNHpu83tToJXuHOX9M3pp/NRpzF6PuDUtVoVwg
fpFoIim9Z33GxF3fVy5DD2IXbuzVUsuPJgaSEYIaju7rRLynbKb1EHDTBEOlWAjMj+NivI+27ePt
sc8yI5ICVB6VRLzOK9J464EeqDGnncmOZ2sAsBiAGijCvI2KTduKMMGUCWWnLXy7QICDeRU3hNEQ
NBLnXmgXGTIcpLfNV48ekkna2sFrgMXKdJZN40CAjVu5cUZ97zjxrakrImzipyQnGrH8cunehyJe
NU1waMznDLJXjOkUlu9aVt4r7OWt4A5qeaI0wwukIxwJ+r7Vsk0i003gkK3StfgYoJdk6uyK5Dqh
oBm8eldo3gOCYUTSGUrebuPIMWqZC5t6QkyJ+OidAPmzlv+2IL38PCCMDq9UcdLBW9SkDMUpJDB1
Lf3s2nnEXhZofwhZ9fDWI7FK8UOqPiMOJ3kkQcgzeJ4PXW9jw/F/SFNDqc+ULKwC6EAmmg07138n
r3lOyDJeD20z7zvkKqulHT+hSJGiwf6L/ZqHrmzAZXHNwBzNg8kwS8CaokKKe9j7hNOGs+YQ7cOt
VzjkdHspK2m8FyHLxfTkefVdtcj7iiheuFqMFqb6XGjZQzOR/+mV1kuCGmEQEhKFidwKJEgsjDgs
uj6JfJ1+eeQ3KHv+1Xb9CCl6CEc2esmk7f10ataWbGhHyNcmOiCcYX+FY8ba2/a6m6P7F3jJvTfo
v2ivauyjBvCCqeT0mqNYN++MHhFDrb8NAdz1Vrzpk/9Y1mQAKYRbXC9ANpgbY8dfTTMyrdqBlgwR
ZalzAq48cfSRLUZ1Q3yp7TCn78EttcU/tORJ9NIx/rppvv4RuepFU3YIqIRWmYFTZ+7YPFYz89/W
yiLdqcCtDDSeqZlG3LXOXPbE+Wgs9DqsO6W3FRiN2PLDRZ5nksQsnpOGQRYOZpm1i97UrK0Rz1bN
52n5t237BRGMayoFYGPly0onP1krCTCDv7lP3P63Qd3AjIQCyJ6S/MAqbiIHvTFiB02yotAd2ze3
fPaUhkpqRtVd8Twa0wZe26hbkaYGNq7+a5AQ5sIhNIdGe5wbQgkyy+qinuoLCQdx1X7MHk5nn5XP
E1g7VihrwDLbQFSU83PgRimrjlVBGLpVFi+3VTL0XwMa9vI+MQXfIo5/K/lize17MJPl4ox0ys6Y
/2RpcrNiKIDyRxbqWtiJ/EMwfgk9sZ88Kl14zJ/63O4tvT3/LeIyRHbN4hiIkdnhZx+dZZNcKh06
iNF4mdv5RNwyYkA3o9Jw83RFPkAL6j40oUFHi9Z/1WjzY/sfAQl+nz0XcXL++y/YGBPSrd3ZSXWo
3epzSMarJMi1zm06Q0Z1WUJ6i6HdpA4Gmp2s9d+0uN10bM9A9HME6s5vMxTvHHO7oZz2CDcosWJA
k3gRmcmqbWuNb5OZzMxsjScPiw9/PPssrOxnUNBIyIgYIqDMpnTT3F1N1kNMkRTZDO0ivTC+hZk8
3eZ1oWsY9iZjWTv07T85Og2katnvSxRTmWPd+cb8YIonnVDJUM/kmiTfbz2m1y2Di6npr6U3YTbG
dhFpDNhUXx28AesObnli/ViLumgMRp3w6azxzrO6xa8PV6kaiASBU0Z4/NixnnJSBddZy43dMC+R
zHn7vCIBL6Y0mF81iMdROZnANvX05JAzc8sSW8Vk5lBapWGlix+Q3R1N+PRbu1+NaTQhyafDqrX6
f569IagcE56x64r8uSRNZMNSBzZm3KMUQNSrE4ehsfjjkLK+ZtKuc6u/z2s0CQHph4fy7LksNQdg
6sLKGxK4gPghAEEgQvqUveCxQJylq+K+tsQDyyfgxJb9kYDrnprOjUjW00OHsGZy/8jfpFCOOQAq
5viRNlLrWePwmdc/OokCIU9gDK64gkOJ9471Ce76+VBXDqkLLCx8gogjzeimSEtIQjEMjMjDi8f+
YDVyiynOgaKxyg1TFxpxh8e6IHAhN+VrE1C8EWmPeT+ut3E5f1aO88zeHPeQ+qYOmaLlq2UXTNcj
2whf/Zeu/+ipYluukyofa2DedOnvyBec+caw3kgSAgtZf/rCfenxLsPuUDtrprJA9pmH9mKdCUri
QnjyWviDRJpivyNLFGVOWnEwPtV5+q6y4SWwHxT09tat3goYUmGqYN4GEN9gXVcQPjoESYBiWU9f
PM1hJkIUYLXkr7I3DlrGnJ25Mp5x1vOtpx97aQKdS6xzc/u/sm554JUTCpzxQ8pGWBefjkv/nltp
tw5AwpFmgtzDZTADVeQyxM7NP3U2GOgWOR0NmV8EOoVpOt6PvreSfXm3TAhcEQFozvQx4a0cg+HU
p/4h1uXegeOpefbF6ZO1kZS7TBOvgS4Jy/WIDZlwfAAkyMdPs8cLo+qbZ/uUDjdzietw21ogqQw/
uE0WQllhtnXk8JFV2UmYLENa9cEpOa6robiSIYXO0UakFNDCqvg9Dci/QZCSRL0HQC4giaOBA+tK
+1KQiArRw35rOfv6+Xv0tXdnmCHbPTSVdpoa3B25+5hW2leBpkxznhWBtrllfJMYdDe6auORoIqP
/QE+HxNP2bKZbfE3UENYExEY+lPuL2S6Llf8VMcUY2I46VwjMHdvZ2y/6wJr1egoirWcRlU09m70
YAxr3O4dD/WJtnuEMzLiIRrmRudpzFTdzewrrpavonSuhY/CFjs+sXBtuRcltL4MxWIks283YzOf
ECq4aqb+xa07kmoI1yI2+82ol1eVgj13rxVVIr4LzeJa8QgXuP1EUpAg3GXJP9sA+lmnBjay0d0C
BMKyZGiPRskCGUAMI9PujbYHVRmkawqOZKXH5b6vIRMCsWGt1N7rlfGcdcPb7Z9UuC+aHG5BzUw/
3Ec3qDfDYLxg11rHTvo1WepDiBxZnVVsPA0NyThqKzMXoarHI1EXvxrP/baqOfJi+MOCFuPvZ0gq
rJp1/5Agpiy70LSn06h4RsW315km6TFptb3dq7M/6qf+lrhEWKSfVl8tBYM+WZfYRPva9+s2pVIp
DFLcqhrkPpr5lSV5djIkq7PxSavqb4t3Fm+9E4Oa7wsM5Ty0Hu2sP0M3BmRzu6Z9B56mC3G01wX7
gdqOHJMGx9J3vnzIei2OSMf+YQEBalPsQISGfpJf3Ux+U28wRlp+bzd5R+FV6m9WS4E0K1zTIqO7
Kr9GEMejb3yrPCtWdS/RTw30iQgFZLedaLkonMY1FBoG1oSKNFxvmRRfxkDJFZcPcGI2Q88wy1iO
dUwCdVnf1e1bthhDhAEKnQ2JwtLmIuzs79v3qAvzX5DFn+TL7SEKfXsQZN2JZmQyWy2cKwOrDPE5
lTWsjPQvHXUKVZMifqV25SAu/vnemiTLo8PbZcfTW2e7B97Qe1y3e0slIsqGmNJqBNYMQ59bfIui
+wDQel3DxeRm7oywEdZmYc5l6wVvfFrSECf2R2f3kdVgl1HmQJaEF5yc2yXtBQWVuolCvDhNvs+a
WYVJRZ60IMIBt4Ipwt5x6N2c81S0vwZuMly15ps5sTuDIbZtPWvTaQ2rE9siDZw/Qr3AIFAMb5ZX
/k4OpgcDf3BEyMEKk/e8QU5FbtTsE2PKCNYIjqY7HeFr4+e1nAcrZXas9NFFz8D7U5I4Fiq3P5fM
2BXummZA+6YJCCeEPrJx9/WjXrhgU6YbLKXxiQ0Cl1PojNcaQnopvNhsI/HxyKoJJO+CGEFltQM6
RBOeI0gDbTUrWo5pjL9ae6oIY/nKDJewdWFP0eRUznoJ2HzYchkYmKJzs+mxIyNpO6zoXrIv9jQ4
wTpognFj1XfgtEF0mKekKy5O2n6aiYqjEhXfKvnARQ4t13bCVnMQEIzoHkYLv2alg1uhRPG98iup
tId64CgSTJmRtFVNbzO2PntZo1Z9Zwuw4hFzORfYWXYP4vgykjES5Y5k1GU/FaWvg9of/U2nLze0
Bu3VPKnnwbNN2K6GXHusmO+smwvC0dw9CbXxYah0fwvn8D5dGmcLsRCHFjl/oJXiTcO8LwqqPdYG
GqRSZ+jPOvAWPJhtHYTEuj7UIDs/5uLmTFDUB0HDV9IqbT912V1C5hSVHST2xf5Yav1LBbbiScLf
MeYduBRzLUGCg5j1Hnwj1iN9MUVU5MZdY09AG2ZcT5NCXc6wczLdLKrc5CdnwRr6NY7rhLmeTqyi
E7DMtthyBPzdwu0+44nGTSK0pcSqYu/H8N9Y8fPNvcCH0SJdV1mkVfa2skSHt7ICQG5XH24Xv6DD
xcKbLFuCHQXs5/E2SvBRuTVEB3bp2QrQHww9nVXjo5lge9dcmVyZ66Gbf3p4yrhRbl8gj3hZy0g1
/ghGWh4dIrb51khMWeyDFGKXFRLANJ6NULg8dzvQptOIgh5QSGg22S/USw4q8Uys1IFqm17clgQk
Lfd5bGrbXptJANURbhXzSwJ1hUTWgxoofERK0wUh+4quFFkbLjPJhQhiaHxucULxhFCULTfAAnU1
3kaApmaxT0waLw0cpjXRigo8OSk0l5RVKuJwSioh9PVQ4zpSIt4FtokKv3wdEezjHTFeXfbHNnyD
AITuypoBzdSwA1gPonKxJ7oUeyBQNKYp6sgLwwvgTe5eNPGRqdDJQKfdLCCBL67KyFeqis8+ng+m
nt65VrqpdPb5VvdQ42mLLf8ob9YfvjihkUwRmLs5t2jB0SXby3cYKultv3F5IlrEdaNUPJSME9Q5
VR2hQEV1qVGgsSY5TKPXogXD1kOWC5lu7hu2+i8/638pD9+DLP/CTxA5mBSzjLVFxnpMzQU/vv7P
42eL4gQw+oDYT0DntTpGbbqJx4jsx9AboNo4mD5H5B+QAS4S1WnUL9FNcLb6+9PMML4ZqskQ42XS
swFrExbsVcsP0SXuyoWttejjwU0y3FgIMpfbw0l4CceS8Yx29EuvSRdKMmtP8vOnn+hAZdV7WbY7
Q4pjrC1rXWufEJRtbepENXUnaRE+WSyveTG82q1cZXSPeFnpzWm30TFPj22JvVdMOUC4/FAxROQ2
GD+8JN3GuAZMm6HSMGK7rWF+E+/KtV2lOIzwGYW0DUGCWdd9rER2YwGv8ITqYSdxJ5MrBRWmfTQX
gjWHBTiRDx2bCMNL120tx1j46+W+VsVjcQu/MxEnarcXcLRQtPP8hVFAVF1BiMhisAVG04nTMn8g
Quyh782X2F52viMvi9Fo4WAem4K8M2Q6GKNqfBBs792RT2no/cvsfptqCMK2955I7UaQU7JvsQMN
SoV1F3PPxcAFY2aqQzeQ2pGdm3risZrMp35a6V35CLkv5Ucrr904HCSh1AyLUC68BEVKeYDXxsm8
F2f8aJbsbLn1nWbLp0aIo5lg4W6GjTYuvBgj9CbPU5+2NXzA9qH3yxnFtFqwnn2mRZqfEZWT95dO
n1iUU9TC9fBu2zRN+heqCO7xPsXHW65SJc+LbZLymesvLTrawDFWWNx6SCNUx1lMETudFmrfUPuw
Swq9Gm8JI/KwTCek/dzZbuNQh03xe+4DLDQerLHkkbsEgrq1mkP/XdjM4vMMChbwc6YZM3NwLu7b
ik0SZY8+lt0e07kuvuY1x7SYjhJWxkHCqcaq82vI5tT78zc4Gnze3lPesZ5jnYM6drB2XorO2p5z
IkWF9wlh6zlXiuPw9m46hgVXQRYvANvYqXAAhD4nHENucMma1zzhzv4YhqTfNxlKHLDcTC/1ZZ3H
a8io/hqDZxzCCNp1TX5yKMGJPvG39ZzemRYTpaWnRyJGfpHHkts/B1EVAsGbVuAomIFs/CS+nzTt
MHoFs2fPeGtrPNAmq8n0o+i6M2VwESIo42LO/IM5ssLjyc2jEdS8Uz27ObrAMb8AlVkhjLi8CqEZ
9K4N3rgmQDvh0YclOBSDXr0Vut2uzZ54gbyV1SaZlw8Uz0+VqDoW+eZ35bNCBInKu27wwow1RQUo
akUk9Ga003Udty+AYNC14dq7E1hCUO9qe+677SIk90CS98CvZ6jZME/MBey/5X5jU13bjL2MQOwC
LEe1pSMNmD8lOZq9K/JQ3Sy0vdVcLLDYsnDRJKTmc26TScWL8saw6pMbdqtNtlzj9VUMrfa15cm9
bajXwc3z3ZS2OAMgNqOyIYqNrPmyR6TfE0hrGXmNYJpxIpb1cC4sfNzCfF9i/1XaRzKDfUrHkqmH
1B79ocRol1M+NIduni9+U6aA50HzqfQBw95tghw/Le0mWGAZNyOOC4d3rVqabau1d97gv5rinHRc
QmPN9KnVuTdQuhxq5Z9Kzw8rJSyQhuhMKskRoRE2CtGOpa9VnrQy28y1WC+QkuhduwdvxnYNi3vx
VjOC91C3vO3oP5dJAUPTR1bRN/qniaCJcHMqi2T8lYO38m8YpUQfn31zOI1jF3mKr+IExFgYnl6E
pnvkVGXs1VoqdH08Lq0h33CeUPeb6kFVLjENCBGaOHmdhvIamBksdf9uyam60qEIDVPgd4XKFXlc
M0hGGTImp7kxaSJzRiiVWX4rZWGDxgPAattN0GICAzD7+dFbXC8K5H3bpA+jX+EK7F4kXq8I0xTX
dU32A2IIfL79B+yaD21eS+TPwLMv7tjyCrQcjL1H9svsofd+yQ0CdN3gSBV+THIA9X1aRy1o+awE
LGVqTMrxF8UHkLk8sWPqir9PY5Svc2E84UqgZnfr05KYvwM7iyidqw9mG4CYiBlurYHyHo9NNsoX
4m3uUOW5ApeuORm8CpVx9RID0SsDj7G4gw8HM45hNhVnf0wZCIaZncBPzA6eM9/hI88iVWAqKA0N
eV4O1Sd5TevOD1V1GMsRv5N8ZSF4nlvtC80bXQmqpOBV4UxPg+CKzOpz7LzvBj3REtj/SNszaaa1
mbmbJLpgJAmefeTWVcWbgfYUHCPXgWeCEZ66r4wHPILx7M4tR5Igs4zg9iw2d5VW51RSyFaSVZ6/
FpIrMzODp8RtKKn6rdPxfG1MVk+GPfxTwn+RrkXBk5k6taS7KRV60AJ7xtB1XwFrem2wVx1U/kFN
PyxETjqAGEA+OyIYWXFYDctpuXPM6ZoXreBJQxNgz96dLikgB3DDeNmmKws1jS4MlxiaHYnApXSK
MnLrd0H1PwWSZ+uMG1zbihSniu92vA655CGjNdtyomNOmSPZvX+CLL/FbJuHgAvLdW0M2aFlmT3S
Ue30pHl0ZWlRl5dkQRBUsRozntb+TL4cAUah1BkPIjBc8b1fhahRCrbN1Srr+ziJWSMD2smVVxNh
QNZWnZHjUIg2ir8CD2VW3gBEBkyaUgTXp6YIgFMkN96/cslC51ThKm4owgQe07lNN0t9dILmY2pG
LIU61fpi1Hvmo+xrfWi4AZvhqmvN9VxwqBZ98s8d0GfHsPnCoLoM8paKmqAtxHvPWtohJGvqKOPL
4qprPsANad2s8lo4XbnGOCxMOhjuuyzqyv5DKR6xdcGDybQpZ+veqlkPeV/Ss0+Z69y3kh8z0Vyy
tJT+jXH6dsqogmoSAgmwXTFlq14xUQRsRoFo2Ac9y14csI9slU1+zJLrTUOPHcaWG9HD7ip9/OHk
h6iRPBhGAGqoYmdBu5gspG0mGjvthIkXLpp8ofkaF25+AERogAfjxFZmxyFRY/wg3oLtNTqbhlI4
ludJdNrGTbwqvDEHN3rndqcednA4IKXaGPmwrTNSw6d+KFbVBMEskfdjFbz9x9mZ9UZupFH2v8w7
gQgygsvDvCj3TVJqV70QcpXNfd/56+dQnsVWGVXAoNEJpdtopTKZwW+599w2kuEaTXgTEX8qdUEK
d+DO6xp4XIpl8NBYq6yOkYHI8CnyVLKJczKcNO+6bwhUOEmF0tqVHqPy0Ud9MBN0yhDNy2EvUGwZ
EDwc5olMvVD91E8pHf+Jm8s21OmjAQF5J8Vi25k749poH3adjJg2YdVS5ZPFQOsUVQLTd26mm6Rq
cMHF9rDvHK6FyClquj71R9IP/ca1FKluZRJuVMhqWvjxmcVf4Q5XCnhvYwX6R53P+SbvA/whoXww
QzXt24avgU02LF1DhxxelSjs0pn+xg0gytV3uSzZDg9MF3yKO1Zzx9LNjFtu7uVq8iaYaUtv5093
Kme9HLPUOVIPlBvdghc2EaE5WfTUKwYYyOD1GpCNXActSTyZ7FmtSlBlpnGgtCIbggmT07T5K1JF
QhwiKFF9qBD+tSHaF9Idh/B9RGp+TCTAX+rtVeyUwcb35vmE/popRpLScXjWR2gVcqXV9B6lRUZk
hTtuQjFhbZmKk22sW0k6V77kftuB9jcg+mK4WMSG45Bjw2ElwQ5FfHceXRAVSBP9eEMSarkD6EEf
0WLsYUFb39uZnm9KaVq7CovzgXg3f12xLHx2q3nbO+atMafZX5xMW7g66iMea0i5eTVcCIX8HtUd
o6MlatY0CwbaJqkyrFutv58i98nwBUEYBE51yaSRPKTVvQrq6S2o3DfPem/GvyogpOe/iaZJ9YZf
38Dn+6SkQCvO3fjcV2F2gPvKSDkp3E3ptNFJMW5FchBBw/aL6sV0smsQ9nJV8/+1kmVl3H0+oKNP
D2ECfQz77Q3ycPuZ1RGJvpOuL6y/GdJVmkuhmI85vN5zPyt9b+JDBjaVvIl4/mY0s30mEBY5YSrH
FY5f6/z5MMdOjFS22BLv8zg16cqBvoLOrJpfm5k+ccid/Mlg3GBXbvfh3SPUrr83S8Go/RbbrztP
gKESMF2D/+fgyDsf38S1G7wDaN3ptvbBXuXNGwUZAv3eNp+N2iH9dHmaWGa1A93LedjN6iCIBrwx
LQDtVOqts411Q2KHnUrGo/oipqQ6FHY5Xno/jVd525XnfBrAsynvgGoI3Sr2lvc2OXkwHZ2lLWBX
Hd9oJdxzQU4U4S8ObVJJFT5IK9/HMHVudGX1J7THmtMtf28q0DUASbpbOaurp7RxCXJMcES8JxfZ
DAuMMZDsHFxx8QofPILlv4U+FBQyiQihj/tynUX0yE3oBk+lPz5Wc5N/TAKhfO9iSjKJTbwV0KiP
TE179l+he8ItgeA1VpSKGDs+LMO5V3FWXdNyfpK2DbWg426Nh0Fy46rHeKMhc24LE9nNaIRI7UbY
IYXJGKKzUuq92NkiqiruYi/ud54RQz5zGZF7VebddQu/kJUJ9tUCZZPXOt4OhNhDodoGvZyLIrMc
q3VSW+jMkK9vcA4ULMTHBMJ/oL53RpHdWqaf3g7/96cgawiqbJq//7llpfMhtzkinWJMT2mGpdsS
afM6MNNMZBv/8NgO9+0KWYF7SkDCbDjWF7hM3e1nG3kJGNz0oUD8sBmqFjY32eDAN0K18+xuN9k1
w0KwNFMckuvSw+DJGAxw50fEtvBGB2A6zzLktjayJs9C89X1EZRGbK/pPqNVTejjPaaVkgz1RCCG
ear8trhXTcnAaeEEB/HTGDgOvykCblzwx5RecRU1sFGlR7SmRcm/swT7gKTdGHRRl6xlSku+TrVR
ls8+eyCQb7FJjdFtnDT870UILJ6Uv5U/jtPWaegpl1yewIiPMTeak/Y+qnAE0N3q6MlnSqiQoLCt
InPG72YExuOrlgVnuj36Ww/aEvMimd9BAN+Etei2o0idCx7giHS1GZ9bksF2hQFRMQDix8S2/wyD
9IQDcdo7S9yzu0Q3l5OaQB7Pw4vWxjtoWBh3Ux8doJTVa5d+4HkqpoUw1756gzQ2FaLmnZv42SsC
SjtRyBkFWcCWrvVNFcNmSUjNpvj19qVnXfVidzHTIt8FPd1H4/XTqmYZgSVhgpExBJuYf3TqGxCH
8QS/Me6N6ez4bHEkEUTshIKjWbFeH9L20FpVvP38eJLxe2aN4b0ZZYSl+s2tSSYhQlJbPBLN56yN
Oinuw+ESOEjSQKBV+D7gOU0UpXs298F8nlSZ7wbDRCo+vngYnx7zjjVKgDd5PyomKY6RjGsG+JgG
B/+uGZN+6+eGh/7OBd0wpM2mCzS6q87IrmY9nEYUz7QjOTtB37kobkdj9BzAj3uY0CqBVSYEbYqN
Zxnx+hxZH2IhjN1I6hsfD+2MP32ryjWYTMmG/P8YQIXNZaZd99SEizezNB8FGfK7uWn2AJ7wjna2
vRsZ0h8sD+Uh2jE5+QO+X/RGHhDp/RTMzx6e852wR+fE3KDf1gn1d4ktI3Utb6XJnZhJ7LrYKn/z
+8R61CRa48vC6ep7Znau3JJo1HE7l+FG9wB42zvzmbawSc+zbY27wOi9Y+4qDxd6Tup0NYz32i/x
VNg2rD5aZESR69pvOFuWNrZGkHUdMG8g/5hyNlT52gwqBKRIgcKR+5r2zI0WjBp8ttRIaqbiNqnM
R/T1ye7T9FTmqHWUx8xq8fv2rdPchaC4CtNkmIaZKbSI9OsJxsBoKxdXKavMdnZQ4isugSIl1MEL
yp3Gz8xW1b5fyJ5bW/a8uS0zAHLtDHBbYcytpzya9qzPcFUcmuuKXfTiRrK75C4vYmc/TkzE547y
U6X1AQpfDYS0ZoCBElnsHXuZpmWohfqq1+y0k2IzLIwFk2ZsZTvSO34+RcV0qOFNXrUux7OTVf0l
Jy/wzAByhcjTD0T7OvV6ugRltbxrvjhjz0m3lVmgfnCHaG22SGCMnOWNmsIBRzGfME7ffpeGXX/C
JbEB6hO+FAUEmSyAmdNFVvBijsZfXIi80EUmEQTpcAbLJbYTs72rj+QRvNEkXwgKOlST2PkjCu46
dZLHMbobRAHym2BCvAuwuM7EvuY7SKB0DQ0YOBD7EDzBIj5IPw0u7K4fm4DLykzG6cxMZTikFDqI
FS3mGAtvioZn62qLk2gA8zorK9h6XZqsWpS84Jq77EV0Ghn00G6tWjNWkvV4xBpuEGAs7vzF1MWo
ztqyLiW9ncuiq5p9zSBK6DB5dUl1MMZ5ujjE1UojwBcyhlsOt3NULtjpauT10SUVnf8MZt55gFes
y8B7HAS3sMwszYfenu5KYHTcophmdwVUMtfbClJH1r3Adlk1XBNxATivbj/M2inuDKvdzyFvVz//
EQiQgraLL7+fLPsQdcGuXr7k4eRGDNgaZ68gBt9n7gHg62liT3Vbwc2lFTXUEZzYQ1pSDxkDraXu
GYenSTs85Z4FOin6mBvRvCKoROfZAWDLHJw+pIVOq2g8FdiOEbyk7a5vGSmoccvfZV0+2TT4iH1u
uyjxc0fhu5NRePn8KVJ8eIw57LiMnlsV5SfBMGSNpCT7Rv3/ykDpPLHpaycFh09XCN56JrUctUEC
2eDGNebkOELxeOzyxuFKTxnKorduc+itSy5xldY1t4fJg3UD+TkYVXvbla55SzhZvPK9xahGTsFj
yKE+dzUbCA2OqmVIe2MTKfJgNxOOlbwDIdRkHUxxiREi9rMPMizOmf8xMOkuvBZ6iRPkpPgs6pgo
RIk7nGJD8wvoct3lAelvCiWitzGA8BSsCHEq86x2qF+ggKbFx9/n6XKotkExHnJO5JsqgvemcUdu
Ose1H3FvQImwopdMG5rlhLVXLPHW9qSC4+TFMfBD97azkuJM2hxiE4QoTGkrwDqLlMUr/vQTT++s
uXfXbt8AUZXEyERZ9ZQzrYf0b1H6QjVAHjwk588HqXzM25PLItnO+3PpT4zKWHq+zyU7q7qT1q0s
kUfhqnmfOi3eJ2R0KwcNb1qXcH3jzxtirHcDwr77NHTIFnKH5g284Es0xfGHcsOdXSe7RfH04MIz
IDkHWTjU18fPZ/Pijhyj4unzGQxqoPHNc1nXw01dNxWtdJ6xpyzZNoZ59dTFOYexg18sZCZzdVqb
JeGCmDK8pWYKUnnJFPF4VFCk8DmZizarPPWqN59rpsuKyenZC+35MsSJuFSp7a5QU5D8NzUEdY5p
8qRDcd9FrvqTgJ81jSzmz6tnG9NH3DFeZayzRXSDH7caCTHn6uNNWB5yJBGnEeE+lqoaebhZnz5/
AndJkRCNwGv558SBEChoQ7X7C+Weocy/MO98ZwHq33Pb8o/EQ/qXXLavAPTEQoryL+MQtix2C70B
ixbfATNwDvPQPE3LMxchwI2nmn4nFtSSSOYfjAGLF21Oi1MitPexEyWvaQnKCNBJdava8BnIJc2n
AbF9NJTz5k7JM2U1di5kKZESxnWSgqVBjGYx8xQvg32AD2EtMxr/5IbEj4ZD/4deRM2RqjVaxkSc
Ph+S5SdDLRIhpNMby2thLs+sKhyz0XudC+u5To1oPc1C7z95+0ZcxusMgfs+jYllmsbq4EPcZHPo
8QXKMr3HJyLPnw2EbNkvJWVVwP+fa5vbtJPetJOIz1avx4cJfIhocTQ2GVgqEbXXJG2TfezG8U74
BPemY/GRa0SiE8SOqxvp14Fl4I0ctXofp3SdtBHUE7+Qx8q0+jWZRvp9lDmCtKG7yknq257rgJUG
YZYM3LotZo7gzmum4BLb/UqwC7z7fCAP9ntkxx4jz94g2tojFiyX3RVqXbVuXXnHFXimUJ1uRZUw
3SNB5g/BolukzOmSBPrjZ2matw7wByJXjBmWlSHMIzqSbKH/M+nPpnenq3+TJqKJ9PtXpAPiMccW
kkQHrXl0lryhf+TT2UPep11SU7P6st1PZdbfe8tl0I3tQy9I4DU6v9sZEem2qfkNPvveadL+EOV5
cmKdfk2XRi8KQslCjI/t/z0tRNHTwJc/yKR2Kk99lEPlrbU92SdVJ95d5rL7hFusD2POdr/1ygQj
SJBcPn8SBNJuezK8kT5V/dGYY9qLPD579H4PFJjfa26qu6jovDWECyCGsnvy0dcDv8rde9+BKRZC
WVxlxnOCnjLj9DbyZvBXrjqRv20992jQNibbPMkJccnj0lqnY+yuf52Z8TXRQ1nKko5UVJsK6odY
Qvn+8e4O9eyHsQZmAG3Q3WvVHT1P/sVAwMD2gaPx17/N/BoOxa9zLEHUIPWx7briSzhUh3WYBoIY
tBw/yXf49TfaTdrvRYWFKYJ8/zANXrgLVfutbBEgawvm5dRv6qoMXtlKBO79zFr3WFbSOkQq/V4m
KRqFIPUOsSZhx/QqfS3nMVkqjd8EW9lf8wmV5TiudmwoMKblCPtLcNMQZ4PDaqBfea08D7w5Rzrn
kCi2e4piwDupZ9Hd83lZxpb3zoLqWr5ORdFdJnZ4c8xNLhtVvcogF+AoqI2tsrXc0JX7iFzup1To
d9+uyIEl0GhTpSEuONUnBwWSLwjHaOeE1V+iYReiEQkT+WyYq8wnQls23HsKm8RXlGX3flw1J2Mu
PeLtGg9FlkUWueO/2FZN3rm9jTJmvxYDmg1V5NYb/IGBKz7Lrlrq5BKKc4nllR5B6G3WCJ+1SXxR
Um/NMBSXyJzK7RDDea0L/JrCSwlLqHqM+RLr/K+vFpTZP333GSGzEXe1soSQXwM1EwnqSFoYPSxb
3lo8MHoKPEYlXbQdcenhTKVE7WDh3ZlA4vainahPsCZludugBMzXTJ6qB4c0rZ1fVuwaU1aDfUVP
2lQcfOU49fctaHPUIAgug3R+rZ14vsmJEVh3OQsWsLn2kdK2vTBpc58CGTNhRk1qAxzGPF3cdW2b
H3RN5DTKQu+5acpHcFXd9xT9pMlwLLlt5li+oYKOMFxW6R8mIjoTtEqvlymC3xiXiWDxzg3NU9Nn
7KqXgDySc6uNhDt8jwXwzmwD64axC21144uHWGp5N6K5KOt16DawBgtxArwMydUMDDLgS+PYW1MA
FYdx4jC4rL4M1zvaRicO2RANuAmyZUFGXtcmaqx5DfGhfsB7V69nDBKWLyQo86y9TVsTFUwkUTVg
ak2Le1M059CNymfZ+fKhrQnZ5uI/9BZ6IUwXd+zsomerMqqDaYYpE7wj85xxR2YO9U9oDXtIIWoz
BKwnPEOU3PcxAQacGY+RNSKlEKEie4CfkCd1d9yJ3RuaiL3huvkJnFp7+vUVpr5GVSnbspSUNgef
8LT6TAr8x/FXWpbsEJxDkM7EE2xi+dnwbRq4XjQYOHa7od5bgHAxBhJ4mIC0vWlp0TZxV/mrzgqc
28LQlwhmXTRlb8GMENydP0BpTEtWUORk+xH7+nlqjTXMHPYQBMPkrfDvRpJJMqG6M6nZlvS9exz2
Vld5vGFiscpD0gpVZH5rYoAVzhEqzpuhoXn3rsfwBVI86+Mg/E2Asl7OsCKdgiI//Pif/8MxeT+W
kFwiDgXgdVd8ST8V5PVAH0at6FVAQAPlTUdj6PEoKcdYDcHw5klkKn7YDVhWwdtZaAlvkcqebNjN
Z4e3el/JbmBu3r+GaTChsRPqFglvvBYEWIEhNP9s8Q9AogSMMa51yMesm6l86u2jsOwXDB0MzUFC
HiIhn+M1o0y5BQNmgHq992ewSnFaXmPBl92QuNWq0Ek/MClClUqIV6gS5yGI3jHK2Qff8yIsuTK+
TVR4HIXK/4pl564NVl6/CdH9PPu/vm+WZXJWCc/hbftSpNCoxtL3kwILCjt5zqcGB3NQfKuaJQFr
aQH0kPmHVIqTyTl/odE6Fh8DgPcE9UzsrmyoJcwh3fyZL+yfRfweU8SaoX5BTmGuhn6bdzkUhVa6
N8xM8cQ6vrcqHddcu6QFHe0BJ00jppk3TPuIR7A1e927rht02AW5TVNPlpnkBVJIf4vsJYoC41ga
0UrULcccyKPNJHts/D1gKp/JAds5K9t5kWfufOkuSyj7jyK2urM007Wl2AgKYecvtBz3RiLLe9+S
sNXyM8ah5qHro9uS1n316++r/JrvRZ3CMW9KssmVAHCyFIv/+L4mCB2FGoJypUTUn8feiQ51gl+6
TbxTXkXY51SYsbsGLQqI91QE03DuWucjLWJY7pFTX2VaRyu/SNg3YpeA3D3Ye9TDv815/K9XSkDa
UrACiaW4+vcrZUfAugOrKC6BcAR+EzKWCleZF8sn3yk/BnYj566KnQ2zDWuDG/dQE0Nz583i0c7t
blMMfco4J/6G8ZRtTpexKa586zfl30/FNe+na5qcf66lhbKXsMp/vJ9+hlXNb5tiFc0glYQmFChx
TI6phizNECfEqszwcf3mU1yqvH9/W5i0adOl3uS/0vxyypR5q+oJXga/q9r5cxHSlzL8gITSKcJz
wPCqrdmnJSwWQHD5PJkHNep3aFbgXhvDZHaBafM3L+rno0/BtPI8zStSwlFfyrs+LuranABrxHZ7
6JyquyRA8w8Bw6HNRKzIPpTdeCjTuEX+qg7D1D3/5hX8VBzbHL+eLbU2Ldcl0vXfH0bbChiZzCdX
aYzl0YN8ja3Nh+jBr1JIqnaF0ow+k/7AAIXbZji+0m/ue5u4F9LFrN982fTyMXz5mDyuC+HajuNJ
1/nyZXM7FDFmGpGnEnaX0O6rXZ50MT6t1HlPa8D4SGEOIo+yC2PQJ9iF8hUMLPTyWOlLYszOEZDr
q5316YEeRjKKSMKtTaqMzbL8BJshZJ/nQQDWjew2rYz8+7F/kTocEnptyzpQ8MG6YxGq/YdW58Zf
bnVpGxW+EN/2Npsj+IolwYYGzICpHKfncejeymXE+fngOWBfMluTcg3P8KF2G28Tz+F9yuTg1iJG
6yYXY/Q2W0gejaYbTp8j988HI2r/VG7m7werCc6/+Zx//tLZkpKG+yztEF3Ql8tfJ1aEswmhQpAP
+ZI1ubFGq3lxEQUdALrPaxzY/Y1Zld65IO3cn8bs0VzWym6YMyR5o4cIlV8BcnPlxe2SP379+qyf
v562tF3ThblluQ63tX9fh0ZeQrKaaQkq3AUX1ymus2i6TThW8GPHjoVEmwfrOnJ/MLXqtu4S7D00
NRKRJXhoLHW/sTtqEzfr/bsiWEz3lO+fD9CoUfxOoth/Pm2LlwhkomUi3ye6O3gI3Pc6s7gfjdDn
YK95h6hkUpepObp1hHOiOHFvmR7+5lKXP7XBtm2Z0iUgVdLmuV/rQJt2STCHiFhmZUcOiPjO9ivv
MkByju8nfFl7PyhINm/8W2hYB2KUmpO1/GujnD8w8L5haaGnHdPrbz6LnwtUKjLh2DZqSYWT/0uW
KggGqAW4z1cd24SLYTQe0HR0yBbpNnw7zY0RqvHMV3I+eACt1hUjzzZ/FxmsIMJLynM4T/O5G4R1
i5omB4oZqVVtu+oCykhflrU9kzDH3+ZU+lneAzWax29x188bGwsoY5RIP4yNg3UVKPEaHAjsGIfs
r5aN26//1v+4udtaW1RQlrbIjPuaLlrVSjVsWaKVY9orIvAYVLcmujTTMe6QeW/HrvYewgraJzrH
0xgaIUCZtySz1l1UNmdi1qzbYWzxRmQIXRCwkM4qI/fu1y/T/PkjcQgQFxRjDq+Wau/fX48sRLDE
VbnEx2MkoXagHq+n9mX22VNl5GkEU2FeWbDIaxpnNP5FsnY4lG7qxH+kOGJGVBRQ/N1EM9OCcaOm
+dBBogVtzIOmIWOIq1BveMSv/PrFf0ab//tM5wtNt2NxrlPtqy9njxEZBIE3E+J3ptagZpGEd934
1HqOOmNw+oHhCLwLgsa0JjqPjl9e8qgipDvG1fnr12L9/KWjIWC/y91OCe7pX9/IRCWeVC3wpvqS
IZW+KVJvehkC9A+e1gNZIFgcjSI9Nq5M7/rAdU5wW1+E7zFjjSPznFSuvnqdBCLiBD8A5hgHO6+X
vOlw3pgyBSZXdefPvDkx8x0qTPsdhu0562noQqeP3tJOkHFnQRFJKj2es8x+ByLrXLqyhjmLTnAr
yEHcBmnDiuj/48/nzso17y4WBvGl9sJ3lqRVnaWr2nT/nGftXIgq9vc0zBK6izLgIXrltgYAcfUK
U5EsOvav0mar4nc62hVlyEa/LpckcPSUfeg+GnpiIa/fiXNKLwmjkVVjRCCllqdDVDjHKLG6B1si
b5xF5pwzV9f7OkUNGTRm6Wxgr29o7UMlPxwyL4ZJnBVa8gKxrvrNJND5uT6mNF66zc9ynrLn39+i
iZcTwoTPV34HOHIu75LKCd6wUaVnKwOh73J32/kaUhYf3bgyy+INDFN7EXOBxqRJSbgKyVNoxzh6
8/oGPZBOL+EyLksnDw8BqG5tYFNMCILEChLt+WPHk2r9GSZi1D0PBWKxpiTizFxxyG5IIQHg71sm
6tiAaK1MetccJ8JaO6Vz2xhBeSQ8IwAb1YlHleHKBd46boNBc+i2bn4bqJYZB6gAQfqG0QTWC/6m
d6LGn3rLJzEGn9pNVTQN2khZXyOnLPcuaruhaxb3W/NkicQ5JJDNtmaX6OMEMcEpQuu9tHx7Zycd
2S1TltGLhSwj2Qxu4jBpDjpbMLgbIuvnDW9gCObD63GxDPaLF7k99Ac5P0qjVGu8/Pbu15fwfx2F
tsPNm8mxxdBdLZXEP9qHbkoIYDQFrF0iKnXp29e8r3+IHENfjuBml+j7bDbLXROPCbZQIgzUaF4h
qVnPLgu6Lq+PWFb9hxF2PoRm7z4lqOhUuMj1BhxYn88YOM43v37d/1HhOHhDPReHrGU6P1W2YDYx
43dQES3AxzU+BGusVt3UBJtElGAZ+Sj2OeDKgyz0IQyhPDQN25wGGO1KGLZ3Wp46y+eY9P6fvjsg
5WgnEr1qk4xzzH6reOoQNJnkMfSidXa+hU+MVQY1H1d7i5n1JAM3uWcHPCwRsyP2APObFaUzW4pG
H2uFc+XXf7T+aZi6lPFCCe6uJi3f53z7Hx8Wq6MpUxGYT08Qjj3AbjhFJALf9FPQbRqiAg+sz+KL
6zM6cYfwOvYKi27tPLDZEevPiJlySTyF1BPBjoenTlxqvHIHUpsjerZT7qFRKFpszStwz9HGFkVy
mTUWzhaforMxkzo+DKP8Q4Vmw/woaIhQWkEBIO893DdjxgoEHN6Ra7k6VH1foTR1mt00+eQt1MKk
IoGg44VUlLYIiepy+6unVyWpiG9Wv0cmI14NZklM2/BvIersfnO9f94dv9w9XROWpau0SX1sfemI
dN9ArHHzfGXHkcUdhGQFITO4uWET3kc5Q8OBUQDQ9gH+jpF0j4h+YnLg+/xh7mbzZgrKae8ZfXQd
TGxLEnUwvUmCda6OHYZA5C9sJ3KXt6oYipNpJkgF+j5+dus63grXm099D5TEq2Qh4ZfJcFsELJ8/
2xiMnN5m8HMTVrDnrqWPwftzvFxXqtijlvz4fDbEpkfAqV+tMmfJ3KiF3BPwgH9rGRwFULl+92X7
j3rJc5ivKs+2gNKaXw6J2EPnyE4cggHBO2hyn7uixZlhIk74fJoX5V5HQXdfeQOnuuHqjQE+92CX
mb2xGcXv8x5cWwpn/xs2ZVULvNkF8I/0kDqDfRvoZLgL5hMTY8gEbOCZ5Rb3QzQFeEnqTREDSkPg
Px6CmdyWWDhIfKzf/JHy596d4tx02Q5pR7nqa0/X+7adl4mFvqNU8y5M0uFgR/bbpIt3Lo6/vx+O
mh6ioh/XCljQKbD98eg7EGjwc8+/qaV/XrTZMKA9zAxUqtgCvw4kR6OoIs4negAj3VFNFY8yDqM7
NWOPb0KEVrFV79U4iVOYVe+lti49p8Kb0Y1nf+7eum461/aouCt7aq37ishWUyF4YHDI2nIiP5fA
82b4E6KQ++03B9VyQfz7W+ZKm8KAN1LbtD1falSbIDs8kxMe+w5mN8osdwsY/mGqBsC4YRreTiQn
3+YkNv/9oIN6AHtaVqsRLBTOBKJNQ5AKzp1pWfUrf2l/rBCFwTTiaWRpzIazByjy1AYK+D4x3Vs7
zp2nGTxsCRzvUaSk3Iy+Ud3ahnyv/VY/tATK3FRend55V40U+ZVKvtjapilxsMztumn5uiNqJq01
yPCyeE9kEAy3UZFPu9R4rdK+OARQ3lGENza1VdmtytxtQYoa9jUhVTeIWsLpWbf/5tCyfy6zWaI5
y7vJ9eDgBv33TXrUdl2OyMbQBYMcBsGxoE2NI/MP416BsdiI0FGrOFdA2WscUhxrzekzq6SBFLrz
Jzy5naNwgooq3E8xqPdlGGHMbXRvzfepAU7akH3EWWT/71zMKLWzc6b7E5lYzd9RmciGKbUMkgYL
aunT/3uYrHwgBvTasQq4sbJseG9jNnWVgyelHSL3uY3pRbHwvDsRlCYy5j5YtTB/sPr0oRrATJO/
gbEd0VAMku8EU7xapciQdoblAcTqA485sHsZ0e3HidNuRN1Zm8R0sVyXYb6ljTQvkL45Fajemoit
4lQ9zuBnibwF5vCbk8L6j5OCRbJpI56ymPR9XbG4Ru6j5eA4dBdT5WTFONQ6s7+1orHf9M5kXtEe
QSLYdDauOVAwZTdUJ6Mk5MHg4wLVJOe9P+E2mRPgyO1AdJojN6YaQXGSL4vn2BNnfm+2Duuy2RaT
GV4dKCG6nuO7xuQoRNkcPBL0AEUSVXRTODAjZqioYFJ/N+v6eYa4zJA0/3E1B+TXCjFpCUPM8DWg
OPbSq+02f8SZ67xXi34kTDznmJXR4vZMDlxmkC2Reh9rt2uOjnUzNh0aa6sLScfpnM2vTxn759sS
d3GPF8ddCWqq/tKAMLeHY0Tu1Koa4l3Y4/RqWmN80EQon4wexh7kv4fPfxQ4JVTRyCbfKG2oLKLg
YpS2JNs7te5EYN6N4BCIWYnupav+KpFWwT5O7W3CAu9Gstu+qbl5HavSgUQb+5cqaeWNNRveXS9k
cRkx6q/COZs/GKoeSaxLX8zBEPuWQL8b380+COsdr9by4CT2N2ifIREbw0siwu9oUvM7TRoAkYes
hlJ/TYIXqUhlg5Yyd59rUhyO5B/Um9CWxT4f+hpNqRtciqj1b9JG7NKyWPrnrvvGJjS6hTJ2KGMb
CVtwZ8jgNy0/Y4afznZP2o5WvBOIeuyvVz9fwoF7NOCeZqr7PQ4o+rE6nIxLDU8qiMyLm3j5OcMI
4BJCslGzMR2csQCrrqJB3wiaWVPdd/0A0LmqrP04rzGJQaXLe3srifL7YVXygwN7pIrHHDKXARpN
tzZhJHXl45CsvRnM0Cg66zm3cTyFnSd+WAPZ3UD+V14nGBjYiJwkG4CVvRgJMpBqO7dV2SY1cQeU
fSV3TZVhPR/H8qHh7WMeiLspgCNC/sZezj7r4mQmojFXEKJa6PJn1u5LbsxwbZC54n9wcG4Iv1lb
nfe98qjm4rJW18FnJ1xZZxGA8bvp+uUbEUEUSkKgKHMkJrpRZE9+X/iXgqwhhLN/2Flig7zW+sHD
osjmeIb1Pe0L3Qkmr0QQs8aFV9OhL7mki58DcKBzQ7Y3o90u9nYFe1pEn3oxzZiryI0VNloBzwu2
FC7DOto0cB7vWQMN24yYqWMCQzdDLQexlAc7FKB/Bfto2bTsqLC4v7hd/ja1vrxg2I1YXjbdLuMU
X/0vws5zuW0t67ZPhCrk8JcECDCTSpb9B+VwjJwznv4bgH37HkunrOrVKIp2u0WCBPZea84xdfqI
V/Je0WgWMv9YLR80WPpcvNoYWHmcLjYl5C2AeuA4zokdpVJ+6OYEWmYjVru+nDR3xALhqpkUXeS8
8viwWSdlOURLRPuo8lFQ0nw6RLXWP+WCp4v4CkYQmU9MSL4ZHT0vtfO6jhXP8L9DI0qvf7+8/McC
zJL5j7bcdUVU/W9WvWJSy3HT62wrM+VM+jiskDY1iGEZSU5tCMPS4m58QWz3RJYs0OQJDY9QVT8L
1ll3laAZe26gbGla/hwFygFRRvkNgAtRvFhoNf+lleG3L7sutVQ/WDGs87c/F2DMQxgG0pxT2R8b
b3732B8Xm0DZbDNmsDtT4ENT1otIhpWC3cVcuiWWEktQcf8Q9+PEor0JsbXlFnooHScJN6CO/EM7
J5CFmb+RYnhEdh8tj4RgELjySKknl3J6rvIRlnlvIHMaJ0bY2cPfT4T0H0tzy6ClzNKc7e/7sRqq
W02iG8uZCKPpbCqTtPdDhsB4C8LtaJn5vs7V+k6zRYQGAocQc+y+R7FyySbp0FmJcVf6Kr6MzA23
xITMzJqS0GStQvDqwgqqra9d0j6EYT9f0ITPT3rK9srUiYPmX76KcagcyV5RjgkMqE2LyA8LDz/q
fvkPWJP8qGeV7oRC1LlzWPw0sGDfavFSixAXqzLHHDUGJ3+Ss1s811zhEUUhhcUUYEryNzbMu1kQ
9M/a+DJ0+ehpVWPuFEGPIUP0bi7GjRfJCUl+Q+O0KiAcpprZlThIBdObAU0UNx4cqoEWK/SmygNy
0zmy2aAER7i4b0IZDyLagwI5KAlRUX/LZ1OBbR8IrBylzFYqS3o0bLHrp0dpeVz1eYsCpDiV2Zxy
l0QGQkBnciD6JH8cK+AAxF2hJxOyJcBCdYgn6T/li6GJAcQxQUfuWDUUoEJQ2csWP0IG0RdCtqZT
imd/m0X5Aii3amcmls+mtSgfafzdZjzoLjKiESOERCqSMo9focVv+kFDHDCFAhkYAxMNIezABBrx
s9oA9fz7p+29WtVAm8Ae0BBltrym+farE1VFWsnQoVS57vdDDp9iVD5VMNHtNMmDysWeOLiTVaWe
ZCQT45s+fZUW1FUrY54sRjrACYiETaEBiB7yIfuaoH0UUS99D2rtmCI8/CmYkHviEvQVbikuisem
DCZCgEdksVxnbcACndcU0bOGgf0z4q5xw2hOu3QRq0stKW9GdoEvMh9ERscoQZaHYdXOBzX1dbgu
Ii0qLSa5q6Epb9F/dUFBlW6e6QRv69XIlTcVr03VzIT0+NYXRVucmbMG4p4skJkP/cEcfOVQYOPK
NyJpTR8s3qx3vSzeZpoKTO0QmSyD1D/3NCH4s7gzuGEXXfFMvzjbCUbfOBpdL5os+XCSWhIQi6J/
7cS6Z1I9zqf1EBYhlqzw3su3Ub419XLs6lsf3ETpSlkEVUnX4VKphya4GtLFki4Bpstbo8OM4CIW
QiTQ4KhVCz7gYLl6+FUIBfhNQHAcra3rnxgMj35mYeMJE532uqDe+Ntf+6pDOp2Xgx1XTLGW0qUH
JXxU26XktQztMcmeqH56irKnQPhdc/3s+0+N+jzWz5X6nKcvVKE+Z9MLFacvtYC3ARLZp1x4oSBq
bIQ66wcikmAYWpAe7lZYuERZWV+yDHUjxrZXXU3DHdac9qn7sO0ji+/2nQabDASzqGVlGV3Fm2aZ
pMk0IRK07ZKOQPJAKjheOoiSQ3YcrYPCm6QeObagqaOTj7mMnKnm1Agn0rm0I3GDdXlu5qVG66zn
F3rslGpe/PzS50gNr6aJkehKzRhFrWtpXaviVrOsnm/jWvN8M/2lyuru+5wGeHz3lsfSPWAu4aS8
J086HBeobtlT02bqXk6Ck4C3CvKyXu2D0givQZGggdckt5D3Ag25g7jA7g5CfzBInfdhJfKZXyok
nMQ6+OmRMtNjgpKbkAj1qFeEi58C/1SKSymEU+RnKT+DwpogWWGoTC8UMF05vXT6pXEH5Wgl10q/
TP3VSK6lfh36a07gpH5N0hsVpbd4uBXGUuFwy4xbYtza7E7p473O7uq4FPl2rezI4z217uJ414uH
2Lq3Ui8fLeI6kk6hx7pIULnaEI5ngt1PhLgnFknjgmSIgQvRJbnLAoqMoKsHF4cFeaUPWv6grCXl
D5RvQC57MI07nzKUfphJVeOuJvd0WEpMfleu3X5Vqt2siJSZm7Eew/aqRDehuaoKiWBXHI9ZdE3a
SxJdo/ZCBS2740unntvuzLHszk2yFIYcBFT6cFLXSmGSWUfag1RSH6P6GEZHhsT5cBjyQzocLKKB
4g9k4e9VMuihUA1INP/YSlpv/QlZADusDlVknXJYPIZFYjp9Kw7OiInjcZq6+uI3Fi8n1R6ZoBND
tmj+6qHrCJ5QCYanpyKhuDiuT60HAoCUs6oco0mzSIE3kItDvSDBrp/voWU2F6HrdpWESDucYCOm
kGMAiBTTl7Cpt7qUmJ/imgEG38xotxqRlueNDBT91Jq6x6Y3+vX3RRbWod4cApSXuwRw8UY1yv66
HnJseteoVwO3lRt9MxWvMyvNS61U6Q0DGB6Y5LuuVumnbmzqfZN9IHx4v35ehuxoxHQFNbPCnObN
Fb4h8xexd7HVZu0pTmILwdC8UxccWjSwdRUnsDBzXeF/yi9h3jfs4ck5mUjhGrPxUda1Z1PTkjt2
t0hjg6sknaOWnQbrGK7XCKD4ii6P1OLig3uTtFzX/lg985sjBpdQkTDweLfFNekEF102Qvnpws5t
55q7ZC0/p9hXHFXFxpFkpX4jowV4shW8aKjRwXDQ2zT6rKXR0xP4u8RqGzI+rjapD9WSJPD3dYr8
/gbKCIi2DIAHXAbm22FQbMwTOwpgR+0EQrjQMbhogRl4nQg3By6NcZk6unCskZ1BzGPQJcW0TRa2
NGwSgaTCV63KaneQOhXaTE/ewpCdYgt1ujz5nwHXXNti/mj+8l6mw1tL4wzdIJMEdNBvFAPMloK5
qZVsG4u1jxcNfKCpkYvQKCnxe/A2twxeh73WHvMGmpteTa5WqehAM2M65abg1Yj4sdx0xCwP3Bf/
/qa+F7Dw67EwUZFQo6B+NwSYsUMTMAm3Lez88hn4N9FaQx3TMvAHR20U5Mhs/c6+TqQhJrGL3DNZ
jBuZ8aI5fRGjDtijT0+vUHXGu6AyPEsz6XaO8gc7vPdNSH5Ta1FdcNteRZhvvl0ZqVdjDd8znJZL
bIUC2WpQ5hmJVuNMU+t0YxpztqulVkaORoAUnio8/D0s0llert/IFJbhk2S3ZY/vLSSStbYm4yyp
8jKGMUGIdD0KhTCTRCdDlnMJMgK3E1GboO8IGzZZ5gstHEbUki896mqs2P3EmEsWIosoDC3fGSFb
lA9O0X987hUk/8gNGVir7Ar/fOFiVtI5RUe3pY/dH7siNom6bGm8ipssUr7HiIV32JLx9/SO5vNq
zRR81t9/Cf0/rhAKFzVWQKiI3gudUmRcZiplC1Aj3IkyoTUQ6r1Wq5fUlDI4wPakJc0Wk74h2X5Y
QncoaeJnsiC+h8QN/4A0cWiIHzk1ItzJgR0uHWGop3KrfivIXLkj6quuS+NkwxdJPI4BcqWpzoZH
sNoovFub62fplCptr7CZTriZy4sVdAQpZnjbp6Vd0pYdmRJQkpMU50NY4duA17w3zVa8KaliPQlV
GW8UhO+4pGP/yTAYvDSKVezXP1XFNnY6fxO3OaItwyc9EWO4x7Ux9gLyRGx/VIzrHAqnQCyrFwO7
jJSF4pIwQ48ukh7QxpwHEdLiJGaVh5DEetArfUKeS2Ld308Iho/312yNWQ1MCDofhvq2TQ2Ntuto
OJWgzxCjzIF1NlX0f+ujUu3uusKydam0Rx64J2OQGtulunQ/t/ve8kbL47PT7mQixdulBsW1fHdS
lmLtBDOVvAa2LdhpStL2JFQccBek+0TDmay3z2N5/FVicFSUg7ZWQshdf0CVSEX+XpGW0qQ9oTxT
i83NW9S1kkf5rRd0nunTHCYU3h0Vd1YIYXL1xlUbl9DGwnBJUJyRwrCRjzz8rtroRd/zHuAjKUp7
qg33vrafx30dHUwNBOlBrw5qdejnA9vDzFwqobpjmB4j0pW64xCcUuVIIZT9VdV8UsqlivmUzScD
Ogu5oFBJsjMFniSGhvfBKVzXA2/uuiYKTe68XNiW+eGfX+y8ictygkKLYrMZrxbwl0slHUJUZ1jD
cFTFjFLudMoxrxXmz6ZXdkkH7jz0o+SE77Q4xHpKTlfQRo+x/0MNq+xMPzU7r4+ENJ2OgWxwI/eT
g15EnwW8O486OWB2aLTiwzxpil2RyeJVrCju5Qn3Yr5BvvgJr1x1Kwqjuk2NVXlhREfYSIfqFgTq
XZxAeavWkhhqdjrBbc33OC7naxsJ4g0BRLgxrFL9jJEttcs8RS2UsZ+ao3k0bXof6qblxYLaglCY
qJ6Rt88y2NozPmzjHButASJG1XdZbcFxQIAIb0/7GuuYTGUsBrZCGvlmVW5I2Ho3bNnbO5HkPwnU
tm5xVqNYXJrVBZY7rKe5hsgcWHTTy7mn3lORvGusl7ngEpXbbPU2MWASWg2IBngLTSQrO0yQcMt6
vLuJ0hc3KRNe2lnPvkdm+R21L/Qw2ect+WjpKL4bMuAxZezNrUYzsTWsIsh/KV0AaAlqlklE75DB
J7pBTHydJ3ERqTwEF020b0kQAgIU7c1pKX/al8YeE7sZH7Baj81hbg65f2ikA0D2Kj/2w7HJ2bXi
hbTT+DQPR5y+VEnCWXzq5ZPZLFUF51k+UWV17oKlagTra/UVF7OlprWUBTJ/NvyzvB4tn8ikc1Ze
gG4J1kYCf1JeYuFMNeUlktAjXobyUgpnql6rFc5Uz9ZNJ1jIafg7aw3SmZqI8wvPiDfV8KyHZ6Ve
jql68tcjMw7KkuDK1KV+N8jp/jwZsbitrKa4ZwR/ET49xY9EfMobQHzybdbKT6UCx+uY08ssT11w
ssqTwYP5pCEytk586QXzZK0lZ2dxrXFYvvH9sFQ7sF9bqtHPY3Lh+7WEA+nnTD+3ySUewFaSJnzO
k0uknwMdrMpSd6SLpnbW1xLiy5J3OWyl/ixr57k/j2tN2lkxuGWfu/R3jcaJqtIzOQytcUIiLaOS
LpYKi9PkH6nBP6bSUn59NOujERFICw3hoLBpZK+4VlYcZqD/wj7Bb6zstW5P4FH0CZ0KtS5BvZlr
Li6/zishhHK3VlxVcZEtfXSLWjY8f17gFFHiNmfgemDN/laiPopzr8Vyx05ONwQb2/aexqZ4ioml
WiuEa0BQG0atxYO3FAkzQbbU6LuzTyyAWyhuOCyFyVrAZx25CSQ1cSm93dX5bqp2Csm3tq7sVGUH
ietXNSnIITKf4ZO5pLAbultFnoZsp/SIIs6BO2rot7woRJS5VFj+LiR0FDryVtvr4QEfXq7G1m6Y
BSCycgWbIpf2VCntIV4n7T5q94HlhUT08nJQ5YJ9ab1S8ibuqKk3+C41+W7KnU1xA15IsZQfuiDh
qEbcae2OjBMoeBHB0DtK44XwspQdtrlf1TUuNXMv5BXNEjMJc7CeYFCH5od7FhZ0/3HiWGtqKrst
A5XkG/1FJem9KhBARwwMHejtBKuELG2woIEN4YFSKjtA0ynZ0cAw0yZ2IOBSGsDPdLrMGQBLN86U
OfQ3KUl1xsZR1KW0tQwWZqqTCE62VkE0LyCztUi96rg2CI4BUVuAz+SQjEfVmtNqLMOdXltq5MeW
/AEaF87AeAPxNGBodqu5EyLjAztH0i2JxopNsU6nxuZ39ZFNQXGz1K1sbSuRGQ4Q6K0EO2qtAKJ7
sBTzIKG0zcRuxaXqtUqBVEDbT5ycDNoEi9tSc+UMNFDYppNAMTjk2dDEoibTAUpb8iRUYdNp1pKY
f0QISJxF/2A6FB0YKlorMB089pSyFmnhqAdbiFMO/FKSESk5dnpEMLEzxY5F0qxlF0ieJjtTbSgs
yoS0x04LOyK3L7ZjnyUDObzbDNLOkuqyBVSfTtiDt9isfc8kRIIgQ85rYM+prVY2mHAUuzGsd8kG
YARkVoYLZ9hq4JDMQs1rMZ2ZGid/SdCdN/QJHGJsmbspk8OGKeUMTrxFTqCRpbMUHvfF5s4p43Rr
S1Vr5bPTaGDLnU5zmnapdiYz1IHCKq01MW3D2Rs5rWlHkQOWJ1CWkkgXHO2hYWRlt7nd55gqbEQh
UGZNFWXithaX46L/mpZjbqCDINHYtliuJ0SL2nG/VCPaFaFq2lKFwB/xsbSNxKEmTuiwHAdKdurB
6dbjyHmU+U0gPPJbLVWvRfsq4qTTxDIdIEtUzN8EpUXYerTTJUeVHMtwpN4xwLz1jiixgsLF6gzl
Ut1ac+yYlg1SEgl0rtqpaquTTbJ529o1AdCs3zivnF0fl9lW2tP9wEzciVur/6A7sEoA31zAVQvp
j67hraajJf+5Qi2nMs3A56JS82VcvKoYPuINDx/9WnH6Ycg8Mg5CBGem6GA8YXnSSMqrYNwDZBi+
z+orVeY7w8HCNcV0PyCdc5M+YJkKSQxpenj9/4cUP8TWMF4t4zXpXrOOf+Z1Dl6r7lUKXpW1yAAD
f7oSUD8J6SddfenmT0r9YqpL+eqLwWP/mQqnZ+uQhvd4em7S53R6BmJrqE9U0zA4eAqDpzh4MudH
TIBa/misZRoP4bBUPDwo6r1JHjT1Xiik4wA6LouMzOVINx+TSSAqo/D/ifUofyb30KvR792QqCCN
6tp4m+Jjfvj7rfQ/OrYIrxijW5hfVXpfb7pIYt8A1vSXjlduXNUSK9d6mFLyZooUqU8xIHAeJ/lF
LHUSNVtNOlZV/Lm2uEAT8qLYAyskUQIt2ZDaRLJMEr9OgF9sk4SyfRqhU4FmXsuKtNN8GOdxsaQH
Fpl479KZpZiVHDNtFO/rUw0/bgyYk6S6hhbDBJNcEwFFl2FG5uM0jtqmZRec+vELCevakdCwfx8i
yc6XMPe5kja9PLAOJeEWo0RwqFvBfDI7clPTvuYaAjXNBivraU2ZPdeouz/4gBvv2xrMTHDzMoJH
NcBY7s8P+KjLfiLWMx/wyuQ+t4g0C6OZ9gR+UqO1z6T9bLE+WYp1y68KoP5aeJ2WYulCsW7x0+XI
uoVSTbu7sHgR+t8rF1SAkbFj5UKp5OKsKxcWL3GyrF9Yt4Tj73VL7+9Yt7Rr/Vq3sHQp2ABHXjd6
SrksWqhU82Kq3Afr0sUPfi9aFv8bBNYon3awBqE1GeFpPRQCAljfqTrkdeYkXDtAYOe/f0qN9y0J
hV7iIhLEIGVhk/nz3UyI1m5BQ5ZkYoEgSWmpnhqku6fJvPUoAkHdldNrVM8Id43eDQhjgdxszsf1
0NUpY5A4GbYVfDavNqMBnxA6syaV1a+tLG1LoJ+2OhedazDiYeiJmZHvw48wXbBY/3tqfb6ua39b
AE521j8gqPDnKE+EicTRrrFymPsd+R4mgdXHnNOGN3lCqf9qAWTeZvH4YgXx96LRYmeOJ/+xG2QS
NKKZaYM2mIcAygsjaP3Wy0hgkljMn+VcUI9dv+Tx1nn+LCIFPZvf9Yb+WFFZyRcyi7/63ZR9H1v/
1NOHf65RFqzEjTJH0yVYs+FZkYzMt5WfpUau7laT1z81sRI3iYpCINFglSOwa5yyzcqnv5866Env
l3xITtDcipxBtqBvzp1Ik1EgzL7cDpJc0o5WaZQZcnHFFNEVzswIwLIrnbWfw1K+Jtl+rWwkS9XB
pEzVjOXPUYV7cDcPuxHplbJUP+wsa2cmGIJcw9qR6KUmKHRdpXbNaalUd+O1htDr1hI0VsgexaCJ
eO1h8LTCU9ZqBg9RIIbKufCKwRsLryd/e1iO0eC1hRcMnhp4JcLBAtOllxZ8VVzAMsNaoebKoyuV
EwxLaE5w0tG5N+lV49erXQWgae1akyvXbqa72uQmuhut1Ydeu1YdemaxVBl6/eDhAmkH+gF48uTC
w1BcDt5ULEVjJcVfXCwV81d4EYEn9J4SeFbvSYEH9mtE/BZ4fbA8CDSX8tWlZqSAlQuFRgMabxe4
2GM3jV1w91RiEui81ESQUb4but0Q7rqQvcQHY6H3iBDaijr3flG3DEm23pK20tRI876SATW3yLDF
LCFEIM7aR4n5VQ6V1iMdwHzUjVhAeDNHj8wYSJIYoszTkJYe4gr5TSITXVPTv/0CIfDY6IBMwpbU
s8mYpWsYfLbIFAILOV3KqW9PtHeCczhzOyoLK3wVh4ETFBJKWbVSu/UlMHe9CPEB6qV+NZFeH6qm
pS9m9clzYKbfl//2dNK2TJGMK2Jj4p5ydsydaIGK7dWDrJVE59JYKjOxOYr6V2kBXqetSUxGwIVg
DidiY6ZA+Rxowg/MBu03JqW3IRO+h7E2PxQJ/1u1K5Mb4FXhI5/u+1Y/HAWL2xHzWSQ56wzkX10g
g3iU1OxE3s5E771Om8JDi84KFGD0qEGfFcNpV9XW/KkIopIuD2AHopR7pOFRQn4R0qJK0RUPldD0
UoQNDF4NQlav+azkw/6sJQLpcq3if9C+em/RBZ2rqDi12O9DuV/1bP/6vUNOZolDBIGaaoDWmwJ1
O2ZMOwWlqg5gAmG7jPE+jvT+ASmX5UrFM/1A9U4KpPAB1+a9wQ/ZtoV4W8ZMxG39LYBLSsZZTYZE
gHGIHyMNy+Ksl9F39ADmTkuVnJBsKLWR1VZenJJkCgA8c6MJP0YKgHqZScfKkuXdJQSuGPMGYqsM
E63R97GuRWy9Zutzm6p3s7bKDywwLOfeXYUhzHEVFlXguPK7lnAb5GmTj0qwHWZfrLYBfE2Eo8Jk
m2Il4dPsgG8WixRiUGVaPhw6hX1nqBO3vP5BoaHcizJwEkQL7qTe0A9zr1TgtArLjvMsh9wa0GBY
7GzKckBQBpw3mn+QY6LtqsZoj8pAs3x91EnDazE0rau3ZD4VevwJiey07woCx8sSYSrsxmNV9P6x
VXsAIH487HRyp2n1pxZoV/p1m/VhLmbNQTR2SKYz87EorLFwg1IQHWYYGhlIpXYisDhnNJrQC2lA
PK/PTVNc2tiFQnteMMRjoeOyYBbmmGEtXWLTB8w66aQdhUp4q0Bub4O6J4kDdfVtfa6TC+uKPVdo
/t8TMT0DJAgGgRhmS44se13f5Eor8TrtjnY9ZFgOeplsWNKS6jKPThwb5V3MSGQWRQIU46LhztY1
lxpH9zFUpOoGt5zou5Eg89QSdm0rdZ7qF+2TpJAG2Bcm7hrtnyinl5LOIN/rKBm9wRKNDQ5Oxc6n
nhaWJvXwP2HoK8qC4G3dQGkLsh/gxxspCadcxA4jYh0tmNXHzFfYj8eMuVIdEX8iEPW3UCNJuyMp
r5Nl2JoWaxO9iV/1YTDsUaaJ3DHVBxvKbTIxxKfGrINbrgjyi2p9VTU9e87gUQeRr3iJ2oSHAeTV
YX1EJ/73ozKrLK6+ffXLE2NkQB2qtjT3ZTkPTt5gEWzltj/CX+iOHeCXYwaUnGyY2XKJEtnA/Yu/
pHhJdr3VTvs5YXUFAe4TbrtzFsZ4av1eYZLY+GCG1Ck5kBIiQluGfkwYc/1NtBh8NpN5maIYkU6W
txeTBcn6UzVls21WYKX0VGgZ0kkq3hOtlVA0qv0mrBFyC3BJ2mB6MkSUFPjLbq2Fk1XXZwKB9KZg
qs32qWD72SvFcADTNxzY8f5+JHfjcMgtPsTsXbnh8mrvfVvOd7OTvgtqox6QVk/3X8+nDeb4wjqt
P63PT/SbzKglxkSd0WGx322tdLpF2GEOksx9fNIxQnBnu1uGAfJcYugeKJV/SIKeqMZZnEkwSCH0
bqLl2Wh9NiSoJ5VQbK2OboNUBHdC98oUBtLKr0PTz7tcCECYFVqDMIshHHY1VLWK4IMqomEscmlj
LjoSBV32xuhCybtWfdacLZFtUDGIntUOvB750+yrvHG63C6YcONQVfv1h078CbxC24tTp0peoC7L
/0EiejydPldTmD0LebDjRm6+1tjiqjIa9pnAzJodZRxU1hFTVNxv1qdmwAGn9dBFX6rBhNBcqX1o
rxTxYYHLN8wA8yXJayCoxurK3wdz+dG0SLipEnVwu3Gujm1V/OgW4iqfzNxpCKV09MWdM9QmcTRZ
da1VqN/MdWS3jyoVaQlZ24EAtVpHfr1p9VJCiwNU3QyVYN8iMNgwhypvYkCwUFr3F1bS/xjAAx8q
hXhxIJfNKSET7ADh4JEhRQPYy8AMm4PsihsBIK/CxjgL9dy1+D/0ZpncNZU0t7OVxxGNOWn5nIvK
tEGaFTC4kuhSKgGWx6qbjwlBY4eZ9D9gJBP6w5hJxvJoPSCxZlU7KTOdMuOTKUS5R5CodjaFWjur
uawc8qJ/NqV2PgqagdGWTdwWn9F8NNYASnMuyBDX5Zcyyz5VOuLzsJUT2qc+W7BSRU46hkelaOqD
2PbFVgVwY8OQI4S09el5tSbJKaRDsHYpRFBQkZjjQFEqpFlV5XRtSop6h6Wr1AJMHcDmWoD46L1h
GNGtMOxinA5KRlibTwzPpS/74iKoSXAxGDhLW0LOu1konZCu0863GqSmQ1/uY4N5KO4ZwwuBSW56
VbIIXa1/HzpyvjbINQDca/N2NIN6uVOErVdk2Xd1+S7EBNFv2qLMPRKBm2ugZeRKs7JgghKi7wji
b8ao/oOPQ/3cq3pHSsMUvlTR3i85G5NpTAzV0vnXQcj8Wthqmbk1+A7sg6CMiZUtl/TnBB7eXNRH
SJX+rKUXdOGdZqtKzodiq23iZPxqRWFIRGUT3gIa6FYkaIdSG/wHBBknqQGrKwm9toO0NF7GBUQ/
TfNomx2Zy+Ys7n2jgrNujsNWSNR8B2aqsiejmOjh+so5ibO9lHUTzc3+H0tgM6aWMfjcRWGBeORB
UgLmjrHqH4oAMxLQHWeM8fckHUFokhpEjzDfGSYtboc8bPxHZDffxCQ2vmlBDjQ4ILq4t8j1W1JN
VLM3TzLkT7saiVsbQ/FL2VrFj6ZWSW83wtfU7zvH13FKppqylVF4cIIJvsgyAVPQ/w4lGXTHuNRE
GvWx7miB8n3W1fJRHVVlLymkcBWEirg4Ws1jFwkGH2r5YZSQwxaRgcIWZ4/HejPYJE08eR/slt9P
awkgFQ0wDDL75XfaC1KodLPtSGUKkWpdwlr2eEtFW4Q9aUYFg5HuqEDu2/K/JTnVwj4AlCcnzhWQ
gTSdqzj+Qihqt61667Fo5C8ifvAP1sGreuDP3q3FQhhOnq4o9GTeyuVmwCm+gfxsyyqZBr+QXnQt
58PmI8xm7/Y8qnF4HGBxeTqf+v4oy8RAIqKxtLG5AsFzJtoFW6VnLz9jwHVCerl2kpKcF5EeBMgx
zOxSeghGl8gUERY9i/4sK4g/ikaVb0r8AwYabAVl2ACTjByxVX+Ylg+mtV/6+FXMGEOWEXoPcD9S
/RQmEoYcC+92ZYQ06stpi/J79mYcEDQZosKFaxO7po7Ha2pkF6PB5EilK0cMwIwwfw2tlNmxxicQ
6DbcLEdvqmfJH7+n5SR6SAWUg+rDNB+mHIrtAOQAo9rj3z8Z8vsFPL+hzgVX0RHVsYb/swVWSHNr
ctfI2JdBgfON9AtU2whnYGDnjAg0pUbFr1Sfuj4vuTDMzYXvnOWGSs6UKE2D12y0pM3OqfUYfTTc
2n2oh4YrAoO8Zdb0LKmYZLVAIqsef1l46dIqvJRpZXwgTtHfzW5NGkGYr3Gz67RI1TcjQClP4bsn
Rr4tR0l9In1zVn5GlpY9xgqxVUYeJecyEm5d8Z1lZ3JaD7LENpo4ccnTB7O/Ve3PZMxxITXaeRwl
8pPwhPq06utJS/fWINvGkpcE5gfrG34Fo4hEO1VaopJmkM0gXVcHUSBLn4lRE5/oM7OdwGr8bepu
ocllRErJRJqhyz/GGYkudP5QRqTtT5wgw67pS8kpp1C+ZA3xO4r4iy2hVCYL6oG7e2ZE0ROkU7co
pscmS06t0BeHUI7GF4K/HVwvxnM2JJ8FTbhFTdA/rZ683v9J1mXzQa9FkrS3Wz9TxHRgGCpQS3TO
72YtZqAGAlGIW6l24F4bylLWWhEsbubC9VJZvZvUXS/sRHU3Crspc2dhpxBE2pKJuJTBxiHxMkj9
KBqc2XSTxIOZlCUeXl5KRqJZe3QbCewOGyw9nmJ45oz22tPjvWF4Aas9w/PjvWB4VGh6UbKPTY8b
+minJqsKLze9kjhnkS6t14ke60O+YZTRQFj1rMbDKyQ0nmG5XepZliusJctu6Lt9vxS+p26tPnQp
a97J+g61NNW0OyBWU7BrGeQCfnP6aiIvdBQtSKjtcxgk2WluSrvo3WqtvHApeNkV/5a+a9ajDi11
3pVJN27CSCNa1lSbH5NnEBn3wVdee3c3QJkJsULnlkDnW1LfULEKJZiEYLKATlZnVTwrYA7FpYzq
jDjGqs6+uMhiQIYF0hllTLJW2W+aZpcBK6vJPT+X9fn/GDuv5bixbNv+Ske9ow88Nk6c7oc0QFp6
0egFIalYG977r78DUHV3SeqQbsSKDFIUyWQmzN5rzTlmhQgmPSFqC69tfe3r64QeJryO9SKMUWCi
h9fQvHTdJUbsiee3u0x8nC6VApJkMUIE1HSGOTaVf5ZaAu05IwWk4n6RAlJTdvqqBmSZYjPfWAWB
A/O59IgQUCMlfREENtlSXXZAEKgEixqwHSB4+aVD6K2fO1x4D2p0SKuDGA/2eJitpYbwOJaMJI/6
eFTXcquTYx0dHquTVZ1KgTsWJegpQY23VtydKQYXKfqCi9Kee3lp5cUul6rlBSJgOV/ytYS4wBuy
l2XGUmN21cWlR5eTXdvsWmfXClFOdi2Ga55dk2EfkQQzXKPhmmakS1xDtHwES/ZX0V+V9OqyOgYW
zMkQmZeG5cilSIcnYVy0EMfGpe4u0lweW1Lo+ThdSnN42hfDOQ/T2eKVns64sxCN9v9SQiKDpNBD
IoZEBkl4MXpIGRxRQn4VQw5sv8hO+5cYcv6XEvKvYsh/KyGbwTfSP8WQKCEzeFSrEjKhs1r9Wwn5
VQyJElIjCq/8Uwxp/zcxZD2f8CyjhKQUEkmMRQ+JEhJ1VLzqIZFGVfIbMeSMakpcrLWiGcTbVRMX
quNln3z1c8OrzksOYSlbzeN6iJvz5+fYSin6ZjHDKebQWXTpMyJ4/R48B+Y8a2HCldsqCxOihBz9
Mc/ccBOOpXMmwiW+QX1d7ZskLLn2jCQs6piWuyXkHfiVeYsU3CAgsiTIyKCXR37aCOtpTG9zFyEB
pBPp0SG1OOKK1Gss272dQvKw2kLW2F24IkuXfGtcz+bZUUYEFWRcXl067mUSIISbZe+pClAgtS+K
nZ0p4fPsuBAJ8YL+Yl3HRO2HGwWpAgu/jFBwDDxi+fpfmq0IFOsqbhuCTvrd15qYy9i7XO5ntiiv
kv1DvQ/GvVLvG6z0E5rmpZzEc9eiiTzAMp/YB3iB6TEqdBSPthUVwAQgGjCnV+NHuZ93PmwxatL8
mgmA5utrxa4/dn6KlVDzc9cX3GzWql3f6nzJZtr1QVklup/pPnvdRT+/Fzl+Fx/AASULPwx91nRx
6GO/TkO/sr2Zaz9EhNmL2qXQ8mtrVdJjByDVfYrlmHmAui/w9q4VMB8W0BCXyognbJZiz0CRuW0p
dMHYOS2PgLYpYl2pwt3DpoY91cdeS9G0JH229MrYewIZQPqcwSZJ9zTXmxKgXf6Q+F3ij7Xfr9XW
dEj8uvaHaalu8pv1Ee+GZvlx7c+Wn03+aPnJtHwQ/avkhLmD4DbfqJbSKn+K/bnywXlQgIp74VGt
IGzNmzRvYBrfeUXhGZ1nhEvBz6qcPRVr+5Aq90G3V4ql4hcSYlsXIdxSNVnE7Y5AbYgNTbXT+h1j
d2q2l4I4TgX1Pgb8R+zvtCcyjeqD/bhWW0OQ9EBvjLXnmh5pIIrphdZSeGmkZHrrh7kfST/mYFmr
6vw89wEndGvVuY//cGBtrvlT57uaP+a+ovkzh4Hum51PbqhYa9IZmm6c3KfctRQyuvkVHCFr5Tby
O6+0ScLzkJ3fxNIbWCFkXtx69JVKaJf2PrL3CUdJt1S0FkYgR+x4VBjHIwFjOzwRPbzU2O9MdamU
eHF7V0OcXIt8r6jeR8ZeGfYkTaTuvos9qokZXi9VDZ6ik3npubqnu56je6rrjRwkrtdznHBI1H7H
scHRQsYalwcfSD7pQ1wpi9o3Lb+e/qxy8ilQS4Plpxw+HDjTUuFaCtuqyndHXydTvPJVpoGxP1V+
zzESYzH3O0EAh8eVVmCsE57dYTTz8gISI6knS6mhBx+TUro9cgtZ7l323Rwm8VLErCD/ppRmKVoF
v7hi/yAhRNCOEc50uEgZbCG+U1bEUzYq9YSLDyTsyQEycilDSc66OhKWYO/stkou6z9HjMe/foSU
dGw2+F0eZr3otqJhRW8N8rlqquDa6+RHpqTKvpqLCb21I0YJlmJuQ8VBXCLy+jjyVk+GA2E0nR7i
2jzPowxv1lQrK+wk3Y1dDovp1MiQ5nLTio1lK28i0bu7zo3zRyNdaO7zr0brPwJkhOYs8GwGe0x2
WCV+e8F260CmseKQ462HEQB5jVusEQy+bdkfouWz9Z90WJdQpqjEPIXhue9PhXkS2VLE10b6sV+i
gY9Oe7TTpRz3kHcHqR8YxCQw+qylHJKHw6PDBL88lvbRM1iJRaTNLyXmkz2fZnGi/TykZ6pLz313
Vo2lXHmpqosjL0W1VOdesurSuEul+TUar3F+bSApl54cr8FwVeylkvQmWkvS1upvguRGJHVIuLmj
wB4bdZCwNHd2sO6U8hzIswyXSs1T15+G/uRkJzdjy3Xs8CTDJ412RnoU7ZH9oe0Sl7FUAfukWoo+
jrCWsvnzwqMyLlXYRy06ZfYxY0Kx1pieCd3u+QPFaejOGoubjtbbUiXe4YrW7sWcL2p1ioH1XLIc
kM+FCscrFeVXZcmp/cUu4b8ILAQcM8hJ3LGZWP2AxdamfAjKlPR5elyoEHslYZGSmbdhMCi7viiN
x7FRCsyt0BVYAj3b6KZnEc13AUjOh4IIEUMSbJ7qZePTOWxBUMLlHCDt70ecpbed1E+55TRP9C/b
p0bh0mU07Y0951yxIgTFWEkPhTMXL6JKvbgz39s6ei5sVz7BZqzJHll6RUFL2yR6L7K+/5yjV5xs
yB0jFqkFzkBvV1ba5yRtjpbJRa0d9OquBMK3nftawcdTZZtIGfNdYpn1E6epzbp7eC6c9gMBEozX
dHrEtD7xOYaVDZzNaG9mKy+3UT5bn0RQ3ITGM+gMd0n07E5VKu91MTi+o7Mn7HLDupsyZdjVWvSS
5LVzxUOJ9LrG4Vsq6C2c4jxBb8DcMKjPdaifQH/b5ANmQJmmAmNfGdofdQW3kJyM20nttXMXquPd
+hBXBBWWdLr2wgwItEhAD3Z1fg6nSX1sKu2F12c4TX3GwDOy0NI32gX1xONoTyrUiAZsrC3Mjcal
CzldvUhpu+xkDIAsZBfVj/Uf/QT8V4ABulsflEkGJ2MbD9W87QJzPtMgM19K+8wK2Hwt2qA8TdYo
EHbK6CMjnRe1zNKbNhxvQXKWXFIHda/TEiEFHoqE2tf3gpbjvQzooAVJBZAkDLpwy11SJ/NJH4r8
JgvsAgcHVsbSLOxX+lfvmmLkX8ZiOhHaI8E0W1dX4Kr4+c3gv+yQab0sDFcVfJyOffDbK2Dr9Iqd
WQ2xCXLS76MWnUwwYywXADxfc1X7Ms9wvUoltjAaKepjzOIxBYO8J9xCwR/h+pEIJcCye0rLUGUS
gt7TSDn/56FdPsUkzdQe57tvBNFjWmjORy3BFFwopFi3Q+feMw55H0pxldYHN30OpmcnfY7lS7hW
1b4YNsDqpZqB6Gw/K16T4lWN36b4zdBe+/GtXase37ibpVwkh6a4cfqifmws9+7nrxuQ8x/W+izz
kXzieQaICHX72xduqIjLtSZsl72q3NZ22HuTOtt+b2nDm4DdSiY2fOWk12CMjimABoceqNafuviu
LgU8npoIcc0s9pCUoZK1GrygCYh7GIWfDdHIuzKW+lYiMrttOocUxxzGc63CULQs52LrxvhmDYYN
dUfflBWvR+igFSc8sn2QjvLRBR3DioOda6xnLeGq1nuAS3Y727BNFcKTEq25Me2W25RRsq4sauNg
BZn2UGfB49zGxkunT4dMydUvmvgsVAdMsZgnMq55aItqumSp7ZCtrmfHWCOva0qiD+iJww+uvG+j
LGWHRY63nsRbe6zzW7dDDJ0TsLrt7Q5MhWUPVzUaswtT9q2pZ+9Ee45PTRZVvpVwa2ReVBxMocg7
jfNwA2URXZiJRRu87NnoyvlLYRYf+xbiJG39llVeSKetaxq/XrzFu7Avt52CXnUbpznxbvDgu3L6
aEdDgXmBRtqIqhsh7boGWR9sTY83yYBG8leHyvdHChgHzGN4bZhLkD65tBf/sivkh3fl4Nbd1rTH
6jAFyrPZD3+EMxBMQu27K4qIgog9P3HtYVt2CDN+/gR+pB8wEmGtx1PgYOVe9922VJIz2WhgHrZG
FOBNkNapdSqMg20TAOLAcpBbNPPjkmVpxZVLOMMu6tgjQ0SqdoMudz1h2mhMxF50b1mLzzFFbWKy
zB7kF7iYGVzMqXzo5uzw82f+Q/uOJ80lyWF5huLK+V7lFqLI7DWc/1sWqUjVbCBCURZsOqFabLGN
31ErTFelw1i9/t7/+TL+r3wv7r62L5p//h+ffynKqY5k2H736T/99+LmU/be/N/yXf/+X//89lO+
6c8fuvvUfvrmk33eRu10370DdnxvurRdfx2/fvmf/79f/Nv7+lOepvL9H799gVzdLj9Nwnn97c8v
LUlr2sIO+J+//vw/v7j8Af/47dh+Sqcf/v/7p6blW8XfLRY86EoFKx8Teelvfxvel6/Yf7cZLeBg
ZmBC45REz9/+lhd1G/7jN9P5O4QopmwMHxbx+xL01BTd8iXD+ruJ71mFp7D0g9Dy/fav5/XNy/6f
t+FvJJLfFVC2muXZfHvqwHRE7rq03U0VfAe29G9PncLKqrnlIOFQNAjatt4mveDSJQdWu3K2N32e
XWrHeDJVz8nJvCuzhguPbdPiMF+EOmz1bnisYSjPg3xvKoIu//JC/vmEf/YEgUVhxhJkpjIVIHDp
e6t3DOXQVSNEAcLm+habeoxxVpSHWNXSEx/oxEQoLD4U3EZ90JzCIv7S5Gn3GFXZxDw0qTyHbLdd
Fkzmibk9JyQ/5Miq5Y+fP9OV0fzXPp2KZsldMB2063jvvjeOperyDoIH2RBXXL4V0nlDUDli+OSS
GdZdd4xlfT+Vyrwr4LqgJgHH2ExcP81BpJ6QhX7QoDPSyDLJCajye5BiB3OAu71eWGvUvXr5FjSj
fu/YVvPQGuWTLA3rrHWij7dx1kR+606fKyPahCmbiqYKdRuzXZTvEIF1t6J5JVPMfhppoXmOmlwh
XItz0NmKVxkyC3cZrjfSW6x9lOsgy/q0OJHw8ofSiu7OSvuMBCZhFxskPMOjEncg59KZJAe3vm+7
uPvVVIjDnw7jf8INeT3ZPsPl4MzRUQUuX//LVX1W9FJrh3pCbafcDh3ohwRZ484tlBEdMGrbKCBH
tgqO7ZRrFwCST1OYx4dY00iciO0J8033+vP3eBVzfvucMEvAnRY2YP7l1Pn2OVVJDTk5n2D8VeZ4
N9TKSHN+fi7Hub0ZWlUhxHtHLKn90CflHzPxhtv1ZpmxhC06FiA/fzr6d2cv5wQ6T4Hikz0VMTHf
o7frPGrQ3cdgIVqyrp02REhmo0McNHYjaluwYDPnO6aKar+JBnBwpZkxKxtz8zgGVfmmC/YBBphD
YH/WsbDUNzEM7quJym/TM96Ejm4T9qZqWyGzFIxozDJJT8Jj17Ou0pC5EqvRpLTSCQz9+d/2X15q
+t6IDDipkGphUPn2pUZJqScV4NdNU5XPpkC8V2ogp/tQfi5mAiSNsT/kKDvwPH0yB/r5g05HKjda
Z5sVVr37+dP53izDobjEzC3hN3AnuCB9+2zcie1DQe7ZpnezPNiEPRRUztG7KVGzO2Afd+5IHNjP
f+f3F2fMOQ63AOTnyxkAoei7rcPUE23PxabYOEX+QbESLiZGJbc5SQ8Mg6du5l0022MYRcxg4Jc/
dnPteplu4MRLCWeRGfEUrnNfmdqrroXBMdTmeLPs1X5xlV7dzH89L3imDABZE3Nvot3jLi/fX87V
fNKinPF8sQGs8MJySKP/oRlXTevfmlyLCFMvlcZf8wNM8pVG6QYPNmmBp7jr3hQV2GzemMOZ0IUX
EST8fytNZmyhnFFNZpy6RRKlZvUDg++RS3yDWwrg2liOz+6oNjcWETQb0jaLl8lkJfXzt8E2v3/z
Yb+o+PMWUzBJ2D/oAaKBsXhitCUpS4l7VHTHH1qjvkvbRoGHFwybanKegkzPH+liyItQArlT8/Jd
nTL9fvnaWEbFo8x15VzALcW/GeHuDUtakXVb3anBtOsq0ILkZb530CAuTj87cHyCmZE3YeVRL+47
CwmFqxSvgVvkB3ihH4mCbp564fhzMoKwU8cPCGywVV3qUaC9cyb3sCZl2vqMI9FVrVPl4PZDPXsT
TKlzaAKd5ro+cN+0mJOHavW23rkSW467LLki6iouBSrQTWUmWC1pQjyRQaYxNfqQDg3bMiO8IhdV
4d6wIagJCt+gqJw3DaGzh7KhxSXsgTtTWUBE07HafaXUT9jclNz1UtWWG7dyjRdVrfYoKiO2WWyu
uGrOt3FQHkdtAfwXsbvjSlDclJ3KblOfLiZNGJQ0verNU0N3Nx5rDGHjwj4I5VXmHZGP9eBuVH75
EapQsGnpZ3DnPiqDkNdSf3C11rh2KhfEqExKr6jTeEdwj3lESxTuO+hGkLVphotILbxVjzcuR6A1
D1tXEBHU6k6/mQNbvUwyQ6mqmUp5amtFP5gKMbtzGwznctJfFdsIznoWKmc3t1WvQsdJWxfk4fpA
joy7VwIWNGOVh7vYHXckBavvLMroZv0uE/mx0FsID64qkBIHNdaIamg3ge5s+0rkz3rdsXWV6lHo
XAHYnRjXMAhUTjassq35XqB+f+sEZHx8XjQ3VRZQaqGciQ1H/7B8hEtsm+Rdcd/Gb80APaRBi7v/
eoGxAPxs3aWvkk8O1HssYZvB0uEOVtqrFKRSkN4137dLN6zRyIFLylw/tZFrHB3aUNj6p2qrTOnv
9cLrFcB6YKL4w3Kgk5cF01apD0FgHPFC9m+myarFcFtlI9WmYije0yiOps9lYdi/Z4w300S5rieC
sIR8aOQhLIrk3Kjp7I8cwq1WCpi2y0LIdCLnVpHOgqwdrEPRE0yMunGnjzIHnSayvRWrXiiDOxJK
7WTD5Wo4JUVgnZOBVYVoi2VEwDipApVt50K/OPhDvRwy8VFHhnNwRTBvWaxyVVvWcOu3VrjL7hWB
fFyToX2sYsc+K3b5HLl9fOlKy/aKKsDMqM6vMmQQXStt749wbRnpRfI0V1a3N1xp8d+ct1KdIHWz
SJVDcsmWhyk0EsZRsQ2WkjlTa1qP6+9WW9u+ZPoiSa/byFdS8olod9SbzmBeFCTjO2T38i0R5HbP
hgPHnWHBB+4p7Zb0WHu/fleuQaqNjcI+DW77HtF23AWSoVoEe2dXFIq6EbTksHeyYqDPlW+a2TEf
e9SdmTZgabNscoMcBJK1PjNLhLez1bKIKwpWPoK08PEYHZTU3sgIbbhF6uNujKS3zutfILvu0W06
aBZiuGZk7WyIO3buumSBZ1tB+JyD/MF2oI17Q+++xLMTIg2uGz/htnItq/nc5RY0Up2Yn85M3K2U
qTgGJu78ErbiRgnvDackfy3PPsvCMl/cElm2jI5mU093HZr8C+LafteH9SZs3HBfFfNwIpHuBjpe
ejMXuerFQYvrPFLjBwnFHWkoHWFlmA9GNgbnxXp0CL7IdLQBMJVAsmyGFuzzSdNQPsY9mK1RI9q+
H+LxNpkWmKNqgNMahecQUAUTLGA8PyJyTySdrfWjJguHZ2vqX7XomKrOfF0F7uYEy+Dr7VHkjX1o
aTrsQ+RoqH2y/smRyHAMI/lQErb8wNn35lgE8FRIjH0j0hgkOzp+W3xhsKRCG5cZ3pV6eXA0ZmB1
pJbbACeE17NH3ugONyZj/BxZ5rjYVcxHTNh7szfxPM+cKyuIaEUStesNPpEgpzIFvYvOzDsnc11J
SfIp49G9GlGI+2HMIc8TJaQn5XBUo+SPKpvLk4wnwh8j+PBqwbg2ke1DovTP8IJ0AlgGHcNpxvUF
EeGDWVl0pzpc74GTfA4aLuVtPW8Lq8y93siBmHQDUIeyDh81xdmr43hqkqJ/skdG64R0zRbDsizQ
vNA0po+Rcjt2w01QdHd1k3GS64inHFOlEQOK+lzoIeLOZc8TKlpzWXdcri27TSQB/EfOcNek5l6L
afLpKkZz2Sfi0LcCgVmXvCWZcjMwxTFRDMIp7iMavMbN2qkOuaPuHBTKXkf03cW0zpOqBftydsud
GzABd0ts48EAkRKz2bhzkT568YkToruLrHy6m1k4eYJM1ligP7A1Ee0qKw9PZdSkjM+Dk3Ra4wEz
hLJLJbSFKS5wBNCZJDzmEDrj1kp6IFrLw2BYI/n2AWY5gnr8Wc+wWbtleNGMkgyQuDjPYoyvqZom
GyuJkA5YEIFO+SL1L5cHSyWRQzgjaXeDaB4s4PHIXuE3eZlSh7sGQ8uHLEYvlxnBbRy3rOzcSvMT
Mxu3fefKDwlhdC7O8zifNhyGpBqA4b/luQGHwV3yqDGKqHGO9lh7tEJ3Pw8snrZieYma0Tb29jJd
DZcxak36ljTC+VzJDHwB/LuV2WANkL1mMhuORWx322xQWq8U2XWwyo5+xzw8iSooN1mdMhjS4JtE
k1Ff1BA9YKLqxxEfEOMyUaPGsr6EeZ3dtJBnZqMzH5uBqWo5TPX9rMgPVY5cv3Rp8JatM+yTTEOJ
aEPHC/LObLyJ/LlNWo2s8qx2ExsJgWHLjyV9Q9vCMWz9gRnYqbH4jjILKv68SN9iX8nQkQdoxGJR
vHBCeza00ocgUp/cqs1u66DUNoXRLFebWN4DReQ4iI0PIhm0fVo+jKMNVJUQLRJ+M8wy7Ab6tLO2
upQs1odyuBtINyBwy553XdnBAByr+TljiBBH7BRvtaCff+/h7WzIo2Rtw4JXArfNMKztiuVPx7T6
MC0Nj95MuQ2IgOUPIGQRu/ltMPdPeC9B0cShPFiu29zpBnzm1FNoM93YdsP9jhb/vgxa6CXEP2p0
TC4Epw8eu136kHQAH+YmUDj/hsiPzflVxNXvuJ4Q+qMtD2maogfobQbeORLtvkqbfZ1w6q6ZR3MK
e6fNog/j2L0ao/tA+F3+1Cx3oyYMacMQT+5OD9hI5TmKYFjoKtkOlhkwk5W8XT/fR6yz7m82STY7
JNyNS4qNhShd/3aT5Nr0LwwtZwsdMZOeBQqhjngQdnnhLlXGj0YzVudQETiLoJz0Ag77avxZH2Tq
7FvLlPdNV39eX/AQZhspNUjddIQXeDF+0exYdpffPl2HVC+4bDZ4COsHEJLOACYlWVBnKwcxB7CH
vOpzFKCMdBoCaYIbs7f7m0SUcl+QBvGr+c8Pv94Fl0z3z3INUkF+CH0UiOxdko5bvKyt2A5lFHqR
K7E/awyHS1UlDy2sUrbGQp7jyG1unEUM4ocF6mkX71nvELzUCRslWj9BRUXUdqM6dXETxJHwf/7W
GouM4ZvXCg7l0osB8OpoKkrmb99awpnNHr1bvYm0jMV5Yo+bmPXLWJB57tj9mXjuh0oPjF3Uyv7D
mLibFPvTy7LKwfwpEWX32bRZF5FcMhfLp0lSRYYw1G1NRGYKmFkTtNtpKPvfh6jJgFPjyiUxFdZn
o5Ih67jcJPEYhQ2aaBG65q/acT/+iS6b38XoTGda/2HGMShjPGYQKzbrinIeuVNuJ4XGknCHAk4C
IRJfs9idpgJFpbhbSw3iX7iEl574dy80ExYODGHxa5i30U3/a6MBKQubCRMrGiZYbdNBP8fmWIeb
qI/FfS1S7tfrzQGnMsoqOtu7wKgR32KLD7FP/D5PzDJ6uuW/OAJ+aFcRcEDvlDaViUBB4GH/9okR
CaErJC4Qj0Sn7NJm2qXQO2JmB8SKEhsRuUNfOkADewX7AH7V2Dx2bYLvzwG/qDpG8YtXiib+dy+V
viRGawxOcaYv9vTvj8mwyO0m0LiqxY3YFCjO1x6Du9WnttxZYzCcKq1rfGk26lsL41F1nf6x6bLu
mLuM9IBHZoWkAaeW8anV0/SkhE03b1yrO8yjshtICbnPY/CFLljgNLW6egOvZEN3zn0O8xTsaEGc
DFSROzso3qPGTk7VKBAU4LpuCYG4XVvg9sdejsVNXBCqkawrBJRNh0q0gHQizb4hNzc+rGfGutES
vYJWxuL0mGX4+Wtz6euaOBJa5EeRUt87LTb1pH9IW9qyBdGa7DXPIm/5U6LIfEqQuK6dhnpuU1QW
r+r+a3d7zsN2Q5KO9iQHFQRPO7BQXbZ4o2Z9rsep3xhWa3yI8uSOrIzmGCzJOYHoU7Ccnqo15o2+
PBQ6u+o/96J9aBxZtDHbZ6exL8eWBnY9YsCpGwdRSGQHmxLn6xcz/6NhV/Y+kB9KZhzWPKZ+EUl4
SXvbCy4ntqse07krjlNsZS+86Cb7ryhR24f1T1EV0LIiQPcBSAklJnuKKLSsHfGJ5Vm0bvlgYN5I
A8QkIVkvx5yg7g0u7OpBTVXa/L0FagGLmpeaWuBlY/xWsS16bw1tqyYOIdaE0W7NWC/2o0AFXbv1
AxDy6ZM5xWxcGGa+BES5Y0HPxidGsUQOjXl7PxE3M7InNmjfw8dDwiMnvK76qCUes/xw2y3H0DTi
cJbLmlwT+dOU0fowZkCjwKcfG85vnYU/K4au3qfLIoggEWdbOMOF3JX2ajbibKRhdXbkQ5cp453T
puAjQ7VlxuPWl7btIInhOd8aWoHhigVAkjjZE4Ogr4eNo6jeGnG89MEvlZ2WG9XGXxiH7sekiFiR
aV/cUis5XU31MhZDtpkzYzjVq9WLN+9o6uSZBTOnsT0NR7OOSVNuyIym2VO7PT6yyVqMXQWHSmgg
nmw1ThIa2luzqr9UiOY+9Pksb/79WZvhnJvjptwqruveNROz9aEfnWfRdJwYC41s0mIgjvwSVdEx
dg5Fy4E63ScNSQZDWrzbCv61JIhQ4o/Gw7pzH9j0nkJzZslJmxi5T6d4tZqanmkWn4h3zVHIxgrR
x/24J8BsOIYVxvC5s+bbOtMIcFwvrnMhUJaqxktimDk20AVrqchLxsqHYLgh5QTUsuX81LaptSAK
86B/sUoCgRKzvgtiIpWHWP89Y+73GKbsnMsWsh77Bj9dIxd6FLZEdP1exdYTG3/zRsY8qEX0Yktr
vGBS3UzapD4ESt8ce61jaqXVch8pZXSZkxQzBIdAPSTIU92aBQABZ5ga2uYMbReJsMYujxhlRDEB
ITqj2amX2XTe/jwSKqdDkwVCrwhZSQB0womciHO5vLdBuEFqZV0Kd+iOqqJeW9JB77jrZMwABmOr
xWBo4N0jCtbhAqzG61CCa1FsFUGUOdyPnSQ9cHlo6qq4SrbLjApT/ajaWfRo54jj7P5xnOBihmY8
4ltksaJkUKiNprTQo8s/ss4hg6RU9KMG0IPNJzZBduZiZvyy3pbtlsvEMArf7pVFlh+Drl+ePdlv
T3FVZOSl8lkubpKAAMnlnhn0xxh3gQ/JdHwW+CDL2dQB7bHFn4eg2TPxkseZPt2pd4bUm216r8K+
SQ08N6Gial5t1c1p3R5nDp3WTgBFWJphSYi22cyN6g7mjb3psC2uv7wRQvFd3u1NZRigp1VcXEVM
egbrsyoU96oVmyfyZgdOnjY+lAAIgex1d2pizly2AmuTw8cValRv2zZDG8xwbedONiLjdEJ7YSY3
ZgN1xZDWpxUoFbcB+Umz82l2nJCwEVznK3F5ZS8bmmJ7uhrzb3ABzmkwB2fA7to+HpFNp0FZHEOz
zg+tRfiGQY9kpzcSgi5Gd7iL3XRI09Ha1aoSos6OQBWqIn7I4agBRVwWI+tKfenmRKmh3MWtMfuM
l8q30uGaNtedvXHHMT+j8CJ9feRMqFo4EGQQLvMB41HVjFPAOteHoZGf8Fyepw5KS27Sq5lGICRY
w9C/A6RW+uSTSn97PwK5IyYyecZCre/JZ4Sx4YBSqaSd7nKmqmda7rfrIikcYu0Q6ZV+aEhUNPV5
JpoFQpXJPdZDaCfu0QHFG1kNXwx26/eF1FrcmWy0zTQ1toEI1HudFqDXp+hlXdJjt+sOk6i1hTLp
QNqESaRMeK2tAszT2tkgJq/bucud0y27V90e5o1jlfUORVT/0quvksCqsQkbks6zz4Kj6D0dn6a+
f8qzsf2kxDOhbb8THqFu1Sqv98p6kTAqBuBmlDdv7TSxGIHSdFdD9bVyO9lapcogbB7trQGB6NXu
jIfpEFdj8KCX2eIFj/AFTpV9uz6rjr/7rMXJJpRp4tVSqS8sbotzrJf8yYP6xcHze2pQN54BE+6w
MNON6ZAS9xHGJwdVFNt1Z9/YtXycWgs3rNvPbznMRTSGGpSje3MyehTxab/FEyx2jkCSDRars6Lo
M5lnB5Vz5X7iRsxtomwqYiO5j+lp3+J/Akce92+Y+6MX1WiOi5CTLA9NOyumdMCq2DSnLMzEWWz2
J60wwbZUw6eZSyGNVS309dxS0ajRJl9xJZXW3K8DHTMPj6mIQEr1/UEdimQilxHiTFvj0NVQKWXJ
YP6R9sm1JQl8Kxk3elkZSOD447wd0qFAMZcVN42N4T7SVdkdOR0QgQZpcwtFiv4BK2GPfpq9iyQw
iHUrJtViO4Udw00WqxuyEsLbKRX1bd6aZ95hfxiQ7EaFDC8DJ+amkQR3GfaUPHSB+zKmSf82Zf+P
sDNZjhsJtuwXwQxTYNgCyJlMMjlLGxg1FBCYp8D09X2QetbPrDe9oYkqqyqJCUS4X79+bg62AFH4
zXTJF7Pq+V3o6GPEAaSvNbnpt9Y5aNp/iaEX3NIUpAxLocc0FslnOhQ1Y5DNxnKw3onlcp2KyLTF
bX4UTW8GZUWe5dB7LKOy3Y3KtqTPVQylz+9qAn44705jCbYNytZUsM69bqOxsp5nKFuF2OfbYaK2
P5rywQgZxac228VZiQm3Nam0navVb6boiaaa2h8lAvR9/mZYwGiddbOrGq0XJv44nSoYD0uUu4l1
yOHW7209/7FSNOyp0mQwdC67FltV0yieLF21/59cYDqr/7f9o5ugk7CZktF8sXj1/4gXpl3mnW0M
ejDiBoTcYNokL0w2BVbe2yftrnGNnVpZc2Ev0DEA0XiLdeIkWy5454X6pSGKf6xqnYPJnaqwK0v7
OqWz/jC5mExtLVz6MvkedCjGdmjMBhFwYwfMoWrg0ySOs08WAne8UpcnpHHSNjxniO7fFub4P/+A
HtmgEh8+VLsSfaqMEo51bD7YqgVNBB/lyS0pRSV0D6YOsDbrvnhrZtc7Tm1avU2tnx31NNTgVAUW
NdQjHmH3EVl32c0uTFzfYUJFz9Ne2RAfn82yqYOJzfpXOAI/pav+xiLfrB5UqHZhtTdrSfXN30Pm
41A//u8XWWa4rBZWW8ZN4rJ8drYH5WvDycfHUZ1stbi//cnIQjzueysfcjzqNrBm17PfWwWBNGdv
JhnB+t67OqF5/lFfiCbKV2nMgTEDYejy0121qfgbyYTze/XX8UicjQfBQBlvJKt4rLcuz0ZaW1wg
PIT+BCu4G1HRKqf8LvM+vt6/aFbaP0ptgrZLgoleoF3974+HKda3107d8X4CiDZ9aCnPT+WC23P0
l5/Cy1hR2KRHB46bldYE7zX9m5/m87NNbPxvgVc3cM24vtWjmC9mlYHuV03C8WeXx7uUx1QKpX9+
LMtOXsC4/V3AkDwvafY7n7iilG0WTy75LP/GQujhsOp5dxL22euyTsNEtP80gnXWnWuaqVsNM2Q3
+U0Z8ZZ1D7HbbaF3BHJaD2Nhaz/7cSN1F3kMgXgqgrgd3tzM9T8qIb/wpjcnvWY4zEgTHdUfS7rs
eA6dDLxBN7uPKam9FKOwYnWkrZNWyhVias+M6j7//JMQ5/1P3StztbCwtOhRb5AWkaLJPkKAmrHT
sgee1gRX+FkDZrrzWTBR+uE+KaOjjhxbS0PAmkzxU918r8i5D9csVlBbm1/zPOQsl0z908ZOCvyK
QBFb63fZqPIb6vu6oO9qo7l8Nmw3+jBvd0Y7zvThbVgZpfg9ckQGwv+f2njxdfWvoUonm+UpYevc
ToUrn7Lt/yGLUTtzID4S7/nXd4rpU3fkqarz079Zcj6t02vjOV+rnDFzpcZ/d2KXk3T4KfTyqOnk
RwaV7uqHYfanS57opD9tv2LIpR3XHuAzum6CXbv0LuOCGZwzO7/62xI+gdvsWK4gDcnK2QttEK9U
s0045wuHZt2J2yJJ9RRD914McuF6Y1NRaPFrrsXapz7HX26uvfppuf7shHWZJUbreMqNs5R00F2u
Hwlcqt5qm1Z3pcp4inu9etYWwcJl975infqrM94eq4UcbkAwoTZI76/haKHZEBlRAymb595/07rI
d8tIX7t+3U1DArxSy5jbINkxtM3SF5UBfxUZ3OsF8C4mUHRqHHs7TQASNztiRn3LN1jtgOyZe/YU
Tl5s8NAREMRSAL127EsQ+qOD8g8sswdCucMviGS3QTIKNVoYiI53F0Y5WtSMkLGOtt0753qAtCts
OfIacosX3b6ofhXwyvkclq+8JG+ycqaPLN/cod0EUoKS8ll5LB7e5XTlbgEGJYMkKCO8bPny7K9i
fkaWGA6+H180mX3DMBteHL3qH9ZKvHQ5e7b9hpRUuubRaa6s7/27bPu2H7jUaJJ63jGAAPxKmuZj
y9bGv4rCmlvzWlsQgGG7r3ni74alTJ/V6ibPxbwyVjBLBl7bt9LCBt7U1Xgy8lrhi1gQicnQtLfn
RGdjJ0hKm4jfxRvpcf30SNHaPi+sw5B+tZzSzh3eakv8Wlrwd47XxzcdTDs0tRasi7XR15vu1FVY
Zese64WOFBEzbxb+DDXCz65SKVybXf5VOwNB7skkmXkoC6JvaXwME8EAsvk003Zv5kDyuyz2rmkp
gdYxeH2LmYc3TfZ+v9zvX7yFEXfrPvKHSB9HF2hNmpA4qMmSkZHpf9LQsF1/L+Aci+D2uMP5AMeI
PVTsfTk8GdUyVZ+NtN0NroSOScfOhvsI9t2eNgaJYbUBIKnubI4FxatfhRI832HW5n4DYtchF3m1
v7txkvrV7LWGtQsznLCKv4C/zM4pCTeDP3vngsotWOx0RshIkhdj+exi08b7MCWR6WHKcTJwBzKG
lc/mxM6b8wktaQbLn6/Fk5FqkdGP1pmOA8K/U/Oqe2xSOatgONgXcdh0df7iaoa7q5M2j2oGf0Ei
Fu06JgUUOBtbGZ5784puNjzYQA+Jy2S86w3rN/V70I1+/6NzHG5nx/tvrkUOsB9qRIbVhSSs2vlj
mJbg2nPVjnWt+g2TG0BiuBSN/OISriKD3ux854nbwtzbGbI8SXcER1OKzcndCrzEgBO9JFJ2Wj63
06jCjAZUm5V7iwmS/mEie+wSGGrkIEapnnm8E4M4j8TS3ec+qlysncwc/iox8B/N8N7zhlSTKtdI
aC/7X72x4vcwHY3QDKSiYNr8uHau/2cWsj0PUPv8jbDErTQ8eZhOWp+0Fs1UH1nFj2aQfR0CmDSf
SgFcTZ85W0IdgGk0FRA/2a5j+I5xef+vPy8Y29FU95E9wU8fxeSfFzN9He9v8EQ9s/EDJTkDsjvU
Zb4+3n+Fw4ZXsBvEBQLZxaFj+5zLft8qtvHdPs72zE980LdODBtCiHY/u5b1jI/n0JjJ+MiakHP1
1xVFKTGvi59/mVuhTVG2ntwq/bSq+NZkptNzRXQ7eIDZTW6fgKsN5KD64n2cBi1qfZG93L/0MO0s
Wzee798BmWV3SvZf7RaXXhtdupuWbKAxZ1AULpNgFf3+fZXV61Nvqp/11BG84fefXAYxMU364DMi
xiBP3/yEX0l7uv+qbWMtmgnKZrDapYd4pXFg1Um8Th5lwVT666WbO/G6FCS0V5P2VY9VEpaEScUB
GNeFMJyG10GG+va3NZOqfkn8bRGeu573iCHDPCSg6J2oaSaQIFundf9yv5GJ1gyNmhuKAef9X2lj
bE3zvLwADiqfzaXAVFQ/TyDuHnJlxjc3jt1no31V5I0ek9nHRLedLh0hUYjXKVlqXFtHPYG7C7qx
PpuxKoP7TxDAX3kAN7Fg2CTPgXiAoaArAWcezIu2vLj1ml8NLYFrs5nlBuEEa0FeUe8oLA/ryDJ6
v3rEqhpxaPWuvk86KW6uP4jbbCLHurNv0wEZ/ikf2XfHrBGUNRkysyT/HF6yfQUSvO+LzN9NekuK
h9LyR2sgDMlfsy9GRP1tmF0RCoeKVHcr8WopuI+xxym2jg29Odzbbep//5LCBckAnO3y1UrRkyC8
9aYVjr7b3iZbJ7Q0Efbj+GkYdfNheHHUDtUEzK84OHe64tYQCpic3D6r/9TavvfU+qQjsywemj2c
4LuXR2zXbI70Spk3yH3iK+Ny/2I2dXe0zOXsFCsr2fO17re16GRtsNvHg0/bs+lKykQyke94WYez
8PQscJqWYyAfKhsYecOBUImr7WrL8Z9svSmd4+AOD+l//4sndVrNw/ogfsH7dS6dIexLqbygMYk+
GI3imGgvplxYQDR8RkWTuNy/9Jn5LSav4bQ0y+VctwWSJzXg/dmzSmwV5qJlsLs8TpINjYK9O90Z
vbCPmeIObTTRvpSeNI/uSAqKlTuhzIbluhpyud5/5TU6USI15LsWksn9MLh/MRyEOeYmdWS443fm
pe0jqZXTdezVD39Yi9eWy4ryZnhxc46X1s2fio4wRkAl5yWRf/75LOFyaRuLcH7G71Lu2CJco36o
mZ/27rLPzQZRowN42FVEzcyjP+2yPhnfmN2nF3a5WIypvlk0sL+20ipULAGEFpMqUibQf0wvg1XQ
xZzg1fxlDboHY4GIOFcrSXKySpLJdP6hXGCQjimNWdy5NLxrM37GmqGHtbea5/u3WJ4uSd8hKjco
kWy0zC98lJdsmxuvSa6hsqx5ZLVY3ZPRVpe2GD6rtFjexjSeYRFZzcEVpfXBosbDoBfTnjU96o+w
NbC2Bl3OqZsn6V9nyt7hjbs//ZFR+SCt7OKzzXa/Ry/Eys9Bu4kj27XKt3gk7t/mKoWd1aIqWtS7
tlTuD7/LjQ0rBqoYcvptncZf8eDIXUmvR95PXj03XZkC97BZ/N2+9SzrVdqieWx1jF+Lohk2qIff
xizhqRqNlYCECj+hlaa7cjPOmJm8IO+uV7GJO01rV4ecKdaYqT6M5WK/zDBqXhjAf2nLXD3cf6tf
E0E6zsaNVSVEzO3v0ompvRSEWv77tvZEiy9bA/pXkQsvBW2wPeBPWjWc2CsOplQHnVL6qLZdSW+G
T6xGLAksBuJv8TA4Ny5XMlD5TpZr/oYA7s8LAG1SRVJ/5c1ATXpKKvnbx5mAnYIHtG9idZ5W87ou
QEh70/mTlc7OGeRfzajGF8djYF22fUwWbndettyZVs+OPUzAcl7+LnmXob5sKp00Jif0KTs4FwcA
NTrnwv3gTlaun4rDBtw8N/v9ypStEA8UNdW/QWaxjuJhzvDobMe1kstXW7TNrp5S+4ikt3zNsGQX
0XTXKSEsZi6TR4cGHL4fq7WlMw+EvpB4XndLRyOfb4RjWtaagdBRtjBWioUbY2BH/itJ5qdi0fKj
MU1w253chzNl8gf38/7bEeNDW1Yk1fQKvmvqMdkxu/BeyCD0dTcq7+qpHPm59hWUXm8ZYHpBsmWR
ga5VFMOO5KfSLREr/u8Xi6FG2BjfQg0aFziSHu/vYTV0wlQKNT3MPozKWUjt5rj8R43M3t+9xgnl
GDfbXk6V8WNFn4pSx53gvvbOmz2B4SDqpePR2rIeq4D1muY/sLZvUIT7VzPvnx2VYqMcm/QGU3c8
woy22FWT1nMr55eOCfOuz9b83xtQbK9BnyjQaQxwlEV4d2uNjytwkWcnLe1nXJsp/mwXtm1anmzu
2K965ula29O/u1Sy/5bHS/2oJlqhoF/iNjSt/vcA8RVXWaoTFm0gTmhGOp/i5PMOHLnzR+bUI8Gp
bttgcQrjoVwY80Dm+Jppk4NOVsWzuG/yxsPTsM3nHVkQb73lDTZgw9lYu6VlMxxcre0uotVoLzeD
ULGQlLZwKGdhi545ZE58qQwMLZRQ1uk+HHAxbUSWySLKWjXsZYO/YwesClox+38fh36xI2/s2j0Q
SPdB15/cycxetG4MS2WMb9Te+kvakXWReObj/WBe2OoPp6oojxYGP/aX9Id7sdr0FSi/ybshPhJP
ZMry0d56LX5eTF7rLGC9zH/mUVSRw3L15Z9Sofdefpu202fmPjrV4LK3RpENz+7YTejPS1ZektIF
gLC0j7Tu8c1MjOrZmqYA8EeFaqHJf1vilsueYtwMt7IGvcmPs/suMnmqFTNvqaDQVvYIjrRRN2vl
RmfNltXt0gpRA+3nAkp6qdr8MRt969ky+70YAeBi5v2qlDddtHllsYdw+FtlJrAL4p6wXvaT/O33
RwfhgQESkBC+u/9WtuQrDmNm7lxbCkvyTPc7G/bL4D/BTWDSbqNYJ0ULUYIrH2dyEt6N+/f6STrs
XxhZhccf2o7ZVdY7sff+rl4sLfzXtG/y+30YY8PBvm7HYkDxyTHlrk20lov+6Zrix5rVDGSMvLuK
BEJDtXb1Y4l/cbdiNgdXhdqqMnYNYtRvXjPyzJSzj1klgmFtPMxtywy44okbyTZnENiKkH9ljKYx
j8qCqvRumU9H8kqyKfsZ91Z3WhZHhgMs51OL3hXGBcKLgMwf2Y78vdha9hJXGiQ9WT0PmDTPc9dO
BF9il0QF3vOT/a6I8yH4u1iju0A/NM3T3fuo6Z0TTCAG8DZSDLNBtlx1rM/cRmVypuxhEcJRN7qj
/9KcOUqMifNgms3vNTeMpyQtfnUawozbGOkvu1qYr3E3Mnv/qKg9wyqGEFPlbBRWBe+HITquE4nE
i3Lnr0GbLhrJU/vYQXj5rtU4XisMc2E5JudSLGjm4tfoLIKcJePFniTKXsp8ZyA7BDDoAwrRPl7i
EURlivxj1Ox26vNBjXjEq2TNIq9OvzBD5r4NEdcm/Bp/5WrpGZsGoDhR8J99i48SDd7h1G76bmfW
k3ss6e7DUTRit2qr3Pk+OzY2N0U8+cvruEwp9R+rAsJsqsNKtsdOxgP/7RJiWF6w7CBRpNJiIo/K
3MjtBU2a/E4bBuC4zm+d061sA7lOsIzMPEyd+X+dmj8oSTHOALoWaXfZduWhe794p6Ec8t0waF/M
M/A5eOZRsgtJrkzO9EZJrOj+EOm07g4hmgyYk9DSSDhrqSnnifTGzhrOsVnVu0lm577o0BSr4o/R
UF+t+XunIw5DhK13GG9AbRq/06nF/mqaRzGL7aFs413e9DmjELVTpDK2ejM/IzeF5jq8M2r96ubq
pyQiQMu0HfkcPXuWBvLh+LuP/1b+fIul+p1YE0DpoYLcVcmIJ4d8rv7J0eN6HxdQc2LlV6dh3fYM
YgDXNNB/UxBeDp8h+Pljh/0NnQQCivSCovgCIhuDF0UgSWTmYsvPBSIrW8artvyXa3Zz8WPXjBDt
kbSBS6hOny+O9rJmLkuhBjs9VVvlnLMe0Aho8WHvF8TGyDwJ7ES9eKarHt2UThDfUB3OHUOWeSkl
Vz34mF7A6GdWMQVuK983nf3BIVonUkwJgPVVnuVcKi1l+OLh9Gh8dN7R15dglR0i/7SWxBPtEDbi
ndP6aIQjp4w+mbBW8XZYuXnClzR7pR9ZVnobJYlGsw7HwvtdAeSKsO04VN01UaPUYes6upFk/O/q
XRmAESeuG9ryRuE2WKnlAer6DEJYp31n0GTxxdGdx+537RA1id5mhl5Lg6gouKZ++eP3DiGPg20Q
m8HlMpN8AWM2G6LMxgPuJvkhkfrmQ/Xc8x0Z6l+6wcdVsrr5KXHn96KoyFBzqGJrrga8FI3PEkll
xj5WN3lIyulBWw3jQLj13ziPg6VAb2SHIkxMgbiprewQxDbb4FzGjrDBgELzn4vA16p0z2NTE+A1
qudYqJOXbq7xkn2+kXU1NyXfmzmiH+kZo+NEwz2D+vXKRkvxABzsMGiqpXRiMmOyZKTWOg+kX+mh
QSkTDXjgHVGETt485uYULUOF0Xzp81NbCY5OrBVGq70uTfMw+fJE5NS5TzieQKoQ3rgWL8Dw4Qro
nAxm222ZNPKo2epJJzH7bJUn/CiI6KytZuzR94PD/gIsOu9PbRCmCHGJM0gvtxBSfmKTYy97A2Vq
1cUf4aUwZjFgBhBBiHN1LCRGZ7RC3cmznaZBEY3dVyrANkj15jf5KvgyJ8wsptM9G+oj1o00THMM
JwMAcUyDPz0dXp0FTUSVRoavP+bj1JikGMXzis/QtwPfJT/VaJeAjZw/fuute9t7qRq4nfaaQpSd
RES6OWGPj1av2otqRAjkJVyqtD2Vs8VqWklHPto6nn6AQCjGBDTEOOyy7GPpsUSOiV2cCG6R+44R
x0517ifOePdJ8JmvGFgmJfIHPvHq4DTZf808FjvXkZiH23lPVeaffI9V2awd2x2uElZIs4NNhlvQ
kPQB9QXuTW69pnGNVGVU1805ETHRV6Ev+iwclLQi7BsWK+S/EH0e1wI+o5s6eEwTlVwgzARcDM1R
83DPi5gatErh5S68rqv/kqYIdjogKal3jyz4tgHi5xNnln6w+YBMczUCfZ3+mCxd0LP1BN7N5t+C
oXSU5Tgza60iRxpjH6J0E8ypMeyTWpaBE8/Obmh/wdmqt94HFU+xhlozdw1sb2kDY/GLcII6H9Ga
lsxFqhKb7nTQC1SummkQwEy2RBtA8YE5MviPk3EMfIOUktbuIAfGkzzEXpug9aHGJhWRcG4zXIuB
lyC2K47Seg9ncWV64GgE53L0Vbtl6o190aJ8kmjeeZUbjbFgHk2yqqzHKC4xL+Gg8cJSEqHNklub
/Kf1eAPihbI94UCK2sns9lbDPDyNyT8r1p3d+k6QZF+65DbuTOPADaiCBZ/aq+yGbT3vybWcLyGS
D2zUzZPvlUAmeHColyMjhXzhzJgG0x86g9+AWeAvS4MQ3SeUr7bIT2niiFs2fo8cVlFXd9+lUSRB
SR5Hyo7irpHj72qC4LNYM3es2sYexvomE+SMzJc74VUv5aI0WrxpRLGWwdTjFoqxuc6SqACn6z9c
l/UZwhyzOX5aC+JdnYKZsu2sZuRU+IuR4GWUDUO1y+w/1kiBQY0cR+k6XAxLMuXKuWS5SIrAglt7
UIn2V3QeG52xccWdWO0TDfhTA/ZbdEVQJR/8tS+2qc/7JqN1WRFFUe3USgs3VeRQFq00o6lUhOca
PxxeUfxgBjc0FgCzZWRCzcGi5ywAh4yKj5YxAkvDIoittAzblvtt6VFCSC06lQAxwiHLfmHJwu2r
yYc59r+x8+DaAz2U+X53bvP+oRw5UPsiwbnyLSRFnOe4Hc36b8/tPnnyX5nuA2/FU4KxdCMETrr9
3BVDZErqtJL1PByCbJOSLDdRYR08Okl0Sa5RbFHWOBH/GMtnxxvHMG6aNhySstoxireCarH4KMFQ
XXHIYwlq35o1QRTSqt0MY87Ip4uFRf6tqvoa8Do/h8X7xuK0A2wcWfrwJx1Snmq6GK0DaSb8V9Zi
3RCLnXaeG8cO8ko+GE5hUonneQCUmHmrUk6Y9sUA1rLMAi2j3Bdeg55fr1FWzvmDVjGkHLJN2HYZ
VjbNyVvcP2NX/9CnedzFDRPijmhpU8czOXnKBLteu8FQDQ+seMcLIl/sO5+D4iK3l3KKPF89jtmE
h6nVPsX4Ydo1eFxLv2FaNwKb1x5PNYxQioK0poZg2/EDoAI0VEkS19iy7wmbhD6V0BUQp+mXwYUr
s/q8LNRaNivSVO87M89emrEYgkLojOpZTGtictqV1qGq6kVz1ZaT7A2sdTVkRyfmXKT2S2XLvoRZ
c2UOHvbTBcg8I9PtRbC5zUtp84z3/s0GRdwPhXlgSvxz04SKePrduF4Qsz86j5DKExpFWr+MlfuJ
WlzXWHVr45wJ19QCBE98mp0i381F9rvQ8WDWBkhJRub7adKdiHmXGWROerMt2OPKvDKSIJy72qCt
sYWQT2wZHRNAwmlk67txv+OKsNFM5zAVS0tlRKy2rLpbZyYfReW0J5OgwGanjVE7FsZO7ytu1nmI
2Jk4DuP4CQ0sOyCDU3qR3bv0LFVjOWhgqXSvi28We8kijOy4vm0/JbXN2h4Wzzk701ZRF35/oQbW
bIPhScWtniW09XxSS1jqLUv0ZFrb2fC2VKN+MFzjyFqEtsdi7AYzjwMOiGO3zhvcDXd12hE7q2f5
yRkOYpV/BrG4x9ZwAc+S556aBKnhhqTCyXXn2A4DKTO5ipaMo6BeHVAvxq6WPhVSdhkriPJuzGsP
ZYg7+NpjZ0e9EHt/MEFPVksdAWq7MElA+MxlVAqEqE5XoaqIkZw31GU8/CHg40UHVLcvapM12G46
WXH7BUgAIcxiVcA1iQLyiQ5dWQB3s/7swX6N4GSTSuk+5PissOh3w+sgOEwteJFhaQ0/C7/SXmZm
aBJuhuP+qsre/6G7mJggyMlAiYHeZVBhXHbiYBeJG5qCgFPPAaHjoqlJxi9JHDsMCQAmT9IwIzKJ
tWCu5inoKz0/5NrFGTJyuizph5WGXUugig9ELxIstrNiZwjkbBAipcfprsCDZy4VCjMWJbscD0Rf
UWj7/o6AkHTvqJg0Fq8/q1oWgdfVfQi05rl2sZm0k3OWPrlLWA3LqGYNbZw/k9TOA78kBbLkZE3B
jezKhkCh3myDNvO7g/T/Umilh3J2n5H8g4FsZfLDybnMZAkrwzOeew7lg8ckHTVY2zViPPPjfkxz
dwqFim/ejAOx6PQI0oqI0oHkci4OL55S6FMrBqE2Yu8EbICy/jQe2sXi4X1n5BXOWJgQ1zL0xJRC
HUpTIJKu348m675rJxyqDm/kUznluf7RFfLISkEVZFVuhYMDf2Bs8DkGBPyKCBNgHkkjD6WN13xi
+zca8u6nlbLgxED0yWZhC6R21Z5tA/cG8r3p8T7ioE3anlDKqdnTqOCwyRD8WMTf9biMtWWQRPWp
cBxoVJVXMjHkF+z9zd+piAYDBQeMulOUDDjqkx1D95on48onuB7HpcWn4L8LKr9TZ5XR5Ma/3F6d
Glg8OybGIpzwQm+eTUY+RY1xs9BI2vb41kNPuAxMBfFl/BlBfkYo4AQvqIMJr+/QOWYEGycJa3Ke
zJzlGfb4F6Tfx75PLm25DDtds6tnEImtxp5Zb6d0m0OecKQBIEj0ynoY+qoiSqT5Ww/VrWYZiPOB
4Ylb/cDblx0auf6oOVv4mTmBkzmbmZmPzey5M5KER7Z70YS5RpJ2jquQM9DWF6RP0jpcQb8Pj3DH
et7ecu2jwh78OIwzoXgguEJZGqBYJ470C/5D7+gobWFdhRz1zkiLsJ+J7Wq/c9OAiTwgzXJAkMHc
OVe5DlM4NNV0SdZxn+nTK8HzoHnl8mGtYtl12s3Q0p+La93calwRIdN8H/dZFzorPyPiEyGc2yZW
aw4108Pz1dq/cyjSt0Zz3rH3WRdtHV/17kvaLFy7GK4YeGLx6EZG6Fq896jDolamXLHKDzBpEbip
l3WAOVNwJNgM7JfrrLTyKiodRXRpz8rIXALY9XQHyRONLPvsMPvuqHzTQzHTtbXYQvadTSFo6+kR
CNu1mNOJpVy6XzcxAR/c8QJSHAyTj1IVjEEnEGOl3j/jicPwVdZ1IMz8HKeju/PLfmWmPf/sqvrV
508ONhmn04gVuhNCBERsyXLZJcc67HuS2dQwvOnQBa7sFR+ZVkrsfem7bLBgCJvw3MogX5MVNtAs
1k411r6F0bM07Rziu3qpUaN37fRrxRILM54NzbKqLn2rjpNS65OZ8Ub7glrY7l4Y/7D95vWBwHQc
jER480hN77JrnJ2rzcNuNtipAzcT6UbJxeJaW12L64G10AjVHK94aRHG+501ufsAotKoYqJv4vnU
4+gPsaa3O7SA65rqRkSQ3NlRJk6rqo90p0nO0pYYvNYlmLL2R6P6D7sr9kth8naUmdp7fffkJjUQ
43g5caY2h16qr3hMQUxr+S8GuckZjdkKrASb5TjZ2OaILViFkq/KdeBw6zDGfD0NVhf0ww8FSPGs
7PG3KLK/itwiBAFFwzCrIC7YW5f9m1/VYldgeN75hf63mMwXZN4qopub6aVcPN7ZL2cs1b4kgi88
FDZ60or5PxqAj3VJuobthJKx2tl4Fip/rzMUobqo4fnn6PxZB7OY+CteAWxVuiwOBFwM5Pktx8VQ
CSe9KY5D5ZOFOoVqk60cd5z3ZiIEux2DCFkGQUrIcC7YYJZTYeWRSU1o22p91Et1tDxhBcpHC4+J
6wxoQBn36CqLusatyTFYOiaPCD1tow7duNYnczC/sNUp9B8gn4b1W45SO1rydXFzpkUEq2Pv+0Oa
IP+OwLNko5PIgYVzx3wBlPTYuBj+27U0wmVYsX8u/nJdOtZ2rlbPB6twssAF5TMS0kSlJjUrsKZf
MzFaA5M1wKpsIwwa5V+FqZZ1MwhNrNUHTrEcB4a7QWcMtxh7BOWzF4msIO5cXhv2AS66W32bXfHg
wujGxGs8qlH816dFjushf3IUsaerGVQpalwVF3EAnga5jkkcdIafEGbbHhciPeXY0d+mpNIdXZqO
NG/J6hviPdIbuUwrE00hqwcBpnca35pKskI6ac1xjJmviVLgY6/XH06XpY+ixPBhqIKCgvcTlgC7
irvGyywODgxkqtP+Lpb5MabkEdB/s+XFhqLXMOA1WEcILP7v2Gse6SFjjMQ8IzzWP9O4OyYFb36J
07w+ZSbiXttq6kzOLsJswFwIbcgbigdy6r6V3uhn5VXfiDE64AbU4spYultaXbHUvQtft451l/00
rRo2jJp/EVNahui/vAW9+lCV5vwf7s6kSWqly7b/pcalz+RyuZpp9F32DUlOZMAF9b3kan59LQXf
s+Jm3QdW05qkAQlEpEJyP37O3mtfvGQveQwT+DHbYuxJBCzms992FrqT6BOdRgtQI2iUIIZ10NCe
3wO8+xFNxOkyhq3FmJ4DEzVCn7oVn6Nxds1afzKy5mBWdrAeDF1sHTvmccF/xyL5iM7KWBt9+GUw
B/tgFSFhdOyv6wKEBtM9k4Z20UFtNB9SpYNdm0Ij96fsPYayYUGF0BMnFy2x/Cw488TlXqwLcZ/0
RbZt66InYqC9MbrorjfKbzaifM5xVJGeQiOYT38NgYmxMGcLnRhpfYrcLrmrVwXDmNBqrH2gsLVW
YzKsUyyxm17pXQNVXzZaH3OJdgyD5VPm5tPOGOQnyJ0TyJJhZNtZ9ymnXA46NEn64VNjtJ+NrEhX
cpYa4xYtwCHLn0ISfMFBjzeFOFUtnJ1ZYQQhPIFTjvyrncGg4Td9ANV+mBsZb8bGBxkhCfpU+PMh
+1GdIrZwcBTm/bYpCqgrZvxJy/hMaKA+KOL2tm5iCNa4pdud6vjei+1V5KJI6piOn4NG3XZub3LV
es15vknp+dSLnb8JOfyKnijM4EuUBHoNjAp7XGDEp3F2HocyMXZECwLfqTDRJGJ+tMr4vsnJcrHs
5CH1hqcO68K6n14n3VdP+E535dR/xslQXtCUvjo4qEYR3IxFcJM341MIvXnl1MET4w0OftYXUNAo
ExX1tv5StxH9qUAUl/5NC5PDPC7SLIo5DXRkzbTeNK7cuE0vpa7Rcuo02YCAYXvltMt6PX2vA7Ex
rUReetTZamzehT/RO2/5i3kCyE2L4K+iidvzkHCl/BkaS9owNSAZlRipLEh/fuESrzpGPttwCuZ9
n4ffSi9Zar7oL4kHfW/HUYvUySeAxXOROlAjFzUzyGY5zjHKHBRpblXLJ5/m+1Ry5kcKCBT2ayPR
7jWKTV4gBA3Me8cyi3VRWu9J/32kCUAgkilu2n5iM3UjtUJi/HWU+kecc+CRE6LT4q8pJBRZDDQ+
M9t5S3wO3KmoV4Pk+KAz+V5Ekiy4MjiKmjGTKkK6ivRhq4kqME32pdGKPT5Fi6cJbh6SjW082NHB
QmyBYynZImsl6WN2nhttoYImjGMVFuZGh7SAQ+J5ZE8kSClJmKsySqkZE66JKmA1D7QQeUgHm30O
PY2xwRJveZyLEWV7hxS5UDV39rZt5PeOaYMv5NeRoyUpyu2WAj676+mRMq7Q1PhzSGKZSasLMRBH
Lgk13xno0o9sGI1UK29UiNCLV+JtX22DRS2pP8EHxf5kafz0On8JjJkN3yB8V0I035Se4HBf9SfX
TL53UZCd8rL4wsnu1SNr7IhkFuiBbh9b36v3DY3s2BT2Wo4e/UmbxpD+Mtka2wQrusrGl2FCo2R9
j1T3F9dcbNyEdngSh/V7hZbZGoOAwxZJiDjliIxJ1ENmFxsjIkipBxYC9JuREtTO1gu3vNF35TK8
kMr/5LNcNfFy3EaiZRk/khENTledcO70rAPLSMFpSYZguOhVNJmVxbm4r6etHrnxTA5hJt3ASPX2
znWokVgqMyhfaW3fSEVZYGfYLWeaQ8T1MIieOjhx3XtcEMGEOpAWiAI6FoycrynvAOuFibdj/stO
AwQI0scWvmm5aVXJ1qEDhokkRqcJMcdTbcWbuCUU2qNJogl3WPmR/TT7Ojt5YvzUe1G8DdPyRD8t
29Q5OPZa0z13SQcMSKVoGG6dafVsNGKtrRACpVy7N82huoHExXSs38wRamo3Q0FWt3Oz1oK1RkXZ
S0ykbAQu6YTYYuWYGbO3sQARpDBkBdFh5hC/Nql3rZFg7jiB0eBrD83ADJsNW8bRaLjr25INyYhp
EvgEtm8RELlEUpa3QtIqoCYa1x2Rfyk+n63UXy1JpAMKuhzHk0g3YUkT3qkmTkIieqwdi/wtK9jp
GudCR8kYm7ngVN/u7TJX69RKmfyrT1U0ANND5y1JWYZrLI7MPfBNzIsT1XkqGrtcKy87wrWC+reG
7AfUPlTfezTx/vA54HThm+4SJOw8WVHpI8UQNFUpPtoAezbDguprzRF/it86sxm2tTc1THG5EUOW
E1NTnGqCAsnvmIjAQRIX2WwAUBJWAZnXVYClPlD0512PurQv6awPswAqMZQThy+KTyAhvByrAZM0
vUqZy63BGtEW6CL+R48TWzvJBzojKO2ckINz/ylHPlmqIH1syuwwqI6krCag8iGufqQBwEHep1QD
hsWSRsJX9l7N3JVJYH0OlSSZZukNLm0Up5lwdgyko7eJJ5mQYr+qLJOGXnkDFAdLBDzYjeemJM55
9caFA7bhuh+9woixWep4Hc35RbfKWjMJX/UN5NCOo9SamBXBnJAOYZqtPbgu26nkf3JdrgEGEsV6
px4NvL5+wx7rjbeFEyINMmmUdyhb4oQor7gbv+VBNh78vK/Wdsk0v7U/IbxAs+n26Q3NG0gbsuQh
y+ty3TGYyzv65INDjLSvim8JDnSz9kwoBgRQ2Wha+5gP31umRigEiht05JtaTjV/Oy3o2uHl5yAd
8k31QET0p2HRJ9vew2wZJSa4PeqoBz+0gweHYEHkC/ONk3qXluCn0lTl2VHGAgSrf2T+MK9xJ/NA
uXN+ziHa5CHhsggRvoSATon3dBhBYQvGFUnrWcfzWYXBo2mB5hMAy8apNqj/3ZhuULCgEgUFRBVA
PiVAVJvuiblmuUI5vpr9tD8O0FxURA+tCT3EzHNhr9z86wgvYBtAe+cgZLbQdeNVbgT0NbGc5Ejd
9+S79Io6Gd5Eg9cSXk2nSZ3sg4rZhctdpJpnBDhn4YRkq81gwgAeuocSRBj3jXea+nYBtUwrPykf
qjpyNuRdsLt11rtjYSFPHr3eMHaUOGrHKrdqNATcXpqbcazm3SKB8ybvhf24PGKTgsBQS8Z0PnHi
rAiyowgWoRqPcZzu9TR95yiXrWaHu5bTiWG048UvpjM2Xmdb62lLTgiHIq3abc4e3OGKItRG3Ppt
Ve9SXTzL2rmR0ptvmwGKU+gP6Zoe5DFPIpDoxpSvKUzADdH3CDv52Ec1pIxKpTuUAd1auefajqYV
CsOtU0j7hHeRR2FMg603jAdbD1/NPkeIWZUlGibnjpYj9SY9g00+is2WefZ8mRm0zWkud5TBaCcg
qnROIg/zS1aY7wOOoKdgsYiM6VcSn/M7wGe3TfptzIZ7WhX6Ujm0kIDcY5IaMyw2NHUQ35xKwNm7
Wrk2PfPoLQF7w8TwM6k4BMCn7cQcpaK/YTk/GKgpGh7Rna3GYO90MoRWI16MxF+C1G+EDCoUnKax
Qdf8EGL8iZO4Ods5vdLMFK96MNfeBGql6PT3Pm7zHdIQg02CH6r9DHcGRYpET62b9yJl0tOyRs8O
t3CccUj3wTeHPEuHelE1OrNEsECzum/LrVVPz61nOpwlqEvSgnMAeVLrCBODlSvUOLqllYiBKwxV
CWtwfg7CCDgvSEX4s1Fngrut6Eh6WHbskPYMir3dgBGeHSjm+BziIMi+24XvrlFyvRtl2W2CmQBC
MFYciMNnnLMoy7PMZsfHLW7qLS6vBkj+oBy1C5GnehGDBuES5aNiDAOBd2LwtssW8f7EoKOLhgdR
GvgDTYlwJPTdkywfGxAxbrdPXURoaC/e/VQbK2+ubbyL5qbQKNNNKRYlcHJJqKg8R+7k+CNL6f9a
/ZMZNgyEuZ3HuuFQZcrwIXVM+g93mUGaHq24i4nwZSV8o9rECGJ3eftYecVE9y8m3j5wTliZgx2m
iVXQi+JQCrXDk+Ic7DkkaNy2NzI3aQDIaauWvdvpc30hPHtcj46xLRPw3C58fvSEAzQZAqryrWW4
6SYa3VXJoZfJGRIP/RXG4WKQ7cqtP+FroeDc44IbQnj0U3yKsw5MDRNkT8/Zzj1B5GnPtTJfBW1G
yJYhEh+qQY137IKT7dV3qIxYQna+j5+/EfSbG10+jJ2+GRoLOTvlQ0UTCglwdJMHERFsnNrhN9DG
GO+6AmCqsZhIaOjXK3t0jYOhxTsB9SJ+Gmi+h/xjOt/09MtcAJvlsNJSZWWjoW9Deo6n0aweZZjv
NU5SFrzGP49ldy9Ex/FUVh1Wavcz5XSN+uRSp3g2nCyFjwCi+KZG2rpqJn1rVL06hbaNM9vpbiq8
bzs3ubeMe0Fe3zk16bPJ1jtIaqfVXBkhB0aS5q/yRjVWE/+H5++unIvSHJBqNWREYfJVKyQZqPx8
CBSLsQ9SEB8HqjikSZl6Grnh5DiD6o1AkZUq7O6uOK4i1exdGbNPOnh+jWcfCrJzdg1p0IgxOAAh
7pW16xw8SUQQWWvEWPeoyxIXKWfOsJ+my/NVFyoKli5IQvYe/Dm6lMg/Ryjp1yEKcQb4tPSuf43q
MD2jAvZWV3/30rtaeMtdMnAbzm3yxtmP/OIxeEGeBIAWvGuLeYqmYCVfuIpUZnGyxVSVsD6T41Y2
3lK56K8jiCHb8PYmde4D+1b7gAbboskWsV/mollfL4RUAy3XGSkg0lc4kQjWU2TNDslJaextZwRS
xwbF60tbYLObK3s1KqgVZYDNMoygG0RIeV8AqHAemM1HrYtHvwdpZhl6fX1loUpcFk2rL0GZeOwc
KbZMHRXP2v+CmpnCcyzb/ZU6QN0cbwCeqG3EPyGPDpJXwXim9uWnhhRetI4WluuElJPrJ+bE5XiC
yH+vxmG6XCWpsErs9RUlNyCBIMRDhju8jjmwpI7GNzrfO2AS9h129mYTQGXBKjTFKB0FekptJdba
qtW3n/i13O7sZ4eSeWnlUulQzeMsxlxGs7QHreK7eMVqJGWgahcXzfVLMdPkiTq5F31zPzNLeRr9
fTsydB6SwjhA3T6ahJA8lkskFEEVzDANbMFO4ZIgzH/SZ0gEfOm+qhHPYogOSRrZ3qXG0bTYt1dy
jDvBNBrKEVY7wKLrT6vVHMA0KXkZa8R8OOnkBTMnpLAoRWR65feaGiMmKA78uGzU1KSZ2iS0vw7U
U9+LkhoCpgdbWUlOaWiQaxF6KrkMOnse2mrAxEqsboWDb5e6mPx4eCQbWItprqmfWSM/261pHtWI
iAoZiP/cFsdmsdn1wLOv2Sg50S7btA8DCiRQ7DRpqlWVuxPi6fRGmO24sTE/nO3SBU87EbAcd6yP
A3o4Q5fqrzGTON3o7/agrKacXSnDKLwRovi+EEDO1eJrxIADN2KeEjSiBDkCFt9HbRXfolJEfRrB
43fmLH0cbG83JQLO0ew+iauJss3ru4LftQ2q3DIoIPpY89o1VfO1D+gRo1aIHgoxSmRWfHSJw7hl
jLv5bUyo+PLhvoh09TJBp+IijeFNWrzRFh5uhgWYn1lFgAy2vx8H97MpbU4w/Vjl6/4nQ6QV+aUK
puk+qSmzmznEdJNPZ+zu7UNjUyxe6Ukicgj5DEqUtVke7uwCsRVLj3PO578M/nw74ZbEoMvdhYTj
yYUEsIkiv3y1yKMOAl3eW1ZawpXP2ZA67UKWIZk6a/CporFjjG1X3sEwQiSzy6TbUp3EMTpM97D4
GWfgq7/iYWKNnMqJkhuRJVqs8yuRhd03PiNXay4Wk4V1DH5s03TmF7pN+WmK5Ej4SvVyBay7Uwzy
MZP2bRPUM3uXe2+ognVAiuw8ERYbFDRvpilC/kggIcawgVxphO50wz83/cj5Menh0sACGlAmrmKw
Y7ssA8SMD+6UusQ6lL6f7WwBEDq0o2Zth35yUgUlcccCfC+ZFy8e6OtFRZqwraqE0Gygf0yLI5QU
XnHbRDAOJP3mdckDePCmQR9Q4uYckxeloJ1Pl5ZeVbTAukJIWUK6d8Ni1gVNHu0Cidt5cA1ra2YR
B+3lIwmiFsN6Sleev4c3hMHtrWFE/o5gNn6VAAp0qpsCp/iubwImydNA9qsSqyurl8LOXxXDUDwa
SePuihZd3n//69A0v4I7cO+anrEHh+fsQGDZF6TmxxTbezwuscN0IQnfE+DggYHf8ge71K/PV1x1
vcRNFDENm7w4xqZ6LaNud8VzNTYK+yuRbsxzlBHdvKwb0dNYWM3Kh4JzXRAxVIK+KLKd02ZIB8ig
W2IpOCSXHj0rDJ7DGP5EqZX5ts61eblutmVsf1N9pCF5JMOlW770Jh4oaNzikLR3jEYubNLL+v7/
vuTeZ9cqzbtqKB8HegnUS3zLdoJv1QBS6Pq7WSYFxfvQ7/oDJ4LpTQZeg9u6Q45QcROoyZaPRtFu
667R70VHjYuYUN6EZR5f0DDwDU1DQyFao+557QQSBG+c3pR1dnTkHwu3D9ZzmCdvWe8yqnUMThaN
I2hKLBEtmf6mA09+jt36os23sQ7i7xBt0HEIWtQ/qUFtqeCpBd9DM8JsQTg6Irvy1TBgiCNF+UyP
V7s1rpp6DHciRQVgIzW8MmQ6BAIrQWddOnW/4B2tFzWJ1zTP5U0Tv14X2iDwM0hq7ZvbJOaaNcW/
G6uAN1GE99AU1aMFxmJISfqWEZv+UJN+21OWd1C/bRnywy30TkME7wMWkBOOx+BQgPTbXtEJOhzu
x8XkliRTdZwMN3opJv9xAsJ+O9UifuljQZfNTQC6L9+Uix9OsaN3Y02pPrNwd8pIzh5q85tyTCt6
b7j65xZ4s6HBjVaBQFHrEpvSZc24H5IhfWgrFuPWpqM7sdMdk0k9/mSjJQMEgDBc8CrZHokINO6A
FkFc67u4wSpvCPQGS+4GUaPnnxt+7WkfZTvDKox+RsdbGSUxf/jbf344+KVKDsV81usUyERWuLi2
QUO2Rf+S0HRE5TYa5zHCsYL2t72ENizJOL25ridGWIzQ6FwbxwoIQoMqZJXzoByugPZ58ucjfQoO
Dj0jRjet46/gDB5cVqxLjWlwZXaNdzTNtN4OgwsdBdv5Niyb8abOflwrnJx9jeMr3Cdr6Nxdmon0
/HN/L1N3ui+96lXbyqd/y2oU2RgDEXzUW5mIx4r0nVvPSuzHhNnr7FREkZj2RFkaWjRreuKWG6Y1
nQzwMkwuvccpOHJTNuveD7J1jMFkw/D4ZKKouuuCkrn4AjxnluQ9/HwLiAoN9D66Okg3rD5NiAMX
sR1Yl5a4WiNZMlVQuZ6cyH4NjCDbi5i5I9oAmHhwhSqU9ge/bZIDWyyNJ2BGXMvlHxG1ck9yTMER
vXxwDIxoeUqSNMeqGB8xWqom/2ZDI+javnwOG/MGCaBDD8jhdxTwawNn/DPhy9ikEhubW9VeEqeo
73C9cWbgcWAtmd7weMNhW34mF1dVrw0Oa9jdd3QLxKUqHSIqzeZy5cb0ZGv/NMr9RJJJKzFX9hDm
62xAxcyEn/GNqunsVUTTRPa3lpEAj9X2CvlNmQjJTtoPOqzAFuTqiMznNsmian3FyAid2PehjlC9
ovRD6/4DoAhPB78YVLTHNQ2molF317ciaLJXe41vjWU1MLZRjzGXdhLqs9acPvcRs9u8be9w4agn
f3iBdLCfsyT6EmalXqe2oD8ZO/4uNZmnwK/ZXzGpvY7zXZ/K+7InzdRdYgcE/sgaAzYw1GSxy//7
yIJ9RmMALZmbu6N7vAKMr6u+iqiV69A9CpRIeCljUDw1zGNwgQAeW8rJ67mt0pa1RiyBcHw5qSGm
CrdtFpf7JTgC80P8wwTpV6L/3405JS0aP3nAhYyyfQHv62Cwj8mg8UO5DvLDuhu32mEYra/cAZFk
xyGFoojmLN62tp9wLqFEdhavMaQBBhr1+LU1EbUUqbUmNIkonCKAcvLzlwbOEPovzUaUtXqVHqEw
fhKrAwoH9aq9iLmrVbwXrZteChBWrEY96cOFIzdiQWAqDEvnIK6/jTbepyttcmrQsZhTB/+39Nyn
qe38TdP8IJcxhR2Y8aWyGBOCqF3TehwY4mi0tBj9dl5uJ0cjCJ4VxKG7hrWnXtJikKPyVzV9l3Iw
/Z8pVFwfSnTEIDFG78RV9m6iQkSuRaUzBCiJrkeCynPNI5EjxtwhMR1G8VgENp3UtP5a1ZPBGB4u
hwKnuWrYcq5r5XXVZPWsit5iJHwGo0ZguVCkvw1QprySxsH1XWUiOiPqDTddBShbubCSBiJcSV63
DqYIf2jaxrtsyhmuXpN9hgtClPzgI+chY9e5xFUXP+fdhYq+euvsnPqnceJngCDuz3XH5gZY/mW3
WD3iOWx3Xunbax5bd9d4bXGqjILHyZFPNjiUuiMXy42ab7gyL8JkVh5j5L4bAu8HpjOLRpzzo4BU
eN86+tMc2/0OCiOtgcAOnktiPnXk7GeELGuU0f1d2RmHEYweAHAmocyOcHpmMdzrkANZHgVItXtQ
cksBb3TEkVwXldD02C1Ut+HRnW9Da2aQyEo2uNzdOpr2RU1RNTmYnlVEx7conKNGIHOx/fE9JPDu
7KrZO7NGphBgmHllrLFPFetZkM/Dc2txSPUy+5VlK/krzvoHO889tCHhicnatKno6h+mSjS3Hrft
Km0YnY1l726uu/0y5KbNNl2u73nqngpvrO5FU9ObFtQF15QTCfv+OHfm8bqZqa4mbcQ2eYxJLbOI
aVkySK5/OtXhZ9JiNHhHf+CCuN42DpvHUgwWn7Lnn1Q2PNiZdaiXWKu6sh7awcAE4OhTbC1IhPkC
sqTfoj7Nn6dgmgFFUEFlHP/UYniHcCSZLGoAIBAXHwV01hMPDLqouadGl+SuKFM3D//9jTQL1IFE
NdqSdXQfLC2FKQt+IBdTOwzX32ivyl0zlIp4dQGTUuHUXbu55504Un7RyG0YjbN2GTIlqqoKUPst
VUVUeCcnBrswCPdBFskTfrgO3kzoLWYxlpPWiTbk0jIGw9hKA1k368LMjtHYkinXZ8FN7yMvqr20
uu9CRrIWm0a3HqtWbnB/vqGtBDGNZXutZP1jRoBwzNAGsm+FHie5aHONQ8l9g+kvWVXHOcEayf4Y
7hXxADdVoSlzmGZgSYCUXgURcrlxZ5bjdDBqIt4WVttd1OR3P5HEyvZ3fZQSsgYIdjlApw2tQTg/
KJmWqFVoO9HiVuBgDeqKqUpChlJdvzjplNCEoyNiiOTEhYFG0eNlvf7RFPQvCjrNWuWCfC6XE3Lr
x++1LvZZnn3qGXHeGq16Tx36glXCul+IJ7SBw4vSAOLKfiGKXhcSWta3eUdX2CyV85wm5k0cwfXv
CgUFPB/y439W/PcxvUuxivy6pt7PJbx1iNT/aVpR4dL/UWz39l2psJ4b2UmQ9EDzNXwdQ0UzYt7U
lEEj5sKYNAYU1fUP0D/xHB9RuxzoQL+b/qJibQDztxMEzNpbRZLew0DyUS3bVwIgGU5GOPpQjN+3
nf2EmHKLZYrtILGehtH/WlnOtiiB/cxlZazTUN23VXexoHvQWOdd2Mkhw8AZlhpenavyFePEb8iG
XtqJeGJ/CSnyCnWUbrLQb2xEtOnwGPXdyjfZh5OgeeKkB5CIUS6W5c4vmRhgSa/Q4DRxRydk2hr4
p9EgD0GK1TwiPAh8qfAYN9aSsdJMWIGdi20oUJojpzSkSfSXxzUl2vNQNH8IOLWWRIhfM0MsU0lh
CiaWtnCE+JglWzR15XdjUtNqLjcDPajbafmSevdpSw1e21PFRIkvrqj44rj//u31z0Jy2Vemjzal
QZx+Q0v1JMMa8oBRZMQsSBM/kFLy4eeXipKzHDiL/MeScv1/NcV7+QT+/yHeqy9FmH3563sb/Zrk
vfybn0HevvUvx5WOQ7qLJy3GLnxn+L4EeXvev0wLWo1SKDQ933T4zr+DvC1CviXGzyWrxFzyukmx
XWKgCfK2zH8xcSMrxEOYTIKj9b/K8f6A57UdkgAk2dO8DtST/5EtlIcW8EnDjw8YDjxEDPFLmuDa
gGpDQyXcwjKzd4U5jtt+6feMXuT9Id3oGnDyy+1su6bJcdFWRPV4As/GB0BwIQW3bVGEhynwxnUo
CAuLm+ih45BBLQIktZhg2huesW19Bo8pM0Jc2swkx1Z1q1YYX3/59O5/vvKvyeEfspGv74drLoRH
cerb1/f7SyStxdPfawDYB8uryl2RuRgxY39eo3c4gmT9alIXrPo+7v90IZZclQ8XwjYtSdqmTVI0
+EC+/8sLF7qZ5sqx4gPOpwSPfo6XB6OWAd1vcQgP+bNkShswa1g0+4dKD29NwHJMkhHaTG08qSgB
897rl6ffX5GPecIMSFltcMiy6AiYed6HEGOV2jNUP69hhqtfvMiGQzjY/toJUX40WVsd06z41g6H
cBrKdR7O/m0n30ff67ZVGLq3KfMRYrOAMrFf2dCgCCH4/TuUH0KfeIeWFErYru3iCiNt7+/XLh20
Io9c1Id60N8dt683XGDsZn0+HsPKOpTBHJ+NadiMcuLIrCp578JIOGJOHPJXNBif0ql39zUoB5bV
hwFJ6IFHJ4Wq4WCf57A0eLA1sbF7DCY4MVHLRUceUAy17GomimfPiNEU5t3KKQ10Jbg1MxOXUb/0
sx14LgggdpGom8Xkaz4lHSrx31+Ej6jt60Ww8Jj6tqWkJcwPFyEuFUzozOQiMFQGPGzQyox3U/1F
1UhmO8teexkhHYFXfcZvap9+//KS1erX+3d5eU+ZnlDoZDzTVh8eZKPpvE53fcvIvEp2wtPMTBFa
zaTDoR5ZsuyTijBerKmTm2GE9OxHh2llSBYPKvkFHWW29OoHJ9kVMSde36MFYvbTUUuyKYfpq+sT
FNAWbwXtd/RbRvsWU7NIdD8d8q7PysRkb/f+wSLbFanhJiq6+hGqkfhDprfz8W5TWAAlqyUbsBTC
/rhk5b1bNgat40PTIXDG2OdSfiQzp/CVRjlA3uB5oLtysqwAHJCPL1MHAK6qDvjZlISICSbCj00H
DOVkbAuk3OvSN+OLG7R3NYGbfiPBjyjiV8XGRu0nQ/Mcy4mivtoEQzjdN9QbGOEaF1cbrQu4KnaF
bn3Mq7cMkInPrPPiu/geLEtO+9xrmW076XEqHdw6CawnNya1tZJoV6c+2+kZeAvcD2pTN7t40AdG
9Ij3GuMWpnUEktKV9SYldmmV57DkPLSlKxMtOfQdOgVZMlhripa7JRSORirieT+rWaEmBIW5Tj9H
JAQzECmDG8IGW+RwnfWHlDF3ubl+WTy95SPxLYpo67qEflw8qw4STVzE+YHcik/aRRCtnNxkSmS/
yBhHIpYGEKYSeNIQVjjXJA1EhTBgLfPgOZobgoKhi6FCNLIN9MPx5MUETAwoy3CCO9S3bVZttGOH
G4Pj76a2+ZGduSUMmn6FEz0FPmkcduchhZMdsjoHmy/uJeeUYqAWyrifwVU8xSb2bMfACkHWg0nr
jFKdjqSzwXePebWNj03a4TFcQO39tPYZyeug8R4GxzP3UYehoAcpfUxbCuagkc6rhGuZRogB0Tu6
X8ymvEi38VYtxd2tW9QRxrzBvnU4fRMxq+8TPkGnKLNbI/aeGsOAwRQP/TqcKsgdVlqvcbySLDqa
hzRZuU3brn+/RlC1/M9PyV0yDKluTNf7sMXhJQtSz4ggRDZYH2karh2ydzFPoAfUsXP4/av9w2NK
nWyaFhJQ36bU+fum4KnUZWqIjLGO52Q99TrfGqkp0HVr3D8EXq1m6Rs3vNNgAxHsTxv6h/18uSWF
qZhSsHFKgf3l7y/vjm3NjcXLS+LQbsb6dZgw/wk5rivbW/ce9oTf/7ziQ3Lbz1dke5YWjwK588v3
f6kg8hHnhoRwfNAFmn0R48/w793BMe9qngZGvPio4yzeR44LLngJ84iC9uTDA0TO7HYHtofH2cvu
fv+2rA8V1fVtCcd2bLYmtiXrw+cgfWpfkBf5ISNYHeM6qsEU3dFsTv0xBBix0mM4ECyLpTKKgnAN
VRBNs90ba0cJVnC0VPNm7wyiOVXMLheA4MXqRLByaH0kFcdyKO7/HvoCWFGPpS9Z+pBirwg/wBFl
D3+4s/7xSivmLK7kiO9QE/39ShuD4ybaTKtDjx2/63h6Eb3Vq0TZ9ikg/jy0suZIihImgogVpQyV
v8GBEmwLkS3uAQNWrWScUPT1H1ZCsdxWH1ZCzoQOiYtsTiCiPxRrVu6kaFYgyMlIPoCluriDcUFr
gD4HwzIih/y8glWuhp3hiexPr/4hZ/H6WTseoXJEGSrLdz68euHB6alzqzp0dUOzpodvWdryzKcA
JJMgGg4ZJsRo2g0YAWqPzOERMsXQVNum8tONiLvoD2XR9a7/eEFcfL+O6yuqPvvDW6JXlM1qoAQr
Cn9YVxKtM8XaIQs9b630mzf13iUO7/qG+AXWk2I9uvSZouQhxNLlFkO1yWpJHJY4zeEQnGgx47eC
SoaSg/owrMwz6UzTpRLm1h76F6bRf3iAxD9dVJf61iUllAam/WHZnFsv0NpTFYQzsAITizjh18Rx
qXFpm9yUOLBCTB1rM2nKk83YG9XSFF4sXFIbCPL4mHBu/f6h/sf35Dskelom4UDudUP+Za3xKAnM
uuUJaFykWWh5BaMlhGyahMBDSZwXlyaLN5np0x+viIumXtNrYY6cb3w7e2jQfFqz4W1+/77+aa3x
fcs1qUEdl0Pt3x/MSrQBEcZElRNvzqrO0JPOe37MAPiZefOp6LO3YGBE9b9+VWs5xgrX48b3rgm+
v1yM3Jd0qPOo4gSEpsVh7uM6KTSOzPA3qcNovgZ7YITo2H//uuIf9hjaQUJYgggDpB8fau6MRdyo
jIF1aPhKGIK8mFWYIRus7RMCZ9JO+ybdUWHvK2GBTSI5BqBKz4rIGSUMbSKFzc5EYsfnY87198ZI
/rQg/MMmTO3BqcB2fZ8T2odDSVMOqSZTpDm0RnsftNUMia5C28uhdj1o02cw1DOlaNuzbxbdvjdY
T61uxmygCUfCkZ866jYlcuZYFhzFXavR2xLcH8YW58vvr+Y/VCeWLZGFLVfUFd6Hfcpg9ZYdmyT9
RMfYTKN5Qs2HuyDdI51w/7RZ/0PFSmXgUSL4jmX5H+9U3JJRB3sAOqgXdet+mpoDMPdoY/S3dF6f
49S4+y/CzmNJcuOKol+ECHizrSqUr/Z2NojhdA+ARCLhE+brdcCVRDLEjUIhKtjdVUDmM/eeG1aP
IzMQ2Cr1dML1ycBz0P/yBXn/8Ag5Dg+QTUdDtfTn7f1fz27lmQK6a1kdI8J/sU2beFSx4rArvJc8
S3NrGx/zjAuDJ/ADfVNDHF8bwCDtP5q5nt6mSrKvbtGbDeqA1im9K7qG8UVYpH9kDmJWl73ixLTG
PjqkHiRs+K/ass5BhSaqhG6yV6tJrxybgHCVkGuKqONdWCgmqnZhP1VFKqD9RH/kJZhDabkbX/sJ
/wdB1bI2ukWXByen2UZyMc9MramvgE/u3YnFgMrzW+Fy77aBGRIDyvL66i7dAau+caqCek+MNC/m
aksTYf4vVcI/frIhkTHgmU3y2Nd//l+f7DK6TWEr0K54rt09/83eob7D9z92/lGU1UEsqviXLvzP
qvIvt53jupHn82MdBoV/uSsqXMAA4Ovq6ITp/AdqXyTvCUFTDaPvfUOdXfSpRUMHWUHUhuYaxAop
ALgstfc+9BbkoTpYh/4poudMvhlu3u463Bnr5eZskMRW1yz8l5ww7+/HNiAtmlEG9LQGVA//+1GV
RLuN5oTROmuwS4Cr19smgglIUNO+kfOnlnyCMEx/ut3qpF880oSFc57kSFx0So+codLamyZMXgnI
Iysh2LDadfxA3tm8VvytZnfASIJVLPHNnyn6AbCTk3qai6oBwEA8DRkD+m3xz6Pzy2vyrV8z2knH
IEVWB8tPADmOI6st4rAgIaqGo3XD0vbuibY8MkLdSJ6EB6DwD/5iSLSWuA7yQYWPrpC4PUyDo8tr
rl0+1u9Utg5UgNJEf0p4qjiOtuFC3if4iHU5m9Cv/3+w/dODyAMRMTXmjgqjdXLzXw/igCgcJEKv
jiWkTZxMiXF1hjqJSwt2ic9SGCqCu/zLwfK3qSGnpeNzLxHF7gTrqOR/f6pTuP7aAZWsEUe1GZjP
sccygriP5g/hfcNsUHdzFpZA2v35tPicLn396Ums05PpVzsHHelZ1Qw40HWf7dWZi2wr+Lcr9B+K
K8f3Iqor9m1/L+Ujg6HHhEtvBUF5t6D84bsNQno5YxMe1qLKMHbadWqQHXWxb9LqparV9KyX4cWk
R7lZaXT6/1/XP9VWFKrkgnMPUcX/dZC3kHyDRSUpj6q33iWUhLMTNY9dGXkbZ1Yo40yCsx3NwNFd
kk9qnI8QmsDRhW/p5vBNUDL9/98oWL+rv54qDH4xTfIUoyz9S1mVer4FRdCvjonjEm1Vkee5TI16
gnGd7Torqm96cMUmJwV4dbAGv/qG8wMfAnrO9ktFh6I0nwuMSdfeYSw1B559riMSnnVEF4oZ6K5P
kxQVppwgyK4KCSDYMX9dv3U1JRvLg1erPheVYslnRsmBZqI9ZV5AcpkV1LuKoOZY9i6OwGV2j9IK
BW/s0h0XSRZehsQnNobC3U82c3vfxpxe5hmc9ywvLqZdvlt2xYgmEWLLrESfjaamWy7GMwf0eI6S
VsaQCjF1p6GFZ+PQhYt37ynP2E/+nGxQ8/oEc68iaa+07+c2P8/W9DNU/nzvWIqsJzLj4LFPAHDc
8aSlbeKAgz02Z+U7frt/HQT8w9flmhQX3tqFYYP+y3Hq+CarVGVWvHqTHUetf3Y98pMcFD1hb467
hFAA7IcubhP9kDGsIo0TZHEqByiVmbS2///x+fvpzk3kwT2hDbOQyHn/exIEbFLC2QZaZqs8BUG3
vDVsdvnmIJ8R0SPS6FdkFsW/FOX/UHl6POo0AaxlmMP85fwhVKhXM3k1R7VAoRnC5dGfnT9mt75v
CXLve4gogWGNpBZR5vz/P/jPD/h/3xfyWdb5gGmb1EX+X/5iVq2dNzPtxyHkv7drBLltCayIkXGk
ZyJLCnHkg2nVkNJuIDXKR63c6oDAF6dqZeOZ7YIRkkTL/qBZvHMG5EKKbhWzlA+KGcupsIDXY0Sy
GZ4Mwd6emWuRVZbusdpdGXrRjYXdj8kpbosa7tMc+7+rRbItLVLnZcQAHZoEk+USUgBF5Q5M/2kg
jQlbKfbidDbXtfwcHVsPBEtqfDYuyOUqQTwVdsth9P91/eUxo/jbIRN4Hv4TloGmw0RzPan/65qK
FrtP0tSqjhZSIzgSUf0A+xG4S3RGrPAckbqAJEYZ9/lCOm7X1GdziHCWsjl7jZLPOYo2eE6DN0d7
5P9lvred4MFvkDMkR3e0urt0vPcAhtBSMBWfx+lThOcMvC8rGaag0ei9FVF+8YxUXlKSunqNmu+7
Qt94LxsVxX6Kfy9t5Zcgh8yF2bkJ6oAuFrV0HSTHKFjhPJDOsVJFO2mPfjwCdg01INgyu8l8mi+D
Wf5wxnBrTBUjQBQJzqSTXR+JW501HF7SLQ+JlcbB3L1AGVniwSpeG1O+TJXzwC7qKQIlhNGsid26
Af9DjmfaltE9coPV8LLtDA+6qvGe1GF6Terxd6oyrG4DeG81uoeQfC8EGMysAHYCPQH1UTTLd214
/CZmqjcqb0YceLUPQK//YzGnVfUAF8Fv8iMhHR3LL/+pC32x1QMPyFcbERaSTu3vWRq/kjYhcjA5
FJn8DRzjt077NY0DcYsF9VG1ZbW1DagphWgp0wg23eYYOVAzYJX+WRcqjWUZfovEeoZgH/ekum3t
MXl0k4oUS9UnyJv4wb3pPA8ebGyJe7UE6bHVnf/qhJWmWlsyLFikZPRQrzQxfpvg23Fp4lgZ4iHM
L7jLJ3zFnYlZxntGQHdKyvAOqeEbAQU4jiNge0JSM4cu5rhKJpAQLFjzfnXQK1lulGuuVjh+pMEs
WYd/Ez5WXfPKfqXWj3skfDpZjF0HemibsPDf+ZqVgW/6X1g8QkjEBUCeAmY8rA8uIyydo8lwqTWa
YjvTKMW1pcZdCxo0zULgGHg4Se0YdiPeH12CRAnL9jCLBSxIXwFws82dZTS/um5YzjYW+wJe3BZ/
cLCFX9IFDlGPvQC3Bs+AOTXMgNSOK5mO+wVxzsMoHyKg/FdAj/0p7f3rKHJCsP0l33VzewqlZz/M
XnRFvK/O3ZyGN6OcFYmOlh2X/oBoIDPOVeXUsXJI1iCd00HMcLXFTACS0+ApRMB1mZgxHB0dnS0x
OYdQNe+r2DgOURwgG8ch0Tk2xCZtvTRriC/NFDYc1WPwID68qj+GGs6KB68GT26C2XIOy209Gyb6
oyHaBXmGSg/1sYswCSUv9AMYCyiRvtzWRkkKadhMH8eJXNAyFR3R4rqNcYWmQd7cReEPu0xyFlfh
HU93ukqAJIPJeuYxg4Tn6ABGrg93TH2lDsWIwGgqR9XHxYhPLAclhIj2zlmpQSnMAQobZDlEZs/u
i/TXBMQ0WeNOxSFyMJMxBvEOGjBtPWfuXdV0D6JlJ+C0Ngm3w3cQNlfZTXdEuX9aWYSjoO33Q4pt
KR3fKKT2fSNeA6f2wfFfgcTwAI5DCrM01/skzQnv7tAGlMcstX+yustPIwgv2/6Apeuc9MzQ1RbE
U8G8Yc6a/YK3DHbbweax6ugKqHc4fe+jAD0T6Xi7lMT4DSkEp7mT5oqou7hBfZ8Rfkbxs7oMAwPY
XXXCQwNguSMkPZCMTlV3sSg8PHdNmJGgPhYDSWyRBzfms1f2iujtLN6dqA8eZB16e7PM74ebD/Rv
Z2fLiOjbfOkFKiU3MNKdctoNF6x7SDoY756ZnBY7qG5FNT7Y9fp4L93V9/Vd3rUfsGAgBXaklGex
I8HSQNz7BeILXLz2LvVkXKkJHEwIIxPR9Vta9EPiLB9mSH5TocSv0GBQMaIZbjLzMcv3WQZRk/w5
OKJqmylNIhieGdu4Wu4f0cTVwpn9R2tzIouOiCqt+3wrGB6tGM8WF2T3CW3sapusrf0KW0fiQhJt
bezmq82+oxnV4PpgdzKOOmLttmkUK6KSCrgeaYoFqHPbs5npjzUHAZEbIkW+rdyqviPP+zVZ0TZY
8geupgc3RE9KI/HqS97x12XmW4eO70f2XbewX6eJKBFGty9LO17Mgm5TL8WXgDxsu2CXmqoWW8vT
kD/JC+oX6oEWuwaU2E9sQs+F47/Q6m2xqzzAxT9mA5XlrGGPUd3ja+k2JiPozAyNDaHJh6b8tZh5
A2DCXLZZVb1Q2wOC0h5vaEENItgb7MzRf41SWx+1hzw3nFaCB09eHajzUmc7WXbQP6CZyXIGPg+z
ryJ7nVsHQLyZ0wh1BVpWTZ6z7/5q3OGdkcGL0WBdoM1mo4S01VjIaTa5MUysSSxt58NS2EfhADbv
J3j26iNKqyeX2RrZAY8ZinFurxxyET1ma5YFNBSMky25pZa/DROehfWTrhIsZiWpwBZ8FYXCmc92
JD+9fKO6JjIgFxcwBABpjNdqok1jrfnLt/Ijh0CyCab2xfP4Dg2H/I4Z3XUd3JgCQeMWBwAcb3bJ
b17P5iXkwB+bCaB5Quarc2lnfLWoYH8kbvc+G+HJ6PAJd1H2uRTcMuIBeE21cerieRrlanDAWhqI
O09v/GC9Y0HvdqT6op0BV25PcdNg1q+n/ZjbXw2InxXtEtSQO/s8wsdjOS8iK5gqg0OuE87w8Q53
UHh1XH5amlAI6AW8u0Wx44QSh4VTkGZvZVcQTHvfYvc1i+HodvaNfNK3wRpfeQ8b/rLsoNvpapBS
Wg7mo2ctx87FHAtVF4Rk9dvGt7EFTb6pLW5K4DCdKYZtv7iHaUk5Xp32lrkOSYFpsbUh2JMnww6f
nIaDaxdvWQW+g/WIj9sbRqxrPOKRP4R9+Tzp7H1gKxgnvE6b0bNHVhHNU6SIAe5sO8RsNn65BSiO
Jdp5U/oKDkceZpkx8dIDqM9MoajxyYEcFvrALMCa7UXcF5kmsiMFqhXVUN2R9H+ZE7IHEiIYV81n
5Jn5prD68QBmAk7WeDKkf7b72uL/W/RkkvUUA1NwLlp5QMnfYq/gzGwUaB6hMMz3oNsCFWKrZA6M
vPqHG73WRlhsAxd2I8V0T0Ao5JnEjTMru8O5976EQ0OaIV9jPr/TBT4tC+ZgN8rX0HjmpdY0pYR/
cQRbmBX7vmz3RSfvO7+xt2VRAbtdzmGKmnSGQVVz9JZi/qOXNSpsVWTbsG57sBw46UOsK1soaxqC
EZr9apEnUQffQ5sTodwnQE7HiYAtk2KrCBwcwcmpIpRqp8IAW78HpyuCKDIhi9njz8B7EKEKxv5u
3dJQmNfZe2VEfLciLqticWOT+yUjBmUT+mo8aJTaOfCfxUdkFfLp4BOnOCgQMVjzBLXIMjczjKA4
78i6mfwR8lSQPIxwHQBIWfnJB4hcrIVvY3U159a8s028OsU0JeBAxEOr6mpLLKW1iUIN34A6i3wm
datRWl/W4qqHGBLBLOsKjV6GEodizAmbGq653zOQJsHBa+0npjxrkmuSxnZNYPfURAfA17umpqQG
KE0aAp4SvwN6L4HTck4El6rW4GALFDrCvDOQYVp6ychySwbmmGjbXMabfvrQN4u/GTi8YRChf2sv
gJquDa+tSvUPECTqslTr2rfnnow65CxmcnB9DfbEsb9yh4llR1zT2HebyQ/ei2xtuvRKB02du7kw
vpoJ3nTq/JFWPypd7VszJ+uiV88Q+a2NbagnX5B3lzhU1d6bSY+JG+hVu+MjYelZ3HjGaejlZ0Ti
JsTyDXD718yeYEma5T5bzmLmd2PTAw6U18PMs3sBtDaIKtJmS15K199QLX+7cm86ZXvJGJrH6YOd
/ZxcwBlsZsjk9s0XvlM342JJl69kTKjrxmHXKTv26LYIMNvIsaF8FoTTuSO1a7vYNx1lKM7C8IO3
hy/k0tbZuRogS8MHRWWOV8tNwUwGoNEjkxPMcDZNbb4wYKW6FM6PQRKZ3IwfMkyehON9Ab9R25qU
drvlYppc7ys3cVwlKpZDeTEhnphLFZdBcaxEc58ihtwkSn2mYdTg0bybDBxUo1sc1JL/gq34ysd5
N/45e+52PvS3O+E1T7paOMvhQ2650BX4vs6FjC1uuUTlviQ63GY9uHTpsD5y7MfQUN892eYbspDm
2I6YSCXpg8Zat2MevmxmaGNkRTE7RKPlW284xx/N1DjYNXWkbwzPZmko8ObdGBc5GO26INEiDc9R
SeffUotsupz0TbBTR13DlDde5wojXHDf2HrL9hfU3QK6S9X3WqEac5evcErO5pyfIt07OwAFckOr
v6couBHrY2yA3LwvBaapAPd96wEqGlevLUkWS8AeI6q/5kKflhTktg/nEArEZwK989QkRFoWWWTi
tsdvbqunxQmDHVRyIEUcvFhtRBD71DhKLft6WobYjw4hMYmUsNvC53+0ouwJiiJs+4xuoe/97zAg
JmXCx7pkgLHzAPqqJu0kb3wjIiiiMzYDSmYm+uH94qtnRI8nf+i+EwsJCz6um1OHvwe3BxUqkBHf
R35UM0Vp3F09qXNbd8m1lQQvDGjQCvKDDXq9QvtHG0fF1a2aOEKcsJ85lfnZ5DF2kXthKkuytxCs
Dsopu/iTt3c6j0RX3pNacO+NDQ5L7P9SHZGLWYegpwcFgzF23+7g/nSkh3PfU2dp5S9hxL+6mtN3
jAPubgSyuOGsa5/7ROMlTBQKHeG/Wyo/G733UtgaKha7iY2lZ3Zqrf/LWLyvFhzdTs1kifZB8C1q
a7eCfQhIaUDZ4gLatGQGqAw3uLnxfMBZpkcaIQbZvmTN2zBGro1TOmPhEFKy++NEH9OWYjAIq1si
nPlYdeJ9xIPGA/fJdblfluoZx3I6EqpSYznD+0EBYnWYOWYepXp5Q1XlAV93aV45TTaVnV+jmkPJ
wgkVhfS1vdCvhTs09IvzTwaP5GMVcGNVO23KoTDj2d+aef9Utvat9NwxlkmUbHWxDMfG857Axe0s
XG8Qn3vwS5QdWT0RzuBhY4x+4p4Id2nTgwa1hsc6ZYwQMHICc5QeZvLp0Ai6pGSRx2BOY2zB28ta
P9zkqfWeQ5fb+1fVzQEVI+016OdfftZ8M9hvEUnV1Hct1zPo8T40yapoIqi3Nqq2ucKqlih4xtHn
2IzXEebPDtu9Cz7L6/YMXYC5ZOJkw/3ZGdIjD54crG3Tieepyqa4y6Z2o6CN7TwN26lNxVOA0upu
sdUHTqOAaCqv2QI5uHDJkirgWOCfy+pk4o+pFVTFdrC/F4cMrIjeGa26c889h8ZT7tJQFqt3PVwL
dSqCkLJg9Wa2LTC6rgW+qSgCIPxRAllMpdlvePvEsLtL2N0lqTfeeSFnbyZ1tRUs4hhSy/c8GX7b
Fh/fpKaDkQMbx09r7aPRZFM8YrNFKgC8d4hTsbiXIU8pU4PF4IcuDwOnNe05pvh+uel8jkUvYeMo
3jGrzr4sQfYsXXwGJ7RDWIye9FBMV7qgGihb8yCXGuJsR78WheTZE+PzbMN5e8qrX7rHseu2ybQj
rne3eF55JkvvqMzMBiq0dFsCYR5KJdWJiFfyLjrokSM9D1bRXYbafOvnXgIp0ZUXCfqxTGgIReA/
Z4yOmECR7NF1CHLhFDGCoQ8stuVTFiiXwgL2Ul7UpNmk2Cgzk2c20mEIFn44mPbk7/pZbEesqs9w
QiDWhMZzzhMiCFdlnUYZC4Cj2aJILbV9FjaaKPZKKdxD6yvL0z+axXqEkVzuyYET92aN1CdT2aEP
u2bzAxPyCb7AewvxozpbhIG/hkEPRp9+by+zYUsrtkDKAoIVCutxlu2PkLNoDyZg2Qx9l22rdNoH
HFz16DA7seZz11H1ZMFn0uQvIGTiRMF6M8YggraPDyRPucOTlmRbLGJezPpSLVG51RN+XF36d3p1
TiOZ/Q6N+kwgcrSJ8plrqpXHxPDcq6waPutszOKgLNpHv4NbHprp2aa6u07kqOqhipsEYIXZpi5j
XefDMO2YZKPyOgYd+pRBfEaG05ExMV/wZTNXoznmxZvuRvmio4mp6qq4wgv7ugQmA+UIzpRgk9T7
j8yu5Z6FUL7JGM8cZiuBBNW8BWxEN0nPwNFY2bOtpZDPix8VMCxsjHLYNr27DRCzxkYlKXbb8YZW
1zrWSZ3fgPVoVZDwqcQL8uIpnlpKibDGlm7TsTuRtaJDxT6bGca6XTXtOomazU0xl7jds8wjpNyB
rfdZ6tDPKDph0H2bClSAp8kW0n4nNoWZPYTRzB5r6nZDVimCKepsa5u0CLBhWmaX9VM9h6SB2Km9
a7MEsN/U+3sb6m9m7osycfdDMG1ht1TH3IHYCqdXvnkEwLQ9OGyCf0gO9z66aXauGUg5ZINyVa5b
/hHwN7VqRxAcR3AszAQpFQ3taToxM/KuBLBVk1W9Gra6XxGoGA8+E2rl51BhVCFv4G7qhzX/m6aS
4a3lDNCpMa549uzeMmleohRqiGz6k/ZltxtnVM9CAk6zIhmCQbwn8OaDFqDZT4j1y7TT60v3k2gG
DnObWASpIx4cj2zDEG+zS94i+5EaA8RAipk1v422vLNCeCeFnIItUqa9hzTjzIlxRsjgALuzXpZl
OSLKejH7+yrrzoJZEEypiq9upB9LoSD4j1RlrNHdUV3CVt5MRrp5TnfL6x0VFd27g2ly6XLooZgQ
lT/xELUQNCuRddc+m85msZtrZkxtR4VVo9/ZCdv/KCsxk5Ae565g1tSot6jtOZ096vRFvtW2hp03
rObGytpqVX+WXQh6MHCACsoPUAD7meo1cSII6LmPP3aBlTDIYx8sCfVUiyHHDe4HOtygInPWNJNr
aBzYVJH5TqO8cQ3vkLPg39oVQczWmivirxEBbjD/aC0S3IUCRzpNCHdspvZeXo4xheBzM1AJT3P/
pqu+jieTQafvPDTWBUn9j0lqYx9IfZ98FiAA9i2CmL01LOIhN2Ca+tL9bvCgsKORVHeho86acZWB
PH0L6bpkPhWbDk+1TaTYYW68Y8pAvcEZfgQOi7nBTN/qivlHp+t2bzV9f6zD4qjJR7hFghC13odj
6udNesKoxd3GQpVODHyscBPIidGxSfkR4TLCAPPziwCNBSCKeWTLTnJOF+In7QZOUvs2D3Hn5cNj
XgXQiPlikrG6t/1En1uj5tgLXucS5tMUOjWBZHl+6pqGsKG2ZgljW3GDaaEFKrNxmuykk8SMA6iY
akBz60SCcV9xgdlEoJqVPQ4JOO7KGK6mC0DfL42CuKXxEEmDmqckqjX3lh8seOOootQH+HtL7YDZ
KAROL+yJQhgrLj4A2lqFd/h1Mduq7owjjDoclv5x7MB0wj24qBI1GetKoyUXF4ZEDV5ziPM2bfde
R2DwaCQnn6KJ8CIaHQp082EYBRWpFRL97Y6Xouitk0liGrxdwEveFPqbCY0IetKJsLJ8+mnK8hs1
Ubg328U/raId8PvRzbcSfV0R/EuLChjI9s8hmK2bB+Jl35jcLG5OzYbYwTz47MHK3upu+Zh1ZKL5
7raOyNLh22Gbtfc9Iz+0k8XULoeTaXRp3ObNGsELG49ACbzbFNS2fAym5urJep8x6QysKT3raN2F
+YwlWb2M55w/5pC53sPst9UBq3W+DXgQGZZE/qlXfhfr3O3WtGBmGLRm/bBAv8pWZ8fATUoR8xbd
lkxPm2QC4+SN86blBFv9JXU8euoB5C5gp2lq40ExTtdMEBde5QJVLDBi56Ur1c82WEQc2iOFUSJo
h9mbhvoeF/u9N8CD94zqFNh+tp8XyR46J4GaAHbHSD9QylT7XDB5DKXT7qfMnHYtguncU7+TLFc7
OQhGzSCLs8wGOVgGN4RICfYTxFlGWE2xmY36utRUYLgorpM15wggSYsBS/IQOtym41CuK2AgSK42
trmfOftUUKItbcAYSgUkeFZkX7K+I79Bec9mF9A2Entk+T6M8fU/ZjII7tNDT4JQjGMLRjeJ3Lx9
1lMaBs19MywfbD7KmwfwadNkpbeXJuxil4l93zogR41ebX3LyzAVophDJ8NqMKWMpy9gzbiEL3KA
llFVjbkdujUNl5y0RVvzfgZagOBx45VGdBYZKGl7AD1QcRmht/vVLOx8l8mgIkoUtymP3SrJH1UA
gTliHdXaDA0dqFonVpY7IygPUVU7JwqpbZNN/r5165xYP1Lv+c6dTcF4zhi815xtAGsq4znt031Z
tc6ZHREZiV9u11ax608W81UjjXFBdnZ4rmTPGryAmSSWi4wISDTdLOC6W+wHc85+lCWQ2DkK9nPQ
DWRB8f4k3Xiug3WRPXprktA7zzp3U9ge7aFhXrWgUkJDsJW7EVztZIbwjdtWQXrgUkwaRP4lzMMd
lNmDI6PfJqw3yvyDroYbMk/vmjiPmuEfAEPGv2Hk5gDgEhhsTsHEqyFvO1PzD2q169JRLjtt+4s/
INlpQxzHuW4h2AxvgkH7WcClCxUSHD2iJQYQS0aJO7nMXRrnjPL4XNT1XQ5knjg8x6bkUfvEjrjR
UFhSAxK160Q17PkVdSP4sYx+csO+ClYCZIE9ilL9BswMAaAD9lROa1cNS2zsn9wmAxzeDdcwtxYU
W+4P9gTb1BTzzitpWMPRfyN9BvbNsAsUeb1pkDWbtK3s/djOZ98FIgNqLaYLxaMavMEhYEqkXYOW
jxN1cWDJCetlrBM7Tt3oA2Vb3KTRFOeCuKZ24Y+BELfsPYNKkwgNxAg2MVK9xb/ejwA/9di92QMZ
MliOhNDdQ2ExN1ZPEp2yUMYANuYZhLyXRs5Xqq0YcR4Av7AJdiDiPyyeus1MTboNsmHe0KgR6wfm
s/TzE9EVbEobqFDBi5xdigcDGGpUGecsix4DOUwH4RUl2xPiVKPkFghctQilocsWPFwpVbsh1DMB
CySKNBBLoycEJ4Dfo+CuG76dKvoKE1a4nxLWbi7CG3gqkrFm5xbk5Z1ZZQxQFCsKyclCwxBHwr22
BrkyslkIjBg/7CV/aguPrpKRIZkTDvFXVH4ZI5lyXM5m35C9zF6/ZJ/XrpKzoCneWuj23CkR6G+x
L5zqg3b3ReR2Q/Gb2Zu6FTekt0+mn+pHWbOWtdVhxPu5MQJQ2di31bYVYRCzByPqSdLNq4pAAd2H
K9KVq1q968X8FpO86xoiugo7wzFVMOl2qrg2LGvXTfw+ua7ya9sHoHZAKDKQXWxeAHkMgtQ85+sB
zY7wyj4qizt3Jqota9/9EdNz6ObXjO2P11E5NgbC2WrxXtvUBowWmhdNgV4t5Z3OvYudCf3s9PlD
Mj6KFr4n80MMq/XyqgtWRLqZHzuurTZDYduVkvTSRmwrcVXsbjfg/gx+0HidFTpidKbMirvY9/mB
Tj8yE5f151jb74kvmFQF4VdLzLO27eHs2mMb9wzktAKjN+fm2+iM67/de0CsmMYgVy/pQD1BbOZL
ic67JwJqo6Q17LM2P0jn95+/Hu9+vREcTNzL0cOgkFYstYxe2CJhTvdtdDztPjIgeBJd8NykEG36
4HFu+r2hQ55gwbQgHMXPxVloSpRxMcko2TdOyPrRhbBaFMEnmzIWTCSzNgnYEfGS4mOMs8RmV1Id
SCT2YxQZ9MqYa1P5y5zEzwTp64cpzxS9pClgn8fhyVtl0TWjRQgRdZJystMI1HqbmDQXYE6gfyck
TV/AO1LAhY+zyRjPaS7jyMtTNrrfar7caQKviu1El8hkSpNknMTziByo7deCFSWLeV2XN6dPP5Ow
xP1ti3O2eCdlDEyMG2Yi8qelGxA26tvOC+/SjhB48FOfpSSjwKjDn8wxl74GYOh+KG1E+66ECrm0
+ROzo46RAi9I7eZfSvbehX+0jgQQ+bgKowasacGwC3ArySzeyARx8Bn0CKiAS3EW+dTuAdx9O4Hb
Hsq0QnI7moR/8vIu1i/g1qhuPfeBz5iknfJ5TPS9S3aV6HHSyIXYrsEODn5tvVdT/krY/S1p++9M
MIELTfnNQuuh9Gb2fQ2TraqiUJZzwlZfPRuCkMbZ8+Oycr4nI8Z0q6pE792ooVOo9EnV5qOU+pKG
a3Rr2r6goHvF9Y3HuiWNciIG3Zx80j6qn6Ukl9ex1QuTzc0wdgSCAXgHTKTOET07Gq2PvHyZeE1Z
un1wov3QaIq4b/xlY1T64HX23VDzvuZp9tuyfpgW7X7HuQ0gHRmBSS7tRhsmil/r7CJ5mknYQM9a
NbdcEzAxdi6LrHH6MJS+Sa87NIn8LcQq86vNeCwqe9sl6bsICbAO6UwYf8zLJrJRWzW4tNJWTOwV
prgMC0T3qmKhBIcP+yQbWvEYlpBxPXJpnZ8NG4zLNEBICBHggIzddGP/4QKV5U0oag4ACNpaM1Ji
EU4F6xPY7a4DY1bYdA9LcSzaSaMW5rOGkBxXUM341chVK8R2EQsE0GyXUOY9QGWKJRi3Heroh0YI
686zrVNW2cdppgfXaWBsELg0Z6+54F2ItmGDIb3QpJ66YjR3c1qRJaaS5zJKWEa5H1obxb561qbN
o4oYjeoMhghSkXE2DxUAHOh83ZNjs54Wss84qEJAFlkDzIet9dhHyX7J8WuatHqFkbGWDkisarDy
TmAc8NrlvGQo0Yb/kHQeS5LbWBT9IkbQguQ2k+lNebthdDla0AJ0Xz8nNYtRjBRSd1cmCTxz77mt
RDhjGpdbSprrASfvDBsYvsJeMVIiook/SzsYWOcuj6IteTj4NmmsXgc4besyBJPfNGXAUp2dy6Ji
jssUxVxSIQiyV9pPIZKge9mkVbgWBTs8IzNIcEsQ8iVggKN+IRdZYuhZBXGIsqD9YIKw41p1Nmzm
eZsKIMfLIv9BLN57NxlPHb7mzdGX5B9YzzN0zKhX4NLzlNgMs872eAqXnQ+LqarNExPa9UDKa2NC
3HP64lNNCCDSiVIctT+7k8F4ahbU1aHWx6Au/9VTR8EhyL1r9XPFYbJpc4c/i+3+li6Q/q5Fh6yy
T8dSUQYSZWfJrkb6ae9cF5Zo0CcPw1C+do2AUJ2006oQGRLAQJ8zzGJzYjC5Q+CVdkHUifmF8E1a
EbF0B9frv/siAVvDhL8hyGkK772YEzaMZ/tkDzYf6KAiEJ/PKu23dtFdmP7wzA857E8oWj7UdGhe
esMQQ26dICfHtiXYWw93ba6uXOwnzFAMaHx2wYvJSzGSqBrq9neGmbjqbXlRFmIYqNBq27awQ2+R
1rNXUBKL8LNNWdtlfgZWr5peujHMosC7GpDqd2izeSfKjAz6HvpizjFhxxD5SPTztlnacRqY1PUp
MfCEm/fruUC0p3K5Shjc8Qa/ld6+EYgkZq08iqxqC3rtb0SOl8/Dk0usAMBvck889eIQ0OAQWYKZ
iIo8dBgd3wSFzvr2PzZc3cr2wuF4i/aOQ+vbxD/bDj3qQIHGJudKQEHpP0GIQ1Qq8mOC1j9Q8akV
obfvJ54eefYpx7nv2vsBr3lkAsTIkd88ZaV15a6Enor61meGndJTSZlfnCV4T0frzUAXQilIBpHf
fNkTfaVi6UiuFLW5L87Z2GVbrj+q1QsKmHoNr+HU6QLA/XTkhR3WYc7XaZCks0pJiNkSWvFpx6ie
3YPtudeE7jiLH2xfIQjzGXg2hsFQwwcx2LAj6NOH0mOmPNsJteZz0y7XJjdOuBUg+4VXPTuPLumM
q4YUDCO93VvaP6dkppckyZsT+/GSTDs6Iu5G2yzQgWTx2m4rZCrdT4mccBVjk143FWeJhsywNRri
b73QV5sblFM4yS9ORHxvjuo3ZdC85C5oWFgVMFxqaHUZk2+bT4XLrOE1J1lMxsWOuZCzscv0G3m5
oJZv221gkL1TGcEPKQSXwDH8aMr43Xmps4Nt/xKORYEFmnL1LyuUc2iHXZiIbp3F3yR1vxOlTblv
Col7e9PWgQ2Wz4NYncM2H3qmfMiNTazQxPQsIwDYdjuEjPbNqjgpo+efGJrtVaskgwD+RG5ZPrng
zmujJAvRlG4031J9KqM/mYr8q4nnoWhZv6fXtrldpzG5oSMbZrO/ugTYovicPgdnvgtrd5/51baM
9cUekh9ILYLNvwmxI2E1kDE38vLuc/CHT7dnieNLgnAQ1fKRjFFREnG3uDD4CYwd/MIBIkwKW5b4
911PqExpsPwRruZwNC9uTgdexQN8CmvYOnn4087VNmnB49NineuaqVHvChZbRL313nva4Gtum3g3
9+axTNwd0zAoxUMf2Ui6Ka43U9h8emlx74PdXpVz+J2PPP6m7EmlQ9uOoBrOlpzv4F2+oK0l6KqC
6YiksyVWzPOnEukFgwgLO2NXMVpvSrJxp532bLKLGav6ZKlTLr8PFOMMIUe+U2uFCEVstXfLMmR0
vvWGAtdVtcOwfbZEB1Y6sFjkJe/EoPEmOD9Wz+bPyllRmiEBYyyBm3p8cvTEZTHotYvGQQ3DZ2ty
3TTWSRguCJPwzChmrTqgyHrwosW2X2O3IboFpXxXJA9lKowVcGY+0MHpVxI11VwyNFwY51RQxoG8
dss+F/zMPrLOPinuNKl98BXU81ww/PSwLdyqdRV0kWHXBLU16Jm8xHtx400hQD+30vu2c3bNWqfM
MOd7EpUaMFAYBspccSsWt/yWKXkwcqRBaHDuqMAMLq/mtdWCibKe3rrU+XZK9dYWmCBsoxlXaRjS
xt2goDMbOPABjBrt7JIUac2Sarn2aQxPD73Uiuv1rytbXBnxeMA8SEECmGDrm+XZk2KvbeTAOcvm
c3zbumE6bER5YOHDecH9dZht4l3Zqq7aTm8nNGytgyjfrcVPETL9MhT/yCgYJ6Sddc3DAfOGmt77
5ZxWfoayTj0QAGdDvfE5lZjcza2DidJrLmrqvzL8m+tum2aeg2chbtZ24nP2FkWEX3zrzQEDPK7X
DUaBd2hXG9kV+dbUVRNRD/JJpNa2CsxpqyDlpsLdjUv7NnR2FUk0V+lt/lYMwbyDGUCAMPuJ+ZXv
24d4b4to8FNsm0n1TWCXs3MECLUZqfg2IEq0MfQJIj0JCnN+RHt+nTI0uWAbO2C8/OdBsPVWLYq6
HbZMmjZlnsxw3lcOOmY1zGc23BUPXPfkWPZNJmtRMy/yXteAuDEzkauy9BurK60NPEb+PAu/OSej
VehpTwwkI7OFj9UVC6lbvNt2EgDJ6dthMxMxSAYOeWLVW0Amw66eEZV4FlkFM3o7s6g+baKfopri
lT8sKhVryDZa3pQn6Apr4ru5NocXQ/7lQWtvTd8kXs/dlHUTrkh3IRd0bg8qLwzGvcZ16J2nzoxf
5PKfKYcs8aEZ/sDvvtYtU09Sy/9wcq4rn++HtnotOvheDg3pxESBAIiWtFyfD6xASlYxElkRBvyn
E6QTdn4q7MVlecDQx5o9i51zt7HMTByIBeMhTAi8ssZ0PpZL+SWG8kVK+71MzfHYvdTPxoBDgywv
SIC3sU3SgCaeu5gQcQNQkI/QL4OvfnIHBO/DOJFA2zXnfPoo9bxECZs70qmtD2UTGUNrR+juEnwN
FXNzA1futvBi9jpxjgNl6fJ139nbbrTvlpTvuFXuL8BcFryodLdkCNIHyyuKcgXNYQIlUC9PKDeJ
PLQihmq3DTqBDkRaTCyWtr5gcNlm3t9iUNEmc0HuYlWj6LSjohA6ajRRxoP+k+x59gUWaIQkb8qh
ogUjcRx6DkoLY9uaQNIjYRvWIyXwN+aKBFAxBmskHSCyegMJHZRXrucOD9pGhuK0yPDDKIrvgg9E
T4Y8JJbDL5gxMyQAfiVm5eznhDunMxO9nXX4ws7haI5P+ThanIm0E0b1XivXWKXm0q1lVgCOGe+V
vZDwduOz98yNtiRTsmEX1YbIUoyLff2rZ3+O8sY9UNGwZ60kq53B52whRWcJmWSP3UsmU2akGe+O
YMfX0mRmxid5wZm5gBPzu3lnlCoyHFZPdrMcOgWJNk/Md78Y3ul90ee05EEaCA32SwoFa2QQKM32
EJcLPhuE8OCa20/yQD7EUrQrsAAesU7lmzZBtwuZkOIHeYpahstgdNqDMek3O65Qz1WCX9fagQug
8hdpFVXOQ+YWtw/MfS2n+Yu2EeFr3wRbPvKzwcjrZDruH53cVoTo4RRLqdE9D53sdpmqEViRv6fm
s0iXv1Hg2gg9+VZWjGBxH73A4wGUqwHM+dJlNmeBx8qf1CDYOSF7g5FETQxIyFMJMxQQcxvNLxoJ
s0rWJF6NHBn2e8Vu1AVkvNZm9xLX+n1J07PvTUWEjW+Hkuo9tuoPL+4JFAfZ3KBDdPBCrhdM5eQe
92OUGekmdf7Ztpz36WJ/jtp7HKcJcjPnlHQsakuixqIFBHGcmo9ZoLxDMxFB36vzyF5whcXFBAuX
RmbT35n1bKytlv2Qt/CGJbVfoMMq8mNjTs8WaUukt1mvftate8WPPwlsU2wgnpme7pqetbUB9p7Y
SO+QNhJwvpZEaCK9cZKuO/pODbq438NcKjdTGSI6OA2OfcGD2e54OeZoqQSbUqc4dla76Ud2GcKK
7IyBQY6iEwfCwWuWn7K8vVU4Qeoyo06Ntdore/wsk2dwBd8uLHLGnCpf4yg9uibzMnC9AVknBFpy
DyR4hfqrEVwJBuy2bKrq7dTNP1ikFYJczih96hzvYuZGiRWGSZGVgnbILbpl+CfZpnX41NkhiSis
6t8BT+9ztcBlXFqmAr47sNLNfKSp47Jrfd4+PVMVT93nRCblTcaNlCk2xpthfV43nsWNF/CIArd8
qQJ9CSNtUsKOsQ4OLhC3k2SvBSc9PhGSCL6vLSAGkvnqhuXemup+7bZqOTtFEtVT6G4wtP74wRjs
lyK9DAk7+64mx0ozJgbINrFKIomFYcRA1IK/jHTGwffodDCJC/MSsDtZpVBe197EgKAdEy5Vrt+d
R75hFGuCjBoVYzwjLDdp/YuZpvVG5SbFWzqYJ5Rje7NAFjCHkqAS79eKKZlKl/M5c+ikFenXBOpt
mJJ27CbQdRcycddhW0K6wTGUNgYNVtKtF79udrHtGBQb7gpqd3hfOt6Hl91me/KqGnTLfuO+I6L8
S9hMs23i1B4k9ifWqbsetBdzZhRlnW9tmwRBBnMjQy/dvp6WLcQo74xH87G9FYeoOD7HugEih02b
dbI8NY9a98lB3h4XrzCvheLCK6xbevZI0GBpTggpQysaweFgQpeX2OW6yRamSJm7vvl16/mtSIx+
rYeSneycvdelQ+bMRJiV25qXBlQ6LG+fby18oILARwviSnfcx/6U4+2QeA3rfo8ZisjqojpQidMh
9NO/ys3Xfo4UnfnjMe69ZxxP7sYt5UPij+9KsstilFaR5KG4Z2VHFAthfQYSoN4k/djue4Ypz413
heT2qo2GFi5IwGWw5nWqazljZEb/Ta9isKaeoICsOD/eU/IiEvLdcBMQXGwG26XIPvoRk8808Ywj
/4jvCtW9pE34MBTCi0CR4ze7tH5w6YuvocFF4qFoUD3cczu94uKFZhGYZtQORXhEOMDRQZyeugXO
lv63jcqfkcLMEnMkTqpuXCa9YlxRmhFf7AXUSmKbTTtlu3s0UNAo8clXCX13uoRfvcVYEFd7xlDG
XfVp+lTxQkRVbpPljIqyH2s3QnIpqW5vtYSJEyPzH2c1v4cIYdegGsr1aFebUbUXZOUYmbOQyn+x
GULa8QkBPkn1lWOyLOf1N31sqA0S5TL9ijWJQj6vE7ZsvjoEsnk0+90dpeJv5aTlIVNv2sbHOTlM
Wujpb5vYD0m89TaFmpwr/T2gpy2MkQrZ/yin6TtsGgAX0gIP33ybGXNo5EweJUj5O4UWtKybRqmu
iM02IAvYw85e4o1ycxAYzH57XkumgsN9vzdTQ66yVr8krYR7Sp/lDHfkT668yb+zk56kXlY5CNcf
uLweJBGdcky3qVIo4KmKaY0FIbJeC+fDs5NdVcEnUcsHPDoeDn44mpHn0cuuZUOIzCCMN0H0dcNe
NnaRvNSO/CuyBWmLni9DT5Cu5Uzfg1UcerRXTJrV71QCt58d5k5L+Y01RG4KGsg1wdwwVyx5zD0t
AP+Fw0ZrPtvpYiBf57cOxTrMuIloryviSjjgZBxV/hONh2DFCRaJvO2oDMli8shPRJjBXOhmDuDI
ziZv77VsoEpZ3cVtdV9Onrn3+x9ctjE/bj7iBDH1O9ADhDAmtx9nP+I8/iWTuKmxT58Mk5q544jz
i5H8M40rxGFwNRDEMbua0YHxRejGuyEZH2TZ9NyGsEpM7zNz/ccKjTwLRfT1cv6VmhbaK08iPkqP
nmioyJlgpRtgxF+1Zvrhsldc2brDY+TeAtOdU5InG3reDxGKey0E1J3wMIvkh6hAntoi8iqCEOIi
P4nQX3dT8egQNLaxWwLnh5I88/FeiPYY4+9Z3R4dJmbjrgyRrjk8x8xNo8lQ/mbCCbLqNRl6tYoJ
3+jnH7e1TdRZqG/T7KSSpotYGidrMX0x4V61unhFUVawZsj+dErKvLkgMvbSQ5cgrJ2zO7ytbLwZ
+yWkpLIn4NpBYzsjRHcJ0JT+o0KZu3VseLXtTQGCANROFms1zuPKHuTPGBME30jCpA0C59AVbHF9
WOM798ZKhYo5Pz6F1B3brYlinrH6H/7tP8vYNQ7xGb24Sei8S4wAcjVP1Sc+o4dJMCePkcSM9XMb
C1IhndteqsOz0ho+oVBs6FehgVTIrvvfuhutCHHL3qRMjGxwK3DG+yrq8vmxPeDEG0AJE4clQuvJ
SZqX8t8giK6uayagXs8xNnQenmNGUuXsX61kNDazEz/Mc/XeLvEdT9EQ0b7KTUMTqsO2Woc29e4A
ap+1PKHDNvvccVGHwkRnwGST0FiSYlbTTfqRWvVBmP5vMSF1bEjAqMWIJkUH2xu4AlNtS/OsU9T8
6T8SFfEzBfOwrsaHMezSiGrk2tbGx9SK3zAjkS+prQIThY6UbT50YsHM2+ioFe62S/k4Fqw4SWsx
TRr1ZuxRhS/2KiBsXbsPaAIe4pqPcOBVnYmIQPtUHwI1XSdMinxVYXWhBRxYffiGjwV40uyk6T9d
f/yJvZaGQncBP/bF6IznqY+LbTot2P+ae9NL2dEYDIPy8D3L6o6EsGmT9ywgVUefaP4jWOg3DVh4
Te7WtKDGLP9mHFbavnDW+9sBJgGdq5fiS+64iXgGw5Y3vHRuaeJegGpNzGAFvnNGh6u5TV8xtzKf
ZAN/+619Yb82lX8evd7fzJwGBOWG9yNIWqRXBz+lJUhDeGFWH5642VJMV+mXE2A/gOeUOAh/OBFO
fSGbrUfKLeWiIuu42qvevGrhYHWrXnzwMcjXezwvDMFZETLF7tGI+qb6yuk5cZm8+CYw2M6zX8FM
7wtbqahUQLr5Qhacl9tO8VPS3u3xFa/4uceNVwwXNDYkVNwQVL237zTrfzcgPrtpX5rBaqMaDwt1
5fQGRpvPIlgsJAZr2VIrDKN6CPom3bg3Yoi8zZjsivYlUJkZjQL5ReHi80twuMtwg6CIpaErHmpn
8qI6bZxVb6mEgiZ8lwzcViSeEliU71jfZzu0qeA68JkijCKrGuHlTCMuDZTzdoWpp4IEIeqL3WR/
RT3/Itu/SheTT1KuUYz3VzXox7LP7wLSoFYurrmQ93nl2GRAu/i5kSvdXneEy2O2bXyCa5mOtxt+
PEwnHoI0p2ZnP1/aOTwGpmx2DHTAEK3iYNnEdfI7x+yF/WR6JSE4qrtbLj2qgXHOdxxH96ULiTsY
rqjqI7SPd5nRvRWevyPlkKA8PCmrxeHP31PQ0r5kO9OBLDMUe8dokJ4TULjpfawibVEhEvb+sdVR
4Ppslm9j2W18pEjZnJOcONfhfrApWgAQ4wOzYljQGQ4Z4YHKk8SAEujkg12pVk3lAJq2vXyTtj+D
WP4F7KyJfvy1HHKPaHsQCHlwLYOWdwMcJsUeGdzI6NN1N6qULM3n0OfLsJDrRnTvEhokbUDjub+W
KpAA5+JdzBhpUd51OxML47VG6y5Kf+C6DfLNDARfGuCtHEL6gEoiC5p70gRLXVxbLLARWzNiPVFU
WQbRhI2NiEsE6XHs3OExLbHiGqwa6AbDjdGa/Q52yKEhDB1LThtGcw+Ix9PG6zJKRputfFNyWF4c
hD0cGTJzKIMbe9wYjNG2dq/esjw/EhcUv4enAL7DrtCxe5yPQRkVT53jdP/KPLjPtMxP8dcA7QLH
MtZQ5DLWYfRYN7vG3QTtr5EGYqIqLjcYe7aotJKzbsO1AmFwdHvPQh6SWhsicq61lmSh0bnsUry2
4GjeUg1qkA+e1Bdh3Dkek26rru4SB+ZpoAlfAVZFvLf+W4qOrVfGDVQuaCTSW8ovHlXw7wnqcMtq
DrjTv9Dsh/yZvBd6dYgyrJqL1pR8YpqENu/BsrzmnGAOizQJBFA6g/zkifJZebToE7p9WRd38MD4
m2l67KpqfAa5Jtbw/3xWTwVS/Uz0Jz8VF5PO54zwak0QtHEpQ2oeRqfOqWtVNDX6ywGmOMVY0ALJ
RL8bpHntbApQBE9cignGfDwMpG06zXKxTVoKY5lf9PhwQ9gUufu2wKB/YkSARXkMz7KVPO2uscNh
mkUd6MXIUMW0S9lAT7eY4FkRVFZb7ncykglGRpSFxjN2zzUKoJUM3Hung5ryloqkf2CZkm5auxw2
pEzAeNFm+ZQima8KD1NCFlaPE21xW4K28CwRnuyJXarfTnwEfZ+eaktyko7PGV3MHfHF7hUTw9HQ
4fPCa3haGLWVVrwv2WSDtEcTrWN0xrgr9X2HvxhrGIsrjEn/8ny6c71hguQ+ymiUSHxudGXoQ3Hk
9wxMkH+zbHGdqyidljKE2RYaoCuSipgJVPwd6E+v5XQwQkVSbWuu6r4JD2YAsxD1ZLIp6pK9u+jH
ayW856yr4rMkXXXtJ+lHl7MegjpGz7bAIZz9gF+zdxmq9Ug2+87b9R6DiZTMC7aQ8zt4kvsw0+Up
VGrtxAxyjOuIO7gurHFnxUgv3TL/JsDsQct2Oec157zKpFjHpFRnSKm7CcxTGvBI2oY/HxIBM5DF
LXSwP4iF7VFUzHY1leLOqieJEn967+o4v/Pwq20nr+rhItRlsHGCSu1xz6J5tv32kb6VuasL9rc3
qy/4JCPHcxhct4thfkHOqU4VJKfcrZw1RKF+J0N9SzMIMffZ73CjXmMbFchguueR7+I+ljHjitSq
orm+uR8CTtg4S9xN0p557c2R5q6YJ4OEewxZZt+dhiK9UoXF1zIm4x7vJVDG4pRRbPP9ij0W2Mgy
0894LJ8SjaGIjAUIFx4MQDk4f8QTR2Vm6lfH7IZTar2r2ZIwtUb9VjjgFQqyNYnC3k0++Z+laauL
ctpNhd94jcJNHUSY05/VzbGqPX0ZlDs9eFVKPQPaK50ox7uQLhPnLLv6ZoTQ4LKirEx3OA+Nv+c6
tC//BRBjQT+gnTrazDidxao/zZT0tQ8/+MZ75N6ZBlQC0GbWfhjz4o4BYz4G9cbLupCt98SbWnk/
JBS0+9ApN5ga5WPsVdV5RHQDQ6JdS0abr6HRwNzsjSXy62LeeePi3wUmDyQMGAvgzDJF5Jn/Dq71
xsI9OHgleVRWwJQ9827C+Byh14Iiu0HiEsxNcofc7EfFlbWzRXFp1JLc+fNPZxvmg1FbpL6lDt0v
c4a01tapM8j5kZTAq0XePF11/cBw8GeWTvk4GQldWjgPGItGxM321igS/FIqf25CKC1t2CMIN8AG
cHdy4xyr4lcuRb6n8MuxAxrVtVhOyc3RGngKIQz176pykvEa5s2pMIZX1lnDPgvcnZnL8GjfPIwh
EnE6tnztlAuSA+jAiqKu5ZHb/RVqWlWdwwQw/2n6cTwJM6MkVoG/q2NGe6ljjHeyTf9M0anL6Dnm
M4QH/CeLwzScgMcbBvLgQTpaMbqkXhQdK0ZHzgfLgN81m4t1TeiWBq/EIMi+NBIxclkXAcy6YKgf
kX/q3Ikm0vOQPs5+9Yg/BuEoamZK8mJHgA/l9f+Hmgz7boJUq0+w6XbxyrLZeTOcumI+lNsgABgN
XICY4MR4yW6r1CVoO3Rw3GVKueZZBXe9D8oF0hTk3OxB+UN499+zYkEJP/zn5PT0LZfNeLF7/g9I
jX/cSFuIKcG6EoazZf39ZTucVZay9MHO/PFoOugo03RkMl+jLJ1T5LEOt1CYlAdE3yVV6HLbXU3z
kRygbYLWCZ2P81pjf1rMmwAFrPOTRlQ9DM5jMvv2N6VRYzfD0W2AOZqwxEDE8WwvRHT/A3F8Awcn
mt2+/O1DLPndAGBIdFb3UM75a7tUhCOacMrYzK9Foz9yZ3rLdYwTsvafxiD1jsuCNEGM3ygRv8BB
mTuLHcsKhXuxyUlqPSxjvl8s6R3xK1s7NTofU95h6fPrIxXDEsWN+TRqTH5W69VnP2D0ao222gRu
8mZPwEadmgGSLVlbSaxSPugQrF5jv6ba7FeqYIyySJHv8tQI4Kw0z+nQoEitY8U4Snbox+bw9N9f
MKVuxhrkvx0mzkunGegV5ZCdZVwfm9LGM2igw5BL3G2Gibga0+xJ1q0bcSgM9nFx7qI1VTbSRhVO
x8E62KhT9rHIWN/deChmiJe1hsyChpgJLaEzcsWk+EWUOZrMKbvXvbKAvRqMQ6zqfSrHYOcGP0pw
taBeAZtnh/fh2HmYCsi7apmDzpUS4JAwy7T8d/uiyp5UaTQgoouPudPGfdtweMZTfNZD9STi5SbM
nVx4m5lia3afgU5L0qU42ar6DoLJPFRWAkKFuevQD/s+BD6QDzDxnISJfNWx0CMCaxcyXb7Ovd2i
yiMuXShWWO6QnPoU7XWrrPI42O0fZ7Yuh+LF1XW6rSb6E+WGxymxft0QpT0rJm8dh43auGpi3Fpf
pzgY7gv0oTizd22Ys5me8ezCKETUgtw/IRxnn7beZ6wSybDaNIkCJXYTZKlV4nsNPAQnCLbTkqQZ
LFrhDNmv0zftUHVCHBXwhd8VZhhNU/qpLP/N8FnCQPXGo5hQ1KskaO/kMLwB7KND8LbksA1ffogO
B01L+SyxetL4WslRmPU51zQTSS/Fg6uObJcx2HX5WerhW4zjv6qEzMwkebxH7T0NangeqWfntptG
TJXWs24qQXCZ55z1OJzyHt08RNQRyIx2nsvh2DKmRqvQI7OyxuUuDrhzse1bG8/NQBRanR35MUEG
GCTR5U+muKvwVq0n3Cb5UDiMfW0DXaoITjSkXxaokbHW4aGaWnpybdzCpIz0Xx+glEGnxvue+pce
WRaInc9Uxq+VUt3O1cFwKD1WgZYv0P4HpFWUDiePCOGzTv5uQgeKlqqVePiKlXIezHkhT8Rj0B10
Quz6udqoWXnRwMDySoTmvRwz94nEFdax40JIb09ZuBxk6/tRuFjTvfKCemsDRkTggITLLz4daoXr
Aqycqs7Trx7wflwUcIl6LuEVgqe70US6W8+3c3wYxmOAH4xaKjmGVroFDnM/jimCkny+shBmKtTh
bDFi0Z1Zrh07YYiIsrc9Bi00UduTcl2YtLfZTKGKZ6Q965zYaMfit3Ubi6lr35ZnsB5kV3Pv7aAn
IKKZnOYeWFp7PxW4a/3EfrI0sg43x/mgszg7Qb/j9pxnBzVCYZ7QNGrgmtb9MNTy6FQPRTXXp8S8
2bhafVvgq53pymllLJVCuPzsp2TcqQIdll+KT6/O8Xzl/RGudDQzbD8IPBCLzOWJVpjHxSzfTB9G
gFcUe3JkKuTwLAVuxYNYqiOtvHkA9etsXS3/Scsrz4I4zYMxWrthZMMJcokFpJjII2vwn+HsnFZl
hULGCc9aw5fzVHzNQl48RB7E7eGPu9BQBVFH4jvrBmuJGocwQhopnIItzYXy/2kne2I0pLdLqtYd
66cLltYHzzXrZ8pK3LTWGWkMIoqmQnRV6WY/qeal0gTMiTnkxLPi9JTWzU+GKR4aDwSNYcJQUTj+
AwOD5CiF+cEWgUmqmZ7zuWyfhY1tAFl8PZvjvjTkUQ7wmKekuc6xdQ16Jb7n4lyiZLWLhYVycnGl
6k/Dou4xZkOHGO03ZoH7ikFXgceT+T8E9U54h8kf70geO9Ut4cVz2O4SKt413kOfDuLksA3lQdH2
0bSGfW5b+kFSpCrfeurLwTtac3FwNE2MNToY3tPkLAsPfN9AlSEn2T8IpAf42DUyjRjzXhPCRDDC
jeaMACsVzpf//uLYhRHR9Km9W+yFBNg2CWhPkOPToycT3lXJ2CVPx2cRd2Au+kOdw5Q2O2u+iMTM
cS9nLb0gq4O2RRYVO/MZ6/jOLpCrBSKZr6VjDgeLD9hFt4hvyeNVtuvs8t9f4q7bxaUYDxQi8pxX
C0qoHEs8HksCfnL/ICV+ezkTehzoZGL0Xt5jb4hPOtcvpuidc5wNlxlQ+N5lVLsnMuHPdHt/V05k
siwGlk5l5u0rg1suQv+kkyb81LqdVwn/RebLU6xuwmI2sNsbPh3kPZj4hiiKqaWyHG/DZgAFGzSg
t6TqwDr3HtmLc9kc7UZ2jIbho7rYw/FkAUQ0KDbxSI/rjL1h2s3nGKnFMCZ1hM7ZgZNTh7uwgqET
J+GzC2v1qTCsDW7wd2QDIEhxXh27AMyJvyKZ27xaBtOdMQjs1bwQHhUjCOXwoW8XN1P84B6HMi4e
rclJQEkOPQMvwAcuEMPZ41+nIk+YNDukTbRGvsXbQLJ24T6LWjzP+LLX6ewmx+zW/JtjfQo7KwNM
YFpb6eKdtmWTRMHUnUIx1skK4lqWHnNJWumqguzjl9DtMr83D5StbXRTgnrVslk893kJx/kpmOmT
2SWLe7/HfB93+hCjVN7pYJrfe7N4JpLDehD2CUtPf4xb2KNM/9p9ITig0mYa1m6Heoy7aUKCZmFn
FmF6ZDicYLWCJh3ie3g3LbQtE/cmehjithhO3CuJCylqguwq2yl96kc9goAD9ds7BMfnITJdpqU/
/+PsTJYjR7Is+yspsUcWoIACipaKXNgAm2g0zqT7BkJ3JzHPM76+D8yjujI8WzJKasMICgcHzQDV
p+/dey4nfmPv6lh6GtnlG1HFzzT/UdxlafdSojY68yv2QhafONwSD6DbIjgoxts0v9BgrjZEIPAg
xf1cbzpbR4JrLy4QmTYrc4AxgBzpOFURpkhr8QRgHvf0ifFMP/uvQ7okvlYhaTIZTlLR8EF3nPGV
gy6/sNiGvdXuRDxmTxYjpSHk1ip0XtykY9qTlg4KziCGxdMZsFqXkIsCJ1ag2uJMDYCYfVcXLZoM
gCsI3Pv5az9ZWNb6p9kgUTOkv3fTTgsiZ0LLEiNu9pljb8ltIzN0apNNHspg3cGcPPppQKzACBsB
K+1x9jEeIjknwsSv8dK691NoGl/K0mt6u/7qzkONg0EnuMQsmq81oC2F494xoNPEQNvWYQy2KDDH
EV+rIb9iYgeD2Kt7fYbCJGYwSmMX0aaShSDJyw4Rg5X2G/6zKqmrL4Bwu4N04KaMZP2ZHDnYap2Z
w0CFtFwxlugMHr9WG6nKSv9DkLPhEIRBR2C0D2nooIpP07spz8oLOTH6fRBYHm0Uz5V++RQMLafu
RXdWobuNKyd+0LBM5MKPYXIxrW2fEPyJLyDWT4zcnScj016sTn91hdbcIWGCnoLnJ2+Ec2gLlKWG
78ansgHeGUgCZuVYnefU1J4XEdy6tdRHPTn62XX7bhMTmx2VhgGccOgeMzwm1KPselOs3UZRyCLR
xDfjEOM0RQx+q3S2RUPVqPlm7GQWbvn5uxTCWBswk74MNX7riH0oSgo4SwSxbmtwA2uMFigtYn96
ERBGUEU1mhFerh/cyX3xDTTBTGD1jdAJ8GNz3WsoWqlk1Aa0IJMtpAvHhAHCxQftTSKufxgGYnJw
N8UoHlBDaIyBt2WfDAfyLw6KCdQDTwUdEg5PjIsYuBcuAkJG+LvWhHeodTwfPSfBgz1BnxH9Bwql
5rEM4fQxbzoGViQ21lBWX8DsM7NTDli6VlAh4nOqhk4dm2jWAFF/dI5Mv0VhRKjBgjpyOnPY22QM
eWUR495stGobaeUP2hzNcUhUuUW7198FYIq2EtPWDh0Ilv9EFM/c/vB45dNkZtp2tHkYx64bec7D
5GCkhXVv4CBaxcJydwiOxFkAW+qtwj3p6mhak3lmzlrezGLau5FElqXYQwPNPIdm+y4JH3pifoa7
pZpupjl3N+ZkuAeOldhqR/vbFDumpwfDgzPwsgm7olmYYax1+u6bvTR06hwAhIrJYZET2DgHFsi6
rbLxrnHOpsiqU49KGjUrlUNIlw25zzOF9PcMJ82uzqgSIS4YTGIvUWUBcgMdtBG1frEq2tIUDUxp
SdFp39uPSA4Iyjns3TvdeLAZTp97wEQrvbkrQgFLSbPRXhjwrpomuockMe1FmaMFwg3MQfXWmAKo
YE3FaUQSX2oAmipC90Nauf3QswgjGGP6iKRnpdc+6CbKTm/W2/42Es1wMvrwLi/iH2kAd32yFBUK
J2YsghPCgVrfxshBN9KMDllR0rmPGzZhVAFmZTFBHdUOveSAmjQlJnbOAq+Iuj1RtSjwzDidvCuH
Hz9XddPCJmIOh5UTzcKxVMQLTz4HQPySD3kXP0t9dJ9c5KG05muLcrnpmOYLHQGFgXgN8iX6kJHO
2gbD2KJPw8bt1KG4QwmzZ3UNNw2f0QgvP8G+xKcWOcrK7kT4RC/JwFsPPlE3klvlSJ9zV5h5+N23
HXO4a42jBAABMl0Zu+mzedLqCvXT8n/Ae1+7oYn33uywog8GcGtNY7/SU5AYHZbIo07ZTtHgMyXC
u9hH6FmEZCyR+KBuXdh1Rl2ccZQ0R9cUvJ36AWpC9iDMgtwIq70IEKEY7PC1zma07/Tqtvzsy/hb
O8JLdqwQgZFRn7R+wlrOpRxzu/fo3u6DUmveZI+UTptNqP+S1bQMuvzYZflWFF1/Fw6Rhsc/xjyO
GicyYWBq83EWMGjcsHDWRjn7x8Knn9tY4GjIn5yPQedgcp3p+rYqpmdZ0w2OsdMJaoT3vEZq0o7F
OyOE/AaFSuVpNEZvIh6bU6zr0hN9XT5gQT+orPrWgmf5XmXnhCX/Sdfte5Cr0WU0/K8+StADyUKv
WlG2OJfa5hCD7t/0PVyEqK4dehJwEWStN7ed4Vb3jjB/oGA3nnS/OZB+UXhmXtnbqGjVU/8xzdLe
O2EarQwtfy7ybn5GdoBzrGjPs5YUnt3MwV8kgBj/GsbhSA5aNiFEJtl87i9hHLx4mq4rle+lwB5Y
WQsLrqR5n9Si2lTt9KrmAHq0FTzg1KdqnJu3mHp43S1FqosR4IZDM1PwMnWAhmEG7FDd9AZcFdb2
a3jHf3wf/0/wUdz9jOlo/vGffP69KDlWBGH7y6f/2G8ftv+5/MT/+44/f/8/dh/F7TudwX/7TedH
7+nXb/jTL+Wf/eOyNu/t+58+2eZt1E73Hfvtw0fTpe31AvgDlu/8n37xbx/X3/I0lR+///Ydhmm7
/DZi2fPf/vjS4cfvvy1hyf/xz7/+j68tf+Dvvx3qj/Q9J3Hq5+/6rx/4eG/a33/T7L/r3Iu8o44F
WNu0lhSo4eP6JUP/u+UQ/UdmkE2YEWFQv/0tL+o2/P03Kf9O2py0ocbojiWMJQi4Kbrrl4y/861E
MelkGirLdORv/3Vpf3rr/vut/FveZXeEO7fN77/9ct9JUnBty7Xl9d8gXOzX+EE385VwmxbQEETU
x2BSd2M4p2g5k441wZSnwgWcwlkRNolAt6tsgGq6634EWSq92aB560w+LK4OFoCN8acxC3r2LpAv
lKr/9Lr+cfH/fLHun6Nbl4t1HB4Ry4DpgdxD/RKAolLs+wlotzXmpEuWzXRjw/SoN0qeej1zd7Ty
JyBS490QptjcfLoSCm4VVuy70a/KL317j8XV2tCn/3r9u/DfCTYcvdhohtgDT70LyibcFfxXdmoj
WUZWmm+Yp3iE5elmGbpcU3Q7v9rr+ShPjm1uKy0zQG5yQuwYD8dNfkC8dGFwpCP3iUqAjdFngwkP
cSW2RzMeGBmIAZWL8nWwgJiNhjj7sIWWHGp76IilreHp2mdBg+NgqDQ4kcTE5NyoX0kEIyK01Qvq
T6Afsl6Sf8lmQasuvrrJNO1MMm17DdhzwC+htVbcVv62SgKOr4QRrpppsG/kiBs3nSuFuxC3gu/A
4ek45ZqyRFzEbO1ks8yKepFfRBPz30BlhyG01szlZn/ca4nlvNDe+4ok4ti3bBkxc9zjUuzzYoWb
f/+mi2Xl+++ooOubriy8TogXTRJ75S8pgTVzGc29Yqt7+mhl73Jmo4e/qaKgOV0/iHJqTuitOY3a
5anr0VjlJlKTATe2Cu14z87B/Cmp3/QwkKeWPyWbkVXjh7wQOiNuZpDioeP4N5Jm1L+//F9S3v64
fJtgZ8dgUvQv2U6VCsNkBvNHLIFJEybNZ/TBcXRri3zV0gbHmGbtphjW+dTfN02MaUAlpedo9m2R
oSeKRYcwWCDLI/oTjynekwII2P/iKh0kyabtIKiD2vznaKFeNPUkCkRTYzXfaVWOd4/TmW/jXzEn
ER1G/R2DvzgmNLqqsWNWUMsTMTjpbVslt2EzIcsK2ifLGW7TFOu36Vvt/i+u8c9bJK+ksk1WyuXB
p0LX5S/XiMtIVWi9sTKTHOWppqMwz1CAmXpy0zqwXglONWkOmmAgk9BLNOBRiXODrzHZXl/KiXCf
QBFrFgEx2AXVvTBbjAlm/VfJfv+fK7WMZVEVUlg6trU/v5quS/8qT6MCvLPe7s0cMWnHYr7iebxR
ec+qhPLZRru3CetHfCTHCRnSbKOaH/3QOvRoYCBR4trS8IAEdIQ3vU3caR+nxV9kgInlUv70dCnb
MhzSVfkPeZjWLy/q2BBEYI74BJh3/hiaLnvOe4vZGKK3lJdwfEPUnm8sgZklbnv9W+PP4NAni9HN
sk4V1ah5Nf0Rk4HjMrYJGUYf81qXWD3T16Bz07/YBOS/rAcKL64llMvjBFPm1yhMJ40CoJ2oXpXl
fFZDaT774Vka3a2RDrQfOpDL/VtPquRLa5SscU3yWUwj4GGMx0HATJzJF5PPHu5HruwPY64/Ma3O
7GWcCFFUt93FonV/vcMHsSzyvQsKBtQAAnY/A21RWdsuKKJbbNSWF6rgSU/zne6bzU7ajMybUvib
mewWvJlpAzcqu0uTbiLGdXieR2XdM6OUdyDbI1mYe6Pzj4b6lIHTwYsBCyaxgJ5CclpXIO20JPqr
BenPKWLXx2ipNElDNtylIPllPS2KFtpF1ePxmPIKBZJhnxQIvdV1Q9QH3tSZu6ADkByVKCAy+hWg
9qGgQe7c67JzQc8M7tbymlqbbv/iGV9ut19uR+lgXmCrF5alW0sF8E8RZyYyWF9aoKAgYIY79uAU
80vAacaAk260Xq/LnsAY4anJoWFoOeqIWKI9wwLv/2rjWTLo/nwtyrAsZTq6K0zD0Jen/J+uxXZG
i8xF5jLuMs+pEENeZiwxRHe4L9fP2k4XJw2EuV1O020rsKJpUn+RCTr26w2SyfQT/SQ5235q7lMr
jbbM4t0VmnaSdX18vcEyaYqgc3S24XhDpe3JWwn/4pHhqfjXN90l8NCgmwSXzXLNX44XMnAbZSOR
5VBRBF5bh/mNSuVxsvSDoMWxjiTcomiGth23Yjf7umSahHPext82Lg+B2c5vaYDsFfEJFr0Bn2Ol
d6XXEz62qce1XVnFMZ3qU86pBMF0cmp0o7wbyuxQwsJQpStOfdEjcFwIQte6K23Z56JywYsnQXto
lsrDjKJnyaCfHRHxWxbfxEPqfBlSbB7mCGLBfm9qiCW6D/wkHINvYiKixwicg+X2D+TBqYvVwkLE
A/peWnAeZswaAoiMN4XdjVUhlEF3Zh5gOUS3Tcyq0PgdDpJh6IkridHJgPaM0IMS4wfUZFnhbEcr
vxRu/iUGuLetFLJ/ApUf0c9B78sksH+59R0dhWk5yNNEb4y2AALfSJw1GDVW6p8hxEnir2gBQQYf
twx+iDArksdrgYotJbqN/ebisP8hFotewwnqMg23V51DOfTOmJaiy0H/+gIR7ber0baeE9fYkzGR
rXXEXnoTjh4ZwGpli6y4HfLkPZp6zIqlBhAKX1AeD3uISZSBmXNvqkluHLf6zt8QHnBH7FwyHkuc
FOFz1uZv6LWwrFhJBmqFt1jZhUalq5ZOJPmHRf7teiXDYJ9NzLwZbzFMQdDGqTt5lcy/WZY23hWa
r6PpAHMfLJ1t16aPG8/yqfFFd/KJubAlHlJQXKcs8m+um8koKCMSv3oy20zvSWZoe68tDLHTXGC0
BZrRjcoxVsSi3gOOx1PBMHStEFvvwhD3RDv0jXdd62NMW3proNNts5dIRPO2gj6KglSi7+rc3eQ7
5mM3jzdOOuDQ8SeEUqCr0S9nAgG822OVntreZa7v2uj3S49msOeoKIK7PpSM6jPA7uGknQOpyAeL
Gd5VDZqQcqwOLnE7XpnFEr6w2nemiUAdUpenNd1uHAsOJGUTvA2flYNjQufJ2A3L4aUH1R9adMI7
rdDJ7fFPVoUPBkNCuPaVDNmtpnKX1QBaLCxLm9A3eW2r7w7hu0y8tKMOzIKpiPH9WkXGNINZ28xN
uSRCB/kAKtSrsiL3Jo3Ov4bHHEUvdv/lJvfREzzaON/CypCnuaSaX975aYlY8dFOquE8B+hYqHiM
fYT/eqU4VJ6kwwNlz+TTKAxQ++sRUkOMIoJM7gY1vYqqJ4pzNi41koFD5rs/+j6bELkTMFDTT94S
vcYWbRId1tlvrZU9F2Xt7sxGPRjx5FwW+Etk3MRzTdN0efVLxDczxpjVLJlANmYNxroq3pO5vy3s
gJgTB68D3kKsdWUttqpegDEDgOLZMY9xGZgEU/DA5wSZCLAhZmm8GHEU/Sxmyjl/gpNvbRF5Ahcq
EDalWJBRwPhejH0aeHR1RCh4shEoX8YAEnIHBcP55OwA8TKFezK6W2Ay8DBZEpUv7Y0sUe8nTWgf
f746I/220g0mOJgsfIklXjDXhJf0IFGoeEkY3V4fU8+U4IskBNyNz4hpFSYYa/qBwYH7vYpwloxR
fIhgFpC7C9IW2/W1+FUmJ3aafnjmyBVblVPxaCq1rfLMfJgadRto6HPTBnEB9ls61T73clhXyc4F
8Fan2bfry39dyWbf9vqiMh6c0td50vw75J5ANxbUS+rbBdfgo6wWdjwQFVAAIL7WDnHaIcfnJrJd
Hx17U3o/H2ZjYSc2Jf04mxtYBvRiw91QZHJ/vdPq5TwL+Oy6OhMsynDHUtu4ib82Vd1cYrbWdjkb
NUF22+mThbw7cnd+gRmDGCFLh2dkNkijlh3XkUg+hJgOkvPtxlkYGxwiu0OB3nCDDHXFZAv7W1Qf
ojTMj1U1devEAkgGli9fc7q5uGyCZK6ZKbLbHJjM8ohEMbyFWmKcqiJBbC3n/euDJM1wH5pWtu2s
cIcD2Vkj0YKBuW7SSZ4IW1zy/MgVrpN62l5/jMOHtXL7wsHI289bBeKgaDy8lKwrXWodVJR+TjG2
eUTKO85S1/33umNCfV5I6rC0cCBvrJmwlEjR8cB8AYMXJ2NoxPDjCNIbY98blCw2lYoeXaLJ/ngb
uvEBCSd5ZX5KT57bHJpPuo2aoH9SbZ09ZtP3OG+wgyDxA7v2lDRUfjKxum3euhghG8M6BaW9wwB5
g5PA2WsMXllcQYIEOChO2Oybra4cfFnWHYB0EmlUcTMlnXuJoxcRDO65B5G3rqQv7p03S7QQYZcO
k9FjWzQCFNZkRRaepmNFqTX2dr/wj1Sszc5Zokldp+L9Q4x+h9HkHXqJTtHElAq+0niOxtw6GAVN
Gtd0v0d6OXg2j42IavDhTLFMc3I217WWCRXx20jTEW8iLJNTsK9TH3QLYpG1THsOQNe3qjfHTYbd
zEuq3Ad9V22UwZoYYEvFSs/CPhKbu6rKIdtagHYP6fIIORn+vBBdW+W4EeQN/lJ7tLARQDZu5ply
JiHQwe12WhvEr9LhTQbAiBy6Ds6xHgJ4JlkTMlrqinct1uUj6QyfJuKkKSQrLSdjl1EoPbblhH69
I1Bo7+oa3wiv0GKHpf1tw9RSQb6OC9Bf9PhhwmUOmlOzmw6dLdCZRvX3qEA31fUO0/8u6skmm96I
FYS9oObLFCU25Ejut2sTAKT5yqitfJUUPqVhSca3jmKIkCh0WAg8tro2OduIftfWmfUvheP0e8vH
/TOPQDe7sX3wE9RwCuAO+zohQICNtmjH251U2JVQDRsh6/V1nyxTMyIm1n/ErHqomMzeAKvbhioe
DsQjho8zmDvoYQUQF8s8JHXwVR8Y9Ykkee1Sdi3k/jxJZKCtQ0EvMmxRGvnowdqUAOA+TTca87kx
Lgvk13LeulbRwvuhu+4D4xra2PQQU2JxEHlykdiYg0dnkkClidtgubNfrlu2ZrwLF2QrzV30i5jc
tLnKN8OC/uiCOfIM6K5oL6g1ro9vooJ5a0VM25jbb+zQePh5Cl1QC1KHo1pKN7yVpYBAb0YbjMHR
zoSvvtHypXq2ecr7XOoeZp9FPmpUh0Ib6kuaBSc8aWuTTlYxs7GFmUKzUkiWomW7JGcCKWOAdYME
Anwt13UbE+Bn4eIV0wynYgLswIKbJmhPy5avu5a/c4futm5YLTlQmIdlTb2e/WXofpphj26cBEUT
hOb2Z4vVjcGmpox2iHHCCW+jeWZsjQxydy3GbEO9utqCisWsIBfYe2/mN2ORb5se1VTs95yW/eHu
WgOaTVOv0gzS8HVzgk66FaoDetI4B7MsyGnGgWXV9alA/on2+Hy9xD5FyoVT3GVvuCwN16QoTsJH
KuM2DYK0tqkO4+Bdn30QOK7nxgahd4Z1oFRun4bpXtAPXaL0ViMenOtCcu0eXG/3AkEwsU3BljMr
naQhJOoEfXdIGZUlfn1LLhl5TGwZbRdcAAsBjni+FjZk9SVHHBk/dBdXaZ5Edw79RnTs6LH7EdnB
EiHuBRlksrQIQEg09XlJadJUWh3mDHKk2R8DEqSxEKUMLwnGbC05LRIXEEZGTm2+9LireFpVvUNq
rU76JAnmNHrtMNgacbm/3oJDTageSUi7xkexHTLr2i/N57a36EUbdkj8TAEySMgUlQZvygHj93ys
TIDRdCj8Ji3ORhV+L2dlgG0Kotzr6WqQ1pnmb9YsL3Rhn6a+PlkYR55HPzoz2HyyRv+rBrTbK+ie
GOusQDUSMJJ7qN2+36N8h0Tp6vWGFp2vm+XZyepLKwmi0ALesoFGPTwKN95aCo92i3rJAVBYUbGi
nw0uUj1VFVgwDh7YJYDMtVX1KZMQhD/zmPVkz3sk8+1KIghchU3YrX3BjFKvvxcNXNzZLtHxNc2K
RGzl5Yw9pmx2POiVtVcTILtqILJ35KwNgkSVkawC40vXwmoJimQJXsCAQSbWWsawRqNKoG0y4YAF
i4qWk+P6+iOpoSPbsufHFGk0ushoyWQwQZ2Pr2OL+pVM2jfA/dZ6MK2YIMGFOUvpiLAE5d2H5GQ0
0VzgQXvMG4sg3KgYV7r8JivKysqfbIbk7joS8H4TBJEr20ayT6r0a+jn4bEvO4KdfGcblI65o9pL
SaGojwpJBRPYGxF9FOYpRZVKkiA/rEV2tZZ7B4ugpzgmBtFioRMJ7gS3pF/Rg2RoSAXSi+CrkPqn
NfbNKeqgeSSF9Hgm0KJGDMlrY9mfTckO6CPDytF5ZV0Re5ZjI7+R6XpC1gyYq0RxneBgR/0oNPNm
Sm3adxzTUdmSKysnhiJVbW3nGTOcQT5TmzzQuPiMC0JdzakhUZPW7xaj4qbkMLWGwYczzPYZ0Rjv
Sk3dzu2orKxeIyzX/RLGEIVIJgegXss9/AruOvCYZWKCvMHVHZpDd7JzhG8iYc7PQT3HloWEt/mS
kLs1jrm2VqOLRMyNvti9/uIsox2OVj5FCz1/gigyZ4e2ZAVc3UTMSJbO8roELblM9aygJ83ha5VN
O10QOU2qAdTr4VsU3Vl1b1JkYq9hNk9SewJzzUSEu3wZ2/HiVtBPduiA72rCCtvfQoIoPjntJifk
oV4d5xcbrvS21aOPEPN8MaRkjiYluaE6JNgxw5NepbQ3EGKk+HTIpJ2+AixLKXShxWL4WUMmRTAo
+d4dF7zpW3XKyehLe1qQqtyNoIAOdAw5zAevA3/LFDMAKOAOcThDPdhy0LAeZrmWVjed66g8RsMn
hOqdXdf3fYyqlcJhRTw5nF8/OYVnwq9uDEPTb2h/Ptr4EyekNDOrRJfNn864LNqdjy/alo84ho8y
T9ID8YMruyKbJq5wXjvhj7bS8SXRJBLon5AwYly1CpoGte5+G6T1XDU63JRevRLksEN1t5XpFylR
WSDjfIe48xKYHV0r5RNwv8APE+dArfRstyzD7Tw+6UrcuWxKfhbfU2CeoyL4NrnWsMO/ecTWt4aY
MW0qAwRDk8qRcGbdm1WIUsvHh1R0mH+QNL2MBgodCvze4dg0JunFD8tPtu4LZCDC4jIJp8NoclhF
0YcFBwEcDh1XGK4Yy+/DOYQsorual44Y1lyMlFCM5GstmpfWJXBU8jcW8Ic2WQYEamhTsodJAU6j
Afc7yVjrXFTvaCHtLV1te8O28ZjlJaLyGh6DRY3KYk5VFlrqpR/8vV86sFkidEPcObGvdqoKEYwl
nwB70ZHFxmMdhx5r8KGt7P5cTOoHTn4IKCQpEoWZfwaJcFFpJv0GA069bgUwN+5mHNw+iQeRrj0y
bTuSLoJfyvLJkEdvvhZ1fTuYgujK1N6nA9VM6ZTouwC67bQGN1fmbFqrSQE7vpmVqLeyKCnX3YFN
fAkkAEaEKHI6WV26KWfL3qMhX+ejATfVorP4iTfCBz4MQzO0i7XbdsUt7zYtWQ6vlCgGlFFfph5M
YYyQy1GxJBPXJ9IuG44xnQiSxxRYhQw/UuM/M5EftzAHaBgBTESuWYLPnU45eYwUpbgSsrl8A3aP
cskVn0I8CiSqLJBg9fV4Vzj112IQRzeyyzX0t4PegPdBIeuvMQEQYA+oNE8GQKqBBTIxCy6JcI6R
YJ3tHPUW9SEiqi7alkteRG0cGtO8o95YxEyEplFIQlQP042Dno0+8wJd1ylKgCIwGW/QjTHjLqo7
1bHit7Bk1g5s5LUY2fBJTCD9jC6AY+afVt9ecuW1Jb0av4kBjBibesH3byIMJPsU+Bpr9PCYOugL
gWsscVlvWWP2B87gxU1fkJ+E/wdDfV+yvLV1wAEKToMu5Q4WI8ugOx8CF6jM3PffYn0Y0Or3x35g
uJC1D/Sxb0uz3UtCf7njOXIntvCsoLdI9KrfBM9qEojiCBg73+uOvdfKe1gA897I80+nJ2dzKt+n
uHyq2+gzdqHNxKFoj4L0clyRrCTQXQyiRgy2ohQRcm190NmM7gsH7FrcU2jQK4sI9o6PXXKk18e4
yMSalcT2e6ZY0YZCPOiRlkGF+ERd8LUdXOTiRg110WaqZMHTBHPI6utr7WlAtX4c82c3IjvIDy9w
uMo1feJ5S7gsYs7064xYcAMHe8a1OKLUHZGlG92iiTTAEScCW4Xts3wIwU48nRIEQhMqgNVoDBy2
5XDPXkliIe7fRkKG6O2eQgpbXaXcLcUwq4vFvHwK2hukcv46dLhqqeiiDxyQg/mUqOljmAnyqzCp
6kQj+scZHQD8J6nxjFK6t1lUbUSYnjqaAwNCAS9JdTJGT85k9zcZGbor2hhnzaKssXNhES9hMVmV
L4w8EPMFFQsoFDdL+cdKy8F8J3BEiGZNtr6Vp5Rs89axU3KV0BQaGrTpYShZRRE1r2p39kbTvu+t
i93v67z/loTtRyCs+ynHwQh0+bUj3nczWP17YaM2Z31DOAj0fMjMvZi2RUTi3lgHuqdKsC2whBhu
6cAB1Cq5ABAub13ML7B103Brk+0KNggHgXgoELDxSNCI0DQAMYoD1TbGL7ORl5Ddn/lxyFLl6+45
rIfVJMPQiyO32SZQ7kixtnVyGusfHcpOj0bxXYYf7+S6zr0TRtluqNPnZNAekjKSq7KyPju0SSus
sKckR/5YOPM7ZdPFjwUgQVW9WkNBInzc2pupLz5qpxkp2XWE6+Brc6xpTjdQvBBfuot7h0TueLhK
p8VmqHXipSGQaU51VvNaE+TKpix2cUF7BDLte6kOvtENWwwVrN2YXvUg2bbme1BmqCYVAt5Z7yM6
w/6EvVE1eybTe8Mcvs+VeLTClnLGpx4KaAI0gWSxYr12gualb2jzhY/xWB0tCjD4PUhgccGt+E0w
fELMOiaBg1TowJ+RSOrAPjgnWLgsEqYJU0LJ6oOJOnZ2dgGetTCy1zKb4i9hGB3KKiDiKQzubfeO
mcyzEY7lsYCW2Je4QB0xQwDpIIybVUNvVCd4NK7semcoQryqvnae5lLKYxGCK2mWT5mCa7ehqu6v
X2T66T628Y3ZVCQ1OHp+cNJwvrt+Z13AHmlTRNmZmNG4U9jcNcuHOukBfRdWvY9Jcb8z3dmCl8O4
rTKa7TgO40HglHjKB1y8TeENUUSpGCOsgpHNPrQctXudROPIdc4uguKK+OtaxR28kHZYF/1MCh5p
aKsJ+e2+oV+4Jrd+O8wLUYMgxjiA3D6VbwBaXI+lquMQGIB/SWEHEl004Zi319dTfTepXZKVw8Xv
pIOhzqR/DxRuFY95djCStxptakZVcuf2Q7bGXzl41jLJzk3l/Rx8M0TeAYdwfJakiRAOIjxHl5zf
AuqIpkebpKnkljVHjWxLZBZx+qysbFWgftz2y2E0md12i8vt5/ihyt4jM4p3lLgJR5i53w2VOXjG
TEVsMo5JeBFTu108jmPI1Ld1POZ97YpgcGs/Zx8tSKRnNqar9mw5/mejSSnjg212SxRMmCHJGjLm
Lz3UgAutOU5p7xyjyEehbUb3YUCSUYynpF9So5FA7xQG796w2ambH0GNnL1UTns7jwEVfAjgrLU6
SOEUeaDPo5s9BE95sK9ew97/mIXJjtHVzTZoKcQxX4YrK4HkHGo5ti7Nz46NzeVbmU6oiT5Vd6LW
gKCHdrOapoc6lWoXuKjw0rZ9pniL+krbmoMQyG7iS55O0YsaXzkQMAGzoplBVnzOi+JHnXLod9P6
TVOgR8gnYh6ytJVKzvYYAF6SyK7P1iTMjR6JYzCL5zJp3duyCqud7cYf7ZSMRCADEHWdzjnO46vy
aXNfuyaqAXM7hgFMS4sJTei7wTYPu/O1Dw+TzaDxGjqHaz/i2vXJIwQTjh+PO8sicxGRXLaJNf22
aEyOlzI6BCFRvNcOo5E13MLCNy7gojioTwv008j2pRGMXMVQ/rxtg5Czw4DdzRhwReVlSexshwrW
rZ/axLnlHOmcZzZxitGIetpDrQ6Q2lzQeM2ORFQ6vmbJluB/urTWTwvUKWDO7QfbsA6mc18p7gKt
TyFntTjEUfHdwCciPWyYbijJw2MZjJt0uZkZzI13sKjeIjgrvq2wsMBl2EeW+qT17c2g6E7XQV1p
MlaAN3KoBJm1VEjsk0sLVPU8nuZEeYNO7weqJvNQU5kjJmEkHrcFgwOoCDSqnEO6kBbTDt5bQbLy
bggfFbh+DLd4AIyuYTvSaWNc/2rqZsIVmQoO0wRElUyQbetCBZAlxnT6W6CNVMerB0hg+XdkTI5H
6yYcBaN0outAN2O9xImum6i/+SlULGi97hxyrJDoq/31TiiHANOJkseaSWkbdQ8UkS5JBygpwakZ
R42QwHIwGGaNBAqZpPd49GJHolcoBaZmMraKBXfd5dAwogLIQZwl1PN4S1FP5LwFU73y05TKZsGb
R/ikVtBElt2b+TriApQTJUf2uI49P3E+WkO/Cx2d3EqZ0Ty1iXh3m+UW79iG/i9z57EcubYd0X/R
HC9gDty0UN6RRU9OEDTd8Djw7uu1AEqhq1BooJlG7wb7NZusKhyzM3Pl7LUS7myJT9xt5Y/UyU/D
1lGbV0DXBWpCyN0iVG8CrRlskw4yoijvCbmYJ7USV9EgtUy9e2hcyjSZhaEXdFFerbrEepjHojoF
G4cwYdjd6qq9i2rjb9U4zs7Cfr2PYBn7kO+3RVWEZ+yq7/SKAMNzSZJrb9Gk63fjHFOqW7P/NVcx
hyqBEIIUyuYZtk/11lxoaK7sUUQAhLW91Y3JUSpmtuK6tPdHWWxLhU005t5/b0ZWRw3HGiWZ1deF
Tg9acJn9oehCTp3Y0Ce4paYvbiSkyN3OM177I0SqPYFjDo/Ssc9ViRkqwfXT9JZgOc+P5uyvtGsD
Qj0yfNoEXjP2pCKig+I42YmrPR8P17nzI3mM4jC7ayeSOmbWbjojMzdjbT3qPcNSAoc/tWXRIQkc
yjGqn+VD0w659KqgfGZ2/xp02Yvbz1j55UmoXGfnF6SAqiowvCIsjqK1r2FU4fIqr3lIpNYFhZb6
r6IyiyP1Adod5FtwzBhu9wNDAK80xKvh0JhrKiNQe4I428Zo16MzYFGLxX/MxN2aA2lUAO8NMzZb
S1ARbArUS0kUbt2YXzq6NolKAMB+Vh9SxMk0ERSVwzIChorcbXapCZLWvpgjbJ+q8L9kwiO3DLXz
BPODDnT3Dj7ULbT0T42z79XWovaY+1Q0LG8SQ1NtZ/QdeTCkkHxWK8UUP2lNl1+svPox6gjkSvre
S6RvAL2PVtSWB4M2sW02aLpXpY69roUe3IPh/nG042JVoJMUEwFGnzOlCKuqm/q9PTRiBRrlT6yV
/n5y9Bs+E2KfzCfBECgAwOgKYTgQVEDl04Ztcoxae05IoToJQvoBJ5hABWRDBt3Z6GWpQxGKrT3w
VHijVfOW8qzdNNOBRZBX9OliPQ4j5eAYiPmEGi9DUisnW3E+ZU6OY1468G+ZpzjJ3nRCXPSYrUuR
YLZIsq+g65NNAhLKbHvmnuV3VtEn0pE5XtdQ2FYDBj/VUJ8a3iFezY6qHFtgtQEA2VJxu+/nXvco
VPO1gmeeMFECiNOAJvJMPd45NzABlU6z0aihOenucVmDmgimo+FD9QRGAkY/5GKqR8OfqU/+FlSs
eiVuVQ7dyM4h1gxA5RRnLSe4ZUPLwJhvUIcOaVbeLYcSWSsVaG94ia10YHwGmKszHbuhk8F/cinZ
KRzWDXU2XoHkvCwAi94P3lUepcWKuIjQyzK/bBdFW/7VHKAZPYUBHKu8Tjr+LRNay2iSp0aJaRJr
W/NE23rN0IvZbAaeyiLWutImwkQ0CnC8TwNz47SQg9NCvg31mHGoFhBYhLuBnvneWvny+sZNz/rb
Devlvcocx9jDyjuIwqGys85uy3I1zVYWqKJ0FgGZQPpoGX6g6ucmgH+kE+g8VFX3evy67CO/Bnqc
UcqHFkXKkd6OdzIuHQc6hRV0lh5t06GcJO7FXe7q7y61bCbx3X0PVpb8YaTsqZs8M9sPjrECAEbJ
pUqQPvyJWtoYo1Y/s8hc/cJJIE66fxxLOcABelL0HveCgKlPPwp9WC7FMRuKBlxUQEFIYD6f2nO1
GLwmbd+LFo2Zk5nwu/GFbCby1WwuXVx7pqo8hC4klYGpzA5c10Ajy2wOZVzf1nywaGrcutydY8YR
xOY+UsX/s+iT7SzaF331M0Sm1/cA/RqlOgdFG20j27rvNF6DX9cQBwqpgXGwatKp9EvPtY7VuDZy
GOuUZkMAop8rnTuRud3jOZ2fUvYYABqFeyf7V32sDbxjOnkA8t6syAWHZ9R/mqXkCZs2EuBs5m5a
CmTaDg5fk9Aht7wJrcG8iY7O57k1qIzpxOgLPfcCqwY4wQ84b4Hyuy4CBmCtmKsO8DFZHE22le1H
G9wfPUUJaXjVKaWOTzEgJ951ue8yhU9hyGq7SPlpyzEHAvadoAa9CTDm0nRBJmuK4XvwHQPMULuc
IpW89ZnOAO1c07/YbiaSJ3urHsMtgMTCxz8xyCTj3hTOxIgCCjanaoMhGLIon0jmTelVGca5mEU5
4uIgkas+G0Hq7gOp3MPD0NcBAGa81yDX+zTcLW+0NcTN2R6QZox5oRuIf+tQKj1NN2wGWdWBBsEO
gFincMjEA8kHYbllLUdv3hsKs3v5CdsEXmcDcyUJSxyWJgdI6gX5ByOKKsCFSpk9tmQurrmNDa2s
h/SU2A0VuQNDfZXHlOL0YJ2aZe1hCay2BWnNxjfEmrT8ZoluTKQ2YaIw4khL+6SwFl9BTncrrmXF
tgfTFQUJlckM/tbLuyeNhj/MaBxjug8Lebaei+mRbPhwn/ODtk4VHUjUR2sfdAwPI5V+yzEy8NCC
ILbRNXhNuvAYATxSSZ95yzaWK2aJUQbXYjGh5cjpZzHf9zg9N5KO1ZmPxunTITCkChpGlldVSwEm
KEN3Z+MuTRSHXD0OO2cSKr1BRMRLTYxHU8AsHXxtj5XiVrN7wnIoXmOaWaOGRo1ouGiU+P1uuTze
oOiwwGwwglGbITI4RbCwkGU+ysoKd8tu5nJXVEoA3ItzJk4Z4pojQi4HL5r0+kcwJ8rvFSebjRGx
Ymg4e/u75RZMOnJXmtRvFKV7Zo7j3jnxzZxrc+2mYGDrUnVdMxtdnsiRquIeSrU0TP+y7JjZYVJI
VC+reRDDKooLtz5mlRPt/CE70Y/MJNDNH5fb6cAGxoTRxycERQPEmvzsFR70XyOttlaNpDktK9ey
j4yFZe5UiUrNmZZ/eLIBJpdcrQDIQ1/6ZG5sHNqyJ0/eMmM3wMbrehBhEmr77bIcLOZclq+dWqob
oZkQdzvz26EWrlPaQxlHtjc0frNvxYiwIHsBIF6j4tWh1SwP+7dpInNLzbXDpXkH/VAeDKJsZHIQ
wsMM71MccAiBMDdS6+kgMUYB3s8geDVdQ9sRrKaK3MKMy2fd2PVdeI2N8rZ8klVIVDpV4hvGWA/R
VFDNOnsiAwXMll1hfq1Ov8K2wgy+1cEIznmo5U0QiK3MrSkfsPUTHipSzAldVDGPGC5CZaNXmQtc
NbV2isGkzfaLQwcvDrTANQuhRPk1WqQTDR+aRuHQ4oLFiq0/BL6zsRsTQcGAnJym7gkb7LVoqLf6
fTFVhQrVQr8ty0tsJ403OjZN1Q3STxinPPM5VtIKTmHd5nulVo1LlsbrYja4mKn8sWdXr4g6Pp5Q
NEHPhRIiHLpQbvQXgOtGx6h6jiSk84nZnm/ty5MKGmjwWsGkz7ahFlkJTSWmwJtYzrdNOZvZqjLa
44/QV0M0vLgB1vu05aAZN0OCc4TjyJj3P6ksMUzSD+mR4MX5aI27lMDtX+by5mn5r3ykwwKC08Zw
Of76df7HBMjcG2h7iGHjStW/5Pzb1HT1hXEzXim/gSDHjYejo71um/pzecSs+dA97ysTZvWoNz4X
pgfozIThcFm8OzypJ/WeMzHGYZhu+zwmRtOBZ19X9uQClEjGE4Qfz2YtODI4fqug/9Zm8Ad/Ltrv
wHcVGdXVWJfXBigtqELhWdFgnnRBdYlcB/aA9h0oKs7uFnVn2fEn5gmrwSHoF40MRGmqmasT88vg
29XJGChCVDVw8kZh3rDbPiW9gYQ7yNHLsMFg18Xg01TpPYjFb0SY9CrLyt8CTqaPidFf7hbPFU/s
tqfLBCmeNg7LOIpGKTZwhmLS/XDUA0P7jq2YgRE+aE58Ntn5zEm5A5NMtJTYhF/qYr4SRDkT62+O
G6kOKJiprZTdXPrMnGf79+zI/F00TLXbZ/VQeZavvYkUyYZxnrXWbSQvcFHg1xmOc19kNhYO6FKZ
qrleMDVojHz8sfn4sy1uWPUMWwFdJiwTrsFkZ/ZlzTms2aAJhmZbd8gQYZL0+y5cJ6Ul19SS87w2
GWZ8P3XWnfjOBt+9U/SGYQyO1AYmQNdihCuGzNkxt7U8Uv3IhfNFoZXVfxw0Cjf6MUtF3Mv4AwvI
ADsuKfZm/lOGrc25LUxB9AWMUrIWwFjd3Eb6HBRDYbN2mUjptu6ZRhs+NmItpHTWy7lM0eutkSJj
RrODwLVy1CQte0jDRvVaoxHbUqQfbk9ig1T7o9BNr6lKeWlbuWmTjF+rjcMVhUQMxNVi12RWBReg
PxvD6BynEoKOlCHIB64kOPVkGT6KI2Ep55BpCbRwANVkQ+NtjYX8lI0WRLu+gX7LtNVgbyoH7lfV
VNBJksBwIaGTwr/STB97ftftaPB40FmQr3XGL6FFh+XNU+Jg4EaJcYbpY72TccOtGWuq7pfcpNFV
x2SCgctp8UgLUgvlwiUOyCLEwsrqei7qTWu1hxa4zD1ZT8u85FTYHkqcaCsnVtyVZuAqMO3wTlNM
9/hr9108/9ipMB52g+oeIDJHR4kooQjsi5Hxw+RR31RsodxYkVjQrLADju68yHBSGxLAOLXdYCnS
x6PKy7iLpeYcfdw1R4ueMIUM5LG0nfysu5JEDiecxhgeVb9R73g5C5Q5vdzq2DhWiPbkOjrnI3KN
9BAObLF8/NZtEjmXVrJpO0NAR0R4aeqlxbAJNpEFc6uIJYgSvydzMIff5kMUhPb6aHIX96wGEHk8
35ZD83NgqHEpGUZvazAQo9vjys4zyknnv+MytaAXAoPw8qkZ2r06YaEsM/vjd0BW+z+UDe4ijEqn
5TjcODTKRjjUnQpfBfRvH29PiZUpRKz1i+DH9e8xCgLem4Ns1Gf2p7SbonM5+LdEHYddoVrDHmjz
W6qTEIgxCLm6/6WpBUGvkaYV26RvLzJOy21zmPQ74I72PRz6baW2ZCwAhZE4Ce6aFzjD5f3yKTJq
F2elKjm3N/g3bT+Pj6ldeOk8rMxfCNd+YJWwH7uEycnQZQdGKPU+qpkqDMUfRZ76vIvwwCcZILLC
Ew62eFsI7Jn40rZVBChQTC4lTJSE5GN7HLAzSwVqZiiovlg+r1WGImzEl772maAG+k87b+xVJ99A
D5cAk0sdpkW8myIZn2Si3wj/cIvA8LSsRVHjr1UbdpDhFhD4dZo4Uk5fHFt9/ISw2JlQLSfVliTw
Po2D51qU1wyw5HV5ocO29cmKdO9uAh08MyP6UdrAi+fQaUknwqngiAJdMHqUpXVnMSV1BHKKqWAR
mueQdLFUOxSjxyXaG5Ecchsus/j2d8voWqWoGTr+wZEN81xLod5wvonmEc5fHLEMBpd5kotVATFp
F4FtYI6cwuk10Wu1pPgNJTblREOzOaLch1Z7NABb2Wo9I/oLVlUVS7giYkIc2ghWLvoLSJEWKFLc
Bx/kx+/9fvl1k0Y9DuiD9HYoKsQtmuJaWtsIGAz7wO1ob9blS6m4Hm9Sf8H9CdqrknI7ZUZ8zevi
eUrR5f12L/hxjziFXsNhPtJzh9o0fhDezQyOrNOPkUy/+5T2854cWuJrX7jZYIjMb3lmx/G26uFL
MkrOzzm4rhixj25TkM1t+6ln2OWX413SajgitLDZ4qEcCS+5wcUM5HHs3fxsESf1pjo8Ey900D4K
zCqTeufXD6bktdPnmSBGvA+I2HrIFtPJxth3TkV3zXzjI6voScdUTuFsuEoqBKl5FO3ji/RSjG17
ChEl+4pHCOJ9WVya+Ydn9Nvy9QAj9Hwll8lbOIbyyv8S43jK+onqLIOHpYYltl3i+IB+zUNC80BA
Q+MRaMuSxqjxCULbATqEWJnDwjLHjWvg7oAUjITvn5cXAENBdF3+q+pUPLsJ950O170Vpc49PvlH
t7WTYzuGZ9vvxckKRuu0nAO4EchTgffIs23ubL3ssiOO3VOSJBjDly237Iz1cgLF8rjW9Hbkot/S
XBlZ8jwJedXJeu0UMjHozjwjrj09Vi3oAS0/ajOJ0o7LZLtoJssW66tqB/DVVxFTYhOSevPDI9nx
8GX9IQm7s3SwEoW8qtzhcNE3HGmoiQr2BfXky3jATVlFahMWgklSF7ZLTvK2Slipec6goNHDNh8D
sT6c3aj2d8Okng1IV9tlRFfj/DGnD+rkAJBSwyl7YLYxuGjks3jfu9TeI/jGDcTpII6QThgDeEOr
pQfHHP44QYA7ks8ROEDD84fJvhWztV1jj4z7Mjzlkm3E76fxNAhjV6QAwadpGta+K6ozlvf1cryP
/CLcGzZaXWRP+2VW0FWmdkf87R7V310tr3zn60inXbhqVZedVInnTm+MNGU3atsBuu4JV0J0nbi2
YRnBUTbkhjj4vfFnOWPRKpHvWjoKvEIFmM08IaEgPb9fxoihS++VORXjHQ83FFwbjPIcwSyb9gUR
ESjhmHxgKClQbvhyQp6ebhUkhNgf8LtKlhO9bVQats1T0FT4riSGIh1rZsfvY7W7JddhyeCbOaf+
nHQpk+IaTXDCT0OJKDctdRqZv1MUqU/1kVIi2AIoL5ES3y8Diq5VgHEG3V0xNPp6ojNpow2K5jmK
aE/2xEF8yf6NbkuLBlb2unTNE47GaA1m9H3ZSzPmYvs+jrq1P6I7RHkP7zOMsDYxt6Lo+upwijKn
Rn92sx1NCGVrs2HNFw2WMGOz/Imd/XUrdnM1rbe5JIAW1bFydFqi+bS3BT1dJaW4GTG9L79zlaHk
C+ghwKT3VPogDmkDOZB5s44C+xRFavwggt7Z1rP+UmcVKHnWZaCgX3NTyB5mTYmUUNQYqrMO+4xC
hXVPG2k4a/xVrTGQ5Ki1VYb0KazzHyRJc9Wo49421UPT88bIoc85auF4j+Ur6X/KuHPFPefhVxFU
u8rmqWHfVR9llamP1KINGQMttajdVesGHLpqdbj6lvtkqkZ/TBoOZxLYpYeqAhTFZVzcG8TkOKJX
5yGPP5fkQFHzDsx8kVIPzfXypYBoNrb1Uj1Vqh5cQ0bpiKkswfOloiuDh4a4N2Y2IsRjQV+la3Ox
mz3pHWE5CtHA4Vb1+FH301Pkp5fGcj8sDqsrzFodPNb0bXDoFBkVyrQRVD9AITWHoAt7AOr1HQPW
48QLQa+bFUC14uanz8BNQ6EorlatdNcUg8WHhnxZPxWgHC0ERD2onLOcf24zMyiWctZD7uxQTWLu
TmO6hnrTn6JGszENx7dwLijJvgxHlTQyolYKtA1D1Nu2tfxT9JRVY3soFNpE7QRbhEh15OA+ewtF
IWn4i/76bjVsZKpilOItEs5Jjzt1bblB/pfkiwm41nfOhIbWfVA8VnnfU7kpPEu37UdDzUp4e9pl
2VfLurBPqerco0oFF8YIgATsquHpdxHNLH1fT+qx1iLzYfnQ5T14Zt6F1wzN9lzZoX40Xeo3raKm
C8nUIi5xlEYjeRIQom1yNr1DxALukfq71B6vGHv5jTP1aIxWvNY4yW1EoE0bqmXFzbyIyeKsMCSv
GDe/MYDUdx0e/SJwxqOdFdKbWoUOuZDbZ0gzWNAQytEKar/UliFuzx68rGt1yvdO47lyYz5KayUu
X1rLPqc5K7dcT00LiW+QKH6QH0pOIOQFBIAxB9evmavGs0i1j3QsHmPSEzuyPdGGsZW78uNe7gIj
1TAL6wRJ6/RFG/SzZpaITqX+rYYi3jd6M/BdwGQqVnuPLq3fqk5Ho9Tyjejtj0CBHTgbY6ASnvKK
UcjECovDGj+jkHFFqM3oTtNkHSXVJBDN85xFlai7omYEnkbV9nQcCjwJuPDnJ4cIGapNjCIFWWEK
jeAunrRvrelxMiaYG6qRD3Jgsh5ZjK1CVO7lJJJXWI7tdi9VLji66n4n5oiRV/TAXD1D4NZeDqBV
WL9Cuq6Oregw/mHz4O9Vt8SQ/Vmg4UIC20ZjlnJ80n0gKS37m9bY9YkL0q0b635n5RmEybQc9vT+
MgAkKLG3J0zlGmHvDSH95GT2FKrARGyokMyqczz6D9FBzOeuys4gbUeY36jglGQWeuzJugOo8BMH
ktyRWzE2MS2PloNWmTTAJmY1bAEx5WnxXPjET2M213UR6jWXVJYmSMNMe5KVb/N7IzJiHsue6GYa
DhOdRQx8K2oY+mgzxiapq67mfesaflKnr/ZKkOBgjESwweVL0KFgUp+Cl6Q0svDXvWl/LlKgYcR/
bMyex8TsnhdBQOl5DFutLs6smnSJ8eCpZLvXhpJjEqAWMrUz/1rDKVm5tdJutJL33ifJS0ZP8hwG
X8Ku5Z66rI6sGEO7PNIYQprdX5qw9gpqAkROJdiO4HPJAW91iFhHd8KkU9Dm6XECd7dlmd3lQrd3
RpE/LCl6jZj4cuG0Sv/OYnr2EKPlz9tZZRQ72k39mxEhnGZjasBAlGeGs2SKZuoXKyV+B1RWjY1k
XySZ5LTa58cG5zaCNe7VJn5z4zTdxRaJ7Lz5Xv5apo+vvtarR8nxNktq/5obEJq6QNe2Vtl1l9DW
1S+gESA6G/TnMueTQs5+CMHDx6JqX3qSD16U5o/+iFqLh5mFI3W2IlXplZqzc8svNOiczy1flF7j
2mu1ANZotsSyk7F+pHxKXK020Td9M9EhS42wxMN/8UPGz/2g0UaUrnc+mv6FeCtvSFmYp7p2zgli
yKUSPS12LfpcRtnsLlQpUF92Z0Ju7U3Ldk7ewirlDTbptDohG55GKiYfS3qNfIMZTpUxkBNt29yP
Jr965dvgPMwHv4ZbUumVsW4AkG4MaOoM0rBpVsbII4nZ4Ot3n8NhTei/7Du0AewVEN9+96N8qqlU
nr8le3eLng9+PEb26rH+bAZ/cu+mUaPFEseT4Kk1YDIjjWbxXgHns4aING0WEISj3hbyBrAU64Bh
lanV2ID17ON4bQ04NvM0SDEjrmxK4bjeY5BH0UoOakK8K3TJZLhdXO7nsjtLvhZYg3LbVx94234d
H90QHzWhFkdNaZ6qziHOwaZFJtk4pg5y1fhWOc1IK071sJyUfeb2Xue7hAGVoNglfm/TiNHmm3DC
tZSEfwG4UTMF3XcjSUxsxbgSg/Ih9AgIFrEmJE7Uq3/7L1rf/S/Q5Z9UOe1/Mmdwc9Iop8PV4xO5
sFP+wXkBaNEPFRu8p9dEOupMcB4vK+OS5b0k58LpxbUdpts6s8q+sTB3jGq0s/sJBPwv4+r/hFbc
/S/kxP+HYETe2n+81jN48b+REc+fTRd9/hOMuPyFXzKi7vxLZ4EyGWvADbFmxuIvF1FX/wUMRAVU
Y0N8gy8Nq+Y/sYjOv3ib4GPaGAdUFczTf2ERzX/xPRzTxpvAcQY61P8Fi2gY82/yD/oPoS1mt65t
Go7mWgY/ykzU+cenQk0QKTTM4oynKfqikoDGJWKvtZ4OG8VoghOk1uCkkC4cM7h4MLWNFNfSBDdg
p1UjoZjDjE4fiwfApSsfSgxBJrjotaN4DGuxb6O5QAtk2D57ZF0uecHUWhvKIxhyA2f2NFexjmr4
BGDlnnOX9kKI5I4CY7KEydtU5zCWO4NkRUtnU9SeEe25+dJQ1qr1aWyN1zRit0iDcI9A36yVdlWO
prtL8/w+DJ0V20BzKmPjYifKIxv2K2VLjAwqtBo9MbULSfhzl1D5Klz/ZCklLNvwkuOjcqxyTTG7
2LqV8QZdod6ao86ZVG03TeV4NQaQTLpfeUTbZPY5xcZPIJotPDPPqNihDS5fSvdsVQUaO95c8EMY
IJQEfnJ6i+Z2OCsnWJf+ybT3ITVir3AnDJBwukdJCKpOfWL/sLwL2gE79E//2uvpTSoKzofp0GCI
rItXm9iprtb0L+nkS5khcBPPq4H0PrTfZsBfQIiZwWIQMSAmJ3CuNUpqKlT2HCFJyGCvZcSgrWel
tFE+R2pgK9TvrGbjMjGw+d1XjSU5IXRlVVs1wtdSdg0YneylzJuX+OzE6p/IltS6N6dqFmjc8QtS
ImbDkT7wAo11OHVghBM8LZodrtAbvzo13Jd2uo/7k92Ji4iUdW/DvgoH+zVVmKEbAHWiYd/RdN4I
/VDZBvk6xvrhZKwd4XuSEKLCpw5SCWZNet6wV1uTfkz5PzktFDxCjfQ4dudypOCCg9tD8urmzyXl
blPLvxPfp3bgQXs8oX9T9sA3SvHMRAwlQV+uwnzYSfEWxGJYYSIdNx0CBWImilX+mdoUz4ecsuLR
fbLSSj8RmaFNyGbw2RBIlpV26oR47pgCT1woimuW6Ctqj75hp5Keo1+4+kxUaDFD91M9BzI4NfXw
VKgxXg8nPjI6m9tBqAg21HprTfGdqbZ/fQWKAHU2K0mkQLfoK0HJxO6Wkp4PnZvfMAoSgRp5YTDN
fHy3AbPAIG7gMlhpgvGGBvC4c/FoMCLqhhJfgDBVcFhR4WWOjaog8xNAt1Xe77oi94Y8X9PawjUF
s0NHtw3W3+7TMD9yf935XxGHZGS9+NCFNphUMzujmhmH3sWGQT0Q3XYlhhH6I4pN3eK5gKDiHrQ8
26qDzqUNPmFqUVhQa211BXT3jENePGUo5Y+k1hq7bU5u2GGYm/HblddhqAVqV2gPiPrMZkNiXWny
MVF2YckTnZynAS4CssFT2zJo7+BhyYdQvTTQKHOsXqabnBICc8IGQ+Rz/5y40g3PQb1oDdQgRUCQ
wBSpFD9CTIGNGUIVtrpn0yX3GU+rXkvPtYI9uweWPZ+wNQRD/EH6W6+5uLMZ/5HzHXeZrT52uMdS
vySq+emr1balVl1PvvOcuuSSHuqWGacuiQMRGnCylaKyOKKPTpZ/39UXq+iB4UcEEmkls7oVfVyk
RR85We+GvN51QH9SO97U+m3I36yehs70w8AmQEjKnsq13z0106lIfGgnkjw3ECf1fspv9Y343Y7S
wqPZgOrSnhWzW4PaDKqrQYlaR6jS5yJphyq3EwWYC1XTBmhXOG8GELT6PQT0PWF15G3yIhD0JT9f
FBjkt4z9RIo8Km4hd3JJedgENzwCED6RqQuDjH6TMH/Ny+FJWhQC2MN2SKiXQV1VAsw9GjVoOlHn
+TjXuOJljNOtmjvHgeROHq+j1N/4wfiS0WBY0pdi/a1RuxV3XE01dSQx4XbamRi8s7m8ySrZjNVr
ZF0cpPCYPxi2OQ76qqCUJKKXgGDTgOsEEtlL0Ef3yYBxEdHPOEbJd+lsGjvYMKjF7WVye1BWOait
tA9xiYPTYKzIvuhFGJftWkAAQTrKKUqQh7Q5Jn6yIbaN2+C1J3vajDF8MvIWevCetZ8ZmKIw0w+W
NesC2rRSu2JtiHPgvpWB3HVRR98vbdTaB6Wa5Wh70/i3buLvkljPOFi7PrpFmv1U0YXZUIrbufP1
XGOWJVedjgGA7cyEEsJ6Uvfk8mczDKuJyP5OxsQOYO6UfKT9t2qvel1fQoo3HTU+kBe6wehdDyF8
HIuP1c5sgJ9Muvs3JkO8fM2dPJU41LaNy3sLyLagSnc2Yatw19WReF8J9GGVCSfGflzqW5pLPR0n
RqWEL91k4Jyv9mOFwaFKnD3VHdSCJI8mkxUlS659nwIx/fC1d8zMQ4ZZNP9qmnINDHQ9EWtqILo4
7VcdUdTleBNgBKh/Kzzk89rBSLYgAKzoqxIBrUe4iB+7HP07Mc+V/pBZdE6mL1b8xhNE2m0urJsu
Khi+4UDF0oHpHKRSScSOIrm82VIvuub4tuqiF7+hHTUa4KcxLuzz3UjDame+2xnF2SovbVSt1LZb
Y07pQLRV+V2UcOnBKEC93dwkwT6XJmiP2bEaEDdAJgQBG2nCPbjetdzwMqu5g+xEeHXYONapVn5c
VtewZMsy/+QseTKCZVIb24GcpVGNb6DqVlyyVgL/uMszrc0eVcqWQeyJoFozseQmwvw7lrtxKPZp
bW2lTDiyQQWWxQH77UXzedvUKvnyjV1Xdu9m467zySZVPdT7oHMf5KCdS4ZQMmNjnDqvZPeMJdPW
zP0biBGyMJMlohkmQ7tMf7goPSU+hbAea9/9DMf+ycrjr77lAx5q5dYesP4bunvJcBn2NpdfkT+m
Dh/UTNK7MOUZeeZM/eAcw0HSj4PQG+YGDaNr740wYgqL/prgSPVsIgCEt4Mj3iRQID9TPPykrgi2
Zmc+l4G4991yja+tdxgLZ6B7ITObx7Qbzm0OLinXOrpGQCvQ8jUyJwmCc2oDqQJa+kZfN4N1x9pX
DuPaIVhHvcKHInpsHQyoQTj+pN2MXGjn05xDSZ37DN74jtPjPsjHB1CIZ5G6j4OGQ3DovTmonUTx
qWV1hNLGbaox9L+BQbth3m3suvfaajwSSP+pAlbJIvHoNJyr0FgO2pMsCGtFzpsg6OhwrnGOzQQm
x9pYXNtWwCd31GSYMYMwhhn2qK80wpJWQuzS2Bul5TX+wLVOWY0O+nLHN2iHTUtLjkxPgg5GlYae
LiSsDHqM3MIwfikR1YohFZfFzs+BSYv0jO8Zy0xx5woOanXGVo7+rBEC0VR17WTmu+/C05HngulN
n0SgGK6m2hyyEeAhVRKSPGaQ07kwvUShfur50mSxZBVzyRmH/qAmiop0lkyo6sYFOKSX8Qs4GJ50
nB4xLmL5qLvGHjn8xeZ86Nv+NqLRF7OvLTUycTEtJcw+Xrjfe537E6VyFzOCZKRINlM9BupHCWpP
uLTTKU+6kxCMSMl80qjRjPuUtzEDWTJ2HTtx+kT2iV2fOYiJOV88hvIwCVZXzbfWnL1XpFMxgQ5I
s48Ms2znabZxjU4FvASbLQltk06Lrle8KpJPlGcc+YvgOK2bxeO/Qmnf9vZIOE4gSdH2LgrUUIVa
rW8eU6JDCoQsrJO9iv+EOnGjubkt5wdfEH0roEFlxZ2uttAJ9OQPLqt17AwPmYF81bOZREgmK/qW
8HAOa4MRGh4tLPZtbSe3Fh7mNrLA6UqCN0zbhDjijHrrCvHu2GFG4JHKzNF4jBG8fB91XsFpXZTp
s4NmhdS7mr4bCEPZdEcfJhhyjl5zKB20i+sqqxBwRuS/GC1HUc7WMvyxhgk6MkHi5NtFEHKIN82v
HUunNxo3U0iUI53p909OEMFuVhoKxAQqgKAZndcHwYcXKXilmyJcqcFnQzp38gV7EjOhDAfyQzIc
GyamKkQOwA2bRIwXU1BNiSyXn1zpXK3yvlQTzDEjh67Ciyb5gN9qpdi+lzQcXRKQSO4qUdsLn/aN
pK+J67pXE/eQsb52aUP7d+7OY7l1JNqy/9JzvAASJhODntBbiZQoykwQsvDe4+vfwm0Trycd0dOe
KKrqmpJAMvOYvdf2JtJBGcGY3Zot4ks5dBsywqARyaWixRWGvwym7FHWUME7+Bdhc07PqgGTy9/L
6ZzAgNEd/zjor40zF7+7fmo+4xHdm9fuw3F48kn+s4s/5vkwKA9Y8EAqKJAF8QqcRPI58dkM+QGx
wQyevzPtYAsmcVHk6apCWloXM1yVUTctp+iQvDQ7EmsWoDePtY9C2yGwhCIlnQ6S8V0i7qET7mL5
atAsJd5XCnahYT1n5PYL0eYHmpqVyP/A5G4QJTwEGcSn7MlQn6TBzALRZWF+V2C9hPuZGYgM1TZF
gUXdv8EwZd6Ubl+iFIFwhBqaEK3q0nb3ghrMtk+zZz+smrVnv3V+sJ5IJ2xnpkbDU52RYYBVZy8L
+DsF5W5obh1lsx7VZCqYy1p7tscElwB9cCE2JAiyCubpsq7Tk9epjLmUYXWxBPGHdw27vtc9jrw+
kfQJ55FbC+BVg/k3r3u6JX9TBR0aoZkje0519wvt0AKXMEZyksqyXUR5JWBMoRV3jBtupqVlntvs
y4lJzDV+TNsh851YbdQ9E7lhYbgfM4TnMlnbbJ4q0aO9AquTP4V9e0wccB3tYWJxowS+/6nBGzct
nelTUsKLxFjWYGccCiyZpTsk3FSSxZJx8S2t6xN7sAUL0mSEmv5k4/eITez5cxqneyHWZVUK88HA
C2dryYMbuO+tDq3Yi7mS1SKh7EDTs3AG8SDGCkcbW/S8ZTHQbszkLqy/ipzqMcWFHlfbIiCd08op
tsJT1/besm8RbDckMAi3eiT+PdtUpbcyO+0LeP81IWh38Dglew3Jkm01DCLYZIYp8ATBHDfQyCHs
XqXNWVDyBBMC3YpoKpd90V8r2LUrEbmY8xvtcWy7ja7japIvYSa1XYNaEsXhNfa9o9JK6kP9ZYY1
kr+4NehehjY9eNgMQfRSmG5q2V4jt7lUFJwu8KYpirdaNSJ0TSbkj4+Dc2oyh4uzAXcUcmHXqBfo
73pidiNtVzpMlkECowFcVIT9NjH195hdmZctxu+62cP1GU26q7pZpRESfaQQLfpYZbfcUgnbP4rD
rNj7PCFke++YlDE3KWC9HFP20ZiixTR9mwTdT3Z6sMCne+bnwHtD57kRzdvQ1vuY84tsWFSm+aBr
6StnAiNWpDgKu1a97a2SnTPTq6jbGAX41zmZqE6PATPvgcG4hq+gEZiZxHSA4fDgjW9OR+RVN9mk
G77pDcb2BvcjwnTWNxtf2mvfHG8TyakB6H+c7cCPbolqt9IVgCfeXet3TH5GcC3eGO9q277WLQok
Pdqwdlhl6IP8jgsImX9fXiTTIB/MqJGrc6i1n9J11gyaWWHPuvunRJePrGIFsgPCvcP+s6d7rYwn
BXrvoDX2Lp49YY2ebvoeJlOBy39JjKen9X9ZLvF7QNoBj+GApzZacN2GfjyHHHB/XbNGo7y/OeVL
JH/wkK/R4DvPFftrbPHeOslpXAMxpXv8STvHx/OWm/EJwsGvaf2aEUkkVkymNh8Y4tZywuZC5COi
DeAsTRPViLw4I/Ht1Ohp1H+EuXa3I8XN4HOyo+7ldqh0k45/22JDSurDgK4rxpxLJmiBvKdM1vrA
PhnmldbqB6wOC9ypf4GP66Oy9q1ga6STbUANxjC0Ty9haT2XZszDe56yfGc4P1Fsb8F12S5yfOWt
GMzgHH53LFJG4ohb95rU4RMZl4vB4pIvBthHYNJGJ39os4zvgw24o988gW4RHc+CteDHWPorkFI6
4BCLlPEmmn5o1xfDhK6qd28VoSHsk6WAe37SyteCa9/T/pysJgn8DdHZhhb7302pl9GrVkfb0KLh
1BNUxyY3MBUETtGQXD3iymT/Gw6IgWtJlajny7CeNq31N3RniLQFEzTE5FgdqO0fhmoeyNKiyenN
o3vuZpmlSImRzfe0QwSyPcENsxZi3fEX8W64NAWYwjwYPt24fME0h2wY5+1CafIFhdrdjOrPKu5/
y6pZQDtbQJhcMsE2M7W00w8xrXtty3iQeDa8PBbURxZPXI0lnxWvZpShpet4Sg+9PRu7OnRY1oox
LEyp6jUrXBgCxZE/fiTy9d7TMupiJwZ357incfZKAZWbmvOAKXY0BAVtuCoraItTeLW8Z4STaHSC
VdC8xmsXBwiCIcikXpqcq/5uEfpZ/yDJeOiqWwoFzKanxTewbOS0jAfrOe3PgmbLDLyjCEvMnFlZ
oIfoCICzK2RiAfDpLtiBaX2pkfADor4EFdHIMa94AlExs79ITTxqibtyy/zWDclPwcRHE/lz5qIs
CQkcPZfRN7laW4PpmRtIAu0ZIzEByPZBra+7TkJRr8n2IFlUwJ2yFUVeRbmN4UVQwDqkqIN3iqKr
Fd9rlCGQ1FaivMNH2HlZeRvyns/Gd2p/gA15KOCSBcGxcbZjdgdcxu6eT5nF4OEzzVFfEqrbRqS/
BKhrAL6IoIM5ztDaHfZ0yV7fPvegAkg4ZDml4JiVwFWFu4km90F5kpPzI3KuKa4bVX3DX99GU8IR
3mylUf7aGBqs5DAS6tMLYEi1S6iDOiH/gEzJ9+w+1VW7DrX+xeyAsMcId/xVQ3Eyr8t9ctwlnRVY
lzH68OP7RM8R2B8uwNJOGVcPR2Id/UItp7qYNokNa9ZnI6KCZ7fQf8I+3DsNxFX4DewhDRsmH57a
Eb5+RQ5wbQCfa+N7kAyHsRBnavRLLSpW9LgBl2gYc1bTzqHOuHt7MWGFSTTs9iaPyqgTY5PFShxG
wUbDMM+R0h5KX92CiS0EjTifvtSCSU6thokj79gVA/qSp5al5D5y3FcDBsNDiOJ+CLO3VIb3pp2w
PPvZxYo3wxgGDDLGzx4eL2Ry8MTWeK1x3S6BQ73KBh/UJCPKURchZiJNbrNhawqq5jRojDUyJnQY
/8pJxIscU1yoFy3nRG4DBBhELdUHrKeLrMLzz+KTP73Wq3ydzdZ55HBb9lbbWUlj5XKR6oRfM3HS
MCrU0qQBla9MW+tqcrCUkvXYEmTKTE9Gb6PQ9lYj4L5mCeOKanrF6Y2fUQuO/74wTQVJF+knuBPX
0ITvZ4mTXVXxzje7leuEW/TWS18mG8hIZ4G0F/PfpjS/e2581jQk/FbFtg0A35u6eHSd4uZwqlSH
QpYomjP15QACzAqW4fQh5ArBc4QrCROwSLM37LzfcTOuC5/ahwmuYCTKkjhdQBrl9o6Gl2FQrypo
86XoKAFH8pP8AlKjy9CpqXetsjf6uoasOmTYDYgaR6WNFXVVD4eq5ZqromMAmtYqhmXt9ScePFxq
8kXDt4yNm4sSNYDNbwYCoTNJEwyfBe8WdGysqYdFh7GwAn+eBPrK1myanySnWB35QDDiOVcSHjvY
FXshypWFVGVF6qy/G4fgiF/A3wq7uxql9uNpUcOwm/tLCzwPLW4OdrdxT56lA9ciWBwX8LTzyPpc
GPE5HQ3jRlbByh4cpENhYq8K+wx8oMJihI/SjJkKGx2LN4CTtuZPe1yozKiHOfjK8fhkJD10tNR8
inyIQyIlcXjOgZ4k3wCOwmDjnwbbG9B1tiidKq760Xma4BVCtf82DZZjgAflQwzwz7MOystO47Cx
odaeBqRwJUqTfPLeh5qE8bKak4rgevSVdfz3BVZou9dKmj49aeCl6S6s4vTFil9gkibPutyXOZHP
tm9fTeRWW8NdKcc4Q0DodoHq/hpBHEljt3hjgCzUrbTPqgRp07c9uBFen9JlYuTYCRel21WHqXbF
pglZVYwsNroyPvTEXK5rla0NPBcHJGSwnGTaLP3GHJE1tqtO9Zz2IvC3Gd6nBZT7YWmhVgI4F24H
WbzYgSTQoStJmve9kzDRrjuSBNyhtLd8a/e2aWewn70m856sLmmcXG1OHk4J8mkTulpAZLaiAO+d
Sa19ItJWFUQG8HKolsYSRN7U4YzO0xbV0JBsXPNP5QMg7Hx20RUOU0cCMiXbzQjH3godooTV1D/a
aYMbJtHCfeNF367LGxIWTLrKCVlmfGMGR1VYb6mLat6dh1AJBV/Tw1ujPZsYYp59h1opptrMu3a6
TLmW7wOG554a5Fr2+j3JTdClQBFWg2Q1jdYI73ggdrkMeOVQJaPYLhayT4q9M39KsYY7VotoPSMP
3JRkUsauu23a8EzqyAJYw3S8kCSMjzOdtuBxxTn0wy8MrubGK82fTnzyUrj3WA3zUlqA5iET1PKJ
ktXcZ4j3fZNSfqfVJkP22ZniLDGamXFxV51mbd0geseF3C7r1oG0gWwWtkfX8Dj5RsvQvIQV56wV
AQ+KFZtLmCPhNj4HtJ4pQww3kvcw7bQFuL5OsudyTKPbuogCW7gqC0/XCNZQQbiu4+o4RPkE2xyT
Xhb8ABN+ptInAdunBkO3f/Hd4JOAZo1uqMAgpTGYK3kXws8BLmMGj0nG4swNxMVNJ1jz6OAXQx68
dKCHl05rn9m0eBdY+5z7UZvszJYCAI0+h52fThST2cXz8fC5bvkZStV+1BW6SrtgSy39Asmi9mZK
zEkgwOcwmPgEmeA1k/FGtB2lew2jqZyc51jZlyTApdxn4PV8gXY9mwNVfJbvGCa9RRE46dpuJXMw
3Z1VY+OfZ0wbi3f+PimmlY5ecRe05p/FipxKtL/4ppZvirrg7Mwb2hnGEf++oBTUeeAlM1x4aMZg
HZt51okj5BvS8x8GwsB8HmtWU+QcHqqKtDOxp3dAHh8MtO7eoeXeZjqBLxtqFm51OaRolsxrrzGr
8jCO87c3585Z4f5Ra6XwCxBadokUuL8wInMNEXVqYF7lOKSNxb+Qgt6Hje9rey0G09VYcu05GRQI
EAeY5xc4s8KjmWqHfICQojn5bz0NkqFcVj6pVmP+CEFg0qEdioCwF90pYKzFzZ08kpKZUYynDz1v
2ZZHjV1rrCRNGRKyldMwri1aVFhwuDMLx3ASpv5WRf7s1gB8m4UrfipAodr0ktvdo5l7LvcJas9U
0zF4HxMthr5NouO6H8Y1E6/00LXlLqryd9SSpIUo/4vNEjXHxJsBuaY/WhLguv+Z4vTZeAp7QYDQ
XW8RcLJOKpY4NimXaKSFyQw9iaEXOuyo8McCn5zgJnGHNFuvrqtlWoBZTiHJtoXK11Xd45IHu7Qy
/fBtjjdKYygnVaVeB0ZNi1iofNdyk6Ve6z2iOaNDV5i8G/lMeM+Tb6WM5goEcxiciGfJ6B/Qhfq9
42zc3NTZhIhq88/HgPEoWCJVN3aYFHjO4QP60L0ejCVi+hpPYqXmz65p3BzTW1deL/bQQokTtuQz
Nt1fDa7yE3TPkeVSzCPJfaheo3Q36Sx/FKFnPNk0MEusDyy4RAvJJhdbN7PtI97+PU9QIzIoRTvj
dkAC6xctUs0uq9IRs7tNsheS+N3AaYtcB+6mnBwN+Sv+0zST7jXq/HVpM0Nn5GDcKlRR9IHxYymQ
0Gt4K94yG12rN7wTxGqjrEWp02FP8DrwL1OUfmj4v8meOo/4R28JjrUlbicatNC+QwKRN3PkzAZ7
grBm/tdidMlHGNtmrVnhc5ianDBpRGkU1sWuw4/GSIz1XFEHb3yacAMgvd9EupPdAOVuKYpZoSFu
PcAa5Ecng2Rh6GV5KQZk27HtQrU2jfJChbwKJfdsLqwQCXoYne3UG1eeFoBPIlmO2QsDDbhZxuHf
Fzn/U+ikUIAIOrBzedCrjBmx0TEW9LDTIyb/goQf4ArO2LnUrABG1T6QcgK1wfIOXCrhRUaQxZk7
H/yUk6BiswV+Hc8I4sgOxMiKgLNeZudJ+eXZmL+kNVEsZqSHO49EJFopmBVOHcL8D7xNYLnjrbeQ
19jOp6lFwc2zLBbbnkaWRYEIMc0qG/8v0EXDyY0DioQIUbE9bHu7mnD6lDOoRT7YrE2GZuMlQhyK
irHAWNE6hohwr0YgtmWT/WhuWZ3jGIct5NpnKeJVg2n7BDUjQDKTwD/rugeL7m5rlvH7xHjNG0V6
SWcMI4VadpmK4S/FS7ryE8E9TfbgffJz2JZ+L/lY2FiPA9WuU7EhzJBJH07HNTkd1S0rrffezGnc
MjvbN1wjdxsf+dLB4bR3AjbWepo/VRo5527DdEg52ZOKu+yJpSzJaPiOKkuHaWkP8qa4lzZma+Ph
ldDaqaOTPdDNVVEJhScoKFcottpNElbmzmEKu8kL7MOm4xikCeDpt6LgGLW7ULeyR7jz0yrtJmJb
xpGgFqs8UK5d0x67Lo7adF3oBau2HPaDmr84nflBmsi4DlhLkT3oPeJO1h6N+Us85Dbxn9ZLRGuw
HCihLjVq3osgCIW6sHi1TLe//PvvijAP1jdAs7CZajBqYpjPtmTmpceWsQxjiFZdZ6dnVGtHXovh
6jjdcLVnm63QrPtUR4CVdS6RuHCbs5UN7bkwBJooINwIpOslYW3jTjiSaQiBFSc9bmtWAG26Fgr/
6jJqTZC4FNobGLvmg+uM+EeJr984mc7evhnFvTI9l/kYTqAikhdz1H4lC1NurUQ82gP2266KGOd1
+QfUo75sQWw50XgKBrc5GWVGP8DUkyVbmu90YjjXDn6QByPkF7rEf2XDUG96MWrvDd1sNNWkalHK
9j06YCYvbO7RB5QegJ1CaulhqCP/1lY2IqIRyDvV61mPiWFDecBQbbQjED+oclQt9qSYewenLTzE
d+ZbM7T1I7QrQhPS2KFCyvpTZrPTQMGdBgA3a2jLQTk9lGYLR8SSC4xV/SMhUdg//CZ8NFsPFCzo
tGBKp08Q8WsObu918nX0ODGaQz6/X4SXU6b1Oc45p7/LiWuEG2gXmS6kWWzpl9FtJCh3BtV+RAJP
Gdn/0yfgm4P9LMgfisnw8QxrOtquq25ZZO1iSNck7ZztuqEqQyC2dOqO3rdNKCZya2SgNwfmaaqE
yUoFvyHLDDyMaMrL2PXlXvM6NE2BwXKIAdDB7KvirZqbMuKI2gEhJeEe40XGTDH4K/vtgGL6nIYD
RpTaP4R6ZWwrs/og4s0kRRBlZSwBxAg3Sl+8UFZXSvKbH2rFsUG3tim8Ml4aWZVsBzRkxNgwtgYS
+xj2lKQJM5OhzMK1Y0bprs+G51h4V19V0dZuFXteK7bewlBso4wZ/GgDX7aKhFGP8CoWot2PLBP5
5rv9ufacR+WAzQs6dhz+EMa7ZkCGjo8i3CRlROOI6hxLn+qsVTzo3SZo1G+VWKASm2hTzinLptOt
ZossDjX70rvTa1rQujq+LNZ95yk8FGm1qgb2Ng0KCgKSc07pfnzThz584Q8uqlx/hBpsPVqGfBVe
/pl5+nvYjnceULiMfA9SRmaeRoUwxM9ZjeVJ/5DphfvipM0Kz6P1MXbGfOVwaQ4Z03I/bd0rMezr
ydQAkeSFtrDqgp/fKPZCTSfqkWDTqZDVdte9i7ydDpVnCSRm9i2QJJ5rKTAkx3DOEd+jFk0FiKfM
3iaaz+LVwMoCbX4odbRkde/QFzG8SDkN9Blm1fS0HwXEcDASOro2bP1zRE6yzWblV0ysIZk2+PiA
yKUnq3ObbUE9a7FC83yN/YodrOjd8XfGZgoqvOi3Qnf2Y9o/1Krr+c8q3sfeq+s29jXwP5HS3uuZ
mlW06jTqeYctuETvwM0JIBt1C5afoT9WUVQfohiNTjsMwWUQz7mfpzurR3ggG3lGggTxesJtVyic
TEDLzPVgLmOXIaJJPY4Wb1FVjMqhCJDx15xUylmhvFdJe7rUZWxuRnhDx5p9/DoBWbBIu848xQXN
Y6fwaPpYSggAYuZrl+XRzCMyfLAF6plHOhq9I6Lhp6CsDaaZNOttlvTrCO7x2lfWLAUxKw4WVgYq
uFWVl58H5ALsj2BRCr1HURa0OpoXNJyFxFtuJ7ydRyN8TGEqP7aKSGteAIvR8GJobaxAWuEucnfK
yIszSAdjXGMD2SANR62x/0IttDc23/ApND7H3Mwe4kL7bHWn3jSj9IHFyGptTqPaJEH4NST46tNm
3CcuoIaEAXCTnWTvdvR3DpMLMj+3uQ6H2fW7g9ldO6yZs5fLWc2ZT0PxOZFPgiPrgxhWZhil8Ssi
YaM7YoYZRWggm7AR/MZHPU6Ko+axRSDHLl0KdmInWYI8Ig87WmvJUB3coTrpHQbGXP9tdGgz2HCQ
MTKwHEb3IbHQ8tkBFyPyOKDhISumgNmHwyBn0VhwutJAvUQgoYgIQ27VMRKJm4Zc5mYw1yo0eGjG
qD0zelqQnSfJwyDECDjDrDmICXbI0SdxvPeovzHvlwblN5MRS5KbLac5OAboy64GeczlMj2Q41Sy
7XHIQ3SNzUQbTfac6WxKp36phvGvbNvh5AbWcNLmL64gg7NwCFDxJ1oRyvtNEWGfCywyI5Th7MJk
tv045q0z8xPlMkjNkX6mT4HLNm0pHiZDTOc6frPcdB1aYFwHPX5iZzAglRnHx6pvmBNEtbWF3tbg
IZPYRRnSRZk4+0YBycard1i0cR1HdbUqrPHPSjR5nexSXbWcXC6jH9DraMNDW4f+vodrt2DHhTsH
G+eWQQYm/t7YywKDI8PNg3nz9YnQFAIWc6t9Fx2Dp0wZYMN+OcizTalqlDz28BkpVusEE/3Yzkvg
kiDEbnN6nNQ+at6CviVxI1aziZmChKijdTKCL3I6EqVmkznVXYYskfZ40JFVwBJnIs4VXhb1A8f5
AunvsB/ZoccO9cnkfaskz/eFYSwcY7YZpyRE6fi8GevTbxdecIe/qoMZF6Jjk9Y6G9FgN7AY4YVw
faIWxIaDAmKKB3rWCkGUxpijsi06KzDP+8g0xiUzSOYbFcZ8EtuA/KE3DCOOQK1Mj71Vl+iIjHht
zXk5+UiDYyQQJEDbhOt/dPaqih44u/pVmLLu9rSTq0rjYKRgabNBYQNueG3xnbl9gDfDLNJTmdbP
rD+h0FuRtrB92j8Ty1yjvFsBSA0pPD+IQoPlUEdqAWw2nLXRpfluCQTXAnFOkLswtF0qKYethvl4
Xzr5XTFS2vYChaZZmuyj0GWIZr6kKdyzCSVl7mGLJ6duOGUifeka60lEYfNo9R2UKf/M2f8h6ukr
1AmT8qjrwOKf6tmdYNQMc+N5xx3nmsEHZslT3US+CjdW9sMxq61LH7dF0jnFjqb+lDNUOHQULMie
WboJc2KctMIzgKNddAgSUUSjxSGxQud1Hpkv1ZWB+kCPO5KeSFdQ2U+FvG9yq5WZImWxQq53Uhzl
omm3beF0gMv8p6SvuLwAfLPDrEO4FS1WGDaKxpizwQ/x4E6nYQoGYjves9agM47S5uz6v37uMV7E
abWFvLZwCd7e9AkmhJAByNKl/pybzJGXDF2/ZIUwujYIGHUN0iSkkg5eKuCvW8A2AynNKTIq5PV5
fXIhNzOf9H5DQSyIg0Ge3gRlDpDm3nHX+kTgY+PVPz1u50UhDELOLFhfyHu1bQ1xJ2q3JCKgVCI2
fmVAKgCjmRvrXrJrDNg7LUcLaGxXlwQhheIY2egfMNx5eBmWVnQjhTgDru5jY6Z3XtUOL/4wygml
SiQ3fd3djJJv0JdjsAXN8FE1OB5Qotgr3R2eFDuzVV8Auohlm5Om7P92OB0SBiIHSzfWwrEQI8A7
PNfVc694wzPUDjZpaz/qjpOsex1tkEM/uAwc9BeqefE8VKkUX3juunxLyCVzpp5rQ/3A3Qd5agUh
p913EWv1OioRXrDpoPcOXeOkTz6RJDAYEZUSbdWqf4eAyiKdDmDuZxkWB9G6UEG+wSLao6kJp/EW
5oSWUZsw1DSJzUgFoqcYXXxNbEfJUbwA/1+zWhjXpjG9ep3Da8yUgP7tXQswsjb+L7EG1YlMDoTP
GHlXlt7tRdh9NYZTzFsefTc+iRwmWevkREA2jHtVwnbRpgH32T3JvssPbd+xLK1zSsJA/9BF2qxV
btZLz7uWTWlTiPktgwheblKXCP+K2vTBU82pD+J6p+zyUxc1tqIC/o0Av39BIn6zcO2i+Dd5QF1t
PEjEepb9jQ7hHsLTeM/N8GwRwvkrPW3vms9ulNeXofbkjcHdVy9y6+TjGhj65Co139olfnoQMQyZ
IezjZ0yilxYXwEq2gbMd6kHumIr5uHSyryQWt3YIx2tDIPM6e1FVPN4cj62Dy+52WUX2kwyr/EQ0
O5ClIf+ySEiS0WWIjGln+7z69bxBV6AjVh6t4HKy7DksG0dx2TG2c1PMEKYDyMgZHFLHq+QeQ9U9
Go5mby0g6mQ4TSgvDR7JP7/g/69+SOH+3+yQi9/ks2rr/+qHnP/A/7BDmuI/pNSlK9md4EYF3fy/
/ZDmfxhSoQq3HCmlaZn8yv/yQzr8kiFNIt4NUByujkmxztsm+O//zTb+QxD2g1PSkib4Bdv8f/FD
SsPEWvl/+iFnL6QtXNc1+MV/Rs7/6ocs3Yl1N/+fFZhNgcQ+T56DAtw53eajIkx+YfaWv1Oz0sTX
sqtMxPcUoi/t5ZQvIzsGE18Y24EWBrV1Jcj1KpdeGHx45uwetxmfFbNuYHiGFYDfutd2SmnPIEYv
CbfsSrlPwlTE2Jkj40zCvLwpPI41en+nRoMz2dpXayKw9LMv0RqHYepWWPmw5M3rUwfq3lIf5HMN
6YX1BL1SX6CCy4XpERSO9dfiYiJr10NKkrKxw5mngRBaSKN+peuGz+TRVxvyDiAfjVjalOsGox+r
+RExrW49mv4H1i6iwvwOVUT3U14nqE/LGgFPKciLzu1oayowxs3K7qO1IetNnbYlBUTzU9rRy1jV
lz776h3ku6A0CCBAuGMLYm/7nO0li4LARDmQw9eb04lqjNdMOjku2ppMgjRZuWI4mNa0Ych5bxwn
nJ0Sp7zEf6VbWz/AgDTEBMJxXx6INCrWVjQe/NwAhDZ9x0CwI1f9hh6Uz65EABToyNtXBiXaIvSo
TYv8dX5FgH/8WZkcF92AsK+xwgMEP/QFsv+w1NEUpNdq3T0zpr83rDAWlk7EvLg04Yqz0ez/jAHX
wtBWj3lRXypmCVyxlz5ApuCUxDm6ELBzMhwaTFllUACmTrgY5tyke9o1NSIRuu1RJpBZtds0VO2y
RPeFrFS25PSOfR4spNO/ek7xNOTeMZARqjEd14bCSZil0w7GNLmI/MZFppk3puBLZdanIB1pxu3P
wIuhlVXlIRxRILZVd3QVwYkMvklFi7SLOfBauI4O2BoAEoYQUFH2wTcjZLmpOsMDu/hT8GBqgC8H
FuM0sxpVwGoIK7EIe5+iPoT/CSsW4wBbxXD60pRP16mPq7a35anJ0y/ISejWggveczKbcZ+u/JJj
ObM7f4VMbO1JS56GgP+7MBq0kf6BvV+4ZNRHDp/Lzo8YXDy4PQohLWbk1d7Z2kMOCvncYaJ9Nz31
ZvBu24aljqaJgkAZxaehZzn7xu/W2I9j9DNUKBxjy3+pFHjjKAtvkNVQ8IZAzoghOoUuCCAEBvO2
xgbu2VlAyQl+WIzgy4nImt9OU3utCYfSgGHAVe8RT493AzoIxoDB2k4K8U3QbwOLTz24kWld51j+
usAGdaOH36XdBOx7oW91sQ6+cXS+xy5WBGhN4uh8YE20Zp3ucMjQanhGJx7KGtElQiB3k49kWBEg
9MjkDdagjvSGHiJF4ZvqsrxawaZxwhwB8Yh5lPttlWewFBqcPpORXckmrteQ+snOhklNCEYAnIXp
CRnd6J85BgKNPFOcAjfdGXs8ZAF6Ukc968se5ddjy+AvjEukDjN11c7WafEX1773mI0Gu9jIeRD4
otLJekXFg5isbo8wG/xjzgZrnP4ZhtTL2LAEtXL7K5wm+6DseG1aCI1j0b8VbuYc/xEkOfLrFdb6
OTq713DVtGrHGxYgIhq8En3YgRB5YuXm+YFp0YG2GDB0slFQXITQ9rVr4Rb5Yeog+rpVuQmEH20F
ek22kdUK/RQrbDkQAzL92aUxUd6RhU5lvSLrEIFIfwbKi8MuL6M1sOhZ0NL4K1JziJ5s49dyfutm
YXm3R+3T91mFZxNOWtp6R/XtySOJCeMzYNdqandRiiIO0/CmtINiifN+GxrVLbA2NVrHrcboK2/J
8B7A9C0bEwlkGnm/0LRxGCWQdsk3QtFMyv1SsdQx+B2rRhYPwkBwl/vqWI82StSBtss1aLmnwnxT
LpD1Kpq87UZh6D76UXrT2WttjOogXU7uxKafsBlbqyn4rnyBB3aYXvuo4gBM85VijLHsfQYtNl07
w0EyhKa9OSuybGj6i67HWcQobNyI6iOkdMasZY5bS7WvMKlex9LCYGnruIiBCLbQcQYBaVCgGFvq
tZ8wOape9b7gGbjlpox8uosMXULOCVsY5t0vnfBIUwFsIEAyYGsPeSeKpzH5yhSRXYFk6KmE8dTD
rUl5aXUO4Ql8MSwsfKtfjL38LZtHte0j5JO9RpXol4gAaCt2kBEey9ZzLi4a3DBZdyabb8VLLbU2
Paf42upp1s/Om2mPuIA4iDgaLFE8piFlQFjGd1DLjGFdKziWprmr8x6OyAiF1/7qBNGpHp+NbCI1
E1wghjekJJF5NbrsDQmM3BDodKzdSv0nR+ex3DiyBdEvQgQKHluSoDcSRdkNQlJ3w7sCUDBfPwez
eJs309MyIKpu3syTxAlyDgheQIxU9Kqmgx7QB3cxjJJMpl099W7d7asQa1DqMSVo4InDaaJV0R5/
it2c5t1P5ksH8GZOj01ZvLBMIxmFhNWEM2wSx5lW0qtIYaAtbUwjYusIlaD60ngAToNQawBRxY3K
Ebjlhr4fK1qEqfzAxRoVT+Ddd66fC4jHVINaU/yLbylaC83763h2SG1afzTr2tgRv6RzKnV3wP0/
QwnhibXcM+fbuGrgSNCOwnzj6722alWGZ9zTqdSI203o6FtO5PY4AwZNhOmeW8R9vUnkxs2oMxfD
3zplSu0nt3vMjXlnlEVwpp9mF0WSsGnV3vTEFpfStQnTOfFHin29ioljcaRgnoIjKPL43xxCBxjy
L0XflUo4k9F8oqC2qyMWn+qCjrAZvdQ7WkKg4sQCJSADbivpdSCAgQCkFdOWCgd1CsuyWbcDZW3l
oohAaOV99ylD9tzE5uQaAYdwkrMxXHoMw7DZN2X+VsnKOjRNQ5dkNB0F7q7rkMbdzqxwduqdia0R
386mj9oPBDNBBjUjcaoKZ6OVd2D3asPE2BxiHb9ukltP3pgTRpvBN0TRkgtUBiWRI7ohgbIc1pwB
6KBCtPYpt1hnZHD5ypDgk+uAq4hwOdMxyNZbaAg6UqtMBpozH3rqLKdsbHjOUe4zitud/imbcfiV
QP5RPUIWUvxjSjD+0fLbH/xJ3/dpiwMBucxyMauBGxm3XQx4OjQbj5M3bqHm4FhjE8i9Af4NOwKK
vfNjbsJ5D+3poZScmM5pLaig3LHk4Lw3/hXCbPgGm2lr6c/liMpuIK9zHOsU1ajsuzdHNhgpkYIo
7YmjOzUxy9EYVh7LDvKWM/UbsJ7mFFSu9T+e90ZnRXHjcubQUd+Gaz3dz6XAOmTm23qWqCaRjoMB
xHCt0ouOErZCd4ifBsdeuw3ggcSK2xMI7S1w1viIuYVNlMRTg4zKSjF2+7Xe52rL6jWwG4gXiep+
6YqMCCqzccVdsKLfHs9xQ9Sudg3Cql3s8q+yf67QBhDP1WGuHxPnPACiPZXn2dYsuQyOctxii0DV
WE6YfLT+NdrwNGTlOZLOza+IBqns2oY1GVwrD3KJsf8biyxk71geNJNGpBHmaugXjNPph5de5oRy
xUQf+BWTaOnYe2z8hBdrS49cnCzbFsx0vPQ6GR4oUeWeOH7P4QiamHgSmHgzoKqGSqpwwEg0f+Ui
UafxYU2Eh+h6jCnbsZ+dWiy6SLPzZitbdQzug6vBKUwhtifpEWb5PZqWbE9sWxC5gcIUyfAjKxKC
ppEPWxMD1YqmliBFAIRVOsoAxsaqcrFzU1YsqZ3pPmRLlMPENAUD0l37Fa5sqCBLhbm7H3GCxKN3
0BJLrY2p97dD7PgXMmsqCsn6oPbhSHoCzpA8iZaOZmIc3UZxNab1pTyOldGuukgsIAPuoQlbRKPy
FkdfgaElT7fd6AWmV8tdlbE/nakQORd+dICVjdoT46aQdH1tHLJCLqVwmz4ub709m1t6RiHYUw4n
SBzs6mhhphlttBt54qRdIwSD5dDpFKDvYqnzUzS6h0V8nb3xnIyNt4YGZtNx1fWXCEnSx9s2mXob
hB4SW+42XzJMSSDRTkXMzL+iSNOaZdQYm3jUStedz8qjOAeu4S+OgONYoA2y1APtvoOjjFfTC3Ge
ldMGsxPM8onoa2RpL4ldvYdR1ge6P0MK6LOftB03NMKWvHbpVc6gGJgdY1iqml0fydfC1sttRBXp
yhtZQDXMBZu5ctGxaYCv3XWo9intcCVhPYxXSGGWJ05uoYJmbgaQ4IhONtuHrgFzkEr2VLnfvUuP
MM/gxN+9pGYQesy+KBvyZDZ7BfxTVtB53YNVz3jwyydHQqDj/rVpWVIHuaHhi3vYDB0IRBi6LMe/
svl7rh2fskAyASulqWuibcG2DkHBTL+ap+aR5nzuy+Joj9G7AZ8Dp5vjsmhmBo5ilno6jtRMz286
LTVcnzaeMfe7zuNya/rITK1X7IkH75zMBKNSJK/EN/iN47oeDPcPNTJQRiogK4KIuplnny5WoTCa
Xyjc/ujCKiIze5nAM2rYHG1P58U5P6AVvXkpyaU+7u6e7jPdUQwilXmcUPY5eokUhuXVJ8EQwZTD
vtW8tzgB0Cm0nQPlswX0u4ZJjo9sQyw1I1HPNZsuKyo+3bXSB30DrM5fI3pH28Fj/kqKU4aBecNr
KVwTLAk8zsI0N0Gggb5T+pL/jrQZa8xSazd9hOzeN0ZLqt7H0N1SLLTElR1SA2Sn3wq/ewO5gBwx
mPORCyP9GXT/Np6+Qtk3yL76yRLF++5SkqJ5ObJSNg/WCJgXGv8qUjiAUigucPvMlVkZ/EBV8e54
2Z3XzsegzvHgQyseSCcyYfDdJf5eV+6RortfPkIMXHXLwEAJ8XKh3///b1d0D6Ft8Kgmes+K0MgQ
HJKqZtPP8Ze7CUmPnpibxvuM4bxkrwOO/KB6vzhrLWX0VABAA1c+gyELDjHSLmEnI+8OFNY1FZVI
wuinGMLWseciK4cthaZylQqF7JpA1Qhz60OHMXEoqvYPGX/qZuAurNqhxtIg423blcbeytQLLxaq
+Cx7l4CDzMKZ8F7dZTvyEIsZrWB1xt/EWaCuf41CXXFPTU8dLqo81S62lwXlEI1n0acYNx+A6rog
qUiiQIhks634Nl2tAiNqIagzDsY5WIE6UkRXcutZ98tdLolKdH3xx12a2Og1w8ZjbDqNtUI8dNx6
w3LTFc1z1bTlERwRABrw/HqRPZtk4HwPA6TR8RMYlsVeLJJg6AXuwZqXmEaTdZnvo4bqrgFEPLAA
b+Xp5icOimKvcXPb6iwHafzx/9ZOZ4IJW1JXYxpBf1G48NSfxdx0nTWxtwknBKl1aRUn4GwmXyGN
YvwZMBB9ecn6GQEcMgaL90fBhLeCPkvKP74IkV5D23jVSKpu4sx/nVtj18+ki2hs4CLEPRqAKzHA
kYgv7xQ9dYl4GekFZjR1JUYE6URUW8BfOz4jXSp4OU45ViWtfESl+KcwbYaE0KwMsMNQnSQz/dyr
Tz4dRTDjEBv4B9RswDWT5H5JmaKjfWNoQI0CrhaJzrll5ElYemaKLgaJsRsnyF42ObkfE4PFdGM0
3EClC+KJhjmfVpyKnm+MnRTfkCGvQivAePuMa9LasvzD80gYPzbwn5q8j6wc1IHyXDwbB6g+cpN0
gV2RK5OCtayXbQac4kZ7T1k0dmbHw8meSMXkJrQD5J/wYKHXjZCjIlifa60ROIhxyVYmg3hivYWg
5DyEx72bte9t5xNbGZyFq4FTu4h6AkRUCTspEliaFyRzo5SRXc/LZYxm9YM3AxdcmSGmeM8MsPHV
spBQrKGTW0DcT9BXq6tuAArui/w2aPI5r7tgcvCuzHBsVwY36BMrzYNu1PNJEP80Mtoeh4uZFECu
+2zv2MTkJy6S/OckCx0bWAVf0wnMMI9yoXD8++yrQ7cDLd7zy0vkT5+RfBw9DqXcNb7dsBhfcMOS
DQNrnAyNtRGOdVVdZga1tPDftgRSunRZfNWmOuI8v6UpmEwjKXAs59g5EGyjVbuUhWPKwKShD99u
AyeqTLUtvvACSbjoSOwkXMq5m7it8x03JQ2xi3HC7zbGW12TtG+d8Tb0+A582yx4HBQFxY7BmALa
5pi7b8jbirBh/FHQ2w2OSXu2GK7WwiqeBMciXydpSrTpbWrww+8tilNM9JKsZ7ydZmefjW0Ebogn
QmXRxdMv/ThXJ4qS3lCU4fgoxLe81tb8cONDYohLhU+PZ45VFecgG8I62ReiYEhpr4XlYknFXceP
ybkJvsq5j4ytS2/qlvw+o3U5fPNG9o+0JO6BMeAWa/MymDklNrQhcHFkOdPFFl0hDVgJqvgoxE3N
kB7VkcM1bfcyxAuaR/AtS1wtVHJEinANv1Inw79A/Ly51lp0ihUaB6kFC9Oa+KYt4Bzx5RBlly/8
4XADhIYJA8r3Ords2sG1keYIaRK06OYvrS2u7JNfGifTLhS1oqLKGA4ZFYtzat1VrFCBfUXZIHSC
DM6tPsPBoOuyD5COT66LC8G2ikfTveq6uxR+aadKgZJOioRaCNPYl0V4mpKqZDmLKSX0MZvUFaGh
qABilX1PqmNFntT4+5r/izMpbY1t2uhmbz7NItryDbUXXeeCbaD0LkmVOZhcmkfHBbhm+vWFykQ7
gKpnamJ6CkexmUx0SCccj7ZiY2aQEwU3B+TEGYA6JKG30lT85omO5UQ1Hoa87Z/CCpvx1NlraogJ
gqQR/AxSCw6L3pzQk1El7NANjKoe0eWVbSKWtQnbj9kOn41Rf26epUXuWisx4JQ48gyoJ5t5YHsb
kQesNfHHb4eHx0ycD+Y/jcsONX8DfBDjy3AdCMozS3Pln+QytCoMKhje7QtwGXWc5PhDyOOeWmxd
ihjoVOOTwJaWdp86IEWdJB3qoPlsW+OjLKFmTSOOjdKhhrAg3INRCJ5lSOtoYJQPo9T9g24+RQbV
jpVJg7kFLYzmx+Vj5q/zBPxULqy9TqsVZuASR1X6MDxDPzzZE9dgxqxbLJN7XkQnlUNuLEx1FQy9
67p2P8Bl/2tRb1kE51SMexGHGOqANSXtwYwyc13imOVFBO3WU3Cf6yRO9oBWos1szUyPsx4fZemw
VLfxcjFFr0mW46zN29fRBf8yMN/KwiSY3N+TMDG2RmZfDUl7quUODr5oMtlMejgwMyKnhvEux+xZ
KjwOSzYVZ8wXWS2uYzViI+fevKWd7VgvVBQT93pTpdrZiWwUpKHh/UwL01xiQxqJq/R1Z+2p2EJR
5XYxgb+QLGnswTAD4bMWAra/5y33N+8MsIr46umTjf0wpbGImxu9IgpW8MyV0PY+EKEYAAVg8saj
o3rQO9ZdZIpiQTaKb7fdNN0EpyPDc9ebv5iDtAN/D90/2c7xj9TsqZWl815gUCz3NmytfTOQ+BW5
Ii1FUIALDWei/5u20Im481xU0dU7iMGYkx26dvC82fyqh2ttxFAYEy+kFcmJAxgYZDQEBeR1QwcK
PQD7iqXWpYy7UxYlUCUGv+FDoW+x94g3v/vTUwfKwBviOcFYl7DD98CmBSQsvhPivyOAqoQis0VR
cy0617D9WXyHOncZZhTYzv/G+U8qftvqx/W+2umT+1JWXJ3oHY8+bmQPFY7iB85Pydfua9kuy9/d
LPmWIVALk0ZS7q0MsaOR2mddn9/LiI0BMf6ttOWftoxwzBX+kr6KsM25zitcqCdfh4IyKQ32JLsW
vnU+0pgBsH+Y5lYWBqYUPdt5zA9Rd4rccS9K59ttsV3Y5ddok8xxe+ODTE66/dsNxq2fJnlJfeIJ
7PHxaWmxgyqm6r2U9adI5uHZzz7qMq3WeCTQhOp83BsJxLZIc4+EKIK0FiF6u/Ezm7EN0yUyd4XM
d1zrv8QImzEZXAaP8Y+HHw8fkTmc83Rx4whJGUVdmzjpOHaLIS4uY0Lt0GS888RxYkk4RiD4P9Nv
ZB5i3PYzLPBfpDt+Dvhu+/Q9wvvjL1zCmDNPjHx5KhRHZ47cw8xPhEBDfuZ1ssZu6b30Tbwt3eQF
LxQ2p7iJjr2MgfxH2hUBnd1LFL0aOd4fHe925QEJjJcmGGhE4NuwMA1KbGJt1ndu0/2tZHs3M+ta
2hUpgQ4XUDtBq6BHpyDoejQbSt5KeE0UzfxDH39wNTa39BNGJ8/izTYrf9/2nskZUF/4Hp81Lsjk
/8n6QwQClgM2V4diCxRREuZn8YXiG2VW+Ruxbqyy+jxSK3LEsYKK4HpoXTdV2wj4mROYWiswzTHK
wC3hAA3XVucjSiAt9Prw2mGevBiWUwZM/Vz19EpeVGIhR8B0C9SMCS6zf/J8Vixz6ok+Rta4ZcFr
zdfGOy78dTUsgN685HPXFpA30nhCDQwG+gMfJRrrg7zFvTP8fblIGgYNKgAubYv4A5ylUdovtEk3
J1cs9GDgDlWr4w6hIrpqOcbGxLZXVvPdwwx5Do0IxpBiNJNOnsMw1S+5+yhdK7rQcySht5W3TPP0
QxVXF9Vz2U5tTkmoxzS0YDsLl2ovjHBz+YXYchZVsbM6QbnDEJCZOg/Jm8NPsGe0cMATkmDchXHx
g0N8xU72EMP9p61BHy8uaEO/DANi73n+VqASN8aduOKZncGmMu8UQmEcJVQHh4kuzBU3LqLGwxLM
XC0J6RTcpEzesugH5/UaJCdrv2ZTs4kVbOkLjEvyFpafg/NVacBjy+yKh2Mnouxl5JeqTGc/k8Kj
G6vZz3RraEJ7LQC7AdlfN1qKzU1nbycXSqRYeJEZ63KAY1q8sq8uQEmg6086QheftJnjDBhvk36W
nvPPLxVNIyCd+P8Eu/UBWRFgJQjpQ5d3m15vyGK1V5ckzxolB9siPBkTdy8nYG5hwSZ6rP74dHHQ
I8T2A5meFY7p6BRr6TAMsF9SU8M95FGZTw4u9hoalG5Fv+Q/GyBzWvSvLb9yBC2gQ9saTGelPlJ1
1mlC0DGrLxXDoOD0Azm1laF9lVX4YYP8bEF/sqxGKqNnQwMMlgVjdsQdMahsnWI01mjbiT1cJOBP
XOSbDFRJBmR0xtBv0KPKo7LWbHPXAiOtvSDOfg3SxkXQxmB8gJaOwEsnIKY+MNOpSkGDMR4COSUF
10aBjpU9ZciR7xbryq78KP2BUgIma1EedJCpbj2BEmFj0/zrAar23R6/6tsU84zjDQe62grnyEpp
YV2/sY6jloShj+bFNR1AW9VTYAO+1YFZUOGjr8C6xkb2LmwSotZCfBXEiIlKEERAug+fJv3ZLHHr
UqO+0GJrsLFoT5uKeJDyh+cOscdqPyWbjDgGem/eJqrlCohQpjXtuIDwRoMoiivLiq4hNDuPAUC8
Ovhz2egcM7iB8hmKE7r9k1lfM7BRPvtKqnJ99TANHmLAuEa1L81PG9TCUH54zTNla0G/gHQ1kLiA
dXvnPmAk1rmNuHx9WoQlEQzvnFxMh5oZVhoMEVDLgPUC7dXpRKl6BF1gvhVQX5H9dty9+ExvLfvb
HuSqBwBcuvpLD9nMQCXsMFH6gSY+dMxogINxgm9aQMJZWdN0nJ8dctIWueckfWX1ESTDQBARpb/Q
sVT+W1YFDgp3ZGM8a9Xrgv3LYn4d4NKABhElPVGtwpDZQHq7DBCnwB/3DCT8ocewpPPAI2dlecJz
EhufAvxsxiYDz6u4M8QNoJVp0F3HNc6buHuuTYbHIrwUVkT4bLGNl6H20JtMXuvSo1ZhYTeTTrvU
PCO9KfxD2y2kxLasg2JhPuc99GcEMGA6VWfS8pafU2dIrlbmJ9QpU96pfopwY9hfYQQ3vf1fJJiJ
KFiEMIFOg3XF073TdbGqRX4yJDeJZgirNYo3X+5Cro5xh3NjYqNgQ7VuwVsnC+e6AHhdLeTrZGFg
2wsNW/ufiw0gW/MjZHYalUwHdnYNRBt0Z7jSeGDguf9zwWwPCOjbqGEcB8a3qRcWd8PbpMdSEwPp
bl9zALtZPh9G+W2WPOngvAuz+e2hCXghz8pKahEHk/FaggBPCkzqfWp4m5wwicPrlkOGA8KkIK2G
SJmO2TdALzQpG3EQ62ackqwbmo88VNR4FJSZl4cCKDkpXWsVgymPwZUXYMuTFEQqoXlg5mH5mr97
s32XE/y1HmSrD/jcXwjoVFSuLIfpTWNZsdLBpLf8dxiZQKe3Pv22CSx1FiYE7c1ntnmHAdj6iC7k
AF+nFeSQAGMfFyo7+x52xsZFK06Sa++gx3tG2J96QQXCYXYzwaME5B3Ye79A333sxvXw0yIUjymA
fq94auX4Vx1ZxL7h6X1zCipNfODFAzaEEVsAN4Mi/lE+V90+sXcsYxg1QV1FEjd83L+OnrezQdXj
w0BFtoNuYdhbSgBQtqhWNpf9kH9hUbD4n7jhwefuDcqbvG0UGxt+rSugOtuufoccQTB6pKhK42ab
P3MvvwqGB7v+sTpMG5P73dR83kYo1z7OWU5JIJ1F+dkVKaaxYuN44tpG6TO9clusu/a66gljOT7A
JLN7teZ4O0NrsPigW1O71akE0IvvioIAY3Z+qN3iYHURkzqKeUZrrSq73cah/jFaWEBc6gaKqIJM
oZ1tzmCTOgI35hPRhP25T5S4YJ9g790NzarOrfdS816aRlwoAe5OucSPUeVPSTb5O9jJbUKa0F7I
aAoeZ5OI90JKoihxTBO2HUwZ+ieGV5u8/FZvaVjQqVqwqVwoHeNWLB0MJWUMIn4YSzeDWloajKWv
IZ5Z0uVLh4PHIKYpSGnu0u9AYgzAB66pHOWAwgQ7iCvOsqG8t2BNjAMa5NrWgfnMa5atm8l/HlEA
tWx+pHrLf8Np75ZmvpmhER+bIenOZVlfljJQ3NhAabSQjwn2XqjWvlVBIODhMDdkqjTenwX6TUvO
3ElwCA1ghYTL5t+CW99udJrOlr+7Gd5tq4asm+3CJH02px+qiVm4a9sxd1cggNaDSwe2WwzbPIf7
PDqHRn605AXvurzkA/SAJTGxtqt53Tus1vw1O51paRyziDa8U23YKn/TjQ2et3TnYTOK+sukPtNe
biMuYLmrbw2bNXM675T49EaFm4sbxNfE1VBazrBKjfFOnw27Bahf2NraHMaMRwIb6ZchMuTqSa6j
ds59gTvaj6b9BP+KBb0OkSRkxxIWvz0biRzsNMOJkx+buie9mnIlbNtvzXDf8lAHdQp3auLeChmi
Po6swQNriq704+CYH49Rq4AzRA96Si9aVVE24ebesZqyX4EhMzAbnWfFocqpaT/rkF6EobRpsgBz
J10NPlhjj0FB4WTRi/OQp1fPNZ8mad8JhDyicN7Jybi4OIDKambx3SVLO7MDuvqr8ipi5+mnwU27
8XeO1e4s3VuTP7Q9fr96h3d7ftQ0fRA/2MX5k9G7pPuyyzJ8htes+iH1MNprAZMD0wBaGmfPRx5z
11fhcUpoWwINOYzdHQQMV2/GQffF6l5TASYHcpvGVa8dfNokAK1jjCv/kVu8ZdEc4P6G2GWAgWR4
FRMBsDBQ2hzMdD53dKZMkECc5kXX5MVnv9eRzq45VaekuGSoZeuaikK9+h2TNkDh3Ppg8tWJnuZb
UmLgSNHm+5+aRQK3jO0cVhsBQT8lkt4PHx2PHOESR3sq1bjT7Y7+hInVFzLHHHOudvtasch79XUN
PICE+1GypobEEstdoiYOzrd5JoHZ7eTApIL9s+p3Rv3Cm4qej5xN+rjRI3vDPXSI+p2lRTvXXIRy
OHQz7C8uFTIm2SGBHHYhgReu/AlDPU15NTT6fhw23axtnBkZQu6zoQkGHhKWn2uJz4DZy92OmcRq
GYBXa3AB4qAaEjYcXNGl+xo154bF0nL5wrdctua+hOO7NG1wbV3HqXwCP3yLnAtKP/uH9uyRz8f9
TIuSsyN7sKnzg7LcFwXIHFdm4LCuDZHeIGmxFtF2XfOZTOwFsYc2zt8iEVsqFNddycZs1nMG52ym
ENsO8iy7sCly2FJzOS1s7Dm59TfXxmM73rgfo1ItjB4/4eblb1Ig496sT7B9GS35K+v6Tshx2w/1
tUoFzuA0SErejLN4yXoiwA6Ijo0HXyIuOxv4C5zVGJE2+U04O+ul0bnB6+Bf0vkpwnO5smwaICfA
GoSdSbPAUF835SJGmDu3ArCJLJ1Re+H520wp+MDdvh26SyPfJ5utj8JXS2QUoTM+ihlkbij3QL8I
edjJtDGiHjABRvKaOlLdlOKsVfh3OTj/5AACrDq95rb3CE3tzKSxcX3/5vpBm2NCMKIjN9VRsc7B
G5eH7qvPIo3QmLGKpeDL/C4MTEemVz1lPpdVDycJBLr/ixbxWKYyxNwUQUB9Qvne8+HyhDhn1H+b
5fAvIcaEHunRcAeYrWpLPm6SewAdEE5HnLFtIVvqnvwLOoKYznzXfJ60WbCqrl02Hnugnf/iuj2n
LHKXaNpbaMHQ1eTH3Gg3FVIkJKoDdoX1mCIYaKl9HMB57QnVPcdKPwOcuEw8+pFy2Pmo9t7ivaE2
5xUmAk0PLhhi8mcUE4ij1td01elYbROLQllFOfO69mmxBq7ZhfrW87OXSOKN9It3X335+YcLGUrg
Ncl8xL/hzNt6C93aaTzO9XZtg/hYZfID2jTZP35F8Vs7xRsMwBc8aIuVzNWeevYOeyM2amLE+Eyn
XuDDhkKN0hy28lRE7SP30BV0WclN1/yaPfjcduDaOFGFQdiekcw/pOn8QzkNb7zE6pEU0+ds9v7E
3RsZLIsyBu0+U/Wjud+1fm4qXJOCzdX0B1M/T7y1zG7aRrrNTpjGm9EiQnv1l8g0iKDN3mIF4SwB
ROt3dM3XvMhIduVsHIZ0W/l/h4TMYVl1XDCJDEUucuy2CzNWdRE/dOyyLPouiOuw9XJ/LzKqPMS4
E4P7konoZ1qgJ6G+xyN2bKBvyJSpMh/znaG2+ZTc2AOxEMbr6A3RmaISd5/405OmZ9OK6xP1VYIn
tcuOcyQY7XVeYeOwJ76/c9vwVfoaOX7+y1bJeKbH2sXEVNNrTkHHTYZyFxsP3rcf0Rhy7wnpDB0G
7anumMpsXFhAnNdciVBKYprzulNZzrRSDJIcup2RWq0vjBgHA/ZIY8U4GlrKStpiX3j6p2ZajM3i
N+848EOqASma/dAX/SQfaUQUJ49+1yQz52C8Uul7iCLjZeynfaxP4FNos6hwBMzkz8bkhO151fQU
WOOxwS/1SefH+wCdNup6faO508Ye60dPuNs0ecZM8Ss74Jid+cr/uPn05VaQYWfZCLwa3iSbnZUw
MLdUToX30m1+jEHlJyyx987XA6/mekORhqcnX7Pv2asptR/cmc/O/MdzEiLpmryR6bmJLKSCyTaf
+LXunFTfJLM6Q5LothkbDHi+EA7TjuPYZKc0EHm9sTkn71+u7dQ/y7j+VPE8YV9ZqK7cIeIccdS9
dYUgiOLc6lqdSjzGlbXIrwAvQjZzfpNxWT4MGgaQsfOf54HozWDdk+wHP8CGkC2yZZT9Wc0GDTYW
3s+qB58IlFKJK7ZgnFqteYo83q62DQDfZ/sGleW5KKqzYdPWmPzJahlUS0We/jZhk1Ywu1w6DxBR
qA8DzOYEvVW/VLq8z/VwHVkxWwzOnR/enQZCHdjEgfkIAGFH1blF2VXqF0TDxTpvwrvJZQyo2lGT
P5iklHr4DsFhQpzQZ5guuDZm9jcdNzgsMA1Sq2LO/ADtdxMFqEAQNrWI3T78EXUx+3Naw6B04AHH
0co1k1OlxcfW4gPJHznioWi5WoavKtKvfjTsWo6PzDh7Lku8dUYbSZPYh5albm2OB+4zT+ZknjuL
51Xq3TbJkPRQlFIZ9AV18yF/qZvcIgNJsJK7TrWBHMxHbUJYtKx7jJM8HvVDEgNznpM1b4POpX2H
CKqOI4HAU0gfcGfTCcvacLlGOta9RK8KxFwdkuktT8D/dMLdTaW9t8TPTIPBcQIMyy0RkkPJ2wrW
Y2Q529K0T5oRP1TeLrZSVpQlLJEc0/kqCpNnLaqmTfqse9lnyr2AbowXY+g+RJ+chTPDd+vn/Hme
iEGM4R3K04pM+t4L/UeU0eLgUrc1YZmNLT2IXsIRg1LK6sWa5NvEypdCoqALtZPsf/VO24bqA8PR
1mdzIACmVyEsFRLFwJtXGhS/Iml3vSTVhPt3pjbALZpihbPxyKcakSep98zSJwcqOFY0qiS86FSi
6LkR3FfIaqdwhCrv1N2H3znbBJthW9g7NAVqgPlXFFiUuDO3g9+PH3nvHfsuXB7GEjs5OGh6RPxD
rTshIm1x1MbXeZFM21+fgIvPJOR46Rn84ktSZ6eisO+NHx9Vm9/jN3rrT374Xo8V8xkJl4iw1SgI
XIIXYKQejN/Ox75ANOsAo7VelYMf9NTk1IBZS27XpKugP0FI5ZHyT5aPYRJSelCP04VrZoOxGjMa
ez93W8Kc30Su98ozkoVPFqiodY1ni5KBLug1WilcA2mqcxEkbePQCQFOtlwCFAm6HLAW321e3HjR
wjL8kOrPMFlrcOjziZ7AY5sqHmBKoPrZ/Zm86Leo0wXPgkOTEw82Zx0I7Cf4Z7k54vybFYuUMfDz
+OJXLJQ8m9qGkJc7XF1+Juw3wpexEvbaFKRQcfBkWfwhDByKs5O33JWxsufzTow0wORm1h/i3Lly
p8NTRhNGJ9elkHsQS4sYwmOo0UYOU8Q0rD5wBU2mbt1sDKIpgWky7bH83fRzd7Q7h9x03by6yfia
edgjkjnghhAzp+KGp9eDua2eG4rH5ge9qvT3jhtjxAJIKeQP749XRcTbrr9GByxUyPBVtNskjXcJ
mDPgTKuKeCAN5PkPNngdP9rW9LTA7V0G4bTmkGnZRHsx3Tbg38z4s6yqGyyoDeWo2LNjPiYTl3H/
VrJqNoYaoYx7Sg1313T8e6hFe5e+3OglPhZFdvRz/9JaBJy4ToZG9zzZqGeUnyDDvNaOcZ2yR+sO
L2GH2C/p6Ku46qtwrYZ6O3X6SbAGnprktR5e6U6onfEQefbTYEdbv0zfPG0iJq97e0trz1Dgbv0o
btTB7VoAjqx+m63H+8iNfmzrEhN5t7u/qZfQ3it3o/E3K2DvI/lAXBypk5PDq4ZNQLJ2GnIIShYT
K0YCJnsnp11PSxCFkKfKBd/mZ9Y61SXeXPORmvI1M4rPsPDPBrsZvTIumYWNu29YU8TgfEhiX5tJ
EEIK36L87gzuwc2gFU1EANrwT5VidXDFxuzZj5nZC9M/hpz0MVDQvKqSfFzTCEPXYMh+upF4nfSL
oNQxIyiknmP6vJt0/LvybgRG8YFNzn8cnddu60oWRL+oAebwqpxlWZbTC+HjwGZs5vT1d/ECgxnM
DO45tkR2qF216k0gD/UVzBKJtSHp7JNwqx61TF1rzdwF3MOUrV40qziMdUSxjn139GTrxzg1pRmS
kCgnDN3OrmlcdIsSDBtOmmyVEqCzdPNIfw2dOvo/j2paIiOYiWSjNo0ereyMqgMKXXQvPoaZTnQq
ew17BArNSC7M99/QTE9ObX9ldTN74NdNoz0HWrYmov4luHGz4Oz0hhYI5dSYVQAVZyg+7KmAG+WG
q+45DCq2Thxlpvstda6XQ57ctYCCd2PYky7a2Zx1avFFeHzAaoPnAjnYrQ+tg8TbM6rg1dDzV1RG
HvwUfGDIsT+Qa5PrBBCmzWB3G712kXo/Ujn+S6qtMemscqX8RrjZ12Z65vj/VwXcASJYXcAwEWWb
4KXW1a2j+EsU9V8XT2fTNp9HzIOYMraFIV6oeFu1sdhqRcSmo44GPCTqQs2QwFDpRftYzw9hbHE6
D7tdYHg6Js3yH47gL4waG7tiuGcTBxARl13Rmc8oJ0ZVwDVIP+u0h02alPchYTPLGA3ShP0btsl7
UKS/lqf+vKH6sAJii3XtEsFgKa/DS9wzBqmf4TUxV2LAFRE7zCDj8NQHIOuGWTrP9B3QU1ip6i2z
xSFKe/yzfE/IvVlucwkwwM/EYifIE6ziXAe3HWFwqHlrqLu9NGH/NwbOP5NRUt3NRmql3WkSOFQN
wksSnCzXeA+sls60aPyIEnUaGQD28Ldz4nEEhvng8bHDbZxMcxGx3RDyXvbsMDHCG/2qg/+WqeFA
xo+MLpffdOIKm2jHwLDnqkeX5Jghb+5s4MV7WfEZ0957pKuAk4XLe4UozThB9S8OmEpOfFRHBR17
T/hjuEyH1aFideijrwkJtBYc0fHkhQstA0auPBo6jMr8cR1kdVvL8pVz9/VCW/WwnFxaYIl6L6o6
WeH7P6ELvCILLiuQr8S2iI7RyeEhDwKg7bX6qzTxvfm7LAQKmqY7DdEEqtfN7T36ouJtmY5rxkfP
dGk/8G/cE6XNLEBskjm+9XyjmLVVVsNV2vVWhSqfqwSOoxjfkr1XgalooXvEQ7yP3G/SlYfCCp4L
S6ZrYx4pKXbrUNxxwOwmRYRMUru5Hu0SmzxlOYHxUUqeKRSGnT2aayyE4DUz+1i6O1sV36RWLuTW
cKukxRf3qrvyW7VuwvlQbdO06AffVRXu4iK4Te1Pjb1g1ee+zsEa5coveTNJdvm5/6ij7jwCIB06
lS1JPeOPjYIfvMRLvZ0+3CT4qpHV7ILRD65xcHDbiqw3tZhry8TCBXaOUNMpGr1fF9mCnCbGWSfw
j27+mnMaLoFXldT9LDOvfK2dGAWP+mzvUWgfrTTnSRgvJ49y6FJ47xvvhmPjVWd0C7123djDTfb2
lYD8IfGxwYwQh4AGLiwUi5B6St0bHwEoy85gjDzXYlnqMdjY6moD4n4Y2VhwS+I7U8BgavBeDE4+
5NTd95LBRZrxKjrR/6vpTzN+5z7dKlBvaX6H31V9GYBWZJJyCFUXLwKXQTN6mWGCLMIdR7eKGrDQ
aB8kzJ4LF73GTMeDV3uP0HwAb7/6kwuSHp9zw5TQVv+8ghkY9s+MUg3FQNZFy+EkDXi/PPlpf7d0
ueo8tc3pBXRS2herctni/82N4AWcy4Jo8d2LmzORdiIqNa+BiRerEpuQllc8XNh9de00meGlSvE6
ChA+JmFr8xYZHM2sAkU4oHiSNjHAVkypxS4TyQEcJFDJOvnUxGeEdF3a2TYyv5jtHYeeJj10D8xH
h9QnhQonVPeqm1NhezLd63wMs7RFiVPcd6c3hOWKYkCcT/tW8imOtA9x5i00D/HX1tYpK1vk5pcC
6BaFDfW/SEjA9C6zlPol4psFTLR0CufuevwJ0XjKjNdyupOHWGqMESsbG4QQL6HBL21bP8wvF3zn
3oYoLdFDajY4hjLdSDFkg/6trKUWeeCNwMKEDdbyFI6yTcVXwapU0gvnufpdmO+FabwoVjZMMauS
/EuaIt0aY7yX0yyPYtDL2s2Yeh+Nzyedt8+kwzdKZqsgFuEqD+eGVSI/zSXN587vmMEkc5/Jt1Cm
x+KmteAKyXNLlOcAXpZZ1MnS9tJyGb2kfbzXDe72anwh2vmP9qVNj3E3HqLrpDc3FR7Yc1HqsycN
tQcMOw6FYR3aHvYfHxUdX5wOn8KX+5JAYoDVwJ5qniVKeokBa5skA+BKeITRH1JPcBbkE2qaarOY
jLZVH3rlP3f6rZ6eLNvY9a15NPBRiXPr/6QZvXxwjqu+oosSRAGcRQtzhVlh8E0JLI8eg9Fq6+gl
gWL3qzJMNoxbVFQPyqff2wmF2AnabVl8SLoAKT9AlS1a9M/+BEHgwPkkATXv7uIhfTGRsVune26D
g66ebNox7QYunOauqtkiLonUG3goDb5nj2acrL0MdHnW9kWYzh4AyTdj5k3WILFzJLcwjlhZeqDy
5aksuA5NEC6KuSPjt2lQjWMGGVkxnmKz2FjzDDUNX3ILX31PnptLuTkAVNeR15YjhWgM6b6URusL
dzTT1U6cEO4RocgFGuaXxwFaZ9BZR+/QzKjNQe9th9CfjcRfGCB1bmrLvuku2HLlMo0dFFNyFqNY
lbSExZytdCow4xFGbqogGQEjryWwRUfbWjS9LAorQjILn6fWPadD9qIAseoWQ/mqP8JjehFcQf3w
ElHdlNAqnY7fbWW9U0N1gri5AunFAD2xX0uDZT+twGgwEyHdt2Xb2bUexngnOObOISweBVsFFCzm
EpRWuwy5DfPYdfSp1oIQo7WrRgyUY+8/zCZitS2PI0cNqcw1cY+dIzaRhh0kGOnMwqhiZKcqKf9K
S7z5JlOYhINK2B8ca9q1XL0SkK6wRCGaVNWZxXrZeEj2SdCsdH98NIH8tLLxqUC/ELw00siuKRui
qsU+8QvmZ91eBh0iNOenoock5gXOzUDMDEK01Ri64oL20B7XhmjWlpcGiBh4ZAZIeaFh7AYSK9x1
SbHrw67H2JBGzq3vbrlO2COpfQTS9FSxMJo1EfmUhBF2WKvnMczHJynSL9KU79NIt8c8YErQisZ8
4olyrE+nzYgzbzM1LoaUiVuziZnIjoWOHh7m51qIkwd2Szc/qvDdLznLxNmXb8wUiPYIW3sVaRCg
kahZo6Z/uaNfR2p2hgwoFTWk+inoqTlG7kwNCiwd76fSyMSSaKNzgRIdSqNmThWyStXuAifdGG4q
YTfpJAtK/8Ij0rEQ1MzozU9TQO8MClwEsdwF2twLm9gMiu1oTXPSMrxza9hUKedcFTxpndhJrq5J
CPxW6t49ldlWxMB1Oo9tfcaFiBGVqkZLesuG+NYEJOZxGxFuKEinG/U3mifgshmXw+R3XoAzKzt7
ggYYXiRpnYuhORA/OeAv3XnYB2Ta8gjDn/d+8a0hgKcrQjscKum+4nDlNYuoJcBmrRivNszyRu1P
H3H1B9GpaixeBp97f7jT9DfPGgja4J+Kt0i5OIswR6XLQDKNBy2a5eHTgMxeYh1YVL75GtOhxgnM
rl4lf/SkTnH6nQUPKnoYb/xGHJnyRN0hoC+jaNqHWb6Nh+yqTU/xWB/ouPkRwlxiOF32bfMeWtWB
hKcx4ojJcxssCUU5aKKrMtdeQYI8Jcq/APpeDVbx8MpxWbIJirmLNDQ+w5F+gSE7tWaxdqKPkNo0
cp4BW1xOcpgYDuU5dC28uByVMvQjVPxuy5iEIyDNZiQ4OiWWzxF5d3xuSwSONUC7A1SuZZTRqxAy
Uqjrw4hr2uvAldJqWzDuCoLfNINk1mbYpX40Mk1Z+OxWfwPSqZ1S/kiY3tYPUDZvnt89adXacNQu
DP58OI/h3Gw6sffWG7P76mMa7pJ1xWuF5hLST9LxJhmxzp93t7oPMYplWNW7khWmUp9mSvWDetZl
+XCS+bxpX0VCkC/ZwcQEOYH9UU95Qy2bBg3X35u4SRay1y51pGFlzta5xtplpW7/FA9kpU1J3YGb
r5hmnWrPWrt5t9LoN5uiCx8iIAc8R/4nA4xLNrxqyTlkSxZzJJg3w0nuAoNQb/XcTFCwTEr8AJmD
KNjF/cu8CkbugkLWcQkJ/ubSAKifCFEM027s/zKVbwWj3i77K40Bf0CxGlTyYhZPbkyi9S9i3mmY
A26Vo8qfG67esfbPc3agDpbSujd2Tr1NBXuVXTyCzXaLMZizOy31WK0c+egtdKHxypkbEFtTlZR0
sgthiwVjnNN6yBadJZu01zgd0YnKp1L/w1z4EcKhrILK2xqRc2e/WTa32mZ+HsXk5tNifIvz7s9w
DJfqXfpuwJ+kSw/VYmem39y8QppEyVSgRuBrZc7WNJ9GF9sPyKQXqAXbjkgbdFrCg32rXaRSt7JV
YOXC8r3qpLMK7cx77crxRy9D6JUYimF6+bQCkmUDbbP37GsCQvdOIqMlh8FnS+nBx5ROvzGgGSka
/kDqDoKalBLKo9xWuYGtw83ntqsSlTXSkXbsdJ8bukNdbREiqHTfGiHzhTNq9c6FXB8NxVMGgX+C
B8mIEsNsWWk7o6gz2AoPm8V1DP71LIBQK5T7jTatps+q24ny10heVLbvsV9ntFhjUhwBm8dBtrFI
VuvIF4HvLnLtLzXe2zHfoJZVFKnBBnL8feWADUs2UEdsqLws/B1jFQqfuOAzdcDV4ILSmTYYqBgJ
N1gzlYWxkY89dI6h/U460Yt3RgyJo7w68CVoDgnUredpFqbYj7a30Y1twYCARSgtlsBQgBnicVIb
wrwclG5Vjzp4rbnYl/YvnmIrZnRPLNzpHjhFfXyuICaMZFpOeCSsR07Azwn2VQ5YKYQE0a9rB/95
9RtjD5mrXAmPLm3/rxLtpgR7kOCZo3Bg79U8t7+gslczw8zZWZK3XNtULmdcfHAVzuz5RhuyHGPz
GfzfuD8b8tG0HHWiQyF/muqJHtOV5f0bwDR39wQ1mEzJAcko9jEBAvjNvICf7SWojiV1nAGTQzU9
FxAYw1JDgDmG/d5j/c2qA+mVFZ1NMSGbdiwXzYX2Itn9lvrR/+0oyR30A2/KEnKsKt6zosKCFZ1y
Jnmqjo9NdenQfoL2LceGZlBcGHesoiCNyk3e8W4hRXJXX5TQFALtDSDewi0+KrKcYlxl6cnn2G1F
5aZBt7dlt0JsWc5eAp1JtcNVVznPRYm+gXWczkU0fyO8pMGlpSnQ1z9AHgCFgUIPujP6IWPotZi0
ubQYMZ4gWm+//n9yEDMCmvxsTW31jFODNwfKdw5dhyG6Da20AJJXBDp7pM5GEZzXnx37M6zp/7O2
PuyxKeE9YEPypysXCTB5hXmip9NybsndIo1YVhh0OIBM8QHAEdmEiT1/GVNbTKPlguGhT/iY8BUz
cmg5zBjxddn4/A7aRNibjyYjWjOS3q4pDtZ86nqoi3b5aBJF8yoB3uDFHxB/EdJCzqOxelPGgP38
k26Ilc8xsZI36Z5yrT65VBjTCh1rgu7wj4ZP2WKTMlikCv6zJ6vXurfQJumqIH25EIrrvYeZKC/e
sPmhuXjNhWa2ZWZ/4RQINHaIklNnD0mMWkKbgEcCA6IvtwaKftRvImcbcIosrV0NZhtAasUlEfQa
ETuQthxy+gfV35h7vEVW/OTUBafEDHr7s4JzKjha2vEuBHU50RE0YBzFDwMBJYRQEm1ypp/zA2Ot
PAepmOobRkzEapc0qbt8agWU8WL80qCettNzThUeOIOqnqsPHh178hDzzHR/2DRxmmDBZcjEHChn
uYoZkTodXmsmlQZjVDqhwLGAQKTaJGwObgdykTn+NGCsivCXj2vP5nrNShLxDpfEGWj14/QGTK/7
NhClpSQdgbvNVy/09r5U+vxcEyudW0yhOGvLLsf+x7SG91rjR0jESy5BCvVhwoDdk4hXRvuvEQ5A
kHF6osd8gEc7oV8WDHeKlp5g427D82IcseF4F1VrPyjIoZRBDiEJs2XWmhZIJ6I6eQI73K9mJRLB
NZAzSlgO7SZuZtbGmJnbMk6IRPGLMiVYiXTf58B4KaZ9siLKqnrNXw1IPpLCsDV+7P7NZVSNveZb
pQXndlEWK0VDwSVqtdfgHhRmy2gj1l7DBNwrlv6XlmvW0Xa7O91/RyDDixmmQnEIwjkTXlyzmANs
MMZe/5bYEkcwhRZ2jHCE6Iyfu5tAAzMeja95Z2HKd6l0JYnBDI47H1JRsRy9YQ21aj8xsGIxwQrZ
HWV6K7r3liBjYFxM9UMybhGe2+AVJ/pBkwkclHofoOKYeMPY6taehQqrExvU7OzN1CGDZK5MTv//
m8mgNxk6/WhxgZt7wH2T/LGmrL9E9VQWOziEQ62SkA31f2Efdhu7ZIQUBhCQ7N5/1hww92NU/fhc
+RZtXq8G3ehu8/GM8cA2DjttaTaQMwQ15qXhY3hNVLQxS/kEQJ9TefyRAP3lakvQkfAdCebWXPMY
t+fMR0FyK2F9xtCrqogTj0s5BHGQUE3FvcoDhjzsHC65pwZafvg00tLnaNDliwZ1kzJZEu5gpdw5
mlCOLBZ1Ni57ZQM27Ig7TvmbnIL3vhlPKjN+eh7fV0F2E4pcuB2dNDqKoniKk9p6c8s+W1siOUFH
4jSw7XmeYgw+ZP7BEs5IS8pNsDof2pZYkEZyq17VWLV4h31zPCbUwzQmK7KS52Yq7yodn0rO5bbF
d9eedA1IG05STXrvwG+AcMOnm0QGcdy273+Mti7a9FzlyTnP6MtsyvrfGBydcvhsxm5TpsFNmu05
t/kuS/qyO5dpoef/4txpFiFmO5WYp9KUzow5uaa29Upg9FZysbNYGnoKGVz93HFiaPilbPRzuqQs
qjAlWRIN8pvU+o+hq/8ZdoxVtlmOhraku21LMBq7ApMYHtYw649GZ99zSZdh/lVjqixL/ueOjR+l
sBa/ldXeOu7YA1nxhsR7zo7BPo1q/JvFX0I9j9pz1FyCikYQzWEjCymFecndfy0Ow9JT+5RakDHf
k3Mww3tJqIHE38qWMXhBY1lnZz1hNoGPuggxYimGRNg2i1VhQiHmFyrt5BaxSZOcgnjxSNEW/RFB
T2M+JbEkNhiMtpzxFIv8bHr38ve+Rv1v2ldT/A4W3TH8UACQHO29wY4Z5xaXmx/e8gPFU9jV8u1r
xt1mTChgIU1iV7SOUB4/xv2mC35y+kIpXkT5SuLNfO6XG8r4NrG09yW7XZ6OFxNkwkL15sZK7a84
ejZ17qDsjyEOSKPAwZAgj7fJtBvYVvuRUC1VCwaEknJsDikFvxWfLF1z2zZlmjZp9kfkDs/5UOx0
C4dVaQffqskPSdu9xK69KKszA81Vh3ep8OJXZRz1EhWUe4IVaVQ3uuz2O6v8GIOPSuUfnTYs6fS5
VwGkGo8hH+EeVKJVfstIy6cmVYhJtJwQQgvLee64jjMzhUF7m2pocUlTHuhWu1b6axRX75ENn8sZ
FzSXLF2wGOU/PwtXysivpXIOcGxo1uHGyYEVQv7CjEgRw7mvAGBovouDOSQrjAmhdxHdu00Y7aXo
rnECB29caTSohoZ1qRCzLMbyFglPL6S5i6VL79d5Qqq2pbNEvAZMPoyy2CkuxBIA1Vxb5+KnaAXS
Atc9DfUOp3QKYwdw8jmybnZebyedmVO7SvmXkNfej2Drbtpc8KiAu63J9NUNByr9oyMxp+qebMfW
bhCbQGrW7O2G3X121riMt/Ap2La7Veq7EHy5lxhzjQ323dyxXhO+gJxrLG1hAJMY+cILFwDiK9Ft
Ey0+m1zCuSaJ0FllWbXuqvqVIz59aXwkx8yoeayawzx/jzuGkAbyc9dxUkgD0gk1WBlyMNPPOP4y
zTwkWoDz46zp3S76+5OxyT/MTlA/YBCsZcaAXZmnDCtpYR2lMKDp8rBhI0m7Yi3DH7vt12OOMgaV
aowfrP+L2gvPOMU/mvjepxxB8DGS/XgKuLM4xvDUog5YiXOD97oWlGOO1M7r3IGSUTF0xZFRsTu2
0NOTiWmpkXzMtqdWo3TMDdZU/JyCOH+a45NJcCsgPCrWsr7S91hoV94E6kn7ypORvxeTriaml6hj
OZj6A2i+d52jUCzwTJiMMzV3UxrZNvcFkfL6eYAwx55SDv4CuQmZpGbAZUo0O+04u6Q1+W+AIuB0
3G1kefPAZHQUn+jmTREMIKOw3wIgXPlD+y3z6j4frXQMJ0sZtPuS/I0vWtzhtPjgul8ZhnMY5r5p
UAAiPhrYdZvQ27O48NwATBQB/3TG+98dYeica97hHBahK4/KxhwEGUV51j6jO8XGz8wds2qrP4Fh
MG7qY2Lo95q7wBicw/zqQXIdtPSrmPKN9TPIq1U3e29oL3kO65B4EkHSnjcOrgYzG3xhxrjXbPFs
dcOROdupJlyR1iVEMWNhBvQQ56Xa5/2OTevq6ta10bjQtgBIh7s5gUdIOu9XcomN2jeHbvUY6B5s
qAc5il2EUaKpNwPCqM0l0vF/hFXAe2JyKZ7R9HJqXXOjeMT9uOu/leluXQJAxHD3juHzUSfjrnbA
RLrVR+ujxUxMa14HbedzJ8ms8ih1BY3D3ETVLR68t3hU59L0F9b8/cBFtryD7b0GHCsHfbq6c1Jm
nunwenjoW0xNctFchdevUu9dqq01/aZjtumYVjgSCEOc/cZt/mLy8AvSDbx4HNX3mgYlBW+0BHGT
jPV21Ci8d9uD3mDQasQ3TNUngEqNkHeREAiz+oPe4qEBg6l30a6zMNV26aVJnZ3OMDrEtkoA5KzQ
KR2FK5epd8znU25MKV5kD4DI7radZRAHIxJkpdjyJS1eT3M/aVmnGyJIzLngIxx0NgHzN+xnvMTC
5GruiGCdxA8yhJ7p7pICQhEZFTeQL37vb+uuvHTFt1ehZElefa4HJbydLtkb6F8hJ1qzeW6K8gq8
mdtou3bm2hBdpxdjvGZ6/N5N1wqhXhm/VftIpAOvhs4ctLVWbA1ZHBqrgRtX4FEYMMiyX+Pn1ZJi
l3Mvod3qJ8w5WXP4oeH2LZwubqb92hUtZd42jSbcYa82BWG+gWP5HwYNAELB05S24J6Dnxj6iao+
8uxfxPSNeLLEj9hF+VXCJz2i0O+aMFvGJb77DRepnAx0VLz2+g24FIBVxjW4j4zwwx3nCxd9ZP9E
0mxboD8avrIwbbd2xN+tf3Lk+yw5oxN8JOADPZzsY47USX3IrGMz82MruigqensxLnDuZVaDuP2Z
WLD1sk9DkSuN3Te6rNbT+F4FvxQVrRouzkGz8+t/STFsBfV1o6Y9c0rVGTTB4d67zhtGrU2lGPPT
0qk49qrkpKrb5KbPwrn3nvgSzlM60NSH6ymkjjRy/5LcPhl+uiBdWZThV45N1mjjtVYIYMKAtQVl
XCxSwfRnsM0P6d4e8O4A7eG4vS2tv1EKUqdi7xCjy4yHqV4AVkLxEzhhA/CMDGtBO8Ikwl6o9h33
ULhruM/jzTye70iC+OVljrk5ur42Wcwk3uU0yzfeCI+ujr+kAY0+65+zMF7aLsYiBhCi2AQ9I4WR
eJ1zr3N2N+/JTO3bnFvKSyypzNwHkBCaqjd2VO7AwByG36AAVNkC3oiGehUSSWip7tCw0S0YRsKd
sTZYufZJqCH19d8RoAzuemSRKz/BWQiiHKLgLu7OmrWvHgxaBAfQdNfd+EmDSTsOl4FUMN0XUXrD
CI79VJQ2csxrIK9xBwjvh2KbRbhBs+39F9ldp2nbJ6dIkndbuZ++mmFcHwpjXlsx9zTKtaCS2jhA
L9ybrDTOnzH4G4v5ugXBv2bH8sZTp7eUCIKBotM7u9J6w7Dev1Mbf2yG5MT0cqSbvrT8Lfi9o1ej
J9k/2AF4ePDf+xwPhLnoKkTJ2rnxTnE+7niv5JZ2AQSa+mp1f7nQcG2cLfY0mFjcPcyH1GW36Ksr
lQpNWB9dNvRyICrbLw1xbWSxGRpx8Y5x83CAeCTGI0TXHDN3j1ffzQ4AF1dxpjM6OlaMHDNGot6l
4W8fquFbMzOxtaVBv+PwmYVwzsQQXrBJ5CsBqsxpK2qM+vjYjZVxiGRLHRwgXraFIIPexandxZAw
pvaaIlA4mmPzGvKTkK1FnocMNdLMjjQEJwgfRxJnxk7v8xfXxzusldFqSuivncJau+GqWwVTBXuD
yM3ajgufjnUdUqLlWYxk0UdqHdpVQkqcGjRL4V9ZCj9f+zUO7iy1yfvDxhoBbz20YkvmtQEAzopQ
e65xGPTw0jrgxwYobSzZ1OmuZFh+NTjvmLxn74YeTJva3sPWiTZU2P4xE/pq2zw+51CpWfDDgwYe
/UQnbsPwzufWCHAdd8MhAvB1bMCnYREvirMUdkYPRZ0y1uGaawZd+GZbHSxAuETb//9r7YIci/wC
Z+j8/5IN2OnxaD7T3ZC94Gt3ONnXmGe+Y4UXQKdf9Ar6yTkmjYUnWuS8PzY6mD1XdrhNfku4p+zJ
xWjeQeoFxY4JNK6mmeJNbk+Ylam7XU3N5G3V6KNg5J59RAL+iawRepzpfeq0NHC86r21ZmriWBcS
CGIyhcuSNgr4YnoMC6Wk16ZKtWPDaOnoq/YvB5S5qVstW7V6jHl06kl5Qmsi/eUPu6rgFjEaU73r
R2Z5g9/ZO9/NnvxhLPlLbRilXhhsOhskf1viSDFwN/ozFKDrCnq32cWPTh0XJB0KF+XFFIe0bQW/
YHerzEFtsrpbRRLAo5y1Oc0DrZrSt3oI09zZVeDokkw4R5fsAg1ni4jG6GOGTZbHsH4qc6kI+5Kf
5DwKeibqr0CHvUNToX4H2hBx9jCsbSbD6CSji91P+lG1r5HnFCcQjEYb4ZoxzZZ8KzqZngPFdvUI
3SGYsL61ZbnPwx00OdJAhI1o7ao//agDr8qG68RgI60wqpaew4OtMYt8mtobH5x91KrlEEXVfuIB
htAJUd/wEJ5xPaVpbp9t7Q++CYuYKj6wmU84YMRTDXyTI2DIZK81vN3ksg0RDjpPhHYmsUn04HvQ
CjiYDXdJWfQHaSUs5YX6jLBanene3dF/le1DitH7EUUevzbEoCA61oM4OC4hPyco1To2rHUOe3XN
VRVZTaTJtsm6A1vbvYGIIwKYGVJjdCa7RB4Z7MG8AYPjm8FrOyrSnEnLvZaamkXbjj6uqO1Elfiu
EZzYlXUs6dLbSFJvTOJtXFhZwMlgwAgBro/m8tlWCNVAVulekpEh9tWfyUkTeOLOUO6rFB3Myme5
PSJs2LsEO1JfIyLCJH5Uw7QA66RpY0D05Royq9y5BvidzP1oZoq3N0cYral8sUU5o3Q6czuU9cMz
CbPFWXGF7sfYQA0anOPcOtn5o4aOve8cjJsIjFuVIq8p8IulAqMXWue01cZdYaMgmZRvreDA05vA
LkrDBWtVZjF/FQBSp4lTkdMCiRgAnEIz3TB7A4c6ygHVTscGGuElL3FlBlZQvTkcaHaatFf9HISN
Wi57SRbNpR6MbsNBXQx6GBcmSzKtmHLj9kZ77WTdXbEVf1tVnOwn0BwhpYZZBccl68aIKBUur4gt
y0ufJh6GBT4tqtwnbLx1BFfQV963bbCiJ1Kfb44hR6WMMp3MhVYNfIiRrDOvDulL1WavYNuYbBKb
L2UzbDyjJ3/vSso7RP9m0KsLsz3RNn77UkRaeTFl9GslVrTVyJbiaqWytW5tgGwJQoWmgAC0kbsb
Ca48EsKHvttPK0Mo0qaR8+xTe0nmB8mi8V+junLWhtX+lGnHPLrTKNPZYX7NlmaiU7iGdSynlpR1
mTadgdYPzk4+r2/WirWWih8aG5ALDLKEwCqoSSsxpNQjvWpFAJFtNL13o22ICwEZ3wcO2VikvkV8
mIvLTgjpq6plgOPnQA6txnhY0iGV4dMHZ2vDjx7RER1GuYObO39MXMJShFqoRnxXdNZuxXSmLj1e
9gVWPShNpLDp/TFbnxh+AZ30f6Z93pbHQg5fXu1SZ6pxPalM7KvZHA6dVP/Tt6E6M2tW51j/G8LB
OwT64GyLyX3ShyQ5uA4oW9HGJ1GV6EC6uR6Bh1NrDsu3YwDHyZgUdzv2e2iQxxHR61RiRghwhwS1
dpdI33u/SZZVQcC9ANSzsP4RXqJDkme8DPqfROjfQukHMwQv7NVOsZ+YUSd4hagUvmP9sBP45NIl
DOSI8RlTmXXzy88xNHboeBbhT5hv4cCdrZW6s4iNak0Si9Y7n+bGcg6vhwNbU5ttdbNxgN1pB74z
be1rebry0NmbUl2Cgrq3js1l7TI+N0zuLpLGvJWCxxz12IKhnllcBKruIB3YFxmmNTee/E2Y+rDh
LUGiHHCMmSSKnoShpkG8X0hHHeaH/DLZYLsEwhautJr033MpzHAncLS5BXB/lbD4poK2x+DDc+mj
Vam/nMIiPSNF0lvvXyPfTo+lHjCQHKnCdShQkpUGK0G8OYN1yHLlEbdy2QvCZgummauAaNf+2NNd
2WUFt9rKIyDSQtl0Da7hCm+T72rNPvXxCjafTeFaZ0vRU1PjWAvc4lJ6dPKZHgcz9ie1YgCVoceH
4ToVhThkQfRh6x1J35SVMxJzXEwZ8PEY5VRD8ymb5i+1XU7QuQUQOK932sjJQpBAWoNcTwxwZLVf
H7IQl7Yezp2Q3PetXMqNZjq/xX+Unddy5NyZZV9FoWsdDew5QESrL9JbehbNDaJYLML7A/v0vcBf
akk9ExMzNwwmM+kykcBn9l47VC9JY225O1pzzvf2gYHqLctNXJysZ3GRvmWNN5xn7T0gwHOxr8Eb
lZ4PYt3lvdT1Eh8iCkCf4NeDZn05eRUXT5yMTuDKFYHu4CqgceBTwS3veYSey6j+ZKB0n2YLQGkM
3UOXY11LReXAXCCa2uegXkUQSH9NsLcWT02TI5GM0uGu7yq9j1Lrqa1S91oQqQDiBiEsvGyDkRA7
xjt0+VfQ1vZzELJ5HVwAyF3rfMCkMo/lEj8/zqF/nRcZ9kDz4PbWIasC++yi0kn4HZcK5cna4fHE
tUz6MHHdRJac/wBKmO9qmL840sJbg9Ti1ZwSkGpV8HSt9sPwxWuY9JQ1EABlWTfoIZhDNvW4q238
G4lGFMncAsh05wHJj6EK0zO3vasf2DocTQKxsDD5pygBwG/H0L5o90HP0jpu6lwO8JVHsWs8d4G3
2RcDTQibVr2CGkMnrcwjTyHiM82aXMUxkMhcRhs5BjheU44eYL8YAJ1bk/kJwZ4k0EKQzXdmdtvU
lfPceDDZSgCrsSWS7UT585oa75E7jm+M7gWpAhujRH7WZH190gVqCceyfmAKeKypK2/nND659A43
gPFv2Pz0O0q1Z9TyJLlZ6LDKlr+omtRulqgBAHMDzZOq5a0l2QG0V8IoL7OLnWICv7pWhjTpRTMb
VbRgHhvM9jtM1Z/j9NLrUV51ovSG2r2qrc9izI3rhIjBdFlfukZ4hR7Rnl2IXKaskVuXEugHjUE8
xlflsXx0M/9sGuItGFHt0WQySzQXQ4L/PHX5MiIcoCtO6QNjHgabRn1RMoCLCC8O2Lp/qkLj2Av6
FnTI3dbKuBINqX0eR53esmld1yJ4qyCro8fZzhKW3gCdatX7xJfGMWo5OGx+7zOtIBXvTs09Cvc4
fCOyM7/40z3JhCE6kiUYRTFpymnIE6K+N06jcc6KqD/GXrZxQGKh87pgFoDjY/ZvGOCPU5zZuzaY
PgtDuHsVn3tSrgqHRY727FXnStbqRfdFvAqelpgpU4/Ot5BIduIO5S8vH3AIq77kMFfxTgbDOrWb
98FzaDDKANBZ+G550zPXzn1LM36QE+euoQOJZmvC36wiRnyu4ZdaPQbXoa3EtWFrWIzpCONaHrNm
4oyFqNfw5kdplv5tPlobcImKC/gEiFczzAdYQuQTVUtYNIiY4Foh8M2ORJ4u2oj4LepC+1YhcKpE
BLCtMacD3jUIJfbwo9KYMmMHuEyx6Bw9czx6CeDdwsuHAzuJT20w0EcgAqY6MeUmxdxjRu0DG0Cg
SYAiDwMvNB78vFX6ooJuZ8f8uYQPXJ3O6vZz5yaofX0kNEk1HUQemNg6bRYmLjUfhzLha4a9J0l7
V1mPqN1RkKCBXaV1+oFQnA298ImYy/3bxiVktEGmanOS2UQyI7qgMUAGjhAALdUQfOu7n5bbMMaM
CvjttX8pdKzIr0s39Uje6iiJe2CaeQ5tXb3FaPJSv25oArISEYB/ZwmBF/44CkwOWoODmclkGhsU
hUxiNzHv51VeLOSqNPoi5Qh2SYJIaVYwe0fcuMPQ7hW6u9p2bqqx/WGEgnSfKrqXDtrENHRYOKPZ
1WocXjxI+xoO7BCyT6EJItfCbEfsVtGwQyuNvbdoLm2HfsWS7dGc5VcDwW0TzrjaGexsQr/vybKk
VRlHAlj92trSzyDjTM7DpGHvROUNUMgAyMI+nVxMLng2cbr/IrvLh2VYnjlO7N1fDDILyPjpyR03
H0yhLhX2RKxzmwaD0UbNGl0M2b1NN+wGzpKHEnlZC6V9E04IKeHN6A065HGdzf7hL2WWWEB1nHkD
5yDetD5FRaVSJAdgyiX6WxypWqGWTuO3QjxUAcKUMm4JILSe/EAOh///bNbD9mH7H0ua66+ymiCC
R/o//+Pfbu1/lzc/89/t//VB18fd0/98wL/90PY/v+8Of5ebn/rnv93Ycozp6b773UwPv9su++MP
+Psj/1/v/NPv75/yNFW///bnX2VX6OWnhWDC/zWs1XSJV/1f3//g33/+379v+Q//9ufrz+znEP9v
3/D3eFf3r8SleZbhWtK0bMNR/4h3ta2/St6QJA74rk3r/9/hrsL/qy0VpYhjuJ5lLZ/9+U/tH+mu
wlR/XR77jz/mDq1BWBY8Tzz7/HF/v/2nosvvSIXQ7d/+vHw35ePysOPn3/7smbYtTUiNJhIODxqW
JFb2XwNdQ6jmCtc+C48pJ1jIL8sn4WX9wS6okKbBK57qzu1vSao/f98ZpxgAR0AsuRMLQIj/+FAE
rbjGS52bumKh1v7jDro0cY28TJ5Ygs8H1Ro3UxLahwT4O8SR8oYZDiZGd3g1Gkce2jrI2cJyM6sF
y6mUCsusW/kko2TXiXx8pRZKj6qDrIQT8OZfXqv/w9Nhecur+e9PiGe40nBNZdiO6ShvecJ+/Xzg
AsjTZ/6lFFZt20S1c3IUz9GYxOekZ5TVtNmSiQSvMlk+ZC1WoXhK72uHN2vXR91msMvhNOiEkgMd
TdLHxyHpX0q76iE9Jb9rUWzCIGM17Tg1u2oEcBroI6f6d4adz4mEiiUL43HS7aUkL8NrgD2A01tl
TUlYLlC4TrJZSi3Sa1iF6nk++glCwjFkrjyZ7n1i269C19llYCnZEBCwy9IScvMINwfmUsP8xCIc
jIS8PVtzElBpm1dcc7bBxDSkC3sKfGkH6yzrzqOYgQa5XLX8Kif022mZ1OvuOFrRfhk9AIcKxtVU
d09NSGvdxleftgvUybSmOEovVXeAqcU+yeH6HXh0B7G39yLn2Af849phRVyKD6WhDyr8EaZVXryM
K62A6TBF3rDNOwf7LAsIhINqn8GxxutNqjx/ZOuSdBVpUjZMEX52jcOjy5jtRXWxDOfVQVFRNazY
mgTGlgNoA0hjgG1R/Ipzdgdz+TNJb40kPyVJFtIuII0d8W+XHInudJME06lAIJRY7d2kixFVDEGi
jEE7W+yKNPtBAjaOYHA0BxJRisJE5wy8Cbg4ZmPAzJRsgO8ZHB5VHjxWmYLh2TUHr/PSy2LGgPtO
KVD5CIsp0qEKJSB0EAirRP0yWXqIGR8l+smMgwUeYGMiw66wgdRNiUBzdgOyabBXDcsQ3AIM77Ht
zQIkd65vbj2Ki8pmrBRX7IrbxVxP3A6CFi5a9RhuqaUVTkJ7K4Z4pLDn9yHrK9aBth7UJG4pUqMV
6R+E+wTUEZNDji2xuDEdUKflg1mT5zAn5g8FjaILYJcOcDEtjoSxqxQc2XQTVc2DHwY2LT8aasQr
V0shZ+kCrKJOWTEgsdxyTcgo9BLnXHWYU4kb4PDrcck2dfMWRwo0XXt0wB5r12Z/a6R4dutrCz17
Q9L6tA2YIcONQ3uHbe6NBT/6qgUv4pHckXZXts0J2prE5ULOapA0PRdyTEMpcInnW4hmau1VqC/M
1r4FLzQyRMw+M7sl7yoR2LSwxcyxeRxC/8GxSadjOjtPXnMoLCR1aVF/qtxigTtgEvHs+qmfIg4z
/4zf9mIC5Md6UKMM0BxGRNUsaAoM6C2i8tGHRhndDylw7dlFtjSqs8csimxbe5W57NiMsrqXYBoQ
8Uaxfl2KSTPKAJubOG+Zgo+ciYFgpM9hzmK2o75nHMThTZLrtoQ6Ax7HOJVVBbQQs+CaTigcGXYI
cdPZ6YdQuEZwx2B48MqL08A7JgLPOwgUkWbkrAiZja/eNDyii7wFKFLtXIkEcvTZmSlxCp3pKRVk
fAiHUetQodBOdV+tpvWs3OYSYNUdU4Oomtr6lXcV6ELja8gpstzOuDZx9zj0UF6ghZ2y0V2iHni7
L5a52Ayic5uGP012+6fGGn71Ve7jU3XvSWHixIvQc116pmKdUJHQUrNoIhS7ChjpIHA3oJweSA29
ZgmgFAat9vKE/ONeSb29mYXwVt8P9osCdcAYA5LMmX1hKXGDFYdftVHMYTGlhuXFXT6ThE1ixkSr
aNjtW0nPdmzg6EAGI/EiQA+AwPeDDnreIbXe9eKpCjXXqbBqYDTPsJ2Wz8IECh7nORAPFiaO5Uv/
/KDIyPLQzuKUn9CGpOzN4lgTwIN7jUi8J6PldN/hSD5937Qmq9zOQWTAy+Teugmfy8wmfcmDNFiV
NUZXFAzXLq4+vm81iULyYYFxt3zzCcnNDJAgQKgCXI/4NuND9ljKcI0XcLL74mQquzh9f/bPm6aZ
F6e4tVg/ksQI45l8ZCGbc4VJbV+K+rFpOQQNG8jQTDZZWLbuby8K39O8d34o5keEsOb6aitPEsiB
HJhhbXPIxmUAGjtcMKP5ZgKgWCYlUmBoaS+B9l89mZZfLX5eVrMEUn6SWUBOQNl7j6Ph0kLEtTxP
hSwuRukKRGnmsLd5p2xqVZFx1KU+GqabUZv5lx6MX21UDj9o26Ite7gK+21wxEfXnQLeJvsuoJku
In/jVPavuW3UxZMOuBvPMA5Obh/7ifMKG4HqAYna7zANYM/irCCIBjlgbz1FAda5IKlK0upd1I/w
LlHoCBQbyrqRaYiyKBPxjQ9xgVmcpei8ULrHZmy9R/zWEeuBV43PnA3r9/HDR4Bu2nn3OankBQLo
wxhW6FEysouiRPwa4A41IxboImZaoQeoW2ytnJOlQrLzEGghNDK6/ahauXaynGeKkLxtEcs7Ji9b
SAflT/RN9KPBbMKd5GAeQys4SVuSck/85auAC6HisP3Fi4lw0LTa+yru6O2bjhZLexBvRnLbdejc
eIxC3QpvdHGkOZt4+XmiTJip5OPAtHDISTtl8yA4MrEnd6NhXnNBvo5G8no3dEhycNewBRKovmWV
MqLNrPkB0Ym3Cd89Wcx3M5uMnYtf8mZeapUhrr4iEgM2ho/LNHrJwmoA0DMk62ycgKjMbQ56EONH
l6nsOCfSXkaUzikrG7D63fCSt+KttRMkAnYPpSVy40OKPW9fZdi7KAgfaHnr2pbXMi2fh6GonsJq
PLKBNgoB3LvSN6TH0vOOXxi8n4VNCVQCXloTd4DnmlOZsuRwjn6FrRa3oM+ivT2wffRV4BxkX/2o
FmxvCUg0DUPIZQ4p1W2Q3kTF4ueBccVJiayt0S/nYzmyoeF1NaxkLxvS282ynrdDvaiT5+F2YOuw
N40NKOyZnNIY2qxTPpK+kB667JMEI2ZXTvuaydCjqNAxQCFrfsTbv+9HXP0Mr4xdC4T0ZsrTF6CI
TNXd+hZa3LQLLMncRN3Mw2TfNpn3U1eygSpFD8qqArKxJI5ON+O2CGNY/SNBevU9lmqxMfF/P4WQ
o+A8pA8+l1B2/NVdtizX5zx8NFn/MFTxSTO1OVIn6I43cE86lZ/J8oID4CRcbdzllDiwdqA4Qw/3
msqxPwVeFN/rIniBLdcxaeeaGtqNcfv9oc8cYjiq8JjB3DZnFsfOZD1pg5lhuGQMGl4MxncAxJUj
pIkBJa/M2msu3WxlRxjPl1TzelXkB+NsFIqtENJ2Ype7sz1b/WPvZgg9B+8NPlO5nquge/z+ECsm
Il58HnrtX4WdOzfZYD3avXxJLGHfhfjhNuOcazRn8bZKR32XK6fGXOuqrTFm9bZx0MnME8NAoe8j
cJc5mR+XMEcJXHCyvpEJ0G2QkNi99F1gGBCjc5L1UgAzpwRb8Aq2uroHUaLuyaObd4kPwg6RAvKf
ViQHDujhGog+o5TANdh2Sb0Nyemhdb/JHKXZT1JtJTHURp6hsytLlPCjEb6yI29w2Rvu8fte0ZEi
ZvnTI3HK453ZjK/fj5JV7uw7Qc0dGujHaTbdXV/1bFFEWt7gjErDwuH3c8MJDOyZHM594GZXIx4y
UOl5ds0xhEbJ1Vq+8P3VJijxqX4/qnZMd2d6hMv88/HS9Lj7+/YfjynJtfQH09p+f+2Pu79/8j+/
Jw6Y0UXIPb+/pILJOntkS4QJhVejpTpXy4fvm46d9Q3FHQQEr51TJijc8/2YKJk71kvL9zh24v3x
8KbjbStq5jbf/6Qx411uwunip1mE9mv5x3NY5zceoTDfd+hH1wzCu9ruizv2jME5sopLYqXF3fcH
ZmFgl+wSWwkzNcz9+hkWUPJIUB/gY271qWU/edO+lhruh59fsRr1T7Vbds9oNteRT2xypNRDjHf8
kfAv/Guec/99y8SzDpYnGA7fNx3O30fJVobFIo/t+356LCCsEpR5GflVVKKZvvJOiTeFF3gfcG09
PPcPamY5nBTH0DRqaG94fTga4Ok4q9SHK2P6+XszlejM7ceyc+5JS4j50x3IKdaMJcTsdmNofPQW
4CEQE6Zr3CizfTfc8ErDjwPbeh1n6YCKjKAoNYivkE11SOnk78lhGhrVRHupFml2FxB/B1GsLBNj
5TY+VrAAxwihfEBSgAj2FA2nLhpgTfNXoswLsMIlx770+3XZZYuuvD7WwkRtKWCsmDo/6pGgK22y
DSo6oXajiVc4Km4CW0x7A0dBET/1ZYh+IWjZqVc4vZPZePWT9quDcLRMmk+qY+bt9ppTLgQU1YZn
1maIkwf/MfNKXPw5p4RQsyQdag8f/H5oQMUorQGehOadG/esHwfjEVE/MrcHrjrHzsXElBufTCQ+
sBtukw7CyWQBg9WE3Ixs/Cqk1yQbBxeWPviS8RKnEttXNKWnyMb0F+v4MtEB7sKgO9cuuKwGhg8R
cBGIXys4NwwWwxRbUmwkP79LH3N2ya4zWkSl2btXk9HcI/OOc9y5qRRLoG+DBUNLpNAuqkOKCEFV
i1GGvVzF0iFIEXoCSx7FK7Gp13piRBTM78FobA032g6wuZDqvNmF8Tn30yq+m8xKE1xSnfyoQU2E
4LbJ7Q121d9WUv4Wcf8pq+aZqS1YBLzRZvfbUoIVDnW79stnxL9vYRWd5xLX9WQRK+XW+QZ1xYMb
Ym/2Kb8Zxds3MlIFwmPesM6UHsEVLfG/cHeqsV7OqmxCOKrtbnwP0vgzBDbBYQu/xHD2aYfytuYd
oiMQGH1T/6biZ/SvcPqohzlkssLC8dgZ3Stq6Ve0Duc6xAMURhOCJ42k1GXlHZpwQl0qemPgLFA4
d76I9R5mwENmuXptBGCNGo2cDVeoXxgfoS7fZxmbeyJYuGQxtl02Ni8JKgTWL6gCkHDs8qfeodWs
sNXu3JnpvujPA23NuWPasMs71phxjHEB6Lu7NVX0lSN6I5YFzGPH27DqsDeO9W+mXeT+JMDtYl3U
W3CGbzDsr4HPdKB14L2Zk+TKmHaoLx4QJBYveQ3xzY73jRl8hln6Gk/dXdMSmMOZ/UgqEFvmkFgQ
zV5tYEU3kirWG3UAco0ksU6gaJ88iXkMr06n2LgbbF+9BRSSt8aHpSlvAb5X7XTCGS7vDKIsa8fi
dTLQ9LFkvXKUfpl1cxJVwU5HltAU3DxYxS1TuNLJF3vWb4P1VicaRlNiT67Gr8rACTIRsNerGTvo
ZqYY2WZkBfSzcZuld4ZhASTJ36hzv2rfrTcuAJ0sOESe5dxDDyaLNHG3QURpPDWFOOFQfo5AGDls
Z7ZxR5lLO4gTPLTgQAosqWnX7LupeWoItT8LW9/ORWUxARDXTIdwXgKrflE83zCV0OJOAYwxAgOc
LJI3zsEzwf8CQPnEcrSSnAXXNaM0EEDRwSrq8EzKF/tXmw11AUiE7mdSVbgXpby4pTjHdU6qSaPZ
mXoj8PnOuEO+rvb4h768kDVs5FNvZa1F4U6arQrtHwP/l+kQuQoFQPBeNh2urtDNTUThlYvpk4Uf
6JIcYYhSP9KyiR7x0sel8+67lnkaCi+6T2PnVmlk+HmM9ox8wjUWzPK+yWn9ZrB4mHAxpE0jtL2N
kwvublBl4u+b19lwqgLGxuSOXGjUcLEXTborEjKdx+Etd0llM4sSYHh76UYuG94gfxiZ+0hMElnD
ubf19QxqkXEtLJeh2RMtidGsRuvtwAAv0W3tLP8OXPEthjq1MRGCUUpmrJqb6qtO0HdnBM+jbfIe
U00gtek+uRWJDUOCl22wYixCDDLzoXjRCTopslM3fqmC9TR3CGSs6ocVgAgk0vBUGYjJ51eRCFhv
bOg9twaHOnbDwke9YfTw3vIVLJQQLej40QuK1tlrEgCItQg56lG3RIrJWstbvh/0rgWCAliRa+Sc
+gegqjy17JfQy6dsNTE/j+JHovrwNJgy2Qgx3Bpu/ZSiu0HwSnhMF8w/hvYxHaE/KOUDsq4sSBge
crmWy0dtojj03Ksj6RmmNIIEVvZAVyZzq1PKD0mFP0fOhhW+dSRcY5MMtYXVgeuVYTLaovJnRC1a
eGAYBoLKeEikfG5BbeccynhDsAxNBjMSx5cry6mAdRsSNJCKboyqfSLu+IUJrto3HT1N0yZLdQ+L
kikhV/dO2+QEaFrj+nbGw1T6WUPgWYn4McC5GuVrT3cH4dfjISpQbAtlHKc6sYCZN+/kpyzo1gHt
onsUnY3U2PfQySF6NAZmdqGHhM5OUcWzVteDmd21cnrUFjJNAi3ukyrmYEpM40wilexae1fjE6R9
yH2UO+opz/ED6v5e47YbO+PRGLzwkCVHlST9WkRGuivJJokkr1LnYBfwm+gmJ0xyBaOfoUkVbVnp
lRc9hy9+Ln5oCP5lIuu1NsYXpVpMUHNNjI3/zpANhVkaP41ZW+ziTjpHo3lxRO8QoqmwuC7a5VR+
MHEFFSOQ0UiefCDtJ0zuD+xBaxA/7urgdk1zky0/mOkhmkMOA0hPzIKRyirTjXa2ZqFOLjAqdbja
dWzsjY74yIB4WTMZwAFNzpsLe/2ON14A92+TdHBVfd/aZXUPjdC4zwJMoLn9h9zmo7NcZomYArIe
MUja8NhMvkqkESQOtDCj9dHInWgvly6/rCOo5O1D3RtbZqAC2vm5L0L/EuXJ52BwRq0a8x4L9LNv
FZCFykyse87Jazfo1M4Ug4mpmu2B9I6NP8r7EZPhFC5TFfhKmf+DfItLi3RzV3bTXey/i4yLWkAg
+9ADMg76OCOtfmFQzLtakdnFNfwO7smG3S0BsjEShKIA3SI4dID0+886WqyeK0ZSCKZH/el7zRJ8
YzG+i8a3tGiN65yqn1JGv2xwSikyYEnycQGSDTX8mjieF9XTVFazuS87hI4z1X8MGw3QR3NbaPAG
XSR/0RlADIQn6RDn40NGqD25UqP9SUrTwtYkIGokW7jk6OckAgotcIw3kloYtZjQTQQunxJNeJOq
Y9IYyHM7CeBxSB2CXzAeTgTvBKH9xEibOTSn+ixCdUWIayqrnz08QJsFFADMdVqxfY3zg5OJ9OBV
lAZZ/VyMVFViZnqXlMwW29H/Ynac72LTovhZc6kVJ7coU6ID3hu/Mdek2YhNGwKQncJgX/VcKww6
VCj/NB4KPCqwB1b/VpreemLTCRCPXWHcTjlDH6LB7Hq0X1gxsk0SS7kccrmXim3Mzmo12wYpvlAE
eri1UbwzA9ognQjWpgW9QKW2vQ3xjfZV4HJZQ9cNcnhncQFrG/hKooXoySoPM3RyNc2xOFe4udC2
gIa0FCiUslzFn1I207Xuo9+DV+p7IzxXg+Nt29bkVY+XVygGQCXIbXHg39bx8p99jP4PDDiMjqy2
4cSxHZuGIjc1R6ws3UdUooKvFuWoQyugl34qWhYEZWHdKMGkwCstEtnrk5HWw3ok1MkOGjD6PZ7p
iNlhof2fjCtcUKGM8B3joU0cjldE/8eYSeSKlNBtSj/A7qzep0CoVvOk5zOplMBTGmQINaKUNEbz
m4vgUoZQqmRFPK9NQldkRGz9rDLcDemExbpBODcyv6GCb0GtUkSuPHvE/UqufQAMm6KiZtgWvwdm
d8zJtj2VxBAWnM1FoLtTQ+7yyvYAGhszJw9VzQgHOw7+ks1ZiXc2KlS+bQqf35TdkNdx/T5+FawL
BGAuVUk0McXgAlOZX0b15sXu81RSAQqCkbfCNup95upnzchnhYD7aPmKVIbgqVK1tw2T4bmcea96
RY4wdXQe4nAwkc/mCEwsTDthv21mFjFVZqSsII2H2U3vM2cODo0TYjnAvB5O/nOWYPt03YJNEBo/
m4CEVED1o65F/xI76RPSQJPRHrxjqBKvycAOj+coBpEaMoCqYo0P1Cf7GhxIHjTE7kA6rPRH65K0
aZXwKccGiNBYjiximaL2fSeR1CBmjZ9iD58FO2VwidI/DO4P27Czm3hgIEpgJfRuNjsBtqw+3xPv
x6WZU4VF3N/RHOp7+IZ1nc2HyqvjnWvMTzV4m12fhrsuCT+FKxEyklA0+vavqtE497DrHs2PIUl+
Vnr+mHsJDHHGR9v0yRtNJYwLAlUqvI27Pmt4gmzgJTYt8G2xBPcJ/UKP/WHXJoSzbNpIyx3Xk48I
CTvwT8QCDDQhkTg1aVmMraEnGPbRMiFea4fXL3AnoDgxA134MVidYUQX5N6jirZZNhq9f/r+0HMN
CySkOpPAL1T4J9snxmpOfnDJFxsx0A5iXnocCsbTBRtP5XUSD4TRcZiGt1VkvM5SsYxv0r1y5g/k
mrVMrlNopHCZNbHd4blGgX/KB6CNk9i1VfiW9OlOiYqwvZR/gLXrr2KCRJRPApK/RReZ2DvRtfdh
MWW7yJ0G1Df5wR81HkVlz8eY9d1M4K0Yg0NpYkdvJt4WAYdIEqL/SvzwFRG/vTeQqR1UePBzRaB7
FMV7q+MD4cCPvq12JK2k+84zPhkTHBxGPqvC0s+hOXI1xuzuKXBOhl5eJo1KU4pbj+6OKzvjA9ec
8Ydj2xdCXuA6EYJM1Is0aR49D/Mt8PAirI8GyvuUdZRPZMFqyJ132wSBAfbqOWW/47B32Ec6d45B
I9/ssgXK1Pc7aaPl9apl9O1Er834LBjr3LZFEt1huUGPC4m5o/1bcn3karCHh95hOzsWAaiaYy77
h3kevgqWbh09+XYIh89G9TcxqsBtWM38ANqTomR9niqyn8uGvi+PyX3qLHkH73adKc4UQy7xGEgU
bB4dRkv/vuuichFW++wbObKCoDyHPQwGhUNnRbrZ0SOYYK7MhJNbfxjN6pd0Z+OQ9j7gYXvYhJGg
M8AKi6AY+Ji9oVlzD7lJEGcIHmIztvV7Z4dQEEcd41uXUF6z29rPxJZsommDMJliDfurlkvWcHBE
MsvfudieU59TSurdRG0ybqIRxXXjmwiBIaGbPVipwmSGKgOFqpc4bSuYi58Dlv74dhjK5tVedChc
TCUDBQpZr98aojtUZRJu7LmAzFsPjyaz0gyfl6HTcyNAyJqAi2hveDb7xgS0pRCVhKgHIRfUMLRv
0x7eSYUGsLPIekt+Atuw14/otDEymcxPrHAiyYVhAuwY41KYXz3Xiq1bytcMiOAU9c8RstIVSQFN
Q/JCvUB6a5jPMcQTUXVc/9z5FXGAs9aRmZw0ywU5IpvAO3U2zO6XHFCXhtYHWcHoIxfIkRc7oG4I
6IGqAdobDsUha80zJ5N3N3Cf54pUSVQixH3Qume1BPnAeGqV5rTqXBKfPfJBlX7HjsXgE3sICmNy
D6G1JggcACN7KVkzwSWNYF+LIQKhJpke+jTqFSGRa39U3oV4wfWIbnFxOQd4q3DvKCPbkFNGmd+T
29hnclcZmAWcAIEwzJwj1qR1lJUPVhFml7bUb/5IdLmd+/JkhJSxBkzv0bKiLYFQKZcHiIRs5Huz
Lc+4y9s1My4w1lUYvZaQ/GOYNV6FaABEnnITNMDEvfPahCdi3vHLoFZ3Y1adLfXGWpFjTGebrBnC
eFh7oKgy5L3LmiG+JNTrtBbOKjaG7mAjA10nE9EDltOTHUEI0JyJZp9qcvyUR09dD8XVCjEYR0ny
OLUmwEk0xJJ92gE94I+0TfK9rLKPOMcq1i9ZqRPJck63hATP96Spii0XPVpPm3WB0dVs2HalwM3W
k8LJXiW9pr66OCgzerd9gVNsV1TyJYjH2UK7OrVo+8v62SaHGUAGEhfGmDaLOORAuX1KyvHZ8Eb+
+Z7ibyJ3laJC7OzeA+smKFUn6EWNSL4S4T8IkU6PdpXuchS/+NPtHin6vMuzOt4GwsfJWelyC8gZ
qZm96J2oSZn4rfu8q0l/6PUVgMN7ThcGv4T+eF5Y65nTh2vDD6KdpQGUBNMh7I1rN/UvXVHfB7Uf
7AUG522rf2eDCVimB8JH9h9irAeZehy/LCZHmjggQ7iXU6s4u4MJOcWCctMGcotitybyCVe76pls
Z6Z3W8byo89I++IS5+06No3UNq11T3IBh3cStlvHE2fLnsWBULJzVoltZtRg4F35ZOOh2SHpZTEg
SbtV/JTBJ2vOdZPdgIUmmzMidUwc5HO1pxVg2GpGa41V6ASSo13j49jh44s+2rC7TOD1WnpjXC7q
HPkC3nsCYXlEijOlVEQAPdCIsKjfWINk6Z4mZydRD7a0hy3w78cEL/yqDetuHZH4ii3JueWd9q7i
algFtsXLvZAE+pkpn4GwrnJYPEN9IvuPTCJWNXSrZ744Q4hhC9t5h5QMdqti3O+qnBfO9zD9FA5B
puVbVbrHNinYwmXW1yCAe1GGbhif4E/qQP5lkmCV1INgy4jFPqSDeQt2INtNqc0guavxxToJ6kZW
dPgyPsdZkTuUIs8WDbymkWzeVIQvEaHLKY3GNqFc3cSCRbJlbXJk+ZjmGEEI7XwVUFaILAIkEnHE
rQnMg/OB377PIPFK2/0kZ3Y3xkyRWCga1hwf8vS+8VogflGydWSg93ZuooabU6hOtp+CihafnT2D
4U7/i70zWZLbSLf0u/S6QQMccAyLvouYx5yTzOQGxsxkYgYcg2N6+v7Aqr6iylpqq7u6i5aZaJIo
RkRGIOD/cM53WMaPEW2AkpShmab/86wQ4geGXm5IU+Bm5zDKbomZYJdTyB1xUMEW/BtzOcP6aTMR
ZYIIu9bzm601gpaP2MpC4oR8W+38JMOq6kikQQX3Qh/oEPoJkm7mTp21+YD8Cd0f8ASvaU8K6v2q
Uay00VzdjW5FFkgcWXzV1L4GPFHi2eQAh+jeofYC38YMFL2OsSLOmMV67bonaRh3+Acm3a3zGAZe
R/zFXe+YB280s42umWtCDtxQ7kNjHQg3sZvsW0XOjNMzPTJ5alsiJmT+gKO4bQBCExtFlElW0jsg
Y0BZyH18RacHygEJbA9AaTCvpb+1DOKMkhz7Mx9Uci8N8EtGzw47xEQpp1g9hsbCzu0wpLKMmiDx
AQEifiOqHka0Q3YIKSoX3pPGy0sJ/52IgJZbdMAERc+E+ewqpz52GemluVPy3XY9+KQy+pGOSO4T
8QxODcMk+VPMO9qjMZI6xUKLGO1Fu++EtESC6t/RxpX0lZ5ouj7bVIAJscssvKIM7qg2N3XsR7RG
wcs8HvMx/SSM5iupzMO+Q0mgCArgXKYzgkQAeS8LiNlLKzqi9DFe3LulHo1jYXTnlmQj3fbWYSYr
DAAJqAp4RKtSh+0eYx2u+Nh5jWyf4lOIXZG9YaCcNxSGdwSEYMj0iDW1F1CkGqq1ZUoy1+unQcME
LdsfchKvjn5xq5SLu0MQaLOzpn+3C/ql4qGeTLGOBHsCA0wx45r6GszfW8orvKhmQBKi2lnMvg7h
6H0oMQJ68NeWm2hiPPLH3lY/sJbRmasjtx+Y1iZpK41H5lVjmfamm7I7HYNsZN/PurovGX8E7a6h
7sv6nBSWjiCnua+GI8bAne0p1AW5BUvs4inYGonLgMSX3adF6YlJID22oyTLl6VwB09EKiYPjfUO
eAImEz3BsoT223jL9ZcePJq4tdWbP4oxfyQFLDuIkWG1ySyuGADAUdmMa9a1R77KQ20ZWzfmAsb7
RyRe+xhjZNzkI8blouQjjwR2mMLUB+rAmkPw5DNH5/roWaKgIdHEe7HQvGsx0m3akIGKT7SZ8Ss7
tP9oHKQsvDEouG/DKk/2FcTYDMLJ0DFqjLMbwi3URnCPriDnjh7nU+M8dpxcOXIK4rEoMzxE5Buj
BDIRFEQ1AV3G+LyNvfYbShZqKVli0Sk5yvw822mWwjmFzwqbHyiFef6uB6YhEz/hRqBXXU3wK2dd
klReAD1BqnLf9HI958iN81FcNBlzja2r05SiFfBLorvz1JLrjkw3jxUmiYxUnf0DQMtn4UIEbf3h
hH/G7lG0JHWWn3y7e2naJL8BEv6IcXQXgxHYkD5R7XCTPGTAzYcWNzTD8qoYhgNt6cXKU/Z/V0MC
tZ/ZjK/Tlnu76RED5RYP5ogZywQ5KOHs9gG64dAT32vIsrEiP0KOaUdFGV+neVMwahM1pY3i+Fm1
J0MS3eHFjWBOrY5TADIqwGx4DiTnIxPcS2uYxilQVsPQsNoYXUAArPWzJEZspIjxPb1XRnmfIP3E
pD/Lo0AvhRMI73uuHmLYKhlWHu5vqBfdGApNNiBR73C/zIEmj8maTlWVLAJDeegEczOreEx9aj7E
Did0FJ/IH8BCtZW785Dp7Kcl2G8mF+nBLY2L7hmwW74BTIUFDyiYDhooPUgClsPIhm7Lnm3NFmUm
LhcpmauwaGHYzlqDyHo08ixg+DtAvBQ2IVgpDs8mwpBmUICVTYXYWXyfMmTgE+jGdTYiLhuC4ZFQ
2zsDCqOwIhZYtvPesmsQBXaXQE1ngDsPhQRbYifs9n3NURDo73qiyQztLX054rBOvmNbffJs5+sU
9MRBhfQ8omfhRctFD48UUG1mWm9KQFGvoR7Ghlkfq4ZT0Mf6VrndPfzJS2RNFZK0vNsWxHGXrFGO
EDLeQsae7tIlTkoyd2L0gGfv6oycePHIVyjxsRFGMZx77jb9FDxlFnHBGUhGMA5Hwkm8NVtNKh+U
hgxVHDi53ohsylCWeRhi8t6thsRWzEkAA238eG4pltJcHV2FCgrLJrCL3g8Yl44DuxVsXHWQ4lDU
w1OqX+yKQC2M7t0+squfo+23W0Mnx8ivD/BVxI2Dz7Npui1rZTisEDfyiVESH1Xho+C0nx3tSzR4
ySF1oBo2Kf2sju5YZvTcSijwvW5GVivbM7HsH0YA0teOlt7SApa55EdGUbNDVfzW9iRX4oBYmSEH
MujecV+MRG/Xzdskhm8IOPV5mfcmrLFJtdSnru/eJ6RwqybUZEGkLreLLgHqO4kX2+0JL8PgmFX0
OG7HEMO0rGa33GvGX1tBA+prENsZrEVx6X+R5si2FgWRFpYBJyMoWQWIBnpTLD8aGdwzE73PcaKt
Wmnt6zLd+UKzSsL7gT7Z2Px/T9Xfe6oWI9Rfe6rY6f4s3irdRH/yVS1/6B++KveLFL7jmiZcXd8j
Bw7/1PCz7f7X/5Bf+OJKJ+AvYVMpmX84q6T5xfIhfXgB/ipotQEP909jlRN8cRyXxwq8wAmE5fv/
jsdKSh7pN0+RxyKU1yDpaITvmb5lmn/2FPHVjyObiKUVewqMNxlIBdE1a+Sw5XJBnhMBTDJlitUD
8gGyVIXbKvg2Kra+eEvabUFoyNqJ+y26UaIrQqfcZXbwbkD2iK2CljtjaNeGCIB0ywSnCMKbkHAf
BN8QDCosBsacMs0Q+Zv2WhwInFy/ICIWKVCSTRO1wGsjqMiV+REpiluopzdTd27YP8f1Mm2UyWdp
NmcXQaCf0SBzHkBZtcdL7/hvVmitE2ERtj3AcMydDSc4fWk0NFs7aZ9Zu6Wweag0jHJkX6e2DkCX
Jg/vPF2Q2JCzz6jELdLr18CD0JwH2LtI37AZsJX9dSTGxpiD8rajEY4kBHQBpX2Nnu5VtyRsTKx4
w3I7ljY+DAbPtBMEByRlW68r4yHAXoyXeiByGTZYGZkFQwOhwYmQjwDtZj2qlvtR5X1YY0ALjb4N
RyY3OvDzb1hwBHckMzhkRvWmhxq0oM2SIGiGlkK9eoBQQSn8mS+Fptk8BZP5FtvMJRuUXpnI7u3R
4CCFkVFbBT06M/TeSxzWwxWtSUvUUNdGHzmShi2KNQTyw8hwvwEbVkzPTjtc8vSmziJmsKWDopfh
ZRHfoEGaeZ1tunHiT88z3yJSiWKDHPemumRJ/UT+7rwrreGpHVFJFEBG1BwKgssxoEYoB1LBDzq0
Lkh03V0o0j+asLxNnPbQULQkM5HuCzPP9ngDCwl50/V/cCaFH6TQDeuWtJSN5z25LCEXsM1am0O9
s0z/W+I0P6bFW0wndqcjBQJdceRKg2ue2nG4lrRgQNN958E3HTIDdOfsCjmt3EDqCx4kBhsde+FE
wbwbvOfSJGnHd8HbjmjgEQSnu4ZyAxwvaxoB92RWDZT+GpPY7LFnAE3o8Z4TdmZlL6Joyh3oqq+W
b5NxI8B1h8xnGhKSidoFUgQFmxlVK9UDEaeSlgm5REc+I75zyOz9nvke4kVz2M9Vw/Hdd3rVOM81
loa1VM1XGz0/F3XMtOS9ZDnqCQSWATOqdFqw+ISNtRE0HS2/uppk0D7014VNYTMEFwYvD3ncfxV2
tfUHwpKM5mlQF3TOWyd7l0sORd870W4eL4nl2Ix8QRQ4wr0S94Fi2155Rf01EAgpF+VwYkyHJIxQ
QIYFuU1W/00afEym4WwdUT8y/AZU3PbXzkFHH2f6Uo71KbPat1LBY8VHuVOEdMrlZad+/gPOCYJj
Df4mqF/bEJyRzeII2bDZ7MK69xkOZe92MSMsqdOWHVP3PWKEy9tDTmnyI2M8z24/HpmQLrIk8xD5
yDGJWeGon6iLAuut6VFG+tBqxszZYqd/JsKExTXIloiuZdLpjyojTg2b0HuZI1kvgpFQBgHnc/LA
jEZzcIua4KURpWBQl11lBRTSGtojtawFB7veuN30AtYSID5kvYr5hds6kODG/EdqJbAv0vhb3DIw
zP203QaNfiX88ZTg6sqZNqVFfxc58w6iU3/oDWvFHtvcIfbnPjLNl8kRp3hZhNkB3GIW0YSnDc7V
cKL41jIaGEIejs+a6w90/rkL2N8FOa4jwCF8j/Ocy51QnBFkL2r6GH4ctlm+DjjsYW/WLGv6ePhc
5CjrYHCsVeDWj908MmMhuz23kyNq91MUoqvsvGTXjeOx6NO7sYFM2/gjqtnBhXVB7iSZ4HubCQzF
M85R6+gYfB7VgKShU59TNx6CmpGDT5gbwxhWsb3/HSPEK/6EN86dS+gl99W4JEYO8xOyV4QG0cRR
04bKXSW2s8tmB9iKWcBtDdXBMOmpMlpIYhrh4lWtR4WKY1HWdJgpdfuFZLMdzwU82D/GGvN/7ZqP
ZeAGgD0V+8bK/GY19p6MpJvOI/8QNwiNQ7AmOhaJLxicPjDv3JRgAL8OYayb4QMELiCV848pHZ8s
QnJWHXgi2g70rcwyXhJJtlQIGQwWMRNeQVAksHigI/W0Xe5cK4eYuEqyoQ2TcNobFv2vn1T6hpuy
cZB1cnEy0qENC3JTvKQ21OQ9zmRZGHa2CENjGhhSqGtFWIBCbMlGDIvtWJ7iZhgwTnr+yYaTuSqI
U/YLH++MjwPEp5tLWgSlKf39rZEDmZqpTjYWE0BE4sy0GXWYdnpFrjEQGkCcp43hTiiW8RHU0/4e
RAsKliE9xbF6NQNMB5AvCJ5qI/IQ8iOjz0+OghsGzuR5QPksCKZMSpyWY07DYQGKZ3nxg6HqLT6V
7NbWDRMvstS0oe9kGH7MqX/fZWIbzHqPSoKSWKcvUT2gyoqQXSV6fvZyAuUmdRyAt6BnBw5PnzJ6
mLmYdrwnrYP0kH1PZHQwSKR+mE2ILiHCgxJdR2GNtyxU9jV3rW3Tlp8VRuWVnzdMT5KgXRlNIvfC
C9/xsMkNHXy19qYflWbAYSF9PqTxp4yiFzXmuKzdr5HBThhDA4rVYisCbDYTjekYFKS9BO1rEGID
Lk1Pb1N3eMi1uPz7xfr+L/gG/w3xBcL5W3zBc6Mj/WP6vc7+9Sf+UWczgvhiepYT+Esdi2LPxB3/
j0LbkP4XJ7Clxzidqc6CMfiDYWCbX0yS3m0KYSlwlHniP0ttw5ZfqIsDK7AtSwrbsf+tWtv6M8/A
EFj2qegBjP+5xCZIshjNMhBbiuij2HqHeaM2/SY7FFvrAHV7b166m/hMyNK5uP2tGfm/QAOcP1X3
//mU/0oKmDBcjMrkKd24cb/6DUhj4Qn47n//8HQovzUPfzz8v5AZ8BqMWT2CaA9ND9FkgMmpL9GS
hkBo/mvPsLQtv6EOdOTS+4jE3jaVd4cB9KKUOrdtePf3D//n7uePH2AhLfz28I7VhwW6FXvbD7jf
iCZxdYJqP4bE7M7jU2/P091g293T3z/dX30cy/v429MlEbIKNjD2dlTJM9yItdskp79/6L/6KJan
/O2hcwCNajJye+s1SAMZRrNKTZ7T1En+H5/1n+ETf7xVfHd+f4KgtWebDbC9RY4gl7m7cxmLKNZU
kVOxZlD18fc/yF+9R3wPf38eRkppaYMcICk183d+wCqJsJN4//ePLn2Lx/mDKvLHz7H899/eqAkx
S24qBYTHdHJNDnIDAonEaxBY5AwgdkIdonqVXFzXpFNr3D7wnkSh8u+Nx1hs6ITxMvRsiOjqWDg9
tXHeMXSRVCmv9hx4n+ZE3HyKRIqgNFaifpMX+xYc6gK9XIC1fbPsgadOYl7Nk4APqLBJnFs7AeG7
ZWEaK+Rz0y4pxK+NhxGeID/X+3oK7GRlE1SYEdwdo2LFcGSqA9KOpn/p9QjCnybkmRO3v7jNKD+0
T7viEz79BC4LlvWkczDnLPwwK88ibi9QO5gJO6OaNqgM3ZuoLn8OoWUwfxuVfvbr+iEFjEpHs0qG
4O6XYQpWYoiFKLGGY5nJJZe4jb9ZVpUdUb93BxyNrM8trZlxm3LML7CEAA05hugMJIxyAZh7DR2u
jerCRaJjGMUp8QwqDp2Ztn/KrZQmow/s8kOmOH9uPOwtE1GNzO+xXZcfTh6S5CwJ7stWbAfbmNzo
GqM4ggXen74a6wOgDPFtytvwDSchM9CCHu/aRVP1g68JhHGnnM9pPOQYWKvse2jY1j5qBDD9X432
nECXWhXLxJpLpQQ6nWeH1rbgCgqaeq17wBU2O0ORoYZREp36UfeV3JbppByYkWP5bjqNt+Nwmk6y
GrKrHSOpaOyxhTkRq73fg7Jq4wRUGKohCyxzCN8umZli9DE3UZGkE9qCcoJR08ebKRp81McBWcx9
2R0UYj3yAZqiOIZV5my60TWBjTDF5MLKcYuR1uf2FiZ3q5q3hmuFZ5x+oG+jMryi7g5WDTy1tbMw
5ofKyZ9ZrW1d72jqhZY7iUVZGZmXIGjJcarHHkI2t5PmmtRWfMqwpq+9gaB3AAdT8xmPRIRDkWP+
QerQgdzsAQVp2l+k3fkvZiYAR9cmuzVJeUn89OiKb4lEQoHSScn2OuZqvDUjB8A3bIFzYLjwR5O4
uxtllj2lmBU33jiCVIESNpJqicnwMrfG8HPi/blhTACMGf/bCbBwfU0jFS70LfPoNaQCl1YZH7DG
EuJTY16pq77Z25lqHoomte6FwmXYZWR3rnKTmHQEZdkLdoZlV8EKyJJk8ZATnLan2axq2KtVeN+i
mb8bQUPeOGVWfA51py+NpcevRRS1vNA+eRjjlq+a1ef+GcpyQDiP5+xyXlmC2cMtmWEbSN8xnLyS
Q+Xsx75vTkCVZ2ejWUzhdNYTQ+tGJMdqznFkuJDWqyZHLxiCs3DnWRyY4lk301yEQLID64zUEF06
ndLRqlW5M0LcAYYTRHc5OfbE7ObF+6xBSQtbTIexcrz3rK4Jm0KOug6SRt5YGUwWrXS405gvmFQg
+ge524hDPRCLIdPauylSOHFNZdgnexTmrUywr4vcN275LnvnzJ1IF6jskBYGMSMbc4S3yidV0ahd
hIpm5j0G3D5XsVO33z1ZNzdJM/iIK51R4r2I69uwpZSvK+xQk7T6G9Ti2U1beSl9ATOFvY/L/II2
OD23oIL2wWRVRwtWzLdCe+yEBWtoOsyJe0JPiszB1or1I86grzovUbK1DMHWoD/0xSSddy9HY0lO
MEdy43RO8EDbMuDPWIYAE5oFlT7EFLHCFtrvktjJiZl0u0uJ5gs0DVJrL8ziXRZGFt9NmAG1h/4x
7nINfXWKn6OayVHiB+WN7wnMiHT3w82Qo3rKZNnv1dyMT/jpLbZDCeBvl2AmFbXN0SwA8JR9Vu/0
lI03bkEYxyxoojhhYTubToC7iMhIiMX23vIKf08+F9MqE+XFRJbLhtSDbpski06cP3uWth2Bkyjd
45gvzuUWLuFlbA2XdUZtA5rT7MYhamZ0feG0GRTjVSdpIPfBcFpHBpJl11tmBDl38ABu3V2ZETaH
/0JdWrAAWMQj/x27b3lgo8fe0lEZqOUC02KftvUT6q2C3Xfs01Ip4gSka56nweU10A3emFNeYP9w
nScUS8O2NgQtHgCYk6esal0hLb1CUeMlsGxl/S7mPTZ8e+8haLnFtkGYEQbPeg+cOfua2/3AaKUD
jWNrIlJ9CyFzw/i3a8gb19X4GgRAHkMTHndNqOtOMpSMsZdDjXadIiMPfkzvaOrci4cJGxV6U26K
ZO5vQ63DK8EkxbWaGZaNTleTDobJEZZE9g56i834CPvfi3N77VUecuA0ccO70PLGx8Jq4dD2SKIz
PyqPgWtARarr4tBG7JWUL8fvQR6FxwKq+/NEAhDZ5k3G1gcZ8QDnimraQ+Puy9rCExLovRmYw31a
L94TO+jIRbFTc1hhDPCfTIib4KLZbk+MIQzn5BYenbqB2+/Wj6uIOMMqDW/xFFp3Uz7onzG8d57A
tq5hrsQ3PRiqJuxeN88jbAnGiUMk7uFPIphXTdJfUlcPKxk5/bZPawfNaNZOw86zCtieVaFbkzOS
eprLw/Mxv3BHQz7gWzC3ItqEGANF3r0xU1Vq0ehkzqrGegeC0MOIsHYaRxCn2WiTMCeh7Tc7Ade8
sQAEIJ70sUuxHiX6NEICXHm4Apk1hnfTbLvRavK0Il/VtrPXshqD77pjv7ErosCzNqqXqt2hYq8R
QVka25QNkXyVYyj59BzLfrTDOC8JiDC9V+FU4S7u+/Fb17u1XFuJQg3c8TNtpDtOAWqcPjtz5QEh
Hb0RG0xWmszHs5B50rprq5jWgVUbIRxjOD5yfCPeSjIs7xR13qmseq6a1Dea+4KVZrNuCwcxbkCc
MTStroTdRs6EWe4xkLGe7muMT9yfB8LXIyUw0tpOe4kyO423SeU6SIEwJvN2s3t8ZO7eYP+E0zsT
vVupbGuDM/oeyl4dhTuC0yBfBwdIjbiR5MJUys/arVEFWgzGDYLf8wSlKCEFKZrMjjGQWeMiPVRU
WowiZwvbKCr/4ENEc1Ju455xZJqY/H9AmYgAnTsUnittW3C6DPRXn1Pd5YyLFPnrqA/VxPpm9AE9
9sjH0LtXXk424BQU596Gu7rpOB8sFJ9eibB06FrG27HFj75G1zMWhG7249dSN9I5kURhdIfIDrU4
R1zL3ETDipvXbeMlEwNcz1R9P+8Lh2Z7xcbVB9lv1kHnWaexUyVhZv8zMLJiGnPtbdPWwLLetP6h
NEEkOWbebX51GcvM5A924T9Yhv/JlfyXf/2P/zJ58r/jZIYG/693oKufZfInDqXgf/8nVfKLLy03
CHymKOj2sVL8n6GM+cXzHLn8li+k6dnCoeErq6aLQRmKLw67D9ab9FpS/Jry/HP96X4Rts0IxZSB
6+ISkeLfWX8K5HR/agc9VqtsP3lI0ws8tqriX5iKaRHGlDfwxGXEkDPtCX6jw1gXsT9DCGlfU9s1
Dq2Z2Tdpzvia0EOmo1yuThoc4WY/1Zmej6VVeUTANSw4qxLqvxydZ5cA2CtuHH1u4Ld7hi6uo9k6
F4zM8y+c9vJLu9j5XTe/lGzyrqM77w3+4TThxb+BTvAzy4IKqmHnndCeYq6d5SUSSl78oYd3EtO/
LP/2679npSpXnU8aL25KxPSFfGWEYu1y2JpnZ+AI4j14GXxKEixBaUuQGVKCkDsOcWvbuXDbrSnG
53jOQM+nDouSiqkmcDxvLTO6AEkKo983IAHzzjunYaK3kK/IjkQ2ejazHIFlFxzbeI4Ov9CUrPRe
QxgY+7AQ6TU2CZaJ8YWwXEmvcJuRO+CC2PPSHdT5FfBkhZzaSeJlCMuupBlnMqewUPgpDndtWvmm
y36wrk5OjK8Rb4rp1JMERL8cxBswKiPQEhPQkvPQlWx6ukJzx5KXxlbdzumzOzmN2O9VHJwId/yG
Szw+RsmIFNQgDhqa5U65Mxtb2bS8ZWm8CSdj5TewvmElArb9iaiqPlW4zpBi7g27f5clcnY/xNrG
J7iWcPTYvgVvHdt+IiwhwfV2vE/q9FNNEeGPrAiBi2NBCC5RwqdhjFKv8BneIjQfXucp3ZK78JHV
7mdVDfdTyfIxK98TaabbtObYyMuGfKKQ+7Amk4xmJUPxU1MHmlXJhgYZHre7o7sobN1lE5B1iJ6E
XZxrVqOnntzltkCyyAAHQP+k9InMy1dTTE+LCX49Ytc8Ys4/OnX4Qe9wl+VNi1CJHOZcAloas2us
8PhI/z6xS3FOEOT2kfXoTfjXqZ9OSE7t/ZTHVzLbr1i21oXoyBsB95/HENT7zNtp8+DOCGzl0OF1
9TpxbnuiAyjKD2S67syhJxxy+cUIglcxLfvmqDNRkpGV2J3p6MN1ERW3GoIPj+5PxyB4d1osDmw3
XkRMmpO5/II28KGteuLamq7Cu7/whWWLDRGYIive8qvrJHCRiYGTTcESqSjeSntFzzCDwOJDNOvJ
PXmR6a0jTS2jKrVNu/gECvFTgDxjakEK6WwfbCNL1xVWf8jW9sABGrGZN6a1OUybOcI0X8tnznjc
T8rZWWX9DM2XrS5w9KPNT5VG5llSva1SOWAvJ/8uMmSMpIClcm2apzKK0oswIa1nthLsULCJ2B1v
LN6ZFvx1M+yldD9mkH8ATLBJ4BpEmLknb5gvkyCeqFHO12zMX3jV4Rqo+pJ/4DyBSTaJJ0XfnHjz
vrdykkTQ1F1IZtkqtj9r+soCqHMlNzrL72f6iG0bCCJwMvZpVjLBwgxZ8BPaNww06AVkjVUy9iS2
TGV8mZ80Le9gptBzDK1vHY2NxzMG8vlku5XUtZ0sn0rRnHSNFrc2savI1wVRqqN5b2lT7d1gOpht
k0DIiST3HNA9IXMDLLtEeJMtieKQT9JUrIUTNd5BYglXCLryPaiSVxaTD4zVEK941fcuLdXGYPtm
piy50d4R8AyHdpeSf4NYk1sBFpp12xXl2p8Iu0lBKPojSrAWpuOevJkKGgQJtaFZHuaW1ryFoRCj
10UNEKmVp4TGqRMFRBqR7ZLD5Mgs93N0GsirDs/YV94Lvbnc01fis0R7mkf8EDa8tEqzFjVcQ+4q
RTgnUw+W03w/U81UJ5nIHohrZwNTl3A25lCjVR+pmO9j7C5Woq2V8NVL4cO9MaGOFYOFI9wdANHu
aVHRxma1vS50uARTRG+uS2urKZ1PpIAq7BzED1ARF4991fAbjKkU69akf8SCxMsxb/KoDTHvuwHw
CtwjCUlYlduTW9+T3zKQbNqLoGKnCqS3sBQwhOwlg3RIoliEgBaxfFKMt02GkyNMaAHgtyar0SpA
xfZ+ufN6G1lQ9j1q7G4dz0gKyol/sAza3q54ywoSUUMWpcwC1Fo0+aFLnenoclfEhpX0kI3ms+Ia
TQq8REmGT77DRh1nEkCdbT/6i3gvJnRiRAzBB9WdGM1d4jL86rCXR7UxPy68zuoUEhCYVrGFEMHd
ez4eDX+EoTjOEvAIEvadr998CvsVRp2HyoHh6LrRw4QFZoUshDydZGWa6naIMahjD33Axw94FGhw
RuYAvgZ06/G8LmFVIXONblKzooJl4MmldkySgaBxEji54J+xohIz3cMenFxqc+C9TRo6G7vA/2jr
cTgBN+EWbuCAcTJ7R8bwxiUtbJPRO/Lm3il8NWuukDNyEfK0nf7BTiO0taGd4RzX5sWB7bJSTrvH
lxcd28LYTQiGtkXGRLrK6tvUqz8qT1gbyIDbznkPu0XH4rX9vkzkBUgL18ws+dSm8SpHsR9E7l5T
YMrMix+yGDJGmo8lvv063fSU/dvOHZ4cn64wElB0XOZ536Ae7XOUQUZcfJgd+ZFTXxabAGcpDts+
WPnArbeuRJdb01f79K77VLgw6KFHxg4IpYjuuFb2sTMtb2+Rsok4tfiKaEkQZ3WrxBidI23eRISP
bGa4G6s0m7PbNHe2RTP79/F7QS71Dgk6lIIcJsE8FJAOW9h2VkfKTY0OqfHea/JSNgXOy6qvp3MR
oF5hgBkGfrK1oINpP54eimEpxt6LscDgaDrvSaTcI1jip6aqLoRv/PAEuc09JNCzq27ItfghVXRN
lRjIr5mRWruIVQCvgGZ2oKQgpsCcRfXmtQiwoFLcG6meyAmon3XW3eFknXci9b1dZopn5fHJ9tn4
zWw5GsRsoyINJsWXVNdErv60RXLXFDSmlhzUvuCs2zRZ8zNQUYIoFPZO0Ps3VcugL4Gj7eAEh78E
0EQsCaBMJd7VpPG5OHm+z3tWY35s5sd2uqX6kdjgzDu7DdL7OaVhn2eXqHTy/1KF3w1vd7V1bGbb
dhJLbifFize76wHZH3QyxklSlE9dBlu1SwdibUqgSdPZsfC0u7ipQRfNb8HMFKKAf8aX+TUmb2Xn
IE/D+VPd41v0r2lpoDmW5lck749FiJi9CJ23qrCivSSYyuniYesVaNX7SUI1qMRxxpPSjJhMwK+u
2hxz3UjngaukOHNFH4wGP0fj1/d1bN03dfLNyYDCGOF31XL+VzEdrIdkuWbEPWbqezY2m2EajC0V
NohgU5JjZd80gnqGNLeT0yWPgJBrZvjRHuow+pF6EYMnCQcEWEOIAPETeHASjGQKEcFFkqJSYOkL
1TRp5osQUL2Vi5SCOYrYw088to1+I8qO2pgZnwfzOWzS6J5sQv7EkA8Et7hra6DyMKVilBcRkToP
O362SzVrSKI5RUO7gzFgbBksexCtOHtQJAwjfYsbTc8JN9970kHv8D3dce8RzL66myoawJqERFTY
tfMznuCIKTsbcGQ492HjIxtE/eUFgmzTtHuqWWGtNBfAhirKvbdr7A2GzxnS6egae+AHyBZbqgsC
s/yHVsfXAswZWBH3KHetZYj7IapPo26nnQpD7gXN19LOrXssF50Vdvf+ErwrMIyFWKaIPkTJyHxV
xBjmKvuERaA6s5LEjFLXz3lSnkVWXAzaJsYh4DBjP3lwMhBwfo9pLPMSxGxiicCyISjEkCj8nt+M
fYPjYEz8bTMWN+U0E+wEuy4sS8bog3+EJdytAZTV4KuB5hARS1W54Yv+sx2cu0E1DU0Jk5tGIUvk
xeCbat4wJ+W4J9CC6ekUIBirGB2uhQ4QTXU1iJGETEdWOqsxLqYbcOXp1pu9Y+JWsBlA7OquCEjJ
efd1GS+kWZq4Qu+pCr4l/nxl2emhXaI5IE76pfWSjDRifmBTPYwVQYsZri0MPC00mVCqbREfew+p
DDpBRFNtfqnnGZB8Vu3C8iFpIeHGLWFxBXdD3avmMSjn504a00fk3mmOWgR06XsahICyl2KhrcxN
YGYkRxpMlPRktmzCQGd5fo7nyHeBQQrFbobJIkqnYjUJEiNrBpKuKq1rEiNN6klNR5AKs3eivboE
8bSJxvxTtUV/oARwb+L/Td2Z7VaOZEv2i1igc+brGXkmDUdSSKEXIqSI4Dw5J3d+/V3MAi5QBXQ/
NtAvAjKrQqk44rB9m9myyaeI+J8vAwn7kpo6vIr65xiAl/jni06Foi8WBDWHXQ21doHQVSXWxtku
pmFFtP/ZG6Ns8+eiKqNgsu78orNdK9gSTglrIjhlMzGdbl3zv0MvP7ZUHjb9usweaElULrX0cX7g
hLtElG8y9WXxk9TUE8V58VcZLqcyb/4amzY5sJ8ntf5Ko8C1LKAdjTEsSEiFAuYDELbhgQZbsUux
fNPQ1swMkP4HvagtVFTIXo5DFHbxLkHccz/T9JoyI9CZtRx78mM7LgOaGz4YMG5jmVYHD4BIVtBX
BEmk2GtnNSahArbuc2YxxkigU6Fb4HxmYRmH5BnEQP/KXIPz0zDm50YxEquDB1poh8viJBpW6/50
Hmt9U9orNp5FI7OciPmyuouskuJpuGH9qcQEFrCC5FOeNkUFqMHRioTfsaX2lsSGcOjeCiOrIfAU
VtRS9qPz0ZX60ffyiD7A+eRa8m0eGJvUWs2ZOj/Y+FiQJcn6WGV/DopxawGq4aIaEeUHpbdDN+wN
ntU1z693w+TtftB0PByCQK8dftM+GPpv4OzJZVhi1E8bZT75CVElvJhwfhjh+g87fgYe6PXtpavH
QwWRd0A43/UTob+KnXaLUYe/K/GbIReYC3sucbKTYKWzy+ji/oL98CmLx4IN9Qj//AjcoNj1Bpb3
wIZ4pEN1ERAbCcHTGiqWmLNBcEzChhAgeHw+XMDqikBSXjAPG5UNkzrEl9cmvDJym/JQ08NEOgnz
q3YbccVLWO8ES3o82oDjiiSUe5bxAEM987euKYxXjUwu6CTppuVO3JTz756Q8nMYB6DwAYOAd478
zjnZiXqYTCqqPaPyyKybl4INRNgVb8zxKXfOBCIpUd4JoNvDCDAVcsZSEocS895hFRUgnm3KsSWY
SJ5vme5TOc/PIJYw886ctUBuoWrpXm1oATUv9KY05Pume9WwlUjTaxXkbzRqY7hL8BRUgEBdyQeC
HPCoG/Nn2TbDiVDUuDd7jjYpbWf8RETZwoRJPizpqV78i9/7n23aYSluGHdjDWukP8/hLzfj/9pR
Z14G7Uo66KE05fAzSgvOaOBYBwNdqXKLz1zM8BUbdQ5W3Ada699cpJ8L9Pax+QLGyGghJPzvrzaf
+N8tn0duGb+BuLwWmBVLoSkWjK9jKO9Wpc6pgS0+bAv4SYETLfob4NulLEgLFXx7nGpqRWGaa6FC
Choppzc3wbHYx8F1jrtLUTk4FpCViFiJ67RaA4qx1RRPFzddjt7JCPF+B6YRHqkoV9fKWX7WSoIr
MxMOjQvhOAR1/7lYsievuo12DiBAMtgtgEI3mWZUQB1gSuvdg/YIy42q+9HaIK7JL+I4XNjfdQnu
EHs8z5IMOgDX/D73Nsg4em6yWJ1tphPs5fOpK8w3rhDD+tVohxCCPbzV0py2VAk9UE1aZrSjFUv+
XGvg45QmNFsEjRcdx6xX5IZx9CV0PBaB1KxSB08mmhYMpwQDZAfuZmattjhXrJ7Pqumu69UZNxWJ
N/XHVUTb4OGNzGGeC+0MrwLzZT5d1h9hImeV+zuJ4AxbTKijZczDDgvqhk8Hmad9BFD8lAX6rh3i
nJRSd1hLNpQGPUx1eUuA+eM5WT8B+YX08oLVcz8qDQAVxq5tt5dGIJr47giuh/TBrNQl4xzXBeKB
8YOCXfZ8CBv4cf7YFCfTii3tnTuYf+IZlv3og9dZk68THKtt3dOJpuHvcGgQG9fsb0PXn2G/Hs1p
jvL6W0v3B6+Eo9P7cTTb8k7e4qVSynxv55TRVvaPIIvlY2zQktg4hffQyGeWinM0pMzWInk2tf/E
kuIm2GFiIDG6k6P8ficz8ZQ0TYkyxm+7qdFmOXh/xKkzPKAagrBohf3muRPsBCJ7UxU2Dzoz3h3C
JRvPHOmx76bk0MzIdc3ELzMv3xe+KYE9/P5VSgyGHP9tmq232MNAk8aGC6xct1HJrhmui45K3ioh
kRirZx3RtRcd/i1S3op541x19g37wX500WjYx/4CDJNFvozvC6PLaGVnmZYPfThyCqdbw4KrkjPU
hNIbcSJPJPoxeNiyOWbWdFesc42CCDTOphJIqHei/fRVlvPfIh4j0zF2qhWfVstjNQFaZTRsl8kt
TPZ4isV6hAlYRqDu041GO+Yg7mKwPrMYYqmli5sfuhwh1dkyH0hvX8gFLXsbWyfMj+BlXNvcJMsx
l9w801x8nemWiEI5/KyCU+dg+Kfl5V7hy9sWOt8WswrA69AvWYkIiUEfkqS+aRsYo06ew77PsLXX
DA2yvVFAQClhyVogHSOaKEcezMPdb+B6Boa6WNwSHVfaRi+ctfPAfRlpx9nMxvK5qCefTgMeRrx5
pkulcpZ2tEVM5z6uHoTzExNAtUsFfw5W5L2pWFDBhGyHl4R9laCGbJNLQXa6Kg9uTzhSq6w+cj7/
bbr3tussDhnLI8kCweaGOLZDtnjrr0wfHa5VQvlbMdjfXkBzscpg94u/NjjOCiA9C9k97p9dbhFq
4iX+WXfWW2XifK+hP8EzPoe94+JIsiYoNDcO7TKa1HwYmrVPbu5+B+KNczGjrvcrl/rYQ74GH/KC
1M+jcETPHBssSIZlcQY4YBc6tK3CAp5QJNEl71gUPjAydMFcHXPffnGW+SsgsBIAinFiUhqVSZOt
uvnnPPiwix9OBwVQeul9iUMElrK5aYtna8ETEi4B0GEj018mxZ2t1x1H93eCAiMSDiu5Q6Mqv45r
T2ds37JDIjn04HfdNhkwrUiru/cmrT4tsFue9TCvxds8qa9Zvo1ini+xxdabFpL97BDXjo3t4IS/
gyz40Li9MshxMX5DMy2iifRs0PGmG+LpMubykgwQyTnbcUfaxouM9adRSaptsYqmozoXy3jPNf4V
i33mVrCGBSm+FWXAVO6V93om3JIUIX1ciOza0My9Aw6s+dy3pNdKbXnHxaxAsTTvYoHKR6Pxo+yS
qGddgWGeR4POiocJdb9Y+t/SDJ+mvDoJKIlGn1zB3VChElAy7BLAGxzrtcwB07AWyWA/HUKlqNmg
3MX16yhe6AVSCbs/h8b1KbURXKxP+tZfsKukeygePCsNLqLi0SqIZdUIS1vl1V9BMJ0WdI1NuwBL
Yh2Q8W2G59kFzzmGL5gMNkPuXRZ6GbYLp64qo0fbcNVbNjh7eDQkB1f0qQUqm3DUfJpwddhTcprl
WiVHRO5Qjdyw9CZz7JqPFcujwrE2c8FDn67TO121O6cjoVUP/ktJwnCzeO6LdBpcohnlojZNYOOY
XKQyo3x1h7kujiafJuQwrpvtLMsXFlr3JRVE8Griyevbf6J7cZrMly5Ifnc5fDlg1DtCSR+1g/uI
DwwYBSzGbSxl5Ix0RLiIqSdVSboOAAqJdKQexOuPeV5/egEzXt4YAH+Wx6rghgDn9CkSLwVnghch
Dstzg9NOWL8GgVe2MYZq33nBt7VwWWUGZwvwu4ujaLPQBQaR/h3gPKeK1LtWghr5fuZ0nzvkpWp8
nta2HAi7Ly2CAfie39TaRqG/G1t4mpWx84sSpM1kvbGHJGSEnmB6w9MSol3AJeW8zHYgnLOEdwiA
1cyj/rpSI8GMvLrMGQlyI8FSWZvQL/FzOPb3UFfDyROqQQvj1kzAfnIQsKaarbQfX6yRO76wsr/W
DFpADAuWXSVuo6h/LdgY9hMHzX055idH8ya0UkfeUxF/1HXcvc8pHd2Ufs05P4BMxMxQTMtAaTtR
Wdf1cQZ0R3W6RUdFXv4sQ8KqbgsgpkN+AL6M7ifVuX/C7ADZA0YjcG1t70oSbvsAYWBD/q7AWkI6
0TPZI482+gmcOyrUKtrnJ+N5HoGlOl39lrZBfh2TgjzM6DKrYhZRS361fQatdqngFBlocGYWc6gl
so++MBz4dmd+3TR5krenX7yijIfpm4W7Td0yEsMd3yJWXZNTfjJUf/MxuXsYPEmaO08DESM2P62k
Zg01x68brEozuEkqoA4jlp8vdw1NQcBAMneNtaFp/ZEHwEccWVhiJI9o5/wgJG0PVUVUMQ9r4ON5
hE7Z7gFlFds+bC+85i9A5gBCNx379UBwdU6DjMxcO4cU5/XUB+P7HOjq3K+Atj5N36TJhhPLdnxj
Nkj2Sz770eip/GPpi5sZlEyCy9g+C4MH4hq7Qy3uLsJjGQcnhBuspOXHmX8LHcsHCwgGVWp859Hq
1KUfVltWDxW5ZhPsWkyHgcFPKcqP3qryQx/6eo/I9ju1wts0QC0wlz7HXNM96bRy0Uf50lQmx+vc
Ja0EcWZMp4RBhN0/jkr37BMoPDqhf+shqZ3TADpCyUC9sUgk3HofWFiTQSBegobjbTmdwQLSjsxs
sO2Nitgr2ILSznGMoRhP7QS+iy7WAyaYcZdi/tV1Yb+0rQB3Ey79IaZp2mCptGAQdFn0p0Gh95S8
QJV0HJ6hiDG88T8x8LkgmJsQKjzqZGzAXXNrxTS8qJnjiwFICrCs5WRsANST50i5RZpftkNSvioj
DfeFGm4OEWl+LfrBrhPoeRNbpsIYOTvrrrouZvA1uwTBwio+LLW77GkkCjZOQ4KWpRKYLNW8Y/X6
0iWXp5qSGLPGYEFM5AQsXemgZoILE7M9R24SsDhn4mkX1V9b6fAstTQ7YTies+zaH4mCq1y08y/8
lI4kXgA11d75rQvY33NvmfeIuj2+zqV60ZOBUOs+E76WHIfYh7qUQGzBbm9SSPT0mntfWHsrZFC7
g9jR3J0F82iXdaeAMwiaFZtFCSWtkj45eawFPJ9lMZxbgfuh9n1G7LUDqdHDccjtKyGk+RxKGhRg
Ubl7yywuDj2JHJfadM1AQs1pnMdSZ/ml8/xnMopQupa0PXhW+eLixzi3he72lsOpxS10HxGZR5FH
Pk2z3t2JN22k+RmkbXhaIdKgJ9C0awV3Wb6TP45ZDesvufTy2pSvdNIZaBtqPxoBiKdsuojR/jmV
JaNTWx3dpTPoaya/XZdqT5AbQiu0rMUgne1zsDOaDP0ltJEn/b/0tK1Ha5quSRsc5OqOz2sPIwtN
4tRY7rqMrMfMCmhj+y0HuMZrzixXJ8KPNMrCnaOH0ihMO5p47nteVe5msQjU2o6bgNXCDiMkPtzG
lTBpsZRycvoiqd2c//kis9KKhDDJoDbJ1vbR6AACpJdqNtgLLZCycyByeM/SLduJhwEf9/mfL9Yw
IZyV/U6L/qOt2XYOLmpLUleHSZmQ4miGvvgZ5UKbf/65GqPOGkFGVgq1k6aW48A8svbJuUSAMWnk
UNbosFI2juQ64wjLa0Nyu20SR61IWXBTivo6CSgSI7MBHR5JC7ggid19NVBlhRcERletnkjdvpUu
oKi2bH5m8c0ybiR0cJprCyCcKHrSzI0J5MlU4G+nzj13piIekThH0afT2V6/NJYz/vuLBwlJLafe
nHQU22I5x+ZVrdV75lqzV8KwAAepvUvN+v3I9pTjrccy4Gygfpwdrpg91L+Rc2IcRvhLjrXLdsnJ
vB+GFC+l9q7UuvDfy9kzegMmH9IAWAokfAd2o60a8+euFVcPCME+xK3KOSpeswVPLXRSrNO8BJeg
uqaoUabUT9LJDgsF67RRgaSknwt9UD63LIs2Wdm/zg6elSXwfvgeXBiRZnz43epm8hHzdXO24Opv
SPFnBpKKV9wTyTBuAjpiN897PuyeKld+LUOiNrOl7qgxkTD0i7B5Cxmxviw2W69cTSR6dHZvJQQ2
1XU8yrxfwHVYG1dtYGOSsn+UjfdGavrAw/QPKxUbzZ/4ROX8gRykNkhZLcUx8TYW1u+gQcaZy+XJ
bPIn4XKATkmOZigOumoeR7QdHgr0AlTGd5+lp9Ifuk1jhT9j9AS06mw4JNq8+YH9OzAQlFyzeFNj
8B6ulnbja+4p481DF599IBkPkTyMMz7mX6XdnArF5+ln+V+bqbcqwmemxjdT0RqSE6ndlVB0WNHE
J3CEP0j7cxegT22qKtuE4fJkiPaxHpnu/HS8l3V6zAN0RBflhBWU2idwpMomon8eTbhg8i3jOMpA
F6pw+WDaNXv/WxW4ZyRi/mo0kFvHZiTUC2S2AvtM+Va1UQpf0GZK2tg91AjoxJs65QqpuRuWXJ6D
Oae2oJouqq4jf5w/BuH9mEPzxc0ylK9wN6R/m7qNJHcOK7hTPeKpCcMbNbC/EoHm4BrBpbvi5PnR
k2muGno0XEZWErucXlL/o+pcSbC88SIAT18PC1FESgp/F2Q0CFDxUtLNI77su59rd+8mKUx6/s7G
tpywkjRVNkVYvOuSExrNWTn7JkBzqlB7HawjcYlNS5WnfLR/+JTzoWPbhO1tl5IYoH0pEfx52MYv
5uT8zWlX0i13WYBvAx/PwtSDItHRgbyugD7jIGFSNWLnGOsnb4opaQ2SV0qiSSE16d3NKndPCOji
O/bJRvnhY/fzA0D/vYCOTAMnt5htaii1LF6g2e66llv//6E39j+q2/8/aWW3BM7W/7N79qVsJgy0
v/4j17z+kX87aIX3L8/x4ZgE7EJNrIlEWP8daxb2v+zANrHQhpbpEWH+X/+s4/0roC+F/mDhmOI/
Ms2O+y/HoufdRKp3aG4nCv1flez/t4p2xIP/DDX7poV13BJOwA/nhlCJ/jseqlyR9zUlAVi5CShS
zpND1zrkGnqWU9IEUGo6W9ALwCNO8G7J3+NuGeSjNArFkg1/fYUUkBUkKgDjvAAViqMyLC4F68k5
za/OIA6BxPCdWWR5ICMe/bT+BRII/KUoT2GSIstCxz1CJG124zRSeQTotZTY8ktKpDZ93QAPBaWZ
qHbTGwTrxtTVlxpksTc0T1UMftgfwWuzB5x5sgBIyajXAjlOKUAe8++8atw67D3wEfrdqSZdVkBs
Y3cYcM6pee/wTHr0fOoGqQbeUQ1OvF8XVKYiveHYdM6+a+ecvMhL04fltwWYIYo8YLTQL+SVNnSI
+hepdbGF17TiP/pd7pR7wC4RVoo/M3roXrkUYLIHPWg8I5TmwUC1ief0s+JpMdtRBSOEjAtMZgvF
fm97MRJg4ZKdSHlxDPkptXoQ/QlziGj3VFX5gHp8wc/fffRTzEONYycFL7Rg9TGd3SMYS4QOo2ld
EOgkfa3lkRIPNr6YEDdQYIGPi5zzOxUfMRigAaEe/6TEL5rSC1bAJz1YrUeiBzDTfkhZ7SicUvQu
MXQ5xDc8KLWbqsZX06CKkntx+fM2DRqcm/Y27869p9yPbi1voPZ707HbpQHy54BkvtNt94p0h6ZR
kMecZ+OPBdvWGOo/9ZxSfR4PAcDgbmfVNXN/wz7DLXrcOeFhzmFq+D5/TTHw0BRdug/6VmCnNRZQ
S9PD1Lv10c4wixjWsvNpMgZtAf+FZSzMvbKK+Cvi8qJMcDMMI7ulYWoOrf1DgGAl/oQRRyf8yFq+
e4oDK4d30yMNjAqxnQVbn8bO5SmVFOIAwNw5I4pQVzdH6p7hZ84wIdoduo/FMOKlRKExAxLsvPmC
z08PfbYhAcGNEn8M7Ryc/+l+xNXRc0vJgveAueBPfqdHYquwhgVA7Taja7yZRXwrxRQi4S90fPUh
V4UayLwFD7HFEXtCh6DW173XpG/YajUYWz1/l/e8gMhxHPCw0AN2VLl3r6xk9dM6xR5pi/Z1VkW7
QSw+W3hqwjmwfo5sXM44jI9c/j+MqmB8mSGFk3rZLMoDPckuBuosyBVl/RiSQWx4b3O1EwiObdZ8
uYLlkhkcsu1PVVMtQjDlLYMvHyz8bocG2/TkgVAAiRRZAt/skPfmVuHVsOpVZeW1fuxdjJkGF7wV
1D+DKcFpvSiTItXpODnUhLCDsrfxrNjwOUxz5GR3hqWsXe6B4teyPWCG+5YasrTFAnRLYhDbLaJ+
6R7NgDcldYADiW5rNyfhc8C3RfaG/6mq4rWwLKws+D12U76oDdI9IVUI0R31SCia1IKqxgIWhm8y
Dh6SKePw0QmL0Z/r0ZEobq2fTxGhM3yMFJ13yPJlcqyF+J77hqUam/ASTBi2We5BFPIBrTzb65y7
1mUq7QxUKNqXub9ncJpIf8/tWmYsypSnG51RZup9OClFLrqe9Lan+2Ge6WuIOWgUUML2I5d3T6CZ
vt+kBwHJKtDC1ljV+0mXpzSG9dWuqWxzqPy1bvNEfoOnKxsZd6UYtjlUdh+zBwZSrCKUEIENr34r
k3ITx9fy2AFMDVZgPQVnNq0rrNATmxFH9yDP1rhpj3KygUjvAVA0nv0kex+amxtY9bEI+u9hMT6a
LMf4B9cmrqiadi3zntQCfn+9REtl4lFZXhsGvX8elW3GvgV1pAhZjU3Z3p6xdxYBZtcqBpIk0hjx
fLjkBQH2Ovga2X4jnA/AxnUWJTF0WD0cCHGy/ZrkHpAV8xI/nvvp4tXJzdUb6Dq83LIve+p/JwFz
ux2bVHzSaEgjyRawlpHsLFE+jwuj4ujb4Ip82nRjs2SVrVIw3Ei4UphHIr+FySfBnfrqBzNiYrnt
wguNVC8D6lvruDPzbPE75Dm9wQ+T7KRkqZDhizCR+736u6Z1GaPddDWMmKdYWBypD3qnZpUtGiCr
ggj8aW7bn8RYpogTxdYvpmkzlLzz2CjSmpdyA0pAl1E7HB17dsgRm7/X72Hpe9I7RNYbSt0xjB/m
wWgfKgNkcZoVx86uce157bNbjfkdVnZ2cUcK/ggqP/kCzIKN/24RCaUfsqBhVyev1YivP1cOfxXR
04y0elS01bwWFQYM5CB28py42ro4FpVx7ADtbnipDdvOcoO1cJHSv8K5dUPwZRJDe0p3uRihZo4U
BmNOf0QkSXZNWlF5FP9gSDgOfpgjY7KYXfVnRKjsuGSco/LFeOYuhQIm8T70z4uc6UCcufexJLGr
ybbDtHx62dzuOpX/NFo6ryqAXFYqD0ndXKAAeZGrBKbwZcKv7iIn8TTYKc+4g7GgYFUGD9SHIC7v
CnbosWZdBpIgByLaxeweF1JQWzqp8a+xHE1SjjV1mzyQ1ow81u5AGfVLWuYf1QAXCszDLsSgJuw1
eErPAZbUhXVO6T/4JgHMduT4S90Fx9mCLdIgWUnZmOM3ohiHHTulQa8gY0BzPYv+Y4YLy2O/veXo
gCZfTIdO61vdUmk7sHgv2+kSA3WuJ2tEqyPUgsp86ZdxQGOCgKdifR2rhGqTEdCpUxzzkmd9F6w+
BnuhnK7HqZ+BiOVm7zh2e/PPwU7VDqML7210YUQmDTKeNY/icbyZW7/a5l5VPWW+6yH54hYAZoDB
FLbBOEZWyM3cZ/Y3q1PGMaD2ZB+D42QNz6gJm8bvX0WFAExaSrBZ2LRwtvguOKul24v9zJaxNJEr
QoVbq+W0OdptwPoPziMYZt40lBCSwqJLBszhxi6gNGI+37EsYPE3l+uBeyesZTUpb3C6FtR5YHxS
KwFssM/aT+i+7HFJCqc8aUVFpEH7Cn3bGNHJJPj7GKJrJvaZvzq8lhy5ZBBvNd1Q0LTCTxf5Cv8v
50Rho3U6jnyayGEc4Hvj8JGJc1A9RrGcbjbyIj2PQx+kDF7/vTUITc64+IMWTdy8QtKjxHNXUAcH
XRKc5JANGqHaTugiis/01IWE2Z1nuyboRUyMqlbHcmFDYCmW0eAEyOWzgxALvHq10qNg3XUc3l0/
edXpoh7IV9NuNVrGrijIWzuk1HG5caikjU4s9PpSAM3KOCdNEkR+XxgRZ2NkWmplNm7mWkSlCkbV
YIn4k7SSVLCiW09B78KWivudV6E6U8QJk1mmjOZYHxkxyaMaqdiBrIe0kuXelqaS72Zgaz+l5Oq6
zMBJk+GhH4rC3VlqBGqQ4cPxBgOSFy7pOPzuFneN7+srQG+xk/78bEDO2ZjLysbImSmpXD/mUCGu
o5WYW9o/aGGYi501ZnVE88EG2Q4TyZQ2lHfqK+IPBIgZw4A3A4yDoB5u1VhLpLSGuMrAVNm3AAg1
xikxgX4HknK1vCkkqwGnJEE6ngsK8kyMoKJ5yUKQnKnrHhjHiePiVd0AMgh30qJ0Ne7IrSYfbs4c
SN/qB1v3+BhOxQ8e2w+VqW9Du9wzdkM3t6MPlmmpI0W5EWYuD1I/UrNOHeac3TnXJ/QxjZQaCK4F
fH2ksdJocQgqwzheu/bI/4aQ5jfNGJyCBDuBJUPzQXIbuOGDvTj9CdvcsOsmrBzVAq40kO8d2M7c
bOU2tF97w2D/CUFlO7KqsHPEeEsqDyWuc5+ob2HECyGBb/RUfNIu6vE8boftksy/AJZeE0I4FJjq
hHNQ8ezayTNxfE495DQbdl1Nxy+W7ZO5by00dpMCvHHJX0k6/BgBye/m2bkneUACxTlhM802giA6
BdoNbTkAKhzc/2cyztuFc9mR3oPPMbR39SxQ1PjQViEtqlJuakHVDRoGDFqtka7Nre++A5RGiw/n
izYq2gwmJrwKMyazBM+9Aml8IuYxttSh5EkHu7PRlB/IML3CWyVbEs/V1gcPooHaxTZDohXclx5v
FECYfWMjH7MJu5WM4E+eTzqk87mfbE6/3Sq7p5JBQYVv47jcws68WdMq05fssacgQUuqS4zdsXQj
c+geAnbafFS8E3QNnF/Zotg2y5xvweZ6nEPUb9CB6S3lNrJ1/J2OeRBZ/IavpVtELX924jESsUum
pspNrDPu34MXJt2lA9exN+So9/1ETcmKwOR4h69MNfo6UEK2GbGb45fKa/zVC9esah3ABc2+iN3i
ih54MnAn1zZZTzt3n0FgjHFtvdriJxZ8Aql2SBNXOD1NBaJXSE6M+BMPomKq7+lUU3ptAE9qDDyQ
dXiuqFMbtRLYAhVKF4WwGwz/IU3D08+4w4wwBKvXcQkI3pj1vCe5de69QgLVbA5UUGEl7BqxN0zz
mpewdqpSAzjPsogaZxDq5mqYbnG0sWm9h5nVIvciyqW4tyCOnFTbXtMyfAFYQoTBtH6lc1GcFNIz
r8v1/Udci+wqAMJtmgLbQOs0KYyh/8m2huxoCnXB49Ahv5UsMOAm2ZnzkpBWOwTVWr7Whzzb/BU6
FC4aaLD5WgwM1KMcTugn41MxkVtzzTQ9JCGnUR+6/zjfXO0zt3fCISel982ophPT9dZTDevB9Qnc
T3/iRYijUc5XnVCX7XCvl1ZKoyx+RhFwjhXj3aUQO5r19GbMS3GqZy+l9yC8uCriI/AJkJoW7WFJ
cSQxvYP6O+yogAsiQ7PDZ3PFwa4yXVwB+jeqq9wVMtsvNoMdUSpnV6n4V1zpZGuY9T6WBs1Z+fok
vXMQglzeYPi096HP5tkzMch7ZUCbn/D5LtztaZPtS3v2tpWBRlA7wfdsfo9Qfo+WnT6LqQ8RF+6m
jf05k5tltmC/oDpsOpujYDwCsbbUHnwoxbsZSYIxNFesCISXJUEdkEXM2YMczEXEMztxhj9WS3k/
Gtc6T95y0k0b07KaI3SI8DKs+Q6RE4IqAouXHmuyfW+r8ZbE8k5IGPDpyGuFTQcvmJomn7zK2bzK
kbqbnKO7y4whTXxcBD4xtgHMn6nkMYOpvdhY11RNvbNUBaUkq+pNJUS9bn3iQ1F+rI6Arinqh052
51ankUuEGfTuvtXBn5L0NEK5CYIa89gJaarFlhnT8SMfgzquzvzMAOOYTwwLpcQa5Dc422cZ/4mH
6TuoOFPLnAWXCMmv0Uimap7UzgdVvW+ztNnpxfMT3Z1w74c9XXY8XKoi3ovGnHZ1J6IwLsF3iW/y
8UiBAwQWOzHCnSOzNzecIvrcfktOgLza8XpZYLE7eziTKO332hwf4INBoKA/jPeNAb7XOogiRBus
xuy40rIzezRPDbH8yBcWRdTGR09uYe+fuIDCiTf97KbyMnIEZ29Iw4r1U5j0f6jJL46CXASIV6Ls
OnafE3hUxzbMflVG+aSoM4KZAYCpTLIkmpnIrgHtEWm8KjHtGhxpa2Z4HOlsSjDrzSGzuaPISVEq
p40l249uS9mHRL4TDfYDSmYI5DPOEGVTSUGErnwCbtgdjG7MD8pF4RIUxIUYax/fiyB+JzoMdDye
usNiDuoIToQbnGeWoeMpqtrqgFE6vcrBeywgj5zdOXsoCnHnuOryPb+sAPWbwlRa/JKTslp4yupd
Ak5DRJ5LXhTW+Is5KsS973DUd5oLvNYbA84TIiRDLVTZ0TIvRmb+aD07GmumQK8ZKEHy4sOw7jqz
+tMXFJ+u9qWixnCRBh94AWn8wUi1+sAilXAJQlThRp39Rzop6B6knGrnsmZa2gT4icpReNUPU+U3
vwkeZplCTW9/OP7y1Bm8QOIcgd/o1Y4meMUMydkv6xR1LD7gFRNZbklH4prBc+LMj9qvIh28pZZJ
C/1pYWV04tPYLpmMelFeq5w6YkqwPvDrcEI64wzseMSt341aVXwGBKJy6MpyJBSU8Qg0WKfWYN+U
w+RPDaSHXTbQOY4Q+y8wC54sxr62ua3d7MHpkhcr4J4t0mdZJvggg+LDzyDAJFPV7uiqeTKnLHjs
LksIxgCK0RPFSUxRMUQ8pZtPgmHp1a2cvxz63UM5zAw2lr2ZQ0+eu3b8ZRLg84uBq5Ybjnc9z0g+
5y/hexfPsxhP4f35ya9ULbwBvfEecgsd02Qat4GZi3V2OAoXE4JjqfjkY/YwEyyK3Juccf3hZjpQ
gN3af6aeC/I85t0Nou7rXA84i8aZbh1iU6BEsYZg5ZskceCmIVBNUdJfqfwPPDCPE0/3WwjoSOrs
lTbw7zmzkcCm9s9i9ViRE23Q79JVHNpBEixV9goQkMkbgtbUBc9u0WKFVWxba2EP+5rrmyQfN2VK
PhzmQL2RQ/7L8zijxQsmhpE9u5+90LnjbPX/UHcmza0jWZb+K221RxoGBxxY9IYER1ESNVHDBqZH
SZhHx/zr+8PLaLOI6Oosy9qVWWZYxHsaQBJwv37vOd85RhAD/aDHimwpuoNQAleBDLvjWOvSFy6N
t9lK9on3Qlc19GVBSyULiLwZ8dYCyCZpNJx2WN/epy6/4W9QWAZEDySSISEiBnBfsJd4T2DlpVM7
7ao6eazwZ5KBPqMtzatVhAiMb+Knk1GyqUY8MLWhGTuCLp+NnjdMdKeFu4XhPPOIwb23bE5l1eJ5
dqtz4ervZdb96lo6Yhj9o7VaDsO6MW/6Vj1zAmrX+SgIqFnaXF4c7XvqdAj/tCQ9r0J4Es6AgYyH
XjVfGT4nkN4Fzh+Hd2O0hi+ihGAfo7yfq2iXZt02lDA2Gy0/O2Ze3rkeGSvMl3wVOy1UkPS1MpwX
xccK0BDWCUQEknqtFxqD2Xr2OLXLst8nmNhsVVi4KuFAG61vdNpzipW1H72T1cn22Us2YB2IuWVZ
aCX9GtqcnPFa5Ghe/0Cj/RgWbHVuLmnHOOlWE9husapwKiCAcR4kyId0g4jwPQrDq60igmL7p0Da
2gqm2SvCP0Roc0EfB2Il9QyNi8gBuMkoFcuIZj1mlb2vOFivBkbeVk9pSCA9r5lnItaBiFEOPGPr
X5SaLV2T0v6YZkFzV6lD4WZky5EZA0zuTZgIXNiZOXl0+bGvIUpmkUXPl+ezYXLFfdww7mAHyM2U
HCuDVMCJ84HP7Ip7owTSbcOWzV3LJq6QN4LOu29YkwWBSLzpnVgSvi2xSdlN8jH8pIXN9KdUe2ea
GlhU9BBqPfm9uNIt1FjFHfjZnXk/6GayUaYiV7YmczUceWV2WN6OYubDiVt9zW27TJBDu3EOWnyT
JROGPTfv/dAwWXfUl9eX6Yl+rqQBW78C6in/G7Pe/0EAaobc/2pSe/uZtX8Z0/7++j/GtOIftnRc
JqqCmSjzUDhDf4xpBVkulrA90zXopFguA9w/OEeWA3vaJFhOmowRdMuDSUsLf0EgWfY/XB1cEquS
bUpL/HvoaWtJmfkT9Zafr3uuZTFJdoX8Pan9K/0WnlCuhSkWiggRVFtj3UGD4EAjdYYNYq47rCXQ
AK+Jax6qlEomes2iq2k92HSyjcrb6Bxo9C7ZVXHmG2rcDjOwWB1ZgY7MJb2Z3ehQ9nItjmPwUiIg
RHdiPMwmS1z3WQ03dG+K7lPmP3p7DM6FdrYnSp5j9kzQLonaa50r8xj5zOtcnjxy1PP7OcAb9oXW
YoVgN2FGyrQTwfls0a9k/16QaqTtGS8jj4p3FkSRQwowEPo7QUhxqlFmQ66MWaNcEkPiw5Lu3pgo
X/KlH9GtWFFpXGLPXNnWucJotsymXAJmyHP2hxEnMm9PpI0+Mffw5PGv4nSiFQ+qlwMPwY+gh5mn
7hvbumVjI3SUTm3+5qa/1jW5eTHvs4N0roRGrznNOsXMEYJQaCYGTxVJOSb9OHkLA8kPTAMTQUIw
doDkZ7HUPblsdjbXTb9gO5jyxiojaIEk23vhtqfdbtC+zMvoJmR+CRaWDsW3MaJ+FgMvHx4Vie89
GDnk3KRLJ+BeKTNDxUuo1+zPXX1CpIL9btcDtqQVxabMmJSp7tqWMD0yTvAsPjWGQcvjIjjhBUuP
h+vU7MsY4lWNH4bk1SbitGa2uiF3l2LspZsu5j5x7sL4g9CKUn3KpdviMv00DLR9iF3KS1ONJOit
hnbwc/OyRNGVxoVrKqwGuZ+F8f2yXGVsEw2iQRHCJ1SGV02QDZ6iBSzHLYA8lLpIf7J+06DRJVlh
h7MF9coHd1Vjk9BXIowV9drkRk2ZqmveualIKIJ2wSYX8lLG+rr8icd2ko/aBkIlcuIQJeWVsmIV
0UIfNJNR2q98NmhkXApofMuoYwDQEFTHXM07O54IEWQ74mNRlOxRivyBOEwRD0TVUwhybqmTcF3I
wa/yvShdzDwfpbqo9mrAx6PuXDVygatiGcA4PKN/zPk1uj5C92BqoJv0vo2NiB6R62vID7X+fWRZ
7xKklwpdsP7eqqOBv4AIJX+5c+dY0aYI/YDC2UWO6YI0asE9hc6lShi9c0TR+CS6iKtKMl+vrjj9
a7iI7KQcXg9ec0lRGciK7APugSzXVnIE0enEa2rG3kKqiVvDJQA57Ea/7XmR0ZKVRmgDEW9pnNJl
H/2Z5PiyHlGGhigqQSXx33HLf1vXiot18B6bNFtqqnKEBYyMuZ0Ujxhw43rk74eROSH3ijw7iIk7
zWBCg8PiqDGa0nr6Vdc/LeL/CSNf/h0B93tttDmwm5bUhS7/Rme3Fipc1MYd3uMfVTb+fO9VYKuY
r6QDt1yQ7bjr87xGK7G8MvcGd8DiLPMN9yCYVzBa3k584r1uHIZpxywUrQNTcxib246OetUqRk6p
j556TeTHzh3Pjb6v2Jpb5BKlUeNURwrLjDKbrstDxsloeQZU+aDr50AmBNYT4YpbQXD6yaMr6mN6
WZyWdjnjUo9Pvo55E7tLgE8yI00y0K8ieSfWgt9GTG0NmGFork39oEaTUeUVsiYCAyqhidQo5iyO
c6+ix7zFvjb+F8B14z/def707v4Ntd/hMUxLwbs7Zy/pCC9P4uCnKOYZlUy6dNxrbf1jiTstuZtI
153E5KNBtuN6868/Z7bM/3cPxBrkuEx/TMGG+9c9sOg1zR0gMaxMsk4whBknePNsdWuh0x5b2d62
ZgQUHDmQLq2Gya/VWQWbsDZXib0py410dg5+hg632Y1W+JwZzeohLe9zpDb1tbJvao1Ci/+9WhbF
HnggZ1+hPNe6/yLWgZLh77s5hni0V3J5Ne7CW/wzy95KLFfHztAhJkVPzdkh8ztMT7M8lUaz/tdv
298EXkvlwO9CRLYgGoXh/e3za4yMGeaYo6MRWzhAkqifftt1O5tkE0K2/1kx/gWc+b+KLj+XcdGq
//0fnvXXnAEqFYNCCOXaImoTtmEuT+ufOP2DqxMsEUSIPFhvyIY7yIDHKmIKXBk0NHgCjWmbjleo
E29A6Dz2jEHzNtp4GSCcdeS2lCMkH0y6Ro+BIMWIpkU3jLig0uEuVExu5/QS0gzD4/ArFK96vudY
9ZJYya7gIScP4svWDKxNz03cHmbPJOcHCz6DhpCz8nIVWZacCWwFql7vRXGVDHKtaUsC9ioYkc9u
Zv2znsNN3V2HqKHdf9DZXJcyQpNEBCVLJvkuZdavbthebyc92AzTCbvRIZxonlARCIK25YJlQE9B
KsrWcs5W/xjQiFLaey6MgxZpe8ZQMKiuyVxD5N6zhBJdy51Kdm4uz2ZHIdMPiNF4yrnsZXswJXsZ
CTug/iFDaMAccCEOzyZ28eCiczYDILtKRbNe9hOWvKVq0Pke7Ocr6I+cQGGusNA3QXPsfkmyMB1A
kiAN++kV3T0t2nDVDibu153J5ieY1rTkGAvta5e1r6pGtr4N+wr6mov9od9UbBLhkpJXbBvgYnQi
V+DMYb3bK2/+FulZq/pVgAHHbClhipAR9sfyupYNJS9fGUKtZH2LD74m6FM3Yr/T+FCNd1gzOHvU
qmbPw4TI60x3fR374r6bYPNEciOwYrXuMQ0pgEt+WIJ9wNbWcqUVeMzZJrtxObeGByvOX+262RvW
cEvGcsIwRyfoKlLu3SS0vSOZ96g11wYQ4sPqMVKWOdA26BF4/suQYlECX1G7sdyLmC4R0icVT6gQ
sl1S9nREa97hnW53uxkjjIQgwrbSs2kSkLB3mGG7DmHHpM/mR7bL2Ln9vS9v3Nlbq/RTAbstKGAD
50LkIKTCb8Rea1zYdPpPBJfhRwBsivtqKY+qNN0xCd4vUerLjmTnVw7N+pxdZlzBRtLuaHCuA3Eq
q4ca22NHIWTa3ItJ+Jxy1O/tmx6vRRKGh7YKnzOD5tNyQ2iXiVZJoR57YzxVaURSNYluSyeMPkav
roP7C5/IytBC2Bon6Z4mN0ZytOXPraFDmfNcdIpGooWz4Gxz45dc3IhhnOEV1kbu5Ybpa49ko8Ru
MoVsZZJvVsdlHcB1vgujEe69ueuSdu/Uw9aaXpdShOrGC8ly5KmM8V3MPVZJtjyrfuIO4MC/59S9
IsxrScxmO6xMag30iURIHCLvjC91vawXmIVJYbuUEqsqu1XH7BjZutS9fTPU+zynt0CHZ3nKaI0d
pqWqBvLe/loOERIG33LGwOOxkeY1zczfV1FwUK/6K05leF0hLaSHTl2XImoQh8Lckvu2ElThEVjT
kv5kxBgwgvOn5o8UU81SFDsOY3eUWgy3RPfMVMcHCL+KqitmdsSlezhjAJL2Ju2RBIu50xoHp4rP
KqEa4PX0S0Mdw5y36Q0i/BCgA2b1VZStGxXsa/vJZd4Ud5e8vtsmGP2Xv11OFgrpiYakl4mL1WNO
Q2OyLFRj9cfBgrthOTp47KIeN5qgPVm4FHNKWwnzwQYGIR2NptqXFvQb482DtNW2D/G4JlwNmvev
5T23KoLS02tTsO5TZ3oDrlJmiVnaMN8LGUZk91JynqsnNqMZByTKEpppGQI2PDSIhDhncmIxQIkE
6j5tQkxTy03wEXQfZexQpfPu8dQ3H1kAW4JZUhLlez5Wpi6XLnkxip8YAucQ03R3MBoxoa24Bh2V
FKBuGz9ly+0bMTtoiz19y4aulYEiAxcj/x/zaqO1pDtYt8iGszI6ZnO3tqBYQIE8V7i9kP9sAvrM
OpAEkzEQtlPkPNEmBKNuPNTpMUBolj17kESiX2LeSAuQ2EdsX+MYn9BzS0W8fNbYEnfOU8aAshM/
//diGQRhqHo0tHNKulzdoqKUQAwZvdM25uy7q7MEs5pNkTftcDbxKWIPhRBhTX5QJOvaxtS2bLr6
rjR+9PQUYk3snGZV17cIuLdUGQvV3WaUL18R1jZGshU0z3Tl3BbRr34Bub243TMra4h9pDNTZJTm
DuBM/A1ahwHujR7iz4Gapm401k2cp37QvtBvHpNPjeWZHSDg8eGwuoR/4mlgst/Ys1/LU5E91zTi
2nsHmli/D6JDinZhvmvL+4kVkKkFl7d8ZHN3kdAMUNHJzBdmhGO69kP3hI940nkr5q0cEFtnfhl3
6GG3dlSx6SHgDF1afGDjNOMIp9WTzcGwuo2Zei9aWAPQx769ZMmXVH1o9Ty927a1syaq0/cYwDew
HJd+Rw08JF2mOnW4jSwys0NMSF6P14M7ClWrKHiQWP6ACd7jXMZx/wF0P2tRN6joOET7ksZjooHA
dE8NGwKxTlujcdaCT6RiVvQaBtCHkds3yw2kbRR6wVJ2rKh48YDaodAoUHAYi56N1nFm4J9/tc3n
AlTb8vp5DkT/Ls0XzKG4XuN1uO6d0IeDwryD/NqFTdGDLChs0sDRSwC7NLth0yWMoBmC2ai0cTlS
HjS+m6rN7P0WEW3Nkb4Mi2SenNr8tcF0yAwe62pIgiO7A0CGGlDuUPZbSTB5RN0oCPyTXk/VwJ9h
RDWyp+UXNxxF68heR7k65FBVLZdw3uG5G386eiA6blsrP0CzLIDvxni0JpX+GPNbXu4t61mDSgiZ
idLjeYC7YJo/FogqVHUra9YA57d84IA17J/lRjFZm4zgZxyecS+DsSWQRHRrqXZ6vciff2a48stb
UrHOEatEBgQXO0WbveNYWOh/HEh6E1rwLv4odAZ8niCbmKnfBHrI+CgmG5QI90ST+R7FUQ5ZPKHV
IAy+jAFSNs0o3YNNs5gMkKiMdG2trqfrzgUDlQa3smowuJkYHQA8/f76jHaNxnuUwHCFUe4sg1eM
FeEEJg/9VUqeU0qIEvQgHgAI0Em3zlKxH3ouFKr3wiKOWe2g2fjRYHPs+pi62VdUj8sioUmbCz8R
VrOyR0QUy/KO30BwJCT24CHn7L58mUfiZgwAsG0BzRX9tizAIRI13CPyw5qwm5vwUahs6zgFLXUW
+oDSGPt7/TPZw62iKxXTPEjyaQubiSWAzWIyT15znyFFXE77ljtuqVFGcEGaSjcZfbWZnNxC4eyc
KX1tvJupte5AGhj9LTlhlz4kNisBwTjddE14mGP9Ix4CVvVhk0wMU+l3tHZ3W1CPqfnRSQEMsp2R
dAOvmd6EuCgM3EvRu7QNlbWIHHu/LRkN8xXC2A0VyTIyIkkC77BiKx7H7dL2KdJ4m7ObW1LzM4zR
A874OYZwaXyCt9pMzMnQQ+0jikq2bCYRMWKvZ2e+4XbQ5d6Gcfu7Bzm2x7QgGIJY0ZoqLSaXqsB5
FyxDDx7HJEAh6w/1DdSh9TRcmQYI89BnfAbRlxpJPUKqydwPJsXS0NVPTn+Z5+bOy6PtUrNHZHR+
zfKqoOLpdAmXIisj86mdU/jrBH0Ozd1gqcPcokMJk4uFAKNbOOxF/Pj7LPlv5SL8T5oHLC2C/79z
a4fi7/uvA4HlG/45ENAkvi0cWOQbcJp1HX1pyf9zIqAZNlGVOn9BH8vDo2VyBv5jJED0gSMd0/Bo
6RiubS9B8n+MBOQ/CKLEa+tYlg5Yy/y3nFvod/7a9rLRz/JLbJsYBt1d8i//5tzqhto1dcKSE92K
sER711QMgikqvfp6kabPMa4IB9f0KtXO+JmqPZzmjlazYoHrrQetoo3YJulpTo2G9cp8DHOXHNuh
/vQcm22obiMkjbAgs5+QLCH0uOaTEZVvZT8xpC3zR1CthAs3Sz4Ju8mYvmhe8+Jq2nPZf1bEpnLP
q8MI0XFlNALpp05oO2M3UenRCeF23JU/vRk+hq5+MjJxY0ydfpPUhYauA+F953LKG6Ok3JoiKHdy
Gm9oASl61wHNneoln3S5am11Xw0Ywwyn2SmHw4CbM9O0IdBgmgqfHLe+R6WiHQa7vWRJ82AxrQOa
SVlMVHSI3IqtJXyKJ+9+btKJfTG4mEV2jupnzS5/Qqs61jF4WlYs4FczetrIMp8yWqdYXShxh1+c
IZE5ZmN+G+FqUQRfkyisPkRjfNjtUYS8aBKIXB90Ai/Z2rraQHKBwayuC4It4+ZqhdNgXmVJe0OD
4jLVzB2TJMjOmM6PId7tfaA78NqRPpij+ISqZKQVcibZvOQq6OmYfy0xPRDaDo0RELcUaUylQVXn
zW1jjbeWTO81J6S6rYEEoRI82u2SIAUmXx4ni06027cb4n2/UNh6nLZHRZMSC0uuidtRpvYDxN5N
FNmY4SqMd1UaPhtm9BUKIEvkSFRvRn8AsEQshM4AeFgar33SQRt3ByTCSR7SMc2M21RGxrrV3I+Z
xtFd1Yl5Pbu9r7WENWTjsr+1DPIjhPeMGfrB/sBWuZDXHVrpEL9KVlxZslInNoBhTTdOQ6wONdEl
T1psWcCBUdtUOrMVrO80AjigxGicywjVrMI6v7jckAKGensucUinkUNfhxwFaoTux/IIIwsWsC1K
KckLbBadW6LXa3DQ6SaGKTBCrTpWY1BRQrr6DpUBGIB5FVIvHGyHW0mhdkJtbUZQknEiM6W3evtO
H4x+jckB+K2nI0Zqaa64UL7BxDGJw7myOBYZzUe4WqrK6XyFV8xftDy7Ih2/ar3lCQcAx8DIGat5
b3K2X3NzAM3FZJZWCCjj4RyjgTCYftQKFuaUXOMhBzA6wp/ROnunqSA6BpgEujb4EgU/hWEzyGx2
fU/H0j40Oi4gz+0opGv3OOjle0T1jdvZaZY9ezgbOi5sY54Po8Ml4tO40WfLhokDA2Jk7DUnJfHo
be8rvetWRIfc2cRTAtFDdycWblRqbxGas82Z9VOUe8geBPYYHouYxl+EZWOV0pmMC6x+PGrP8Gvm
rVAdOjDthsb/s4lUYtUZzU0TT5Dcqqd+igC3RqG2TnptAycPOrK96oicWhtW0B6MiI6CzswQhVHk
SxdtFAZx5JOj4liVXyvY/du4x4VSRgj281LXl9YelsQhe3PKEUurIiXT7KArIRZFDay/o/pHTJzp
8SGObgmUAie4PD0tvDTTkU9DZdzI7q6qLEhoyWOTHSkgf1emvLHS88vKg8VuDX7rWSxh+vAiNdBo
HOejOWd+qgcj0e0N990YOuTBXlUbYkqpM8Rjjn3EVZiSIuKsPZlE5PzNwPFl9QWz5pxXnnYIG5Ij
x30lqprOGDBvp6exHYKuZ2aqym0n3dm3lPzOMzfdNaHG3IzIizg1P2M3DxkLB2rNOn02Ffo5Vo1j
2tEFcwscUbVhb7yIeRJahM4vnNmGhgr3cRhxVHRY0Ir+Z+oA4eb5CEryBoOucQes77nt1bfZlhcW
nMDnKsOHCsObRnYO+NLxiwxyBjX0En+ZBd2W1OJi0yohfbTdzEK7HwemW2GpDg5ncI5cSPO5Xydi
4GtHPHttvu0M3AvxTFIVrmWPRljOWdDSk1vhzHeJFx1mQ2wLkjnxpG5hdwVHfUkbHJma5pxkEPFh
wkODV9vhB9GmN8WY7QaDcXVPgjFU7okc9eroWdYpn+tzntQvug5jtXW3nR7fJ+7S+zK9c9aplrO5
eQ+Npo5z1jjtHFloV/XgoZYVwm3iytIJ/R3n1Wyr1+dpyu+tJPhoDXbf5V+SNnj3auZR0ryAJEKf
5sAHCOsXEE6+7BQqXsKvArM6kHn6UDl0IWyhwesMsxsNl8WWMx40FH0+V35ljeOaf3yZlfaN/Nla
Fj7MyDOhNE66h8UVrBgYfHO6OQxtdYteLNx0Qp3R0GmkN3ivaclMEyrfYyCr3eDxoWZMvEM9xZ7r
YS5z0/Zp5Fkn2WsTFmg5jfJz7Mud1fPpYdACizFfKkVHruJIGvdnI4JcXGQYgjSR7EdTfxYWmLEO
BFVPi2yYzAdXFoTloIfnuIMSUw7yM9bNF2FV095J7bM+056jLLnTOkB5XcsyUtfnRJ+5iQRGJUug
i/QojC2a3pitcjHdG3OH7s1r6XSmqkEt6GxwcBF9FwfIZuL+skDij0ZavyUuWXN1ZdLPKD6G0sTm
AYAuaEiZUKbmrMNMa5lrd4q1X3+sjJQRfiWWhRxxQHBKvE9ttn/Kmc4KZp2JI2b2pmclb4DMfhnC
uWYTBFTCl76Vq65ZmO+LQqMp3gEQ7T2UfUQtidLcThkQnkG49+NkTLRwA6TzBjg1Gk3E+GxKw0EF
4uaXuGlPdc3fNnbxmlCMEkLDPq6PFBzSvI/HQvdnVT6RaYPK1nIvdEl2XprFNOA7Gz1ux6Gkag7l
KFne2vqhdbIXh2zivae7L2r2PrFu7lA1uuvZHqBuec1OaJhDi1BqO5doGGO6VWnIPTfGisNVGhxH
D6522KXbtMPwSy6RGgGsVCgki/7SFl+uG1D3ZDrdKblEf7Ck9i3fED6qAbqaU9yxw3JGI+oY5Py1
Dj4y9hACtxrKKoGmVg4dy2UjTu2vmk5qa9YnU86kpozhTiQgR53iLbAX8CYxmNRIOYXNmPrunGe7
cgZyTOOtqFHXk7R6FniY1kTNWfxGtFXpLI5FN+ecD1sYpu4xgVCwruu09jM37G7TSdTbttB3EVEC
beQm5wL6xgxjkI9q4iEkuk8Yt15ZiQueG0THZkHaHcdthymA1LRucZjwBAKWpALvjb3hxibwPv7c
0oNHTAHA8AzkeRkNItqn5Y7MwnerRnrM2S+FpZNDPi01gxpYu51NovJE81M53rc35Vx/e8a82G/H
Bqs7KDyyiqR1JJQbOSZdhEkraNi4SCDBNbUmnv/Zdn3XVd+aiXPX7B8IsWx8kP/ekRjaO9gi4JdR
SZSS9sho8Mnlo/EQfqdsvZvcwbDuzOSoEEN5pC1t+KgLp5VnDd+w4xYHnnZqRAPdUs7DgUzcj4gW
37qtLPoCgjO8iqZd1wp5HxQzdRFFG/7FR71rDoxajno+TEC4s+8+nWjO2NldIZUDwHqo1oUpm10c
kC4haHSUXsD53G5dtAb1T5omX2ZOQy2zCnj29q09Q3WNGsODWOAeg7awmfkJH4jOacou9M7oILs7
lQQ4puoWyd487voypHeEZHI3DNCL7OobakDo5wpOspfAaJgd0lvs9gXA12n2hl+j4TxIpT2F6HCG
q6ap+068VzCZCsJhl4ToaBF40GoNvnM7xh/aeP3a08UT2/2PNFy/CeytFcyUHyb5ZR5C1W5MP9zU
HkEBagQ+ldGbXTbuShGKtQ81RX1i89vMQX2luQTRARhC5jV8udBkvy7z4NgawwNyW96GXpyyEUuN
G8Cw0zqKdKltGEzfJ3nHZFKb76m10JzGBN0JZk7Aw15s5axVnbLWOl91WW/mZSs2epr3HIk/hQdR
R6lr4w27CLYDRvx2P0pJUTy+D05VIgHvfqUMRX9noyLJSe6Is6gKzn31kIQ7yBKjWBPgTMc15RVj
/4jkac6mE1ECb6ULgEg1HmNRbqWq58digBvaZmZrWJw62JTofhLA25IFGdp3Y/9GEb5qFY+69qxc
3qmkgoqeDZaHQO09nmEMZfnw2BjFXSurd0+tQ1ERLRCR2hPclSZmCIrJyv4xaeDWyQwJIgs/OeF9
JsEzHWB84zMSfIphvE433J5Ho3aOduNWOHmcjzbI8YliBK2lgQwrKJ4Hkbx2VvnYpvKMIMUibKE+
lBCF9yNhsSKGN5AHpoIMIjaD1O9hh8GIkMS4kb27yiEdUjW0vtfNP/D7GDnEewoeksTG4HlG5x03
zgVzyc240NBrewLXMpzyqv8e7ctU/honHth0dBijOzTJUV4n+mUQaNMt+oTsGnS06il9G/Fx4/8K
7w0FBm9q630xJgzOGopVSswZsTtu/18cec11TnJTGTAvCqi8pIPqZdqMtfUNGup2ACCzKnNCopyG
wiVW+9C5yjA/YNmmI6xdmt6K9kPZfQXG82hzHmWG/2Kmru9F3rQrgmyP2/cXXVmLA0Z3Y7dRvPUs
OIsSn6PZjsxcSlJ/bT7oDLKHBs7YS5/jwnyFG7BWXe1Hep1ys4efYkmviIKHBkdm0Q73o2pezBK/
hhD5Wwdlg6F+f9F783Yww0Pv9e96lGdXSh0G/9DJWPf9klt8W8yYW6WFk2lq24tmIo4bZfg0FF18
g6gCoovoZ2YeEggpsDwzPQRzyBgzmEpcO6XAcZjBMYiCq1X3MGzx6+I/ZmwPksHztPshNm94asy7
NLMLBs3eAg7J+B1EqYYjio2yZK+IPbWpRGiCl8mYElSS7u5ksEUl9ZYGB0Nzcwg3U0hLE8Npvwkm
HahUn+3cqhlPLuN+8IfeGtmTTj8+nG8a3kA7i4jyaNg3Okxtu0gGnF7ttuKQ31tHTfaLzdmgnRo7
pN+tSFoDZpGyW+OD/IhlxfB8mFY680lTlpXfU0T7RFHigW8fQp1oIMNu27WV70lAgIZYoXEmLeRn
KHCEFYLuvyUV3H9uaLIVOMHSR3f0GnTDGB9EFvv4Aj5K+m/stpBOseG3qntwi/ax1hss1W10qALr
RUeA65OPB99Gh9tZ11eHJHBWF8vaCJv5ggNmC9VjW24IB30l0gkxVnXb9MWplw44DLh3mGxTqNcD
MQ/KQI3NTNIzecAA7BV7J5aPMRF59Lh6HjG94gxSHayUTRvl9X2oFfsOyt5D1jj1ktfxlTY5u/vA
wSYlzmfT9ZhccpzTyrhvTAxo5fTEfrB1oindWQaz1sYMoLhZ8d5CTky5QZGUxz70THik+jtWm8fG
nbdZx2Nky36C3g9QhGy4E3mtzhGcDg4NMppMUfcYPPL3juoYyBHaM0PeNQk6n3ZIA45b6b03MRSY
y8bejYW7md7dsKzvexMDPzt8VwUfUlCi6i6yhsKGv8RADLiL0b2lDmb0MozuXFTFHfy6ARMHy1nO
DozLWX8mjahl0ISFERVsvg07NssZiGAyZv4oiOOa41FuCqZrmyjBDTHX6P+BIsCsjT+HJi7fRhNN
r1/VDUgnqXP6b8nLRI9JK6zjsFwfujxC4pEt8ppEM7dlEDPurFHUxfXwK+9spkbDRGj1XPlu8NPl
qPVwAOVInLXHugCX0Y2YuVMD+WqwYyeH/JzhJ2bPLZoyeQmm4pncHgtQEqDpVOkftRftk7aEHgBP
JjOvczR9Y+xllctwZ4OI06zi1WhularO2JXmuqEvRns0nV5II/sBNiE2bR9dCt8KB2RXtGd3M6ep
LGLwKnm9kFKCU2rhVsK8TiiAeJC99ZZz9NEmeEFVIN9kRbYrowJkuIhdjIa3vyY5wQFGTYiiu6lJ
CjG1+7bp021BIbHKEwjgTtQ/NVg2WEgNIBAJqMYRcAySh5VdFwRtIJEZTEilRls+T6rzdiKHledJ
/BBkLj/FtUmVNRXfgdn+Ug3+yKaK3jnxrB1AnGpSRIQ7CSsKgFGTPiNBnxzVRkWGLuExY8UIphwi
sRX5gMMq3rt2H8AoN0nZnHhepZvo2yQNUOS143NklD95n+/AZKB8LJJv0+JcEPpF29ERwhCycrQq
8OeCflIiEOt5FhFXyIIKcRtajG5dckKCPiQpxpkRHNm9vrPyGWpB/0vN6pykKFEKgJQtdEtxkRPO
8UiglG6aXeZ0RycVNuoBjEUGEFZUHyNRp6TxVD0im1mcaUhXDGyKR1vvDmkO5SexAlRS9Bw7EeIn
ZstJp9WYDHejjdcoMJ8iLd6LqddvsiZ918yWgkAJfSuK8EHYT56q3H2KxXujLYHZ3NCWCy2lG9+Q
BD4OCQPGHkuhE8XXGbD9tgffpCGeQG87TwMBJPl7P5V41gsmfHZ7s+Rk3zWCVvBcGGd0LFszbb5A
RDz2NtSIFI75oiCYOFKp76ZBvYVlixkc2jSeIR8XybRNDAV6Kj2HWFM2jkXKQa9oaDGXT0DLIj7o
GeK7a2Gl9iaIw2wzVuVwM7esl6ViQJwjBZoy6oZZkO0TKIUn1J0AU3UheQN6vUeY/JW2X1ZszzzS
pE/qUMtW7fiYBC2powyFSaOj3eoUQBgG+UOEZX0eoGH6gsbDOqJ9TsUjycq0U9j4C9mbcZsR2G9O
g/I2AhKKA1GDYI1re2QOWKYJjukolEcrJ9TFrUqs2Bx9yK2zlUVE8uDesTAxeVQmcPNUCQ6z/MOy
JeJReyTXtE4dxAEViVStW89Lm/S85HlRYHuo3DJIyCFuoUTT6I4EFgIgarsQaumG7g+yEfjDZtOC
VUrZta1E4H9GwNF1cXCqE1oUc3se/w9H57FcqZJF0S8iIrEJ0+u9rryZEKVSCQ9J4vn6t3gTRVd0
t6p0BZnH7L127e3qRNEtFdkSw0FEVo+3IrgH3os7kGDnIN9II9pHPbeveZ9co848TYsRKYR2up8t
e98a6AHNDOrRFjPdp+Gzycw6kgH83L66vv9kxYa/R/UPhsNrXjpzOlcl883AoVbrTBNFWW5gXv8u
HWi6vWTCLSz/0Zh/uBNPkyFxv7vlSQML4WOmaDCShz53kx3ixwzyHbxXv34Cy3owI/VV8LIwC3sY
6ranOvAZvjflexW9kkNUrLQDgJXWR5f2Tni493re7KCavwsTBxZyEqs0vE1EWbR1cWoag3WE+vfb
GCFcO2mjAeQsqoIo4IW0ExY+EhtMDwcstrrpkpKohNXRWbSeRMI5l6GdPsPw2bXIpIuqfvHlil8i
uf8EwGchnpGYMJoLU0IiefB2XdK+1+QseuNAIGECsp/hYs1gciXa4Bqg+CKXTSHDIQTJBD0Hk4qo
I6DNaCfN2nnwzSW8nsAHO01YfnnltZ1xENRjz5FcoyQnmMERmhSrt3zGH9130GXzgWspatmru/XM
Pgoag6nChzgxLoH72LfWEsQC/ZjxuN3j0xSooIa0+iPt+gWYHPhUlEFeGiGBc0S8maEAcJrx6o3z
2m3/dcNZZ/58qftyO+YBScZ+9h5a0800UR4yns9EIl/JhqIm6o/xCHawIr1km2Xl1c7bO1h0TlH5
bjec9k9zBvLcs8rHscdBXEWSNOtIrtvZ5LbsCN0OaMWM7L2oUzRJ3OJ2RtCrVcM+Lmax6jzzNpv7
TroHkKkEQDHxmBxn36j2ZidJuSnH8B77zVOmU0IgvfZfIeH72GogMwXlT9VSV3fyhYnXXrbtgwlL
HQYxWyUmg5FYYnkT9FHSbf+o1jvk27gdyTKCh8dxDRVoauSxixiU9R37P0Wd50DLgQx1aLvgw3Ll
1cEnXLPVIwPl4lqnxBFsHLi8RsWrELEkyqv20SgptVI9vwUQAcL+wXe8Z8MefvOw+Vt1dnJtTfer
qmn78IeT0YkgsjKGA4tXMtAsIlwMskdYO9xaNrK72knePPOtbNu/SVrPR3xln6PkTGloPrb9mB9Q
hK4g28LYI0bLyG1jbZN0VvleRAyA/080TrqdYGGuiUd5mDj3A0D4QPj1k3DeyjnlGHLmY6GoOHIF
YjAMkuLMSKzZlFP+oiWmw2B+Z0PKrmOMnyMvXfQINQZn7PcuWThh7WAESgtay/zLMthPlcFNtNOv
EzHjC8b2yQfyI23337iGEVfzmjJihVMv1lbJCkT5eC+RvCPAWRSmoQVbguE4Pke/cpBV2ehnlqxo
t0xPtg183WisaMftVK2IZ68H1A/DNgg7pDYmH71VtYyv2SrYvPabHv7ixm5lyxR8BZodVKJfTlAA
fVhCuM/j2QN4Hn/i2rK3fhiLPVCaf67NnLb3k+fZH6Zjr8vsXDSYXrvagrhkPFdqcSoRyTEQDQdl
gbF1QaVKWlIpr5aavpOCEYFnIZis0KSDybe/ir56MbKkO5DaTqnyXOJ+PnApecgxgp/KDU9m4v3F
QT+gc9c+9Ya9HXu8nEba7Os4uoPgzOKiI0EttvdsYHCxzufR9hhm9AlhNGVxS7Q4Y3ap1vatLNNz
D/lgY7J3aNrmnoOiK5mrCpGcfGYybRu/9hxhbcKCPFrgwKokd0ltW3d805IhExklm6EYaCMzTPdq
gRptHJ3BLUuqm87FtwLkwawC5aKBkJtf/1sYte/Wi2GbYhv25Mca08V1SQTxyEfa9zzqcyaR6pOL
o6rXoWDv5lrDSabyiRk48bg1iv7QGTTeOPubY70exn95133n+GE3zpm0rW85+ffURPmdER9vCCc6
qfKDrD40r7Bd/HB4ylk+g+KbOENBPBbgkhrd70fd/cxVdU3xfzWy6459qvmHiU3ds7qCYUozCcJA
EpCyckLvXjZTunVdF5wG77PNSEqOrL7vo4H0NS9JSFdZ/40Q6poSGrdyB2pRFdwi4RITkBJ5bw7R
1+zp52UK3w6DutV9eitH/2yEpP7IdFyKesUoNCaomprRy7kc2pD7Xyu17fBurOLfZIA6Ik1+Mci2
+OcGRx1ruaJfgiewaPJJc0bvo57SJtYbmqBn7SG9naDr8lyxBfK8+pgX09kXKM3pp0lb5fZq2MIj
cY6sZNw1eoJrm8J0DALYZ34Vs6gt937P9yr8bpv5wT1LnXo1mNWhrX86DKZN5r4AgLpT7EASybwv
0wPh6hOTGjokYk/Yjro++nQK8wTA6X2r05wWK4Pq55r4wcPs1Z67DgMV0ynNrtvzUTVZAa2z/hUl
ZC7SwZ/MADaj6RqrsQu+aQgOcsD3FGAMnQU9hiz/kkIJ/GCswBPlxl+R9vVB1zGazMp/CwIWgbMl
fko/kzs27SdWbrd5gYuLzrDh3kbo5v2ERprybdKedcnK8tOrq3PbOZCffBHu06V9SP0F7iSSm/Lc
b52Tu41e7MJISvA74T016HBGe1tTLVWESKApRF8pCDY5gZPf0e5EPRlDno0dUc3+1uXmnqYqO3Ck
vPbD4hhvsx81I+cNc63PRKz+YRCOAIBxJ5ADRmbtk2GIv2HqxFuV8VwkMWKeXnVIIgitjat/dWg8
j7lX7YYuuGCax99ngQViH+PyoaFijh95xctNMhC/gwZ99jrNfWrTqLfprmO1tLJgCLnAUecWnc9I
fREb/1KrsLZJ+VmVrPc8g+qD4N1T2FcJ9US7k2CJMA+WG6+m9ibwjCmqWMcZY5NedO9Okl9A9ME4
L74zb6T9DohlhY3A9K1dvBHurSGo+jAj62gsOnN034blqK105hvSpDNHF9/WImm3FsjQ0+LVE/on
dPpXHzkTaAEr2TXu9Ktc0CexfW3HiE59/hXI/HZzpU5JbVyL0XuvBRTNrPKPhCpXWy2u/uzqrZVY
w2I4TbaBSE/wUy7lm5kWMAqFzQVjwQB0+1LsYInipMuc5hBAemqsCrloY+6sePHWWMGCKqTBkd7Q
vCVtw67dy76MdPyIHGP+63qndBDBI27ZcRXr+MgSnTSp0dxJyVM2wLg9OaDbEftznxTpeWj0uXVt
3BApOUzgkRdYW0M8LYvFfbgog4ksdVeRAmISdzT1bs08khAQOhy1B6bDjx61zZGQ+F0Q5d9Bqln0
05AjCGDBrOt2Z4O7Y+vKnTEifOgcdRlry1nHGJjmovjXUkhh0CIiiz0O+bKlw6RXpi+Mj2FE+cN2
sqs3x6Vko1r+KbPh1a8Z+WhShNbcdVLeUJ3SWlaUV1NL/5E7jn/QTbtNgBaJoH3NymXTUa90sPhC
K4nA9B4M7GJV4r6a2finShZlmrdSOTMtH56r6UI+zPGDIEIanDAEJlmDnY2uZtViyOEEi9sAmg+T
NdF5RA5wWKeeTxiYk56jstj6iQ1mJkqKbQX6tXQjxNoJuBAfSXcu3ROX8EcbBvJmtCSStXOggCa3
2Mjgisp4xpMJJ/j0/xfU2MWeScLDrLx0h3pCsFAk67PuQzIuiEtzGBCesxDk4285Nd45sy146Q4F
Ykez1gOR3od+9zgN1deQoysLY0Tabmdvm2korpMM+M2glJ46TDZSMb5TVdVe9ND+MBotD/wkj4U/
P8YeiC7EGexwtNYrc2otJCTqp2MauM3iTq3ayEkWf1oC4nl4grMrXNaZE2zqrEnhU5RHR3coy+Z7
5HrPsm3QdXUIjshLmVYyn6JTGXLfwzEFLNxwPETN3mICojjYVqphMi8tUit7gjGqV4Mol93Yxc42
jRFzzaF5Th3J6Y3D3ObBruZqQfAU5taK4oNj1Z+usDXa9UVdEn9UaQesN0ZiJFvbXc6lu137v3qm
WmXnXRjQEllEkzY1ZK+TP7+qVEQ700p+RtDVh8IVLzHiLyTp+DREKvpnNTmK005i2KWZVRF7J8yp
371bGVcho89R+bz/NtY1O7jmCJvWkzUw7I7SW0MfVaOv8bOZ9aH2iN3q84NkKI2GpL5XkQ9vJ/ce
9UzLy1hHW9p9mPCCmZ3WmBrbi9vDGosSIzgMkf2DnZ1ra8I07TTBm9GkBEIVnLdtHh2yuW1eOVIP
ZAOBe12nIGehCsynJopIuemyvWUaTE1Fc9E9+UQ99i+vMY9WT2BbGUK/VhW66IwZEsNprfJ22+LP
5LCJmp1rRS9O5CAQMkW1NXX+YvFbH4I53jVNAMi4MOnSJINNN65Xlm5GNnaUPYyGmqoEIpj8Vb56
pbPD12SkJG9wSAUgqRnlcM92u1TOcE8G+NuCaQ51WM8b0X+UKWdIMeCsKUvciXlhq8MUluRmha8i
F/dR2pAHpfY2ba3+VIXz4ZFfX47VY24Kdz/FEILIWtvSQyNWhT2QeATpBWDJdqppL47FesXwxQcB
HfNDOHvP8wRkrF/2CA53bGKG4uSjnA696TaaBsGVtD0bZfAEEgu7cYTtrdP8Y3TMYM2e/UUN6XmE
M7q0P5T0cCcXPTgnxOfgZi9C+n9joV8NgRsr6YjEsZLXCS3ePi80xYrFkKYxohNEqGsahERp1k9h
vWI+J89DrTa5IjvVrhF2kSCfwOSgOsM4VVnxg2/POyp8rlfFKx/w28NcgdElKViJEisrE5ZBcjUz
uUPPyjUjnB4anHohiNJgJ7bu2x6cZjHicuwsIq4Nx0NxJ1H9N/wlQ4zuyd4ZEzP6KGyeJgRo5P/V
97KUH1E6PvgSXIYEgUNDQPEdB+ElDxgyx4Kw9Fpau05xCk1ldyCbaJERjYc6cl87QqA9RS/XY/Xh
VEUcFpYjEyP2xxoMM9uocMsUdeNN9c1aLmiGUEwh4mRvpwjwbIV3VCl9Jlwb0wm3/bo12+6ceFZ3
pmr+cBpMDzGFC2txYPYo2s7/fykbByNR3+fV2e/X+Gma0yg5s1b//8f/v2RR7x1qp48BcDzY4GRP
rmm8GTP5RiJitSgzk2K2wVJm2/o6GP2Ptsn6zueWlV6qjqOjfuM2GnZA+z657Qm2SJTFviD+S2qC
sw2b+nsoTOMpHo9e6zmHouJksw2PDAFiNbepo3cujC/mqgUoHy7SbdFY/kpY1M+xZt5ujrQW5kfi
CaZmcxzuFmyyhSKR7IbsPUbgIlJMtqkIP0iwhkM+nfowepxhEJEctjYqvCNG5v6EXf3ZTW3HVgY/
p4lGCfHW++h276E7DBx7pOlaOv+rBVxyGHNIg6b0IIX7PHJ4HyIkYR00NpILUUmVaIE2E5KatVMk
r6zaNonAERnOoLvH2PmMGvHbLzspw/I5ahAdFWmr0Mc9oV/88NpuGzntH+KRz0nL+8BEFT90J+aL
PbOPH9BMDBhAgoi4nTB6Z+1Frz2I7x7iRWJ111RaDprw+IfPcoqwF3vOdEQRphy8d26DG67V41s/
jg9qIVQtOxpWJNG/oQl2/Wz2KNQm5LdsFlbc+XITw8CFtSQvrQpNuh20tPNQ7c0iZsHrVueuQ/mM
Yh2ma/jRsefejGP00eE45iIbMW+zPOAX4XeyXKd+zFFruMwTA24S/qJznGa3XHkeo3CFrCHyVgMu
VqEsceEbi4H3La0MJv+9TbQq/OgRz0+pmEYXsS/XIrZ/oeqvrbl5LvRSRncIGGU1YyxzBoTgRFM0
lYm0zzTWVdP7R6D0veH2t6r/SequuM0yCM+JLS9m1S0sYFAL9c72C/c2Cf/gezAbme1VpLmSKef1
7MsE/SB5u8O8nUMELeHcvNu6mPc0HeXViNQunwNiAaQPyKsjiNjuAbHwa0E24alnu6UmHW1jMe2E
J9vX3cHrpXHyUfDXqaRHblIT0nUPBcYJbjmbwVVk+V8V5Lw1KOQEdVv1XVjOaWrmZwfRDsIbqDzV
ZGwLJzlBfL7IoXi3h+KbguPdYMZIKiFar6E7duTUsxjz1+PAzECjg9Slexpz/9MyzJ0byksUIKI1
ZPfAiXyIdfiiQd3xD0PAXM1/7cLZkqPK59SEX8TmfTVdd2pIKpuZRWgbD9EUB1jYhu7ktJzDmpRI
npf2gTX2T2nL56j+qTnSyMDZl4r6J3215uI9Hn2U8656KrR+NBOK4NgoHnqY6yzou19CHJAmdrif
sFyatGfrjiqfgbn1oKWqjsRzoI5F3Md+5Qc9fHawp/K51AYuo46UWga4T7MoD3EO6a4jP1NP4u6m
yYGgnZVriPAEonPXeKTeiKTi9AE6ACpwuhNp6QTJY97Z/o6fkISHMPqn4/Gr8oBdCFacLtHUe7tk
8DjYc70Hdw95vptPQvsYFYP5adYl9HeHsFZyQF0tucOxFQQlqVMZubD0rdGajdO+DVgkZnTJg/YO
sW/+M1TxhHiv2BPoG+3VEIzM1/x850SoymM8GHD4zA/CG69m0b1IJ1Zvpaji69z46BJsgRx49sTJ
VExzeU/TpyJWBxHNw4E1CLSdmETl3POuRunv6vlm1Zj+RAsVeZDFrpm74VQ2JoC5vt4mBkeIbRIj
0c/tIZiSm4UWbi863hyrvbKqkaeC/dHsROyPPNPb6NnfqYjeIyQi7pQs48nRnwgETvxoN5G6vELF
cHIZ9H/7CHKyvnM/o7lKd7zZ7rGYZPXcavmqjJsXxMMLC0jrsaiIBgBtuY5SloxjU9lPVgqJxjTJ
8/z/j6T+iik3LiM6k1WPyuctsQghjweerrSK3JNDBhj3Y+4dEgH3gXvTeyNkFwNra437IQndN6ZY
xGGqGpwrlC2bIYhN6vpmDvm11WVhohBCshn5b7abRNcgz1CeAQqjA9saM7KePIVpY/G6taW6W6g3
j0JN2QmBOLPmWNKEJt0DDb+1lTVLLDNFIRQR3/fIAjjfFnDon6eSk0MFdcSdlDJvnew/C1sZHeRv
mRkehIjoXpTk36GAJdYZyGIeXroO6p3bmhbOOIUkK7eeiZhNN1Hqui9RCBtfONkrwZnhy8ikpSGl
cE2+O9LKMUj3kSB4Elaw+zj4LbrjoH3TkP4qXZ3tXo9n2ator2EqR0Yn/tXRVD2jgOAuDxn4V5WL
j79q7hk6x1ttjORPV/HLYOLSrDTZDDk5u3uAtfHOJuJvseO0T64PBAHcX0ny22tPba5FcA6i8Frg
db1GZVthasKOIMb+Lsq6RM09/piLA5B/3JIKZXkkr9SPQTdMqChzEj4GQ8LIgIaPPz7apg0xs+x7
z1FOioF1JShD3tWQsxVOHTCbZXmTvAOHbsQL23QzdV1ij9tAJd7B4P/DNiPFrdmByGFMWDpH0wns
o2gbCh933pk05NtiJpo5wbWdTPlrUCVqO0C32jAIjM6dY/2UpH/iFXD+lW4R7q2Z+VeNsmc9Z1bz
qNsPZlDeqffKY0sM7pFHRIBphvrOYhGFuk0KB3h0HMAkkfAXTtZBh2m/jtuhP1cYm5CLt+0OE0lA
Jk+sr6I+BaGunplyglUoHwQ2/CMJ2gRIVBE4OIAQT1ksBZsFgY4oh0XX8rAd0+Qn1eWLRFyfsSdO
Y/WcLHsy4eG8SCHU2r1gcII++SPCrpnFuKki0lAp05wQtMFQXevQyi9WQo1nk6s9GrJ8VRUOiNwg
IwNV5pLcw/y8JkE1nLFcj8Ho3IYmkpto5H6JxuYPl5zYRTVkxxHR2yaxjR+fb4Q8zV6m8iSdxoha
PQlFQgXWwTURzpWdax7bETD98uIQYuUcw4Bdf6nhZKStQMOUNN7KppzZiHiYwNDGjy3Gja+6JF+X
tftOiU7trKXwQEdQrOE4zMz4YF6WdfNGYO34UFBOkHgbfEzMbSrlje9C1/LE0JTHyFrc/oNtMBkF
tW9DEp25tlEYWd0tleYLWCc2QJULds9snJuZjIA4uuzaVVG4pVJ9mVhd7UnPkhf+/nI78axDcCiM
U6Rte12j9uFITpgIOHGwM00/Xw1emj0zNiI3m5nJGg76j2vJ9gWG71+Wls7fgYsRhVjwtth/LZZM
yIeH8B2Cyz2JRPAjzuj07qk9hE9GVLF0xSkubGD8uGweIzfGygxsk5h7c+8k9VssLcrLwXhMooZU
p6Vl9CM7ObV+1nMTUfKiMH2KFcsW2pHsmJqLloCt39qJ5Snvx3pLIBJEq9icr4ZbP3j1Q0cw8D4i
uG1P9sdLjaAZgZ+dPGSW/Km7vj5Kf3ToMfPm3jTohG3D3keT055mOWrsfVTJluLFLMNzHTf+wVNk
h/FEM28esGgXnsI+XFPLpfOizRIQM2h7UJWUzcxJKEtqsWo+0OTRfqEB0Ik5HuvJP+OkG096hkvl
Nky0IMjeW8+8tgTPrj1Dqk08Ofm+tWg3W3+cPojR+5g8NmB0pOm9SHaJzuK3OI5vtV8SEpGk9ms2
4MVkSlvObrBNWZeQsGblL0Nwn/FunDli0AUHXciapiVhGJ8SyRaDvMpheByjEsEpFsPtNEf8wLnr
XQgz+SQ+iTzVxHfITGAC1HXtPRqyYNdNsNQrHORnq9A0BvHORIt8kU7VXD18GbPJNHQ03HzXOXZ4
KoPMOqEhM9yo4ezX6b6Hub2xlE2nV+6NUlzsonqNVM9KogN6mYxugpE+Tc4V8ZghgIaGWOUV+60Z
HkAbXVP9a48KEcCc/WPUd3UjyhRLm8zzlUfXX+SoYpCwiSp670OuFKvYGnYEV2XgbmcEU67IV3oz
Yl0RM/+Z4ix0g2kizc+6GY18xnnpbITIvVVvOOsGQxJWRvc1idK/lcnyMnCQlwWMd72BV1NgtTiV
9Ws4V84r6d7IWQ3ny6lGHgoonxufbLWVM6FCnSP56EQjVKUepL5Vm8fCNr+cEJW8AoWm5x4w1ux8
oVqa1kKjfSb59dvHH76yEg99lONfU2JusPcBbggzuNhgLWGJGJzW8+wfQzvZ+pULtaDj+wFhJnWY
AJvODf8Yuhr2tBXFJWR+hICjMcASLZGponq0HOKFnOESdznA8GwmU9FlmN1P+ib9MDzPjjqAkGGT
Kx9LL3oO7UxulBmQZjhZW7/YY0khXJyJH70l8QiZ3DPZXA/THFD3yKdoSL1NXn2KUH9J7KSbdNKs
mu2rObGQDsfg6ECV2LhEcfGZWZd5Rm3vsY8onTXLvbVicNy7FFZgpSGmj81jrSSuBcxcLXxJESzB
t4X9kQ/JryHq7zQ1f/oCsCNhjcG6DNKXoNOfBok0gGewackyQwImTCpulhMNEbUwOoiWwV5hhxjT
mLT4K5MA37HmlVf+yBvT7zxJPZmBDOvst7GfPhwn+Ejr8bnz+F+Pqj7OCAkxJFEZxoY+kCsT4Q3w
r1ivCQoBTa8UfcRHN3nQs5P2IW4oEtLYDTZW5n1ks9o5C/hEjhA7qIJvfi1IGLTQVtcXDyEKcjyX
4er03Sr4RgrjAWDqyvMfSpv9nFKX0vWvSRhfA5t+3rZoK5EEy529sCr8nr3kHGKOHOUBbREYyty/
VQXylbBtgem1RB75f4NkIrUuyb6QpXwzRMb24fsP01g8k0V716P92HcWqYX2PUnDi1VCVlVV82A3
iFk7vo9jo5r3lfMeRUAWPXlsC8w+ot8OdUHNx9VOgkKOH49cTUuSr1wah8DV066dQFgoyXM/RGeS
N78sJL5Zn22Wb2+Y1QWHfE+UEu8PZ84E2ssx7YPJcnfVYS2wAqgzLhnD2qoempSjEbP21khBZBLI
FIFs6Saa4t5Mb9IxcDlNcgNJHWFzjmNiNssn2zKJf0Z64nnz1UnRC6rsie3jfRg038H4zE2s4cig
FrBGoA908SPWDGAcsv0puxDEaYeuJregbLgrjZh0he4Yo6/R22cNf4WdycSy5MpOrHHA1qcIjDe2
lz231VzAz+HLbIoRVxruGxO8lmu8KG37t/+/NDGCuhRDLn0XpiJQMPHA0JfDfZWYxYtTxvNGm91w
HtIGfVZg8vmWJB/Jvlii1X1WFxC9wZcYWwR9qJubeecGyCKxTe/7wLsPsk82rKN+k4puroungx8B
FUq8mAQnk401Wjjz3njjQ0WKELE7/ImrazyES2yoW1h/NPsNLkO1HeWCZ81M4jdJIa8MttyhUc/X
iK0Nr3CZbAarPxt1nR5nNAdcj6yMTM3g9f8/IlsqT8RDtSsTNco4sIPneSXMEVmWn2n4OfgDNzZM
Xto7vgQajnva8LwouM8nZ4KvYZgdV4xXGbtiiB59r32RJAABPLLfm3YQp275Eg95tDHKcccb/Hee
uv7UKLs/Oc0/l0L0WDs4cG3FmJ5diIcvUQZEI6k6OLAxnk7E+mEZWTa0RtycPFE3p2lP/uEzYsZk
m4QNGPOZj5soXsvgN+G6RrXFwbqQryZvI9GFHr20O0Tsxda2lTGcrowzexP4tY1pHLMmO9Vl9peN
Vn31Zuk8TX5+eJ6G9oZdWr14SHMZLaiMZaxMlh/bYcKDKSBIELZLUjb4lfY0UeqnrAk8RHO/Qtqr
njqCBYmmmF/KScsdrPldJfIG2fo0UHV19X50MHFFqBVGkV0zHHibGq8xuBuSLUtmva6wWEfIZZo0
emeswldn/huHQACGOgh4HmvzMl5VAS6nNfRbKSF6tkQliSib1xZ64tKxrGf0ZGb9RkEQH7uSdDwD
sZ7NVX6Dsbtz4rq4NqyZ3JaoE798wCvXuCSAyhzgMlZg3wUHKskGSULshf5wsqbpueJsjx3o/4Gf
/jQB7l/H1CS8usCLajGfYp3++iyVDnb0zx1Y4voEXdWKQ8zB2Y7/sfrxZHaUKGBqzWUBqvtX1ISg
tR3isKV+kHcJ4aBQSBzHHHVqQwlaCNS3SRv9Dl1yXRLlVFbtPALSuMJEsTHm6drG0YlGXa86GDNw
9IZNp7F6hIX1MY5L+i9XyJ6AE8B/wy4c/WuLP3/FVd7jPiDj1UcOv6/RnvszmQlp72/ipv9NZuux
HruGKx3FpzLL6kB2FlnLgDNE5AOe82gX4P54qnlBZfxolo65xRjZSeTSCHZYl6af4Yz2RAkXB0Mr
PopcB9ueSGifhbORZlujGodb2dxlWXhU0u2nlgY9jJqwmTg4rUZm+2j68vOgs4+aDhzMM86ivOCL
O6Uk0NU06bXnO1cVhecsbtQWJ/WjVQfUt1NoEFnKblRIiZ082CQgDUjG4uYezCe77El3cvcpSoTN
mAC7sK3wjxk9yE5029BLnzDaPucEVbTqPEfMP6QXWvt2qEp4zewPBBdYGhVPfgJZQbXVa1lJQqFb
bg2zmF6anhDdNow6jO9tCbEgUNuiRdIUpwhXJ4BmhRqSvVmZH6aONgzE223e/B9oj6zRJP6NcuzD
86ujYeBsoVObV8xp2QuOXHHGvNaFotUmpGQva2skSwABlxgBqGXKbaH/9bdwidjza4JkQhALlrwO
bY6epLdILmmIUnbCNf8116YKkAoiXgMHVK9sc6D2iny1nhFb+17zqRVkBnK1VqKws0uLUnseWESD
P8VftrbCGjl+8e0iu0mhF6oQJotdk1BL3QuqQX5rwtH2qsBYji/pVQ4REl74JR4VjUWyJHyskV0q
Wy03wfg/aRSnRuFvYzQlSFQQVJvGv3LrMYzZJU76xLWDcJm1yhd9N2l2QT+cdKRe2zg/TIH1kST6
223atz7lxoX2iWqHHJ89uy8i0dw/TjTjUtPzHdjKK2u5B4HPv2qHV2voLoHZ7gnp3Y9l+q2kOvWF
Z25t26HfSm9pzYeCExKnPKIWPBco7OJfpzQRKZLSYy88jdr9Dfv4nHYzQ4L+AxNd0pM6aNdorbTC
lo0LfUX+zYMbe/beWIDn0GjZxGtja6On1lPtrAh25rZziovE1XeXXJVGbslLOjORrHgdB2dZSVTF
E09QyBN1G6jFVsLT4NjCMlwXnfM8dPGTF2Il6TuayZDGGZYVyccaMT589OkdMl7NujojuWwCD3Qi
gYLZf+L6+B0dhLnJNYtcsbeq8SMhQnbtkwUkpuybnDjCWQiNwjRBpnuJUDE0k6++wGmQxV9Nu8yF
CcLcRYteTRIjRiNd9nvP7Z8Z8551asq1HxZE2BCDjlEGeAySuNjEwSZUIfajMbzTfgVM5QcbokN4
Lj1MRkHjX4fEFJt+9PpNbzAXQtKF1Loztzpyr1nh8lkKCCUOieX7HiqnZWF0McYSdm84/SqEs3nA
B+YWE07+8A01BJb/PGZbawwPufQkBZJ+nzoGd541S8jCnFwCZbaBTHJDFtlfOGvsGJvhRjISpg5T
HezYu0KLcFfCLR94jK5Wg+7Kau64uu+sRlZy0PXBNNuzV6BLHYfyHHdEukZ1OB2R2x2bjsdZFizc
YMgdR4ae6TRtSVAuViFvzir385+pTm52zo7VJaK9a5GVMw2jsjbYwHstJI7KZ9/VjT8V7I+cMpcJ
o01t4MJkqYf/ODuz3cix9Uq/SuPc84DjJgnYvoh5VIQUUkipG0JTcp42Zz59fztd3e0yYMNo4NRB
5VBKZQSD/Pe/1vqWuw+IYerGNANRzS6BO57smTUD4Tc2mB3r5cAv30uZPCaW7bHW4dfgs7yHXvbo
0I3IMo0G2yGf96Zb3suxChbo0Cjv5vhTiSdDDN8udgL0P0YBAUVwAKKCGHAYevqYSiwQBy/KXqEd
nyOEbizWWJ5dBrZFUDfngFyuafIbDeEfej4Vm5Hj2TIVVraeSNAs8+QtEdlaFLA0I4uw5eQP65BD
KJuq37al5Wfq7FclX1NYPioc7t4IT02fwjZMJmYOwmeA1s2nPoS85FTWlZ3JdSDP9ePExlfSg0XD
2EYy38jYwau4RlEe5nl+83C3WU0IyWAKvr38lpMIJoGCrTTTsSk0cGp+dNZMNfPW0bMT3NWVkaNj
V4cyNQsUqfhotyGlq5Mw6NLg8JUDliQwifLYes6T5pOFAgLxEtrdJZn8xVy7n5GAyUksjRbxjtnF
U+DEzpr3TYPtLDWdveN2UJtIRri6Wa2aRj9rLDGXfpNAagCEhDaD74OTFu1uubfKO6SscErOkznS
zunVD4HLaZQi7x+q7u6zi5s4rOUlGhqWk+kmmD32PG6VL9PyK+6nhltneccB/xpkFiwsq3xjVV5g
iFN2uvbUTuNnm6fo6MWMKk0IXrBm3Ehfu5p+X23xlVS7WMqLPZfWLon07GjV3Q23G4+XCryF7e80
l7SJDoJ50Zdq1yaoNB2IYxP/OwW9BrxCp9lJKx+x67J0J0gzhgczTbW9lOWdwCj0gLRlfx2/W3O/
DWf/l6Fxo8tbFi0q+tmOnCui/jEgSO3oxpcR6yeJlU4i6QPhr/JxD7oRFpJrzCukObbGQncXa1pD
CH5SJgjoYsZdYFJ3S3SJyOOlrzAr4t47Wi4iMbsmNJ6So/m4yVPW7AztYHDsK8tn2h96Ya2dnyIm
2iCm+amftwX7RF7MlkejW65herPsTAKOjixVUmcHJJIGq+RFxMGvpk2J1BDH1/jUBbFebd2IgWSs
jm3kPjt+9G3w1tMiwL3boAwQSXPVkbZdm1gbXWt+pWqDi1TDc2XP9wb4fd9eZiQaNv/dlY549iO1
xRxRDjtdQ4nsk+qs/ml68oiA1MDI1ANP6wRKTJ+l3MxtSjv6BgeF0TS/ClfeBECbaADJo6mxImTb
UvLoXeaF8cmJ8wjkp2AtWM5LXtftHJBlaYX54FNuufFN8F9GB8c241ljGtfOOc9pcp8URbwN6WXx
RtCsNu9lmMNp9AIw11vbZm4XBsmP+WTg4sX4MlwrHaQyy9mjOwjwzRNvA0PPvrLOE33XmLGlQnlb
P2OUPXJC7QBo1Yci7nmHxAylxip3cDyCg5RXI1dgRshZq670jyLOrwAsTg01db6rJ2uW2jzIDRJy
pVX7L1FMBwnAr43O6EB/E4nTznhtWy5mp2r5WKTZK5y3z7GMtglHyf1U1sM1w0mqG9Jdpr7xWQtw
Z34e0KLYnhhSVPRmupssLFYdDwtoSt0Mc39KDllbgctqr32U/abl8SIbN17r5cgYoU+7yYb725mQ
xaXLo3bwuBBCyezvBeFq1oxkV/pdsUHV4gbBakTY2Usc8Ga3s7us/fYgnC7fEbLdpgFjsaL4Wa7H
mspYdZkR0v35KlrSi1FkHyA43BOHTdaYUMs9WdfZM78aa9iGJq21Ax+UTHo/MsEX2k1vRe2cpxkz
T9s5Tw5L3WXTBE9Y++AhzWorgY2Nk/vmz+SWJOadZ4QJ/oslp0uRJZr3qwFZEAVrwPODJTx3C+0c
A/9wJqfdIfvePeBDwAD8NPkwcSjty19uQLEXOOojhgN3lU/NBsBHg2LdvbGf6WCMx4wM5ozJbgRr
4ZgsvuDtE4gK2NHSYSPSFrC3sIGuVlvHG4+Vdx1mWkBGtYyGyXehN3MzBczfLKZRmjDHIABec0ee
0ti9tTPQ1HrY2u1ON8xvC1LO/0cH1279tP4XRen8KqtJxlDD/u1f/vaj/wrK+bffdL5tnv/zV/nb
F23+7c8vhz/l6qP9+NsP1oVqGH/sfuT09NN02b9/A3/9zv/pL/6vnz9f5Xmqfv71HyShilZ9tTAu
C6ibf35p//2v/zBs87+jdp7izx8Z/x3bqf6L/4vttIQDjs43dW71rk4dxv+hdhr/tH3H4Wcdh2FB
2LRu/EXt9P7pOIbr66YF3kS4jssv/UXttP9pOcK2dV3AGjBI4Hv/+PPa81f/q5uGV42X+f/9+D/W
Y5i2+fc+Dgcqhus7TAOwRS1sWOI/tdVkCPVmjGLYVY35xGebx/eA8NDjMMcJYLkrwXe66EE7Lhl4
vwJH+FibCN8YJlR0OYNl6ZlxlmX/3lEowF+IIuw5mreQMMp17mdPY08zH1WVnNQS2W9C7PWorNWJ
tewPHWYfhNQpvA/dm0hYbcwWgcPYBHUjpl9aVevbKnG3IaX03pVwBRd+y/SUWKcwxkHYgMyCVBdf
qVFAWMJjv+ji/h0CS2tZ+srizsg4Er7GPIKhL712Me0XZn10TWMZO059aFpsXn1l88DpK3Mz4xYH
vrkELHOmPZwxARkDXvLCIrvkmx30a/+x7ICY+fWnq2ssTepLpHYMtKeyMhIPHX/5xTxh/02cUR3j
wI9p+MYocimpYKYmekKxGaYVwCaQ6SJ6Dcpq2LfGl8XGZ8XcvmdltQU7NVrZi1kYL1pcSp5ZLK3m
ytnNhnkrK0nLHyvTrpXvjq50XsP86NFkGUjQjymZaUu+uMEkSMJGgvuL3qaMKb1q8p0nwXsOo7Gl
8eAe+ux59NpZd9NM83T+bTWlOiaCIu/b+sgwsM1LXPaZwNtZpSjirMg31C4fjTrH11fsI71719w1
gtaATaLeGtk8sXhF7Qof7Ta+8By+Zbg/WCIEHEXcbjW9h4QIoAgbtcfe2ZQwPJOdSaKXvWKxCUcg
DUPrfxR4nneNNx2tdLpZLhcWmAsC7lIyCoSEQMJRPY69epk41nFkBQeMZgROJK0rpTpl9Yw9CUYO
XyoxrLfU52mWnUaHM7Lk4M16A9OgT/c3ZOJxWfTjNvOLZ9vLh6UO9jgh1VamRPijJFglI0gK8tX0
WELN1n3WKLahvY8tzsvaeqybCr0sEIBdSXW7Rbim53ExttmECrGu5rLbiKL86WhtMmyij+2uUpgc
StRXZgQ4a5itnZmEj+yH2WrMGGRzH5JLTIKDNQiHcfy4tpeu+6L4iVjf5iYQP5+Zg9s9VpMRo0yp
EWgouAYheUKCyx8MLd1rOZJB68FR0955QpPI8KKUddXwfA5qUBNEsXHmcIiWBv4kjMXB7H6UeniJ
IutedtmPFuO/igzam72i2Htx+k0orFm3nv27jOsTMMj7wMXFnOkvtQjrRDLhmh8qj07RNH/vaw88
e7qos3yvjTa8wAA52gdYDwLjBtYLW6yGRTphW9ENwHe0UNAG64xrx4peMLO6m9oWz7O5NmvqKftq
3WAOG4bwO5+LkTZArB0xiya3aMgVy4vrZjshAQw0eAgl+tje1TmwdbDFzZBneAO3EYYhxCutu/tT
aRykgUnYg7AL8W/hZ849bS0dwqpz47IH+xXtXU2+6H51GKZ6V1cUcTgxJHQsfbdEmsXaS8JuUXpH
L2Vf79e2u8A5gdawrYL26BTFS9sxySocsRuUtyi1rp7hfXUZnb4DLenmHD6pX+ybPNv9MbD2jA9D
+BoZzVsUh8gU1Ado9LG4MQt209SYEvL+5uDQXEtDvoRWfoF7gg+b9g0RAJN0HaKmrHf7Ii+3HHS+
plpuJWvv1eAl5SqHy51HcjPqo8d0DHvKBscJG3TRsiuvOYiyWGUbypJ2bU3kjAIbjyjGPM+ygmWX
3kWmHeVAenhKvNd5suTaG/p3N/DkMprg4dWWf3F9l04Dzd7WU8KUFI3nuZ83BZmJjRzYZSt8skM3
ajbkp2TIf9mVQYtKODx1HZowft83LQBlQj+fZBtlQX+AbcEiUtNAKmrxLdBpfpHmScXEKgEJyww6
gpJVAuzQ/BklFmkhTzLs127Gms3xf9GB+JgGJH3NU9xhvMtzzkqEw6k17O1nM/d3YWSNhyaYbu2k
c6gFwKN4Vp7PYDq7u2jodo1j3xooecx41qYepw+9xAfYOsgGZIvgpV2kJ9+10rjmgfXmBsSie25t
zsSnOlenLhH8Bq12qDogtZPjbtwJ4ELUZIu5ksmq0fSPANdHEvDB7hvL2nRj2WyiknUYvIAHm2QD
1IxqK2oPY1ATXcv6WWaPWj3gt73UAj84Q/3HxKRtklFcGsqbjNbL79XZOpTBLw7Qp6pAOIkjF6SK
u9M70txcJNjz7fNUhNNa9ofBtr4iLSjYf8ltj8UKRgbw+aFPQHcZ1z4sueSz7t0v6VSWJcp7bPJ8
7W/9bJ5jTS2yibaXlN/wFAv9LS7Z5Rj11mquUizh8HwaJ+yp1Og/fJKNN1GgY0ttkY7Ft2s69EHo
xTs5kR+jnqihHbznkvQmZWG8oLK0rtJJ3l1zYKuvc71xng8XerOhE+Oh4TqHCkPNhN1zcq/6+J3t
ylGnsIQcEFgpj5uNVu+LXLtRb+wuhpTWbRuVIenpljGnD1/OW2ma+Fi6+xAkZ6IBUFw8+n5G6dyo
t0HvgU7GhnHug/OYY8EFwghqm+cNg/dyaDz6HrDClQK3I83Ug+acyjC/iKht1jE9Y0cvNH7ief5p
mgl/Hv0jXLaJwFtk1vpt7lLFdeMVRuZY4Ikd1rbOscK1qMliZ7mIzWJl6NCTyunqe+2OQmxAjtNI
HDn8ncX0SEkWBEs3np+6Um+wOr8K2P2rUNdotS7mFWacfmVN99ka+90gskuRy5t0uMcbxcGGPiDK
IECNY3mUJAdt9O5NMdwrLdWWeBq/aX8H2upiBujlQsT0UKlrDlBlAOSLRhByjl6r312Nyzotxd5M
QxZGUJdnhxV1oST7jta03C5eyFTyDnjFizHgL/ZL5pUSQBV3iMsYEWqJGspJ+4qctiwpbRxnZ+1w
w2hwLnFHxfTXS3wsM+JlNeE6LUasGxWEDlhY43cQevGGEqC7583VAj9pUcF6jKH3LDhwvgEwAyCY
+Ufciv1SuDUJx0l8VmU9s4xKn2oDO1xdfmZZrdgZKToNL+Jkcr7EV7FwiAIVsGvZoDEmeuRIQoNU
evqa69bV5fOOz/USxoP9pEHT8cUI340Rwoxb/qLMASYmBpbhEH5z7UskbDwGMBeWCF7Vc6ODbDeH
4y2y6aHjHaplyyDb69iwRnclU+OtKPN9XPnnQRICMBNsNx7DAq51fD0yf6KQQyMJ073VAwpc2trk
AmyL4oeCaSe7mbg4gayKSza4u5HE3ZiSXa68eqfNfELVW1J24wF5cDKYB0MPpUmoj0sp4lczab4z
3986VYEfg7thQIDqoY+4ACCk/AwFezTaC8v206ycH7dnEkqBHhxN89hAPFul1qa3QR55U+5gzrEM
IkbRi2itX31HOx0Qh0tbOdtYR9TzeYKZVrAQe9sMJc7RlQIglLhY94NMnG1LNW0rc2yMstjVgAaS
sad3PXyKkmyiml2OS4Gu3yCJuLPNvjvSnlwdRq4/OQeuAK4Xn2CQS3xu0g5VELF07JC9fLfRAWN3
i6wxrRPHDvg5zgDfoEZiat7HHqxCRBKHEe3oyRD+p3RfOfEsJ7/CqclYpWcklB0eJE5NjZSjGcjo
rX+ugnNhGqeYYVxrMMZgiuqMiY+UhXiUJrjQmRbChFAPhmGxgUa/ptSO0z7fWU1eCBM6tTOG/0Xx
OpHa9lqZFn5r5qtmHJ3DbPC+0lCHRQBGNtKhW7S0xCfNLrf59A29/6uCF7Jo0QjpQXEPI3GU4VY6
zkR4bD4aWnQxbOOkdQcgXtiYBOAGq8i/a/NQOOau16u1YZo/LqEp0RAa0K5zBy+uZa9SNOkyZkJG
P+bIYSDzGslT3L24sf9SJ2OxbES76QpzBvvB4BcR3GsYDrKZnpNqjF8duZ98986ni4iDab31k/E6
F8imGYcW0ezT+Yul2hmG7xbN70BIdFkAFd9oY0n8ha1doPVbS+yMvPFWnVu/Ddpa5O2ViAuIrT7/
1EsLBYmVSOq5dyvDvZ/Y3ETIOqjVU/Wi/iBpd2/wyV8iBOdFaZPwRO0L0s8/9+Denq7mZL5Aht04
Mw1PXZzvhcUfLU0IaVCFF0EFgVjK4J5E81VM7mn+VY7UT/NITlgaZrkP18l4C+qAIRSg5jory6d6
yt9ml/37pM17Isadx5SXMULktbH23UNbVdHB9HhM5IW94+hTrIYotldhRgwtYrPOz8O9SPgMj9y+
UG226WPasdtkOQX/WXO2PqK0U5W/pRbta4e7pgwoG5hbyTAS82yfrqHtfzV19eKF8uYZ5bROxt+C
0PV6xNnBLiBhlIqxotvmjTA/aNjis53C79pXvCfT+8lD/Twl7KSGUt+N41Sxl6SBkKoDLy3Il7qE
WzXQqbpin1Ykq0ckgsDs3gwzeSIudilSprSQm1Qy3nCYM/N0Jc+AZPbgR2AGyPnOlvOgn3XmmmXf
z++Fw15Rc0PtXFXcRVrm3LKtXvokOrYYE+jBYEFa5Pl3IyIu91Clm0e6mjTffbeQS5onDOHyw6uQ
lDHJgLd9TlJ7Q3NCib6Nj6QKCak7CJCkplZYIW6pg8vAD82r7nQ3EB4kRSH3VU7Hc8yOy11ifGqO
c4187o2DxhXKiQ77BgaPUDwTwSL+Zg3v+B7nRZ5rW7ffeAEfszzDSTVYMtgnFZxUhYhBFAnOUF0e
8Afguml4AWg88LbWaN8HorOraoDl3OrRZrR4j6cZVAM9yS/QZooLQt6uqMf6YKeCtsysVvWJPcVY
1RIv7geHDRb2LekBbLat+SUHsekDT3vrAC3T/3Y1vSG5NC6Pjxb2Bglckij9eVA1GlSvgLLQqdZw
VMkG0IdUlW5Eqn7DpIejTsPnsnJoI4io6Ijp6mg70hKdrVrdqPEo/xR6qGoPGWbfPl0fsyr9kKr+
A9slw7bdUQoy0Q6ShEQaZ/heVqC+Va8+U3RsRf6V2Xje2sMg9oa3xBiU+05P2rB60VUViUUlCc0k
IcLuwYTvR40Jz+mwOIB+yK5xCiQPjfue0nAyDxKlRZWedJZPmyh7dlcVokTWhj+crvjOdVd2ovK3
2cEW0zuySPPu2chkLu0sZZGfRaDcV0b7iUmBPgp94Y/6LVXVLJ3POr1OCSmXOdUpovxt+LcO73Mo
grsV0hVV6+7F7YMn5h6KTUglYh1dzMFsXce4ehx6eY+8UNvXYYUZMOS8PPKoUoUyacCCCRF+W6qy
GV6ZC/IL2mrNKAVnMe+1Zqn20IEBtTubUNDItTA6AgxCiqfSxpwotzFpuYlouxlovZkK+Zu0mlNh
wLaFRJPEi+7OI9VtnJMAIO9LjwodO/xobP/ZNUho1zEpGUnAeIAXp55nbO/tAbOTHpXsu/Xb0MeM
gBzHWmzjDc7YQPBZwmX/EVbKjUzHj658rFJzEjwe1Dm0xqNeV9ANRMe8E3jlzpuvU0aYt5haQFmq
SMhuqBTyNAbGOHS/NGOibUbtub3G+R4MRKURBjQs58K/5X17KlmPF6zJQ8G+fFabc8kKnSDpZfpj
8Fbb9dq7CpbtM0v3RpvZvvf1F34I7sFqM49v/9CrXX2ktvbI4odK7fFztdHvWO1rascPdmEzq62/
OtlaPs5/+yMgyrsPkAc8pRLw0EU0EEo9qHEY5oYfnKFaaYuezRkFm6gutna3sBUmSoWg9YAUHcLE
jPy+lEgVo9IspFIvdGQMvfSehNI1uM0/zUrpQKY4g/Z8QyxcVhMKoNJEIsSRFpFERywxEU0yv3rW
CkgAzOn3rDcPwoP1OmevptGGuwLPg2RNo95KHacycUbQZkqjkYg1rVJtEuQbFxlHHTKtFMWy7Mpi
U3Rdsuvwxq8GCvhKrxzWLNX+JBkMCjJY0QDn2HlZUyAioyBBLL+4ovg9Jv21cmuKRkRyqKgs4tYT
cZOc1f5m1u/AjeBCWgTVUhpEGh+y8mh/6nj+l1VDlBGo+NWKAmvv9/HWLrpPORSvGbDypZNrsKcc
13iNG+rN8Ze7cUbRmmcsS8PyXyajSElqor6O/NnrlBWwRHRzEd96RLhMqXGm0uV68zo6VXCIEOxG
pdxJm1VRYshDJLRu60fFYxmKHwxkzbIWEiZ/9NDMRrZvlCboKXEQkdBgL7aKmQAiEFkE0ecT8s9K
+YPknl6YbaTURgfZkc848FulRE6FhqaIONk7Z3S8q49k6SvtMkDEBHswYfg0H3Slb0LMxZyC4tkp
7TNABC0QQyulijpKH2UTQ+8hd6l1bLy7WnszkVLR4FnNKHUVJki/7QRp/BY7zSKPWz5OwlJ8WBqR
+cdQSq2nNFuBeDtlkP2wO1x1pesO7aVF5rWQewFPmes6QbdLzFcLQRgEGT1ysFJkPgzU4/EX4qyy
J6r4DV8dFe9YJEBK8hxzja7EM0miUi9pBkCK5tP2IpCmaXDGBbYhtu8SK2WL0noQezLD35ZK1x5m
yrhmcFQCvftnVOr3oHTw0r4aShcPSranJVI5PmIC6PqjrTR0DzE9gTO48r0HQ6nsldLbi5kW2L7R
1i1HwOVZmqzzDJq3GH/ceZUq1b5W8n332CgxH1G/coxTGSTmV66tp3h8jHIADMoFUPBeYphtAL75
v2yMAqMyDCR1ux6xEDRYCfj0aHuIJ6XyGLiy2fahfNQQyAPRlK+tSE9Ow20+UMaeiIu5gXO8kLWB
+Snb+8rNkChfg43BIVVOB+eP5wHzQ69cEJbyQzQYI1zlkIDoSJYNz0Sn3BMdNgo9OfW0CHDbZOc+
14DIG2p0prR4BRl6T5QXI3U+NT3Ll0Ft0ojur0kngjbFvqErH8fcxPcoyH8oELd3WGkf4hHbpl1l
52Bi/wK4gDol5QwxsYiwc+oAivPehzX+kRYjiffHUaK8JQKTiUcqgCOMWFKQxQzMONTa2OwznWSG
MXF4oHH0U4OsEmFfqZSNJcDP0mFsgd3C5a68LlK5Xhzlf7EBmC+NMT0OM88+HZOMUG4ZX/lmpHLQ
GFhp4p8SW02v/DWiKXDaKLa8QARzv13fDjivNRsda05v5oeu5K+A3h9175My8GDksTH0fPdYexws
Pm1tXLl1xAQN9Sc90pc9zTDskRwcMlr2rtfeue4w/pbtSIkAo7jyEvm++D1gfJxoHDIqo1uIBG2C
GnSaIt5m5UdKoylbZ0ZDI1cJpZug4MGc8Cx2aftmTvVZ61kh1/M4wfWb52VBakI349eSmfgwKHOj
TsyOsOSiV16pTLmmNBj4TtJ9t9j8g+7H6rgdheRiya/k96LAKQadjAQMZixC1I8svt5zbuzo04G3
BtD32HXyPak5/MCvcrZDy69hqTmFTnYx/vi+MIBJjGCWcoQNyhuWK5cYrL/lgG0sGWy28cpJlmEp
M5W3DKWJgcoZL65TN8sZA5qTJd+acqSx/8oXKSa1to1Xldbte6CSiB4cWdQGhCXOtG/5fpetnx2F
jTEwipujBop+R80JqAvnajX8D59chWHOwDg3jSV+tEicSyx1yejV62HsaGzAbecK6ysZGFRSCHqz
cuTVLp++Kc+ZjKbqlZXtPmZbuGUx/zvl2cOGWRtObVuwWAq6fp20IGIzo/0FUjrBGOtFWPGGS1sw
+DvFLfCqYd0udXMkkTlJaexRbJjt6bT1WEPtpum7xt8YOVmxjip3J0Rpbo32xEG6WqKljqz9y19d
Nd142bjjh325cfBHGn734edOtfYTlh2dmbzSpFp0Aw6egYd4OTg4S0R/z81AuRXNnLqS5qKHO1sP
dHYR5e8IW3sZeSc99zQusWqdsSXcBAnLnzzgovR4GjZuVJ8wRYm7NwCXbx37LRfpRCCZGJlm9uu6
0S561fBEjeZv2KkbAVVsiwEkX0V24e4hAy4rKkoZCjmlHKJirrPLpOV8tuzJW9goElu7YifTSsY/
CVhtOXXtW4VU4oNNjPL5gGJOcTVdQntbhw9qlYAPSAUiOYGV3rS43HmfP3MBIdgb2Q0Q+1w4yDhG
tBZ6F28oWYDhPpe/+sY5ZHlXv0w1lcUQFrgAttGgjQ+GzTm7bae7Lj2GH23azopN1E23yfF+Yrgg
WwUytBl00Sn+tB7DBWevTFFGvEnUR17S1mE4975nwlAll0LDMzlNhkvFnor6hx9TK8VWhK65mkrK
o5ORPp3aYzVZ2fq+L7pncClfmtSSdTXFtwEPPpTytezKXZOUh1ztTUtwcbD2Lc5OcfZbF3axrtz+
TSZot1WdvSdF9JzbnFwqlrAJ66gT06nTq+dwOD1wz8hXxJ7PtcVniQ/3m+ptBoW00g3jMyP5tQkt
3yMhbmwzW0NHcnFZZ1aznuSe3NkAFN5460sXQzJRLfQxlbrcBVqobxgbG2/P7R2cpjawDZTaToMl
DpMrgyBbrktBSCbBQAlCI9rCFqwobW9fcqt9Y/ONmYovChCcq4oamZQTDVSls+XRp6xX1S4MJxCX
w0eac901MAnbhjigum6S1Dn6DhYo2+TkYSbut4wJ2tneD5+QeZHmGJrz3DgXvX0bc3BZosHen4bx
C9YNldxwFtFTUdYdJwJMCaFnblPJ+5xwTwnDGBDWsJvpr2wHBvjJeu7i+r233guh37RS+7IocpyY
g5apzS2sguBWzNBXTL7C6DdfTcrHfIxzzKQ6ZTYWDDo2Det1lIkfC3PYUqpNnxE2R4IFIB8bIqTR
RVqC0asZH/ICaAs2jTdDKzKQ4MAyyAdMmWweuM4ml5C8mwZrq/M8umhq1qGVfgfmsSoZ1Raah8I9
/J7L/ubPzbCZHfegpccSA1MGRrKDzX6grF0UYNBzXvFtV3Ln4Lhn16pyNTjqHoNWPIbfYpYISiDW
QLadiQre6F23mVK8kkRv/8RVcywcOr6CiJ8OG9TdqPiO0Of4RgDi+fawJW197aUjl1ZAdk0MaXek
ueLoxzSep0W9yaz+ZHlz90yFZVH7SPrg1zDei1Peu8xbs6rq4JP84uMCmF023LqVyx9kQR9QsQYk
46CBSbikuni0jcE9paZWrUlF61geYVZ26eAtazOutn7in/VKHzlg4L3uKj1/aeYR/VtENxlGxYsL
R437Cq94xKPWcIb0mcNm+jwF/cfMJ/Zktmn6DE4VGJiPq93MVAuMqD8m32CjkPbfbl/K25//K6v5
V0MO9vTnRy0tebvWRwcjR7SRnm6/cIPtSZYN6dmwpHgE4vAddfz5Vel0u7qWrAkcq78OYOqOWTab
KzPwzENJ4mmJo47K7jkpWAjXsEJ97C9+wSmidYDn5BFZpq7oT/nkZ6dkan8NdOwd7AD7Dqgh+NcZ
z9mSkOueF4Ne1Gmob2GDo0OPiit6EiTNbNhKH7Rt4hgQIKi8p++yoBiqJUXZoeedYxnspN7wI/VT
rfo3Q2CLo4/ohDH3r5+vqnZT67DFZjcqd2mnRU+gZKInK/B2dN7mD39+xMwzLY0YZSfADbGxHf0b
gco464Nzw7bpo23w+PeKwN+GOZQzoViY3IC8Na24YtNgEReZ8ZrUgAIDxx8vnRF+YKCxVhbhnnsP
e7XkelafcuJbR72NDr3p5s+Zq6O4i/ndCKuGzVHeHM3ZCle1HYJA9qKb3yrMYtTby7YLgM63JPg9
D7s7S/Jy49K0gT74kE28pvSXiX1XxvKYRZycoH35yFd6tWhyT+L4CbO9Fcb61gmsjzzUkKknDzBm
ROmeYUc8/PX52CKm08Ony03Ttv3aM5p9WaOoEicyt/1gGqpXytxX8aDgqEDUzND5PeXi2DQlO1cW
VBdmKXcRVcHAgpVwbeeNK83W9Mskqn2eWOxZKku/1zOvp0k4lETfiIOf6e3mZWdzdOR7kwNnDcZv
+Cf2dQLkfSVO/QypF/BHZb1G3vAy6So+0GQxlAgB/vjSyylgZQ3XzbFeE9PTnrOgf+y0Ib/QaBpg
ZUIB9OW5QNs84Kpa4uRyOQCEC0uqY2kwabwr/Zcxdi3/2dHL/AMV2AyKWbpu/Zi9fTt7FzYl7tYU
Y7ZpLBSbkOjtSXjUeMHCYPtgJO0OpA9H/i7Fk4MjdUlkZlw5AAqwPdPBWWYojJ5WbqZmMpdsyjnr
uemwBZ7ur0WKplYr3Zfbu31D3Ocbm6Mn2C42kN7Y3NFCqCbq5JujWYsRTCFPq1vI7TsDSr5lObzq
BRr+VOvIYyEdbIDhsd8MDjgeER1xExinogU86rbExXB1bUZTMx/CQPrXhpjPOnUcm66u0L9qMV1F
sxlhRBpT6vdcR0Ocb/rnnrPgDgI1IoTYOiaQujFut0ZS4q4xWw1cCx6sPMbLZ32MXdL87mKAgYVW
L5qCFgQscNED9AyikRLoTOeZOGYo8jlGEYl26wNepuC0NkePouP2Gjs2TqAgfBknGRzw3I1XpzO6
fQ5nFn1wuPEm+YSsRHjGsqHK0R4mnDbPvpZoNyqCIv6OVemGH8ALHDhd6TqsQjAcQWFwYULt8Kc2
3aYtO9O+LSkj5THVw1pd2xBVVw3750tXplibdY1Di2gfvcyOT309v2FbEHSx6LQruKG5sU1CtkE2
2QfKAllkGvXrv38jNpu1qKc6Ael8mU6hfmL5EuKVE/5q9CAod1H8LhvEw8UoRhffbZpuwFcYD21X
s3GZPtExKAJmXMBvgwqvXoOosIDC4+USA/IujobqMWGJFWPzvIyutw+xh/1v9s6juW5kTdN/ZeKu
GzVAAkggFz0LHm/pjbRBUBQFDyS8+fXzgHW7p6p6om70ciJmo5BKRerwmMzPvO/zkkTi1YdelBwt
4CH3jkVn7MK57AvjQTs4lluocJOXzttgk4YdG3jKvuPkfwMTaDxJ7FYuagRHmQXDW8EgJe9/gGZs
SA1fdm7ptzShT0+DOQCoXz1RVo93gFeb9ddDhHeY/H858L+QA3vy7+TA1882+qyz9+Jn8ycR8fJV
v0uCvd+E8BSCX5PZo/CVyd/8Lgm2f7MlgDbTFKawPB9x8H8qgl0bSTB/wxc6rmfalv2fimDX/I1L
X6EGthGO2a5y/juKYNf7x//QJVzdsljEzp5pKseRPsGbQpp8u0WwrD/eH+IibNBC/5vlz804pbj7
ut4et5ZZ+IgkzAdAPAkFDigLq1P7YnJ8+mNGhbJMWsr5OToAI3RXYf7Zk0m1CvvGPzd45m6qmCBl
aeKTKRru6gy0VRlqgO0eFWlVk7vU9LeZDjiu+pqdfqV2jcOon6BFxnfiYFnBhXqOCU+EyrZze3/L
KvLGsCxjx4HyKY0mvnNMa7yEGSq20qtYjsQTOgAf3yh2iRtJRAHzjXLH/Ziu51bUTxJRvyE5uhM3
YwWejKBGYjfal4SiKG32CErxR2Vzv/nDe+Gf+us/6q2t/8uz6/IaucpjfGoLYf752TVpcytAhgQr
hppdsGWQpOniCS4r60GjkQKcxda0YsKJ69Zpkze6SQSzDQETZPfWNH/2O0yEiyiHl9Erxn/x+L7U
3n959YngMYV0XWEL03T+/Piwc5Q5VhZmO+rVreroGLnhbVBbzqnDBNWGtD2+io29myBjaSuOE2LU
GRMDU+moXZQ/NOsm7AMCFpry5L4ZcX2vGdKcWUjCBO/Mc6qqt4nEpnXrLa933OFJ0ul3rN0EBaby
9usdkPfkmFYzB3E79rtZaAIRzcPo6W5DImR+nLs72rFtqFnpjEMEz9arplNfW2Qtk33V5KK/ioRE
rDJHcN7L7NGVAKIjPHlsJtt7cqwgguj4l9O3xrV02WBFiX0JPE/cIuhaKpkbN1T93groy6OZsePX
oewOLTfe8gYp8rlf/f2bw8Ml8NePniSGCtW/69iOcP4ixSfH2Oy9lAlGjMhUu8GjTv3sIEPrroS2
e+otoAR2I9XeIsnGCyIDBtgEywotg5s7W6XBUDcJNHmGffHOdepiZeUjg7ikeFXeLJGoxdZ2mg9R
OY/XwVcJvC8/ZFLkkShpN+giaqNG/5f2EBstey3n9meISW1XdjMllM8YAia2t6IF3gGHX0HsLViE
+wcZMxRQcVFeW0dNB0S+ISxxFN6osppd7OSw5YcO5n5dlZc6FNVO1d1nNMbJpRQO7t+Z5Iaukjuj
bD9CxTpNE1x5KZZfZNiwS6vGeJdxw/LVDJk1q1YgLFDeGivcNrT07Ge9Z9ZHai/VKGClZ3RzFmu0
AIDbv3iheEH+yyslfakwibq+4BR3OcL/eEgOttMz5CvsG5aawzZk2+g1IBldCOKIfZlaKvvO6ftX
FZZUCyhb7WHO8RX5F18ob4M7gBVXUzNeHqYJgu4PgXCeMY2+BuPIKkL09aacMbwbiUb/Y9jtiZc5
uZkaNDxz1uQHCivUsMqgmoD4sk2tstoBADLeMrOCnTLaJ2Uj7PTcQKPaToZdnKruFKTGk+80Bb8B
9cEwd0VTiRFRZfU+ZjmElXzEQ1CkiIMHQejSWK/98ik2BaWKZx9g0jU6nE50wBtERvWeNTJc22Qj
LTI78zK9ll6K0H7sICF09R74yb51/F+GRi+iQ8s6LFS3myCXMRl41sfEiG3teP2P0gVAVi+Bw6bP
tqYIrg3IgbXWzoftdiYUqaFfuUlD2u8U3gel8M+JOZ1yZLRD5o7rTvnNJm2QHoYElpIhh1GbwE9G
D8OkNjHN1Q20xHHfNAiVtNGAdWQKv+m7BHpg1o53c3rhTT5u3Trco1JxHubWfihL+0cYGU9pxN+E
0nj1HInXvCR1YpqQa+MuICMGwxVz1yI59Kyub6Ix/UbYSXRy2bqoBugFzmlGO6UlV1DhFBaHujm6
gfiWMoxdVfH4WdUsBEhY4oMbbKSboCVdHqaqDP+c5t9mEQy7qfU/TeJf9l0NlEoH1VFUNPyI6xBB
gnXwKF9rGn/QcSjkXHbNdJqXieSWo925q9noNtk4PEomtBH73q73C4KVwm22U0XRfQOpCWyFnHIi
4fDpYAAadBdyYCiK5ESCO0XP0iqkZBEm41NlGk8on23kBzLbMiGx6TF68zpxfq3CwDwMHvkjljtt
HOLKbxJ872vPh0ZAzP3PrMvOfUvuEfvEPWr7s2yJMtBR+qZM6/oVYBvjODJZnSX9gaJHPHZuRTql
8uB2+sV7whrbzzJCqNDbtZOB7FwiRyuCvXAa71b3T9DN2m0TwbKW/YcTENrRAlIo6I7QyIVr3R+y
1pKbFqx35cHbsWllu8EGdTenJzSHEeT49q5TyJZCUCOdMZkHraviFP/K2RoceqVeHPJwnMxHOllk
H52jXtMJ3w0bphuXlPPpPYk9QneV/8SY55rZBFD9/XXxdR388a4moNJmIeH4juNbig3vnw8hLcOY
TcYUghnJ4pMLU7AngOaoPeCPXaPUAeXfEzrPHBcPU/B6GviIeAqMLWyYTkvu1SoERxlbR8cx77NC
N6cIXa6K+vPUxiyT5h31UX9CSLZEG2KPGvuUwZMdfncVA8mE2mtNDWld7CQHLA2qdSVDyP9t1qNx
r8JDXOfigdB7EiHptB1z2Mxz1276pcprR0CDnNpsmc70+J/o8rrt3z9F1p/NbZ7JUyRtNGoWyncJ
YX85x/9QzBZ+b3teSSZTEHHiKl5vW+NxsEAkbOCtt+RLcCt1CUwTRVR65PR7kZfzFhRUsm3iczJ2
P1rhvs/ETwkD+k7sIKv1cnH5Fw/U+suFsjxQx7V9lzsc6u9f667RNkqqDBxO5n1AquQGR7/xhIqd
4SzqRdAryXB2AIE3RoHoEoXdBrTR3z+Gpbv4U/mBS9HzPfYnmNosT4jlMf7hyTItGQqjG+DD19Wh
HdP+pAPAtmpqTjlhKFevvA/S9LkgnGx3+r16qDhgUBWG6W3ho0IvGZ9gcXDdE6E6Eh0fNIweQeXN
V1E3Ecm1t+yQTj9EUpwPpIulJUv8QrG0iSLjWCy/fP2Od3zDXCy9mDhGjuiETWYBg3lkfkJL0cNk
NXt7AZeMt4i62FhB2MJ609zaVJQYcNiyT+E6xWB0kdq7zXgCjy76akP5EmVfrHZD2EPXZBJkd9Hj
vFDlJ2Ip//4ptXzzvzypFtU+5b50BSZQc2kD//iksgf1i9ioeTJm+SNvoW7OSBzmYRxuvBJaW8He
GWHxqoWLivitXWcSnBpe79eK4APet/Akqhy+JYIsyV4lp3wwxvRspRrS0hjdj6RCIaJ58RgKrDwd
vWMQRhLvP6E99CyUt04EZsXL8VEAL49WrfcAc6Fg7DEAgSOdaEOQDQmSKKq0d6jT4TadsZTJzn2X
taDo6tn0trH40J7VsQ6lMSp7RhIDa2M7C2uW6yyUGoYYLUyN0gBWI3fJ2CNiZkYlG+SoapDGKm7S
fWtCeJU590qHk8RIohcnlLdjHsO+sd9sGENawHtjGEfA37smBugE7AOFJAoeFP1EtBv1R9R39s5J
K+b8tbVy6KZugIrSyilsOrwCG4ne+KZUnNt2Ix4dIkkngNZhOiyLUK5J3zF5zjWENASYNSZOLD7N
r0Z2AOU7Endl05wJHHFvGjdCHWqBAgEKy8vjwvMkC2JaiaqPdp0ZvY0DVBAUi4UesWf6zGuESUQs
HzQCxsh+L2siRwRJ7LNiJInFHcdsUaAoRci7WPRKZoKRDKx96i689fSNkeZPRt8fjsvueaw851i2
w2kMXlAGYAx0eiRDwZ0gsRqKuIQzrdDtoIGBBvGNBwkAwCF+GR2vW+zJBDPvPMqtCLgOj4CXL4jH
eCNJQEbWmB7lJW/ihBWa627wSaB78e4NyTYyiu37THUWQJxEHe2I4Ni0kXfxizHZ37swcxYbwgW3
1PfBJRYGtPKVW+SBl+EHt1K2chRAncBJ7rwaL2iGxxjNi2TtiFdk7AlyxKaGVw4T8D3zvh+lWQSg
rnke8ZAMaytQ74FX7LhJdiE7F6ojjGIzL0jp5PrCdPCCeS6EhsqGDT79Kc6ted/n4e3cuQev+bIn
lhg9Z/lo+vqpzJz6tavn1zSAM4UZG5m1Hz5VCaP0rOg2rG0h7xhE86UCIUGW+xejUxPHYONuKMp8
NZfHsntgeSmBIxKXosZcruxzRTzpJc/geG8G5X72ygspV2IGlb3/vWX+gKurQjkN0MbOSZYgU5KG
qGX2p19cGsGbNkvANhDk5iIUQDBkOvBcDG/NmxcJIVly7tRcQsal3PBEWHSQ3pLBsk8FylCogHd6
Nv0HkgP1SnhiMxSG/8DK8oqeFula/NNGjnUqmqLaYHQIVxSIdUIq+kTvG5G8vi7CbGeHPmELfTXi
ex7OLu4gabGxsy3rTiSyRuvMqv7G6itzi+auX+nYux0GZECZkzxhqBlI24lagETRPuVTuJIOE1Bt
rUlmWNSLRrDJg2wz5PqXaTAtUDNWzlm1+n4J38lSFzwhqGuwHP2TpkTKcu8N3fXTWMI4b3xR8T6n
L8V8MFdGtXUZta8ZAx/noXmMEirhTJ+MAeSorYYfBbt1rJ4ck/X8o59948akfkXWk6HK+h5N466r
6xA+LXvjJESJNmZyrQsklBzF8NWa9yrLCBCg186RUVrGVJ39WoOk78r1WFlo8WDSpAMNnsMVtHIz
MrPrAVdP2rAi6sqKAKJKjyeBgG5t4WVemZ47bg3Yd+uwLq+TALWWEee4GmgQI9G92KbYoI6B45kF
l651kU6FLbU3WdJM+kKYICypAxkDxnZsZGAeo4maQC7nOkKIjxB/oRcSS9SKqJL9VKNflh0febTe
RIOrFQ09WXMtexJkxiwoUIsrn9ASoyezmFd1xZzyniMpZa4+v8MrOHFR8GVlRBtRF+YNr3mGlgFP
kJvXgD/CiA9NOB9Bba7GmLaqMIijM/FJr4yazkFCnkgbRfijvriq+z76Az9tox7lPJIuHqoX9Lot
dv/6/ERXhg7Bf/Ka6Ba8CCSrTribmGBSFt/h/dwuMoCRhsZzQ4LwDOiRCx1OmGeXqVDI87exSvKc
msSnB0G3MjbuUx4nH9giOObZQW+R52x8D29m0vr2wUd60Dahv1JZiA8WqfMR/80vOXjzpTLyFIdV
me8G0igqTLmWM+3tyqAzQNZFSy12UIhAFxBgteuafMJ8Vh78Pt/ZpAiFjfnGZY+WJ3FWhjU+WpV8
7C0UHyaZbRwvJDi73cgEZKg2gR/REUQtXbx+TEXv0DdwryYyzPcp/COzohMkWU9Yr7BuUZhUdNp1
/972R8wGqmbwg5R+FVelRS1tXQFSboKExC5Bgxgjy2JZocEytpAdbW1+GIVQ27yTT5ZtMhMTvn81
uq0dEFQLEq3DT8bQDKFKsprj6psF6WSnBnFvj+p5WFhYNznn4SGKprOn+dyQrzLcDPDnqevI84lH
klKbHa6dU1BM8ap2Zu9AeNkR0eIte7aGVmBujn0t/X2F/nvyvenUgt6UnqHvsQb/JMeEW2kIyHvu
sV4R/L1KomnTNQTnFJH+niNuWUl0XANBOTv2U99qRilhml0DNhwrXDbgBEK8lNFsxWu79i+9L6t9
W0Zot8jaUR9j739yAID966dPz/8lZuHvO3x/SUv0nfDBgc+xHG9ECtIOweZJBPmHl3EJs9FcMIrr
YRqgMvQ1ehrilVbId34EPW5y3gD+ugULyaLaLvZJjW6UTLL3PO4++qBqLz6WgH6uiVAvMyDbRFbp
vDgw0rUBnftohdwdw4HPMujNjSHbfG9EhIErvBNDEoe8CSYwUkN5UjnGeo3OiGAm1GxwZm8jALYe
srVpyUNOMsu49+vpXI3OpocBvvRiIJCC5MU3X8aO9HWz5qyza+LaUPcR+FdZp5KJ9Ekmi41oPE9x
uq2Ltt3bzQgntkTpv53N4XFkvMeVAVpflzFTeQ7oAv0e3oRmW3omzkqm6Aie9BlTZ8xngKjy3rfZ
MXrm8Gw0Rb+vpqkhvQe1lod4pybekm7sMFOcbzvJtNVndLCKxHixmvySMAS4j+zqtTMSdVugyuya
O2DaP6yo2ePEwUbbIE/srfzEzPGuQw4BFEiXfBKPvjU4qMWIcaor8yWatlSmgJMR61YegKICFEcO
NTBCQ3BTuHIbWzVBWCG7BQDIFKzZLFe+mNZlnllM5kJ8Yi2mi0LON8ZU/kqQLx8dG008PBPfm1/n
0rjBgC74oPm3lRfRY5e+gF66WJeA4yM4v1WDPZ+6ik+OFRnrEjAwm9YQ5MAA9TGWe6yKAAMQ9q4M
X724dbQngzM4c9ykp3FRRC5/Mtm5n0cjQg45ZtRXY9mfGmeM14WBFHkLk9zf4DTjOZ3Yw7jj8MBV
8sOSiEZKGGUU+Trel9qeGOHV38fBIx+xQ2qLSQAIMKsRind9TpqG5wQR1xG5BW8sXHyC1dOTsgGt
I9sBXU/4HttoFFlJyCTKcy7xiPDMg1znqreozcAjVngVcnVIpmzbGuN3Ul76JxmG9+l4H3r2o0Vk
KQMnxHIGhO+oatw7x0u3NuVG2rlY34183AmgdSDqnW9IDA+eY+ttHKODtSznyUQXwzp65vDL3kGo
tPtwWakwCokTrpQyjMkFsceHrhhj1OOle1/AdHFjKrJhIBKQZQONzVgZK5PcwQPIqnglHi0aL1zx
KWkqZK4TkmCxIzmoVI8YYULQG8Srdy7DvrjpEzCHLUoBMTS35ciUk3v000nIkDXkBaM1YoBsbC7s
l7dz676aKiG83fTvdSiLO98jwEBk+vj1ENzJfWmLaDG4IicRpk923wbRUnSLEgojpB1DNJsclELM
wTunJP+3ewm7iU1IGZ+GydmOlvXLUOWzKuDsWgUxh7JNwjO8zxRjoMh+5F6UntMmr2/iwJFbVxOv
ZtXNhXuZ9BcXQ23SjvLWiBgiT/Gy2WkeHI23oCD3Qjp9vhfR3O9//4YKeRQAZq9jJcSMoMBF2XXA
pBmz1VAITLGr7Oq+9dlOI/N7AqBi3uRh5S2ZqBaJ1pWx+9obTN1FZ1l2TTAZN1EE9iab9K7KDHhl
SQn/j0gZbXYfsRm9u9ln1Uzfi6Dp9kql+7QOwmNQKPPcIp3F6M3XYMpveKOdJzOVBO34cKhzQy72
anlKBQ64yYyr7cQa8eK2xjNJaiS2FdlTFU0GIerAvXK6a3D5ZrolkGK6LkJ0FvbMUsdRh/gooKtH
HWTCKS9O1shukx/bILdl+uGWQ3Fs3MS6MyM8pxNSyUBDKhNKdndBS3wgKdvWLiDX9tqZvbMbImJo
i4SzxqPU2jGvZDtmm+m+yQikd8b2QBlXPYl2WlGK3+JQJ1yBfAcw0PbzqPWWoDdGz06JoSOidbOM
3DpFhCRnIXJsP2djJuRDkUZPqWs6WHG4pNDbgV9dvIpqYw8Ts97ZaHaclL/ge59bcE7rTrTj7UB0
/YDSsBHc8o2ktpzjYdek5RmZSvcEU2M9yyY+GZXuTg0zK/iY8dqKCZcnL7oGEi8neEna3hShke4q
/AEvZUD3OdvleEyJ0rtJ46a7iqx+Ic0ku8sa8mNGzFkkAL8uP0QhjPGuR4ra9rX3BDgkPkx6fKiW
/UDm6nhluzPXsodnmZtXnOuoPVc9w5OEPucG51pOUGDUbRrUh/vQzD9N+2WIFo36ipdgWjMUVZuv
Gbto0JXE5aCwu1gaUy1/nFug2OQWJItZII1RkykyFFe2Ael1ngr6l6xrSIuAqGgFGRZOZLWzFex1
6iDUdFBhd/CQPF9jf+ikuWnEuh66Bz5nZKOXEQqaEPfjBoELy4vCujRMBNcpWsI1VzSg/PEIEw4S
tCnPdUm22NAXF9pZHTscq0qkG90W49PUoEOQpjqD4wE5nft8gDCULC6F4YD5+eK5hrorHBPDne82
24QKpVWTeUl87AAqJDG79aruEilBP931lLltS5U4GK+VQyJGEmQs55iaEoub39rOAnPl8GJYBSIr
tZ0jQUn+Te/0AxrrxfvG5sFGMtvF1zCZfw1RRKhv2/nrIYh+RSKS+z4QVwsS1MrCugEIihBJt6ho
0mrIG33u6DOQ3JDUGHD6sbaf7bY921NVbauZ719mynxDXrPID2Ho9XH5oLySm9kWX6EH2MAjb+84
KFd1nYePU8LhtxgHTceZ3tvCogfEOcALkl9tMgdgIkTFC0NoDEKJ/1azqjqQBdwdLFRAuyypTDR/
Tr3HrbzV7Ty+orNFcjbIeI3RNN8XOkvvVN/QIvXjdgjL6Xuj/UsMiOPJ7ulFXPL0AAz6Bx2I5twI
QdpZenRqYTyZFVDedDK/mZNjA7ZOj+hL632vTTrvcLhHM/HCBsvaDDy9HObeDyMejpUs412gmesR
5m3e6LqNd6pvv5GINKxAW7DYMkki7L2Ku1ANzbbnkF/VERJ+d0LI6iTtwTT5J7yQbZwp6nbDPuoc
lH15ms1nbOA3oQuYzCytV7zcDyk/gIrAR9YokVB9YX1ISkDpo1IrOEtgvuHXozBERTjWqBHycjOj
kxoBraxiJmObklJ6uY9rNe5IcpUrFG5HsyUGcXnHE+NHHqOcNM4eVKW0Qa9OgEI1rfJm0XkwMjX8
HJ8tG9Y695JtjXYuByJKqjGZln4/uBuilneti/OPnE9rO5il3raldhiaV/0V1/PtUPnDqXKqD9+6
aaJUHcTMLWh6db3/+hCOE+JqXpNoZ5B+rMZ5iwJD4oLy3obl55AmTgMyCuf6AQt5jol06u8sr/zR
TYqoH5aew2Kw5DucIyszGMAuw88KtCn2daNgUUXHOJuBf46GNWxgvOUdgLuxKz96jy6qK+LoZMFl
SOGzl8vcxk/ctYPeUqczlT5oQby1iOjcrr0X5cDxPfG0GW7h85Fpw03J+kxCeNVsms5+lqbILcPu
SkQFcIhl3Tj6rGnDGiF7oImogwmKHHuxduTjsRAZ+x7d6L3TMJVlRJ3t8nx5xoLhJGzkBAEyzm0Q
+CBQvtIK0BlaDIoYPHYtqN5fRRk5B7ew4EcT6Hh2PF4dXbzpzrRuGxXd96UTbSfZHIyyJuhzNAAz
dIucFgTNTe5eDEt7aJ2tb0ziAq52BB0rZOuLqTQKL8QcwaLTXbWSVQbEgnff7L0V0q5vWy+skNw+
E0Rh4wQKrhIhPB1fg3XKCE7D3rbyaT24dErTsj8dBrBMvNGRMl/jvCDEyJbjqvLUXWiLEUoRC9cY
nfADtWW6LaxgOufhhRuZ/nYWLDkKMR5yc74k84jNp8v6vVn1zhaRLXWVc2+AaWPbX+99u4t33Qgb
0UUVvHNMlpZEpkS1eiAhvCQ/FUSnBDyWVoS/zDVcoV7EydEndKEdHAFu1/7JiAGQdtsep5o+eI4L
RjIZro6AS6JwGC7YxoXBE/au0i0pWo3v1bLTHp3iJY4wCVvQ1lcarsu205m7blM3WM9NUWzLZSfa
murYDbXi7RUxu1d0SFE+/exKhFg5OMQUQumaBh7TQMDhEWQteiCtPhzCL062vmC/RHHcGx9tQSbY
0D5PiD0fpBk8I1GqrgphJpEbMKumxKE5qlEzisrdRjRZYNMShi5uUty3FdKyxEetU3PgGgEEgmgk
k8eLnptYg2zpkUZ0eEycdN4pv0pxUtv+SZcjudOqgoK7l+HEUJhRzMYdv9nNVF56/p0mdZn5meWu
NP27XFNjDUNtcwY6eEiNNL18/RKaZFowW0RS3ye8cRISQGT21rCIu8A3lvEpCdJbS80dBDJ0Q8MU
vFkYFVaS6EbGbu7HzPjiphzQz3bYI2NWdjcTYgQSdRDWVj31IVoHihlf0GSK7w45oVPXkOsW2Y9x
IMV+wg5MLhsaz2FX0K/OK9fGX4PpRTIHpv/3eK/wwUB6I8oJ2q934YZ8TDkneM90/sEa7OnqmtW7
0yTTeu4sn1mFdYI0Nqxwbu0Dk3bU1QDt2ynKT0HvjTu3FVcvJEV4nkm3yaI22RSziSeFUGE3qOe3
IBX3BGRdNFQoFNiyvfOC+tOpm+hbbSKwsO1a7VEGfbihPdHnJj+EWR4S9BKbCIX7NUUmkWFKUnX1
LTUyGO6EYAWpcujJVsrKiyNwwFOcSsgBwxKKKBGKVIkC60dOMSSbunmzbc52xzZec3d+mjJ8M7gD
p7PVMxAhuvWAis56ehx0qNfB2BzsOkxWILWLNQG6FMRxf6yZnl7yln6SVMC8JLC87mWDB/cXSWP5
8yzmn1kJQUVajCkARIWYffDv41P0hbO3MFffcJS0SGhQa9obQh36I/Q1cjzwzvKaKnttqZ+TwuDn
UgmtWz0ml9ARej9Y1VM1g/ryHcl7xx1erTL3trkzHjLIJ+ue6PK1YQSPE1LEi20xVAdA4T46rjFs
I1SJ66riuEoJmI/itza0Yaj4hCzGPO/rE09ZQWy07rbQq+bAP6RTlO79lDuwHpt9bZvjcYya57oI
CD0ofTBS9mMtqRck+cm7atLhaUBnzAnHZ02wtF3WZZsqJmQGUXZ1V7X+RK85vmJPv8366SVsxo3l
U/pG7Qvcrms7u4wHPbLEhvQhjgneqslCWs2M426gqHkACH0VkTc2vBeaUqGyuEckyYppWzxoJlnr
flAwCWKCQAhAYgyfFt/b2GLL1tC0OZiQhDcGG5ATHwz+YJK5t4GmmvG80xS4PwreHKvlwSQUd7Ar
uX3tnEep/RvbBvlgB4/47dcpIyt7xPTqd/aI97Z4zTPvdpwdLIatO646EC17MFj5SsSQfqrSfJ6c
uH4Udnft0By6S5XbED7ZgfmXmlDn2Euxt2EjcDgdkVYhnEq66ldW9fA2o9EgVq47dGN0pocLrmGN
PdFihA+sMj1a7fyh84F3TsuAsYnCax8z7olM664GKFIODAq1PJmp997G7lsBowca5i5CrY/Msp8u
lTSvWNFYXAgPPP/0EUq2DQmBg05PQwVN814NYXjI/P4K53gtqDm2cQFRVkUAeTUcUrG0J/1LzXPS
4ZieIQit69F7zOvgTTbC52Ep9upD/GG04aPHcAisHO7pNp4ps8GBf4WddXaG69KmxmJsNDZJtnJN
7mUmyNEWzwmkmg5tcDhwLpZB4d0zv13Vvn1nVNwFVJMeFQafrdnXKx0SKceOlhqEpncSTGL4AQOf
6Y3hP8GEqTwSbcrwFKF6+zd+Uw50MXjU8+IbIsE7hzCxm1Cywiyt3eCOCOudvWquTR5fmgdyiAa0
ThNgw/EYhVFwkx3Hc7Zg7QUt9dxP7yIFDlE6LwS7r7XfndtcHMz5lxNhfTeSJ3tOn6oQxv2/mQ4T
0gpXKUlLHos8ZsZay0dll8chS54SFoUic68kORa/aw0XzvX/QTT/jmz++A+Y9l/++L92n+X1Pf9s
/h+AZXvo0v/nfwCoF2r3P0Hay+P/939s2igu9Z9h2ctX/C6Md7zfUF9YSNxdhBRSOghQ/imMF78p
hSKdAlkJgUgGFcU/UdmW89sXu5p1vhC25SwqqabEYPbv/7B/c0zI88pniCck/rL/njBeLML8Pwpk
bAdoqUSaq3BeIZF3/iK44pAmoiBE/BeB59va/jMC6TvIVIu6j95+WiaaxM7vRF+1B5cQH8evx7uq
r9/IgUdcIIdup8f2jRRo75qDryOuKXx23Z827t8Pq/X3MiqNXxUuxdTCgAjq4BeubYH8lbRi7bM8
V8/m0LKOkkgHKWWi+zADG5eIJeTVIgy1YPPFwESlB0uDn0TOZj3FjNwuQunXrz8xl+kp0eJDSJgv
1mz1o/MTlst5sY3ygf158Ny7lDl5j1J/bqf56o3utzbp/ecM8oysXYv9s/8ps9h/7ocyuxiCjFJn
+aNdN/g20S9A2XK/fX0xqEOOtZI2+ev/IPEVzpzjBVsLNV31KxzovzHyBwfmlCjxcSshw4oJMMEY
f8dFfm9mIDV9ug2Rk/huGyNgPWsTWKK9LfvOY8mYX+JMWA9fGnr45a99HPwqqibE3BcOj6aj2cA2
iAnbOlvHuFTBL+b5sS/bX4LvuxnciuiIpn7MuO7BY4Vo/IzYOLWu1z3Kqmv3yQw1qTRsIgPjdl8v
/z0vPquYAMXf/yd0i8RMoa320vLoBXoga0Js3X7B7vQK/TwqBi16e5Oq+dMG1cNtqZy9UPzz2jVW
CQi8Xcbhdo0zBypH8F0RZwetaYwheaHDba1pi2ZWbnA9sOnxEvKTfXKt7GFPuzAecx3Gu96OHrXl
XhAHRHj15/jGawThNhC2hJE/lH4W78WSj+Zr4yMfZXQcTGKBhn2B9e+mj695NsWn1B0YhswN6buF
uTYSiBxu4qwLBXUaBZa9Jl/6GA7mhxeC9XCt6JFgHZDwCSPROcYO5t/CWM0ODIdwWUBJcsLvXeld
sjSH4fHJ+enAgX9Bq5WdarWEmYgQsqdQZxFF1Xaends8YEYs5vhStKPep724H6mU6b3jB9fGOK7o
rfPMeE9SlC/Exf0Mp+jQGjIn+W474cdyDIkqlmyLgZjOnOy/iLRtBJ1p3I6YrHWz6RTrfCeJXv83
YWfW27jOZdFfJEAzpVfPUxw7c/IipJKKREnULGr49b2c+3VfNNBAvwTlxOUMlkiec/ZeW7n6jTsd
rRAddYfDsDRCe8FIod+gJqZuo79BbxBKI77hRSQQqUDNmhfIMZFFtJybJ3g0Aq3MPIDhMwbjx64Z
ZgaM7Wf7PqXdX6BKOpTtj+8iTUv9W9Zp/tx6w+MYlwc34SRh4vhQFJcrqfpvP0Dgn4qLrfVjPSv4
NMyfcqZMrQlEfRKPCJ1ODugkjodqw3znkKbT1lGGAby7O8SKd184xmPT3odFcxhBCS7cG9wO49yi
Rp5wk7vuPZk9lQHZlFh6+W3AGY8R1VnVfmSqfG9IM2IgZgdPt/9JfXD0i3wXWcw3l17mP5V0TNce
GMi4hlzZj3jhqTIN8UJqsBd9MdfcWd5X1YmABJvB2tSNwUWAM6FmnVkHOnzkpGH5DHiyGrWzwRm8
CDhEVkWdITQwn1uzfusMEiu73HzxY6budNIgUsMKmtVtJI96Jm6tj1hj6Smb4l41XofBHXybVZn3
3hCB4BN7UgDlhkR5az31gJbArNiOebJC+CyNQS8lhewu5OAQvIVkiXkpBR1+JtRFVJJ0mjqp3wYR
wYmds3tK9Yd+gDcUDiDJxF03pt9V6mwCYzlMGmU2rNqKBBJ02Y9Md45T1h0tIDDBFP6JzTuaodvY
kDAbGahbFlycdAi+VC0fmkI+d4xFiVg9TmP0pUne1ZRCasRgxbW3niu+M05xmnDjZUiabR7/Qa/x
x8cUqn2GRDHLuDQczZjhuYIrV1b5j62ml6HV7TZyIFj4YN+Nod4Qe3w02uwOlfCRdPo9rv715FIv
lcLfFreBMWduACQ/1ew9pW7QP07j8CEtwgsIi6OBRQF2CzBWCZVw082bto6je7u6Pe2RS21tmdhn
HNjwzCAHsqiZA4EPAFyK7uSj6iE1G3Y1/sUyPA5IaXPuv3Ak4E4w3mlxjg0lzAuC2mHSk1KYwAah
J0+XQjBrz1GXS481FkD2vGNIDEmh4zwKmd1akK/aMYh3iiN6rwrNwRu57+r4K4AOwLHNSV/QtU14
cadmGqQtcgFzR8DczcaTGFmVI1uQSIldrTa9rZ9Gb9XctPjE67XXdfxocwoKAlaYTvW8m0qUTk2h
iNhOg0NrtfUqcnMMJ35N4luYLCn6Qb3I/tVJ+IvpTr7GFWQRJ5H2QzfUNnxNSitZf3UyCR6q5MFo
+aQZ1TGcu25Zjwl7oZsRb2bKR3yoZ5qGYCkM+rrn3B7rVS0mwmq8oDrYuVkdDOWm6y4DNzlEN84+
efcQ4PYxvm4vrjxo8wAXpGQg0OSVse67vlumVLyrwarGVZSXBT3RLqeHmUbnoizOVYTix05VvQwr
sgfaQTb8ZIQwW/2cr8OGQ0cMDpzQ62oD++g7VEOHZlhxlpbTDmcDrREbCQni0rZE6E3fhf3Ap9FQ
P2BEmM9F7zfHJMvpTRasc83am4lpuPHf0EpAMwSMqVt75lulNkazEmVv3uCSh41Xzj+SeL1Uzc4h
iCpMs6hh1ibKyoPRBT7ebtGsfMYPnivMt5H+5t50TcJoa0a9tDBeAYbK1ZglaF69oD0WM5Cbtpy/
gyhHnGOU4XNU9K92Io1z5aAILW7HGluLJzAkPsTwuXqGFE2tO43+6fdhEA1XVYlz6FdqPfjyywKQ
efXpJeP1memx3lBzjnbuKyRB17kP1D5MWNqm6TZSvqlBZW0wDLOMC667v74X5AfWlOzCd+/jUNyT
mR1vuyE3ULc6A696+6RvTqCdPWaKY1gE95W7dlw7Ottu0997k3UiDpg7QpaCnL3B7u8H29t4udGe
fh+5JevAmE2ncKzPFQ6kdd1ZmzxVyDUDrOxHZHox3vv//kCAaczzs+TIVpiuQoUFG3FwcuxxdWME
6gCv3h56bcCdO7nWtVEz0tnfp9y++vu8fx8WxqR94h3/9//7/Xpz+z//PvOfV/z38e+/rE7Avutu
6u3/eYnff/3z4+QZFwMHTnyHwX2WzyO+yii9SibHREQX3UNXRoTaWZbz2IF6W1bKTp85h9KL02J4
AYEEz6z34zctnY5DQTq+6xtrqEib9LMsk4+KqNQ/hTauKo+77xFwdzn06c84whmUEXJPH8VCwelA
kp1y0qIJOcP/GnSwsI4+cw7XBcVrmiVxcqX1E/sO1pk6+pahdS9to/hCbP8a68z8lHb9I6OQw1TG
1gzIdHgbDNIcTWJDiLUBlpPwqz5zmqW/bAz5UzWObI2D8h+qCcyQ8vIRmBe0qzIyystY6RgIpkzv
C5cYRJ8gsjvw6cPWDQEF1Ugfd35TeUdddWqfZ753cDX3Vtt4/j6fHHmsyT7cuTfWN+1Lucsg5921
/BJbJcOS1D/mgimUzPugjf21ynzzErXMLqdUh9fIY8ExkVg9YpU3GAI101PvkODJ6dR4HnBaLWJZ
9a8DUTLkOUThm0wdkjHjmWgfKNBy9OQfduynPBwdThsuQEr8hKRi7sLKxRE1kzvuVwXEHrv7Aw7b
R3m6+OfPj4urbpsMlg+idASo9LvL0d8GrTv9zbPizg/d4Kuc8ydE4QCOI+sPrTLzg0MfQFejlO9p
1aKvJBrslaYs8Cl6IC9NVndLtFHOE1FeoCxMh7jGQWuiTdPkIYtDue56y70UbeCA84Z0RsJEDxQi
a8+GO6A5TO3ybvLyeKc7rU653YodINH8KPzO3WepVocwHVDB6ohea2jZx5E4KzJwhYPpdpq2nuZE
YlNabwREtjNxqHKTzOSazCNZp8w7uysJb+7KUcJ+KGHWrjw63U/c/tYSXkP/XBNWAyFyFC+McR0E
BX3z5rtUhjgqgnd/ZPgpskx/BkPChs3qlhbNZfZj77sl+txKff3TAqv24rxKFoQJLUSeoHzOvfU/
f3eZ7bVhC0k+TUCEAfNhUBr5xuzb8ic0wgPAkfG7TyrO+lXwJzXy99ATxadngUlSjbbeuYtgkbUy
fwtiAG5z4VkvCbRLYnet4tkhnXjpVoN49AzOpK686QVkDnCrL8or8Ba9Rs4fX8Ds5Zu61izhfR5u
PDe177hi7K3jzPNJdWJAxOCBglXIM5Pcmg5WMdQH0ZQmgAuvOnoycnamCOvTMPTBdsyb7g6bUEqS
ikHdFzcNTBhsxEMbWyzrUXiR5OKsia9XD9KNuxs5Z3g0HIL4LD0FT+iLGdLGdf1iIllm7O+5r2bs
6kU/FNU7nvcMQUMhPrqm/ST5Wf9pVP4Y5X36rZqOid/s/01vIcKeT5K11tOyCDJGL518yEKflkH5
SQgcYhP0wQtWRRtvCEVcIt3o59ZxEGDA/tqJefaYIn9lwniOh158jpYA1NdUH1zUYPIVR+fHBLWc
P4xqMwwyfSi0IC7LqBN0zzrc0e+jStGhvJQusofQ3/b17ANv2jpFEFxtILZXNjkOSzRrALHwUJvI
uoOm/dNqkgmyoN02dmSs0+zGamVmDns/Ddo9wlv/KqKsu2OicBCZ+95RYowdQgw1EdFjpRYQjdw4
RcqZT4Gx99AgYQIsi22gGat0Xh1dSyStVsQoLs/GN8+FEDanvrUjOAVJaEaIgu3dt9kfiCLJtTMY
raTiFh1Y1/KaIB2bp1ls3XRgGhkhAIPdoNa2jvUli/5SjdLAN2sgXAjNEpywG8b25PlRabFIdidR
pse4KjtGxdHfyDP2WWAWV4l/XCol7w36mtcpcSfqWiSHLYcvn+B4hI04D9iQjZFglKFABt242V8v
rHcjoKVTPzaQwfPiRGCncfn9QEea5XKwh10X9NOR/eqltjAlmrCTVzn1KScGF1R1Jney6DiDWVb1
YLWoh9z6U/pzS9RRP8MjbsYTAQe3PA73KIPSusa3D0EzkCViOuepSn2g380X5L5dVqmQoejA4uOP
d6P271GV1CcsUQT6AvAriaU/J4NtngliggtBOCQZlUg6KbYX0qKDW9H5WNE8WMZu6J9rNdTXTOAg
9veadwF5hFddLQw/Vy8a/FV9U+D9PiTQvbqvOY4KZpXrIZ1Jr789N8EmsoC6xxD+duoKAasGPYMd
lKrttQ7gq44ADvEyVvIwlfWtTVK1VwMeN8aebtgKctOWnJWv/U27Hv7+SRrOogfTHb+nG5zHFTWS
nqxZGe3tJujMYVtXfgbSDe7PkNYEifV9dkUD0OyTCj2ehdDtalBo02MM7iw7RsI2Uf3q3QhK91pk
DA/8mzvFxWfhwtdPynADbRmK9Ri4198Pfsu7iE4v2TREMOgbYUtXxdVybE3EDB2M34c5E8SjGJ1n
EaYVJhz+Yl6PxypOzFPAaQOdaMahYchPxSAY/gx+RTscVSzPSNHcOum1aBDDMs/6qDm7rlEa/Of2
tf2QmFDfxmuQkcjn2voSgkm9wwq4GmM6VACFkhWpY8F1EtZTZIB4bHbcwhHKBuZJJdENpU9KHtsS
gVjFL3/nxuzL9ZUiQF+tWAfEPg8PZQ7JCWlpsmxYIw9jxKHavWssbmbZl5e0hgJV468+lyiLcR9/
ekTkEZZF9T6mGMlvPvTEj9HzX8u8Ru0YD7h8MB/FTuefYOOxO/nDnQdmE0QlGK52pJdFEol8a+mg
LTrQ8S9JJYolrUKamc6cnIwAdhQOq+Spzxhk5tGqS8Y3Q8kKKBD2iLaQ5Us7tDWJyGHy7KjwMLiC
1PJaBI/8YRTEvmK+jFPLKh0f8bJvOK/QLsmaz4EExm2neD9u3VkwGw3xOzpiH6XB5F+CsnceowzH
ZyIqe5cgONtOtj4B7H9kS23IcdKkeXt2jFPFfUd59p021XwvXEOt2OSk7RqvlrIvtpPo5dhF1Ej6
UiPfZPZjk2juuNaKCoGzpJ0e5qxmM+gmJrHFCO822sMVGMFhVO05QUkx8je+XR4UMxYuEXI9xIpB
ir0JgTsyjPksUOlDfzB+MBubW0cTsQK/dIkyymRCbEKDaisb+Y8KUANwPq5m0a5Z79w7//bh919A
G6jmMirsPsbNNwUhQATPgulbJJ/gBiGGsl7dJZbamraX7lSfWS+dAAcQ5Go6pmOZ3kmJR9DxyNud
iGZYZlXYrZKatmhotddSBd8tjlF6By6kJesZ0tvO7bBlcqb9m40cEH2noxzHkrC1h2FF5vOjY36F
0CAekNJ4DzLOfsbcOtVWXy9g5nn4+/h0Ms0pITrw93UcEf5ze37lJK/u7WcNGZcvwuFGZktEwTJ9
jdOWJC8gfmk6q8PIgTNwT4qkkK1fdPE5PvRiJCa7buVDLDsTqlhtvMrRodiQ+VaDkt6Bs//IZuc7
s0SD0IKERMWnj32XTUskldWZRYrgaxlGe7xLLdo/v3v4/dD5074pwV4bMtUr05mbe4Pm5mqI3X6j
otJY6R7epiFt+4GO3LaqlMbeAaCWhDT8PlV3TygQLaN+Bugzo4HS0T3x3rgbCmer23jnu06+LZsp
X03+2YY2SKyUQrOROGeHC/HaFxUGGcOmdVI35Cti4/AnYIQkaeYEZofjKuAy3AM4tVZThEh2zkR6
SengoQhQ6t0wZYgjEtVFLr4UQrWnweSkOjSIpIhjpy9D0YKL/qZFMeNtM8wezTEEH1yDNYw3hLZe
Qx+pLDk9BZGB0mh0phPD0LzDDtJT7ega7jHdMcSw0uuOrFHG2uqAUOs8+dPn9pFrtYC7FdFYjYof
KOXGIWqT7o7Ss4Nq5z0ISbOQ2oI/f+TcMSRcwuHwoOXXxaFMLia8ouVoyO8k8j67yXlJb8cg1GoX
3XvOXVVzO4HxWBledR5V6y7wUc/0WLoWHgi+v1gRfE/TnxxUEkPyOiN6ULUkERn01yR7a1QJuQnE
H86X89KeACCkDEq9wDumpErsozS+SPVHpj5C5AAJWgMJnSM8vVbdFR+Ozl+6+XaEqodFaVsptmoJ
PSf0UNkGIKExuR6wRbC6TkoTVwlMSWt6psq7qQWDabiMNF+d9hTOFklWbhjcJ4b+UAXjMBlJxCb5
KohV9OVUdH6MzgkoGZIRxZPHRLcKOCPuLS7wRV1xGB7zWe6AFW7SBqGe25TYOslh9bKkBetJwhke
UkK8q/ID0XsKvcTkLWNixKr3VSQcPOSty2bFydYtMR8MtS+ZYGnIdR2ju2RCdAURl7EFykuFqgVZ
xbRxkMlwYnzXBgNuYIGkbpM7W6RVCPbZD2iIddtZKwFrKvTQrl2dXNV7tqIa+RMQI8WEw69OZY03
NTI2Q4/RS4D/I5NL3dedly01cWlbQ2rGBqDasKkm0SEWWLOT9Dua+nSpnGpbsUQMZY2yvRWojEuC
O1JcnAPLooGus6IFDPIwfEY3ZQUwfBAILoeweO61Ws4FaCmNCQ+WRw9BJx/vbFhDMJSGVdf+UF4E
h6b9UWMoz6aYrfuafLl9FscP4aCCHbKyTenqU2VRuWf1zsbEQBhITazr8DIOOU3FPrkfDFLhXcxI
9M3umjx4Cz1pUw4zR1EMQYSYrOMYjno5jCFt1mEqj+XIOEkTreCRe1CTJyfGo0xVwq5Piidqm0No
Rdm+6pl9GILzGHimJc2a/hBTqRw8FvXZrPTBmFtxUiXCjyTyj0Hdki+UkdaNAfrMO81unBr9/XT7
oLpxD7O93SCvv898Wa057U63wVBxTAGuCDqgXDiS4RLCTdeoyD61igt2mmCvnPg1E4U8NPKm0U/Z
4OM83vd9762cMmqhTOvmSoI7GWVQk3GyvNitwdSQHT4rqmg14dHgjok3XlhVl2wgyXcioKGndbys
9gJ+EkIQ42o4kurJ+3LMdH4SETEzuvOWk09eJLmCI5J3c8fF6i5qy3e21TRzPVjmCPK1jI7K3rLk
ou+ZKn/ld8PZCqutM2MNvh123D5wDpmNNAfcI709GT7ie2banNfM7qr3Qbg1OWJ0IJQDtsNPQQTL
0UCZDVvhSPaRQScx2I1qeiyzqb+gTPzrkwjFGFPt5ix9cIvhx7MVT0tsQibpZaxdToALm+ndAqyS
tUKv2ZmzuM/K/KfS/ivn0fSd7vG7FyjJFMjwuL3ded+1SMO9nhCEufcRjiVcSbPoij2ljgUoFN/q
gMh1mwbB8GDUKGv9Avo1/vx0YVoFRTmLFRuLF0XFHsfXsCec4rNoxCagpqXXYy5AQTM/iQdxhyBX
nnMTk8rErG/F4KU8+HZFtiz3TDsgCSlnUOBWsqk16Gpu9xR4tx+scFQ3GO29GKhFWL33iC9XRMuE
SMnN5N15pcKv38M+nYHXgw9pbg+TSX9D4XAxgZX/+c+/ny989Jq+qMJ9kBTJe/Zhl334Uqj+va7C
UyK68fz7QZXueI66dDybeeyvcqHpo92++vsFkwHCvlIdJydJ1oFInQu9fP0MCu/aRrNmJM0jzn3v
WdtVZ51r/ZwycV1Ejcjufh+WPuZeLpLkRI6KfqatScM5seLj71eRtVZLodH8TbSpyQ8ou3PjRumm
cA3zUlvk04QptFx+YQ9kUGI9iyJEoFX63VvugA72UxDJ9pA+JxMzz2aMdtkMDHthQdoXjc9ukpbY
Y9ECLKoEf2xAqqvD6s64d2P4U/sjsE563LY08vqzhHVGuticU1sze4Z3j0mt18me9GvGETD+X5BP
RJuhajBTkrX6kvqQmZzZtFBk8FUTYQogBOoPz7KbF+UwNE1pi51+v4oz9LVoVHXfjynW3FskZ0Lv
Zmu3lmLsF9dPiemTgOmrrzip34xmFk+M6cjqQsH+/z/Bo059Ikvm05ma//MVhtu3iFT47xNsV4mn
f38GFrN/fob//Qr/7xN+f8iIzI9/f8jOLcpjm/qKLk7QbcwRg7XtxO1jYpr5g2M9/z74/SA87VGg
0uv5feiZOrvrveGfZziibR8HFIZo9lsHNTkvYeSFsRMR3RfyPVqkdnzwgmgFbF5TnPDI0rR1MHfq
23vTIL8I/UtLvtbvq/0+Q0riQxg5O7vfZzQA50+BE3z/fvH3w2yFr0UFc5qFLl80mmxO0CTQogCa
47QSGQM13jvJASuwu+gxmMlKTyYxb/3bQwcy/gHNIP0YcroeQzBSj26/8gQqfFIvBkDwols6+FUw
AmFAkVZv7coUUWef9806FPiOhuFJGBBdrJS+o5EhCA27Rytm20yMP6aOXgY1Y4Knu9q7fzPlTZsS
N99eXDsdvFsjGsk5R7waw+LKXPVpBC3ZafN7ByGQTNSYJEjuRBLBQUZqjzN/OK2Zil+w28aLOqyf
MR6Tz4tiA+LAQwupCweeYNMHunPEcbDy6qFaZ7gs6ZTDj8EzS2mNbHqK6MT1eCkWRd9S02YvTliE
myBGaNHB2exnzOL2eJXEG1MW608CXx8Y1DhHxsXWos/NvWSXySQDSz6JqR8UL+RIMucDsQ3yct32
Jk3oPMCmjYZgP3tqP3bsPWT+AMCjMCpc9WTM/rQeezOh/u66PXfyOTWyv6bbj2ttZQ1l/lbPHFKp
TNqlyRoRdENChM7s7MtqANNLw5usd3H+fSRUQOYueB8wOPh0u+ovvrT0QztynUe2ccCUYJKx7VH7
qW54Hz2LdlLL+2z8SW4nwwZ1A9MaLqG5oFuEkuXUNonNPNhf5qWNJKbhnTVNJFmi4w0SDfiNVOAb
DPRnUirzahHI6cVp9DBn177cFGb9l4M0SpZ84w0S/132EnnleyXXyocA3w77QcXJkp40ZCQ5/nA4
3KlRP3uhqVepy9iBDmKTVZrUIvoVBU1xG+ECCRpTsyom29lR04S3IEFhkHWXLbvgFk4Ow3uJJ/cz
S7NLlyHJdRBmLHoMFCY5pW2DUBwvNnHozbQcIwJ3ixAqSjT058q3OGf54Z5mZrgwHPFiZkxnR66v
lYxtfnOPP729KkT4xW2DwBN/tmeQigic3t139UQ8NvtXH2IZiaJ1855n5FZkdf9nvs2mc5ESD4rL
XTo8PUgoa7pZooOrq1Uhu+DohfO6GIgfQ5BersdQWRtUduTfEN05JOO7OYz1VafASrFgLwAskw/W
M2tREXQ4hzTmLDRJffH1BrUBEI0+gSqS0hM3FG7reHgXJacH+AUHJY3tgPV3HcdrqW+DjFqQB0XB
uGZ4AsMbVgjqvO7GKY8ZI+KjM+enJKnWJLeuxjQDcBv4TFvUsEScxZCpkYTRYdZAokPbwx34s9f3
jIy3bVgh7rDSr4pcS+hR4OfIc28tgXaCtD7voIIxPXWTeutItrhimoMMEUhqwaFOsqWvTb2YSt7q
Ph+fSpN+u9+b2zxPtjaQD7pedDHq1HwQTqphoUQAoRCEVYNJ4UFb/rEKzwOWrXVZxNxYKsBSi5PH
arhg2kRcXc4PDlKag2MQVjqnDaJ+ba3hhj6UeP4WaBKbRWAAtmz4pWSX2svMAIbTBOEngMGPwsE2
y4rmLzxpGdtalCcgTunaER0RvkH+ZxoZ7uC8zbaF523GlOlFm4pqV2tKtLFTmFK5jEa7vZgWBqC6
pT1jeD2aGHpmfX3MmxEXa41ZsZ2mq57SA1gJkGMuYCA6UdG64F5dp1wLM1QjpmaHVtUTPQbOzWYZ
X2q/v5Mt6RHKwatgT/AJibtzNdXZ6IbEHlg7z5F3gkAjRu/UvKLk4i/IpmoyQBxtrx7bqL9RVnFv
OYX911VsG7hYFHsHPCWviBdeEqhthzuTPFIMNaazRXlOJy+DTV7d1scef7bsBMT1GS8eahaZ3BQ9
XQ1ddGGkMMiVHy/r2fyhwYZYLPF5Stkz/bDFpiRNYNYtvy5l6Cpv/QsHOHubzvpVV4cmgIsVIm6w
5FnORIaOjTA2iQntQ9DDdCfe7fRRV1O/Fdj0o3jn6ZLoKisjusSBVKEb9yaG490fNI1yQ2TOEuLe
QILEKXOjo9HJajM40UsiWFrqPAuXNDTywP32vejHPOmenU7BFEKDqWaME2XyQEpZAlPAumuAGpd2
CPth9MZzEIoL/Ql5Dmnzhmd6NtkxGMJsRYyzqU1jjX3oowYVw/XgBDuWCNbf/D7uM6LWEo7VuVG/
tnnz48QjscBsqVLGa2XBGWmckDShzji1RvpqRADxKx+iR16xSQ7hvDJlfFXj8C5Br92oz1tHmH84
ZL7NHt62AgR1eKyZtO3sWH+QXACxMPsbFQAXb7Lx6ruImm2kqj9R/jWpmgab9gJwJSNujAFS6Nh+
O3mz1v2FXJUUfZE5ofkgY0FbrrcP7NVY2gYtczU80PbXu6YXN/hiS2q0bw0DwKbA3oex0A8Giq0L
a9tymjPMiDf58wZqAc2138eY1T4qg7bO75Pt2aKjGgSnf15qtO1y3diNXv9+9ffbTTU6DjBtjC15
9dEZ9JGhw9dw+1F+PxUOroHusou3/3wHwMMLJoDW5fcpokLnjErUXBCWwE/bChzN3kRv6ffVHWlN
V5uEXD8MCAbmIvJilWxitCTwtxBNp/53IfQ31sVHiZk2RU0TYs6upu+WrBkGdyQGxwa3Z0xOdciU
etEVZbfAhxBuMa0AiyBahxeNicEVxUNcZK9RId9jH/DxaPoOk85lNmQfqS9OlsU7XinjD9JxvZxV
uUIRneF26NJjmhAYTzv1vvMzjH75OzP8NxmPD9QYZPHtmYBgLzIL/B5ZKJd6JHsMb7pAvwGFonyp
RHV059B4dg2kfZ7vXwNnAx7i20EnXVRetypN9VaVKE/S7qGS8inMgud+UubKieP3Ef8lIItD4vpL
QB3WpkqbhyqcHrokR27ZDJ9d+1oSyjLy4zSO3msgZguCI9BLGUhR4R1g/Zb7cBi6ZVJEHJgxmkTS
DamyevJbO7W+/QO8SboJTWaEvsHgoW71Dp7UMrGy9xg5LR09/m5OS/4CzkOQKx7aU8G8EGxi7M2b
UpKVgqn9gWb8h93arwESgaWm89uONqiQvv5y++YUxM23EVPte0XzMUc5iKoioDs8RE/QRqJtSPMZ
psAw2f4L7NiuNsdlO6eXdhbuo2ACARzQpr6HI0iKRb0ltOa58gJSlTkm8r/E2vSrdZJ6eEDj7I9h
hKgxwuZTwqrYojskvYj4ctLUe+xvVBVe/BgVDF2bwvpIc8JEtea8SBAbIKQWPIzrTzTs4CwIR0Ig
p71p1PN7NRrf0TByyDVNh8U1IMH9JuQqjYDJ/C3V0UsY1orEfUdDCEaIe7qEMrGmT8E5KxVbw6lP
4jaMyj3rvlFFCvWZZT9GCSkUTQK2ZRo5WGzGagHkUhLkhFkI+VC+6hUg3nHOhqPnK44pTBiWrWud
oeXoVTxZ2BjNKkFLOyKlhWyjJ3nPxUxOBaCblT46tAXXkjVIqluvd/gIsCQusiR76i3ijgO7eHKd
ZIkSnn0ZUGGOgYgwumKlzOg1bdpsBcfz1beLKx0hk1lPkq+7xDt6d15XPXhttbdVj6IolVealRjM
gILa27ZCM1mpZeZY+XYe8zuzJWqot9tP7An1xRiGTe94xV10i74WWXuJ9FQ9cIJJPV9eAj5r+Cmx
UDIuT5x7T7R2NxroAqGAhXpE5JFz8XfbfAoxb7nuT0o9dRU0hIg4vIdgxr3Id0lEvzOG8m/gux3M
8dm97dLZU8AqT9SR2TScqOtHG/TGMZ6xNFBohL7EuB2jLnRSLj+LkHAdV5iAA7wJ4RQ8wo9NTKTP
cVYxl1ftOqc02bvNNetwfY0TBrXBCF+GSnylVfqV4tY8egHWD9ylRK8yNt3H+EYurqXDJRgoEk3T
BEcvY92NglV6x466L9vsrZwLDAGxsVEerUg56asxjuiVvfyJsUd29gKjJkalZxPxRbgFy+QudV27
26y9s7L8OW0mON5zvVLtXSSD8No5RXRNg7E4Nk70aVDCbUnIIWbFZojBSshehcpxQUAI4g2skDti
Uh/7IoCXDGaANci59aynVZZZkPK0yfaeg1ZNYvLEszi4LzEEbEvET5QEUXlW2WfTYy+rByfdAbC3
L9bkfXpdLhl9FP2uGtRHRk+6JcJgA/xwpBmfyo1oPCAug2rOGQsELu3bkMk0dkORt08yL1jL2Hf8
CaoUfmR0uLx7vBGVD3KDmPEWbKJh4OUcAOlUDo2BNHuvehcN8O8HvEYbq2+vgrbRsslHLGpNY66A
FgDcLqmnEI/th5CKtquteKcmLZc+weNF6jBv8yeqUK+YIIHgeUwUgLOalAivKW1QCAZOdZlRhnk1
GxtICslAC4E29IdbkFV+tAvU9VSOkqDQZTCydTh++TznNCg1e8bCFj3lrB9wOaXmciyynAlNtu86
K1vXIRh9kfBUtE4/HIOpQDx0dIOm95uE1xmi0bIA1HFTAnMuTbOjX493ym7U3m/Ke+TGxUON5W5t
w5YhCgjb9w3AP5CJumw1iGMokDGzI4yxPc5Qbg+3QTkb3s0kECxJnsKep+ejPTr+0o1Iqs68bNvb
eOLpPCbsDsnZxNCi/OHUN82rVMJb4/l47aRzN8fDIQ8tRog5ADTVMgfxovE+bMVzzQq0gssTvo03
UF9sxohAWl0RW440iPCgV3M0j0Ntmss+iuzdCMnkMCqOcxRsXLeSUMzMB8g1hnSyY/M1pr28+C/K
zmNJcibNrq9CmzXR5nA41GIWjEBolVptYFUpoLXG089B/c1pYUYauUkrkZWVGQE4PnHvuZWvwnPh
Fh/L4uJ+pGi5wWcEmZOUV8dHfWWZo7PpsY+CwppgBbnNU2UZJ79879GuvBYpOwD2yDWLTUB+SRAP
SDcBg5u1VpMBoRDK+4Fcx67b8/AvvgiSahhXmABzyUlUT4ZWFwhkMtapNSbR3Gq3ydSPb/5QMQOr
5xeaWetMUJjBLitrDPu5SfJ0p1xq8miI7iIjB5NrdJz9Be04vWBz0hGPFOPjpIGuwyQGzDCZLn7K
sTLDwdmCs6S4TgJtjdqRTjy1Bo910ksSOgQqxSlLUD170UmtuFq29TsY20M7EMI3lEwc+mjxeMzF
W6S7jPzG6gLojq2+IwQScxtJbY/wB22h0ljzuUmw1d0+2wSVLegv7WTj4tjZDc3wyYjizk/08YFK
WUd17sf7qm2+sxjtv1lV/i40WXNJyKucGv5xCJ7jPh03jQGqYAyWizjXJ5o1O9xh3731hvhpQD94
ljEDKHKSLyvsRtI7ptcm4A46Oph66DKrYq3b3audAHpsMts6SmiTax70o5fkmgZGJ37SQYBRl+kE
m8YMgUj1daJOOxpJDQguVs2u1VM23AMHv4/2aS0mMk4JSr7PtES85AnknK7BaNxkdDBt+zPI0DNM
U9/kI94cEoPbi6/cZ7VVjBxfYdQVh6az8a1k8U1W5b7WBhbUVr0eDWbiWjmFL8gQGUHiZOYTqfuR
a2UjxITQV2qjtQAuCWBjWMmKafAvDNeYxxhatdM6AIcmzdaNc8y/udR/RzuDkmJnN8EsZK2PPLTw
jWEM8H14coMgw521UzjOAptqeqDKeA57KJ1zHvaAB8hCc+vf1jjfuy3jIvM65dX9HDrzwUmWtOa6
fqicxd2oaadMmwE/QDwlmXt6NrveZMdXgO2FUcipqGyk8todb+h3K3mLC1zOjMJLr+rgYeIagb9Q
DLt51nrPdghuZ0F7niHykXvwGhIbT6YDABS6kISSzDS40IFlszECz25ofbmdMHGPs26sTbvW7vSO
25mk7jSGiRXlfYVPiwY/cItz7N+3I3n1eubPXt5kHo/QnyzLP7varp+JKPuZBkmYqCA0MEpO4BHV
m1uwu9Eg2rR1r+7isCLcvniYR8de1xR27liqfaJCuXHmuF3j1X6qYOKt7Na0nvpcf3Sy8a9uBVxB
6QUJuCIrDeLXsE6vjtWEyFnvNN6FFdFK4SUZif1hFkpkHeRroyreEZ+bd6keXmuZ8ELNc/tOEQv8
tb9vOnO+Sw3GTSyYrE2ga8W66UJ59inioQEPV6eMXhQ66JvRkMAuM2fViDBDV+TKxyXiJu0c86Nw
8h/UG9Exy9lfMSyA0iWugXCtt7U1TefIag9O7fY7Y4IBS1/nYRjK7oVkXdUxxQh1hy34Upd2Rntn
BOWPsspLnU2Up6VTHXrWTC4JLiCqcwrScHgjW/5SzEigW591q+6Ycs2zu9zEBQucMi4RWeF7cKp8
nZrskkx7Mne5lQcP6czkEy9dtMUsdBuRJSAYhMuiUhZIEbCAu7YVzIDautiLgpyC0XJCKsURZfsA
1NEsg6MRaf3Cvt0bNYApnijxDnksbaKMv6K5JOhEc+7gD7HMEVa45JwY3hBn/SkSfef1AgdmMIqj
K/0HHQLOqSUoFxDbpe8YV0vTPhJnFF/RpXVbUaHIgIsIX6iaWFs0WneKJdNj8lL2ZDXz8u14a+mb
mz46NkP+quwB3TXO/H7uKs9wpy3qs/4agd7a6ZVeklBIYTw7WbDL4DWtpwBJrW2gIef4cDzGkYhz
gvqqApKhA58nOygroHrZ8DibBKeaXOAPpKesfRNKdVpkFyZEIDPDYfYUrhdCBq1o1z40xHycVeuX
Z0wN5dl2ZzAWGjVSnjvZ6a8PwUiXoFmNTXg449JNVaXYOmCS/PX3SDAhf03pq18umF8WgGvpyPlk
wzs4GTEWpDFauJ4UA+jrbHWi37V3FmKHY18xF1RIzT3hOMFa5srxCkw8fBXIIL3MgnPfkFdPwDFH
ydjDei/ptI4D4wJAExUNDDNQqmiE1SelwUy0J66qsS9grNeM0bgJzOMUW9KbiTBYDV3XH1HY9sc/
X8ZI4HBP4A9W2TxW7Hbt3TxhHwy4R0ZQIR6CSfQtpnK5s+Pmoa2jPfr89xYaOsCUCY1vsyq66gKK
OH+fZhxt1YWCOjtVYfge58YTD1qXCgXKw4BWcd3wRFuXSXZo1KcTyWk3lflTnOkfeC53TQRvXI/E
p+FXal3EvBH1SYY8lvUi+hh97ZpPyX3Wm7DVjSpjpMw7LEZrM9bIK+B0dcb0w9XaUnWb+Togxj57
oX3ZdxXfoV18BhY/iN66v6aqu094/3FsDlAvtPzoFy5zOOwuoNOQ/fgJGDb1MxUaaRehvMYuVNsC
Y0QS1fe52R00oBZLRb7usvQztgHoGMQCoUtqGMqFmG3wuLTFvEF8UvN2hA/MCazt4BaMr7J7yTdt
1g8IA55K46mMHNy1ISRNNzLvh9j5jaH4Pi8k84uM+aObQ7cdqopnBrLzacFylJ+ucpH/uaxi4FXV
Xra4RO2ZAXWlP/rkUlu6r68mAk7VlP8uzQivdMbYCJphEDsGk+3grqjrK2DNdgeuN9rYSxqta9ya
AuVuj9wuASwYkbUN/guJUB8rfW/I5p4ohCOWWZv+xyH85L5LB38F7HqiImCHUsXc5A48v6GFNTVx
Esniu45QKa0C3Pi8v8v2SC76jy6GGDfuS2yUGw3hkkLDtWJ6UgAvfpHduiBHZwtYfFrFjfWwKIvW
KP6THVLbk+PnTBB0CKMCqk2lhhcEpzvdlS8EjGcb5d56YIIE60bPOXsF1Gm3MImemqqLPMr6Sz2V
92LJDCgMRIwG31huE5bFKO2RrBu6YzUXK3B8Z5HyUuRpaGwQRL9p1MYOgopYIUNR+qczA/oMtHt8
01vbbg6V8p8d2zU3jdM3GIqtO2RL0TGstHatBYmXLVkgZfGcqOncxFp7YS6u70b9VzzPT5ro90Vh
fwaKUivpkp1pVrB5MvuzEDEEPBUeDF9WnsiocygP90k6/EpjCj3OYQow5wp9Bt0LYEATkI3ONbqK
FSJhpTictegREOB5Jn2hkuqggoj5PG8GRf3MxottVZEPh6jhreA0KuDS4BM/JUymMZT0jxMlEBUG
B6EPW3U9TvaLj1su0Qy1nlDC1R3z/tkcHyK7fbQwQjsyfYYzdkkH88ExZ2t5yhGU18ScxiEtKOnB
q7FWpB5yY0iFWr2DdqeF8kVL3UMkkH5zbGyLxnkbzESAg4PHABm28xD7PCLRBnJsvVaDQmUf4j/o
Th20LeQL/jZsNUIaGNRY4NTNShysiQlynd3FVvSuKUF4ot2A6ZJrdPYvKQHOELBBzE9uorMdMCc8
NPVvnXkeISP3wqU5ZZuCPtL41IDdUM33JVPF4QVUBPHsrHZXTViTz+pb1zJttj6GYQ2AThKMK/ru
YlVrdsbKeH6M+1LHy1VuooF9EAhFKOnoObtuQLTTYkupm5z4+TxfTPCUU6XA2ASCadC+JTL+ZvSP
y2tMyQW7MEdQN5AtgIuaBtyOr+D4N76Lhc8fAVk08TYcg2eyhqLTEoqRWPSuMIVSj2F5sS71d9LU
IioFO8dd3D6ZzrkzhlMtLGwb2rXvqa4jc52Txo6T3rrWVfzYEKDSOTZHGnl8loP8SJBCHRSw05aV
bVgRCmv4pKdklbFlK6BvpEr30aRll7Qxdq60X3neHwZGsy5b5pWoeIf1Z0yt70WQkL0FNxxCHyxo
myPRb/YF7O4enatSqAg1zf4EzMQbMN4XEbunMsj3Tlz9uH74JUVOVo6WraF6emnge+XsPlUQ+Nza
hAPSPJkmmeGa9tLVKNZRaHjeaM1vUy0YqVHXc6ukXzzhUcgzyJJniTTZyNsDHAdzL2oNvx26Sxvi
OsIwLtELrmfWMBMOHd8hNdEtD12kXdIifg7C9LevmhMK4hcy2Y5FcuGSgfw4Y9p32QSs2ThvwcSQ
SZHF2MXS7kgk3KFr5Uoq7EqWjo8/wLUXFdglnBGTvoaXf8DDijJEJ+ari3LeNSt5MJJNN/MqIyqL
NOqyusFh1FP3LS1AxUgj8i+0Sh9uSTvez+1NTNFDNCHZ6B3nAlcd3njyASzjd6bVby3EhtIy3sBR
4KwyznVfX/AvMiPt0pvQkL+ZpVSr2mFiiUQIwJ3hua147tEwwbm6YF27Nrm/ItV7HcTx3q/7cz0W
B7UsVcJ+nxva3kr0O1c2H1n7gctt34b1s0nSQCStb8B1L5MLmDwpOJo57B9sGwHuYDDT953p1WTT
hURtBJiWKr6PUQ++tCn/SXTtxaxIGcjlsz5p8Y7gABhKhIFg/C4eK5Ne21EXtO8fTtqeEqB+gdkd
W4gCTOxvevfuI8CZQ97QINQY/ORHqSI2SlLRXnTJ1ZjSA1p1Zqc523yrqG6VNd5l82cRxGA/Kv2l
klO+hi3DUg8ec86nLhO0vo6ehja5S2DEeIbim5oSmW0NKvHYLda9yp4DBvBrMqRdT0M/Og6LDJIr
FNYaCynfS1v3stzGQayfbYCUUNK3AczMJW3bKIDAdYtqt+JmCGLTY8TtmVTpIlSvASp7SDHbtmFI
xHPlYoQ6Qw+Jl0P482sLEgS/WoOlnJF8Kd7jvjmRVwLC07yQx5qvIhE9WAKsLzIQv+A6nePgwSY4
jiGKZoW/mYvHGyxOP310yTTWw3Uil4JIexe1tFcgkuuVnPuDcvV9xxMYcgpehNJtCjiad+FksKJr
H6bZfEEE/NWH3TGyFC+iNt6DBoWuTQCXBCQU5A+cZ4NnmyGCuMB+D0AF4sgBA2bDgZsg/lvh+Ji2
6lsnbCMfcjQkIePrmGXbkHSXqjY8JeYHls2i4bYOQ1wwsl3ivrMft8eJX0M2o2SDzKefNZFDbo0U
Sm75kdrGr4YfjYFtuUMguWom07/jcbLWyn7v+N1uRizOWqFf4WViG94TKTMm1F4JCAUechgS5rVj
k9JlFXj8J//e7YsDUpjcI/mDKQQsm11GwUp5pNYIbZj34GNJOy7vdHH+uHubVHs9nlAwBvpu6mav
75t06845Wn8Er/a3w1NIl4l1LAsOa7pntX3GUZ1ftKUcdZOvIilZAsKk76u7iRFsbLI3jdxrkYH3
QHJIDqVbeBqxJi7HhUSmVfPI3VoRm3kHnU0zoAlk4Hae2/7DAGSw1Ep6M7J00VEG1V2zWu6HznR+
wIVFi37RXrkVa/m4QCiCvmhjGv547pNErEsr2FlzDPJ+dN+Sm2MTrYM99avVyo8CMTEX7T4NUwAO
SnsDD1hsrJH739Rfxyi5ot34Clw93kiJizTnRiGlj+xODnAKViaWxq/MtwnySsV+roENKFmhFGM/
tSbqZOOQbO4FX0NLZAwp9weDnMwRc1HS/MwaaBibk8gkiHLA+zG0OiNuA9M8SJ4qjuBGkPbpCcxf
2QSspcX57I1a8TT2bNuJz2A1F09UfFxnThefeul8tGkJDMP1iDD79kP9UbrBD9NENqX5DfbfT1GH
z2Dcr5jssBYySK8Qpe0mtaAYy5krNV4NmTCPAue3aIicKThOoJJjgDOnfLhXEkqprYhAYXWSAGXW
pk3pp6zCUJioQWzKqPQccmoORTWkG9VnNOwVQYlpgWu7qm99zwvQcfUxFyG6jqDLpr8RQE/J485v
LdJRuqGU4aHDTmh684thi33nFgv3rdOT49wI0kma2NwZ5U/smzfGeoBDaUIYjG2HUDynHUvs5MWR
9kPIFJQn2XzXjdNpiNSmzd1fCpJJF4ynIKLi7pR9MyvMQDJC+1QEz1MtlxXZOQvPk8YwlNnReeJg
SBuy5ufyVrYD6S3itYPHXhZoiwfYsdFPrccvHTlFhCsxO1WLZcb94TG9NSJOhsooZwKpdA16WPyL
nfpvoCNcmJqAftqtyn6y2aaWB7bWl84l4p7Zz5y0/t5nkV8rZyPaWj+lJacIJGqEM07FyF+z6m3h
Y9/PnWkFkHPV2UrzRhs3ZCEzd1Pj1fLMWa5l4jPYjkbnEOQ+Tm2mS0YUnzvL+g4VU0OHPJvigcld
9VOYeJ7n6dIPuoZ5RfCzm1zbmX2hVEWBZburVsG0yPIvXUjYGfhHGHtNveAptaQ9BvJJi6PmSKJS
uillDm/HYe8RhF3j9SFAnax5HPqBrZ8JqEF1+iMZtp6tE6AB95894lseUwTGA3CJOQrxLFeEsZkv
aXXu9WybtAksKcFGEm1nAtWT8x1qCBllS9to+ZsQ8OKqjvtH8ms/DBaAa2YgbnnKiykH90752U5H
p/1lkXm1LtzxDvViuUsZADJATLcD/x1tYUsfDcfIWYJu3YJckTx8Efie13M6otmSl6oyn42aU9mh
Q4IOma2zpHgLLHYTA5M0tqPmmazTA51MSSutHoahmfm/qTLT1P90JUgRN7HvyzUvjHMolpF0VJ+H
ed7pimktBpxfRiefrMS46ZGRLG6ie3tksmuBvgkykkXRQG1lWW0LgiJ6ZCeHoMnbnany30aEe710
PnX0fIaL8asTncatimaxwdi/z/MI4ppmPAYT6YUL00QEg7sG0iRw2Fhgm20DChO73ZpTLpxjYp/Q
1+mxgnhQuxeq1C1ziQ8DS4lVzac2tc66bS7HPMXTKNrvEYnybOdfdVseLD302qwIr31p3tFdXTS3
35YdyP8uqLyczPGg1j194Axj8X6Qg7bXfIcIjtBGGvrmm8ktVJSPxkseWW9zRDB2HwTNrnJo4dTv
2VrEc2GMgrak024f3cB4zpnvrv1s/rBlepBCd6hAouY9MSlzDTdtkUhZ0cZpcoISrAwZlqjfyXsm
TNlKAO0vn2uD9ZzGWD45TWKdkRUvyzvDeqtKwj40nt+Cnbc/a6ZHzMZ7Gh2jgbgSfoy3tK/UtQyL
azN13YccFUv7oTOOlsG/BXQYnsxAfMRI40Feyfo4jFW9FoVyzw7KkAMX6UPYtNuw5gdrOxndO4X1
5TqwlnK1rbLnPNcewsDIKdvadZT69rIuX4EgOcLTfp2dEtRJJfYqUND0khJvsBvuYAZwbo6Endhl
bZ4qO4KJpRahRJ89tjJyt2FTGp5ZJ/s6voOebHmhhmTUdyxPIEedZHG1onpYAEMcWEhlzXHYaZNP
BngWEFaBLi0wfZyiQeH5+PSbetr5Ne1wWRiPswDiiWW1WgO6JXtIWA+Wmz7UcXga0naPriLfqlj9
Rv7UeGGsMQoZOMaRmTEH1ex7o2FYrpZLqLg5pd9g/ccfpI0xSCw93+AceugtyY4YFQEkqIatXUSg
t5t8YCSFkg73zOnVk2w4eGQA6Nxp+7dkfsjDGsGaKbzcfASUcg9kne4KL9va11xCrZtLVAprPwCo
svyRkmr8zbA888JR3CxIxw3jiZ7SIKVItwWxQwbjRr2Ji43b9fSoRq/Wba15jU8AXjqDBC6AicQU
hhx+2QJB7gntgtBrzvFzq+efZmUd3JheJBPusElmz01pzZP8VmXhg00ldwr9B4jSZMOUwV5m9c1I
rRdytqDYjbqNA48jqSn2WsvXYFHde1XAaFEMR7PnLq4H5Y2NxgE+NySpETtONJNYt07deDgon6NA
l+CwkTpYukR0++6Ppb+t8/TDTQcLlEKwtktaMCEqgnUgGzKN6db7LKBtBffsBT2SnRF5LTlbxXqW
GU/cxDg0SYf8gC3NplbkwQlmqVlm3MeYZTHE4z8Jq4HrIzGeWxCMq0QvErgP8RVVmzzqmXhDgm5t
Ijam07prcUDWETFJuZW9ZWZOoFQBeTjIKy+VnK+G4YOO4GQ89ppVHTPYA9w5MQmXtmkcpxZetR+S
El7GrgT+Ms0b0cXG4+A2+HYQt2ryIx7rC2idmeSJ6rkbjPDHsoNfdEXJGwts+N3jPZ76kx+Hn1NZ
foAzyRGk4CIUbZruLZ0JRI5MbYxQaPTos4m6q7DKat9miPMaB+oDUnzQ+qa5QmrIzYV25S0OC0Kl
4UQ8E6jAlCz8FtQB94zMoUtE0AbS6a7O3Le57n4YuGJI1ezmiICGBo5NFahhVEzskV3w4rIlso4P
Fm2cm57S8Q3aWEXs2LZSGerHRVzBMjApN1iNbKaEpHE13Lggv6gBdaM5TlrHhypoj39++48PAGO/
aiwbm3/8kVg+7c/nsgQm7F0KnAe5iQB2ME9/foUiNtkTR0L6AOk463QIwg37w0/GvvMxE21DvBa7
qGNQtfMRgtJ8zIf6lfcm3v75XTQDsgGaQqk5AimI5b074ZAx2DFtYdTXhEmbJDn200GLe3/PKJZJ
SaTuIj9lERDF7Fyj/iuUp6Edudct92ikgCDs7j41m4ex7QOMoTo3YzLte9W9ocuFBPNNhejvWwnQ
P1IWLzgYvRJQ+p4D+ZdWPOM2NWhkKWzx3/mvrGEQvFVkKxPbxPgtRhhHR2LapnsYqYs4QPqjIOfb
AyUSbwMj5lAIDIVylcDl3n4GdrqJ0T58RBoBJWiQ80PeOd2rwDvCswbBAaIB8hZyRYp6k8EUrfuc
IZpdXkls0x4bBjbnaVEL+6CdP2IeyUyZh+nOyaW1Jd6JcaeJxcqtp/DDN/xkbSPDsywIBli7NyVf
7KAYyjI0tQ+uPe41gUS4CtJvmH7QH5PqRdoaoKWG6XqlMHAlPhO+QjfeFHlOB5n3X8RIcnsGLBOJ
T0w3nYRY3olilSeAZP1AWNdBMXbtokF++CkqvCAOujuTu+CaDCS0CQ2sB3yMajcuTXNiOek908j+
kk08Jf/8M80Iv+zcQGI1QR83ranYoD3T//rL1irf+rDAH+NasL8i+JxWKctrOndwA34xP0KImYJO
BQpF6ANeh2YOqZDRfPZJKrZhuCwlIEhwPLRbFXbVVsrmMS3PicvaAEe8Ahfb32I5hq/WoChJE0D5
+RIH2/sxvmzbv5mZE+DlGbx4wWtGNay4FjjHqmVKLgMeMeMYDQwBzG+7MW4dtwRyE2Yv9rlHaXKy
IjgyaqDnFG33K2REHjZFCCxRbFKqBqRTyxgVc6HP1tOOy/7051f/+CCL7hm/R7k1S9NeIUs/C9M8
hqLexINxqhzmxyWv6dmotVsdp60n0GNgGCRAyzbCepNPSA+V8535Qb3kk3C+sJaZ1bLMkX6EcpJT
IrJBvdJsePSxGIKHiLLbwLGB76IWG26ZcfSYme3gNJa3IS4ep7D/SiQHvd4xDp5DBg+jQg/peEtK
1xjQwXA4U1q3KFYG/WzNWX9kjw+8Ku8RlQt9z/HKQbWgCqu+e+LBCRMVbEpEGA9y1uroyH7iXbXE
q0kE1bYKkbERWkD2zdTVXuqQzNLwiDwabgCvAaZCvs4c/1JkLLLIG30QrgCPM9EsFV88pbwkGru9
Ubn649CM6jiZNtGrS/o26reD6NLqEGivLDZ2pivvQsIVKF0B9wU05IitNxg8u43q3M8qY7Izsxrh
ggKXKcC9zIuVA+8aMYG9Z8YfwnC/tHJ2tl1+dLrw4mjSPuoThicxmd9EN96aqNtZAX64ngrZ6fRV
HBI+Oo+RecCQiTos7zeDGz7FuT1erGGenueCaUtseNIaHoNoTHd1x0A4ZZyWp1O+R/0ldlk0fkT+
7J8Yt1R7N0GSNQ3mMQuDjiAwJB79xEnesLuUVnnSo2g9mDCus26TVNOGyIotUWjvRSjehxThXIzG
r2h8f+vnscDZwgeINwpKRwfqXuehM9fryY8PDDIDT7HmOBqwDlZCm5Ntb1d3JHKZK63Dx4XqJl8D
su5X+ZywDM2wbRnRtA3Ngm9iLj/tkouO0RzwiMsfQPr/F/99v3nY/Dv7HX78ZwFbOArC9v8IiP+X
T7o8bp/+/ass38Z/fxmw83//thZw+7/8hqSLqJ3uu+96evhuiLj+Z8T7/+tf/h0F/zSVoOA/C/h0
y1cLoiKHAP/nPzh8/ed/uP83gPz/omZPf/3bp/9Fj5fqb8KRuu64jiMMWxd8ob/o8br+N8uyQbKR
Dmb+/W/+To/X1N8MNq6uoOoXglWbrv4bH6/pzt+Egjn/T//uf//Yd0WK6iL/C9T/D47//8i77K6A
ndX8539wRP0LPt4RjkKtAUGWwDFFgefa/P3nrwcY73y6/j+nHNbjRFSxbY7puplUs51cNoewRtlw
dtm4iRX5F1aJb3Ry04/UUOYGkwnh8sZEyAi582ZHIMyfKBeOmOxE62oeSvI9//zRnw+jQA1hNzOA
HF+BVcH7RzprUraY6xoSPo0mPNElfo8DqF4HVANO7NmHGk0c58puXI22/snyo+74jw9ZF4QeCcLG
SjhReVQlIlWWCIQ3sh9dft0Divv7HzPCw3FUj8R75cZ05GycjgPF80aLEAsoA4yk0/EAcO1LEYk7
U2sh8IQVRN21XVngXTuaLsqJfoEux/jLVxZM1zWy9V3o0OpaszFvWfVhEV43l7aPR6KzspuFPWKL
mHYyWIKhhTV6aK6izsAsMhb2DfduGoeMLWbPhjhVv2WUvOAewBDDuN8r4vHOCQWWMlSKg2V6cXcJ
WklSxjyz3qwGLzKyg1Yyz8Gc9JGYiEIDUJwrncxeSFIJDzUSd9KhgNtuoM7vjoiOUjTDRqHh5VPp
tSe7LxhyoqrFm9HjHw+IXR+DM8iiB0g0+eo3lhkSWFxmohHIjWx0WGUTXqXJnJBjDPPJSEbv1Ocz
sAdOTYdFF4wkEsYtdGVaxdAUURQMx8HTHIh0vkl2BtAMmNpa8DvLGGXLAslMgtTaUZB/5dgwgofA
iB0r93q9uifeDwWc38QHkuZY8tKORLDjIa9cwzB/XlqYIgmMtY7nflaYH/Top1ckXAeCIQlLTISK
Ps9RlEsvqoFYOoRPs5Y9V2b/1gXQEAM26y46PksTB3eK7/pxupOL1T9YkjYH5EjgftNbFmQ3ysZv
yFK/7Mq5UGifR0u9kA7BmJmf0nLn8+TnIeJC+tZyPPYhj1NX1t+ao1GcNNoJMd8RkcfaUW6+QaCO
rAE0ZpI2FzQ0BHIhK0nxayCgxZtGtmO9xKxRm+f1qo1xXjYhoy37KusO9gNA0SyIPhCyMYRTVYym
wvlgPZTfWymjV7lxq+F3ZaX3E6j3TVpMOpIjmwdv6p4E46x5SNmgFMCvJC/WPFMl9rs4hvwOLfRt
ZjOUTHxCHrx1BWO3MBf2ThZmekxSqH+hOrDT8ebEGp97tFIXLjwr95l41wLcVS/Ibs+b+amUOLaD
cK/herj3Y3rjHpcKe6JTOIwcAhk7dn4m43fc5edYWMOVLBVwM2WXnwLycU41RhDMVd29L9FJT6F2
xOKC4CiCxR30wW+LmAJmNlFwQLn3aLhPHel+P1GqvfhSNBs7yJqThXuJsdY2tEAN0WqxknHE1mTq
t/YV6ZTGaBSHQOCFj8kNnTqAsM6HGYG843nvORPwCwULQhjE5aE3IJW8F6+WCn5PRhWxcYDWCgCg
36kxHo9NI3ZsZ8MN9tZ5leCH3qFUH1YhWRcy5b3pUeBsyU3w2TmiFvUFePNp6ATFCZRsohBPuYr7
NZkjlymt0qvQGUp3MYM658bO/JEUOP6BE1CGJXV9G+ooOWdyZiyXR3s5oAarVHsI7PSr7DChCtTo
bg09eLarcZsbzC1REcq3HIWQG6XZpu/YYjFz9vCfOO/QnsHmDsnzbA6o5SBnYCpqy12rxnoLhppy
hpuZyxQyVRzubSmfbWc230I2fw0FHuYY7GoTB64/jeGphx8ckba7BgPzQy8teMUxMCLJopRxuFGq
GLRcd0ee6cIB3TNPoQjSTP9KnTSlzjWdEu2KPcy4aj8aAo2rbZ2iUm4lyv8Nw3z70NLPMD3qBRWg
8zax8IcSNow4H6r6aZqzHPekX3278smsXPMzmyT2/6DU7m3SqBgyJAjEaYPsOua5VQZPfW2PDz7i
4iJrfrnNTNHO+vagj1BH9JAle2jK85w39UejTM1LtASioBTpS9RqW0OT3SGuiGHoBibFjsGErnCB
1Pl1QT/aVdavNu4vyZRhBKSD3YjRoM9U4/s8EYLYh2RKpZlxmAtj8dK3uygx5M3WSKOQhawRULXx
o4NUAdg6Dkm9QmqmK98DE5hdxuXD1PFMdGZ/2ugdsg5GBtoJL8UqGXrjItlwKtScWxnRI+XhwLSW
3vDUSeQxACT3dtnuyopB5ZyZctuxWFxFaUuwEA/OddSxLaFml4wLnHUXLB5CSuMtQ0aenCKihscr
oab53UwwmUzj9ItAAbDhDCQlurZ/KrL+Xsv8a+3yb6WLS1WlG5ZiXy1c3bXlv5YukmdyvCwAGj9k
vlWOwUG08p2IqTX+rhh1nh9scuczbIZbx/+uavIkIreZOE9KC9C9yGkA8xdsjzHVPeOpQdb+tpMz
uZwaQ7Flu9SY9cdo+Lukj196y/50uyJZzt1v1U4dkMku2JZMLJoJJ1VojTWvTLdigbDOqgAhzhTE
d1E5I+DDdEsvZf8XY+e13LiybdkvQgQy4V9pQCvLkn1BlEzBu4TH198B6kTXvjtOd/RDKSj6ogjk
yrXmHLMCH0ovHmng9Bga2vQYmB0mGIcWfGvV407EJX84YaifxCYq5f9e6Nk07f/3xyUwoBI8ZNmC
j8o0LfGvSk8LuhI5a08TGXGuNReHPPTo0xGJxcrBcdnh6kOQKZjEB4yNRu1hLstfmDDvNS3/PTM9
2YzY3zYG244ahefEVAc0KYHPHRiGogI14hE3YIrI9KMUOxnCiLylrShSZjTZ0R3KYJPX/QS4KsK1
DYwPv+QnES4ng9S+lZWxiQpVDT2ELb2RyUvfJo9TOTDV0X9zskGjVKsn2iD6itnXxTjkjhneeM5g
UExNn6Wh4p0zdrd0z+7HlEWq7caPbg37GXVYTUYKKn1W9AisKScLR0atX0p2koOBibEmUTZbGwwc
AHDRv6HF9dXlhn5ErPpUuuzq+3rk/ZsO3guFxxwQJvmPoBL7l6qnhgiS4XsihxfARbpBx34f9TgO
UzzWIHprPt7oRnYZgssG9WaZVG9l90c32HbzSdebPr2HUvFIpN64BgGOiPAzIIPJwh+wTirxNGIF
OzYyf0y6+Bylxicd0dKD2zXQKfSGk5GZ8W1p0z5NOnfa9kEhxSYxkvgWcXfuM/uCthKN1TIXa7ly
+TF0cjg6WnBw+qz+zw0/96kWDkxQZOfrM0xlBR2rJbMQ4dzU7jpdZuNuHEl3RNvAmXNC1oW9g6ck
IaGEYlh+XF/g+qZ+3sRyYyZlcZOQivL3ffxctMMMSkwzHa6P+nm5Kkf2MWkC8fryX/t5jVZw6kIc
AoRgecK/T329j2dZ+jHXykN5fYHrG/q5CBp8Xet2+PP/uT7WzoTcMId3cclm1S0S52cGktq+BAhx
i36gvL1e//Nr016ysKuZ2XPj9frrPa6/5pI+qkfx+Pf+f+8GT/R2YlR2vF51/TGHTsIxJrQTMyOm
W458kyLHjsJ8A7X+WKLaI6EDfnGAvms/dqTPEaT43SA9QZvnNRt0I/Hk7PRLaDX6VszgYgPEym1A
1GeP7TqwC6K7tXGPoW+re5hRekTnbkceeh+a+77nC0zFHFbiUWtLhfdIipWaJ9KfXfmaI7WgQAp1
H0cZoSwUOYW7zauI0awR/+o12CadOFnMz9YeMqAdFegeIHrFQcmMExQfbM2+V+ssVL+h+eyT2kQn
oAXmJvFG0OcE42BQO5QVEiyRNaUfDESXpkAILPWSJfBkzBxNpFY8zE19lnX3J1dwsNRLq4nWz8y7
lFqa4SQaD6YE803Vms8ZbaAyR/Gi1dkOvD0YBtCDWaZywIgSE1fU4eUG98oeZlUKp9nTufpoFTtS
XNHUB/dRyHiL2QgLpkWbtXeHjW1qf+z8cfLyHoIdYqLAKA3UoGLcyji/jDaIy2oI5q070MtLI9IT
lLUjYrxYxOf52a2W00KuLULAN0cV8AIr4MmA2BsfdPh0r6FJTky1llb1Sj6oOMF2yzsGciyjrzAe
bjCOQsCBcaGK4Ulz4hvEXArplPka5xTsjoZsO/UQ1WoNRCcSP99L6LEbNDnEQxai3kitZLzXGx9i
9m4l4Qomdgh6YmjjLeNDj8RdDzhOeXLjms64SezqowZJu2plsbR4iwcW+outAnGJ6yfo5/lbQ9yE
aWrb2kExpWFCo9iC3eyoDg6nAwpFha7rN5Q1q8LTHm3whW92iZO9nkI6n12PgjpETYZRFzd+boRH
Al2mTX7TzstZMmgVmU+03ntYeusY7Thxv11140YcJub0nDYDfzKEOrNs1VHBAVYCuaXRRfu2VSFR
0l+dQfgygLDyV8VOlHFsFg7OkzAJeNTcdo/Ern0bM2fHvOCXY6AStDM72uQtLANTTN8EKaDNwrmz
YrxCLPwcg9mybqoGZUU6xdadrQ2w1U0ONJoUTzW5y2WD2KVAE4W2DD1SHb+x1OH+G5EzWsLCR8lY
KpB3pPtSjKZkd5IoVfhiWhRbHcRh6JmbNg6RCIk1a4n+FHsRU+AO3rSRHoORpTQuh3tDFO+9cIs7
N7Y3Bfh9iP4VavJVI8EsScUcIdNOVnlHwg7iXaeh9iQZNLWDZlP2BUyu8GAS60zliepjaEwgJUPx
MIau3IcVYXJsMmmzfbBNgsgcYY3TAwjwswK5k0YosCI2J3o3X7DafMFgzsHh6MVG5TRtE4kpFCID
K+fYf4WDQUlWxuHapgpfOZiMppmDFHUO7oAEoxYxddOwz8itvaHXDmNCc38HEzLf0eyhODKLwdRT
8O3uzzaYrW1gwn2umgCAFgRvS7Xlz6Xrr40ljQPwWjE4/TGKNYfgLuM1q+03OzLKE+2mYJcPzZGw
VBQYnRjLo1y6RmQal4TDzchkGHmW/7n9evF60/We10vXu//c8/r73/v8XHm9/e/d0+sL/X2On4eH
w4ea7A6fF4zd64/OxYSFBQ2B68/FdJr/103Xe2HSDOf1Px7w/7i2yMHTrP59h/+/x/7jdTA4ZYcO
ro0QZCNDd8qPOl+hI5Joypfr7xXw1vTn9uF67fWuf+//c/u/7/r3qf7vd7/ecn25fz/bf/39H69+
ffb/9vC/142N44+4A31sN8UxWn7AeXHmbbD8//5xUTSNlq6u187BEgFvzjjiVb1pxUCCHQ6Z4/VS
V1vq2Fx/QHzX19eL1yuvN4vMtAH9/u/HUIhzz793uj6mul55vfj3ia+X/n3zP57zH6/xX1/4eqUz
9RRvJjhwsf37dq+X/n3lz1OPmI6Vx9BeHDo4Fx297bUonVdnwtBtiQlgQKoeR7ZPGyyQFghNpDaj
PHcuLpYiRH+f9Sg80eplEOu3xNkCwotBbJNliDyNfdUno7p57SCQXQ855iWlf7Rox0qbLp+Y2Q4l
DnqzsHvPZ/HkkPBsDwpMzwKgKnPCeevc2M0OUpc50dCbYEXOwnvIrfWRVsDb4CqE1tKQ7J/nX25i
7lDfrW0jbkBo41MnIgGxfND+EY1sjp0W3UbasB7bib0BrBvdobjIanA/SERWJj4NDKgVtlwgwqRV
QGhYGpIiKN8DHAoGSqq1XjtsYUiH8u0paXipdBuqkQpda2jqLM2WJsr0dUjWStsy0AGQ/IhTj7Aw
99PUa06wDqDnHrCWWaPg7g0CWfELsik8xMNvY1HvTKE97arAARDU4rtUBUZ23Bxg2JlZu/kmoZe7
n9zsZRYgg93Pwuix4cfAaB/M2PpC8/4OR48B4YA5YUQvpuEPLUP4ACG6gVXuweJyW0jEEk2759Ez
GDzt2JWsUq0jvkG5nXGvnhgffpaN5/mB530Dsfpso+DeoGkno/BsRCV8sMi2trrl2eucvVlrwgTX
rDbfxVcoExJ3pJ4V6d6Jswi1320v0tYSdebRnVnCIHYehI5owW11a90JwgusEjovQBtPd5grlvp9
S9m0w7yVsztoFNpRNz66Y78fStliIlb6LmWjIV1sw+REWifEjYR92Dsqylvua+yczGCfgvnJHNCF
j162gK274KimMGflUcaWxu68Bndjr1XFZLIxwmwneht+IuNVQBqoIvkYpSrlvjFoF+e92CN3HzbV
Oe7yc14gUk2bEdGMi6+kWYACwYgzmRbguLLJ9GLJTL/0qXZXMq5I6iQaLqecXOH+YhLw0nWg8epU
n/zUQCbhZOoXSaFPY9kbxybD45413VrNIyGVkbt2sukhXVB+2jTZ2ylG3mAOH6QLnjRs3k7ujOdC
1zZuRdBe3cy2HzftwyxL1nk27SskAETx6dw4t12/K/nWJ0GSP5iwBEBh3GRfqcZo09B0j9gQlBxh
/kVg8HelbGMfNeFdaFuPYxpCDmI1Xw2lCc0op4dtpuTW2Rj/iUjYW9ZUb2y93emQ2TALKJqoaYvM
tFl73p10gJc6stoOE3w8CTaUiQkrUI7CC/yEqWfO2pjm3ejgVpBTe9cFidwLzb7LAn24q62JEvjG
xUmN0TTVUWc0+vKFAKRhQli1TyWRQfjKEwUPseDLRsm9QlrX0AHFNJd4IY04qr2tBR8bLWrHnjcC
n4lnfdPXdGkoQeTGzNwPTP40i/r50o8Wxr3ABn86iA3B269RFkGLfOvYnSzYSVSWCBOxyMb8fTNK
sXDwZxNIt6jvgtoiYWaeGBh7WBL0ERoicNtdI8kXI5vFAsRZ8Kot3fyJKp5DtPeSvW3k5HbVYDTh
ER3Az6x6ySRGAhH2NZ1KKqXyNT48PN7r67MgXNYXNmSN0T85RJxAGe6R3qw3Jj08bwu0G0e2Ml+y
xWlnmQ95QNqPNdIoTgsPe6M2wCbLiPbI+EO1xBegngaMYTHfth3kEMgUEUxULdlToeFLQ2yyrMaT
X5MEC2Er21K0MzeabZKSzWzTlCbh65mcNiyqOwQ9036yI/pfdkIUYjQ8zD1ioj7UCj8xO3PTMRWE
VtNwIp7NcS2Oug5qhp0sC+hwCuwg2VVAmvAsxC8apDC+SwAGxWMXj8mOGpu8MzxwEFZxvIw2zbdg
ap1jDGcniBB3kRRqrXNtzzL2Pk6IbWCPv42AlTdVS/jOOGGtoBm0BjOQXaA6hYip23qfTGA6wyBF
HRuihsIdHGB3YidkWABQvTr5aKtyXcKWQzkRlXcUhP0RuSlIEoLrezf0LmSEvDX6fRdjUUwt8tbs
1jjO5itpwxeh24eYKnIz6DAXUOvlr8BdErBksC+zX4iuHmubWGorrDW/SGNthWcnJqctTW6IgbLC
ofLLFDYAjM+tuepsUC3lmAXbsNVZNGY8AXm+Mjrrw3BA16q2BQnaYQma5NMc5oaPYB6nfzVXO0wi
m6HmOwDUmEnwiDQuJ4/BkXXqhwxrNoPTJAj13a8Att7edRsU1XG4sWutOcwOkdGgjCu/M4FY5uDS
TORt+/BJD0vzyED7HEiPpLDlhF8I91fRmDYBHXbB/A3Wt+4x/LJKE8VlFO1lwgmr0uRzbNGxHEvt
GBLfsJLojYkSYIgYCvNRi/NTmpTQcYoEj/YU4+MmQjdN2oHy1aSqiYxH6PzWoWC+ICy0fV1OilQs
9TtNicvcjMCtSuiCXv4WZSo5z/jxNTEepT6Fmzwfptf+RVOsY03eQGru1A1j2GonhuADVNyhJ7rt
1MeSaEAz3NbQCtZOima2IRR+bWnAdqPoLrW+oxHSSJcOsDGE9VIKvG06QqlDVNXbwKGBXxA/kXbS
NyoLYHfNULM0Z+orrE6r2i2Mc4EMdYUmPDVqPCL9cSr6cV2pDHFy2gMgyLL+MNJQjd3I8vPYeO3r
aBd01tnobOJ2dFwJ6IPBZ8EU5SMP/FSqM6/mnsBaXPKBVyxsNuecC7FiA5MImMVG7M0mT81gnTwY
OOFqzGV5rwwRbXsN6lUtlrOs5R6syX0KY9Y3Gobs/0cXY6cFL1EgTvF7NKy2Nve0KgefQS/q2ySC
sj83IYyM2Nh09tvAOPtcAhGfU4hQmpV+0sx8AyP9rYq6QN4Y3OuVgIEBuAKDUS6OToGbymyCBUbg
HRkUN7spy/Rth4UtSckZcfMObacABWy0vpbUX2mWaTuNsa0ZA6snO7jeoBvfD21pg6ZhnEwyRub1
z6GKmo0RQyILS/noEDpfdLWEMT8mp7LJGYkoknHbKruLe9ltnAF2Ye8A/J+dZ3yC/dpqB7TLhUIw
K5m6aNeI2+y2kwp/QZ+dUrNsN04V5QjNALdqhf7Lyybk6bFR7xuTkRPyYnwEX66YWVb6vsCCNXYn
K0W7a9gOujHpvgqdC0bXkUabAjOiKsVzjmVA1dO9SV+IHjjtqwgxBpywBN84lJ81mPE9Rgj276m5
T6LsoqCqo3F4dy3+B8WMbTVGlR6S3cVabW7qAqEfDHGbmKotq1+CVgn63xJdG8QvunbrRJ62j0zt
M3NcEBsBe52lScKuHD69PhCajK6a5GR38VaND6aNYqmp2m6l47QFPhLi0YL8V7TiomtOd3A0gMdo
INa5itotYuLBz7P+vTTSgQgsOVIaq016xA4Ga5IG3qpoJgY4IUij1jNukMGySuK7ooRfwh9C2zxB
59JWEvqGorW0SorpntMx+USLjqAw8HVAWFlEskQKgYfrUXshOORMMigMceM4+zOZH+BHxq8hpc5J
JySdtrAxKjF72+oZ0ZjhO3DKi0FMLd8C90g6KkBKiY2va7aeYTy5xYgiYtyFbDp9W4Jd9MwWO/e0
KcrcRL4WgZYrMBrForpj0SkRzlIIFBWlBpuJFahYZJA15Ia6f3U5BkeBOc9ZTqBDW91ZyIARX2Yn
YhEumkdY8GSfGS2DgsOa0M3YXcIaVy9LxEaSSciOy3kKw/hPABUapXvipzZaP5uAX0JR1nSsWTr1
1lpZI8JsOie/MSL/zjA/rSYyJbY2/zcMmznq/fhukuqxGat+3XlldqwHuMBhgOV/zvwsRGRipGIp
EP9UjfmMJJT65dm2epAhbVmtlALbYjgvQZR/TLazi7vqorzZ2pK9/jt0nfvOoX+Nw4OG5DJmfgtH
L9xII/6G7XMLcWhcwYNK/D5bFIHNvM2G23CcvmrJuNtytFes96DNmxfK8UJSN46L51F3iRKKmaBt
4EYTngkYRdDjbo3wufQIgcHpepk90+9dglA8FMMNkiUlXhhKkCdSw4yhHX8Tt9SG04IgqFt8SQIo
8RDw3UHmMk6WAuh0U0KeeYjJx+mLbvRNBwV8GPS4Oz2CdKb2oci61w5XEYYfbDpu9kUszWOnaOIp
MTEO8rwXjxFBUQzWH1RNYHvztVGxDSpa8x2T4Ytjt1tCIrWVum8z01tizAi5F/ON0OS4SyAJ6KGK
8V0Z1dGt2KY4gLPsh7QLgJFbLv19CwlWiUrVdXJkAddH7wdo+aS2JYfObNgyFXm/FxPylFRTkKWQ
EmwhNaHxRY7vTHtRHdCJbL3AG46Bmx3GAfu1MPE82uXwULSyO2sgHbThJkl9bDXzcfBCc1s33Seb
1c8hNrQdAW7YTYiTT5KMucEc3hnoJfGtg7M3GWPUhGpk3XczqtpXWl6vVA+Lv5hZeiKsM1C9fYuE
H79b1LdmYVFO2M1TSxYzszDnMLoATwL9tYlGxnYanq4BhQgzLtRXQdvc4FFlK2Y9gE8eN1gwF749
33WI2YvWptrLfklDoCeMJcCC/dQJh7L0FAbdEsbJKpkYgcNejrFn4RRnJg6YoaiH4agrH4DAKq7N
adtquliZrGCrwbblzmr3hc5AJGvSfGNF4ldLVPgu7Mu3ImpiPNd7rdduoIV8IQ/6sBwg0r1WPFZL
D7PvR98FK6klpS8Wm4kTUj11ukdmET6HNWU1GK/pQKrmVxTVu6b2CNTQdOBODCRXJt+b1Vgh/BMt
qp3ZCLZ25TA7zcst1nKPIrx7oX3NN9uFDnIjtaXJ7UQRMnYLAmIkRp/wn9eSAOeldfCHGPR95Wiw
XIzWXFtxDzJJZ2fdBuygWVk6vD4rRkdHDB0m1VIG3m2az9YcHZKpA9KYwAaQXr1m209DqDhMKTON
YWDMFJcYkqMA9VC76PyM0j0ndtdvx8ZjvF/qUBhChq1Lv6Jw57dQTwyIjdCavJzzt+yfZpBdRTm/
S5u6pm4IFgz/0AhW5wmm2tq0lhG18LAf8o2FfZlAkmUyHFOEluQCkaFqHCzG+RtLz51dZjHTaoYh
2BvZL7PMTt1MB91wlPcY6q9hiZNLQ8pBE4e6zfhyUHCxtaeVWAewvfP+M87ZxEwyeuCc2WxHYCUU
Ai47u/FddQYQuVF/ScPq95g+ok+7hRfxOcsOUQeWDIpo/VnYfepruXNRtS0ZfPWIpeK+vA3RJrmo
R7Y9SCqfV4OlejCfgfK9NkHvbuDEsjCRAhVPQGfMuNnMNUNt9dsSg9wYCow/WDv091X7kDMHo+Ll
ewS2lXlPyqZPXpzmAJfxIR+qw5gTQDnrJACx7k64WVF9+K6FKqK3ZtQveXqniBJaxUGNdW+iJUnW
NCuIA4K4f51bdNPGjFMHNjN/jqV4TzgCQVbmq95wvuhmbBlRsCuU1hHg3n4s53vymT4TvdtrTn2Y
FgSGFztH4i3WDFzAJnEWtzov3uU5CcgiuHNtiPRtJj+Z41frqfwzgez0+748BxNHM1Hh0Aqz+qYZ
tyK0xaoyq2fVxGg7nJuIDa/bB69xDT4L+UxTtwDwUKJtdVf57I3qpCQTeH6RIZtsRU9nGLTuOFeb
eey3MzRiJaxfA8naGHtjGqKy3KMZAuk6D2sdEdI6HuaLHlY+1TUyo1rmPPKPOU+xT2wpTDCt9LEB
fHbx9ELOAwDTlorOyUA8ycJGAUgXisC4VbJY8IlHeSpn8s2uP8aG6vh6ifadTiKndxGuUfoGwc80
H8A37xNB4TFq7rpqIlSabQp1dWz3WFvrYxQx2cehyCa3ZEzEWY8r+WzotmLeYjaRS28flISUWky2
CJ4ZDi4HBYq43J238bXJHtZBuiLuHtVF7Vxqcv/WU+LdMiHEUqJF4ghDhaFcbe/4Vx4NjwGN0i2+
gdUwMdHTUNcm3jLAud5kM5lb3pJ7QmQf7UpyPeY1MTDlMVhGOaAhtyoteBwJnfDSU07sUcrftRz3
8GixQ0cYQBpsflD3in1RM4NOVHiusTOT7YFtmHF8HDuMkqqIVB+fLHMJyQhOAYPMFJow5HqiFd1V
RrFLlWCTV1nj+KP5h9qkoCdUgITRld3ghJieQrub7208m1NLdgYJaEE8RfvJDI/6CLMXrFMiSjyb
NfIkWQAKVBNdYnPUGTaDjdhGtuGyYgPiK4ds9Aky7o915nWwrEjTtekjrmAxnSltFzZrS+tQ0UHS
ElZQEVdvoRw5LITboRGwWpzqmUNgcYdsoayrtUFCBgV/M9VHEiY5ePUEpXKGbAe7HDvRX5nbk3bP
MgNEZuMqPVmsxMCCJ8Ld6MduhSue5lqSSuYw0RSv7lCDcyZPlT/BzholPhWe+/rD5YT9n9e6/k5F
oY7aMOzCobF23TInuf4Ig1rRtquOY4hMwv6ZYLiCFkVpfrEju71ef71rszxIenEM6ptJrXTGU8Q3
D/Gu8LbFnrgUBlfLzG38P5eu1+XCOtSjJAPIhMcBXYPYdnjzR61u1DHA9Pxz6XqdVbXGOl78QrER
74Qem3zDwZ0lIxEz6H43XmL+bmL9ceSoWAlvHlaYNIhMimsP1Ch+/bb7qMuICLfQodncCoxtZIbv
3GEYVnlgYd4dihv8iZwaM6TBSaNfiKrFAYY7t09KntRSJ9YUzvojyT0yrv1uyD90Jb+tEVOzqk70
aJHT9hBO25Q8kDB65wN8aqLpEkZqGUOE9EGcbytEVmOW1jNw6AvZGNrFnG/BC91jKqbHEj3LubwT
Xn9plX029OILBR8PJvmGQhidLXuPotE3ggSIjpgAKOUzPbbxksriFKkBvSvfOq8c3xa20rbXm44K
TtzVdXfO4jnlgGXorDXdyvHUfRXGhJRH7FzRn82d9diF8a+ohYLhaJuZxvS2pZuwE8ziGUmQ/AwV
lSbmYwNHP7EY9zb9aQhquW752LbhEMBFv1WDxCCTVubOKeo/ojNu3SY+Er5XbbCp3aQCP1vcz2Ba
J+AjncX6UxSE3qjXmFHTqCVHvdL23lgz7ffQlsw2lXvtU4u9NV2AZCVscO8sPwBhi4Nhiscm0++i
PdHFqEsDG0RcH57B6H6nlSvXUSl/RVr0ORjWpUD/sW6TVviRcx9a6dfMeG1bgQjXcvapYfEq+mUn
pTkw41CgkbLi3kTkvrGcuGttUJsGBV6r1ZeWnE4yNkAMEcGSWk1B/7rrfGXjHMpGa224+Z0l+wsg
4Zvl38LEJzvleTL/5Myd91UR7fBvMz3KjBl9G9tuCVjccEw2NK7BaakbHshMgg9keACg0X5lLsnc
Qdtv0gQyWpdaN3xYSwTGUHASJ0q5ohWE+57Gv+kT8nDytNHbV5PzRncrUBWCZFWQDJ9KsaMyZu5e
YO4nhWVId6lL+HwX3/X6OB5sSaeVjseSamNuS5NvS+7IsyGms9cXj62Dg1LOe+LSJWMWLO19xnoy
ElbJoUM1mCleUGUI3KVD6AxOc34URXW8/vpzHQo7MIzLlXFGH1PU9ndYL9jP5qIHmYdTgTrSqfs/
ZJrMWy9OjwXSot3YGeekznc1LN8Ozlt81uGzl+FBQ9mA0yNZR214nIsKoiNUV/ibCP3z5PesyIGA
XfycVGhRMFa6vpuJo6niixL1I4SMlWU3YBQisqKy6DOKQP2aIbRqXLmRRf8EB+Z97EQ3Feb5YaKI
irCUVuj40ZnqmNsB0od1chM63h/LU/A/zPjisID2ifaFLp83Z5kvrt5sBrsvSUqkQrY7+AgzGhLs
3DGZa+nZyqDJp8RYbmbXFCcvgYZOTIi3Qk3lnDuzRuDqOjHHNaaDuOTIkHCVc4LscRDMHsiK6U0j
+vFJw7KJdTqHgMAUa4KMdfy7bLltDu61ltTN2aLTNfjYOvZg6yJmRjb3m86K5EPvQMTOPeuJxmHH
CKXFrtyPH+iXCj+ICu+YRHfIPZmXoBX1q7KOd5yndkaa3dog8w+TJHFKFaHf67TvGMAKTg6cNcFg
EikyWXa5TQKBIyFo7yMz0Q6DoR0sZMc30pkPBYJLjkeg8gUDWYzEjM1m1z4mE8AeOvwatQ4hwJjm
Tf0gK1mu6T3NRPh4/bo2atsPRP9A/97bzUJ8T9Cpjk7iVoTtMokLoXO2RbcwrrQF3AaWqlbsyXRi
zYGMYYOpqCTaCR9kZrnfVeUy+ezIgEsZEOYAddZsr95sB2CfjS8nGnL3AR78ThkhhlStJul3sD5a
r3rSXHPPYIiqzcDVPhyo1c6RhZGGKIzNNFVPIqZeiCP9a7QKytV61V5Ah92jvzmOFXvCmYPe1RlG
YBN97XX2ysMRRciaUp8jA+5dlx5sByIN+xsQLZvImb8LawDnwAm7DgxUIsNX3hPoEnzbg/YcEQiJ
YBhLcZF/BVZ48HLD28KVeM+306w/ZKH3nNeMQj0mI2bxW+ZwIMuBno2L2ymNv22id8gxWLeeokEQ
3E6q1HaugiQEOhIXNeERNtSXfDzXJg2SggnVSpXGOSbOsLBxC9Q8H6IAyegjByfGjjz5KLTijjNF
mcwXLXFuGJaQU7psfZwPYgaoy7VdEkE18LrTbJvnpM9p6aiQrgNMeDT4+GaiL5jiH2TrbfqygDDa
T7D54savOxt5ZOwsPE2/qi2D3en00tgcMcFwSbzhtVQ2XaYenGzLFt57YB5TbrBzX0qrvQNfwei1
ByyVec+eOd7bXuOzom69MnjQgQ6ygVL0V2guwZ2TTnkcHQmhC0jHesrDR8VcRdGq8ORZue9BPT5w
4sokbxtfyYre1KmZJTWsssgtDB8GpmhbJ7cgErXsa1WoYTsyj21QYtatiewliJdpOI6C4iOxsye7
9s6mjC6MhvhYb6hP7+bMOsEgpP7vVy1+9twm2ycE30KY4XwxioxqxiXQDcRdMXZ+bEEJS6lduq5t
t73r8UCG2hqqAd4QtTKsrFVeoYJbXFj1yNCyZdbMcCPW/bT0Dp6wYR+JFvjnRMCdItsRpBmUyp4J
QUtMR4ICOLWSmgEDnJLIKl4H69LM/Tu8Fm9blhjGc0BNRqI+nFR31k25OKq1794g0hKgFd66PoT7
kn6Uu2B5RsJeOHSdlTEZ6AML0EqJi4u4LO+mbL7nkKPvMtDfVRZ/+a59J/Kc9TTsdqbsXtvU/izG
wt4a9eRu65ZjaVRxjEeRrhaBA8dpMnZZ0tY7q6kopVJMBUP0WIQ665pAeTG5n1XKgHjA14BE8D2u
UF5G0AbAiXTwMmyEq9U5RBbopwuYkXnjuqJ7sTUSRDeh8yf12Fjrne+1/V1MF6puDEHWk+dP+KCp
3bpgp5nju7mgUTD67cvRPBW0TVdYnpK9EaI1DsbxExvBXTAcZOBcJnhGncwYZrQkA44Mgzi6V0p2
OCAjfJMN1jTKrHuvw+EMejdWQFmEBhoOnsteUMXCD+PRCWu5rkWbFNsZJqgnT9IknXp7H9JvI/IZ
rSbrycxR9xbr6nX5I5VqAFMoGT945jafrHI7u/KMLCgQb1bDHyvB2qOJZ8cUnwMj2iHG1MeGDJ5z
hi3AzU4GuR8rIk7rowgCZgacVkg+CQClBS90AbuNptcfYWF9z/Iz0cI/rN2/beuceHSQxZTc8a0+
RzkHd5b2j252b0vUrVPakHUv8eDY4dEO5R/deiDtA621Cp11cO/NzmPCjBcen/agl8R5ecXoB+SY
azK5z5vpzpTgpg2gggPdHbDYqA5C+l6oWBJwFOFeSOG3Wv7LrbRd1mi/HXcE6OYxnO3sx7Egsk66
xKcCrUM4tavSkTCf9B2i5xczdVoE3rmpcB194M9t1/Zzv2w4zHVj3wK+YhrUsyksEqqXjOLT9CBe
N+CxpLYPRB1uR30yfX0IbhOLb0tuMtXCcIQbll6037eciYq2XhcqgPDVGjMZXEtVp+/JvHjWjMo8
pYG+w9nHn6fmxOOUwYX8uLs2RkvG9EFfSiWY6gI9CaFxM4Qi0piyKhEbKawbwsxB4mQaoVrgBNu7
NmKVZntjj1jRql8ajrj13FADDu20G5mU2FESrLTKDf1YAQGQ+lGl6tZq+wesGTj/iTEYxHHkGAED
BADGNcJ9P+S/5oHl2elBA1riedCSP5Q831UE/gdL3G/S37cD9C5cUvq9ncFihPu4wLkA7cycGfKJ
t+m5VHQqHU/B9A77/T2269chV+/9APRsnPiA0gA7SWQ4e8LPH2q6fFHifGfQBv2WiTn9qncDZcmK
ON6nsWH73ns7jam6T9dnH9k8OyKGx3Eghbt+cVTmd1eALu1TzwV1U/IIQ++o8b7ifgwAdatTpZLH
lnw3cwy3TsmIqg9ZW7uqeiQVlRRPQ7BVgOk99P9D2ZktN8qtW/aJiKBvbiWhXrYsd2nfEE6nkx4W
LGABT38G2rvqP7WjTkXUjUJ22k5bovmaOcdsQ3LKf9vA0yjxZJg15rXpqZ5w273U9OON49lhGuWv
Sqv2RjF9cooOe5xU06Q/tRXw/F4LvoOUdZlHtMAwPxQWv7GoAPhpcbdd1Nxegtgv27q2eKxIkKuh
V9l2jSDCxkZDrkCwNxY2VW0wQSE2/dvg4id1/5vgLCxruPAkYyGzjnFzZOPftM9ei3sWpikepzL9
zd7hWgL1jSEmYmsMmTIyOvLSV7j8RLOZ6kFnYLO8VnFinVGE/FSBi7j/lGA43VC3wevOd2DEyD2E
XteOzauZ49pu+mnXIwgEI1j8gZ7FjE4Tewtbsy2DX1aUfPpx+dsxjEclqLsSXM4jQ6EZXXrnJrvl
pTTa6XmKSULwIzA4AqiEvSwipviV+AxiCg8VJPxduwBlGXSfLERcTNze2LYDUAIPjYzidVY5OxvU
eLxzW8mks0ax17DCJRg9CnCfWwMoPdc6dlbHCE2tRWNudbQB0didM+bPa2A1z/ezcJg52k3iTle6
+d4huMx7uMmkF3SO8asJCoAoiCYbTXGlc4llSV5lFlz0gv0f+QTgzKL6ZLOSQzfb5bi4GZTJqgid
mSUDMKm/mD9OUzaBpl7grXM3IsvCaD5WPc7x5rOVjsX+VxF54zzMIzITOWofrj0izXKyM4QpHdMY
JCSrbuAUxvN0lJkv0UIaf+eqFWv6JnM9C0uc7g9p1TMV6ZlioSJKGBFUbLtNFhHd6KPCr31gVZOJ
C7QR1dpuzQckoNWug7RzcgcjPYkhSk9NWeNrBbljt1pzpObi4Lk/vU+gcF+tKKRxg7lA6DuZHS2G
jBA7uupQmIDmIieNz07naKfY5dmQUYkYsThQRGo7ZxqhbOtcp4ImCI4UnIB+B6YmIIXKAzN0rE4e
Wpb7lKzj9Gb9xcP9QzP22fmoKA2htPpIF13viOGGezRpSptJIpHPHGieIJ9IWEbatlbL58y2YPt/
f3r/GjuzvE3mUNBRg6z1EUbcaPVlqC166PuDIGEYJfSiBL9/DIDSJcjiVGTWePIXpUvS0URJosim
IchPaZJx+7g/7crixu0ZN6CDih/tD+L9+xQuBkNVlCDgI4xGvulfqCfb0QbxDGVncgZxC4DFaiPB
Fl4Xf5WkeD7cH0Q3RpALnGYXTepNxGQrjTovFYIyDNH2zWpZZ/T9gZCG+sRJSnHb+iSDLB9ST55B
jJkH2Snt1ILPtmI/ewhaMAyzM2VhkAXOeTRc9IdNe/ZmdRVd93tiNW/6fX3Eu5Q9J6LYNmaCN0FO
9RY1c4rWov1T9vqbbiMaDL5QcUqkiqyPAAPs9E4Pjt7y7ha69jKlXCQIQXqY7D991S9H+bQFjFt9
ZFa5Q3rjfQaJMCHw+d+WPyaoIz2GUnaJj7/eNkMD6hKDlmDbthkTOJlZ4r0ZxqyjEqSL94heoZXr
nDCFAgs8w3vwG4twuNwPpxZAYk8k18ocl51ZoYujmgNqoftT1/EXYAZQKj2Cn/e/v8RYvs5D37OC
1r6oM+ZvPejirTd+xlGJj0z6BsIVte96YVxqiYYh6VsrvL/NBNMuwcBcNK06D1YeBz/k+AUdycY3
cxGHiQgli4VkZeWIaxnPLZMTJsfMwlyEiqHW8Bp4WHu2SjYo99N2qZ/yY2ulybMJDwKX9C9n6NVe
JPl3TBRaMrUQg3y0H1hjltYDTPwki5DVmnowJoiAUAIAoaNm8LLgGFNepiqicc7SGx7PkPjjaeem
OeGbFTlACf65kSExRCnaKb3K/s5+urfSptrn0Od5y/V9xYmTCIEOxyy6rTkCsw+oc0mBu3qBzYvS
8gJ4yBHxP52YlSmkOzR6Sk/ltRARpaMbnVU8c+p7fftQmzrHlA/JdDCZqRlcwUU0x5eZddjJIzWk
aWZ5lPF0bmmaD1psrqaSLco8ux5O0vjdy+voXU31L91kkRV3U4e1SZv3rMYbhDD4J+OshVfo7+IC
/GTeIWErKQCAxbp7j1f7ySlRC+hNc9Wi8UNk76ps6qNqnOAJS9qfQIr8qFHJ1IJmE0GvGMb6yYiZ
BTR6G+/QbupHh2mD7jKYLUcRgONl0McqFjhUAF8yteQj4+KLj9yA6zipxMpA5GzrCMXwZOwsM30f
0+opH93PxaSdErxNdzYiey/MGyU5yR9u6mx14HQ7JcgmMxCUB/HBKPPfZMSVUKR1bIvd4roXjrik
8F25JNliP8dsCaOWVq6Z00+rHG9z5NiXvlP+wSCMIpzK0jvZnkGS2vSHMNXmvSfq8SCbFnwx2iWs
a90rvYp5Mn2kJszguteAGzS4hhdSkT/bBXyBeLG7lQFfTab6S7k8oMs7mC7IvHIayW5L9OwNvdm5
rjFdxlZzsXylHVk1kxpdtQpLXZA+MvK5Qm+JboF7tdGPn0YNV3qhinTrQPBAEovIeepcbcdqhkuN
Nf3OZ/SooozcnbRxVyox/vLdCKc5Rw06fLEf8Q9DkfYZ+Za6+JbzCCpm15aJ8deW8hdsJL5Dc4mZ
ZAhwZooQjqbs9tqMHtMVSG4UB+5LadkPQEj8A03r0Q8IS9Qt+7vLrO+JVQ8+g/Ga1bM85/30vGRw
n0BCcyLyGhS5+UYfAvKyMtXODrLpCX/Ie5MPQEWm2uHa6zLCmuI8dBRGDEP3s1tAiXQnFHCv/BWU
eFNzly4RQNwLlNmnumFTHE95x+WRpU/UkRSTIAWAWqm/sE/8YyL15TjBSwnLdUhj9QE28Iw9Tl7G
9FhOucXgU2tPDWrvtnSip0gz5pMkrzmah5eOzIdfswwuSpTZiSsFSbh+RUgr/IVRb+TVcOkZnHYJ
y6tSdrd6q7/VuhnOQofBV0AlMw2kZPQfTGlmlH6UjekDYoCVb1rWuagXCVGSEIU53FBx/fQya8+1
jztOI2RppZ8wt2ebwS+z0K8ARgtbVriBJ+05rebHiMTkajKSG721AT/HxmWq4zznXgrDe/TTg73Y
JPym9c665JSoc5qspuY4V4P77UxufhlwWFrjlEPv7PurLyHFIQG/0r99asLMr3OMmDInP4BWghFB
EqAHaRhmatPimwcjinc/Zr9eD+cpsx5b4PDrytSbXSCCPVv6/M10vc+spVEeU/ei2F3yO5NTrw12
vq/SP1kMB2SQ33QbceggR9wm8XtWt5CPupTlTUFibjNnJ9zmTCg8b3hoeHv29If6jk0HuRzsAR5y
5zD7dfRWuS732Bjhr90JoG09S/LGIqcVjSymhz4fb3YatyENMOHKiMFIB9LeweCtbPTMbMcskovJ
iMWijEw/4c/ZiN5Glib684iYqyr7aAvaCdMsLdVjULsw0bFvgqUz8ViN5tlv8fJ3PtYVP8Ev3zmx
vRItynvNZ6HjgF5edZI/HZMBVJziT+p4+skEgLxtVf8HBFj60HZj+uAwEElUS40aT4TZdu7Wo7Xc
MhY5lpzmyMvJUuUCzAoEQAVacILkZpd7in7Jay0+xk4crIRRl/vc0SBeALoYtM4/kz3Hs0qVodDL
s8Qfw/jaSvcdaMfQWyZ3LfohgksojS2VhYTP9KEclHFV1U4zqnZzf2gn81HX62Sro7hWNTgdLr7+
dy96492NKxolH6yI03/LbDoWM6vCTnZJOFUX3BH1YTZ698/g1peozYg3VeX5/v6aeiDAAgOILQOb
ea1izuVB7JqYmG84yDmVnDdEPa9t/OF4fhICwQdWmGnvZRVpu0imu7S2UJ3HAgZepA9bZGz5hhrE
Cr0i+t3IlxhIzR7RMX8UPJ9NY9h/deY4R8tsig0iXGv6FKO1xeh3kYOTnM1mkmHZC05Dcpd7Avuw
M6P8lAWho5kINo3D4hUtsIaCr9rbuQlVS7BAaRkGKMv0nrG/PCcV5GHU/sGu8rJsAU9iSDWH98qo
zVePYTn+EFtBI9rcbyN2AMXbsjVtzWwel/FoiRsCKNSFbU4KQY92E/KcGapGN7ZOIgg+TrtknTpM
mDSYxNs5nVDiVuqFbE/eUUs5v4KseCq9zNlmqrLCuqmbfdqyGSUCIif2+osdJml1KUxnSBTCIm3R
ovmfsOFuvDpt9zoi1Sqons0CE0qfue5Lz5nLDB9laWlMIVnPmBB6BHSjNe80KgJWuOT+QE47arna
TcvbZ2YSDkE/sQuks+3dVQqx5Itt0XMFyyuev2w2LWETZN3e5g9igJ7c4PRPK5tNwwY3t3W0Qbit
OQPlMa/64OpwMeh9V54SffhUefo0dD6BRU1bEpOB1UxjOIujRUMXKmEqOyxZt1b03mX9iDONDjOb
gqs+RQe21w2YbOHs7YigzVwZ7d5HIIu5HC0roBNsLxiSvIgbcZMvP0qhxyeX88hGkNg83zx1vS+Q
m5a3WQHhBr4XHyNAzhvVwv5ssZNnXRTfxlkgVsuiNX5UBh1MJ/YBZv6Umw2qiwa8NPB8OZgrM5gm
+FoM3r2OkbYnA8BEmTgkzNWorvW9wbB1YwL04KjJETgBhtrYETl0DqFhB3bW2lNuQ+rRQFFI43ct
dPHXNMVHHjXvCL61Z9XYLwlCsR9LldvS7rpNyTj/Yqv8O4gy9y3XMe47xJM8kMsOEooXbYV/3NgZ
zHRupLNSrJMO+8ctnuIm73+GGee+Wu7JUgY3TVKvqKb1T3oGWrplRLXmu/9y0rbnwCL7Fzc79nJI
7wxHsuSQV9kVt9jW6j3vanX+h8uQCXulY8EdifOrw144K4j7aKmeTpQQzgWklNqUqAGojpV9tdxr
xk3pQzVA7M2UCSXVKwuJwEZpS/U4GIFgI4uoNiPdmuiFajso3gWqQPvqsPRljyRJjanMH5flH6xP
hBd0zhYhYKh4TIPoDy15nwfQYXXbBXvZlX9KJuTwJbR501hQ39OmJDZgrkeKqB4uhYqcX7rB/SYO
bEbKXj2dWl/8zXPphLUHTs1n+8cuClaq3211vF1bObVmeL/rijEPNd/462YdVx//yJDiAyVPjpE8
RcXSEV4ZJxADzOod3njGFR8bWdWUOrhadW2nClyqlXhblpMGddh4y7Akbe4XZLfWH33ppNtZQaMY
YCFukFEuXFkubaL+maF+b2roWCkX3KEbh+Os48gRTf8YRVx8BEmYSw7CGw0R+VLkmhJXP5IXyOs2
zt2LKSD+oZZjmpMj0mFsgOLVQfprjjOEhiTD0DpsGZthfq1SlHc2siw98oyDo1tnWir/LQo+czKL
jtS2yQGlPmMyjhUpu4ytKLeJNCjSHXid6pLcfMWqDptOe6iDV+mU0YEpgtroc23cosRJT9Mi7TcM
s750X6UCgBFlwdpxQE1jlwAY5KgX8NEUnlrdvtYiOfl67SGDRTOs+SMxV5VRXeN1iWEU+Tx3JTvY
ubnyrlE9P2oTK7QaNUnW9sVzOg0+28/klgZtdwFd9FqNA7BLs7+xu1J4I5DKxLk273CBvfu5Vl15
Zdaxt6Aip25YeV7BhybrCdYJh14St0tQCRrwGp+ewPbVIS2KcOctryiZhq7zYMRGv+GunZ19gz1U
54plVuHaz66Si6Ur3WUGfgbhBOO6TyL3mNd5BK3B1UiXEPxOI3w1JeMPwmsiLNfjaUqs8VrxE3JM
nwiNEtI0au0w21MfBsKUH41zi2ARPaUV6w05tn88VcUnWdGcMRxICEh/FyTjrGK/FXujUluzILHM
6vPvFjT4KUoTJjgk+qwqEn32EtkfwVwa9Jq+VHhC9b9Npuu3nIQ6lNCP5Lj457ImFcbF9wtDosT8
SzRy3/xkHUcEHo7ypxIxM0qRoGqdLA52hiNlPiM/1w2E63gdt8h/j7pl1juTaF1kZQ9Cs6ebDZ8p
NLNxnzGchLz5XNfs1WKvTc+AqBf3u7iRJovGvCsx+7Opx57MVkvmD5Vl/O0bohUji4hhFh84TIhr
gaWFnmsgFOHgZPoPdsH+MgbqSaE8iyQBAlY57TMvhvkZcBsW3ujtdcTAK7c12qfOR49cG0QSz/FM
NJZJA0koGcRLXKvswyTlZlbOGw0+F53uUc+i9AYB7FnoJOPYOUrMeQAHk4/aFlbkTnY25LGKmjZi
7ajwSEAFErjHEbxtpt4t1nR2Ed/EvL70UuIPwTTi/XlkzYDnFHE6muf0VHNPPbjiKW+EseP0QF1R
N5wps/wpGMptbMvoQmJbhzi1tzWJiGFj2pc6I0qzi0scJezMGrSE6FLXia5wqXOhrbt6b+W8VhY+
F5xZIFZ68zsYR4FScn6ztALBecCUsNdQBOBqaFiB2s6G9SBa78SE/Fd9FrXklIu0g1uXV72UDnMr
byeMQwd3iTQXEcYa0uN6PvflbD8Nst1ORNMfDI+MgGxIzuR0PHej2RzgTz+MORRTNWP8rwnjOzBv
wfGAw3zVT030OIvYQembQvzqkXlRmK1rP/kbRaCemdJ1yFBc29gIrWcblutnJgdm2PmGu7LT8SiG
HgZ5xQZscn1za1iWvy4EUenoMsm89A3mYmNJ0skn3UwTBuNeqemsBD7UsmU01SDspwEoKROO49LH
cdtWMirOUNb0sEMBafTSwEtofTbkYp2ikffSAuh7sI3qi1TT4YI3u7/korZIroTtxiR6OBNCqs5j
nj5YYzsR1cBHQb2rEL6dIo+GH2YcLicGWpKNdY8GeOzkQc2Zz7uFJ53Ez2nb5U27fGsUei7hazHo
wM0kbCasQQKvFHTrufTTqwmAamv7S+4QONQHC1L5Jomndg/27TEx/fc08ItLbwYP2JXE2QWnxkzJ
sEPTtem+muJiJl+Kk+WpU/Yzep3HcZxeAa5lDzX4sqgjpm3U3kQ55y9VriVXrRpD1yzys0jk8wwu
/WlY7qZ5csqnu6UwA4nm0t+OEyz0KrBv9qAIaUDLPWXzoalAC0SslPeAcWlEkjS0JLfMHBeW1rX4
UlTzWWuBd3Jbjzw0jAtc/YL8nGcefvXGOGS5GLYzgTxrj6DL2fLzfW6h8ek7LZwmuhPTcL9bndk3
Hq5sa3GDXkesH7eFhcYzcEnpcyfjkuujf7L6c5UYcMCQ0iQphnMj0RGhuTTlRYIfcJB0ocTgbX3R
/rD/BBlcSy80hlTitrTYekbONlCkJ2ot2Dk2laITTLXo/weiwUJBNiCadN94SjQWzLybF9L5tnj7
QYK2t6JQuzySFoa2sLQqsXMnmqnKQy3UGVD8+oKcMI1NnVCu2I6OuHWNMramG0Rhz6UYHah+SANG
bynkz6nL5iUQ4OYR05wMWP+cLPqdzLp8sNoeykExXLKBfixL40tqkSbFtIL/N23DwcoIIOxNfKng
rFLHVNt8NsDlY9VAzO2lV92u9YvmsRaZdbiyrHocIHxdUmwhQcl1H6npRJfe0NjY6JsGtroF68yw
qLwze2d9R0o0NvBqxEeFTvmp0HF8jpFimwRaDGIiy2RAZeCVv5LG2Fll15wslwIsd1xtYwcUQrVv
gcTCLUfmC9mptdWJEyP3B7gA+s7QsOImkSTD2sdyX6SLCJsG5VRP4FiJ4Ty2CuUeiWVb1HkZAiQX
53zbH1qgWOcmHaYzsVo9u61lAU9oUmSWJF62BFRzc7N/Zbe07atQs2m0yi6wAaBSV9YTzWzCtAi5
FBuDilcdhj/64pqYnonIDBKKXNi2xPttpYFRU0KYXBvcljZ0xK8i14o1BK1gm2avo9/JR2m0K+HE
IIIH4gcU9G6Goww82vy1alARuh2+c7TTm3a0kJBXhQxnx1M4hSt9N0/FWx/Z3+Dx2MXi0PEN1iuE
na9mvSzPVcfVLmkN69AjQEY5lBZPvd6+zUb3UVg0PWxH/Kw8jpl7kL6KPgLl+Cwc2vQhEEQri9h4
NFGCIbpz7E+3xGfs1fwD+JSSNdBkLYDpx4RFxKONqt9PvfbJ9COInmWThpU9ddxslgR5b3nI0yY7
OKaP6Vt+5NzE92SN6g8wLOcHMn0X1lq0S1FJiZWcuRmM88yFPNWSs1uWrwP+PZCidXq2CH8/Dc4T
W0UwvcsD+xD7X8/YicboFxZWhdK9fuNSMaKCiuAe+P3e97jnJcROMwhHq5w05G2lRfMUlDF/WSf+
6vGQbGpGrAAtAMEmjoZnUkJCITJsvGBs3rC1rV90wQqlLv6WwTxB1m193DAlhxn1IydQA3ALDit6
KEKn0pY6dWzHQ5BL42p6EPGWHxWVW8a+xOiI+NNNm+92SqNt0xqUpFHkh87aMTXtMvReCjvUIta+
ouSINHksZ9AsufTjnWPM7yBS4nM5Vw8l48b9LDFjGMuDh/R5w+apXsvEyU73B08P/qgm1tltROrI
gn7et7xCsT+MR36NQzXNxHdR1CUlqoFcvIs0AveopTugTvZWjKkH1oQ9mCKbpCpjJLDtLZ8e/TFg
xxMxY4okCIu4x5eGyPlUpPjPDFfuCPr4nenZJ6oQZh8M84bUGTdjHamVr/zN7DL5TNlhJRX53O7o
sBV3yIy12q02A3iBHZ2leDfJKMe2i/JhtRRxrm1/JSA3VVG8CWUHG91HrWkrjOkNSifdxbM7dg7z
Oy4/kPQtDJCdUs3WsUM199+ZbLEv1bsmxi/q9OUbw3dUI2R/MBFD7tYGKKj0GaGOdo4KDwwG+MC1
iHdiBJNCb7E3DY+VY+weZUKRL3JenVr/LiK6M5LOdVZC9JP92UsQgQp8MDPrz0RHIRmN3mdrQ7Aj
NhGf6YeW6+Wu191tY/kt1xBEbakVEB47mw8iHS4ysiAFF2+2RQbIbKqPhqBfJWz83chUKGIzSQCH
/D35yNzzgjkC/xO5zR8N2vEVmjexmokbadHIQHH1jt1kfHAUOSG/3s7J/Z9UtixA3eYzGhDvch2A
Ky1OSHxEWNjfTpy+FplP6M6hdhmalwNvSOK+2KoC62sDZ4ocl+IjWoLfP6PAxqUskhfN01+YO2GR
ltAzYpQofePdNPic3MUjvD0jIOvHGZER7QrYk0X/6YQJMw0kSg/VYi7qvBbWRBOvplZRYXKJSwuA
QXbv08RULHS15JimGMoARpHTluz8yEGvBCMj8tk7lrEisPmag1ftg/cpwMAUYyNe9YSfqlG7ZdDQ
bzZ9LTE02Fhi0kJyy3sLZg0wRPqGXH1e2ZN9BWR2xUKyA3bzK5iqk8yRxupF99oI7xMk/brpNJ98
XBbVlk9f1qO/NbBCSty7WYrRGQQJazocxyirvwyt5zIwq43KmxkRDP751HiK9RYlD/Cq0ddRHBKd
lJl/MIwtuWSQgNhEnLk+PRL0yCGhq3Vl5O3atbudbZuvbUmVWZ1mMyXHvra4wy8A97jdNZN4chyE
FXUpDlqPkgoewWqGGQzyp4MZxuTZlCjsqXNeKncPceNrNEb8Oh2Tar/56GsDVREieKtXUVi36NV0
s3jptOjdLcQ7wT0fbZXdIh2bPrY8tpIxKICOjWrmFJsCGAV9CaAD7ZcqzL+LGsUovr2i07eKNHeR
xZcJ4OS+Q5JujTbAWRmHtXQvppsToF7rx1HF3yRpfskSc1AeZ2etyx4q5T5jiEWRUqp3RDN7FsZv
Qzw95/BpfTz/fk495QmPlqqB6+Enr/4ITES1GP3MZXfqQhXKPsaO5CMp8SePtJ1tFelkwrMTptl+
l50XA2Awjk3uv5bIIDIdv4gxyzXVjrdOELxvx7n5YHt+a+txl+dEL1c+orzYcwgLoJC1F3l6gOlC
AkRigY3GtPnbivprCgiYaegIJkN/95iwoC3T524PVSrax1wWiwTtSGLE626GjVRC5rGDv16XMcAz
QPH3IzqokTVBmskzgWVbxwFVE9v+FZtbvDZKmNgd3JQoaWM0Lflr3kp/3SZsT+ZCnieHLiewTB2J
72OVmZckZXGfp+bez8Cf1THiOiQadhjE+ElSjEaICcVn5477RpojWbXtYwkQLqhT9i4MyMLoFpMW
ty9F+lLBdqLzR0kYNBNvBAhl7HgOE3UvB9ngtardaQ56h5K5c9g59ZeXOEzS1qQPCM9jb5HBuZod
mj/vyS8RlRY91ucSkAkdJd2Zk4WVQPkXm1xFtelHjcSEuP0WEt6wKQNZ7nxSloYU2d3gs7RmSEBd
GoRjnXlPWHLDsTOJgSCZ62xHC5Zurl9kwV1iTH7kpI1HW3Lj1xO8gfhqsdLzYsRBxx9aPMZRi21l
4NpMDMEWIWwoyvLZtPzmSeops5C2C/2EpblWfXXOVa819W5w8BQO80bshj897LlMManoraWk+Bka
zoQGDKwV11yB0bFIlsJAPxuuuDtpNM1Kb1xUk1Z/ssh7K4zgBi2MN4TRIOg05xzp0t8aYioIfApH
GMM6UfX3faVhGG+ZTDDRscNmYWAaIEfdjujUJjJ+gLqzha6nZSW8YvQ6+7Tj+YvS0U6r1n8VztUX
9gfjuigkyiocYpPqfyaowJjyx9HDkjxp+ONnA+Z0xiCRtlXOHPF5hZBH5xJLqhkS5qYfxxV3iu+8
4X1iXvaQV3lDo1+R1yRCosbp0JT9qgcU+FkZvZEwzlYubp/8yLzhnEHc7cJjcdQj68iPvC0mOPGg
wZr4zxAzcCSouNU7PAlN/zMHq7aByKSR6Bw6bEEJlhAEyaOwFkP5GykSJ8VoPGWEuNSDOMQzDifG
ZfZRLg/3ZzOKHxyd2kdme07oLY7GbLFbUvO2x7rJEbLdnwIC5Ok//3R/5t9dkPcHqrBRLLqODA5o
tMBA788qZfz72f1z//Hh/+1L/vnc/YvRWFREGf6vn/IfnyP9B4bOXBlrZ47wNCzitX8e0tj87x/e
/+H+ufz//Id/vo5M3sUxvPyY8v70n3/6f//Y//jv/+Pb/j9/7P3X+2/f888vnnlO8u/f75//8V+f
/I//8p/v+eeP/R+/5F8/4f6F/+PX/Mff/89Pvf+DnzoyLBL5B3vazxiMUTg5aaiQhO7bcmQbSPbc
hhSQdWa1737R1tt+mtp1Z7rmZtLD+yF2f3Ba4ATEVmebqfzDTGzcd6XcK6tWx6744vQiYrMEtWLm
wXiMerzHjdGEzWi9FXSox0om1lb12g0ix4/w52QryVMEI8HUaGQfvk4lMsSgrbj4BXD8UlEf/3kg
llCtZz/BcKDnO4Fmay8Zz1Dt1ghvIZ/0QbErrGLr69BbwB9GlFjeQ2vmz9poTVtHtdxrysrd9W1r
74pfo+3ZeyfRN8lgFju0+5ch7ZujUvlTgBsdBAcqO3uxsetVWe3TElDAaPziFlBuq0xD8iljAJb3
a527DFNBgLQlC40lL9TGenRgDkTjiptdWx6chDTzbHJJh7Wi7hjNT7GWWIDc0Ofpn/eTZ3acf5+g
cJqYuegavqUWuBSlAjbHebFCouwgJOv+1DKgGDi4oP2++52KCIuwR8If+CZuQ5lJOm6PzXEirYh1
/hvrYIadObILcCyBoMUirQ5aCZR6VQJzGT9Sq0PilGek2zntirjfQhhh0mhvM8aQNcP6a9/D3uoE
7ogh28G14d3ry4XKRCkLnIVb4nAuDUUY43KkmISvaHP21aCsWbqQc0ovFxpaDhH9ovq+3w1FV2Ls
OeQ6afBEG626dLbP6uQKsgv9IKY/Kkk1HYgtWko/D+TKBhUwaxOD/ox7cFUiVQUUxvo0GV8I4kY7
qJlqTSTFxfiIhvjLwYeMPN//9uJiXdhCQv/kCBaR42+EmZQoLYdHDsZhY4PLzVvlnG2jf4vHxeTJ
nPrgW+PfETcVL85fH5Eya8TsGDnEm3pa8rsY7FdjzD4Z+X7iY6HpZtOQq45hPDTR1aQ3XHHhzrBg
SNdxh2JIGsbVIrvEcNO90Ieba0zvszv+SfT6PQPrmQ3cXJeyBEToW7OETRfzvrR9RJ3V8J6X2TnL
q4d6bl6Yu1tnIAaXuCdTvXGzTWmy3dezCpUSmmIAMkBGGFxlB3kqKlJpXdyq64qMnswJWHBWzrep
gHMNPq0xHdzJq7aouibwACO7KUf5R5Xn9FgxKaSWHzxEgDJXTU3rlZnvrhYVhM7j89GsEQ338ERj
gVXFFAc9N1+VRuSsJqurgy+ySbyfiOFjLoppJfBHhalS+zmDDovcEnxL6Ty35DnshMlVRWlh4ZZP
raJ2HXq8Tqzg97jdcHNGXai11pcGXI+J283N2kdDDclz9kOQzrupZbgBB/ns26BOoxwtDaa1nBJg
8F+dKe1484Of2oJy1bwi5jnmuvFOPDHuK1t8gWMlAaEZPjKd09tF8AnuAVF6gBmQGBjE+JC/PBBJ
TJkeMsqWZT/khi7YirXux29TZ+qh1JOddFDGgiRyqR6TrSklS7SCXziO7CODnHPe1X8sqo2ECa9j
b0xqETwzx053mFL2XJwxvu4cwTuOTXWGNr9OCYurhxSAW3x18w7QzHSKxXfJBYj0uUmcWK4dyxGV
e5yORJkzkvepqULmGBu7HROG5CMZl6NF8gKYsGm+ZIKK2gNVJEZ+k5hA6wIXCFSU/GPiLVkXyC18
Q38wRHAWbbmtyTqZAjoUTop4Z2oSzWf+KN3JXdPjPAROpQFRIBE8QnTHhkaxdhl+675dHIzBe8+n
5ClJvlw3fWQAs5KLRQsKsiLhx0gq4Drjoe7tQ5SaT1mUWBQO/mNRkTaQtPZ6lOKRautIfinlk1a9
NtP4OcLBRddtH3NE+JC1iCw00vdYi9Z2xwBYl/Kha7Ow/i/2zmM5cmTN0u/S60YNhLvDsehNBEIz
qJNMcgMjkyS01nj6+VDdd1qY9djMvjfX6lZVViYjAPdfnPMds/vTRGxOOh4Qqj5A0q1FtOmsuxtn
nl7bOlfnzgNnwo43A5jI5BV8EZbN3P5YlqA45qgDN/bq/haZ9W0WULOpt5eHMvfelrXcHWjlfWKI
brwIBUcGhNXUN439FQjvtQJld2eb1TVFPLIxI+vgkRbHV55tsZ8cYaGmp2WOXroYYNZUvWmJ62ok
l4ubg/hTmb6jazQA/cxXTuy8p2DFlHTpPectXpZlC+q2Hd6qkCBCrnEkSOGf3gYxR3f12scKQchh
6Ig1EFC0N7pY2OrczikSYjB9XIri3o26j3adpzdz/odVyqcunR9TVdh31/lllLpnDJDHqFCv9TC/
eK28UauyumoxDpR29WdZCMBp8A3gUThaZdHvh7mGxJFZm0ytx2VJ4ELB5CAJY8ItlJvjf1h2CCBo
8uriYSJQAZ35JZfOKzH0SPZEzSa/frXKjowJswZpEwQXqV/6RDw7s4iADvaPkmUs8Gz15YkVFoyB
1xtTuhcr+QAvmh/Z6LHzN6/kGflTjSLbWoSD/5HioArPyEFu0paXiWvzIW68y7EdquIh0vRY3cTE
eCCcG6MrSSZLcocDN8TM4J6dIbztdHoI+9jvKrb6jQcWVc13uRkRBlGLGBnPTxpF+Lx45KYigKCw
BhUxJqvzAACSLLJVZvUYys4GHkdbYjfRuUYnjLWaCNuWOG407aTW1yszcnQ3InS/y4hACBurykzc
8qGt/7QxzRGX5W2p3QwPcLSP8ukXBnxwqxmIjiT46Schj6wnj3UTX8Sgf6DK6mNvDacmiPYz+yD2
RX9Po51883e21/8EzP53AbO2TTDr//pHkusadftv6bO3HznBtE8YeZfvJvsovv5jzuzfv+pfk2Yt
8y+yuYTyHMAcDvt99Y+kWfmXhzhKEhirlClte/0n/5Y0K9y/tCkdZ81RA4YvbCLU2rLvIpJi5V/a
Julda2lLxzOV80//+NP9P+TM2sIy/1P8mGtaylGmyR/DFZbmv7f+8z8f/ydo1onBJVoxx9IywOSC
eblhuhUxNOSvMq7DxfjsOiA1nQ6sM7whh3lsxP0X4OsZzNtYPIdwZm7rAENtXLCQtSbJGafGq2s/
Jh2UZlmQKo+KcFcLHK+pqb90Mr0sLjMfET+hEQgghv2JlhpJ1MCt53T275aRyamp+gMJ3CyqphlR
EZ6GQ2YuqJIyHH29DlnwNQpPugbZYOX9UYp+ufbhsrekJuwwE+7BatDE0gxth3IGU1oYGHAme9rb
hk1uLPjMCuoJSwh5RPAKkq2ej7WKuwuXB7Kl+FqHFvnORgrLZabKL+sO0J2Br9Sy81/F0A5nqm69
IXmcwb0LT78eYIJE6BAutg31FBxTvwfc/GkrDyJGAFVUTQXqK/E4BfZ3VYPhjvpe7mbx3CuWl046
IOY3Td+eIDwQsvk9iOFPTuF5jgVj/BtrHa9gPmNL0ukzAov4abS0gdJ4FL4gj8TtRmcT2Xl4rgw8
F+hAUEmOvydlVCyW55NGIkSL09x1ecKfLbPRWGFNxTv6MiX1G9Y2mgw+9LaeQ6rEzp9HhUWvQuod
0U8C1EZ8kTQ74EnFlivoNMm03UfIhsLevZHuR2wPzmUmCS6s4ZJNKT5E1+l8HcfAnAgAHK2MaCxj
6kiXqNTO0+OvvtHxVlQBo6jRaDeLM23UmLaPvFikMGnA9XLBlzIce1VeQgJqIR0rHCHRp2jyeZda
4rGWyLrrKLjkib1H9Eodau1zy8SWHhbOHgkurgwn+oVHOj5mOTWqFVu3Xdc9w5Ejimor9qgX5134
u5YSUrbTngZaw71uGqSLRfmk2+ld5+3ie9Hg7oSN02YtpUJ0ZewizfbeGNDQZNbFZHOzNcpYwrkT
06F28QG1uXeppmLcZcF865jRsRZE11WjE+3TyUbEAu724IyF2A3ja9VT85iBjHadRWSW1Bg3vNZ+
spyquK0r87YlltNKBOpEVfEnGAUrPeQ58GrzjZki2oFUtq76htd4drJt7AJEiER428rfCMifFiGd
S4cIj2zy6QFJ8h8Qdpuuj/rDLDBqOTmxcZ0tN7aDOQj7U4rgUyyAO50HEADvtfFgY8vbda35gvk/
uGFb8GTMw74lbenCxowis1G3YzGTQNZBB+Cjq7bqt5kV7XYgB2eLGIG9RA/BVg+dPo6nia30luvz
EuctzOFhivYduYjgXsQR69DedZkVaxeEQBCFh6Co5oe8aD1+KjZB0oZt0rD3oU9t2YvlAC+2SuK4
WwebhaEV6uvlLTCd5GBU9duwqItI2wEFc/XgJsxO8q7YhcwzbioJA9vq0hAhY6R3jcFX2cw3liGK
e540qEFteFnaorxCpnXSGRHFAqfcVuG2wCIboIs6BAgNHPzsDTIV33K+KvamfJ0RjseWgnMxYkWU
BWdIF9ojhBnNoRg2cluP5Cnptj9NbvDpkEjrDaI7eVr9SkR5m0tjPnbWcisD0nChDp9oSIBSQ86l
/Y/lWgtNH1Vv7GyNNMq1WaYgb+Xr6/AOzIhkRbFrGrbluupcpj2o8OmHX/Ok+kTRU5+QOZA6chcZ
A7OS1NMHJcFYmbHnR1b3Xq55zxw9zhbP3jbyBg5YVmGwUFZj36MkrCIGcrGF21FsjCE5mr39Uqe0
Ltl4NnSgqBJ1sPPmCSjtNAMfZzcwqUTurBwWkLOeDSNfm9XZydHtgXFa0EpVVvsrqRBSd3TmCYs2
WbGzV7HjLDLTd6fyVfTBQ5iCq7Dd9mrVE7TpcJ+6/DCN5zWHWFv3cZwX+6iECdFmQ8NOWW6yyb1v
Gis6RN43vormMLEEBNGyfJBlMuwyaHM6jwhvCwUF9DC9FsExmrvcr3H8+XOsz4XrgsRSxr3blO2W
/R2zm64/q5E8DnJx4r2bpcFOMMmJDOSWkusxyKqL5G94PAy7eRW7gxUAValwvvO3SzmROUXNTZ4f
I7YuYcdvYEtkKjYXcESMLDGg/w62H7ii2aET5OGOUTIYbocCCbePbJqdzFaLQU7inQkWaBXD7qLV
bJG6dP5Jrbw3Vf9BQXqew+Gae4XxGBQjWw5X4inoWQs3ToeeFMlL4WmYrx79rit9nbRnlOoF7t6D
tl10V0FI8GhlMTFou9/QRE8ci61vBty/bWY8DrCF1vfd5nI5DgCiAnz3rLBi34hNhBeWeM51m+2h
Nl5d7AdMaYA4J2uySEhWZCziYTO3lotj3XkpA/bA5txW+9DC8qIWiu3WQW8L9352rggj2ATWHU9V
TjBaR6g20xje5hJvF0YX304qOJIqHn5jQz4w5ehT99VuFsIKEqCoDaTwunH07QxVRk7rD9aa3hYZ
bXEyaNV46iSi9HFfCCLVo9H8Jmyb8ABFAjqBhKwTdsxeqo3U2j6YZCwECyqL2B5folLb59meyOYi
cVzW7shMjpD5WP4kTfcgITIP/H+vKkjC4S9K2UFfEaA7uwl7qSXBh3pcUvjy+8rnX/1MEnFsWJIc
7cYJ6BLCC6JT6hGnDv1wouuyCFJxXAk3pcMAahT98yxgrZh0c3uym7aArVFWTecOkxIyPXLYcW3s
0jFkgOoxmSBWZM9Z024UA8i8NPBxxgsshOlt4OOq23RHq4bOUpU3/M4JSfY2X15Qy+00mtDjImqi
FBx54n6MnD2+Q3UAKwS99DnXYwMDxvzV4qfddmMMJRBPC1zkjHtPOVuVjNEhz6z7RV5NI1kv9vqm
lnBddWVfda7vvXlV0HkXp9X6MLYMRBMIJRxRwtkN8PL7hcgStV6Q6Kl2MSdTko+X2otZiiPZ4+fF
nGgfZW5+ZgTQbyFVxBDUSioE90MWrO7HKkVxB5ownkyyJfR8o+xpOuq5OprEY59wYvA2x9vBxexl
V+0FGTkRQSE5hUsOCrWY1tD68obAbhJTCIqpQLFNC+3pOHDeu4KbXudIyD1zBAATEhqBEaFY7nkX
OWIrhFmUVuIOCMOhJag3jVcirr3arom+3mS2e1JuFz82mfk8DMYn2qzx1C0G4eNwftkCI5cTQ3tf
LY7Hgaf48OufpHf1o1sZej/js/WLGZfgEGUP1HjMbJ253Tfk8s5RekUUCY80OsVlSSnujF9RvNxn
rvU1uyym50m/9kFWgHPrmfmNT/Sr7QntM0vM7FWQLfcaG8MTmSLIGK31Lc2IhjcxLapAGXyf3R8L
JVvNrKDyJCoTDSohcfzcsRm8Sb1tNakyuSLFYIXErjEiTCXq3czbwCIMc5sKyurgqnNZjqi/wl9y
LOAgEv64cdQQMvSFbZ3FmNG5KkXwrkjl9C3s1j6tzw61TbZNGQNAJEMnanQ9AlvB3xsIAE3VnF60
yJlekx9khiGwgIpvFP5AJQWoS6HyQ1mUA+M+/dGWrD0tNpMXzyrQ7FkC/ZJkbUvmfXQjYqanYT6S
mQJxGonR7LPNj3YLJyvbVfnYVll/yXs+ITVoczc1zLUdkt07M9MPxm0n81NVy/TC7JqSqewPjO4e
IlDAYea6l6nCgYdLGEX7Mh9TzL0M0HgiCyzFxjc0v4PMm4qjqPywkIyem7a4a81sXhkgN8DYPt1a
9YfE9O6bsM2Py1R/6F4Ne0vIDo7i/NyRh+KXCBfHBcVyj2e+jo1jkevzgo7tvq5rgroF3nLPfF/S
AXMNmGw/WKNCq+S2yqynISt9wd4dv45F5zXK+bxQguvEYik8YQyv+jA8cqPFrvha28W+KS9sAfRc
jA/CRaszLT0dDYrxo2nNV6PqWt5K56sm8OdWWdRAgX2P5s+9sBrGRIxIx2f2TElkW285jzn7EhC4
GtEoCd/2praIRUSgt0zZMTIq9yYEuEhgAfKFkT/7GKdgH8lbBqB93+DdKj2cRRFglG1gTQvyquVX
w2MUDqai8TVfIlKcfDyxcPW5nAhIgKWgcwghLoNl8i4HEBiIl+tjnQXvjUTX2Q7AveTwOTex2hsV
itCxGGj/osVPHTyUOBY3/RDw2AsP4uboEGy2MMKVO9m2RDbAOIg6fpPk4gwo+MHYUscQ5NENxQrC
kLtE4SuOQtq62K39aJ7bQ9OQrkMld55/hwnUvAlnAkqu6bU3UVQvDyyAPtji+CYKO8x1BuT0zI+t
EIJaaYVQa8q7nMneKQBxgBGWPwWfuuwx2UIVRGFRqOaGnJIXZN18+u3Im2RAc0tHNu2S58Jegrda
hPVN1ysGBhwUfQ1lHWs/91OFIseMThNyZ8dWj8iSXmNos4Qj4IdizudDTD6bGkoSzWTGiFXqiTwk
1jRKM0AbDP1nMkwIeSMzuaXgSaiyLyMEC0JEQwI4rzvNDQ96k+njyszk5v4VopLaDNyoTAorts6s
ulDvR1uCyTeVRt2kO1n7Ca8s+DmOydoAb2U2ZNw0YJ/K5DTLb0j+7Em6u4JMHBYKjEKmgyTy23eM
NZqS8Bmuu+TSN+KurBHK6tj83eT9M8zBdGtFZL94vfoxNEeJl+EgIOj2N17nbVOU5l7J6TwSmkgC
LuNCdVWFF/k4l7disFZTg0/8THKsRtPhkb6wGG0vHqK4NH9sve+Vb92040m1PSdeTKcBFA81S7l8
JW1WnjLt4BdsgFf1Qmqa/uHUm7/QQX+12vnJOdjtBV5jY6Y/IgV2lzhcz1Gfb1tKI06DNcZoJEHZ
3BcErQFEVxvTAI42K6AqnffMxw3VT1ksmdAp+IObXUm2JT8ySPAcThBtLMau2p2OZRU+jtMBsEt3
tWtxLgbjaxbWm2Po516uUWsMZzcj855NOxMAGIf7Ku/+zGb+4dkElfEqJUQR57p6Z6l2X1pJfNCh
X+PSKyvDr4iTt9vmMq88BWWgjouBr2pSZLouVIytY29DastO9NUT7+VP1yoEdzH+IAOPX5GXmKJc
VroBlqXWVARfFGivUsLY+IaH2bl1aTOK0K73BG9Tm3JZO3KBHbIEP1Yw/2nz5L0ee5+8iedCtgEd
qH1KFU4VqyJlaWxmSHZUS4bDXisMrN1y21b8rKniNiDS/Q7y1jGLOYJj1VIJG1F2tMfoJhXbIYP8
GhTxL08DrXFjsBJOnr0MEYq+aRy+VLjgYBBBTx307rTO6MM7uplYMfhzKPdN2wP8sUyDvNubuleK
bN99yciRf2r9GgxoT6i8wg4juAE3FwpRsrU718aJBEuo4KXJlC3hF/7JCl3tc9wOwlT3Q2mW1xlE
+8qzbPaCDAQywWv7i7CkZ+gYCB+jcoeES9zM1ewvZcughZg7wBsse0m7iqP+ud3BHD43GV2RExo7
BKYHFAtMN7KI67RJTiMWq62N5gpiyvOSkfWVpkOxz5FPZkibuHa/swZ9moKxsdp+7qoOe1sZoZBU
pFJvJOi6/BTFhIrWKS23YdxQdpkYMIi0JFt37w7tCX6Uz6DewCGDJgH1u2DbAcb+Q6KbG3LHumEe
dTBYBTqV6x1KLMuosYn5AuV7xsyf4bxMLq6sO9ygAvjjku9Kt3uPEIIe3HjBb+Dw/btOSgtsB8RB
Bvf9fBCQZZ+afKCRmxCNFbKcNl2aIZmMHQdWMJVSYCGVQCNt2II8+jD8mbj+4zw7u2n8GLW9Pky4
BjJNeyCa5RRx5xM5hlhaD4yUsBw81lNwj7cR/8/A2KmW5Y/DbX1IPmuwzUBWcV84vknkjJ9aM0k+
dendAAjhQ/Lu8mW48bL+zZ1Fuo8NlzPXtQ6qeE7qbjl7HPbsj65pclH4X3dRGsDTMZ3fkD2bzThl
2ZbL1N3O4/jDHu99KdRjhKJ6a/c4hNDTMdex4uU1R3iH+CMGY5GT+AqnCIfXoxfA+YJAdr/Ohjb4
FKQPy/Fg5eZwTQsun9FsXR9mxTaaIhTONkAM4gtPlcSuNWUz/OMJq9bg4ITwjMx3shAWTJtvGcGH
aJ3Mp0hrppZU6AFpxcQAlAnNZrOy+m3r2BmCaKDXCC992QGaYgQ+bN/o+gkCctkyr8+V1WIR69LW
2ZgsiMMsZxAwR7dWppKbonaZEicjt0sPXgHc56bUJdu+aLoLU5pt0QkMcRGWUNT35c5KALNajovq
IYCBn7kG6fN2j4zVtO0dmn2+TTHumjGM97AnYBVUIDOCbF+ZMth7E0gYnMsw+drHBaG05cUXu0Zf
ERcGTpGwxFdYxX5I2IrlDC0H50ifmTSHFoyxX4XViw7qP3mkyKwd99M8gvWL6NFnaBWsEq5uzfAe
KTAv+yCuZQ67Uf9m/MPKoH7sgZBahGxu67qC/dVGb4qB2sYelsfYYlfar8WOvqNWgabkiH00Wu/K
YlQFYArkIhEF7rJMVM8QsmF3/E7rBzrcawEm/dkFljCWlDvj4HBduj/T5LHID/Xv3gqe5hZIWWaw
EMeaQqSK3jcNDA7k9D6wOSpOc7947bmwrmGr7Ltlym/CMubbG/LwgiPxNmAoWnVWiVoYFuts+YTG
M4XXHRlDwnhdwnYfSAuS+RjFxxzK6aLfIb58VMSaDQPQGdMY3ure29vk2RCHprmOrRrTfuie4cp+
lx1ahwrvARVkNO7j+JdbLdRn/S1te8moI4KDzrtfESYJj6bDyra058WqMeRwH2+Idcz3jslke8Ru
yCofagMupvNgaVSKq6xTIDKPQOODHH5sp2y4hIN+TBF2+Ai0kOxj/bjvJ/5sAjTZXFZP0KHOVgXn
v3PR+cJN8sj4KC51iUG6GPXFmJ35t0ly1ZAlX6AC3CfTNRDar2LjhulRGnrK57tl/JXYhAl14ycD
NESoO5c7I8iS+mYQEQYqo2EWUCTpwR3dl3hYPV0ku4aaI61Y3hMgdys57i6soaylCHWUqU1u2inm
4uCVB5/dbMuEiZK52kRpFhew0C91Vo2H0Y5e2iTn8SbW8lGm4a+2aD6nH/Js9w1yiKMZ/6oALt4U
2IVXoXFIr6xLzBfNo2Ul7UPjKRTO5rCmOgDn7PvXpnPis0EzuLNZGOfscF/neLqEE4YsQUTmvjAQ
HDitGK8EO/JGS/JM5Zgf3WmRu3QgboBUL9Rr7Hx/53I1lsYfZWEcR5F9Ly26Kp6O9g6/zRpF8Z6D
o2H0ld9UrbWPhwoBUS4PtRV01wx/Al7atG5BouZjucvCwLhmYUe+Ih9JkgYaLPyowK/RUlTs0SD4
OS/NMO5nWV9b0mijvPxGuoeuH0LVZvQC7UMqR04/ts6u84b45Ca3ATw/9lejOhcNYaRwgtAW1gFj
+kyc2gJnSvHhmpO4q0bclfPHaq7ZK219ygTU6zgYvrUaZ9oaWHxap9a2AQBIS9Ie8beTYOnjoEEi
ZK07JGv+YXZDILEkFoZWHOwIc2HTrGcSk5kxx1av9mol2oKGuvZD95RFjPlcCgdnZiHPvPxFlM2f
tEJJ0pPIvZEJA5YaywERUNQp6VTdEsmtGTGnL0E2PzlDIbF5M2JUq14jDipQv/lDJYY7tyqeG17H
jRcQks3WAQbffRnfCbOY9xWS5m3c2b/S7AgFOkAhuSB8rbAftNzBReSgLa6Ct8FgEm8MOHPKIa+J
w9iKgpdpokqLsTy2pviK1zfYgRrGqUcuicZX2ee1xeF+ivoAQV/iPNs5spt8Wl4dt8L08ZPClYlk
fVvkxECmq4/ZSt3PsfpK1sEfZqUWYb3vmgWsccW8v7g1E0ob+wYdymM15d+DavdFByaB3+LNKgmt
jV1Wnw7GKVONKze6ekZgOW7ipQfT7egb3TE98cLhpSUtvHaLq3qjAQEQ3AT6u7eYKtAoz8XjUMs/
WPMo1oO96WE+U/PJVSs3CV5E0Yg/DhI8R5E9BNeV4gCwCMmE4jeP9AygsbIbxkvytjOtfkck1gcO
S5zyJdGvFeAG2Oaque275dOaI78yV+MwSAbwET9kFUnu9nsgFfetWjhQPY5fp0hPgFKs29GlXWY7
06aYTjOCKPBnNcZ9sP6Qne4PjiG5Oogg5zSqFkJA8WivhgzSoBlhr0rkypzPYdq9DVXtk/eXgFhn
uMaoEkfsUB4AJZ9YIJ7mnMgHods3smkylJH8iCOmS0NFnk/G4ExnH8N5Q4AYihF+VRm2x8ELKONb
sgxdPiU8fsWlWTGYbRoKRv5BieSuUshRysp3kZfRurjtWSXA8YUUeK/q2mD69RSF5QcUiQU/V/2c
uNHOVIu4lbMJmB8LO10BesjUTtuDKRQPftBfylRcKVeJv0sc47DmZlAQRdJEfKfhNs7T3Zw5D8Kk
NgbB1p9qr78f1fCGgCoiAxpvcasY80xUQA4vRiuPA/EghCCgz+oICi1HIj4gt6a+LUcW9eGtmJbd
DHVlB4CLTZ90hn1j0no2eXmLo926KWFnMQF1+zPuKoDfMAHA6RvHqiT62sSjigH2sbQARMGQt3bh
ag2EPHROnO6XGQVniilzj6Qv3baTRg3aTDgnXDA4K40bcRwg+7m/IHyYOYx4n2auhgvFIL63nszw
zHS2ycgTnlbsP4MocPGl2r+QO7M5SJEXBoTBgurmTJkmP9Z2CrodZ1qXTvxalq712LGxgUuR01fT
xZQm++uF/ISwDG+9nlN/sg00QvlTDPZt0xC4Tv9shTtLoRuKpfkJPQoBZsGOlLW9e+ShODqZwZVn
BNfAsMOzwUFClX1EgWmBGZ2ojbDMWRhAN21fv2Sz+xTF3fNCHKsvZfQZv9Z5x5bVIbRlnqZ29brD
Sks/hc1yyK1ibDkQ5WTbnBbOqcBEhAHMiKiVyVZflvGTlqb2hyaeecm/bOm9si9YNY/Le48jdOc6
CpB9dYjABmL+WfaRVfoyxSorpu7g9FPj211i8DRMuzgO63eVUA72mQOAdRi/ZnjddfqtsglxLRYT
MWCoDj5wIDMaZdWoakWD2+NrjtLmkA3toxnwQbdWkpzYAb3gqf2QS54D882/lRrOZS/njd0jbY0M
Z+Hn4acxnfJXYA+MryEdQvt5ZSxDl0tgaGMWL6l0n43U5QhJcftByz8BUY2oIXHcJUyeNkhVwpOZ
GFzozRpKR7ZBYXd8Z1xfgeV89hqeb6q+PbGIXdoJ34hafbQ9NoVsHXUvcJav4/6Zz62Ysp0pK0j/
E/cESQc0QsjaFmmybMUMmIDU3hgMOxGfMaIc4Jm6i3qWqejJ3HOhuxnxZsbxdmQEtRPRxF6kzolC
M1qatuRQzqzLa4mYrAjZ/dddytQqAGnt6CMf+jvEDhaHicV21mMtKljCj22CWxWtgmN/YWxyzkm+
SuPmH8OrP0smtpump/LFXW9dQZqBie2/89J+rwNqy2KduXpgkQsmY04Sr/OXz74IHhgUXY01dn2u
WmZ1LP4xUG1Tu+8JjyJKIIuPrhmyoPNWdE3abniq8kOgkq8xryYfosmfcHXcTxaUwQSsR2QCivj7
f6i7spt2aFIUxSaZQ0HOaLdv2kvSRd9kGFDRYUKlURLTrov7d5vkEstOiBXxbN+OrW/PtrK9ifYd
kTD/oiCNfWOMROqkHVtZc2SOzp6sQ5POumZJ7VPwHlMs39Q5uKAm+KCa2cwkDF7CUn6YvbOBB/cU
lSS6Fc1EZRLeVg7vK6SHUaYvSWdzfsz9W63c/QJK5Al1Ze/m/ZZc5afCFslDyxdO93MP+WR5HKvy
NsjjYi8yMuMzRz+KAQFzZ9cERs6cxo4bfmpE0nTOTcj8Fdv1Uo+pX6PD9aeeJWZfuLdyIOPUG/lF
kE3xVisoHiHT6UEi5/QE8IZYI3lo6vRiG+krqqLkPNVtv6vUwnIegtzGW72aWJKYEzXe4puwfH36
7iO61oeOHCI2JM4XTDgmpnmIG25M9uyoGbBP13ImDmOeOOjqbNvELki7nE9t6GmH1PxqcRUB7EzD
o5pJSHOmfW31HMqefE3dnMtEmE+ZY7KBp8Y61bjjOjnsE1nMMBcI3cttlZP72diMT8LjR1YkaDfz
V2NCq8tIJlgZh/n8FZAkRkIrq3SL2qWv8z/JbNzWRn01GxAYgxVlOxYz90MRW3goycFY2Ln2M+Md
q5fbKIrveMmz9yZFzQ+tcl9l5kMNZW9TOeYub4wBrTazGJ5R3mhzFEeAMh/wkYytsB/r3FEbSVYn
g+mB1LIKozust6My6+EVse+lS+G3e2YIccGaUoCZIG/m+p729IcEuvjgxYhdmXMzosoNNLhL9Kpb
1KRjsVzyqUfInKCStxFrucmhKzjT+P5ehno2/R6RHaGo02fu0DSObvaOBs45Bkv5q5tuof81EIF6
UFzCxKOui4++m6F2WfPHorvsJglmZ1uZ1SaGc1QTjgnInDToloHx1ljbemsGFjmM76xU0n3fFczs
vOVqc6ea9oRJvGJlig0G8kCXH5NK2Pu4M1/6WX9PTScgnHn2jvgL0m5B8aPJyq2eTXQuTpIMoGtb
Lm8il4wDAnc8DyOw/rKICZodnsU6QY6LGwPhCKktRJ0Rogj+HiiM4ncP25KDrmFbFjBmcJlPZ96l
tKL4nSaNAa98R5xMZm6He9OYNyBK0fNEyR0K4XTbDfJH2tbVyDpURk12s7gFPZo0L0N8K5JstfVp
7cMQhkLZQdkY+H6z+dgH5HiiRmy3/1zKvF46QOmbrkaWYwjvi5wt7sHxifUuOif1GqX6kJWERvJz
lfBf97XrPCdeARkEnbs58LBP6wI1bd6MGrnFP/dusiRQ6OUmVKg4JnzPA/0sj3m87Sn/oOiw/TPD
t54RDoxDBhRG/NmayVOus3tb44H0NN+lE+dnNyPSRdIh9mzVN4l26XqikIHw9GBjL4fQ+GamU7b9
H5lwhdz3z38nE7Y86/8mE0aZ+18Uwn//gn9VCNviL9aqrssRrhDiaun9QyFs8U9sG4yHosFnIm/9
u0JYir+0ozx2xo7WyrW0/neFsPeXadqmhahvVb5KftX/h0LYtSSK56rM5rAsTl//8k+uKbSwteVK
UwqtBG6g/6wQdhG/hUoD4IiD7g7Z5iVtqn2izUvDlreq860wnK3tkFI7uvvAblEJI8pPI2pFNAAh
+XHNFzRPICPpKbUTCLE5tRFrM8zeqie4PXtL1DWcHrL4FLPOTFoAW4S2mThp0/zIWNGfl3fX+hDG
bbAuqTNrOw/dXnBbo9HdJj2Uh+6jAviT9IxdZvsjZ5wFvas1AOyxRBI0qgS55gFIIgZ180u0EM2S
4hQYTqy/C+45owupO1n85e8TiaI9xkJdPVb1K2Dbx/c8fK6QIOvpanuQnQ8sQx3wzy7m5BW+UOmH
or3lJlIUeHbLamDcWvS3Co2B17C6fpAlAIHQN1zfRVwaGO9FdvVQUIcpcFZO7GI1Lru/K/6jdo+s
7HGtJh0/rj44zDYC515/7IIY2mN7rputDZkigHAHAHHTR9fGONT67DQaTzeywLeUTWhKcGJD/jh7
uQQcCvIJWzAn/HHbY1dAPK6m76Hx9o7hPEJSOYvoGtEgzD1FTXvT02FTFcDD3WD03RUaqZroD+FK
LyAx3OJLI7Tb7FRH95D4SZ0ecue1aNxNY7/ZCCdc/I/hfh4D39H7Lm4vtnsdgCGmgg3vH88xN0in
pcvOmKU8TrNjbox3tXGCUbuVIJ5RZ2wYKlCXeqclIPcriiFbmIznoh28K1ZQ2LNBXAYNqDH7If/f
HJ3HkqNIFEW/iAi82UoggXyVVK43RFm8h8R8/RxmNZue7ioJMp+591ydxaRNc9S5LXvRVAdghfol
yhhIxw2MJ+DA/qzdRydGU2hjlIi2bcfNwrQFzttBK7jIwrNtEpcVbnOwfcIQsHKljUkpgMCJNLtn
drbbgRkEuwrcMycmT720ATfEcJ2T9eE47qS9aLpxE/HwtGhXR6u3DPS5RPiohuvUnuxUwOsGQw6j
eEwKb2muNch3Q88A7NBltuj77CWARv3D7MKydrN9svTXNHyKE5cFaNsG5JVrzJxJlAaxKIihakuC
CHlFRoCGtnCelRT8gFzuZiBIXbp4df4CgBtJFv7aafJkyrhhojCBXF050pHsWUg7TE7XzE9U3aXG
BUkQhJT48CRvGrt6JV68wWSdXNDeAiLPok9Lg7jjdvs5FGcckY0NyUTb6PVaTeFJM9rtUr0uJpL/
U1lj5vqwo/ASTxO1H9N6Vhv4YjaTQ1RJouxzFYPen6a+NDl/43wb29ELO4K1IHYxlIHyhuBK365L
5YS2cBNrHckczRZdaOn4CTyUrm58wDuPsf/RGFJE5eSL5M22schN+d6Ksz0D8DemuZtCcJmSDov/
VZquCbQ9LmK5eQzsQFAOJ2j9Fsa5ohv/pRkSOWwJX5aMbizMydDh0XO+GJKAxHoWWK1mfdyGPFI1
n7dJz4litYUd0BDKNtJAE1h3yKK7wQBhKNtdraD1N1QfVWTKIyq6rXQFGWenGZP2siUPCsJB8Sc4
iSzUL1pLBHXmlYW602qctPUX241tLDBC6zgIdOEZCjEZ4gX590GNe1fGYUcJ7WgoNmLAIeyUh8XT
DcKkOC4izJpi0c5hZ9ELsXDK2iBJ6XcIXFEjMI0k4TGu7PywXb7SYnAH630hXvyEnIAxah9/Cs0z
Yfd66So3oS2GmGg5tISKyevSZ8NOZemMmhU3XgcUj9B2xNmoJjaag566qNdFhnU2nLG46Ib5GKe6
3ivhWjNXM2LcLChrYqswNCGYWn5QZQFYns1pj2m7PeO1lrZ0a7b6zk7mmzldvDGQs0XOZB1UI3mF
7+7s00j6dmKT3WuUH1g6HzszfIHr0UL1JjjVbHPDL7GnyAKuqXQn1CGhX3CER6qYW8KpVDG2EmbG
MEnvgNyYtF+YgJudbA+/SodwuCqwUNbgtQIk0iT8OMk94+oC9cb7QYxT2AnzvZohl6i01WUff1jY
a2Dz24QwVckfgbCOz9FeUJJl7CFKo7npiy/FLLsiEnQJnZuYvRFxnqfuwK5QNKtqp4bPKZZBIBtC
OqUj25FQAKNlLiqYVhMj4H7GxoFwP26SP8y3g6PXniMj5pnySg7wEP92Hj7WadMwEaVdGzbSjIqx
mWFiIBTtjLc+/JjwI+H/QYY05jfA++A4MBYQuNz+zJ7VSgjY4vS2YNOjNXWKoBdjEKfQ9uym+UYP
9DTO+hdOAx2nPTd4m0kDrnwU0aM1DYehln8nhVsPBldcY4QI5YQgNdCHFqJ+vd0ZuVVfQDj9cbg1
6E9bO2Ciz/kWj8950ljPQ5tfcFtBFHDIO8774aoAYdxr3TlH3bbHfsg4vbAFCL0QHuICL33C5jCV
BKhb879UjF/qXExevdh8scLc1kCX7b54dCPh5+uTgdNJsICu++K1C9WXRQZoajT2c9wSnpjyBoBe
pIEtfYRLWAWtePYBulyNUefl0ON1+oZZGwOVWJZ+L1LsyTSDhDDQMKsEGgWWoh3iWB6OKWTh3Wir
pH0zR04TC6c85vt57r8b2uuDipar48PZII5IDwOgZAQQjP/bV6Oq8jM8wzdIerYrOSE1g1IEAJwa
f/TA4bNtg0KFEE4AHjV1fW+Du+IyvIR6FF/DJTUuqUKKAVDgpqBAcqbi02jYaNt29WM0g+yNOrIJ
Os5h0qRti6ccCmF10rBJumY+l17PxukqFzq64MzwSRHlBtG4XhJyLDEOJQG6prsOYmiftrK9lxv9
Ag+5VZk+gcupmXd1MksjOzYOxqzpW/JFMwxAoz8BWwyGifuYPzYzg0jEKUyjV9PC29IT3sBOpy3N
nsnKuKnttL9Af2i4UW3mBb3GRHNJqQFJxeG3Yz5h/TiLetdHBsp6uqYpiv5kSFq/6xzwqSmoVVE1
gaz2uyKZH1nqfLaDfVF1gW1Mu+X9igdIq52ioj719Q6mnXBHSsEaccbIZaSqFbXQkShOkOmlFthE
P02pvVUhd+YSQzy27DY0HCTXcI8xMETFEij950J4pHI0h2vX4EguV4AgB9powXturnp+yON/sfKN
20lTfjXn6gAFpWjI+Q0ApDJQlhKLQFrj2nYqv+S1iIKoPDkyaLrsz0wvWV9fClHwnsQeOpWwVt0B
jQ5W9Dly6zoO8upQr2x1+x6OME3L0pdRAveK/jmDiJii6SA0w1cRDwHb8WcZXYJzzPvkX9kXn5KG
G7Xg4WUWsEIrpX6nCJuaYtjWylubfMxgmAq+PWaw7XLsUARafL+iio5Z80wJbY3tG3qhDfZs9iX/
auKdQvPSKN0B6317I8boYTJab3j6ZWa9jekxSGIE+EzrPi3xpgt9My/gaLA0QEqhkQbY87ULSirB
9GuIAVqgpNMnt0MzZY3EKXQHZm0VUi082J4uyUddPppK9dAVoOxoGm40RF6sywC42KM4Xtd8YNR2
ZbaRqRG6jrFfJOcgo9sRYr6krMAT5dQViLx5sal9qn1N3JNsvIuBQSXlBJ6TVqGccJQjgW0BtfZk
+3rd3xIgcWhrKF4WYNTnGBJBQVaMWjNoW7zICtT4K56IGOc3axl70VdME844HiqRBrb8JAPbGNZZ
C1aQ1vyOV3vW5JE66OZTTwdzth0EVtMP/Hq2YDRci87673dgJjCzLkvb3ENNvGVc4protByQ6Mco
+hTtDnGQDHIloezMz+TAbW29Olv2PjPfkJLi9VgziuPnAT3/MLys++1SweaWvqIc3UZU/M7SezlX
XciMGt1MkJOOY6vAtpJrE/Yrev7SgSqZdTeBuJpZtt8xv+d4AvpmYT7C2SdqfR/qFkCydHkdhLPh
XnZTnVgiBiFVaK6pDERjBs0c3xI4kWnET6EalKmwvpB+ULokSiDwLNraJTJuSnWrYT5L0k2Onm39
htGAVksOYucA9vbkJB8q+Fg5IQFL22Mc3MpmemBK7+Lgh3UIs2r8MZNTaLGYhRgFuLIT/Kvhvyxm
1bWuHy2UHE1H1ZttnaXcachiZmgFkVw/i2y+mzW5eNMBAzuJu5aPgs5LtTKQkYNLCIoZlhFHcx6q
4c2Wqr02HTXpaKE1bVBNTP07txcjSiA+5i0r6dD6C1BsMnIY65tE12kHWT3zMqZEcGa4myAKbosi
RRX2PpcXEujQfAaV9ZQgCG3QdznRPzOiIBiNYx1+DhD26TaFedXakJ9PjnaK9dJEGD5FsyODOWjU
GJw5T60N6DN/N1rxooOFHHA/VPNVVRAFzRK7hPha1kNQr1Ni7QDfajfI56ihIRypc5c95lY3tH0E
lg/VekxUPlo8eg7rBc30tSH1JWltGpyObj0Y4N2ylEdD6eYA6XJGYUs5bTvS7ae2viPGeoS47JLl
a2qMi0oHP+0cnMbzouzK6Wjxo2qkknNK6DGjuh6jYGmtGxyYzvF+Qh46TcdCBkwqnmcWkkL6Xjq8
mT11TdLhJqGDHZ3Gn9rBLRlBhABdWHynKXISLGkMAeNrhD0HbPBtwsYVEvoZV9ey+BhxpZiESEq8
A02kXosx/aoSjnYU1d4cWaemLI5ToHF4Kek1Uu+NDbMa46XVnWBSuEaMYld+qac5kFri+AzjpAat
2e5ZNh0sS4IwHG4dTAkgNGhmBlrI6s6xsJOa7l4iwpFDxS06ABNQe+U4CnSzfaq5mOHHgR8vkXy9
Eki1marjzOKuieqt8WxYD6Prt6tNcU5QpswzEMo0OuZxex3wXsKy7cx6H2akCiCTqCv1yZJPBHXs
iWXZygpaPUT8/wqbj16/trF0tjgblWgVyUAolecZAlOFO6lls+PsGyf1LJksHONlMtggFT3VJDMh
FsGAHbSfCYagNfAVd68qW1Mjao5EaP/MmJwn8syq0n5KUK7btJCoIgjfAOvyFDlY36qfyXx0y3ub
stViLevIL2b4lyeoynSd0578JIa2dUqoRQOHqBqqJ5HoR9QojTB2asTQgi4B4tt3nWI3naug7gnu
GmLAmRaFbI63ckL03qIKmtsziYQbobB6wOHUGdPbDD5JnnZj1F1zGOsIcphIiHd7xkdp7B2sTZOz
6tRZEJdXtlSeLPDyIJ/S9Oek8GWw1eb6uC8XSCysvClFtdwDLZOXsvuq6PMT0Xw7hUhKR9rGlMpA
tKh9QX+9zTn8bNbZQv/rmRyV9bXSxl0RpmzGA3M6RCMtm45MNZv5qOJdq50Yp7iNfMbPl9mUq7nt
JcWXXIZe3sYnSTc+lBgu0GpisCKcJ9xkU4eg4xkMFpJs/bIAobC4OlnjGipuuJzGFOsho6nAKM/y
X0uJneDuGikzoiL3mZk11YtN3G9Kwnwr7xSj9auYT4FVu0T0rmbyFqvNAbMnVpbpVKGTT0iCdbqL
ZD8Bb2E1PNe/eam9V4mP2OhAxPweG85JrnQQ5YlXh8cOL1xZx0/hfNPilgOWw1W71kZxBLl8B2im
Gjdtqe4165j0UBWdy1vBK/echASIECsk2i8HJbK+imTgF/X1Gm3wN8R+BDmliucvUeEOi1GIFkQC
AaJM5GInqSqbrxfu0TZ9C52vwfqK+4vlPAowz8sMTrBUDsUQOEUBsP9kNq4ivS8NdgemNu1Scdcs
rtZMPrgeHFqQZ0A9lxprhwOBHX6aFFvnbps71k62skOM0QGqd8KTfjO7a7WsjWa/LSPGo+BiVIGa
455njDuIPnbt0dzD0N8oVubXiB2rePQL4wKti7dsRCdMuiV8IE2k56Qw0GOrB22nA/RVSVSwV7GD
R/QWwrLkVTCsSsJbMaibp6ViP484sq4ffW5DHYIVs2TbMbrLKsz2YRel7yy0PAjDQTeMuxpDvZUM
Z96GjTb/RCh8el3Z17ycrG/Rcy++iuBPKYOK1VMBz1SOQqhya+W1W7qnSdUZKFMTmkRlZk9ZCMSB
UqWUne8M0qXRkcaBVhiJx26R3xTSd/Nx/m7ivzzDEq0daCu9vj2mLc0tEVcwsXAwHCfsCur06JJf
WQaNz6YrhNSuySZ2LVQiAjClqsIBvU3oU6q43MglyU6djjj8wzIQHYA6MjlWZyaMPQujZr6iTfNn
mAXKytJhJjHP6dMzjNWA5Ff2fRVjMnqgGTeBwapUDAdM+HzK1xRS05Rgixli9uV03nH1NPfts0m8
h05LWpC0G4l0+933C+ESsnWUyo6YAMya1EMtKd4cR5lNiOBvxdHHtdTNhidjUox7alZwBvzxQSFi
qUAxlewiemWHCcCQMyw12kOX75ORaEexN2tqHHJaw/JqVCYi76OWBFGBBFcF3jZcR/wYxKroDn/Y
cfVoJxymeWyeZb33WsY/OsIKojvnjEjUTLAPRAA3spzOXGeNbEaoOs6XGhdejFS7ggeiInIYmMwB
SJgHhN7FvG/XKqr+ywE5xYtPHBzibnU3MOFNc6o5J/FtsnJk6Ku8pYOkem0/UC5+LDzL7fydtVgL
agRX6mcEfLDExIOdw7caXzWJS7viqt4Ue7Q28HjeJIONHUHnLAlqPoapPmN7YwjXbInEGcnBTZP+
PKXXZP60CKluKuRiDH0dhePC5rzhVBdhQfWd0bUfSn3BSeYrxnlsVz7EYexPC0h+23o3JhbsJo7h
iESxK1A+iV3GmKAjRIuFGcwdXtNx3iaCp78/FZQYTXWsYRXnMx8dV7B9BfHKycnWXVyg/Pi1/lp2
19DofRV/d18+auNfLZxtzs8GLjYHhV1GLfsRgcLtbC5XWRhelENZX1U53zColxHdnjYS9BCyQeYl
6IYPzXmKFhnNLbxX1hmAkXBXbFJBBrl1ShOwfpcGsioLnUWe/Qng2MBIke2ZNztSUCDwo76zMMqb
d2Ecasaz0cQSVT420j+lRcvG6V8fepNKPP1ui8zN0uhH639z59HRRg3Fcz3O+1whteG+tF+jAwgG
XUaraJ7OWA0KjS9P76aDTRq6QUMWeHyQI3OXsLHONESSGGNSvB1ziOtu5dKqNppNt+Ps6S0mNfa9
x6DGRady7iU8d7gPFgzMfALGWYM7nFbmMV9+WXtvNX3ezsqn1QaazgmM22YYEa42bqOKfTKFL30l
diXxNWLFJFCLruNeYPYF089luRucW4MNf4wMSI5xQtPIomQMIM/7JUNcScoZXz5MvuyeWMYBqU4g
WJuhd4ipu4gm37NSxwK6c2JCsaozTKpw8UyYGKqCI9xYtjjQE3ZA9uQN0QRThKMCSE6R/hjp7DmI
C3vpXDePiUpGmwd3ihI+n3+SEW+xoGpYeBgMzZSoYr5hFtojptiz0l5HKtwZzZsw1s4dL5cyHWFp
QdOGz47mHDrEbM8vVt/swgat1Wq4jFKfASOAUN2pD0aG2sGWUMB/xPFEnXbHXmxjI1uK5JXcNpL6
yDoon2rlVtYPffoSTUVEBCDwBG6gNLLJM7dtdCzR2Ur9X117czNGG4Y8pxVoUqhP4YgfGhScSWa9
1DmeQhiseJst17B85T0cvi3UboJkGaPci+ilqvR7/r60V9ALzA5AHuniJaOnzmT5Vtdii1Sfce9y
INPD7C2vzQZ3GexnUg8BaYIVsI8VeDHBBJOIDbclSYkx7oyUn1Jc29TF439t3pIA2Jvbj0leXsl7
8U2TO92Yt2PZ+Q3DoMhxGGx/LNWAwIxDjqu2Rupsj/Bcpq+FdlFPX1HCo16aFZPk9eLQKIBP8p4w
+jeNqG7SoD5GBnMAQRG7iZMdIUoU3R0t5pEq/WA3a+CHKe9Ust3U/GJbKZnX1o4Q0qA34JsfHaiG
gprf4FzUwzdIGCxu2n3WQGwng6qRWi7tyJuskjm39DBovVNCkFPhlZPj0lW6ZZG+6GziKvj/g0Vc
wzRue3KDy/KWZg+7rrzOYVSH9DsKV/I30bwhUq3WfsQIsRxZ38dyccTgusWX6/fmuw7zxY5ifyS9
exVnGebTgiJ9qhhf0vyRBUbwrOSW9mMNqkntj7x5G1LzZW6nbxKjNs6lVMjXHRpEo0etwp+cUEeJ
Q90flwKJNTmkufqCMBbN3otz7Ov4SvrATm1uqjxtZ/MoGmiRMuvt8F6p10QBaZRrLyGgYwwiMW8l
BR3DYPGXWUSqZOU+XmCkC/EW8q8bnfk0QlO02IPJA75TRVvxgahpfrou9Vq7O7b0PkubHvsVF5+c
rDI9xjrr5PX4v6bcJw2oaWb8W2c+9SIMDKMnZSTeqjqzbISyDLoZbgZ8D8u8w8hEMyIOOtP8SPng
IvTFNyeB2T1Hw0kmt05cJ+eR6Pd4p3DhKuKHm1iKr1nyauH3JU9kIWMyf7LT20xsQH9D43dszM34
XPd+FAe9s+teFD3IxFkN/QzZybzpQPc05NLbzD/MzyZfvjNUqZNEZRfru05FGdV3yJ8MeiIzcWdg
4EVZwNxB2jOvHM8DOSSgBLvdPKRvaYNtnNqJzR0jXetptG89A47CvC/FcJTALETNblzpNUt6Llcd
QT0/I0xiLJh+OrOK6ara9exk9EJ1LUXxhKQyf7wsqonmMndXfeU0EvjHJr4RdZBRbLA3PGAU8xpu
WBVGMXgavhtUeS8WeiGVPNBEZ6nLBY+0b59jYTWnzsdIE2jhh7T8mSUIGuy9Go1zp8bvMN69BeNZ
1bAUVTgGyEcLzVPSRkzcJm8E2IByi6HeDYHyZ2TdJad81tUnvT/po+1iyth0FZNPU2Wai9qLyUGO
IGjZmZr6bA2Sm80AQ60vVQH0idC6JOIn/JXnd6p5r0itN43U6Ej5JyPf64ZPdRRnzgKdZXK90Lll
lx78Po2Ayhll8eAB7CYuSdla2DgT0DBqPf6rs08zIQ8rH/ZKzVmPDB8B59766tWYJngFe30I3WLa
seoxVL6Vp8R+qRRgDcgDACpKbLbyrTzz7qrH5J8VVtcE6jv6hDTvL1XxVRkf5ehs+iL+BZCGuza8
YTAgwurLkA7opN1YfY0t+dxX4b7n2ZbU39G5xIvyRvWNvATfqZT8WEOOm7/xU5a0UspIc2L7HXOr
672rxJQT0l7mQmefuiU75LUEh1r8laT0teG1YByWafM1VbA8cEvqmfDGHHdW0dGbP1fm7IYo4Zcu
QDZOukGxbXPJk6G6Lfq3XXcXe3RAWMSPCo6BrTuBo1m+PBBC9TKTPaHiGCX6ZDM6b2bxZ5R8Bgc7
sXcpM2AYN2G5bA1u14axmg6Smgev1VB3UGujVkHWKz1QYnACcETytdDOjcBkzOFcDTS1luIOuEDH
/GIBtOFcT/04x5ExoFzWx0OUC3+Q4jsZ2nY+3kQvfaugT8gdIg50YZrZ73EsHhZIYQpQG3S0QV+0
XkQIYW/tpDJ/iDb9tZByjzT2MEhJsP/NxT5uPlKLGG1bXGU8jV39qwJEsOkNbFZGvT5dJTK+TPvV
sNly4+QidqZGdAGZ9qw54Rvhb5Kl7xKlOvI/HussZyXDb/E2LI+1YWAl/9GbfHbZ7FuqQ+q4LRh6
1TQ+dPV/lFF+odYvhaPtUnJ/n4eBUV6o14Hh/Cik8jjIGdu+Q4l06CbNH+vuBez/zkJ8kA5veSbv
idn+tSStAzh9r2qWTHhjgN1ck1C+VqNPwnKgr750hgSbomv2JKh68lycGLwfFYPwFnUOurYKInKt
IlJrkOTSYyr7doCtNF4qawhGQkV+Koa++JI/UbK6fCxmdZFbKnBVuYPEO6IIwGbd/k3lDucWRFRY
yLYexN2yqzFKRHZ8rAAJsSSO4voci6PKcRZJ0EyBH00Te0ljNAMN83KUkTumb5DB7sLKxnCLP9Hi
pDEc4SaDtVEw/seg3LYVp5TS9nd7Gr5BkrvHzGyDEUJcnT4vLRcMFC0nbp4srrVZYyQ/foV6x25T
OY4MCNktPDsZZK8ZnSdeawfhx1AMz+hFvFYt9jKlhAbRTzIw7zKkllTlvV/GQ8qlBWXnYcFjrDLU
OpL8yULALULLpfoMarRDbCe3efg04kMbkvrWK4TOWOiyZCUYREdH8WGPCHgLM3LtFj6CpE4ehg2/
BunE7NOLEhruvPKMzHwSw7Cz1OkmodwIbw1uqJmCGYmSuGex89HaEXXviEvjRclJNSrRZw2jl0Q/
8UB1wsNfKbKX0Do2+rFgr4g39qSo/b+pkBCgvGCu3SSpFuAr4wgYfMlgyxyC2uZlmn+n5WeQpICK
yZ3zcLeUiH1UuEjY0X/1eJ17A8ZXu6CjJJPiI2XJ2Hav5frmxRR1YN4W648s+nNJsksLArhCeVRm
4KlbvMGIg+C8bBehviLyczUce1OZ83o61k0BUlDO1KD7kdaEbJp/PUk2caq4Zs+qNd3X3UhKKka/
8sMmJwe2YMZwVfJFKW2HajcxsyioBFiUjDwc5YiOqdnP3VPfx2eYy27I567r7H1pruG6CaQWoWkh
QCo8CBngUBpfWpdwkfTKoQn+6mYq69553GXtxQAUCDWMiXF45AO5KKDfeiJAMmmTJwPxJn6niF04
Wkc1iTxDjYgYQd/VQdVhRM88hFBKFG/9Sqfj8lSHbVuZh1otr+j+3fbL5oEcUAauqyIm7ciCqvey
epVG9Zr36+XOWCEZn+ok93C8bhy4RyW9eQilvaAzhFfiVk8NoTXwbjYWJnmJfN4yq+8pgvSuKhkg
fOg6DGYKUYtWBMrcyCO1gDpWjywZXi2KXyKumM2dVxdJPohH3ZeH1gi/VZ23uCIVNdHFM7rpD7Wj
VNKIJuiYwRQyGeNzf9D6bN8M0mWaqYrQoItswaCKtYlaaTMSntalqqtj2RAqXTjzi0bdYRNmrNGM
l8TGQzhpgYQVebChR9JFpjj8bCrxjBlC+JOEA+yrhpDd6EVC7txYC+qX2r01II3rWMOCvhzS5SdD
wDaBlekr7T1MA8F+a9bfdOm3ZpAyoWB0oAkpM+EibLqbH2Agmkp3EF977s9w7twa0nyrPqRJ8eca
z6aRPNWRDryPpIJtn5hbcvOCJsL9wdpbRUfXF2cF2zaJl4GewYRFG6dHd80ABRDg44dGwn8LgTLv
q3buaooRzIAfVMZs9i+L/BzVz+r0OZYMhXQvdeg7SLue+WRHBcGX1j0Ni/1rFQxSuBkoZTG1EBT+
WcVAsYVxjwGBxZKxoXw8Vwl0Ca3ez6RjCJbqpD2cZtF9QbL8UAplo4xEYYOhm4kdk1iU4MB2QT2Q
lzetbn+x2sv0bb30UK6pXUxOfVi/THpgQyTgEsYIA77t/I5W/AF9xqtwnqGQGM6wLZ4GUJlWM/1b
Qo6F7qsqIkqpMjuzoM609sKBahh3WcIx0inqdpl6NCoifM8xb8a8msUFcShPQyTwe8+3YWnu2AfO
xqRBaQHf2cnHVc5IPNUIEknI34J5LZEXy5J/dhOMkTrU+22GKWnCNxFJO51KrVKKk8hUPKyLob8x
3L3hOEmOWSxH+0XQvJqT/Do6+k+Uyac+jj9EF1VvdgTaZbFeS4KYtrVkNL4cx0xv+5bttTmTU0mu
4VzCkkNIFT0bJLACAqDw5SWmRgB7KtV37Oz8TLGnAXEskYMKrTf+DaNOgLNeiLPCl006UOvmJr7v
jF0xU4X8o7SxQVTpzRFDsoOoxJqeY26pI+ZxC9O7ibXUHqFGnnMaEBjgTqFm0WL1P/YghRSNtvMc
JkiTHAcRa1ry+BX6V5XJ8SEFb+Tag9LBrLX+uIZN3wAMyASUzgeMEEYmZqslIKVlIX0nI6Us5v0F
O04fSLCKihTBSbUNsaDBEmeeTCh9H75KJyVe/TU/jnrpnZmF9XuUP03VdKTy8Vb5hZrVgRnOXg7x
rWF3WqwVOhoe/kKUkPpWBp3DfelEvmoJFt8wSojurVQV7RlREOEbAVU7MyamgXq2NoNS5olh8scm
n228dlTILwvFCCM3GvOHTiLWoI7ya5HQLBavsF9f9TZNL83U1y5hvfG+t77hs5KEOOnjW252JK8y
WWME4bjEsCJriW+jWtMbDoHAa1g7FZjiIfczp9f2QpDrasQTzos4zRAOs+ytALhs8Va6IiWSOMxY
70B2g5Yx0wVPHeNHNKga5SU7dTNvd5F2b5Ak4xZC3shsfGUnq6iSlFssE5gE7/MrZSDljxVolWUS
pNvrmfTA2z7jG4VyWlvsMTIokEapeYZJFCrahTouHxPKlzm6JKxutQj2nfhemLkVqcy+H7UzyRAK
95/DfC1cZs9u0CNjc6KwYli41ZUDnuOtCVezFWwFQe5iq6BDX+eJXN+67FkGN1nEVAgFg6a6ivjL
6UMhPG2F/qJFvT/23MzYiJbnjlmXE3016Bxsvq3U+JSKnCFPuiFWsDNk1yYOB6xhRQ+kseol+5V8
6+088H9jqVvF7CAokVBPfpccJuNfUUKmr4YgNL4FmmzJQJfjvCgpCnssqbgFO92B9crFDxJa9zHf
08/jK9kx+sQ9TqQwDG2N5hs7EHhHNgAwuBmY2/o7IEzceTApL1ywbf0o6jeboZGQOyKUbaTchyrE
wUkMWgxKAmqJZkNHwPZjoHZJBI1kuC0aX1P5deTulFgnzu2apV1B8mwm/xvlmUnjW8XQdsXjxEQo
S+HDJLowr94FwC2Fy7EzmRqQhDFB+il1LEV8anAOSK49qvUfLYREcZDMnO4jogNYgObV4rrQrCwA
c1hmZEYwei67Q40MZ07gno8gi+9MnGZ64P5EjjojDCO8mszq5WzexQS0Tzq8yVW//08ozzWs7ynF
8zTvTFbbazQyMcJNCHksDRwp9Cjit45d74sOFjS3I/7dTfzDWHRbEE8xsJcFrcxsNkt+YiimKjsN
gRUg+0eQrGtU17C5rAskiQUH8uOm+azw1pVsLwpWbnJOOki3VbCoruBdI2l2Ex+NOhA36jbmsJWs
d4cR7pC813w0k8Gf4VupED9XzW4QiWsjsl2VmNZMFfG2MJQ2lEvdpcdKqzemSJBtM0Gs39MuaAqc
UuGBqEriUWlKIIr8quGtvoXsbQWX3aieJ5k6khXSPG3xyHXGccQp0NOj18uz1KPdjnNXao9W+FAR
i1ic9yVZI1P+KFJBAlCMHPQ+j57efi8NMnr11sQ/TXLoEDmhM8rG8+ysKTOeEtXg50u2SZ7NDauN
eKQWeWegsp19E/FkidD41+nadQcc5LzELZ25ZPQ70/kzc06XhSHnRPSt+SvHNIajR4bGRtDCN+Uh
1QFI6y/ytA+5zoa4O4QpmN0jMcrlmlhBG5phbKv/UIISGU3b5FdggbiVGEQpZg3gl2RXjm7lUDFy
i8P9AmMt0qVg4igZ5Cep8SwJNY1yJRl709l74nKq9l2JzOOYf0dUs0NvQ4F5ncYjWa32DMGx89ZH
Z2HLntICyY2M7+2TMI2q3WnTOo47OEw2owhUwE3MoLDU9zbDy8u5h4Uy4rTUoBAs+HWHtCPBjtJO
2dZFAExnMX9xhEb5PwPBZ/NTQZKonC36U7PA1By+aDVCEqNpZax/HWD5Bds/44IumeqbXT1b0AZ8
paMraRvxPY915FaqYgbKbOSBZSdwPtjVQpCg2aIT2hlhHmONSSW3XdVzRMw/ZSz6GLL8/sfVeTU3
Dmtd9hexCszkq7IsyZJzeGHZ3W3mABJg+vWz6PvN3Jl5UTm025ZEAgfn7L22LZwPbwYH7k4pPlmQ
Ek+hex04JPlm6rwaOMObgV67JeNxPcjpb+KWwWvXc5KKYvneasaUAEsZCGhBq4apOa58WPTlfhyD
e0bb7otWn4T6+NuqsMoNPsGsCIwH6VXEsxZ/wqgHrzayVBmOwqnk4cPOq/6nbKY3r2D3RB7GO/hQ
w3uyU++pwxm+TxZGSdx9mAxWv0uZ1KuSkwJA+pyDJQnWuNIRNiSCqC1riHclPt0B1cw1NuV10i+C
297hD7H9lEnIg5lyMyzoSH4P4woatxYT6QBLFJSAXByq6rHKzzqckHsyYAp+gmzvixsm8+cJE5FX
wU2zfiJIRUyJ9jOMLZ8gn2dpnIPir2NkDykvL5pon2L+NR+QunoYn/RW2zTikNKAetj4Gi+h89gh
JImxKSWFRG98qcbXsHfuw/DTwLdjAEBgsLhsjnYx0EfGA58M59bh2STlXT4iP0HHPdwgVRPexUFW
peKjaK37uWR+rlrOzHNE5oArG6Sx2NBzUniDzlt7HsEyRmD+pd26d1wN4rJfkxk032TaHRODkqf0
M/ZHr0x2WLGJfx6zZs/O/6YMQLNyuLrahmc88+YAeDpkuRFCnGYbjsQZOvl92rPeoSNi8zPhxc65
91QoSi9fupvaAOBhNQ0gE5gs6L85r1jSRb8wYKjNhH8rjOwcMeZsJhZn7gUQXPQaIXBMMJC7cYel
7jVo+vpi6TbZ9nkA6GUuzoGtaV0wGn+MnHsGWI9poXx8cd0AgGTBJpVoSuvBclaG8nA10ysv5UBU
Z+qhK7wDLouvfICRs8iOiYdqLsWM/Bx59CGR+XdoIVCgIDb31HTH0O9m3imYOMZzglY4yK9tXJI+
zakM3p9iwlR+mhOg3C77nlwAxyFYQKNz532XS8bZZDvTwln0OAu6q2L1ILaKkxtalMB8JdRg4Bq6
8eRSqr1gpOGf7lrYKoidEM94GgFfahDkyNhzJXk5OXQDybdBHUaJz2imoiGRJoeG6K1VKpOAWEC/
Ws8dnP04Iy6w6j1aTrSTF+eXQRQPpxMqxVjAB+JE3W2JDUGBkRRPGDEO6CWoIxB+zhJpQg3zdtWa
9UelsiPOwLvYYeeLk/42jZ599kHqg83aGnEWHnRVoqMHPpHS2ah8NNIztDdCV3szRe4wwlZtMNye
fj93pHBoR+RP05gzHVwe8gUet/r98PeLvw8FPG+SPAfFWHL58PeLShqMUuz+GsowvOPwMbjk1vLh
hNymWsUmFkbyNto1B3YqmZqZZicqcaeXB6IA5v88/H7tv5/+fvf/+9rvd5Ua/u8fa6o5uQtIFbW5
BNceL//d1EeIWUhKAIBs0NfwbXULzRi3QkrBt2pGmyhiKbL/+VCUPtruUABTDWS0JtWxOaE8rE//
+YbJ8ipwKwTEeBnNgDcOpMx095+HPltYaT3aYAubTjt5/t3vR83/+eg/n6Zuc7RR5BlZX56S/H8/
2LaZr60gNjhbOvnJRXJFY9YlRyGb90ijIxImoBkY2AuXBzdj1mcvD//f1yJpFEejJErXz3y2WuWf
fj/iHE8bCs7p2qOf4XCuWU2qsi0yOdx632b6Y4hsE9JootRZF7CqG0j0u9pqsgMN0FuiXecUjKSG
Ur6mLrPXwSHF2f5/Pk/GeD4lb//9B78/9ftPgdA4IEU8YAFiNM70cP/nQc9Ne/qnfQZNkQD3uzwM
oc1J6L+fwxDcMx/VNA4c/Av7MRJfymqtk+tW2GoCqNmFKtynuQ/eGqXQM3AusZwHEvbM+yih/2Fk
7X1v+9t5QaA5tkrvGNt+WviCUIkt9EcSAPaD4gDitmNxiQdMq9oK72ZlolDGo7MdRhRZjpklZy+z
vhDouAvKgRgcW9FopYN5+n3A4NnRBTKQPuhGnkZyVfiQGEFLVyG5f+vIb+1TPHffeR4T7UdmSYBW
ootqY9vE8QvxepIhXN6ffAZcNKyo46tguERta2wTOozg4PD4iaY/tRphjDTE48JeP5T+fCyrAVlB
R2Sx51OjhQhNG1BVEClox5lJt6sre+96M4IxIdvtCGCb0bG+ZpFDDMHw7CWB8UpA7ieUHlAzBP/t
LSD5dJfS6OiHKULfzNj3zJcXztXONEivtlFYOxWMrcTmbKUMC8gj7j4hBPkfCZHyBPZR1OUMF4JJ
7RQxZswy0scqpG3WzRAZ6lhSjZXdrb7MvjIo2odkm7p06cGJWUx6aJPJtrsCi/j91SBmMT9Ewj1V
DV4EkP3P1YRtcIqYTBHC8uwZ2FmQpvz+w0nSRjc5bB4r2CignpW3dwt6rX1IR2fClBRwntn2MpUM
+Wq1G50IsUtL/nhDr+lhQLhFNV9+tCLTWxOMGTFllKCQpbxD6VXiVhkUp76cyz3+H9j2wOVw2UJm
ntQMMGseHjyckD6attzqJhIwiRCas58a2g6OQjO/1Y249HNjv/FegFcv4bUlM6NJB3rfnpJWbyxP
IRkr8ue8HjuknIvWNIp/KjG5JwupcFQeaQ7R/4e5fsnsyUCAPb4CRs8JqOinzxR/DOy3FtZt/jgR
LvAIcBN8u+EzS9D+o7Lsfm8tIRe82Al4pAcnlN6Dj/KWs6Fd7v77NZktXWnLRUmlR33VnUAIKdSN
sDkggXZe7zNaI7ffh65MJBKE/NGyxYznzE+u3mydyc/CNVpzYu0qXqbOjMW+bML2PKZ2vjNJH13B
2wRTaRrxiRY5KHq7GxnG07Hx2QhVci4aLz5TYQv70ueew2AayDGnVFpq1hTv3dBvLihnGlKtqCLq
pgm3umjpqlBo7zo1WivfAs1FjkaFA8pt997SUutaWV+iSKLm9TWCGBf7CohxGkxaj2cK/vRoZ8VF
LVdjDiHzOveIP0wdoFVUNqGHno6/7Zy+WRxq84RtEiPqaDGfrYxLr8zubGAMHx0tzlo5PFhaMCbU
tGaCi8eWcirM1L8lJlPTCLHfYYEnhhgKH/IiEQtPC1/u8n/BRQo2ruPclIRuJCunfbAM5d8qF3cS
jN8B+MlRTf747nN2YpLqc7u8uF2AKLWDuu5QAHqZ9m++53aPuR+9keniM5li3MPvEIECqGokximV
GVYhHVh0Uuf4kunURFbMmFdm96NOwId0j11b0Ccqw+A+xvl6EsrvTvk4zSssteQ0C9HfF7Xs4X7G
D16Mn5u32tmUUxLd27kMthYV4SYwe3NjoNw5BFayxqLoPcR2+NqoCVZ7xbHO6j3rpRuGfusERwF0
8g4t+nBkRvJoa4ym5L1d6lBZh3EY2tUkswJ90fTcI8U/Fy7Nj0zb22Qu568maJ4HoIG484Q8GWmZ
PYctBhtaJrzt+Qu1UrmNqCKOlsj7jWmjRJFGeWkYoN5I/On8+DkIU5KuENBiSYVeqSXqud9FKnJp
mpdNhpQhsR492TkHFQwcgZH9abyEeA39diKmo+Td1qM/nMDo5MdC+FuQwOnKbTESOhMYZ0goXFxB
AqW28JiB9TF0GQCxKfjv/1xfPi4ewxr0HZ1HFJjDmFyUce5cQupgCaEDHCPZfEBpE1cbDGtU9U8C
3LQhFEN/T/pXmUzG5feCCnPaYaLOxo2bQuCiPD8OPXmYbF/dVja+956ipV+EU82hWzBhrWka+yog
FWwczOJKXGR89Z7i2jSuMYvVziQqYG02kk+XrwXUFgfLwvoQRrSLTY/tE7yQf6+Wh8QtEMims/jP
HT31ziWorfmoNCL6sb7/veHmgTEmCSfocnuFEcTozo1BYRf3YYKEALQnpzKru5pDSSg4FyfZuSl+
ING/RlluXTnAWFcABVQDZGGvEuntvcJJ7xWIG/Slafafjzrl0snViCFp+2/jcSFrujxsQlBSpIeY
KMUsexO43gI5JyQhaa31qCBFlj0m9XHs30cd15chRcwW0EXLbZAguGfSZcKS34+ql5u4CfZ2ZuU0
XN3xpqbgp0sAHXlBEZ1AWfQii3ZTM/0LEzPemJ29iyIB1hvMzSadCxo/fu5sBfA8iRb5wAjsZjPm
REUocLdH8DMdwKmcwbHYj3Dh8iAMTtKluWJ7+j0Dyu5XyY+wJAqfJrVf+jJgQ6GjO+GDc1WUHfBr
Z3cF2S+46lzMWmz9YYcgIUKeu/edfjeVw3W0nE1YdUfEuxQ6k0sOS/wo9Xzokmg9mJa5swghwWAc
Ps4pDGqYDuN+QCp9l0afjluGT67pIUUijJq4QSiN6DS13aJpLCEeemCSkwkPWuWkglVlvs5tu+tz
O6dZ1hBU1LsPZd0c5qDi5Id2a3AOlUt0e5XA3CwZYZX24gsYjTcS4mEqF/oiFjGJDDDqwHsnkyK6
VrzSvr2IRfoziS8WsdHAzrIguDoNZ3IRpOpu6CcMdNfJztnhpDiWI3FXbKY0gwGbKHzowAU8dH7k
IhZX3VeUGfkf8DPxqZnBRea6YlRWvgK9oAkHMp2TsRdUAm0wgLq8jb+srLDXFXSrlbfErfaWdTCC
ZduZv/uYOHZAeLCAZ3nW9vAGxhiClTkTATZ8Bj6nLdUpFiMH/XpAfoEtmmaVKUcepWA06CC5zUfM
b5nrPlapFzJiGox16fsXsjL7rZl65DbV0ACZKNFsyM9hGDwBZNyE4/zPgmMKS44SLoeDuM4I+9sZ
xdvkQSpBrNCuheicUzzZJ4H5AC539mDXw33ndN05dsz7uArb16HokW6UPPWpeQiD2V+x3rnXWNHO
m6uaLjzKMRLAig27tUKbVvbkRgEH8FJr10EFoM+YHGHKE+KY0q31I4+cCDf8SOBvAjdsz6GbyHvy
WCi90UGDT6XhEhmILNuHNiuMD9GleytY2LrWtWlbgsfK7s7A9IcTm0g9Ebr8uUN2pVxrD7jLjeMS
GlKZJOqoEqzE4M7PxLtVTz5exjNV26u2k4ff8u+36IsI0iP7zfoO7Ab5yeBRwNYVSTacaypp7/Vi
NBB+VOwnc0pRC6BJd1ONIhUashFkDLDK+jIiG2RMpdaZmLaW1+sd49ZuPRffQslXLwE8EEEerTig
bkcQyVnX34KQ/EerqWEgjhPvT4iphlNoLzx4L9P0BTwUvooYv5EI4Pv3QrXumwhGdiKXZjXutAbA
0MDfja5WU8FjsQkc1z500x9YagqkUfnIC67p6zOtcsIh2Ha8sa2ToQvHRrh3Ov/brx33JMa/c+Ai
wZrulG01e4zbH6aIrU1eN8ActYsdfTrpbPiA6BZvhMwQmE0WUcg1r7flYIwd2n8GLIbNlBnpOugQ
PSYPs4ueK0WJil9E9puCphUYnv5p9PN5D+x8P2X6hlEYhqBZvieT9WM6vr0qssbelBbNrVIgvM+Q
hEfA8+XMbE6jLg5YcTehMtGRc/mdoIDYjJiVnb11HCK2KiN2vKLz/jecblVX/Kmt4qBJuqNm5001
Sjdbl67ZbtuMQVcBMW+NhHwnrFZs5qAhP5xmYgKPyBtltYYW/GkRSbZzso+Qoep+0B2SAC0vYWki
zFE1GgTN4b8znkmUYUiXFe/a1aSqxaTb0K11XOupm+EreyRHaPbqQr2L1vpnlkNxJoSApYhtUFB4
whWBCew2JCMBqD5NgBO0CRrEiQgqKNqtku7O7TPI1qhTlF89zLr6SFyG6L2LoHCIGVwH9OTxUbIA
Qt9Yp3l6N6ns0aIsbeuf2DeifZVJZyVMMANh/M/Oy/d0AkQRJJij6OIfEu3E2yaEyjMF8Y8zWOTS
5tjgHcP8R4A5beZh/DJ946UaKsTgFfOaiUrGs5Kz3QJxCgfnHsoCZUFd/3W6d8cbxgXy/S1Divdo
YgcHkvg5EVFYmB0B9rpGFYauqLGpiPteoM6gCRYV3dqzgrNiRFxPSbVF4o0XeY52o9mDmga5JFf1
s+FxQteC+UvVvXPgwaozsX/69iOIjWjz4FbZV1tInL5xQYefBT7yhvc4WUyH2v8X16O9jws6TYSB
88xqhjG5+Wimf/LYe1a+t3f6+XXKGSrJrrTpLDAkNMlRkM4RBiXMX6837vIseYHWytgSWOahrb9c
naDMr5G9jYF7XaxFZmTtXGcUqypqHzLLpVWXyX2adiwuAV3WcEFHdNXEBMUU8OAx0g96+btS5+g3
2G2CAvXBmNivDsmeK88dN7n3p81L/y5cxr4zzFAm0mMAzKAQ7dbp5GtGNbqFhkEeWHyCIbtp84gI
KVaG1EZJCHAmtRtOdwyA3YZYEWoq5swe7Vx/woZn4dE3c+yNHWkHiEefstE/kbB53wczVIRI0Xvr
wzNdZ4y9kwAHPL00oO7RuxbsNwO/MPBmeA9ThiyFc0sRtX+cRc1pfSmzLzE1kghkI+rxq607Sp8+
Lc2Mhj+tjNL3sVfPE1sn4BfvECRCbonu3dcsW17JuQhHPvAaAjiq8pZ7/qVGEltx6BfZTQcQfwLC
npiQc2orm/hv0XKTaL/BuiHOEhcAeI7iLq1Qa8rIP0TmI1wase4J8ADNybyWhkFTPQ0tig3oxtr0
xcFM/sbJ+AcKPuLlFGk7p891VSE5Z5lDw2rKr7BDcmY2xcNcTneVEPusqtLnFM3owCGMV1Ku02og
OyUq2V3YlUD19K8KTN4xobvEbcxwVpRoOGCLEb85gTsBn3Ki92Wvc5kRVFy8OFV7QKj6KcTjoJon
UhnBJNgtoVDaXqMrX14YlIntNN31NetPFDkHIZN+p6OaFLqsfXCy5CPIQ7Fy2aRWXVedinYot2X6
NVW5t7Vt4CzuND6IFMeCFfWomwGtUY+2ez8rDlRV9IHZv9tOyJ0aeZGk7+zFqLZCwFkyQtx9fv5U
kY8J7kLthYag7IiwOJaw7V3De2wa1CMBqbZpNK304ibEMoZGEca5zrCburbpIZN7GLgFoqrFm5HL
P0U2ebvW0dAhoiemLHjDRnJVcNtpzSRFDvJCy+khw/JwaJfXr/dh3JgjB9EkzO5EiJ3V9J6TwAWq
a6BzGPWPLNto45k9zJTqT764/mzHl+sRA/FK2M6bZSmg2VOVQHSw/mpV3JDOKRqLsO0moLq5TWOv
Ji7KbgRwU6KLjNh744+cmRBm78VE/C1eGjh/znwB7Ee/LDDpGnID7OfG3PgtBlZcvyc/ZA4Km2to
U9SfYJ6BH3gbTtHrZqnwgPhIFCywp1KTtD0NNmLyIHvZDrVD7aPDqWtBbwRJQmMUKGMGtJ453lMo
Im992IxbRgdcyK30j2zqx6Kx25ORM7uCe0BS6bnhcgpsbzjkoz6HLFIWgjin8t8JPTmxNJ90HP5M
QN4PIBFRuUGPmizniU4boMPEZufOP+dZt/u4VPdF67/lfg26pdpn9XdsNBfu1U/5i+ihN1nhssHQ
BCPZbcQpiK1LkenzFA832M0A36n3mGy6lIuYeXjmeI99higuCircMhrkj4QG1uVEvPsDaKCG3RWA
wic2ONojvVldDZs4rK756qdgFTAh3dkVAuraufpZPNyV5bF2A0ww7dvEeJU30PvKfN5ya3ZAymqx
ngzq6zXA94qaoLDvB2gy82Duc1oTHAK7eM0zpyHijTidnP557poXND7lpuoo/xNTCkjFgbrr2NUp
zD7RngHtiB2gB7SNToEa5xUvwDMq9bDMwltJREMNmXk9BA1MQ8t/RDCMkASlxcpIp7cQqzNxcatC
XQfLfvVinr9JaUxiybSaNcDBnDucc8qEitlAboUEg3Ha49SRpZYYBmiWRvwl+nxuWYELXW2y3OcG
gqOzmQtHniiS3tqRYTw8GIKgmpeKs2KTJc0hL2RIdEa784uURq6N6SzvTrNhfc8YxpQTd8xagWX3
CcX/TIzeNl6q3sfSaFkL/IKJiSURY1ceSVUj6GUvyIotIJYE1V3O6QgY4uTADgMbdpiH8NEkk2Dr
Ed20HjryxfOOjm6tOhhmEqVohzCupWud0ztdWx4/3PXhQZIzOzkGRzqdWaBAgrfSfAD2T40IgmQl
whztbvsWLBQfq49eu05/aonEwFN0X4t6l9vqYBb2U2eP84MucvxOJj89qRJxvDPux07pNYGx5Ird
t2l+iqIRlTFppBvmMNcmNqMlWhYxSVv8MQdiJUpA9ENQvLFncCHHoYkwc+RibL0TLUpJfIR3taS+
2N2rm9smZL1+ExK+BDqi3MV9+onVi7LfrB8jGg7bKPMvelH71unY7qCdPpEgzEmvsJF6RnTFp06c
OwCKESKYfRhbaNNK8zObGcnbvnUsexZz3ZhHbkKWFWJwosT72yRAfV1YK1QhLNYEh+/jFGRlQ8eq
CDAvR16LwywyeIXdHoeD2zYUauzVwVw8MrfDBhRijSJl/lnXEScCe8mYbqBd2fGfkrYgNSWkE+Yf
z3K0rrVNu1pgVHbm3NzN9NHp8jWENdMjFpmacDT15Fw3ahcaITEVKBCFxsRvOMyno3HIL4S8XLqQ
yafXlc01G6mt3A4RdpA27oHUiFURs7MnrcZcADSKsC6D/JBkZ+eVOESStrxmojo7+iurc2BVDxJ3
3JraBZO1jYMxtrJTmY47zn75Zoi/KhEheiU3s7Zov9YzGLt6AO0QRmQz+Awkq5zujFky/hhLGBXR
vGvL+LVArZAv0/Wo0g8lm3RcbJoSDRy8MQbspzIK8y2Zfi0Ky+K5AoNNjC4JZBa2bkCN/tyfEhMD
SuTDYRRedVO58VeUDdm9TNxIJGoeZvJ7FbFUmjbauo5SUoZD8/b7GaTAelMV8EhjZgobn1HKqkuH
4hCzZEa2UKuAFDSUuJgdY6KHIg/kuSAqx/Ig8zQFI3FbZD+qG0DQwrXrUNTLNPkBPYnUjbCJhfx4
QG/Tv2iruaO4qw5eiOAnc7G3WQ2apiR19E54KGdFddMpcqZYoFebsmw3Y8ckCR0qYG8Gx3jZrlLB
O6fJtDYrZ9jVvbo30/4OTeSxN/Lxlk7jj+RkSl1gr32LZO+8wzsQRaizG388TTmWMVcN4caGToso
EklQysa0XB6wWxqwNgtnp6bcswv1mWo17ojG4yhMILLK+5+UTOA+ImLaNraKEwK36UDyDXa4xqKu
HxxAlU6B2CNDzBNGF0ZFjB+CdNFo44BgWezVPyHi1xLi07mbq8+iySfqJvUQkO5z8trqHAUSqR3E
wTRvywtTsjcpatLnkgSCENEeNq1U6hcUOq097x2PVyMrjTdKzelcBTlDjZlTaJAYTFO45Wp7OhWD
l90oKscljHAaI5NqrBr3TV8eKKNPhoL4YMxCrGdPwTM33mzEfbhD3YMyk0NNO6iDEcO9D5JpTgm6
TPmPXXveZLaP77bSmz5FZtmUTr62Qy6zRJXxlh4Ll0h51wuf1kzibjwNp8OdeC4egIRWAx2McGOV
/gDknxcEb5RNaNEs/jTcl4kwEpZdnoeo2qdIkRJiVDVHJAR+STMnN1HgTJmxiMcIndjliQZssA6U
QxuwzY272YgJtknhDM3jz7Tkkoy6C4h5spKTMI1bkbnxBZ0tkJzsbQhTe0c4YQr4Af+4jKEF4e+Q
3bQZWocam0hyXmrmgHMPeh67R4czZpM6aNDDJBnPjcnFz/cekwHlESyOHNYtf/qAbLKirLIRfbTN
smCg1smbkp/PMBvK+MaRMD04nnz2atNmJpbsnZGlWU/+fVHGt7JA0OIw7gPjwVGVQIGNjrOCDkl9
bOVnk30Kqchi4agXzmGAvMD6nmr324l4Hl0F0WVIFmKiS9i5Y36Obv7YVS7+zkq/tB6O8rmCEtsA
sUA/xMpNRyQvkM+F4VcQRKgMrXsvz/+gv381Im9HnsPnxNliPVrBdYhqiCIjztCpqrjlBOqFTg6k
xMNONIlOs4lsLzTJm7ViUIhYfTd1s34ZnQ6ccz0d8cxckOwj6Ne1IiZ79taqQt5L53mVmxE7CbjB
nRXBLuG6X2fEnbqI5gefHnsaY6vv6gzkIIerHtPCtphjFOu63xeMBkk0y0qOwO0iTlr+RYDHMo8f
zV6wtaIE9ZeWbdCeGFeNK4yDrOo5sklLQXtS5k/TpuhcCTwu0+Q8SzwGADj/YFdAWAq/VegPZhAb
ZArQjoU2t0PufU/F+ISgB2+k3MkOSas1PRXM8Te+8RAad51Ni7SIaPZWRYXmum7qtZeaoO8KWHkd
eRFlFLmnmDqdVFfnLmFBQZmlcA0gxSauGpoKIc5TDPfB7WBDMpkJ0+qjFDRN+0mRQgZAdx4Cin3D
HbbWPh2aZB3JPDhIBPkiq7J9KLJP+sUEsZtwbJXb//UbsBoepj4xdOUeCni06iFojCUctrJCbC+x
FCEn5ynRyUf/LtP6xy+iEIZ3NO/9IX+ViJCHsmWjrgAnocchBytBWg1UaAhCGr3qltdYBmeXyaBX
02QxaF17Dc5G8mgQt5mHwQxguCGJ4w2zBG9J7uXYWIm+YhzdfqXYRTiD3orEp+fUOldRWW99i5hT
yiWhzg/bFVLrmA7yvG0708MvVdVIXDEdTCgrqbvMmgoyX6f0pVfkF1HqNRgJe5f+UIRbOElQjVkx
IhkjWGzxifm3KOoXCUussgwykC3QAjh9eBfKDoXIePJQM64cZ/woqhwfjJO/e45sj04Xf4kUZ6XB
SVh321rAwmlV0x8sV9xHk3+o2/bZtGhJMzoEoBBfNMddTEbV36aNR4BYwYddhl91TorU1FxFkD3r
BBV0bsgKhFKxpobcdzborQFaB2MlpvIu2yr3P7eGwEWEuZKB57DrPXKNSeTBFdNkCBjoBgnkMA2p
TKsWYG/gg0QEhXx0FP5lch2o+jhih0yJMar1rHetDTdhvM5e7S787wcjx4mVoxQ2Hee1VTLgTfWL
dVJ8G9G/IvdQG/kmBgK6lEACcf+2xDaxzuJYSdBkxX19UpP9k3r9H0WmD4v5qNd+3eyYKKKKDvcd
xE3PcD6ZAH7Foo+47CCdAzMufWSxMfaYKqIU7eS3keo7w67DI3qeqxe3zWlSlG2V3T8YPTY+ZdCm
jf8hAjllI5S5ME6/sTC9zlZq4EMykLP7H6jJOGlO8liyctBbdZDmMmVpcYWs+5Ec87R/DT/6wSGk
yWJf6gOqKxoixeh9RZTw6x59Tz6D4sVdYaNfjPa5mJN1UzEaGpBNY/sad07Hjdu0PT0q31mpZPxd
t17KciGwHwtugqjHaD7b8QVNz443wt0jPsByJyYWMBwPP1Az4BbqkRljaT9lEYOkkta+H9BYJyIF
L2n7ORb45QeXYEITMovHU+jMGu9jBswtdMCcuT9VONkbFZH81+lTwfFxP0/Rsw4C86T0YYR3eNdZ
zQ4UVHJ01fgnbr2MoVro03ip1qGf9E+o6lGJDfm5YGWelrBVOZjXXIdY8BrUmS3a3LWXD3cG6DKl
nnRLjteI59Fx3JAxyRoK+CpDQISS5UYv6UgoBCA9Cflbi27xh8KsS4vhJWzxDipjeC3o/sBjC6+O
Jx5yB+4OEX7frMr0gu0ZYczE5tUZGsFSPBKf1mxUx2UzR1AGGtpIlI4Y6K4AUqcvG67+JtOSlaCD
a18ZOiLdaVYHyg76ApZD+HlYfVcN/0FSvErmpQw0kWilabvWhgKZQ5IQ9MQcdHl+l/aYPHN6YXYq
EU708p+iSTwM5r/BgKtWsYryFJhbd+wn3YTixiKcthhnaBNYTDwypSY39baypSXfYpUcmKIvzT1T
AuMb6VjV47QLCjCZXU9JAVt9y5Tu3ASssNojqgqqh92GWOZistvLut4O5UimMJVW2iOcJ8ga/N4g
PktvBNYPAsNBNEZuM/LBjPjTRAabbAz27QxOp+aAsa0y43WYWLRmDw4G9hvID/TcAqQWtQLxNczl
2zzvs7z+pwb/zor5bYVr7ydQVvwi2q9EAAIbYZRFZF7KxPlI6PLJTDF/FYizw1h4RxFPD9UIb8RE
tLPyAZfWonqj9hDbMcCBhKKjRGqv+jlhNh8wUnSZvncvKpVPLXIi4BWAnNREh0zbT5yv9to2gcDL
cuFHVCeOGzRVbHdLPtYnbQ2cUCOiKxgr52ien1lpiBUkh2qdsaJ3qUc0cbkcjHOcCJZX7CaDVcBt
3WNPEb52ogB+LRyclWPVD8Vw8iew2l56FRlmjn5+r5OP0bCOTo9KzhKckqtKc/c59iWla0qBBcK/
ws7iEr1g2IxgxpTpO3P6Xcish/smD7bLxdHglWGSVaKkGMdLUhNqY6m1w8SJfV++W3R3Gg+fYJ1N
r2lB0OWoWVkGp4bTT/A4KP1s/MtfcS5S/7qYgIexOwPhfpGKlHe/3ZJN1x/mysAJSk+blF1es3j4
8NtwWiF5myofXxbNWjJHa7C24taG1z4JgQal3WsSwBUNn6pk+M6h6++a9zmjWmkUQF6/8e6tInmn
6GzWtdWaW+28s4KaaCKH26yMmwE6FLELbWd5z0148kf3gISd0EzTw2RDtBdG7+xvY+J2RmcRL20E
Q467xOSoPdtIjsyQPpJlQU8l+hMIhP3FyIzUupSJaFod7IXNmn+P9Fz3XVVTZw044PqEjmkVLi2m
4ZBqaQPX2nNogpJlecFeui44XwWieLaqeeMtk0ZlvJpFE+KeoRNEMlNyNJqXohhBk0PttSiZKKKg
jNgMZZji7EUL4zmbWUmE79ADNNXJZL449Xin7CEu1pMcz2FcPMal+1POpwZPSshFntKZXLdJGAAD
gqzuDXRoE9o7/4uyM1uOHcmy66+U1bNQDTjgDqBNpYeYRzKCM/kC4+WAeZ7x9VpgZakzq9pS0kvY
JXlJBiMA9+Pn7L02FTbevpLE2SR1T7XRtEespfNBHeAiXfyj41jPOqGVyzgrO6JpPzQLlJ8ry5ve
MHBo+O0DwXnmruiyJwTwWJs81piJbuuiSr2VTjgYe3tdMADomUHZTGl62NTw0d6tmPkS+oNfjk/Z
JJ3hIaF1tAr6LoJdQEdeGnT1KbPiVWvDteXNrsoLQwmEBI71mSrj5Ayus6HHg8eiwvFcA10IJous
N/mufLyJWHCJCJQclhhCjTFNCRMrVJgBRxrKGOS/k7D2TnxeY8le9DtNG78Cs3qOArnlYHM3kBxS
CA9vrHXhziZNHoZdGjjA2wJiWm3sg47XrhjodAhXufMMsfMlN5JNsyQDau6HqVokmadtiStxYJ+a
qyHtLmYsyovW4nO0gmqfMuNUad1uE7+7McomXJc5B+G+9/aOLD4GRgTayMgqCmxEwS2mx6S7zTFm
cXgfwAdk2or6hb/UiI29btHvgUyzp3pcCZeOs12LD9R0iheJ9YAIg3U9MU0Hpqit8iz6CAbtmuXJ
fWR1z5OHbICe8EfuinzdUJgVjdyhu/iIKjfeI2VfJ3jthFk1K8xE9c5Vai0GAjaL4J1UIBveTHaS
YFTx0HkOUkic6wY2R6j54yJtcK/UJaBpFyk/g6yzr0/aobW0R0Q5vwJolWu/715+8guL4FEHfEsO
F+4M434aaRRIRB5TnIKAbmgJ9LTbpsGmxZckwP6Qz8ZF/OzFlOgV4lrSl4xXUY10hLI39nfb/syG
6tGsKNU1j8iSqL4UJLc1MQeQfMjeIgfeYmq8OgOZ217JgD+uAnNdyvCuM59zPdlNZRifEOWTKbg2
sEAvYwxdTQ06X+vfO9N4zarm1oqtp9qgkOxC84DUGlJovhqwoHJuf8cyfW9UqH3qToARldHazNHM
GswSbNVykDT0G8YE3UrQc1mHvLB6a5GJ62S3FVuuNmRPYyOLg93zD3pDB0P1t2GJ/rv14eJP0rsQ
AkijDKASVj4ImQTn3be6wyyV1ubQPHourVNloz12k/ilzMmuiIqSQmzj4vsL8H8Xm7aCjYO9BWfZ
ODMlIAN3SXhSIQp2PEAskNUAFQIOyUbeOlnHpH02ZYhSAJu08hfXovExjs++BMUp8uAIECbj91nl
WrQXZZNw1DJEkNisV5EHKMYxDE7yo48tt513UJpffYCzvRZrd1RPpKbAzQ1pGqUvSB7LTafzm+iK
oF5HOcr9Yym+rOrhOxvjGzd1CUZMx5sOCdgqrCKauMYvBI3pUbgYXSra7lyesDpMuQlibO9epm71
MHmy7+kJujuwphCQI8SLREc5eX9bDM1lSlSxcSjJTfY7yssJ678m92bKWLeMbvtqLm5G/6Ez423T
deaNhNOkBCZsp2WP1wN0cjKs9kYZfRt5vKvrpyQuCAhsAihb7SX3eEppv7Jc+7UwWW5KpJqrJGjm
xjHZ9a3p7jxhfHs9IyBRViujj+htpVCQfLTiCOs2qpX3AOifihYOE5joVaY4XGWltu6I+VRxSkOl
H05Nk2SbrG3EamoQJNtrIwKB4TjSWbmG+VIY2qqlVFshMnyMdLq0gvinlUYG2qLtRghwPeot5J/Y
buwMd3X6GTGlX4WOLTYWCqZ4luIZxEsShULh0QwPbTjx2tFEWCDhPCZCTjPQFcfyjAazQYqNemEs
oM0r4zF00MHR2ibx06b7LEYGlmAT5uwgbd/AQUeGsMZY98snSir07FdpQVPsHHoJnfOk06rfForR
Yw4964DvOctVsUTRUMFFqZ+K3E1RtIKM8NtwRfY8YywUzrhiUSePLoRWrXyUJdQSrJytBQOlJbIz
Ddi3SbhlV1LSXjgUI56JatULmfw2dbuLTPHL74m7lSbcwRLTLSAOG+w5fYPhGob9jgxCGmAzxWsM
rRKHePFWFjZvSEbsp4jll9+rt8khKydXBLT2HJ8DI2WLkPHpnDOQXyYNm0Buyo/RfY3AXgjMNCuw
WrOBTDyA6yXIHIXQykTDvxo0HXXMnETcCMhxKYlHDRPBATzaikAHTH8BdiwnCJ5by1Zkh6d7dr1x
ZfrafqrcO82kx4sBw62sLZwJbeFH8amYc82YbWClT5xHevpoHJuJS9PQ6IL3JQEl1Ap1mwBCBGjK
wI5ysrS/BpDw5PWQ1WNgrWMkzpzqcUiIaJwiuP810E46gY28NuanzNtvyRux6VLlrIz4o3Bo6JNa
RFBlxpqO1pGDYbt0O5hdBG5ZnUpYlDLsZ7m+YQ/xqGvRVDrGwGHJUg4uNwYKdUb0k49aAh22uSFY
FMi+n2mb0WR4aQp9q+e1AWXCvkxdKbaGD10hn8xl0w5Ly0wv0n+x+/oMGuWoAOpF5aPmfdNYvJgi
vecAG8KcoLesErmOZPTYkvBMFyf8wlPyIohNgpfYErdgGBKkCgAEt5s2Y8A8KAwLsdM185Foslyl
R5u451URFKyvoiCzgcs5bmbeafmWtazaI/qsTqGesw3gVijSJ/+99JFQ1qPKGLgFj1lbk/DJguKk
R61qP30xwr/mRc8jeDRodxby0ym0d6Mw7U0XRt8yEsW2EzrCMSsGjzFx5mbrOKdVq25ocu4lvsAD
wlFMyJ5O/W/RfC4VhlZaJGcGZyzSLpLxxAOeHbxaUnsZOEFsVJc/Ife8r129wSF25xp1tZlE+y0G
vKBlTCqHlSFFKbjYkhnMgR4E+Y/aO7bd7BmgTLxP/PLhbkD5k875zfAaGVz55rCnB/OJtGmd+b9Y
vsCIzxic2T35Ps1Zf2SDszHfzW6XIBqfJyNByPPaWD1DUUhZerEPISdZqdoGPqKuwj0ijEC86BcH
6nyeTn5oMVviawFDCpTYWpIhMLXxxWUhadExpjClzXmBx/Y5ebuqjcmqT19LqoJw8I/jFL8aE0uS
NpBn/loJjuW9BwXDDH7FGvvQR5mpYxFey1dZ+BfDePbNN+64Q88umMAAgs/IZNA9IKm5oTBaRUX1
SwGTqEl27J8xzBLg13aPbjecGdOvCmcWVPAU4Sa3ffZSlrwKLccBWVdHUA6xlSxTVAdsMlSnxEY3
qIcNktTdjXvLbGRNFvqCyNMrhcdb1Vlrx7t4tDJd37pKSCWZScEwqxLUwAii9Y5eAs44TO9xcA92
++2bjEE71xwXPQk+vWvsVRTtWhE8ywKMA4VqyyvDifQ1R3VNGb8wW7EN7OHBr+MDgfV6WV5a0X0K
49Eg7ojVZJGF8TqKuT2hjlrqbtR9zijjItCcmza7GUeOQP//Mazbr/zmPf2q/+d/fAz/+ZGTUhn6
QfO//vhh/Y+P/a989d68/+GDNTqtZry2X9V498VSx7fyg377n/+vX/zL189PeYDO/6chqiSP/sfv
f/5v3zf/AX//6yWvGtKUk7/+9tk5nNRw+Zav97r5+1819TfD4eRJic7UwtEt9X9yVDXT+BuDSxOk
jzSFZev2X/+S8dOCv//VEnP4qpq/ooTrOOK/clRN/W86GnfBV6QlXEXE6j+f2+Uf8ai8bP94LX77
+C9Zm15ylG01z4zfQQXxzxRVqUyDp6c7Qriu6VL36nz94/0uzPz5f/+PHs3cZOk4/H0XgHZbfDLm
XfT5ZN3WolHrxHIf2MO0Nb1vKr68uHp5K/eMXLZYXh4yhE4Ux3gYHZzmhaI++d1r+d88P0v+6/Oz
6BfququkbvMsjTkF9vfPr/DDLEAattQYqm78Nqo2tT54i5IGJ4OlDPnshiP3rqsQIDABjq6Vb3Cf
aVC/ikYc7InJYxrOrf9hidClxUzDFgHY8SF2MGfrTlreymw/+UNwnOr0tnSy8Ua51XuZm0x+I5iz
KdD3defjiNRzEBR6VrYHvwzf9dEYbjIz8Z/KJMICNUvwghjsimm8+wq9qAt9+tL1pnkDSHbdef2d
Gfbp/+0l+mMQLm+hBR3SNLjEDFtaxhzH+/uXiCDz3JYiR1DOm70ZMcEffx4S1eAk6QHuyJ4WpKpn
4ZnlJc8653YQd325VXTQlnkROsc4irbs3MMxGClMjTjxjwOzLjcMtWsxaC+1TMZj3Arvamvt7UQQ
30OusAzggN7Wgw++oSgIjcoyzi1OlC8qNxhPRtgQsxRs7bRynnueBWu6SQhs0tvPEypiVEyIlU2H
ysg0dSxlZnE3ztOTP7+I7PkV+MNFbjnC1V1TWa6QwpTzTfC7i6gcxzr1A5OiiXVtwKsQJ7QxkDn0
d5g5vJuuoQ5rZXREDcpBgIk0XWgdLq3WQkO22j46umZzbjp5U9Am3hgtdG8vHvxzAsMHUVx8Vk2d
nINUvCXRgCZm/lQTohZm5wjArA36VbRuvEosrdgAk9Gvw/xA/YoSmsbJbnLR5Uqri68udYRgOvo9
JvVFZl1xrSb91M/+9h8P/M+DNIrfPlResSah0jp6YWzdVJM0b0B4hLu+qXZxUOTQAJ2cxnIDJdc3
3U0DbTBy8vhNwgLYWGkMoMeUBsGBxXAaw2DfOWAtuvmjn0+Fgc9EvA2jQ2DD9+ljGMizv70pyuzI
UFl6ESD62LduCturTl7OmP3P3z4xJzn/4e2Da2IKDqyGwAxqq3+5wLXYhaIhhmFZOvglBbq1myCw
L7wsRIpjQtr6eg61isnaY282hIs5JQifmhlnoNdrTw7+hpO0vE962JdN49yVE8AUKxxvCG2JToVZ
xDd1TEfSuUm6rnwq5ly5OFc5yRK0oUwfu3A5G7sLq4+2f/7HOda//XGmcNkYTOYl85/4LwscVtxY
0RfrOTP2vyyX9KkhC4azZ5FWCCHkHHAc6YwBTmAPAXLM6HoY4VVT3kcQOoAlNS+4/nxq6my4kqo1
mVXyuZ+HVM1hagTcrbxR3yaaGRI/RWhMF8XWyvHi6Emrc4XoKlzHVmsxMZPD3c+D3Y37QsO0zvxh
vGvzTh1KwTHu54tBlYx3ph3Qk2cH2BK/ogigvKRAjy6q8ohQcXu1+vnw58GuiKjKbccHZj6Slg1K
dekpU70TJX6JRyd4xFDSbTOTnGTUdmvNdcJXZ6S28/ryqhttfjHMArhICbZIaaQ/VC4JiALeW+oX
eKSy/DHJk2hd+6bY4wRiCpUQLA9oOD1OJse9it1qo9vtnYJtcIuo1H/ysVK1tCuubVT6T8ji1rTr
5V1vFZ9//hbL/+YtZpFWgsuX99dW89d/t/xwIleh7jEb6hzJVK2yrz7ymod8JKxxql/8zJav/oT0
NIjQAOc2AXDzA9M2dDoIjjHxHgaLiWiXRdNGI2mQdm9wlU7nnH4eRJw6JzOx8l3KoRIppF+uukS8
4YVrtm5kW6e0q7LDaDfHsCIuiUZYuVe1abwE023RuuLUKgwYZKxjDLKI7/Dt9slPaNtjZ/mV5tL6
jPN9U5m7psizMyIbxlVlsQ6imtBiba8hZQA94tL3HfXJO9Cl/eeDXarVn7+cHNb+7ZaxBQ0AGtD6
nDI/h8z//vUcNBBhVY6sqh/WgbLaA05TGpTQaDoIL55KGLR3zT4gwzfKpLxL5gfHeIAEr1+jzvZv
Wqfctfzk4389lH2zKgYPRW1DlpmiqHkknHqbR8p4liWdMSclkSSDxRLqxIOOiDe3LJ6HjuYXwqy1
L6E+Om4+3SH7sVea6UElHib7bFjF6YdwQW4DyS304JcJMnPX4BbRXHweyDdxKJifwEfUjhKKqIrZ
JF7PD1J0/bKtkXCVTIXL2QJvGKO/d6bqisK1PLYt2ZC64emA2gEwFVqBkmNIn0QwHDXMNhd4iQ0U
0PYQlpyKfx5IdANSpAVvcpjbOF6tndvY1M71ZNJGxc7YJB70fSu8AgDGBNfoZ0mf1qlHY+dqpbjY
8wPqJXTgjckIO5+azdBl8jYNYFVHbtFecZLrK7fQCFWuYK95DDs45VcJPpDkVs5DnELOPInO6o+T
jderTrL8rQ+Hl7YYqrvBL7Jz4OrlcvKs7A090wM6uv5UB2N0/XnIJxhdYSkOaTVxqPdseexHE2t1
pH04ep59/PlVZ/7bTWwbtu2y/wjTETZTvz9edDa5z9mIp2wZVKtBdsUdMp5iVxUQ5SLe8LNsBaYK
NxqIm4BJGKRtR1EZ7zumLEdzSGqsv9l3JVMcQQHm910c2s9e5rK1V8EngzxtG2jWNRuveey7xJsS
NV7TJLyzxr7nlI3+Jxzd088DVK9+44UC1l6guscCiWQFWuP5z/9krv5/PR3YFN5UXqxeUgqXQvOP
f3TpNn3rWGOM+I29fswffh4SuIig7MVdD1n47A/Oa51I+gVNoJaVctK9EVJvyo5MB4m09aR5LuLF
bgifHDytWHTpof18VXmq2yeWLZd1bwZPgwebDm2AJKpkM5JL/uhEAeqTet0i473r9KShY6aTEtTk
BMHOH2I4JUktCFw2SV1+D5ZpgcJlvxsb51IRmI1sruaYnY3oQpphmSGdNLqhJxESt1RXPZSR79P5
LT8j/PeUhOVbHt/s6yD8dGL0Llo80vZy3zyJWaucFtgNX0fTfampaJftV6M53xle7KlAPT5oBDUF
8fg2mGxoNC6XCTYRUm/62XE1vpd9iOnFzLe2gks/mNjdJmVt3dwXS6a/pM/jyWEDcG4dcKvTm9uA
Bh8zoGa0lpuUAJOqe40quYvt+N3BqOqWaCQN+vs4shE2M6xiDTeJvuh656ZysOFIT6NRU17DfsKq
lgXhWUtpU0SMqAINfm+Rx/eGZBTRuVRR0nuKwuil0h6UKu+70bb2kQVmq8pgec9xSJ3qn7WMs4PW
JsuobDCrDdpt5KCEb3WI8FY6PEbW3MyZM4/6reime+jti0h7DFwIuEHmEuxXXGO7KdaDjy7cQIpH
NUBnlElYjmpoUSJB3KRViebV8LaVyJ5RkpqoyEICiROB80CWI6PuKdnpbh0DfjKdpclwwKzCbWmY
GwMFGjQbpCtaKXcERjI3wUO6MQv/Q4d8p9nOZ6n0fTi2BKuHJIQYTert/TvPteqNlWhM+zpEdIls
9bWR33LmYXVKV44d0Y2F+566OtNwLKVOm8l9Arh+QLy0NaqZOycdCfBS13aC6J0OfanstJOF8+GQ
SdzSbQ7+GEYs5+mlkRCdApdlgVEYLXMx+CetiI/8ZfaaPAb63gKxdgklGSGatk1G/Zb+/XegYaDp
hB9ugiCuCDHN7qpWfwD2A2OoWjhOsVMCYQqQ/HLoAGMU8hC49COjQV2cYqQ5W5vzQBqvQcQUT47C
uBHx9DRVXbauIdyhCOPzbIj2RrHq7aRgwDTg4LA47O66QQ5rBPRamD25jfOe5i5JTzsgHGdlMs9o
Gr3ZDqAlHwiD+04q79hLK7gdaBuMFQVGb/F2ojE8M66CQysC7WJM96XMftGh3kYBiu2JJaRGX+b5
rrUbp2iDewKthnEuBpf2FerOmrZWA3ejnXCXMEl80nT9XbN69iL/OUG7Pwb6rlPdIn4IAwOBV4Oj
BdvpLT3k28FwcD0/MxzjNizc16lSJOyO2ixQXBXzRmW+RWQUBFiitZrc3n4slj74zG74QiyXv6Y8
8X5AD6nlnX1NDz4ypNt0xKLS4x1YiJKbeZT5nYjddxVPGER7+KH0MdAq+ujAfM3xV4mD3cYONePc
6UzU8iFfIKofH2UY7YBYM1gk3x5eCiLhvNfFQa+IvzXM+LOIA4v8xQqSTloi4PGUve7H8urmxCoq
0JmhFf2q8dHRySW1FzE2TjciWceOU56fTAta/G+EWRFZUiRPU6Eu6cE79A53YNUPu7TkTsOeINYG
HYtFBxOOfCh4svEXUaeMxRgMTk229rJU30oaho5XbRqJlgLz4rgjMYDwUtibvaCrSmbRNY0ZXvjW
BE089d4YtALB8xgG96TLUPw9UXpoZ7c3tPNgE0vVAfFg3w9dKEG1TswoKvoXz66cEy2YG97w7yjh
edUQkRal0EhzI/6i0dprP6BrUbLETlltQeh2Z1uNrOmi4E1w2x3gcIjABKaWsjqoZAt1sVy0MT8m
tb0XZEzNPhrLDf4rRkiBXqwyPdehATaPtYcJLhYF1D5i+nSz+GrDs2vchaP6Zp7jb8IQjLNfwQgw
SvSShpeeq2KaNpY3PjfFnJwjesRrXh8TQNCDW624cw2NmMMubEjyhI9vmOmX44TJSwqwggYeY5xw
Si+ZeZF19oid664Sqtz6WBjq9ho2m7I3H7JcMJwswnu7sU49+rAiiqZ9J6Z6K0EmNnUVbtJh6Fea
Gvxbzx7mlEnry4NZPmMUCYZ27lunH3eEYTvYZhNYX8hHElQ021YMR2QS9sKNUNYmI7K/DKwageEi
QcmHQOtOcyj3cobUA5ZEvTSc29J6MCzCk6JOS1eTm1yjkQgN0rYtLY7POBQYdsdGtrazHRAFe00D
SN8Kjflx+InJpNwHCQtiP4Xp3irLU94SrJ0Oub520XRvuBUKmK5uzj+SLrG3xaD/IhCuum08fx1x
lT+w2T6VHYR9t7PNcxVqZ4lmflHo3rUTdn8D/ixdt1H8VQS451wEEn1S1UvbYioXhRzA9HF4dDhy
bVIz/zBbH4t1lD2aPbFus1CTIGnFgFOaJYMUx14Vsp7OrdDWvNV49jVkYS0TtL4E21BCfzElzhhp
4dMNXGjndo5ChLKY8Pnipe9hWmS1+0sv210VgXHz4oz9Ia8/mL2dOjod8CtJVkhR3BIxQgOrCBGT
OYG3KTLelAn306rvYrDnWM52Oc46QdR8Op5bTs9LkVj9TjU+2h6rRwA6GFBEvLtpyB5ifWT6htNW
VagVe3Q25IPe5gMsvDGMfkWTulSRZu9cQkSIvgJoLDPr6NblhFD1PZnzj/yIiLV8EMcmdqZ/PBhj
y9bE5lekdnJSxFhcAub0btSmJ3TndCGzox936TFLLELWGl3Og45vG53BwjVJfYdLbJN0hKbW1nF3
IPDJNEUENA28VYF3sLLQj6t2673j6MNK2tG0yTpI+a3ZvUTJ+GInZrVxQO7sQm8Artu/eVY0dy3S
fZfPR9xaQ/ChyWxZRTFJ4gQ5M2dYJFhTahdAAvKCl7qYVTSkhduJQlOBqrsjvYJJiSmbadcxH1y4
FpbDri30Q5VPxMaVV4XIZ90Ra8j5no1PsdfbIcEhjbZOecpQtJGDwYf8RbdPoZ1lzaxGGw9ITCRs
mhHmGcfkDmK7wiXgQS96wS9n76zaSFbC1relsnockggyYI8BZir6SxFB7OyqQ1EjaWmlDi8c4aI/
1jcM/ehETyjGixSODpFnlf8WoNWKoOhENplbgnqo5z+MPXXMKG0UlkBbbPwidfsZ+mqn1Rbd4fyh
n+IHJqMkRrvmo8vcGUuej9HZWfdK+xbNBPICWIUtBBRTw8aPXHTIEsu5A3/KpgZLMulgi9A/IAqZ
dsbQfHiDcwqou5Z4GF8G3an2I0EELc0DnxNNUiNIDsZpL5PucSKpzgWQEcFrKyyz2SRli/m+Q5zW
8ZQYkaynCeFSoa01L6J/hU9qa+CMiiy0GWWI+gdsobWJC476tuCWbKZsrb4d7MCsUOj9EZOD6ELC
DacLAHzfSns/QjKEVpxv8IJApiqgfVI+FRFYYjrgsLcgCwQPYqiwTmedtp4GRGaVqZGdm4mNa5Ag
0U1eCPdDkeOQQK1AJ4RwjG+tPULRR0eSjoxHfQIg1I+IXgauwc63BoTseHXjyFhHU/kcet2pT1xM
AoQbpyHRgS3WPlm74VZzMYECSLuNNfE8leu8bqsdcYC3ecb75vT11gGjSZwnrYI26g6KXWpd62rL
rSGhcxNcYGnlW+8oQtfJieHaRstVWlbLQH4facCYjJirXfMY/4168IHI4C7JC8TQjUJBW+TvnE1Z
cMJyWImUghazBf79OEPbqdWbKeKYkIzVpxnk8crg2S1iEga7/gRS7GYCroD3JPRWAibWeZqlYRmJ
AIqtgVMQWtpOLzm+rTKeJGV8DlOd+3hhGSSIAHk0VvE0XJFgTQdzqm8HB3cYxgwcsyRPohyjLpSE
r47Te2r0JFP57bmU9rp265niGzRrVaNMsNGcIUycDkoH8QU+6HUkhzQFcOGmc4oTc2UvchTzkRmB
1yJLdWUHcNVK9mNXPxZBstbGcNpgUkZhW5FeZ4XtqiYtwND65KBVqYlHtXyrMxHSokbSmwp0ygAR
br3xFdHIbVTi0iazyF5qnAuUMb0nOArXlRAYZadTKIYQVT9bkSi435rgpvIhwKtpQnnioLnwAYmu
U/8M2fUzHDHFpcrd6Cbh5cVgM1aH8sjQJXxK9R11/W0sTR+q5PBosagUQ5auq4zvcmy6aN51QGtP
zMhdCk4wGs27Lixw+arA2qYqHhdjxQnYjt3+TmbavnNptcf1yTDEu/C7vSFTxe6Hg77Jop1uZSub
9WVX4enkLEsKeFuGcBlKeBu2xg0kr5UWvFKBM1K33jyGPktpysdYWLu4q+VKK63bbngmlZukGSJT
EQBxW2iMGDGrMLCnnzDiUAjEiQQnY5t76rFNiwuy0OkzIUEiU7DcAZxegoankQX+ucCwcUDMtxv1
sy7agBdVg4u5cCR/3ABLTUxhBeRS2XsMUxBHCEhAT7Vmm3uqC+udOyxctS6nWWAr41LqKD/R2Lwn
fk5p3i8nE50SttC6iO1N0noHmXiUmsiqIFCRNutj/G2Dl7hIdkXPD9Bazt+Nhiwt77kPMKkCN58+
I794QRVCVlHfngBjgAnyOAgpg4TFybpP0YRUmt7vHS95iJmZBVFwtGIIII6o41UgYU16/vQ85ubD
8EDPKl8JNuSDpgAmMu9CudCXG/DKvEFdz+6qvxqlvGG66y0dj+VqatMvn5K0SjbS99Jt03cfuTUQ
f15XWHP0TRhnzY24OC0qcTrI9YbBBsyQtmWRZGS61zSmEJiBtloeCNAeOT2PjoOlLy/lpK8dhMg8
4QGDFGteFaGxaUl5LDuOWLkPrjQ20cyLlOCmrlK7prNPFDX3Xs4MZhTdusYvuG5p9SACjkIGNrKM
N4h4773pBkIi7YExLI9Fjyc9Bh3GRDS6jav+s+th/QJ/JZ7OCZZxx56CIeVIbY0jvP2unf6xHEpA
vU6ITaH6DrAzbDOMVZ2nv9Z5eNRSOJsYNRu6TzrZAgYwCR+5/6KQsIIHtYaEe+R6pSOgofkV4Tny
qPmT0Hw3x+xdKzIGDaBdXZv7DINHNzGLZtgBh2mwWJWsixoIN7PmzA8ASUv+hE2Do2SVOpNA3unf
YUyMVl2VPELGxnOL12odY6mkeOkU1UPaz+AtMq9CQOQTl6Om1+xaF+pgZliWLcnFYa7ViGxjCfJ/
+Y/8ui6+q7R43bTGpheAc62DbaeYpz05rTwCQ0IHkT70XXut1OMPZrQd6VDrOYDmkJgc1RLdBjb9
PvVwDKoWyE/Iz5ly2t+qN6hIqV+rHpo/59r5OgElDVp6zz2E9xDtwYmQN1crLA7YMVQwn0hGBm7L
skOzmFEMrHumzLaGhDQcLn4WHqDBDMRH6SsZ0yIAvjAuqzD9HqilO/WiqeQYg/CBJ4nmuLwl5+Wl
J4CResS/NJ6MNrIyvhLhXpB2c7WN7b1eByU1NQ4hL03eaqREbgr/yKRVx3sdvwXBbdMXHYkrSNKx
xG7d0VpxKzzFlj9DVjqkYol5GhoLfU1IMWpMIXwBw+WIB8VeTt4vpjcVCcZBcCoDD/mnvEc7Gl7u
ik7PDkVb3BVhfdZEFh8Hvzknv4DPJN7gcrNhWQHdtwwU2EBVRXiegRZl/kNeGQ8w4sJWbGaNVEpP
gw+y99At94hOd4WFgj3sY3a/nECZEpJ8l6a3U2zhWzYsziWcZn8+igcmyLUNXLRVW2HW/g7NuQ0T
0i2A6gHEReC8mkdHIo3p0fnhU1GZPie36MG3SbHELS04nMz5CwGsO3LPzLyk5U1iqurE19CE2gEW
EknpHkluXrnVJBKTzkF+RJFsDmjkq3iXO+RLxeQhgkESC9UM5mKo+Kb8PexpC/G8ymUyEI+Ah4IT
aYlBUr2bARPggiiAhYA/lZa+uPo9sQ0VvQ1mYh16RKaDEZXN0ItHS1XP2K9oALtgh+G+zgYOKrlM
/6pTDDODReq0mARUqo7kzEkvV7S/HzPS2lGVq9vYlFu3yzcAUKed72+a+lrp+nis4tJdNwEkTy2i
ddGp121Y5y+x7v9SyLYXppZcIDjYXO7BuEw9cdWDhtglYj8JaX3xUFhGSXoxGtzWbh8jqu47b5f6
6tTW9WdsfJe2n1JBs4iYELBtrFhOEkAz71giIpQXcTauLZ2jUFGG66pt0msTBtvBDXGHLaLWP+jD
6OxljXSlAyUdDwLF3FS9ASEMViddt+jhz3YdkVYo8zNe+Zp4oMB6zFLEpkNrE4xgKOfGGnCPuYbi
JDTq3iI+lEwXnfxiMQiBsL0VUrvH3UMJGSbnoufshV5wnbcQrt2Jjo6j8P7nJxiN+dJz3Cc2Ulap
IH6y+wgQvlnQCNSpsT1a/PZQ3mojq1g20E2ieSDp/iKY08kl+9/cncly5EiWZX+lpPdIgQKKaVML
m0fawNG5gZB0umKe56/vA4/urIzoqhCpXUkvkpIMOulOM6jq0/fuPTfFFbDQ8XezH1PiiH5a2kX9
EfW6Do6ey2DUWFubGFJFx2XhMF5w2uA8TE2ymSTBIJVfW5usgvI49CYqAboTpslVvkegQsT3gxb5
OahP4Awec4edE5ZfeVLTIq6B7FETK/Fozr4QuxJ7RNhQLxNv1SRJRTkb7wSH1yI3IGbhFfjWXRSC
6FJ2NAKI+O5ltY+EZS9Srej43YYPbF77iEb5EsIaWh91SQCKtvi/T6GMXxMAy22XqEddDvseHfU+
lKj6Ar380Wv+sG8eMRCV52A10C9b2lLrtm6PzpRAlodACAIUsLnyJH6XK9vjzYh1LGucus6s2Ppm
iIEoOoVtDaxB05OOdeTWW8/j3E/xrOvVB3sZfzGD+cmBPJq6l1GEh8gPH0MqksHlAbJ8ds6+YQEm
FdKhSrSMW7wcW1o3LFIEuqILidp1zX05WD9IjjLRnU/Ozpq0rVtXnxwHGu5xjSAooS3r2j1Veett
GRb+arTpu6AHCJyi/RCCGjkNI9Ll6uuIXuZQI3hOPGqlbCYdcHsF1iBd9A+he06ggG6gILw5zbRQ
eXQGWoMSctpPERevSJ3R3b3QuqbFkcNlj+jR9ZXzgdElXIV4i1ciyWEFM/44eLQvG8TFCC9VvVXk
mhhukG+AjUfrMhDRJoZemgP9vRgNbiBBegYhzQUDi0ffawHtcqfxh/SO7BMSVXJ1wn3lUArBLMA0
WKkMFRXUofo7ri1eu4RWFi/ktnPrG0a2GXsEKZtBy3Oq/QZZYxE22/IXEwi18EmwUtZgXHt3IrJT
Or/SGL+zKy5W7CJNrQqcpjblMqNNdD9lAK+bltaM4OEs818p+H2k9FgRfCs5O0X45caj3LaxT/9m
vqxo9bjhtyDMskKD15jiqXdL8SSifGtQMcM3HRgvudzRQXfkaFf08eoQtIEnQt05Ppo903qeARl4
hNcO2hI1ov9gUbg8uPqEEymb+mUEPDtVo0fWgt48kCrL3UzlJ+gF1YPmEvgX99ywtBfyp38RxxK+
iNxqTmzcxDVXPoFqVG5Y9r1vK4iOMIOrUwRtr4I8DMgc9TqMwow+ZUHZTlN9rczuU+vzY2aP2d4I
CPjoY1FBmBTWUpBJ8RVhA8tLYGFmpm9RZVsb/IziXFn0BEIE9avK1ftzj7X8DphgVVIV3ot8C9u5
vjMoxEJKjnORZjZj6SifHdc1r8XFJkth3yi7u0DV6S9uY1e7xqVmbaOPNm2saxRV0T00J+s4WcGb
S7r4/feHqCNVMpBc2kGy7MmwTx58CuY79wNkD2QggP3zmUiHVk0PKMN2EgakhYliJL2+MK9twlVC
/OhQNRzAP4W3GHjkTaOQXQyN3+7mL/ZJKg+aVjON6Yh860ps226BxYheV7+22hgc4Gzq1vq63jhe
XN+9+UNVS9Zg0D/osVXdvXz0j/zyb2lDWqmKdfMQgr9/9J0vVXBnZkiO+pvj7ESQtVxVpixP6KM1
u2+ZPfjZ2XCGsz4Z3WOaPI9uUd65U/ePgW7CESqmEJw1n+oT6DBDhulm9JyfecvCX+okAroZ7kZZ
Pck4/xV7mX5yy7p6cjPDQceYepvfX1RNya6tpqfRjO5AEr3X3hANDeky3XlTZz5Z0BoZYegb36UE
hVI0QGewociGMns0FG8hdxF2ZVVDGDZabYnxXT6kksclJvf3LR/c/JcRkpqDsDE9BxZ8Hwx49sqO
1PDgBfBmgjq4TiqqGaA7H2Y3a8GZcC3Lyt1VsXRvmWTIMXT2T58b9XzoSBbNx5AE7yrSu+fKDAXa
AOcWuRpwAHgs6Kdwo2Aoy7Zz//QUAI47yFmrl5bGqYjSAoEsloCKYFxHs/W7iziepEStwy1ckK1u
MiU+SZNOudT6wxS5T4EywbZqFtqhlmU9VA9OxFi5Yei65F88bvtmTQeoeq4aVT7OCAohzm04dq+5
8HOUlA9goxOOg7Q/jIpMXlEa6thQN9kZEvMQ5dgqsZ7cyCQWMOeCDOJlBwLuDrs9f7A0HzV8QLhI
rMXGWUu6vUp46XlRMKL3afOSWmJZOpPFs6XCdWczlpLksgi/8F8tyq2DbuXuMrR+FZEE3Rfl2j2O
qqex14yDSfQ0TTdYPo1ZBCfaKzdcXsbK1wcyTMLBOCO3FSuSdiR7niB0r0xyJFjZtrJAy+VWVW77
UrNuo51kFxrQm6FscFK3cxha4Rw7HAUWaPGNSxNp4c0iD6NVAMHTcp2Ozb0afw9SDMYebl6ezCm1
DmXLtg9cHwEp5BVdusfUY+4BzrTbmKEWoNKUGUrl6Z391985sQOHOSR3zCYkRWleeheYNXbVPMPM
7TfMzPbeKpBIF80gWQlw84V8iygXHvIK6KWXpe524s6/revyGjcIVFQV/Opr4T78/pCBK3DKVNuN
SATXvvtN/jmHKV7RqXQ+cQ5QCAMvtzKXUSyQnxOwHMz9bfVAlsZ6NDx1GO3QWleevfM48KD69e3W
tXlQC81xcKwTH69UT3zsAvmLfY2hMO8563CkcEssAlQwo9LSHeFx3WmCcrPSZFgAZirGo6M5QL/s
kLtAOUt5fZBMZMY0+zB1tqooza80M1cFXulU1PprIsbxxHwQEUSEU9Mi2V6YEZTV+UMeopPW1GvV
pdnNSZW8Z4bSSNp9UwhZoEQn8hDCi9kZef2u5w64szT6KbHM4Zgb7ZuLonKRe3NjZ6JRWzvNKSPM
b5hqpI7gP+3Y0Ak/oxVTFpAMcVFlV1tH1+VYILr0hAE/l63qw/Can95FTH1xjzmVZZ/MrHcwVlLg
hBlHJ0HDUrkgplPCFVSLhA+aVpp+ZyrbjfE0XozYLp79XvuplWjVtWh8IDGsP7hxvC9CaM0JtEll
WNFZ14jR7EwLm2tmnUq3dh+ggrJEx+I8BeGz2TDh62MlbnGDZw10UbzQTBeQw6DENoPYcMaPivUt
bulFtyYNEKS7KCNg1BXxdFNoke+dOxyrHI6CMV9QYhEG5FdIdXZQJrpJu7aNzlrHpvJxvBkZPTzy
naxA71cxO9QWk8t4mwa5D6bCeVBDDSSuTppTBByHRMR+E83/fTCzCh3EQtaxvCY5g0SvNid68yBE
ipDkdoGVe12PuEIFl8pnVcy99Uj2pzGTznGoDLI7io4BRS21nQui+iWRRFsERvixbCzRn4U/khCr
SmMpdAf0VKKxKNsx3vd5kpGMw4fEj2g2ZAYj1R4BrNei/HejT9d/bkVKjFzqMC5nPwdqBbQSrj85
gz1RdRvhxZsuVd5TbdfeU17+MJiyXeTk3ifBFp9NbbLphkKieUbLOLpQMyJTPXCb525YluGt3k3M
81ViCsiXnXYWer9pW2EetNw3GelXLxNT7m3g8p6bjjsDf1u6TmWWnlwdtyDynuU4pU+EJGXHjBYZ
EO4WEaKURL3GbUFyYVSQDJnujPopSIfqWMc++lldvfaNBWcsULcOM8gvl4toWatVltXAwyfLWv1H
nQPkdM8U/feZQPas8a637SFjpL6y/RRv12x7K1yFwFhvt/w0+Eq2xi0OgPOz0+vdegIrAX4wlcA8
iPVktjAsJBSQK+dQw/6WDU/eQJFSOcRl2Jp9INXJurKugHVjDN2Eeutv08QZ17kc6w3foI4ELDvL
qGmcJ7vzt4gaiG1jZbyoCYRhbR/M3P5OvHGbDkEOnhTqCje5YtUPDijfGuBG0hIJXDl2ypAt6c7+
sLY799Fj2IgV1no0PfpRlQo/wATQBVRZdSphLp5bnbAKoXZjpT+mgmCkngJpWb1VTmhtCqcVTyBg
2BB9jR7sFHoHhp7LBtcE6CJswFKnl72MfW+tFK0jVBUEbycpvTo/ipYT7hNiCBg9pQJFnFdGzEVc
H3ZnMhXGxRtIupyawNzJVHU7v8DwWEJbvCJ7Y9ZfNQ+/PzP8UoBP1l2wG1l0yEP/Q1pdi/xssOlN
BO2uD6Z8izjQXNJfLe6lVxR32f1EG5pdPOqGMwlIayIfrZMyCj4wZlpOBGShKFHd1UBodHVjtzm6
pnVVsr3rTiUePD/pn/royQh04/n3J5n5WHiElCXKeLKoj8+FNccJR5P3A7rKnksMkLs0TLa1Vfq3
msyU298rIJnxIHD8V+uBY5mONEx6BK5lYNWarQn/It0uQewC6kFABErTRD1T6zeAyN7CIYtxLSO4
0N5shghFBjy6VcCAR2x8fjDubS91V8TitRuOlHwRl6Dz2V562mhoVgLzJY1UQlNCOMuxImmoJneB
zkvu016szCMN6VmwsUF375BheHfi5sz9JL8WA2nradmdf3/QBoZh2YCc5venevRZhAzqU8Ppjr5y
V3VX17u8c+0jopxgX4VBePQcae5HMgEOaf1udRxXLUTknn8/ABsZNW8pXq7fMTjdnIUTEJ0E81AM
OC5d6mAesmRjmnQ2TVIW0Cxnz0nXWEewkKhl8g5hq2+/DG0FlzCfwBpM8W6i5ABAhH6VSzOpWhn1
PD9H/jAdb6c5xTyC049I+MQidyN3CxOzec0GOI8kiGcPRT+RC93lxDiD/by3dIhXhA05m99PnhlC
PmsI2lLDm+EP0QsjGfwbQ6KItngdENbcf39wJcUYzhpjkx/zIEkecr8pT6QhrRpHyx+LBr/53z8/
/49o2LFRXUvHsQ3XsGzDFn95fLLQIdNo7o8Qgrn0K9Lky9DM159dPGk/WhvYY4cMB1IWfyaKGjjV
HpubYdClKrDZ8IZFGyceQLswBzwHLmxANpXwOjqAgswAcy0ALR/2tfzMYaNzNUE4EfgI4Arx5tXE
0WUN51ed1rNJt9hgNqU1XTIhF8K8BvgG9n//K8v5V/rTisGR6EGSQKshPEv+9VfWSxdEfdkA8Gvz
ji6qna9iD8d7l0M0FqQgZAMix9rgek1Cgn5yMmul1354wRQcXUId4VsOgecQoocrPLt+HcJcO+Sl
Hq8U9cWPVs0jj+4hbYEslSM+YDfn+1RgPwTVR6f771NWAJM1KuaQZY2MNB8uJoXjayBb/QCw8dWN
9YNISUzDg0KGU4qCk6lVdKQn8MqNKH38+5fkr/Ylx9WhGLmedHhVsOn9xeGjCsMIoo5nWQMGv6CR
9G2n2i+iwUgu1+YGvUAd0FmKfrwJ+ubv//Lf/qE/vR/87abLG4G82xSm/pdHUGZe3YchmAJ/lB+J
Fr4Pttx3AMjhv8KGiIV2IOFiImuEIWyPBXv4kIlL8EyDwf3v/y3/2QtBg8LQbeG5rArjz6uBbVCL
csXE2Teyn0NdUdnDhO/AAMFtO9oBNA5HTu0uL43/vy3HhoPl5b+2HD9+hFnzb+u2bj6asK3/1Xn8
+zv/r/PY+IfHKnQwFlssRd78//Vv/fcfpmTzH7pueI7Hc4nNmIigf1qPhfMPy7AlD4qp0/p3Xb7E
PjG7kvmSRINleZZl6RyMQvx3rMfuX3YKy7Xpe+vSMixhWyYlzJ8fB5F5RWqMtJGxHz9I3DCRMm8B
oDVNuaiz1xQGBmNTdFavrZ8eJtU+ThLm6sQtF96uodJZQr3q63QZIu7zMJfSk0/gTpZ7iETrprBo
a8ptSXhpRyhHYbT3lrWe+QBf9AnY2nByuux9HJqN6yRQ5I7txJghLra2Q6M/1r5xRa1D/r+XdPeJ
W5dXgNCYRVBdthi8FKJfASCcirAHrlLOmpp6E3faY0b7VLnhQitqZjUpepmIZlcO1U4dTZR/U9Od
0Ygdwlbb+FJsdDrAbjQ9Z2SNRszrst5+VrZ86KZ2ZYeofKAGYPiPko5Jfr2VMNMyo7/8fohmhz3G
+Osfm8If5vB/Ou7/8um/79b39Z9N+L/N5P/88//+Sn5Q8f0z/PjbP3V+3Dz99Q/8yen/P8PaP5dz
//UyW+LvB/eU/ev6mr/jj+UlMPZ7hmBhea7pcsyzm/2xutx/8FhjpRcGvn+dh5wH///4+gXrjuPA
QgNmS8dgaPYfi+sfNitBktdm6NhuMOT/dxYXO+qfvTsOlTdwAVz9lu15titM1vG/lq56YCdDORqb
TrlnDZoTszxQvQRYIjaZYshpg7ceNowNiBMM2yeSnzezVYaxB15QonX8QH4K5X6KMj/aRrPymxm0
oYDySWD/S6rAfcmxIo0qZk2yq5em/E5zRSoAwoK8DCRCc7G0GyZQskJlrUuJ46RLHnPHQ/BXV2DI
zHDbB+WbLmPKYEpmKDWPqUGEDRa55ZTK4sE0idvzBfEJhNoXjfpRdopD3/FPXq92QSH3BQ0TAVhj
meM/WbBqWy1/8rC47obcWeno5hc+lFiuyWwi4fhexOUP8uMAXRPHsW2ZQ0u22rVDCjHRduQIyXAH
A/at9LNdGOU9UBD0qV3pLsCyoBsyB8ihWUa3AB1g0cfJjlKf1ph9YDa96eQeSsmw9C36hnXeMKIQ
SLmct5YOzSJnLr8JPYdIOHgFMPS22ZQfEhfxmKA5I8sELVh58I3xg6G/It0WCUS81DC5LdzCJYQa
rq3gersPemYRRkuCp0fjxjLTlUGgT5I3j5OTXmXdIdHOI1wEsOgRz+MRFNchmr5JiaHkTvwNkLYy
f6JrQWrXwU6nT49L+CbJoydok194Hpj0DHdVNS8aXuStV0zA4By1bXSIUkOPUkbkb0Mv9/hokKMA
7lz4CMdXUsmtRtJVEBivTjIUMNwYFjcBfuxigDBtdE+YSsKToeubSHRfRNUVAAcsyjtK367y1NUL
ILaF4S2VRn0DTLFyGkcy2+t+qgnUq4bl0tK0j9RTeIsAwJ14pVYJuNNFmS8NO/zRhL/fEe2zlc5r
SDbSEgpmPgdmPFhs+ESDLrKx/qUVTA1QZE/ltDKHAg+2OeLFiklgmVbumBuHYchegywJt0nPrx+N
1qIINCCGWXPAwosFrC3ILSB3aPDpJhIju8nLIcArlOwxdLQLM9LBEBkRYZwSpRPhw8zempNBvu6K
bvQA5nA1dc55GuOfUSmWbgCbjJQoREnwEGjquuQ80pf8KIps3yvtiNcjA4ov62Ivgx4VVfWMVBCG
OPBs5kmfjK+OaYtZF6cOvsA77kuak4dwft4JR8pXQcLYcKS5EI+PTSyBsIcRNK1at9ZokmnGzIGY
jC9p0HNpHZwVd1DLivaDr13KMNngT41WtpmRploL2A8V6ouiNnYhPtE9BR498ZgpQpXtaieYgZGx
WBYOHrV0ckp4ldpnLqNn21d7WzCw9SzCMcgjIyCLfcKXdAfUvR6JK4IB33liQp2M0syUvmCS/xCO
DVmC2KJqLYZ3PjOIIoZevF+87/GJBtC260mU6jSdIWbobfwgPciGz4K697ZDvoryjvCNBoyFm92B
Xe+i1LQ3jdHPBFFEMlU8z7rTuWsZbzRjvpIDMc+waw9qC7FzWmhlgMPZOAZlE6EVm5HaHhuS8V0Q
tA7wcOK6Vw4gkDyPDZTfUYaoNGDE7cByGR2COGaWza5PzU+3/0Fw4lX0zrmJWv1eG5qOMDv+Kn36
JLQ7VqluuoeO8Nu1bMIeLwzxcdMrBGUI1E1/5EJ4JBnGOaNogmnWXTRjbH+JsVvZrOKDV/AVi471
7FhKqvSsKmTEcqTRVgRWDrCON7NPcQhowlHAzZHdOMHIKaAq41GYLbEMmkYZKvtDIoz8JIOiXqNl
HuInUTrWW1PzupkqZgtqcdC7rkOHEJ5vXMibHmsVXAUCw+KBC1zFdJc+xIAsbm0JJzwwX74jVh03
eS6QmQgC0E0ilsitQb2vQXgVTUWZpQtt72QoKBAzteecCIaNSsbultWPQ+BRj+WsYDz21h4JPJ0v
WobbfEouwmcVhUXFVXfE0JVMyUvc0e5FgHOyqH8ftPHLB8wZ5/EPswJHF0Ri1ffcM+GXbH27ZmUj
GVlURfkpkyS+0RC1L0mAFgdBRUzmhPdSbkVgpfh3Ansnevc5dewXXSvebc6yta1XR3MqXEJjEqBl
skmvXZvz4nV+sMvcKVy5yhQXXWQ/Na19GWtIbDQZm63JqHPhTLdIStDCU0AK5PzkwPRc2nr5ZuL/
b8U0cRjrpAnUd3w3YOOh4ktP0kdij8n64cy8r+QB0DIuVXW1rcA1t96TAluJtv8eD6CmJB1Tdkb7
tQzAkD0nLTto69Yvnarp3zrfDg4emrQb8hrCpQbGVdVIFYkt7WRUr+sBQI5j9PgDbTQCdH9UFHKG
pQz+USZZEcx98t75hl+0PO+WNwXbvIFrEqT3qEpicKzDc9YFezilvxrX7cEoFwkT/enUs+R8JKm4
Xvda4mBvngh5SMPukWr6zlgXQHYDItg2LjKDxzJoX3mA+8pK0me9in423nuACTecPJQx9nByA/tX
TDvMVju9+hnjWK608I0mMzRrPy3vtabvbGtc6z7OodT19D3TWI+0miGHwr1G1s0qwo2Ebd1zNK4l
xIgyUQGJ22mfcdGIjZZOcsEN9+YQn0t46Gzi58XwpuzSVDYIWJRIFEf3xAzviUq+AsmYjoRIjCDJ
RljOGaT6g+1cHRdiPPSdYRFGJDfdY1UcfAjNDW3gREnq/9T+dAKG2Vr/aKUGu7Y9vAGuXjILvGZO
xygcl22NGDivp0Mt27fe53IS11+223Gy5oSf9x05AgjNoIWTu5GYkPBp2nAxgjTIzow4T/0yG3QR
fJ3Dgvb5EmLOoYsIWMwl75HpMZSfrRh1YF0IGVzalXnpxgyNHI+gGTTH0mtnhsoHSg3UgxX3pBI4
seaKFMFQ8VXqEzYvf5hWQm8ORpNgp8kxXlbUkUYTke3mQ0+Et3JWI58lNTegwsNIjSIm29DQRE8q
4s9o46eE+Jnjo0zDTzNi5TXFs0vraSWApyw7wUDW/tLzQtuWtz7Tte2I+3HhMfywOJY3blEfkiF4
7pg+wzHB0+vVL14oAvDb2K3C4BBP/rcre4CDY/1GcLe/CMW4U253tl0MUJaL1b1x6Fi0pEOMk/VO
J+fLo86wPnLOMqRlPpouwrvJoFl6FUEKQ0kUqUisbVTH8YLQxrcGkEtesytYuoRh30OVautNTeZt
EBX0atv8ddLDt6rkbFcz0pXAnSXha8/4nmlBGjD37Q+YGHsdbxr5Ijw9+tzMadUrouJFnxL/2gv7
fcz4nQzCtTI5XQeAuaN5s/LhjaW5Jo+rQZxYHKwe/55orG5LuUTGkIWFkBB52I+EAUXue28/iA6N
OmM7jxq257XcOFjksF1/6jMtPHTGwyDyHTnNGLwUuzJvhvhsSo3ElXCT2OzXVYrwWy8IfCvVuFBr
K+s/9L4hYpr5z3Jwn4SVvBLjRopI1eIp0j/rIL/GemUsPJytG/sEiLFcKk2HGKo5qyoln09lwz22
kd3jYbQWoaZdq8h3TmGHFb+ypx+tLA7xaPXLxhmvFcfsEqX9wjWTY9VBA60L/XFCyVcJc04OLS+2
ljKaVTzUCTFlaAmXhQQjKoF4MTnGIi4gywyyoDvrIKksU/faocJGDb03A5SlXkWAA6B8LjXyq+E1
Wnq9+T1Y+mHA87qfSEkz6uKzoBPIBN289a2AfsGbByqBM1yciMWc3JiugfWWcASSh0DtXZU74cTa
KamzfdKhNdSGItuGRhxt9YwiHqLf5KZbarfnttVveTPNgj3Ay4LZ2RiOkEB7rg0z/lwEw7o3yHWk
TY0Qk0IKXAODrL7fTjmFBlPajcbtd1VVfQKAWycnGtbHMoS/sEZPB1zec77jSJfIfUsUCqGzq8Db
H6wYgVzj6F+d4zcXbTqVXjVs+sR9IrYq3Jt2u8ljPOaRk7SHCv1BoszLmGFU9SYMO1oh1uWAo6RJ
84ykILx3qncu8/9Cy+zXYTO4bHN+fExwE4xOYC6MkL05TdQd7wTwdxdSaN5cxo6a0yClZXY6SAoK
eCKz0dpKk2/G86cgxsxHHwgkgq/XW4PB8kqJN5/CcgXBni5LOxpcffgWSKtj5oXHKV424djusgJh
PFCeh+Gpq0AZQDFAZlz7GjNydroJ2UYSWmASBotLadCt4mQI13nsboya0MJGz9/pbs1HNYYb7dI0
g/YadNG58NqbjS13rEayTXiDkLekG+2S2A4HuNUdy5igAMgZp9LiDI4M524VtNsrtBhD3LyRogzX
xZWrsT51Vtxea9p8m4wuALxTUi5zt92pdFYvNwgyuWFg3MruJJnHW2w/FjbVaTcITxwiGyNmOaJv
U6pZuiUXgwYD2JWf4dvBe6il+U7ZcUUMVkUySI7NgjfLFyXgcSd/I0RsasLZTFHsWg4bQAUoO2BQ
rDJs4QuexcgokdikvOJNcSAZOOTOUwcvZpF5KDo7RRK6edNd9GT81n7KrR/QHfW4yNoN9cNjgsp0
00CcozOQoEz3sadPhd8++vAeDl6YnOTon/KkT5+dYJr7CiQRtFH63Ca7qhNcrQ3b3uQmEIk4qNo9
Y8mY3DD9VEM8XLUTY1mN4O+o5yomamMPsecJeprO1T58pG/krVTroRXTx53WiWlNDfZuEYa5sMls
1XnF18QN0bhLgyvbddDUBIta1bjpyYtdu5KoV6cJ9oVhYeG9h2EJlixozlAkiPAcX8QwcCmK+HFF
kt0Gl3yrLrDXmaVxSKOwX2kVmupsNBvchclrpwGvtkyvXhcghXI0ALgq8UfAvtuRzrxPhvoyohg9
FgSfBaEdnMiqts7eaHA9za+eWT4XDYdT6pLjPaGPJXYtZpLv/wDaw+zNn3n3W0rgZG0H4pqrKNjp
RF4BCgDxjWypMPJL0GBEMdytn2sPDS2wXT2Z60GXnPkudH5/6MaLJCYDn+SC3eaRVoq/y1SEyaVA
X5iAzw+pBbYkF2ylN6czk67o8EK3dnLpi5jFzXNjQ+DlsbxSoddY3rBRmdK81ON0iuT4ZlTJ2a/q
c+laOQ5R8yh8Xz+qvtkNEX3eISYZLNsQHAqFPighV/AC2Uly9WrprJ0k8fbtWMZAauAXz4umrL4Q
d2kPUax+euZ3TRhsnxT7wamLnT+UnGLKOHSqPTI8rteuyZB+eOs9rVrnlVUcG8DSSMJ+xQh2Vp2F
UXQgJwgZUnWNU3Ft28hclAe3YRTTUxeu5upVE7yzsnzJeT+KqLope/7Hyig/knJYzYVybXTHcexP
QUeILMIGxjVxudKHH70sL71D9NqcnGKYw0Xvu6MNepFcghpRp4tO1q0oaEhew/v7Vo31h5Moi3M3
f0/mEGkvx76umn5jEQu8zXuqggaMhMhSSf9LfnZFe6inakM29U+CVu/NHJKSBfohbgAWVTUVotUO
nB/ZB2QeSw+OtRVf24G5sME+7HMVEW6MwbHw+bpuxVsxexbDb2cQUAu896rnmW9jgDZGhy7Cd09T
RCmqpuKZoDH49x4qXWugXNCvZCTn66RlBu4TE9w0BwEu/5D0fXgZUXCsTcwhbORqo2gWLvKII3Ec
KOVcbYAxjqo5cI2DQWxS5Q7DnqSYaYeQC0WiWAaj2uUqdp4TtJtEktn0X7TkBK8hPcdWaNw6YL23
SeJRDhdcjbE4huU7DDZK66pap5aZP6Ra9l2AygoT8kloeFrrtv2CFBeROcp2R1CZzqBfEYEJoWHK
9ZtSg82IUtIshQbGULChNikdrG51g3UPw880eUfmyN1zEkbtzk0TNhXPNDdDRTrP1JM5NERsP0pg
0E0xq/EG+MzKKYhpGO/JG4rxlNs7oyNSNCraG2endQB35ZMMiCZblNMlcZrV4GgB+UftvjJSsWdW
91G2SMI0YaldWMBkt3ADAWrKdPhG26CXyXVM07WeWjnwVJZvqTH+oIijXFHZKkHUUwaEX4lIP0Sl
nOM66G2mffhpW9Mb3A8CcOPuWLQ23Hgn/OVW3tkEdodA10KvFL55KUkAvqYVOyP1Uds6znbyQlRp
JYVklpD64vvfRYcEXVjhkiOCtdjGqFB8eCtkEBMHSuJmG6bcSlIGnp1ZoD7Eoc8WdA8cxbVcBdqS
eLFPFIMZrdKlo9EmRFetk1iL9oP0KUW9DqaBG3VUIjeajmlChE+qD0TFFJCj7GtS1JvI0JwNU2o8
3mS49Q3zKZOeBlNP54B5mRATRepdO5Al0tq0X+sRxDf4dJAWxH7jyMUIb7mP3A7PSuAaZkjPJCn2
CUjqwwfbTy4kpKwVkBziusp93RekQ2wgBmeLzPNXlln8rPRshw+BYEkSCuJihZvxjQzbfQnfeyEx
v/okgi1Kh0sNkP8OTL+/zjV/b1fGHiUoqaReSJJPIV69sVz7ZfIzoZY9mOT3KaDt3LO5jeuwS6PG
2fXgyje6Lx4t6iiDGDxWdBkeyGWkd0Akq99DKyFvEu9TXN/GCT62Iwd5awJwQ1EL+D1rL4hiWlKH
qdv526ZT0yPlIygOMcxJD8w5fIlXKihvY0EvD/vFWQ/TgzmaNLriniRRq2AN5MFznfv+DxxlwJkk
17W0BH4D8NKTNCKIBnmPtCrfRGZ/llU94Qlo6MLQvNHdoVgOwykPYG2TP7qq9ejZzZS2zkzoDk3f
HNnjFhSI4HVUeYn/N0fntdy2kkXRL0IVcgOvBDNFicq0XlCWdYVGjt0IXz8L8zCuOzO2rhnQfcLe
axMvtWnb4c2sjBlLBf9tnP2P2bMoD2AHMgKYN76Qr/3Qf3uq/HXaoT9lyYOwqjsfEhSWOEpoOw51
msAJHo/aR7LGH8Ji6h8IwqNJU3Ara4oTStMTVhVovMVbSvz3vjcpxuxpmwV9++xJ2rUkB8bCIrI1
vYvld0++hJbFSbu07jHL8wRNpXHC8crVy+rzUmaIQmj8t3XRPAyeu5K4Ui/yLn5X/TCaokdwxX7O
kdwR5ZBGATAAbkLnSbrdRByuIiG6rL6IRBmPpqDeGHikgLANOxa97lYb4msK+3jrSx4spHBmJAbI
WY0D+qUvkUKEEtB7oss97+wjrIZiqxp9RQPxR60YJRAp36BZKYwH8dV4jCS6tFU7d5lx3NhzhNZi
Q/0PtSjjHFPMeBvb6P6F9rLTkHKIXUoOdTWw/QnR5U8TESae8UNvREzIoveW5g71qEf3Ut8ym8rf
0LnzKpDWpb6fMwToOMRr9abIhhdJ8ZONZbbnPWPSZ+tzXR4zKMt7LzDJYoJa9eqXxbM7FFcfWdHJ
KwEjIGCTkWva08ZryamcZixrPib5jYseipb1U4zWRIHfXoiu/Un0N+9/d1FFc7Hp5LZ9B6C+dEt9
8Jy4+yh18WjghLqA3jNpDxkZ+ED4Gk+szPiZFN1ePysyl07BbD0HBU7VaqGICJJh18BSgy/Qg5Mw
mKF3ntpkKQ7vsl4BEU4OWQbfYBQzYjSOReMl23GhyelYHFGu07QO+fQftJU5mqT5TowyuJHz3ATZ
mQ0QfLIJGeAcjo+WeCcoYZOL8Tmo0GTDPLQiuy25oNBwRX2Y5Dt3WqcXi71PqnY++Cz1QlPoc6fN
t9HOiyjtckqEsHyN2ZQTGkPSUW47e18iT2vrRjzM0tmaBt/xKZGPw9w9uqmbPniQ62gn04iNFvQC
wgh5baTOphW55uMz42l0oXIWW1WhSbYLRo4xjgJXcaHCkKP1n9crbWBWqtu1RzJ/OquAcwWUtp6I
9fHTDgV2ZjxQp/6U7iwPnh3+lwXxhXBg3F1kGHIpMuxJVgKAm8y7Ke2uBZklO6HILphnNq9aYAHh
wR3D7qQ81AI21N+OREI2pymq6pUi4pNswAGtcIUHGLa0tS17DjNwF+/xzOkwGRpkQQbkq511T7MN
5iT/KOwMVOwKQYyF++kH7EfSbFwxL05x+LVH4t0LIzYiPyQiQ2GNFYzDLW/bgPlxOjNKmRaByG2Z
vCwuWdnMEBxJiEMacpAtsYwwnQIiEPwH3saFvLE/ombDRW7yOeA0m2rX/ESby5Jx55gQmDXj82Nn
/DM8TTCfzOWRdLsKXIZv8dItn4FRTqizCveOZk5FLq3YuhVNu+mR0RQszTWT8DD98s/UF9uF+PAt
METOoYFxpMfvY937x5m0QWFGUGNraF7MGtg2FPpZ2Ewbq4apa154xDxgL8aZW3/ic4bNDn2LDHIY
ZOEN2pF99Of0EgvgASkqTysX5R5hoRflK0ytMmho7Hrdy60sopZIlK0UxgOghmJbrfQKhJKeUK9C
sDmq0k8nJmUHQR6E0KTaja7aDT3FOYEs8DOz4YBNiylEml0DEWKIJVt7J8zUgAfEVCOwp89q8OqT
BRF029cuvrpwQzyAJMemYMbLJkkmBuACspfJHYKMArPWmbrfOtVfMst5N0ZSB6vWSq8JdBOc+ES1
wC/qy4oztSNE2g2mn9TMb8NQokdrHMZ1sbgkpB8fi0wdWhy8cwnPT69bd7xdCVbU9lAgUemx7UAE
YNTtjR1bTBViuSLbEB0MxUBAkgfZ3PCIH5lRPBdiAYUJ+dD3S3UQvrZ2Nf6J3uxOpZLJ2n6fklA/
UCn1R7o90Pyxcdeu+5hkLCoXnIW72SAbd8EiSHQCXXY+0jpNKmea6b9Vo/Uqod9tDIp33uOommR+
DFYM9CRxa8bMj1q14nROKd4xNnsTwtW8/OCWEfy7VEJ9wHAT4N5PHXgjksnmwqIhx5oKHqJp/Rpk
7bnMvZDP1d0HpDbsgNb8W6rE3LBQa4+tD1KT2QIJmyooj0GnD/7wJxstwCKxhrN5EiPmiCb15x3S
WGYUwyU3AC+mvZS7sJeYA538pvtlZBCqWARY8tSOIPqAwG0opjsMfPNHZqZzBMIIrF49NFtE1cSm
2NW5dTxjF4zhsh2VPvrWvRdTctT2WnGri/ZIFe963MhzqO74k4aGV6RTsDtYdTZSdd6BpMIPaBL/
+SUBPUCKBVHF1dlkmjmawOJtZB85lhgmY9U9U69oeb1jAzFPCLhhfC7M5NrmJJuS/S7r/sK8gWwu
kE8NUCEMr6boZXxYNCkGFoQyB3AKaPdtnC3aZtHA2uvP2OAsYFyKAdJAMiLHm+GNfHSyo62A3EVQ
mCuPeHCJkXmqLaqUKt03jdpac3dWvX1mkr41gnMh2MlV/PhZj3wnKBVhwfip+HJJoSHkyC/P7NZE
Pc4bxZggxYTYjGw+GfugxDbueYzk3veXu10F37VTnwJ/DSJg2Gqk47u9uHfp821JqKRV4l/b2eNO
Uf/KcfmuqdeYZLkkQ3XJzkkAUZQFkVb2wzpl7RXKtuanjYl0MzHCYZkEBpW2n0w3ox4oRlijqI4B
2seiCVhULhd2LzzvVBqFvmvTYBhcPK8fDFisLbP/v1Q1z+hGTmoajuvaMi0XHutyJkgnvDGMJ/XP
09sMEoFfiIeunW9OOSiCLOYzT8SHZb10qBj8D5QZLYvu2uGol3tzunpSv0CnfE8H8VCl44sTnNB9
kE1T9y8UezspVR+ZYfPCtfWbjoMRFQNgluG7ToAFmP8l8xuTCJsItoVYu9R9hE6NlPARuTDhnghA
SF5kpFSxA6URkG/MZ4gBhoQLMRz3vGY8UcSvWcI/tM08bmTMZqU01TeNkH4YinDHguBWNfapn7Jv
r3Rgv6aA3EoYk/NwsFZ7IGyVLBpjKpD8dW45xwwvJsRqpOaRDBKMrm13avLDdQ/5FTgpc2lx7lo2
KI6kAw1wpAFzWSQZbEMMlpYkHkN4/8bZe+kKUFSDR17gQMu57+qjTj0OfAc7uM/XLPPLG6xNZIPm
GhUX3mW5fKSecZT29JWa1rnvGbK3DIWwnrFHm8GvWmAN9m0aqJ3dtTuzM0/Us3yaqvjiB3/VM5mr
Hk+0xBQthhtoG85yt3icK6xXdvptycvsqCft6BlIHE4xSx3cZPxltvbGw8fiDQOjDseT0vHdKI3b
xHfMlDMnMtPG+LeXhhn1ugOVFTxhK35ZY4mCroRJXvJEyHzNDJeUXkH+m7omsIMXiUmUw7/8GpCO
FFr+aYPiCUJIpJW/twxJBK85LhCGJBcd9bRncdEMhMRzjUUVs0kWIvyv6Bkgh2/MpvPgFrP5SvCJ
2AFArt4dzVXUvguxVKzviCvIuSr+9qQLh3NJHrxvC5LH7avSSBEGUDo0cNfWtEpW1OVzwQnPVs7k
JrB/fGqOkp+X+A5Zk5ZCfkYdDn6U9Sr9GDXWzmaSF5ld2JE6wEViaQPHvJrf+0K+WTUjcOzDLFcd
MwpWIBnKTayTdIJZeLMgUuyGWT0MdflJ1v2BZKmceYiBZ4K+FB0gJwyBT2rgaJriP7Jf3jWDOvau
QNV089s5UOo7EzMSSLvR7MjpjW+5B+wq86hGioTrUFT8eONfSzpdve8GGHVpI9j+8Sxt7HYYEWhU
TzUyWpi4/UPgNl+2NwATW4KfOBkOJnljToGKdhGAF/p1dgewsK/r35As4MTNSUpUT8qY6p25WB9Q
U11mI/gmnZSNGnfRdnBaAFR5/BjW5VvtVz2Eivkke267xaI0DbobHwmrj7KlaFmHEN7M3NnXV9mv
3OCWIrntvjJ+znGY2aQMVfjBpeszQHlN1Mj0sHamnXqs/NR+oJdnKxLS+2vW//1CEga3SBLH90rU
XMSj+Tcc58cshScW5wVFTJ2ax2YyjlSDJjnLakA/lVy6Hu6QKALkwBasDpnty9XryiyBbOi4empg
gB77K0YaizUeEo4iOAbrbH1qf5iu6m0/zjyuXfptE4BNhGK2K8ceU9k4EbrI0H2yhrvnpJ+C3JgT
mA7USH+XZSY0Bf51mqQwDJz8nBQ0wQCRN77DVKWeCA82KaCH+TuMyeRGK/8vCSE2BP6c7GPhv5Wd
CWJeWcjCwq9Z2lBv1NBv3rRNhEZXnVp3OVVMbMCWvVYLcS1G21xR69R7B5LBxiaZ2qILDElTgyBT
7Huo/KIkCTJBNrLBL/fX6SlzJKaxzfqz0K51LTLNfg6uddL2B2a6bCYYISrD3VM2Y5lN02BnwcBi
mXD1GBRH5bDYpxgdG4OdOOCkMPIS8g6asJ6UEjav9j/yNH5y9jhEzXCIax6n2ovc1P7bWkSu+S1c
ZpPguBxKoJV3bx4p9Tg6vrq0Wp+g8C82Cs4P5ex17/0WhYJE136atfnuJ/F5qpBSpggRHtATUKEZ
yXuY1a9uZawSIp5/180gohXO95gkN+64d4dWhssWOJGB8CKIV8enI9Q+HBBmE0OH6ChhU+FcyOs8
t513cyPIRvi4gNP2SL4NBF7YX9MMFWhe0ywOhjxoT7IXdkOD95WlJdEt0oufye6Icq6WJFbd3hqY
f61IDvgOG9WU2Q4tHBMUBFeOCb94WdHIqXlaTPObDeJ3urh0i5aZXLxUflR+AasASsXeY6FAqHZr
XXurP5rJ8G3N/YJ/e4QuC6fRMpcMjA6prjSqRDw/TgEmU7S9RIvidVoZLNjF18R0fo/ZtZj+JWNS
VTvn2uQ2p0VqihiBjGcSlwElBIXyT1XBfCmH2T43hrR2WA9/MiM7uP4UHgKV/NeUYwdsWf2aqf/o
LClxQqGNQrBizZvYiEoR0qAdyi5lU/Exj1sZmMGVTXCJ/t6tQXuaBx860rFkcMRkudsaaXBL7IBS
a/2lFgtxez1AkcB/G5gPYaykPXNnbsC5JUpTubeOBXOUtl0Hfxi4RZmchJERRBggPcxJ1uvogDPd
4O3X9h3mjXVkJZSQkHJdgtm5Ws1i7j0BtNvrrKeyexEtKykSqEjChMBmR4h7AAOHwT82K+9WQhFG
DGAqjeD6fxf03C3h1ezK5z4Fy2o5GM+4U48ymGDuDSaBapT3hU4BkgOwGtLCOvKFNjdu0f92wXKz
40vCwEp0zTtRgj2EyAhT97sO8mfR98XRdeev2iIEthOaEbrTJ/tp/LYHEgDbxUhR3NpADrDwCfsx
T8TdS8NbnKkt4/mzQ9JT2Q9X2NTbElkoWqUNLlr6z/zfIv0778JDa/rfiAnPDn03zeF30DfUdfaw
9xcTL/Vo/M4BKeWkZGFhQ2KYjEu4g0mrIxtyoWySre0Lxrn8Ig3vNzStH2NFgeVuHfNla/7kGdhI
KJrfcFyRbjRsR+r4PVDx0QmNU+Kz4AhIBuKZz9VOm8MpnxsSjQuuXdokvRoeYJlOxUWid9jKGhpm
He98YXzEyneuz9pZ80Dc70RZ/BUCuUcvR0nRuD9tsUohEGrjoezfunh5xgvOcnZkntIYVCWFfmsT
/bMYNbdInIBqtZnAeXZEmturEkiFSIAyVXYyGI5uMl5eGo5XL6i7jajEsyT6LmnFoxUcXAvKwXRx
BcW8BYJ5SIpkk3QoX2Op0TUEj53WG0VYHYF6qUBQTu/uxNs8gadlv+WUZ4SIxOtI4Y6aHonjafFz
h5p5vrQeG8KPtlrepb8OWXvWp40VvjSifwEWeVYOAREUgWoJer4g8XMy2HdzbVObRVsrCI84Vzaw
RTxf4rD7TAI46+HwHhfM1GhIbcZQ8TNQ5XdJgvKuikmKG7DXsLI/j8Z3DEoWsWQdBSjAjn3oX4ai
+0r1tHfZr84oqJOUwy+jyBzCkceHBsLAP1xM8avn9/c4LaBIAG6q43sR27uuMbZlWD6QngZkB48C
cGdFSbNERSE2c8zexhU09gqB3i71hq09I6xzECPDPSPyvbDueJU1JRYZbPd0lWfXUITUsx2O5tY3
2fG3rAXL5lRmZHYHNUoX+9lLjHfmUv55KtPHHICxM5ATDAzM3nlrbHGNWpkLwujhH40sOmGkcIlQ
yJPXRkagDuOorMJfDL+boQl/EP7DUNCwo4sg0garFHDc0A/nH1nYHImyP6Zdd3bOKoUGb/RrrG5T
sjmDb2eq8Z1MgDFiuPhlQkn3nLNjx3csX78JihokA5caKznzfefYN77GbNSde6yfR2PGT2smxp+0
f1PKvg1hsOrRVbR+75kcMXc1Zw4Z+jfKjtIrvwfuKtA2zgnfhr8zmBNuArO7ubkNM3XML3ou4AKE
8oAG+HGonRaYzYY4yYd4oYaze8gqrqQ1Sbr4oN3iYsZ1wT6KsCVZSQ8MWQ3exHfCA/5D5mMxusKa
lXiK2B4CFK0z0tujKtkLxdWJtMvPzsp+8/hrNu0ZRquLx8Ezfz35axceuyTtAgNBexcLQBsS3Uzc
rDbXYXhagmqbZgTi1aRgg4bS3WMLAeMQe/M9NLOWws/9NrGOk+5L+B30iTWiJ2ybz6rM3MtYAuVi
28JDwdYqYoAe7se0hfkmBF/csqQbL90QRzNTvziGOqcLOIYt7a+uGQNwyYy7ObNJ3k09OA/zyu+T
CNNytexj/P/c6OKWOt6xKFpx6hWDkLF2oinha5ZYQ3YQ8adZIhlwekXaoZr2UBuDTReDGwuB48Cm
gDAw8FeHHGsHiq60D3K+7lkTueVyUnUloMkYxkV2so6GCvwVQLRdUsbe1unkm9MgUAJKDxAFBdlB
zUxtbfgxgxcL6J7NvOWp/AoSwHhezKCUtjUpEf6ndlZdKyv/7GDNRjodfwMNYFBZ/oYuvN64A1Ph
IF82+UIyYt6ifZzC5GMpzQADQ3sbS8iSYL6rg6zqLeYNIhYUeJzSTc8VY39NexGlPQSygah3M9Di
ZUQHGLLjd4NuHbFKgwiSnZxI47UYj8lM1U/+ZLOLJE9lKA2F0qw9Fskz9ofysIjhR48ZaEZlfSXu
+D2mABvDeUDCAl97YOjiGMM3avonUswf/ML5mysCSyYkQJGJym9KTZ/AsGA/29k90d1P6Tv3QNQ4
98FiIjlHbO7dZh1u6YdUVEGktu0K59TyqfOm3DdIL0BT3KuUUX4m6avH/MNzPXSBTfdeEZYM5JRO
iwkfnCG4qF1PFlIL/kbJP7y/3sYMiJX4/2/MfJSkSXGYgtUm1EEAbFDxx7TNSm4ZZR1LS/SbBTy6
GSwEbTzZWrGbpUh7UGTGbgPTekSKXPK+d6exA4lntMGFNIvykPjzV5ZDT7XN4IxEc1O0q6ccHR5x
PsEls/vp4L0jkiZtuvsjcibGzdTuxwfwS/1DLuDGTQ1M69Gmh7NIWN0iYgBc5f4LQ31w/GLcxDFf
C6Kb+RtC0ZqqeDeAjWNw4l/FOAwHsnuwWHnvrhqSoyehqON826KtTR5s36COJp9sk3qwvLI2pIdE
eZiWMTsOz/iyGq/ZOszmI+W0F0z9L3napQ91Iv9DOPK3rp27Cn1mfHCj7OQ6QEOeABPvGXv73M7t
wxRWnNl8QTY+ZyoXUZcocdBVjE8o2JaG/h4rFI6imT9xoWEA8WICAE0GABaB1JzbrK1SXFlFQXxn
gLrL1B5dtUtMBLLJZtcO+rbExUtnEfndr7lE5KQYUa+QNYwtNE3sJkQ3o2zzCd9+qCvNX5b5Q8cP
LRCR4cunHwTn/YCqMhpBTR873kEr6ebjIJDbj4hP0F+Ngmil7EU1jLD++LUuH9ySHX5r8NJdz/7r
2vMdyLZgNQIIwp7pNOF0Rcz+WE2FqxKMgwCJElOwrDDJwREbJYhrTV2BYcAbgIjnoNxawG55Nl6c
GXCyUPkO0d1/WZ+c7U7kcIb+SNxrj55VkwmdPdrdCAq1pN+kCLBO1m9SW1cU7Xx/zdF6bhPRMW8D
rRoLufd6LnZHcf2NlkR8Pq37zy7PbkNFCJKNAoNU4UAVKFfA6C11fVU+zKLarMH+hcOpYqc/XMMk
O3Ta+CC76CNd2mE1Ce8MqXdNsBL9/TEBuJT2B/qCFlV6d8OVFm8NHVyq0iAmECVg8YJqmziRfVAZ
JWpfix6ewUyHlSpFhehnbzrtuRvnqKim93qNG+De+Jwvnih/RG/MGzbl1TY0iRWaYjfFn5dufVVK
FHT0lYmfIu+JIeR70Ibi2H3x/WtXN9CNMD9ydNMfKL4s3uR4QHk7bIP8tNIJcLaxZ0e0BVJVA3f0
fSwEED5nBoWQ5WuGkg2HI+IIBtw8sWjxn7pYEEYYFi+ZUDsuU5g6gIy0ZpeXsnLrVHwFw3crZ/3t
eP6Hn6kvjyk9S3N108Fu6SgcXearExyxyJqaJ6EskDL/TxAk7qqs5Ldw2yPiSBE5JoGIrQ7uTj5R
VFavlgtUx5qC15Ycj2gZ823f5rymSn41pJnty8J9IXTlbOj6pxqD1y6sYyRbZ8NI/a0qeHRnJGhr
MBecn8tIDArcMEYaNQO2sOKcxqXKx5J968RbVYPm2kE1+zSh/jVoLoaxP80JN0gWwKfRoyIdsYwv
ZNxYJ5+t/ka67i3D3cnFJN7Iv8Uyh96tHvnEK2b/ZsgWqaq9bZVhJGEwg+CrmlyUZQQFTXhim7wk
vKXYypyLRnTGfy3I1oMtfL5VQu9dYq6iIjUe7SZmmojKCaoWzDNp1UT+Ba86iykqi+HHnxikeZm9
DUpk11hdvEM5l2+9Iw9J276z1tQ7zXSxGqxlizkpi1qBQYjjrty7jf/HIAiHLfivBfdS2O6yH0nr
8cQBjky5KYfgaGm0wJoQwEgAwRiWA3c32yt4GOO4HOJwuo6Ou8vbmaGXBKY3U0XkA1KXQtgEGaC2
WQWPY9v99cvgbyPjNW8xe7d5Nkq+y8xnKbyHEge74z+aDmxl+E2oKjh84pBLkaYxT+1xZyPo7eL/
XFVCCXRo9BSfYG88EWXzGTrZIQ/j+ZFpIN5NNMe7Cu4VguwTPsecDRI7/XAOSIhlc7yU8XA0vObF
F6LGwg8+pKndV6ExTBqL++3ypO/npnxUHZoleMFfM1rzrUb44SGQpO/9qtj267kmDtxaW8gJepuy
/oKVqa81KsnRSSZWhQaUHiY+6F9CAPTIrsxpK9viijAu3QwKqni+xgDLVbmcBSoy7KmOoLXugti+
W83wHlgdk3DW3xt4+xieHhs988++RJ3dcwEsDVjKLgfN42bBU2lpsn6GvjlYIKuJKeCPrg9AX0F1
c1BrL+CMG+bqmEI2ZBRjbLRwmjkz0edrzpBH6YWEmu21hzjeDasmQj1r34xk+RfngUNyAWjtfMUm
9OQIo2xj68vIQfb1MWuMtXMv560czfEwxc5baphUMWY0ja18zFMA6Lq1wshL7BcotS3nCNLx7ypW
OzXoBykQl6PGQHQjH3RAF1KNCQW7Gg6RlDxD8wI1pA7uoxUTVGE80+5KhswjTHJ8WltluzvyPRm8
zzi7RZJdRjY3u0yHLfYjhvF9Xj0yD7zPozZpYodrAzmRpxcc4zCsjtzuPKOIxIjV0qJk5muePiwx
CEBFQBsiNsHEAVEcVOnkPz+vH6agmzcuJQls3i/Ws89NVdzcoMfcQUYdZ8sjUKMWMQB9lshOMoTl
144m2NVx3I+13RE6Fc87x5sNbKryFGc8cGEa5jRKBTDUdn4C9VlnxzghzqJNJy9q7EU9orW/eq3Z
nExIrtdAds6+VvZ/Szv750SzSYlNy98urTiyTd/h3yPYp0xYRGLtxpVydxovgIqFTt8y43CblcA2
rWTajsy80P6Qvyuwdg54MrDtVUfq7vQwKBt1cfapzayP4KfyvjGhjdO7PxJKuXDPMDV7GTBZlxPD
67RKAE8vWPEdNn306UFwski11IJrKYt7CETi79CLD3rxkLl09dtiksBz7Ual63ZoLdxrrIZfv2qz
ixrTQ0WWYo25hMmr6x6sjhANCKR6zsdr22BamXN908bi7XrDsI6lxkRiKfVU+bHDQJj+mNvE2GKb
jVHGWMQHSuQaVrvreAfQyT5mZou9d+TJye3F29R9cNIe898BCT956rQ9Cfzf7UoOT4dR86SUa6RD
Tg8HjC1tLU4Hf2C6kZzd2X3I2NV18YhynaHbThZtyWiJX7xxOsEnkieRef9p2aBQRlxFlsNyBHcm
LzS33CelKcD7Ox91nrHH9rlVlqTnCV78hz7zxi0G+VcCa399RsmIKcu3xvnjjlRfU2s6+8RltV+2
vT63FpXhXGaRGwKUK63iJyF6DlgqnoqhD/fWgoJqIYph57auOKAx47UuLIbMmCcbwGaGkQ2KE5uX
fpvPEwSR8UO5kr+dXeSnuhApJpceJcDg3Xztz3udhf8MXOE7w0IYMcvMQw1bfDcdjjZD1AyaYmsv
h7q9zCMyOTjp5qFHxRH7ttolbWZs8Z3rVymb82+pK+5wfpcAJrxBovXdus0uaN9socKN6dJA0tt/
5eP8i+ydAVyBz4ogr+nRnwdeQ9DwxUuLInIt70+iip9FYr6vKuurhZYc5Bnxbia3bkp+44BWp8mW
qzVaTyZoTkSe23rIl21S2/s5ATDqnRlwWYfWpAqLXfk3cNrvnITF3dihSl/8sxqdpynBl4LAy9uh
GU82tre6uRz/qyrEkS/5pZ7a6uy589EyUkKoEqJG8nHxaUCdfqcCBC+D9xHCwtj5NXGs5C1uMqLb
D4gKQMDE8VNIzMEkY38nFnUPMnYwuYGEuUH98Tl4ExJDz8C3v/C09eIhHFBEW0BNL35a/vgJIOVg
QY+S87mNTD8Ss0Fi9ZAngBByYV8aI39D9XrXaYKArEvw8dcMCGu6FVJNbBoW8grJcc5GLMO82zTe
ECyA4uqDdFjQeMJ5nGz+nWPa3E3N1T4VzX59owYOG5rvd2/SlyoB7MEfyje+CZdu8Sxit6SFNcEb
3zplQ/voKbZxTEfBhIeDkM5uSwwmBR5mTYXfug7sMcLiAXHHbNRhGsJ/ddj+CAtNXuuUMYeOJvAB
CGbsh7T48VslgFGOy2UZQn/jJOqltYoPlAXMSy3vRN7qcM5QlAhAVRdhp6+VW0bAEzn5S02PHFzg
DkSsj85+O4MIU26Fq8y/xuHJUjStyZxsSdO8tAH1Ylwhozfy6stMwp8+Q/FaDlohBUJLNSfLK7hR
bLNxGUA02INOr84LvidAqF9Jg9Byxd3mXfYeEl4nWoQ4s0LpuwSsY9FUUHhNA+ZBExIHTcl26Uqy
1wStwnayuuZS5ai6ZIA8PkTd0pXMjINew2QfD6PRHOoMz7AD7CeauvKpFe0PCa7OdsLaxEmWH2bh
mUQR1H1EhAjJB7AWz+m8VOdCOpTny0zqbtoWFwIQ9wPaxaB2ln0yXvXKSi2ZHrrW5AHiq1/tAvaj
qtaVF5OJMfn1fSy9vc0HWir/ozKBG81Th5IjJkSJoWG+Q5yNS1laezUSwkSU/d015puPCSc3GNlP
/geFK7Yy70OERLlglIj5bGamhFwxmGRE1Fqt+6ha/Pf+7ByTtIsYdpNdAvHokJg2rxFT4Ya4R/Im
LQ8vIRFHjf+RyeLZO4N/gvoMLK4QZ04QzL3NOWGW9JoMHX7LHDOGIi9CWPma4fLAe7bvWlQCZpox
B9Q7+mPE9gacWGvd1CWz/qr0ciRctOAtQnBk5+8OKmlUZodRE0IcpkD7lwLqZlGaT2rwBSrp8J0n
N311B99AAbHgP8OMlMyyQRBtvZVs56I4lN+9hZKnfE9yjCZmQDRjggtUF+KqQ+87lExA8q0Q0610
i2/UURvCNH+TUqLs8KdXqwnPYw//Bs0kZTiUhxoPfDTlHLalg6U6TrEkpSnqaNRgI/xA2G/OscTC
iFJ9PNqpYNCJGh1xPXuxDAuAbfsRvO6PIU5/wct+wKF5cLI6YPe9NBtYjSS2URm6ib4YQ76dJTbi
efjLOGN86hvCawn93Zi8gJuk6IQCQLBWlwSQYpztIELz6ATPvp0xjcrN32kSIKhBCRtxx7mQjfeW
8PqjOXTPzAsCBJDp1Z/N4pg6AOiCga7MnB+GuD4RoJBEVcfevA8Wg57UOuBXpAXg3thYZRE+cl2G
W6OMp6gu3ScBPpNhr4nyoL40Jmj0Xu9zf+pOhly2mbTSfVc6zta1lqegQ9HZ93Q7OWVrihSjRcUC
MoOLQJU+y++Jk5NzbsBkBWx9NXi3DCftXtqX2vuuXPQvkB/2AlXCuW/dnYy97gzJHVyKTfxA/rSO
UEuv9w753LkXZFvjPAL9AgINepM5Ejf2xh1RNyRNkrxiMUY2ZFr5H8mUqDGtK+BYhocIK12XHN5k
bG5NGHwUlqagl6dpGV8Z4pHHMPbn3PgQhvPeFiUmgF9C4pDwULBXRXsqV+t27T/FtThPiOGN3r7x
Uf+d84F5PDCVVkOvacMCkT+ByEK66lCF2fecxLz5yBmoOej1yMnbBdYY7I1mQkbdiuyC7of/U7GE
tKT+GzK0GwwegZQfEC62sQVgLBGmF/+j7kyWG2fSLPtESMPgmDa94EyKk0TNG5hCisA8A+4Anr4O
GFmVXWnWi1rUojdMShkRv0SCjm+491ywK4MCHTLk61rMSRguY9/aJBcT2C4VPWkHcD/HHyf9rLvq
NuDpfwINZDGOhxSRg8lPwGZhAgHUq5TAlKrr73aTXbOGVrCget/omiQ5HfDrSjg0osSMETAz2PHa
wGwy5Yi0WeAvc5/RkmsOAUo55CjN8JxEbNwnezt/+IiBXrkpPBUsQggJdpMfbsc5KFKOh5B6n8/x
6HUK2ysbKgMQkGqnazrSabaKsQkOabUw85aDH3Jh1ocvRAIQC6oT1US+IC4ej6ivVp/XVrqMNuub
sgZkw3wwOiuCzAtCeKmPXPFuRUWpi/azCuN3i5FLkRqbTt/Np0MxRU892eFLohnefJ+KEGbND7ZP
0BEJLpzEJkgp1Z2BHRKOTQ2BdNgyYKXo5p3alUHKCtcgkcHO+01OaUL6K2Jr/tXcmhPsuPwNpW6U
sSSU5Jgj+2VjEAgJ4KZgCQwYKxq/QXNuXc8lOc6cbfFT+hz2ERHBqnn3DHeF8fVswr8ZsvQlpheO
JPgRXK4TLytiWkAmeKy3XSSe3YH/DGFWi0F0mz7AUFPlW27E2mrMiTmDaLOLFOt/m2RLN4p/XFkS
Ju/8aQbtdzKP1QcK4IdS1zkO66Q9wt1rFrnsUCmVHupcMoLbdDz5PX0sJxqaH6ANdUE+fS/atbJf
MVAQ/ICErQf+13nWjxsQ29k6OPKZVocuQxSjh18V2a/hR+GOm7iG1OeXW67tecdhwYSXbXVNjM5Z
m5mPQMuPNwRxtY9WNW2NyiTWfY77bbTgGGrtZTIiesiJDSwxwlA1YpcR5rS2zXqNWImJsQrLnU7n
Z9OzL2znQYgv060+hspDz6oxvEklmOXoLU+QNll6umb9/QpJFFEzdeLgI+p2H1ilfCahsSZe/DXh
XSAviQaPceSS1o9PeP2asDhkCIGDP6e+UyFtuSKN3Udx/Ixtd230UlBKy3rrWmjl5oisTK8I2awf
214/9JoebCSpA0tLi7qLj+QzCgxOPGRDipngnhTWqO0zPkCaiwxDj05Tgf1Uur2grKJ5NNqegE2L
wWLsqOSQZg0fPAb1HcdrZkG0XqQtQ3dXGEtwUuB8mxiJABWIZBpCLiGNaI6yeeXVnnctW6LJR/RN
tkvX7lY1PaPdlMCp9GUpyNPA2vYb+eKGt7hG98q1P6bDl9fBXzRjaG6WVW8FaOMNrzWsFvY/W1Wn
4mDm6mkwNGxWJQHAZY+1lpSVY5Y0zDfwCNEhOrCOYvTjLnb+X+YYP4mxZjzdg7rrGCxysG7qlrVi
wo7XTy9zXY2o9fdA3C0KMGQ4CRYzMhWoRIsGkx2yfKSK3Uscik8Cc6EbZIdcpbtojPHFdS7LFgsz
LjdZUHYfOutw9vMsK+YIUhXMYVyYTnr6F8oEtPw1iyoGwMGtMqnKcy309xXvSyvmmDQdQ1dQyEPq
oK4IxIQOaH6SKbGaNwKACoaXofESrIz0q7h/H/V5IcSbuHMn5lFVFvWHCuy16ZP1blWUSU4c1oeW
os914m0zUh6fM919LbS4JLcUw/6h6yloiegkuCuxLl1BNiH7WdzN4lftat9OUPPvlfYrXC9k6gmq
MsxScNG9szGynerDSxuNKarf+hkQCWeaw69JyjKD9yRItiUZATXChFXqWDGXeIcvsowa1I8PjYks
uSkBwtklOxfNdv9UgvbPq/DXT8Ub2XQzDpsRh9fJbSyTaxiwUlM5bkhhW2caWVg8aMGQlCJURnH+
XnkVPaSv5ezuhwJ5C9Ib7vHIoZJ9TkoGQsY/pkupOloeL7/0iLIhFsvAJg9fgSzvarj24luPaOxc
JbZsXNkdBd0hKynJpM4goC6BmrArZ4xpy+SiVQwExXQUwXBLO7YqQ54cOwEFtTQIlsI0Xvucqrqt
v2qeHm+GFo3aoF78UK4HLToPg3OcSB7bsApCi5bcCOxCYImHZe3UyBviUjBt77mZMVNPl/QQSYxQ
TWsYzBVpWixedAMlCd4SfVl51lcIxYCXJ8FZ5kuxGghJnukD3IryxudshqhSgUwg2j1ZBxO5XqOJ
EGZEkE+UarpiGIOygyXbFKitrg9qYYQsCcUwJgvLDvANFWJn41bZTqZ7loq2wC2NeI+dVR0aSzx6
GrKvPrBOPhLam90IcgbaalhVcYNST8lq03bzat+t2Bo7ATPelJ09sSGXzmltEPczMxGRjgigwFlZ
3j5O0LgTsniwUnUjVScETEYszNjc4lfbTkQi5ZV3TDguHqNSgaMYtGvbDO/Sw4RnaODaek5KFATm
Q+DlxnGcIuT5AWKNaGKsDdqFiZsGvNFRkmmPDFgIxHNMD3m6YHtE9RG4JbKGpmwRNhG8Hbm+w45p
whfR1nsDdFG+cvvojwqJEilARCwKAaxqrIxjFSfWyygzAGoY5BlqWfupG+VxjAt7GcTwQLKpPVsE
Ej3WxDdHauxfDR28uFOLN8tyDk5IQJGW+F9aguODWg42JdFWC8MJEMGppFsW8NxVbOR/Yl3ttBJj
bD/27P4w1SwmMdBgt0OckJ8AwM11iSqPdPPFHo1XVWcQ4wunoyoEhnNLIA7sGTMzqex2viVJ4dIY
bZMNHJ2SsKHmDKO17WrVRxTwjk0Wib0dV4OQ8tqoPuVJ9EFiVYU4Fpmz1gTHggSCVdq29a+Sspvi
1ugC/SKgQjwOjgOdQ7VKklssWDaIVG5q3BnQRzTeEqOkVnI1RtAcGdECbw6tISM5ArOj4lookwM9
L4oHOVkP5pg6u6QjlMxIxbXySu9JF0F7jhOxNsmcYbEaM2O3ivZAHAbTAqw0BysrvzrkVo8FWggc
nvUFAey3QVIWwa0dfbhn1peY+88SCZVcAV7DJmVNa2ao4R4jHnmCCAj2tnR/9ZobXgloUCu9LvRN
iyIRaLpYgzw3GBDxMCt7xyZ5cDFBLenj/XN6/7UynwV9iwd3DW/QPDnS8tZ+Tg59PmAVHJgH3NJW
TuybZlExqDEx3hxTfSPKRmdax69B02vnKi7BSE6AaOyAaCAfI5xj5uXZ1LmLjuWT58Ax6iSlRhzv
MF3gLCq7XSEacbZmMNCMXtetLt9mQS/OhJyige2qN6Oxb11J2URc+NMURtD2TOabXmxk2wzt05vZ
Wo/D2JEPmzS7IdPy69TE8EmKsxkNFgtS3qlKYTggrcrdOh6WHDv4zeThdzem2ssgdFgoKGXXg4Pn
Pgvq6Qnt3hP12vgiACeBb4qM8GB5vv2QTzqng45MomNFfLBh4zIVYoAjWq+5kLLNAteO419h01wi
gqtI9rLfkhCXSjom06sd8/EJoja5xQHQICYm/qXodXsjRXMmBEw9uEQiLpHgN5+63+2kP/W/R7vZ
ujYZBrhBzl0u5TMyWXvpaJraCbqONhz8S6CU++gzgNHG+vH+RW+hw4NHfCn9/DlqU3njwJe31sKc
Bm+LkEgMEWU6Iqv8zwcjoS5JskOaSgXyK0ovIYqcHa40Mix8QEWmDE82P/U+0vnc3T98tog3ViEE
4TaeddZ82MF/PyutS8AsZwCmRgeOz5i47knprNLyeLyaYTmQ3DRtBUbOcNWxcMB1n6GDJs4gcwHc
zT6Cwq6OGoC6bIDlw80y92Gw/dtTZsgPSdk6/LwVowVv0Q1sXwgl+Zg0etLEGrgZEk8B/yybsd5V
uihvUmowLZ1pT4YWItG+uIQegtocoawXC3OlJeqatGD58tnT7k7fPnWpibTSoKFYuLZTo89kP5yj
kNcmJn7C2wcTCwNRRM8I6M8Zs25Ivyur8B41JNYwR7iJ6Qy+KD5yg+RJ6jap+B4oo3kQ0675zbpF
UtQd6VDzACqFjhoSg7vW3F8KJSRXJtQVK8RG1YEIjMg+HQpQD+wLOGszYjThR9gC1To6mmjDnpne
ACduljjPLE05QNJ41nV9RfaTSSf+EEvtpfcws79i49hImjxd697ckKIfqK1fnXUfYosHBZ3u6I8K
4vCtKBhsltaaS4O4rTZCDt3N88UmiF8EkSRrB92u6ZrtAzdVsHVhvmOeyucErIjXKza3/bi9/w0v
xM05m+yKw/3rTID8Le10B2ltbiBEUy4sg8BzhmL2AecDqikX0E3ESH1KS0QoHdYcOwW92HYlx6jH
gFM43DdsY1j96/+4P/v7cNe3Z8EnEaLo6HPoaqIs+z38TJ35g03206GN3Ppwf2aMGkdHJbk2cdke
+poxjoZKIlvcn3IYMT38xPIfnxtig9uODY+yY2/rjM2WyrnaS9n/WXm2oCWMPKs4UEkUB5PlyTap
zS05H/1ugnhX2exO4qb+HDTs/cRML0c6LQQnu97qb5lDlTgwIuTFSJdBWj2UYd6jeq+3jaa0VZZi
kmC1u9BsVmDY9useCw/8y2CDHmprzQCFdB+G8paKOTiev8d0epvP0MWkmj4MU4G/ZcM0tEh9Qp3+
KcpeIX2xYUDg7Gai2NRyBJI2mnKZ52gOLBMtaVnt3NZnRlsmTMXyn6IPb9LwfguUDQQ/KVaLbLDC
pIwhd6XE/eFPaBPns3H6x6xtmAxyIRc0uoy/ALJg49R6fFt0ql9FNhzwcmODvwXcEJHzdg9Clwhq
p+5PPkwn1SxrNtmwTwxymyYLT281LrjW0IwE3TX12DdohLmW4fQ6Er62iSaxMXtK1jJ9MkdBQeII
9EHvBXJjpQ+scGsCARgZbd3c/rx7dhxIjwVBS9LbplFFCzlFF4Np4lalJpjk/oxStR/6ZpWanb0h
wXXTmG+Mf9UCiPTJKw10d/prZHW/Md5fVNZusEcgEIyMT7CyHE1sd21XXqFs3gh3wsgZlockc79h
ZO7dCHeAYa2QjeHaZe9K3gcwQaCDpX203hu4FrId18hZ+gVKXwFTW37U2vDEevPdjhqcvUnB9Brb
BRV6SJgaAGjDi0umjPyrEaGUdoz8yEv2Zn+1jTl7ABn5ghAdhVGDTvDgedkTe/NH2memVan9KRx8
OOFGj4gpmtk4tt7AoZreeNVPbg5RCz5j7C/1p5IbLsqavmrfXVFt6UWoGzSg0wW4XQ1Ua+wzACjZ
d4fZNYWnbSCczkdaiCCpHt6nlAG3SvD3KSgGnqXJJUanIwY47F/JAIjR+Y3s4KpJevs4389u8yXq
LtuYy4ny3Q8RAY1bEG1yIUb0LcTPt6x2iowH2bEFg+nMAaejXVKoeZWtrqKWz+BVoRcE1a/Bsbpt
5jCoLJKHdgQcHfuNtbJj7RIERz0LgxWmjhw7vOxZsiKT1DU2e5JOBtEU9wO99v+oqmJyk7zUipl7
3ABtLtmHwfL+8TmxSgUdtqV0LEtknGaoH3ErDh7bdCgerie3gY7nRpt8sm0USxKzZbn/I9neXujq
f41TKbdI/0tQXzjqOXXoMIlCt6r6XNiocJ1C4rDTiDH2u+YJizo0/XEg5JebNuFBPbOouKLlMoip
t23rZGv+ucdvwKaYaX1dlwdQgiS8lE6/DHvym3DUQWzuMSd4DefwDTgfDJi6ZIncZPvAe5Su8ZrE
GKgjpgALj+nvkpsVym0x7BrZy5Uq0e1H09WT2W4cG3zAQbRBtamt0gSoDPuEi1vGL9CrcHf9TBNK
r6jiBgjr6zUsv+vMe7PlMOzQurQrYmfEpp1vWFqYHaEiKt0nJSN9qTJ+vgC03iIaIAw6MGUy1/sd
GD4chW5T9xqpkDVqG9uGqY9fJ1b+1g8hqbt+zLx5LqhAYTE1KGY/64V/6VfmeV+mkRO3aD06qv9p
9qBVqKTTSzeSA8UqBe0dybyB/UWRxnEe1Hs7Hd8FB6pHKsc0xvw4oOn0dPwg6j6q9YmQTIQ2ZcVV
TpA30x4N4EStf1QN/6LTNta2th8qM+LyHOzvqvVOcsYw2XhhCofAJBF+jjJlctCpw2ChSGnyz7r2
VuM4IyBGZyeV8RrI/DIfgdqEh7Q0nwa2k26iY+m9y9ar99yqDrior45CtEqEMJ8K7UtLH3zbedZ9
781oyRpBA9u7VGHG+BllBX7Tqr/1ObLiFEcCE+kJBrNroD/qvJMV0wQ53W+iIE8dVnu4RRPagCbp
rnMkN3nD8hg68uT0uBhy+7vDx9Y2xrlAh6rnJQmlpb+pEmfr1inAdyt8wv+ynfr4ZU4r0HsLBM8+
hzGj4iOv+dXOqx2fimPdtu9qZs0k+nEg+I0NwXdP1Tdr0gqbbSVVqLmsdITzWD/0uKRddaGJjGN7
szztt6Uo2HvzNZg+9LDYB10BKl9fp52CANtBNMgcDCXsaRY0RVftWdnS5LPLFYP0BZ8HcvBSVtu2
cr9N23+eYi7A1AOT1+IPaP1LEtUH9u8/jjWFyymEA6DJ7tGPdDYXM1exmIyfRLDf8diGcJxYxkHo
ebofkSbEpI7pSVrum8RrKIJcXJ8eaagrzcnPbaIN25K51NpUhNDHllkfBqRPfx/C+ctolE/sMW4Y
+Odhf9GtBo2qUe8x9NUeWp+ugIx7L5CGuZBCBsRZfX9q4zkb2GtvUpQZbjTIVZh0gBdhw7BP8uPq
IOaHOMBsLudAqtBCWljXD4olEZ9rbAnC4McifZv2AcHq4f6QmchROt4r1nqUhoTAUbS0AORGLzjg
lET1JNBMAeJc8qQ+3B90E51Y2voSoZF9ySvtrHCU8FFK1k1avjettBazlaKurS3o6oNvOt/VNJi7
Tm/gAzY2GdKSETjM5ZVeEljcmYBlOu2xm/dcYRA994ag285pBaP63dPRDFLcAUG2re8JoyxV5ruV
dzffoiogbUJ7YjOTLuKU0Vow9tE6kr4FDC6Z9XB4ikwcW+9axnHahoh74eib7gYmwRtWeGaLnEbu
kF1aRlfMIKND0k3UMo56qkBwUcyCg62OnppcROTsAj3rxezj8lH3sEYX3NsTvPi+NjHjFq/TxHQw
GVS0dEmMdzL/AwG6ZibRMShSXDocYCEinQ1qGcS48Dao7ibhNyvuPPwdyOe6mRNDaB2HiXG1oGfm
qH0YlHeyW/85mF1YLfCLUSVUD17/kATa7zY0CQv4MVAWg+ffR0Jiz19GWPYKH05zacfbqBMnR43f
hmW8MtD9samO3F4hTanFFsPyVtN2TdxjCm4IbCosWjcr2Q1mNDJhAjoMFXcpuNbxnQF7Y8gZDY2/
0YbufaS54q3mJOQmtBbZHIw5xHusYP66MXGF8Lv0+HJyEqd3UVS8+BH7wrwdWP81W7jK7KcGLspA
YzTHybqSAb/NaOnHqnTOUP0RifSYYQsz+9MaxZtb0nFxS4Hz7bchFxiHC5kvw0Ap7vQqPYFrenbG
J9vlHdGpBnoPOLHR1izoXsVUtxgwBBRD3eKfoqB3C22g5VffTobYaBAJ+mm3PVae7a2kLPdaEsUH
LA4Fs3RKQU3u7N5mkKMUUmQIUtCL2Wev+qG5KYJu/Th/aYZhWxvWK8RWbO1sBeOTsgt2ufwHRBr+
6kfaQWBWPUBGZKlGnK8khhhu7QjGVLG2w+nTZeyEpB3xkIEup6w89oHY1phDLa0aVUxHjGYVZxZq
BXkrM0GJyfZmChvnnEoNfB/Vug3Uf8SthLbHY6TEhhb1mb7WCP9ePuAJn0UVaGcMRl+1hg+jjgFT
l+R8k759ttsfI+6fJovEVDAdX31D/6DVfNKl7q8Ny34KhfViJ/znmOKlbo3HuBNH33ZvHW6SbVdg
Guy6H3bQzw5SqpVp8iOFjcZ+yPo1ipDRhHMOJoofhNehl7KAESzcBATm+qtmdLTAFf455PRlQfYI
tHfrTMUqtfmDVQ+QRdnZ6wQaEcu+yfKSK9GmUotGBL7CCNVZjgKaNVacbKiZzpXltjBojLDdHyZN
K1ZuldOsK31vtWITBP74PGqZsfG04FSO6oYz/CnJQQnWzU+nEaVsSAqCSfIz9zAXwRtht+jfgWcg
ZvDN372MGCNq7DENk3eM7Va7NYr0XFihOmiqfA7i6G1QbrJObHllbNDsbDBr7ZyCGmoWMIOBoBfG
M2cRXZqOQHBl1twuq+ITZfXn6LGFsWx+hKoGA9jPxfo8yiLqx1h5JgVIMo0tFhLmmy0v9NRXZFLk
Mci4lNfHMiyck5S5Dcs8FBHatszJ6TDtQaGM186x16ycCXcLiivxIEZP28iYWAIt4ibt1jswFExg
qw6IhG1LXmavWOsp62DRM9VAhqCXX7DQ3uVEq94YCv+slZ04eAkoiHMqVhVYB6DqxUDTGFGAWDWm
qMSiOxW2+PC0dg/KE/mxZNnt6SYIQ/C8q0QnJ4kB20XLX5VsfeZ1tKopgnC7Gx5BE5M5YMbghGJW
bqp2f5cjLAskWr+7pn+gYq+X/wtxa9vf5ZkYsvbfw9TIdPsuq7FhyNv9n/9P0tZMg4iy/3fc2q0i
1vD/zlq7//m/YWviH5bJMoRsNLQEHKoOMWz/jDI0vH8A3pq/aVvCN0xCCf8zbU1Y/3BJP7RdPkL8
j+7+K23NdP/h6EJ3PIZ6hm7ZhvM/SVsTpjOnqf23mE0Y04YrhEvqm8tV9W9paxVYjzjN5J+4LuBL
mlGw5VRpllLPuqfC/+rZut8oMchbL15o9Bvm4zADOntFwDuMRm2YzqlNzjqus/y7dYLxMPaEn/SM
vTiIovIc6fqlwBSGLSGH0sHxy/LRWNGAIuzubHKFva7bQysCtSBtAAYaogrovmLTx5gy+2ZwT3zc
gBgYBfwdzXrrNYNhpjWkbE/Z5KRxpn+ZqbNoG1V8ZFLTNsBU0b3WFlpsz3xBrFutZQKxWTZefTJ6
FmkcZMyDkE1y4uGCn8T3MCOngtY2LiFmMbxXV9nlr6nntYcOePGlDvVgJmgr7v9mfCCLHOBEyLAs
r5qUVHKcX124bpWbMu/3LOS6Sb4axLxWZQxksVH+cAM7fZSpNZG6bQeAtsPgR87/tmOU/iWK1bfe
Y+tt8V0jK5TdQ16reKcLku46H7l/4cLNky2KWQ2oGCnokhuOrVvL+9+HIvcTRFW/v/+4VUJYbdQM
O42Emp1uYSznOEzPejrLtFjZV5M2nuGNmjt/DGCfjL2/D+OhTDdJJXq4Da6GpH7UDvdn+I3/+ez+
PavtEDaydF9xH0GiSA7NuvKK8exU43juLG88651jPwwhGZKtxl6+7q/0YZu4j8d33EHALfLJ2vZE
mzyJ8MSaBSSpPo0W22zfviEj6Mi5ZPhsW310y4kWOeW2T3ZRZ2xb4BQG+riw2eGswT81P3QJebxj
IIBoP+oAZthWpuLNS1S3RRWhrU3vOSGChoqKZM3ENd9V/CEC5ohN/t3hCVv8/TEtvz9iOCXLU3fK
oy7mcV3axGsbZdWy8GtnOxpJ+2jGWMuAaSP0z1Nz7cD/QLjMO2khjbj8/W08hINEVbTFtWvcgb31
1CJ3jo1jOz+4bCp9JgA7jDbBw/2hSmxj8/fHEFNGB55o4pAMDIrGWvZPJNYVTrnRwpAOPtYqloOa
8atOcxhgZks1Kk4ML7RDIBx9x9iZhauWgUxzBTDGPuM69ASjbNae44FLKlkBJA/ogpVxtetTNkbi
p2ldycLiIVB18uLUKuKVGiy0G8yMcZJ8i2JbMXXEBulGBEoUxdV3MZx2UtCu28KMmCSwS/YLXz8a
P7ZeQ5Ox+nyJWAlUx/091gpwGfOCcSprd9M4jNdGK/2gkvFeNYn6A+vjN4gS7/z3K5EYOxqPALR5
CW+SIcqpKHt36cbGC6Z3RPXtSApMKJNZNdfEkDgn/YbMzaXk+/sFeIx4JWFhIMLsjSN9MhpCA0iW
TZdFR1Iil7zeV9pe73wOXVE+gjL84zExW8j5Kzv12GQlqdr9/U29LHwti3aAg1S5V7cZb4bl6geY
s84jJe2Pn6AnylFt7PzYbR6zqmO8w4pAs3YWSke6JFawk8Ssh2Ah2Q4M0Jb3P6lpuOLjkEmVmdbl
GRrpmmqG0AC3++0Vf6LQRieRiugc1VJ9jmoiosUxgqe44GNLbKZ1VAZLy8bNtj4lGn63qvzFyWIX
8lcWYRx066JZlSQvLsymsF6gFP9ECbKuGMs8CDHHfIEx9uPkRreqxDhc8VI+mJrwzzF2lIcxI2wv
923FaFmdAxVdndgoT38XsuDbxiRkamNK+VBmqb+mKHYvtofBMOzZv5shQ8giGk56pQxcMPM100k/
PrbcNpbu0ER71TiL+ybbVc2ZV2164Jx81XBc3tCF7bVyMOAL6CXV8BQxzGicWxlk70OapusmGrUT
yBLtdH92f9ARpK1CmzU4c1Fm0Oy4MjW+98zaoBkmPu5uPjlTNY0PEOEfqo7COEu7P/r8GW9sD2fE
/QBXRdjuUHvsBDPaa4/M8DlOUOQ26SUfTQaVwJ83Yl4Y+xIhDAnF7c6kxzdqrzneH0wn8NgCvsEi
7YVzHtuQ/hjpSHIopbXl/NgLEOwXpYNfdxxU325pN5ve6YcTqY4QrCj6F7DTyrPqmQEPIyEEaiY4
5031YuMGOFRgi1nxoYG7//ThHHdZd6NAmaaX52p+yCxVgxqcHgtPBwuHSXblFU106nyqYxD0eEG4
XClrQfo/cb62v9K+fwtrTArAopCmqlh1jFXoMXxmSn6mdU8W7jMvbSwORk7GmTGF8icrTvhoxJ++
a1a+8527jM0HEwV41SJPxJ6fcRW7OKhRpWxqVVkvlUcPoTzsEUncXDsLO6jtVeN7KcZnF5/wos7w
ZUUqHnapIQkF4MMrXMD0bd20F9tKx71mhCgQH0vd6M/3E3GQkPPtAL5dEbiQXcpheIRjzL0NNZHB
DoVYBCI1tyxyrFekbl9AleZIV3D+TCEWljYg+atc44HMOURvA3jrEEfcTUX6mWj4CdZcMjY/unlA
GUV6vZmb2za17XM+JYd5IeJa0RurezhSQTQsNQ9wBhJgefSyKli5yrd25UQea+Dk9cfQS/OIwvGb
WXj+9d+ehKQr8M6azda3tXl1DVymCeSGwRJz//sZL7k0joYZbtJxNKGX03wmIBKOzcCMBDei+lI0
J0ZOnkjpvPvDjOdEpwASkz8ZZyrZWw26KGLYGOcR+05Nx9ilSZv6wwaft9TGGIRyoAHiR7pjZA0a
HWfcj1pjbk3dS57uD/O3ktGr91qFbL4hSUeEzrvXl9cKV2uEhea5n/UCDSoAyw/8MyQGRiWZWx0K
HRlIp3U39lPdZcgtkKuAEw4uUSeQOavpOpJgKbu4ezIL8cVnyseZSNjTvjQLY0fJ6lPuIDBi2Vyt
UyqJTRsohJg5odmRYtfvxxKeil09hyY3jftZF939SGlIk8ipbMwP3X5qeyDOefGm6Wm/nEZzevRR
TG47FjheitSAbPIXIIwPAqvAF34U0tos3cTWOaljYLbrISzbHfVSM6+3pmusa58TmWfQ3gLnp6kl
DBPydy01zHkchXOCQV8BOKyqN4h0HygvzKWtLGMzJGP9kQxQFr0KwP0chxDm1e/aldZbTNrYlnW0
sb5rolqgugsdYzOZJfa6dAha1RHYgNZvjacKVJyyvPRqxSGCwX4kWnBUFMk1NQZ0zOg2qR4Mgpbu
+6Q6o3u3X70SSEjdo2uxmqB7Ap7I8DQ1069AWHvsDTvVuu3XgM7SCmE7c+g3GzHjBbqMzRDfLpkF
PKoAKDg6hPQgi5F56YBuLQ7qYNuFg1yr8sGKYeAseEI+8XgSQeVhYoUgN39Xaof7rcTFvrVOhslZ
5whtScggXCysGvtYu546cuEjgypadrV5IU8EfpSHFKXtdih5CWtv+PjXLYGVDGwXIDz3e4MmHefo
Et+z7QauIMKp5IVbApsqifTOYSm+z0CGLKeiGncwdiYMB/5wHXzSJ7iqQgJHHYyxkrEWyRyGDbHY
6080NPzy7ZQ8IgMn23foyxcwIiDQQrpxPGsYg5nsHiLsffda+f4wdqlL8kLTbQZbrrMOoEqvbHBO
JSA6GznZ2betatMZHocOeosK9097nLgL/MxPCIdq3x1buzXCeg2ixNkL0rQuVoIpJG50ogCyAjos
ydLHzrAOKYLKn6nt/rBK7p4d7mnwuVEOJ/nArthE3Z7917P5jVWTFz3cv/+vP2FADWtw4DaW0T9F
xG5TSA7VmTpvxjATasVBiYBjzNepMUc6WHq/u9+XTBOXlp/workFQuWyiggt7scK/YuBusFgXBG2
cXu0mZr/rRHIzS4/qTFQltfI+v0EsNLcLdiTb8MLbl7MJOdmmgzFH2Mi1RAyMhUCcoBNnUzymRZG
Ppv6uNWdzLyKRCw7x9SOGu3BucBcv1YFmwHOe9I+omNrd6m+7zqn2sVp/h5VkEIF1xxIMQA7Tl2e
prlPjIVzlK2RHrMRCJI98M7p2sQgG298BO8XbC/eXNIT8JMDhwktJDzcmLDCdstRDOEhYRh0IrzY
OtVTKTDx8GXEh2ddly2IXJ9daSWoOSI/JDrD/y6i2EWvPjQIHSPIejSuTdXNhU1KxrPe5G8ERhyY
ihq/dI9Vn6mCryqN4ov0vXbdRpm7BvEhb2OWTBfbbHaUl30XG8/cPvInMso2fwvC+SuwYhsP6cm2
rPBp2X3fXfshjI/wdY++QTLb/Vv3hzl0HSMZgF1ZPTR+oUGR9IJH2exKIkgf00DGu8Aj4rw3rfY8
O8tYukk6qab7++V9ipDnQbnVnBRGW5gZK6tn1RaG+accuk/eIXXUuri5BSCOd5RGBAq5JUM12ENL
lscgvdK4fNIR/i+IFdE26K0QwSH/eezcjH7KNZ4rtzeo9XWc5LI/Soe/5AwA4uYR61OUIJgZ/4Ol
M1uOE4mC6BcRAQUU8NoLvatbkmUtL4QsS+xrsX/9HNrzohiNbS3dUFTdzDy55A5mbyS9mqXTtVaz
9IfQ1Hado50y8DuQpuP6nWDWIdCEfO69nCcxfp/wppUZHjOaeBDcZ/hemWms9VbYXwHdh5gVnPal
wKi0CbWfxPOmt76ed53wTB9z/Xhwg+J3OcPNhGbItauWFLnXVwg42BreLK18sBitF+a9aGBy1vft
Mb22JmcPY/DvG+qoloyVO3I2RUAYgt4n/TgJ7RvWSLbT7Z7aMENxGMYfMoHVvyZ96x6bEQZ+McMz
U+Y8+uE4KggFAH2g0HjtscYIu+sYUfpYTGOCvo9GqlHTDOU+zSWjG6q9qumpkP0nIbrHeMbQkmP+
cTxnKRWCoOUaz9D1n1VovLCBwy/D/nhl/zhgAVLh/c7d7DknPEYb+R87wMMl740JNWhr2KJxzjHe
UgzYcUIJCEyWc0pgyaFcpDyemycVgRdEztn21TbR0oc2xpTi9hj6KC+I0OlUq+8wl74Y5ME2sdnI
fT67Hwm2US9xX/TSfnIbGMMwX2HeNL9K5IeTFsznwIHo0wzdtHZqZNXKaxjuTGqjewqS6ZjsNGOk
K5FXBvku3bZUI7xnkidGMf9kcWtt6FIgXmVMf4JcClQeJs4UejsXAq5gn4lmYocT5DH6+JLVXygf
xG1x5E/W9IEKbJ6lPuvrITl3EbbOuXrwRAR5xCXTP9kCtj4jpyo1GbSP4tEcnYdYCqxhYBLRBPwi
Z9RUoAho5jhcvSoBAhtKsukyLvZlWz/IxIYl6brWXtS49OIOh5wr56eurLg6AvkaZeCRoDi38MQG
7VlZ6Uc848+Npvl36OKQEhQXB44WHjtXo5aYst0c+7IXVsa11/RPZefDwaMMuEv78BBMC7e1TLoL
Dju6PcNdqsro7PHEONeM0cbaqA5A/Jhw0/OWg76JGHxtrS/Ytq6P55EflsdZO+EHl79U4xanToht
6ejFyyjVdu48ApqKVHR5pfAMQW+S1yLnJqpNiPmS5Isluh14deuQFQxHGjohExLWa5yYj1mCnJe0
+PAHQ4fgvaGLSDy54FeILpfTuqvGA7P5bs0uL8c8Oxx7ry62QenZK9Ib6K29+wgQgDLWIi32U277
djw/lSnzxzyA8V83B5s2+Y0Ax7CqR/Hq5bn9K3VnRNsG1mZNWSfBOxAjGWO6Cx0wi4Qd4pE5zpQO
bb0R3DGE12jPTIp9hlk8atP4wwHiJ0mo5Zy9plqLihgCVb/uKmANMgbowMCVT1QYnerEQiILtmZo
Uo1iAM8ALcgxYyofoMUde5AsSRZwWK2CHfvd+DFLj6qgB1bXO1BTzBXWEfMNkuTIoUC7rV1T9Wxh
gFxd6HnVe96POq/mo2vwisywnIJSZPvMGfaNsPlf3RivlacNlNBMFDkEzU53nR8zZCJITzR4QYMq
cDFGZFTaH/ESzOWtWQDL7pSAA853OJaoGrUg7ScM8BzzdwdEYFst9VIs5cfRbmBoAdJSDiM8oZt7
ZWD9pfXKa3Ej6vW0NgO28awLzIkL43nE4hNgrnkuRPxRRlF28JSDu4Y/e22acE8U74gZeIG0V1c9
1G/xbP/NBukT4ADeS7LSTCnfKYr8qccz63eL3RTJEWKtpjDpDwajYYfxlJn3R8cZHgApnlMzsA+a
54KfE3QphNFuhuiK4Nd/8YiiC3IQV+TBZ5fEwqlIKpKzDk505wN7NsfDmXjoU1xOR92ItA+StLy+
KXvtqKEjdqkqbibpHHt9eGNKT1jOLd41BKsTlCQ9MjOfoT+3AzwOdo0lXUYRLHXxALbvzcvalyCN
f5bXYOM56Sv+xB8MvJFfRw7R/ay9hpP2I5oJbKiYYSUwtbr0oXi0OVsw4CAwRXyVQtOHikX5TPJm
wwAzOwhXHDDONrz3ltjN5sADHXbxk3WbFGpCHFfRrmqRZCl9uPKLoIrZdFxnlKzArFT4LeZpKfW5
ukp44CnUc1NVs0/zR2SIh2bmIJBDLxgN5xcR0r+BTRtEmSgUci6DRhnNJlvavt2h2HHqx/mUcWk6
KmZPWOqYOcRrNE+vTQsmnprOU2hiJWqS/GfuLJfwFdPmtkZdtgQU5A5WJoMzPDawxgPmy5mGZY7o
bQ5laEGFGMu6wmZqO8EVyFASkwlX7TgOyWmpz0AyOcasWdqMDW4mu+4Pte6Cnqo+zIaeLqPPn7JE
MaQlx8WywvFzAD5elvX0NpHqQj1mqka08JBCtOFYXN2ylhaqubDO/SCvna51R5ATC/FuLToD8pdC
12xra8TKkP5lDq945pmpX+GWYN2T1S0u+gf2uH/yGSAy4i/Yx2u67KVi9N81oJfwpNvD6M8B0SQT
zZnHOsQIPWOO3Xg0b5QWaZ10mXnQYW0QV/G6Wrv2zq9hrrKtmYkXvtwrIM3mYLDN4ew3YqXXdXMV
V5JZPjtmEHoDdRI2zdWE//+wpHzWdPaw68KcPZmQq1hQyLv237NVfw8OF7tJlXfaJg7XcLsTSpQf
9eydA05kwiG2eM2alL0lFIUsrZdywPZxzpAQQFly6bsfKGvlKoyt73BEno6IB20qad9CtxzXUyze
JQ8xBjdK8E9x7Wq5+5qUHu636qWuCPtBFfs2GXr5Dcgq02q6K73Cls9r9l3PjGhABeuD4R24SV6k
gW+xmtF7TVnDN2oKl4I9sUpxUB/rMvfNDuCEY7Z4FAo73Vg4euilJETtwaaX3GtQIVLArvZft2bw
bYpvaRtfnRiZMDCr2aYT/sRKHMOSpVnRtYcK07+jK7PLDYH6iqG5TJzv6nq8epiI/TrIJsgf6QdL
018M+Maqk+mTKsdmO6Ox1zijQmf0m4n+DWwP84uihmGs5OOAjfSc0Um4AXtdYn0JYz+nmcBY4UNp
tp2buUfbHYH0dRhQxq6KDxopb80rqQeOvhPapmbL2XeW2ULYzQnRue99xGigGpnksSxnbOIIExE/
2wSFjCg0xhFf8OjvafYleiyuBkTFg0stlNtE3Y6xAankAvOXR+GKz08V3CxH7SxNqh1C1saLJDu7
QE9fBvNG2qw7FpVNTNtQiGNJQPu3SrAd9etJmhZe4hzvfmh+JU5arek2faC4OhjgMVoKWlK+mB4M
GrpWXV5/SDae69kYko0T8ytXNoAY21WaX40jMXyDcFFX0k5AQ3zSMdG2yK1BwrhOiFBrp8fqUbvg
qtF2mXCY3nk5Qdgl4EWFCfNAvCZ1KAArsVxv+84+R0QyV7JfnH9dcYaJf6amB1ggoxuOy5dEBn/M
hOlkFrb5ox5nx8jGp1CJifsop19JMXdBFqkugY1uE1fD+zy3SwqzYpBrwcl16vDTSRyWEuhbgaFo
ijXMJWFLP28FIjJrHEZ01dweccQQrmy8d4IVPa0r49lr6rXHeogSZu/cOa+PciQMqcr84Ompd5ho
S1sH5S0Iyfr1enk17bF+wDO40QJquloXzicNr5TqJX/phqtv8Vj5VTq5zAIA4+daQu2ETTdNyaMj
0NwvHGLptiuYoWVseZwARO+otY8agYZVk8tynagGq0zj4Z6ybQKD9mLFcDxCwNQ7IFpMb8teCf4B
QJCBTB6K2K1ww/LkQOJdzQLwvm4ba8l7uatDb+sJpm6VO23Yp1oHh4N100/uPkz/RJIuYWQBxrEp
zOrYfNAtZCltpLKCM67OzZW8mzMG7LTljuWImJuhx3wAVHCg6c3RwpU+ggY5iohZkku539pusPDN
Qk92c47vbpKvjW7+EEhep4116zN474SHaXxbCmGZS1QVua/eUIyUymeSaJg1s/kAs+eVstB0ZQaJ
tQEDp/1EE2FboXrWQhcDp1iMTVOtFmxtfNQba2tCgDijETOVGQNxGsk5ngehQdHhwYilnUNSMYXD
KfTC/Wxh/yy1/LWZiRuPSWod0rl/iRfDodlMrU/cjvMHDd+3+/8rCaFUMgOxQKB5q+mtfYo9OYKR
MMiWJM4F/Z69Cq7D+2cgUdINX5TUbWkz+Iav/66XFj1coYA25NZcuJ2lP+XSUrCTSADdP3XEON9M
dKsyHm5z5opXOTvFluEFoynw3+y2HNBYVO7ATyFmgwMQNRkySVWm3ZGsmLPJq54BnMZKYyXYCbJy
yE9YvxFOI90NT/ki2fTVmJ5n+IKHihpSns1zc67sxOBT1+8SwKig2BTluVmFF5loUhR5WKSrKtz+
+1Jei0sgHeNmC3uwfwUA2IYJ4rERWXgU3PxmpZQkefDt1+7ghheqGyh+i4nzxMF3vqjJ9wChZc0f
Ip+clecBoUbQs/0xqKt3ZtgaBx1zuJgq3xahBRFiiJ/S3OtP9QD1iZxj8sTM8lE2jXl25ix9cmfC
DC3B7vQCXmCCWNK9V2NjP3tzVD+J4HuxWkjgvldqkBqcWnuZSMPnOR74zlDV782EJap0ul0Y3VWc
bl4g4mo/kqK+sZHeDhz8LlUwh5dJ804SxmZfcU67f4g69xRiD1GLsyQUMjzqpgOQi2B9SEDtz2DB
Ac6E9RK03bYiu7Z4MgiLF9bh3zy0gOY4ViqkqS8DvuhqfXaqw2pfj5VzEjNpcTe1rWdt8V5Q+buv
GrfDzh1aJAHrZJ1AnwLHN5DQEVmo07HKeSfkAsTSG3a8a+64Hnr2b7bXEG+bbPyZVDkO64CtSUCu
rTaOIYUkeFy7qj5FPR+ssSMxROOr3GH9cDYkfgrYeGlB0xUmBOYqyN6g+Ip9jj/koWjH4GGqheS8
WLG2LY4AikIWMmz314y1wWc9pBQRvSpHvGAPNe5ye2KJJgkJp76lDJiBu7e5f7X7B5gqSLhBwzYK
LhlN2oskDwEg5eJITiPVIIApLlYrOr+UuUmVqgs2FjTocxK3dC/fv3qLkay2leGXQCqf6TLi5K87
M2jEiitGVl5AypKf1SN5vv03O8pwv1LBurzCyu8mc15HFiExXbHrXpwcM2NF6ejjsXCwfbDz56GU
Bf4wFfW1IpGFaF8sU+VUbZBF4m1k7ym6HyD2GsfKG+oryKqe3HOIsXEqRoVbLqdjfhi+vARxetIl
92OoPN4CRrp2FlPSSmAjJGi5t5f075gv0164ln5hq+axC8I9Bnv7ojJiCP9+7SyugsXdl54qXb7d
r/m0BdPTIoKvQ68zTmZqGayF/FcVjZPfed3SluBEl9T6un8Xi7MyVZYHjPUlZLa+efq3BLa6fmY7
VwB8gyiWlEZy0qaZwE2asuWACsb2KSwvqmHQ/O+/kpA2BoyW91f7flHcX/ISUwOdA3IyCHJwHqsZ
sBXpcr1JJkxe787EbmLXv99VrW3PPFeNVlybKP/5dw31NRshSbnnqgrsRxEJXLoy7U5IWIyphfnq
DhZtUWZnXXJlfQvdHneM8QH9J7mD6gYlkD03RlPCl+s5ltqOYez0VjTFmZhU9twrlz4mepgwJpB5
AsyyUjhaKM7hMmAih/R+TDiCdJmS16xlmNciuYRDCr2n1eXeqIA1F0m+Y+UpPgvHVZwHGzZDzGtX
UzZhly+K8uji2v43fGVLSf02Qsp9GS1lmB7//YHbjN+pFuU7zMCUbLUZ/iKLeI1XWjfoSKaN2N/3
M+iDccZwTDvXOizz7lwZkvaYOtH31KAK+LkEDKFeSnZeXKgVVrRDL2iyYhuFnBzDhVsrWyOioaqd
ZsXuSxoOVJ0kOdZ/eGB38aYPamCzFscoUx8P6m6C+PdgUFYdHg2wGOsek+qpgb+68mycYA32sb9J
8BxB3NgPoOJ8QyfWqJeckNuekHx/nxxPy/B6tClMcC0ZPdKZLvXuopFuOtNqPv3zmN09ShVo4U3f
1Jt+wMVltH3PNeDowXpIWWKRCr9Dc9Re/93Q7kiDYpL8BfkDrJsoF9t3jhj/JBhPhP0arw1OmN40
b2nUn3XeRGg+2qu4izQ0IP/VnMq3CYo8wS3Dc8JnIT5VMgOE0UDGMvUJGz+SHrx+fR4ZgY8XW2rS
zwqA/xgJN73Vi5dBOtf7Ew9viX//Z7RSjTt9ZKBXOAYM05o0/DrVoGkW4wBkazTFhyed7eyau3+v
8WCyMXNqq4vWxoDzx9Vqytt1XMtxVbFkzeGED71jxW8Xj9ZodTpNQ9UOIJLxMor8iSbN/iu0y6dw
ZGgm5gKdylp3RpsSqPT4xsuaMnu5xvGQa8JQQ7oLrJKyu2WvNNHNRteAnHahgHWsECDokFwbWUIt
ZmM1vwcn2sUpwt0yhhdNcmMVYho7B40Bsiy73B/sUSiHveimz38rk2FPIDvR0/7d6rSucdJCE7XA
1AZulb1TsvsIZRF3vxf6ptWNL3drz7htwcS0qFxfTYy876YMd3gH+gkmTA5cW8kZaTb4McKs/W0v
hIs8R/2FkYX1r2e3DkoFnuOAwoU5xNjaGPrOEjPH2VP5xNICkswwOciOtRb/is1h13LI3RrusUA9
PtOrTBIza57vnjgcFjBI9OU+6llRW4Lru2G+JDxmEi3yndYk72wA9rBHjlh1k6Xn2h6eU2jqvrFc
VvGIpydxoGdCpl93kekdW2sod0GKNaUOZ20bIpIfc9strukAz4zgw+y7NSRjBQe4rcs/d/mnGwJQ
vKG2HeMyO1dCBA95qvjgJtXe7VPnuTGTP0pr6ueUekJ/BJVMI7r9bA/VZxpL82waPajKGOFW75tH
2GuEZyyt8XOtfatbwhDUzVWoSW/50AL459rZF8ungM6fJyYml/vPkUr5lk4yPRWufL8rz5bhVhca
MxG9y/izHL3HQTjRk97RPwHV9/Mur0r215u+IstuMv+5Dc3g4MBhOEBpDHFMN2g2aAzoBKFhP/R4
AHDPuMy6V4aDRcEubXVVY6euBioiIyixJ2T+585r6biyDqY5sDY248Xt5x5Hn+75Mzka3qfujyT3
DQF9BntTA+yoTGg/1R1dQgd7ub0/8GM3o4ApGdJ1W0cKx0ZFBsd7+LdIRlhuh+wXkwSmX8tOsyxm
hazOuka5UeQPVV8+BH/4qY3jpCioujsQk4RmzBSFZpcwaYJHCC5cwB2CUxCFV1laXwYTi1dmHdah
GVyNcbkLGkyaWF6m34PlPhlzl/zV8vClCmT2G3wKmWKXOglQstnZFN5eT4rq//2NJdrmpk+vwZDE
bzb6jrEY9YQhNALC4uD01jK4GiwqD9nOsrR4G2DI7IAHMLCczx/ugt39Q7y8jnz5hVYQbIwyu0mo
U0erDVjrYyhScz5/6phiVoDMLMimXu0zNCyeZDf8UrNevRtVRuaOzTntktbWWBx9FE0jaFNq4EI1
ebbIlmxw4odUYcXzKXElIHzHqSDTvN+PCxiSu1shLP3mhpDCc/YiHfwtnda4xbjs5SVHUcGuWrTC
udQOW0PZ0VszdV1/BBmQ0Up7LRrOrmaAEM6Wd2RKspgUw6RfKde4BuQunSn4CUPC/xbF5bcOnNqg
E90Ht4KSgRcm0HO6nQE/KMsQe47DzHC97tFc5CUHPV01lOnIrP9GG9eAyTz0IfzRPrAJ8tQHM3Sy
m00EyfAYpKLFBO5wMySg0zHzbWIuhEHVpnQ0B5YN6yuuFn9gwLbNaRP1wyXWEZdqp6YUFQXpcbBs
DsUo2/guaTnKJI2dQ+B94jkAPkORWJ7TuQmd5jWYL3oCy611DpNHvNnS0ksR07Mtxzf2GkTcXO/C
FWYC6QMimdv42TG6sSLKcm8VzEu86JbFCTh7Olo5E42fbSgJdFviW3XNT1123k5PgPKNBCyxvBFT
hk3FpP+PnLVd3zvOPlmihnHkvndsSg9jnJ6ECUYP8yaZz7QCgtpvI2DvG4taoXVbLa03EuMFQteG
qORznUWUi7nXyRHHHkOgPscjAzhqa2PriIV5Z2SuIgGeYQxmUgwHJD9nbMNw4X1DA3Fxq89yXXs0
QtRbfrdv1xAAIQzj1nrTgzNwZrctrd8NMegSsnONVV/UsyXESKKufK9tmNtW3yRQcwfqfm3tqdKo
lVLxa24n2tmujL1XtOF1IE8q+nmNBnNwgu4zHxmN90ugS9VDc2hwvjOadpclmqlFNX+HWTOtSRKa
K4M6cZVlzaapmTVTksdmozEOYm7WQWg8T3sWc7osMhUcNFN9NX0S7pOGpGiQMDfojfQBDgF00UWD
B5s2DKbuY7tcesMUx24HSBzGHnSWOuZ+luvQ5i6YBgJxvW7vLMwgPfOVE6jfz7kGV1UnRPsH9rMB
V/dKdydSOo61DbPUJmbJmI71k+kgq3DC674adeaFgVndesKwvDWEEvTlop15iSIwcSKpz1PkPcvC
qoETa1vOOpiIovmjhZI1DpRBGXiDhCZ3Jpvc0alvk75j7jTpwapqEQbDpafUQ3V44GwR7YEt2gwH
XwaCCBQx8r1KFzo+mUB0zlZe3irIWIxoug+cJsFaERBYedRD65p0DxABjgvdoQ72NpB/U1r5I8fs
rVVQHdGnBY1ZHiPkIfPTAeqxTqsXksYC0iNmA/QQASRctUr9zUJ5RlgIcH/TPKy39XCMs/zmtd52
TMK3lDHZGrv6D/bkx7ZA6AvDDnFaYy3ggcZuKPlT2/Xbibjae8KfRAAnVqaTeMCv4unUqUcLprqi
yapqCj8x7d3US+y8ATrP0L30s15vIEr7Bkg3DowQqRqiD6vOsr8Hdk4EUzIClna4GxzKboe8e21t
66VLau6y5XGR5nheQ1nvF+prVnNG61yYelRyg93Q8R/bkm6PesNoBnXEAClnKmovhlACG/4cmnk3
uhbTyzBENEgp4CvcaZs0cwp0YNrw/le9vmFyS5rezZpdGGprqzB2bdNox4kSJJrufVGiA7PozFGD
pj5DsPDoy9yWuAmQtLNfHvO8rVWlvzsupG2NcduxM3PDFf3bqlie0jKnxqnQuR+A+Wtd8kA9YrWl
nHwkgY2rvaEq+v4ZvuhrXaOIi1JhbkotBEfBjNzu9mwxAC+pT11HmytoS0BgJGOyKifz16x+yRDB
qahdn0lyu9hcS6iV8jBKy6MvZT2/D2F7CTAdnAxJndLQPJW9Xhwf22yOb8jOz7S/sJ+qozPbGHAQ
c/BHhxGRGB74y6Hp19gQutXQMlBsXOtsFpyUXSsft4MUv6PJ3nTzCNRPwk63IUOE0RXE0wdSMhd7
PtSbhmysl2cfOFFZOhUouGTqnuO5AWErvJvVGN9VE6a+58U3ru9061TlWxRhv0MSPOIv4PHEae59
AM1FuvSHa4euw4b5YEKKpbQ58ZRmAg2drK6RA7Wur2WmYH9zCFuhYs6oQu1JAxbOWL+zoLYRopqt
89xMpDICQx7cTjtbcYLBgPPN2h3B78TM4aYyoPhM5O/8WkuNJsoLLdfPU6CXvhRwpUGibfNEUP3J
NXOSxW88k862ZrtLS3joy1qbaRpqHQitp56vozoclVq6Nfv0aaxi+rkF4xm4bX4V0DiDRYeAQTCT
m35IsLNS6MWjiWZPzNsUDFZ0l604IUrI8QEM2ahaDsEtg/Ime8E5kLAFCp8ynks8I/WZjpOMHxNA
aK2GdW2A1nYYgjswtCqPuRumrW5N+2ZVqKWYE7MdwuMjGfnPsdc/zaExNoF1tutQ2+h4gA+Opx1Z
R02+5RbkJINQA9FAUzhN47qkkKLCqSCM8JT0Ew0GnIsx8O1Uz1PYjf1qrPtT4w6omj/EWskmGUj1
Se9iC6cfPhhTiPumWqfx/Bc4XnpVZcOjFPSNMcX1qfUov+iCh1KEv6p8TP0xlw/6QgOwf9RA//Jk
DVsPMDDeLfGseue8GND2OWdL+HxQI0JAIlXP7dDGFrkg6W7dkvMOENu14+LzoA14q1m3ue+LbZug
kgbQpVmsyRYEmgYJuzS5TLrFR2XNK71ylS/wa66MW0T7HFEb3S9Uc4CPUhyAD+K+EflOC7ZWLnxT
JN+pK2ICTnidWfsfHF4iQNFgkj1cMVTb+OTYh3XTJge2/xqbJ1Fu2idM9r8CfXhtc1J6OnfwxsJf
ALGTv2HNDEWjX7WmD4ecgHLaiWf0GWOjoHyghJUrOXRnTUCx0ab8jWDa33wJfjuYuTqNCl9GR1j6
OZ2sVUCdzfyaUU2GMIc3KzfRYAzH3eV0UrZV6vi01LGdZyfATzn2+bHFR9F2kdqgQnIzegx2YIPE
5LONz9LOfzcFJvIJU1aT0Bhtj84h73AGe5RiQu2CYbAKlDkdMBtH/lRf5GjveZ8xfFTBGfPuzB7W
uM1qgc+C5BxUMf8FnMv9bb0AfGWRhgJNBHptljAIWpxAK1kbyJKL4br4rQL8YUn6GjbW1Q1ye8P0
ey9N+0WbGC+RTvvovaU0I3o3XPuRqKS2rmiD7ZbuxQyqVk2vHs9hfgzXIYLoavE+8zDFzSEearZP
UaJ/srA353l48UwPt/44PMmS8x9XzbSi5BWwMFIh9PrcfOIYkE7ao0EdBHvTR4cVophAM41FvjWN
bKOp8UVJFd5caV47tW9HO/pNvoW2QOGu9djFh4NKD6cZ9UqVfztxHhJ6CduYP47rbtjQWTqtrVm7
EEpzWZFsn0UpPunhfFZC+Lmuh1tt6D4DZuyN48LGqjVsYWV69ab3zLOuAPEVFnQ9XkNtgfod1x+s
dqiY2pAdm1T/QHHoNgAU10lIMV0wwcdCLACJpF4WJLFr9+0561jRiqqxNvgDJa8mkxk3l49Z751H
NOUmdd5rRqo7CHDoTrBybDzwLEpRu208BYhEyG1Vqkvg4qeQ2vAp8ujEoNlYceKkrhBrIoLOcEjM
+mqG2nRMp/5x0FFDMTzXFGMQnwmWpSi3tHpbV5tOr29VJvhGKbjBgTKIFVgEWK+1uMRwSjaT4YCO
1qyHqsiHc4NCy0NpBnq7GZ3yL00ycltktvLTkOFyquQx77tki6Nv3BjKKWEhl5+WTSlHjo8BU735
NOrRFw2ALDYBJNfRgaQzUGNjYYGbASPSdUwef9AoISj78oNamY7MCNtWvbZ3LFnkXy2Sflau7V0R
UjNsVajyi5l51h6orWzgbOLWFK9TPl/JJZF8V17MkYwihyyPxRYGNDqnt4+C/kxb4is1hMY2X8yE
ocWeepnxoLjdzMk9WQak41gzr+5YJb6kEZg+8Z/R62vcPqxW8yDJ6BOxouzU8PvZwWMECwsLU6xt
DdarvfeoIK4xR81ghZjcIPmqy8YUoQJ+ggjj0q+RKMOI29/iwObB46QggQ8D+6SWnaqdHuK/8dwi
M/IFN0qXJ+wdIMk92GqYEJdKlBb7XjKA4ZO0jcUeqp9H6RtSBUmtcdOy8tUdEUS8EX7c1jyhM3cF
3ADQ50uWTGCwVUyrlAJ2TEHMOB8H3W0OnuhYEnk65Cw4UTF85WZDLYh5SNqCBrwZZZt03dklcSc5
C/QGgbLeGLONCUA5qK2QkKH3M9JoN4zcqZUiq21g0zXFuJna+Jc9wWpQUFHg+tKb8ZcTGEQC6hxs
Bw6LnWAumQfQJ0sTD+7gIbiGMl+NTfgxc2LuqvxSR/yFmFKkwaxxGgVvPAjSdVbBDIq06miU1nqU
QX+bWqo8FjRGRQ5hy/W8Y2SVbUrhyn3zu+OMQ+OdjuATUIBa9JhNsRFT9k3peMiEBbmWWmKwNX+S
DnFeAJsCmRGA+sb1HtA1wnd7dgzyvNMYJaClbxpnzNUMHPooW5cYompCbALtvJcG+1nn0+B4tiIc
Lk9dd3TNksU+kW+Nt5T10OfFzwqnCS/l5FX+ZBJJ5+QAx6NgJQzj7JBLLJgk2j+Ktn1x4HEy2xsa
vzf7t6Bq35yYUhByInAs+gDN6LMXssPJhQxG1QwAqE0yYXCvexLYFbNJ37qzPGgb8OnUcXXqWjE6
/gg2DiuIJ1SApX1+GvOoODXVM1W1+bklFF6LcL4Z5pidB13bi6nTTx2m038fqlGcMAhhg8iFWAf5
Z6AIWnJ6PBVygGxDP9e2jwp3TwXVjfDFn9CU1EaGzbUZ6M7O9UxCF+Lyb8Zd3zCvM9wnz5ovjFsB
/7YhNBXk1H3rToC5+3y6sKfZ0usU8ZTs+9TbTAmhtLKA1+FEAew3Ku21iMFiNvY8XAjnLec/qONK
MelUX16Kxl8z1lspAa03DL8AlYJI16q3wKvghjolqVGApKxS5losRQYQaTZ9zawTBXNtKNUxnpqC
bUvhBhPOmW4hB0cVp1K7VL9jdOm1Zz4nk/WokuLFgU4KsjL/clJh+/M0vtCLybiphQJj2Tlthw3V
Gq3sfNFE3yZsjy0jseEBl8EjslTGFBW+W++YF4SWiUHAzLcoul8qCLdZWKhr4Y1/Unppdm6p2PzX
/RdqJ1jFwu+ow9paBhSE0KArHKTCISRCtEI6qg9USxhatGmjWN/leelsZbFPeTJsS4UPxtTS9BIl
m3jSDaZR2SM4VYhoFsUqsvml2tq9eia8Qk61lC73WyKWTwYCOIYAP0emTaeW2SD3GSMBTN6tGE92
EHJtclcQv49xCcRYFA2axqrqVzo2qKgZ3ekt2qDnjCl9a2N4BRo7sIVrSMOm2XcnZkU/VDIferv3
5YLGqeLnZae9qSvj15RTOtA9askD0jeV6Fr95KUZ0L1bRbLxVnW8p1wlFL8V6ZutMVqyHHbXOckJ
j4Jl6hfoyoizelsGrC08ug308BJI+jS8apOafTvPeA/IISHz0OcRF9SGR3boR5P8saPnNr7QY/9t
CXuTYu0i9+DazPUaaGs0DnOX8ghOABqzGaTik41ToNw38tELZ4anjIRpagzNEYZdm9CKMbVGhzOo
+DRn6KDG5HWXSpQ7JTHchw5ACuqnHv+j7MyW42a27Pwqjr422gASmQAi3H3BGlnF4lCcRN4gKIrC
PM94en8oHtskfzVlR5zgEflLRBUKSOzce61vsU8JSwAXdcmvyQzKP09mv6cEO3UUOhdml/8AQYFg
FB4tQZgLXA2IZIkykGWlHRy6yIfeNx4KNq9rb5TkgViw2FLvWRMTN2lM/zKjb+7ddn1m7nrBUFss
SjmO2yEIwJaXrJlue/Q8b9pUMstWRkT5zlMBW9FbqAjYNXBFazMai5TOVWsh0eowvvfBkK/a82Q3
Fuo6LJIHW8hyG7vZc9IGzIlcjZAvrvKV3fprLD57neyrDa35n6ImtSsnnj6fGLN6zOPGtMR+ypq3
yuPAQu4R/5oqH+Fmj5XWbLknmIJWR+b2PkGL0XYasvE+zQdMcfrwW4WacYgdq1trpGYyqsnJawnY
xg1R7y5lPBlbI3ZfAIsdKU/oqurQC5IxxHtrVvpVMoNv7ZtuADWQoOCJWrqQ7fCmFcYO0Hyx0LW6
Zc/+FA7tay2eZ6Bsi2XFS8e5Ee9shFRPjVtgiLjvDWfcDbAi09S9Gsq5HqktJAkPUUt8d2NsBwZx
Bs8wexovIYq9JBBFmqmEkc2gyxFikw4Y3xjlXIOROTAGPVPIdFs3Zrs80SEYSUwJIBJVNIUQMP4c
yDCuTe8aveDc9EXAUWRiGYa63M/TaIbWwVVhOntPWr+5Jsu7ICchpkxqh0QQ48BINXf7ZWDLl0rG
D1G1qHr46AJO0baPEpDPoGXLkUCb0kgJ3I1RLtUl/UO9Yl/JqX1gA2fgfa7OyhLtrgWGDSM39QsT
5WsoRAUSXUFweDadt4N7piQ+PBLcmDDzi+xN2ep305AcWYdL3DUqWANV1PeMHH8PiDzBqGsb0vr4
oFhvg4l+XV9rahWJkB105hP8i36XnF0e6lO36VDQl9SzJ+1NKhv0bn6wszrtgg3wxlT4etpaY8Js
EXIa+v0SLlezCSAa66GGeMiijklcfZWaw6r2TPse/b6H8HEZeJfcuMTy0FY4mwWc5IaT6uRfB5rr
npuFEusxyaN1WU3n0VA7eE/OaDf9rGu8n6d4aAfS3xjw2mRqc1F05rq08OlVcDnlSFCYxL4gkzrZ
6n40bm01Ev8WeiMtGz5OrUwekVlu2MJoZ2GEFtVyYXL7ALQYI0HHc2kGulBhdY0+ozYWN2HmHpKA
eqJN7vXRBNM13ZZRtyF4WcP6thDpALsnT2aAAL56MCV9QFehU1yJCG4x0bSPRYXsDkLjc8j4A0Om
bZ1LVd6W2h2ghB+a5T3AasC9IVkL8/gWLCug5xL+curi4GVKjTl/UmfoeG4sT3vJoONDd3EuTZEa
yDimZJlB0VzgRsNhXhIzYpdiUxfhS+eJrWbXKJcTgtqIRibY12kyVLUeCLjzoneuioS0PMRdM//T
p7Gl4B5DkyfaeE596bJNSTG1sJvupfWRcckZaGuIPCflJyDPbnzuEQZzjfKThu1YrTm/m7cqZX8/
CPcHM9AnrMupoP4nD/UZXe/KcWlDVDxxibW61AgqwrbMViEsfykX+orMizscrg9MhGhf0LblohzA
9fYbrx7BkxcOn1yBTOLk67RpRGWRa53/X6vn6edlOwTbOLIf9AGMmFWMNSjDiBCdXu2Mxq73fuWl
u3dUkMbzOM2DeJVi5cVVMTKNO32pmEy4WNK2OUqsM+wIal/KVnuglX5gtY9ukLixS0DtnaLeockK
1nq0qxxEgit3Ix4CjR3krZQRj40hvhRSSB4ePSm/gFm54Oil5j2lhh9Y8XnTlc6C9rV5f/oWnubc
I4m1Wx8mYmtq2B1qLT0YuT7s65QAC1uaPms3l1SFVvucqSS3IIpwYK/Wcz6JFlmb0R2YA/ubyMNS
N5mkKjSs6SoraCcRWr2UWLXpwtjoJj0rmgdO66xqx5sBXiuCufC6jZpq4WapfTF4OtN7Z6E11bhz
YC1cvY+PrSK69Kin9qHg8RJN/fjcms1lLbJ1bLsGDmacIvP69Z610UiOGBchOp5qTJangbwfdg/g
kpBoQ+IVAYI81qVixZoGqAUaIdkl69pMLsqkG59zq8AIGEbM4sM57GZK+VbEv+nzpXenOjUvahOw
VOCwrZDdVh8zAnlSyOAOsYKTSl9Nj9EAQWsBgeWHsnXk+XySuMqr8xO0KNiR0RLDksX7TYQ2sbIW
Vvj5TxqpPPZQ0/hNwyfcpv2O8RNi33i68hxvfPYQdi1V/1uqVF5I4ijOg3ZIz8vBtw+2beFSrOla
mSXa1MmJWJtycrDO30ko1Lb6UgkGQ0bghlflbJ7qIna5k+blx5GYVxTSzvSS6NSG5IeP15O/6+Zp
O41z2UXtwYAuSKIgstHW4FK2C0Ss779bY2dJX/EiNMznthvVtauTaeEFjUGXlzfwAdJ2/Y44+29Z
m16TIdPU//FvpvoD+UxaUkqFg9awFZC34vXlSI40f9v472VuAYgQ7pvhWqyUo9qh4mKEm8l9H1nq
vJuSpwiIFtxjcReh4VlJpFRQP3zKk3clzkmOk2JUxzY4XEQOozS7FsQGlnlwwx0P59hCjoUfOmv6
FWlXZGi2Mj3/yxsBFPcF4aYc1xRKuobSbQck3Kc34qiOh3Q+oZErFbSASt+YaXkMGm1VgJhb0c4q
z2epvZ77d07Z+jOa6/cgKaFHQkvwkQVsOBE9ZJJS2eso+MEH8HhT5pUWavsh8LWz71+ybX19ycq2
hNQd3bXQG9j6F+pcjxXZD0qg7/IUaGKlVrqJS/KTaoIq1zH2naeqMc+dURM4wWP/HCZxfMh7cmeZ
YZr4Y2ndbHJVDMgkE2/n21jqM2nc1na0I+57/IHUDwWkY+7dWUV9+lLApVWeXy5Tx/N2PAK7SxT/
dEgNhxGcTX8gKk10thPxyY4d3wb6ZK5cCxL9SWllRcxhdBf+T2PpF/X85fQn1YhnQnTIJXMtGlCg
vA60pdsF+OJhA5HZuMgooKc5CIbpKo4Gx7Y2/hyzoFm28yNrAepqWkB0rlY9zmtQUBf5bVNre4+Y
ystORRiC9MSla1Fbl3HQD5BeqWmLAoEYKlruRPOBDre2R7QTHTtlNtc55VAsRPWXe8b9xz3j2A7B
MqYl+D8LPOHnS43KMaADpgH84FEf5uV5U0z+7dio6hAW2OYNi+EmKOiNqRXhQlRsdwqdgdsJ6gbD
Qd76jkdv26rxjEzFpp9RSo3M0AMxHjw/fdsq0sqGYgYw6M2xbIkF1wINUwu90WMZkjsBvs3ZWE7F
o8Ey+lXn0gNmJ3nGviK4ravpVo12fKhCiaJ1Yi87Y5PSAaOxcBnoheS4XChi4GkM+len5Xq0oUmr
yUj2FnwaAlXacC8t+Kyj59L9dep0j0BjG88hcQ40u23lJKcQRzw9QULMBXqvYQuABLTB6XtZiouo
bJkOYFm7rVRYbqfOeRxS9+akPz19QUB8Aw4N5Y7l2SsvbXXyjoL2PtfQrAulD/dNZVx75Ows1ZCi
4LBM+jOjF8dYxhh8xDgiLvxoksuAZJpnJjvLInPlqzMr97oWOJjqsJB1hAdoBM5OGB8S9zCF2U9K
65hUrNPPcl8dvr+71T8WJNfm0pCuQwQR/2d9ubu1QLExMiDI4Ct11zUq6osxUfVakwS2dVagb5sJ
AY9vk6jm9LV7cEXc3oqRxWjkCiNcwnBAJ3YFzlkH8Z8dGktDE/ddGzY3rTYGV5P8YWNrPJYRDTrf
C6nCKrY/kXGj100K1UZLfhd98tstpgNSTW0vW7a0Q8V0pJh6jWB20tGLAF31iZQy1Ug7e0NsorBL
Vr2fjFcONqCwcvLb05e8JQ1SQui6MwtqlnEYHCSlOinG8MRWzbwWnBSM8RSl57003sIkrJ+0PECV
nTePPtA9+AnEmGeRnjyAaxwXkDetzfcn3jK/Lqsuy7+rS+G6PNI4959vTyEgy+OKIqfAcXGNqILs
Oj/N060tVnraP0d6PAG4Izk9ynJ14RUe+IusfiFqrLqsdNRdESI7xFw5Ixx0F/Q7bf9QS/vah9Z9
jCIYwFbK/taqMGrOFD8WV3tne8PTSXR9+uK1Oe0Ew//pjCauH9W55j2YnjXDeH2h1+2w8CA20tRI
K5RJgXHRW/10YbDbpRamNwMz1BeEkX9/bgwxr00fSacIj7gUJQ9KU+qWqeufTw50xYkYMzLi8Y9Z
mxM0ssw7b4/ybgJJWjvMB+ye2OR2BtvnTfYSd9YrsYzPnZTVTYChHx98A0AqpYcvGpRv3PrDpqr0
dj80nQ2sXgXbokEqbjTWTa8asp2q0r8ISpHST0cjO7VOzozk6fQTm/t0j2qWiJL5L4xhVF1pxEn/
dON22ccRoYBW0V+Eg2HsHBkaGzHKen760FU3sLQ6SrmbqG/OW5jir3WvjlZhX7LmTvsTzKXTbVam
yAVuV/bT1vU6gKgagLs4D5h8tztGCsXP0KJlEdAPecCHSiqiPl2hkPcurM69ezctaCjQWuwCYAAM
BFEulnD4ZrDclz0Ny52eldmtroyfQWsHPyeYKeE4bBj/ADMHWrAStaG2TGyWSW0zRwv03iStKssI
xGtID9BHuHVDHQHXKLELJkCjGPJozuX7GhvmaPNK2yivXHR/s0GqR9+zGEtgF3gW6qvTDdzXbb2n
5J2hGcM1XWeiGpMWhOz8bTfDXGNZ3ggnvTjpNcUs2tSXOfi1g8gKlzNIlnIZus1VWtfjEkNh/uBK
g7kMEER8nIg1VK0RuMjGoSadZ0y0EbJQsuyigTNqakyRWagfI1qUKMxcbwOIkIu/jXTyVwnFWUx1
Pz0lyXClRG/9Bmm0MFil/lJXGfrXFcAxBBFOJmR2w7SU68yF14eitoaLWHhlDMTFDoKNNvr6FhwS
e8qg2J6YZw6GVkV/id62vZCZLu5ZwGri9BbvRXhhkAbPsOk2FWHPdlFW+6kdvAth949S+UwTgZAZ
+xOfsm3UG90CA1xuTQqtUd9rmd7sBtx0Z7rtn0e1N64MArqgnfTpOkezy7gk/IFFL4A1ZrZLeurp
wewdBkZWnh7C1qOxPzEAckc3OK/nyLokc9KVRhH+wCbbBV3mLQc97g9dIgiQKl11w6Ad+RjLBqWC
ib2mP3u/WqfOm5YSsfTydKEkEiQqHhj8CRlgrLgwaPV3hr6YK2EBQO4qnPJiESdlvzbmb08/cxh0
brUyBC6Ke8gvIyDEUk2rtnG5HQbrJ9BnptM5uUSDIVeMWv2FVw7GuC8V8ZmZE/QEgdADkY2y7ipR
XbLUgG5t7WfEV78zUoZuQEcBYo3Rvp/ouBqEBuQbGHfVdI3VNz4Ws2kPke8v0KDh/vSdX7ThXx4f
hjUvgZ+XSMvm2Wzprk2tquSX8m7yB/p+pcEuIIrJLzbLZBlxtIcBwuaZZ4/+L4AzmJNb2z+z4Tcy
V6/xWZvljamMq8E0ovt2vGog7F0VerQlsRuACANbWtA+cVYx01xis1IPQDMAEY+wioFShlMqtClY
2Ylu7hsiK8pJx+Jn2x0EmDCk0mRwEZm1vO6k3d4XZLfWMy4vMVx5aHoWLYFSKMruCsa0R3sw3tfT
Jhia6/fdQuVqCz/scTvrwiI8TQS3yghRrWTVzugb/C8qjNKL7MluguBw+nICY8qGKokFWad7tppQ
u5Oc0xaPI731dUpW69qy/eIxbtSdcjF8BRYwvQ6RxpkWEkfe9Qyfy4bgR15XsZRCw4syq+VPX3pf
2pRAsXj/mY9KFbk8Mjxpje2OCU5CbqZwDzXu6LNKOPEOITyWttlU4NLRPSP+AIaOZP46o3ntBo/4
mHX2pRaOzI7gfzGbvXlvTxhjd0i1l8GS41bqsYOq3/SuqlTZi8Qpg32Bim2RGyRYOvAjYRRE9VU1
2wDs7DZsex10EiHUPdU2tSzDjXoef3OtEkSnCusoIGshUjPvTWH7l5VCDBdX7+5NZHQ/nGFI9p4H
3Ewf9acQzhsRuYjMwtEAQ5r1brt1UiLfeZypG7TVzPlkuWk9czI2Jk38DpU7ertLxOHa9vuqwISk
/uGKt01dmcwnlTUXBroFbObzehn0xkj+g4fKCDdIYsotQY/XXT4dA27HAn7qtqBHTJcTq+vgnBtW
Hm0b/1oIJqFe8BCgoo5IXxyNbG/3rbjzkuzS9Z3V+ypioL0idoPIcyIqQAzAriuoOVt6ueeqydbf
vxn3M8udN8NdqyTVjXCV5GTNb/bD4j8xYaWNVJPmFWrTJkaH8mgVDMlOVhCz4GHrzyCvUJQTlIl2
Y/Ulnsd506QXJQLHut8ZjH9xGbDD9lMXfcLJtIbXNjyfIM4iNxwfOxvuQRJgnBbqF44FJtFR+fz+
N1XXaAz7yLViGLZODK+CHlKaYAfJjz85DsaBO6elECGE4ezkshJlgjzsZGW0UT7uK2lsJFmPcLLB
4hYeii4zBPDoM/m8o6Nir5ohti6c4TYZGepE+HGV1shbLC39wTiBrsvkN75MDF59SgT2UOLC4FZn
VR2nHYqa/FLrN13QQJzN4U4Y/rI23fgw1ugE2G82q6yX5iqwaI833q8g9hgSF323JU30fALFvRii
Qjy6YOQWKLuzXZ9mi9PSHd370uu3g8OU9QQuLxP9FWSau+9qLwRBGl8TJs+9ZdI5jypfbk/fFrDP
/nJhO5936rYJQEIYjmMwLBZoosRcKHy4FmSg4NWr5lc+QyvHaXaxm6dzU4gZAc3yclbovnYdscVC
cGcebOzSRyshJCPqOuqH+fbXRrq4MzEtswck4S2mjUFoZOYpnA4igHLdt8yX6Aeuo4xCFMOCt0ii
qkMfb41n8Da667EtEawynTIozc95EoLG8Vqxy2PLer8kGozqs2+uni0zVZb4m27Ew2A6VvE0i/Yk
a5zZ6z0Jg2LamW5KR5sfQtiHtqrbCtGEaZazEYnM8DFjqw+yvBjqTTKk9U00QTeOpxL48MkOrYor
Iu4T4KIlpOaQoFfq2xqy/403jsToCf3s1KtBtz9ehGZ61+OC2Wldzuxz/pPfK2up2jY/Tg6PnOzC
VLUDmsmH2uJP+8abFk5YlBeJ8TuoZcumIKIZj+LL9V7CpLr7/p4XBEh8WsD4nB2dLY0N7diQjvNl
VwMmzU5knvwazIde2N17kcfmu1jyTO22YRJUV+lEzdXGwYNtBltQjeOz0cFGaKLr90uiD/GZRE3H
zmOkLWUpzkMnyqfSo02QJhV+mdEunpBJwnu/qVI7eUGL8zopJ77Vki7eFYMUK/gWC59F6qfv98Mi
FhSN7OyKRfevWGxtEv7BmR+w0MC/PwvUpv84DQ64ekMgMjbg3dlfeqC0/EK2xvQv+4oc+NRg3xF1
5vQiEzDpnv+cESu2TqPkcaz4bDCEWWvbxP0KwLnYopzM4Q9QuugChVjITPylzDZg9A7CqasnGfB0
ShILamhQ/CgCHsjjnBp8+uKgCt1ZwQRUy/thELv4c/6DXrN7a5T/Y/5m+t8/Za9QY5V+7LMqRmMD
ogpHZbk4FSThXJ8oS7tjSJcTbTiSnjtNCLjoF64n399wRzmM8oAUZ0grUf4AwgqiFvUiyN/8ZUwR
m+CHrA6+cs+seYzTdOGPdpAxJpDitS+z9soW2pGhfXyRDR5BNcR4JHy+ByvU2k3S8GTHSEpa0GyR
DlM339ex+CXMCUCJwrCNspJefJRvseBaj6UnoNwp3EtVVYGf91p5TwAQ0L4IVDmu062pHmk4/Krm
+7oQTcEzJMNRHVbwkFAa7jqBUYSb3C0Iu6JP1jXC2pxue4vc720yt+wQALz/JYkPfOe3s0Esyq6b
8V/sYiIfEDHB3NwaA0KSoffehibF74NLtarAZuCIrvdi/sLGpd7jxpG9Hu9pvZrb9/2t6eX2Js3U
eB+qdOlF3frdgOtXcX88eTunQV65g7j0wjg7dJXvHUj3oA+ZMKx+/x3xYF/paVQBq38s0L0/op05
IB3U1ohNixU0jOAn1IrCrWkyj6SmOX5GAdbemfRr79MgwFLfOtvCwrjsiqy7LnI1AmBLrF2hVHtu
ktd12v3m+pRssjbwF1pl32X5mN8IkTTrnDn9Ns3N23TMtRvZ2AiPyuYwz6hA88buThM6k5tBNJe5
jTxxmtpmBUbUWsoRriqEnmRJYBChcHWY7wwzoCBUpDSHGvQcTWr6ochK/WECi7GVnZ28qgw5+Wky
5umvLWBM+IZxs03LaWsKOR68afQu/R52pyV9sclqa9pZuobHustfG5YtTArjg0V9fFnDJdsifdlk
/ogRqXTFYwJofFXWJXNNBQtjZFdhDI/j6FXQEak/RKdF4ATpQJWi+p2ZnA4ts0gJEOR9ZvkarelP
f4ou4dg2QH31ZhPj3V17rd9vaxkRZT7qaIDK+txX8XDo0fXqjZEcBXQ+0Fr2sbLsfnmCrUYyHXfv
KGLL0VkYnP6QefrRJ2H0Xyhik6w/LKX5Xe7Bioz7ZOX37vRQ09mnHQ2T0GDDhLvFSwZ4X8ADb/XO
am5Oi+D/IDLJf8uv3/dp9X/+z48RSl++/c//KnZp/iX/J3eJf/SvX7p8aV4+fbPKIKiPN+1bNR6x
GCbN6XAcfv6b/6//8b+9nX7L3Vi8/ce/veZtxrD1+IZe9nNKEqX2fx2qdPaWhNPbp1Ql/v57qJLm
2P9uuTz3KHFNx6WEp8/Zv9XNf/yb5rj/bvJ0UC4dPgrguQOa5VUTMNFz+Ef8M5ojWIfoj1I913l7
+k/y3x0HFajrGJTQ0BP+v0KV5ibrh0007Zc56sk1TQYltstA7nPl1Zqhb0B3qDeNFpx7fY8Et+Wi
nf5W7f/pMAz8XOkwxKTv8/kw41S6LnpXVBaatqfzgakpWIP435X2lvTgBXa7MbX+Nmv8XG7I9zdH
+5SxqSM4nV+OGvPWDDZm9Ya+v3aWdNEqqNsfbo1akOpJc8OdUlziDPfAwy6RlG9cR176XXDNJ6Cz
2RgxMLX3ZqcBczBfaLcvDTd8blvijEf92BWvhhE/uo1/lwtyBLxoQXzdjmHYw4er6V/3ysfpr+Dq
+een5FgYxASflHGaUH6ojw2kcebgUiQSO/1m2u1SurwhZI/wjjddSmkgktiHlMsXSBtLSlY6+EUE
NiS8sNoM0XSznlp159vVsRxvS9NaFwTKR9Ye7BPyayYd4b4txlU1gFeJjoA459NgVgi6gdAtK5Vv
VAzitwFj/pc393kj+P4puYZr2FJXONe+9nFQPOVTDHZwA3rlssn7Ky/fGy17MRXdFYm4IZPiV+zY
l4JzPNOr04h+WmNvOtTJnVWcp45ag01bkTK0NZN27cRqyaV1YWXtYSoA9jo7QylGk3g1E1milbM2
TjzsMTdekjh3FbjRk95nl9+/rdMg++udhSGFm4q736al/PmS16Qt7ARlw8bMzLMxQvAk6wwbnpri
M/abl4QErkxpYviGx2Mn4mCm4hoecuQFl8LSjUUjaGv1Zrf6/oX96VpylW7pTLUBkM8hbx/3Wnrr
FCr2sDokVbjJlIfMRXv6/hCf+xTcbbpOs3e+65RQBoFxXw4xRm4eiwi8YbZKdbAo4wztvauR4yTJ
uI514y+tZPF1GTsdkXpa6Nzpjv61k4x8MR3ZW9O+Jo4zNe8Ydz3ZMr6tUvhhwbQ26OX4xk3LLho7
9YLEA5G4ezEJYnqSewV9wKuaLdlby9xPj06XXzUh3lzwonZOleVFRzeV525+EY/WRpbtjlHSGkPq
3tDGB3hLETUsw0vZ/vDC8vX7s0mH58vtP787gxWHR4KuGGR/2S8QO2knUGqqTQfEGqEthl4Mys+j
sB4zY7TP+9a7CIFFoxUAl9hb7nmCZRvjOHampsov+vRWG/Z5qIvrwOr8M2P2FXsoKQKU2qM+YcWK
rWdvCsOLiNAyWiRVQh62T1OUzmCgZ2KRGa1HE6+w0QGTrzlHPxrcj+AIZ+Ree3QGB11aDWy48pxV
VWWXk21cBAmKY8+9Q73VLw3RM94O/MvBbvbEfiQgpUJoNc4zlMK3xMu3HtSas0qW60A494V0F24X
HuFq2GdeRvBCWr9Ek5ArdCWQHRi8jHqbYUlXD9RGy8LAsqfSC/DHPPF/t+hFGZkuWo8ebZeq5xhZ
3bKbDZg6E58p6l7idA5nbY69nUKRsgEmgAKJCdrT5DojFRzGb5wCSQCcgfSe7k07XDMBDhZ1aL/K
jj6QNwGbQNB9pjnMuSZwMTOcBAEuYQ5ouOuazCI7/BW10Y8mvNA76vkkJFPWRd5YGg9DpCHZpWsK
QTtzLbz085qGsPW+D1am6n8NM7jMu1VgW2riZUuR3Lek2QLwT6/iawU/lTAsjoSxGjsnGr4zPZbE
tSDngEVlaLfWLN9GFMrFwBSiHKJZb+ljPAjbfdo2EpoBzF48DmfU/MSBZQ9KQ36bE12r4JX5zZXZ
p8PSonG1IJwzgarbbKKooHPguovezs+Hgs4E2Bpn3RX3mfboRpW5Zo4H3wCgk8nkLHKBjXfDhBkj
ZruNfab0kL3OkS3kkIz2OmVDOHTuK+byQ64356SBrQwT36lpQO7E7+DYKxE+CjUcp9yrzowQz+h8
eY0ofbHSlUcDlfX3N537RRZwWsMkswXJHt1QlBKf1zDUyQ5qn7raJKUXrJCEv8UoHUWIODAnHRk/
y7VfHItBP9dLCadpDI9ZQuyxwzSCMgCtXeBv8ww+WRsTazXmPwyc6ospmGD1uozWs0PKcHORMRAY
SANsHf12GtprTyOWDLDzU10Thde0EanvdHlwwSO3Tp6GqMUp4JNgqYOjJUguQyDs7TP62TSc3LPa
Cl7MYC7lax4reueRfZSgeRX51g4RrMEDVlr5ampEjmd5f7D9+K2NwN63hbNoNPOp6jmnYzLdGuGE
qCX8Da3xakTGE6MxtY6tUtuCBmLsXSHj5LXSZ3QvY9Udqt5DwwfHbgzWipkLdjLkDkWF2pD+3Stw
4WMMCnAK/WMrTRjGRXsPFlXDtWcl5qbnMT2xt1oAOab0qtr77z/QOQb1Uw01L6KIDODGW/zRFF96
TwwXoZ3WwAdKq3hM+/EYR7M/dQ+lcmb04duSzJ211mFaDJ0dFkqMftsBM233csf+CRs4lgtarm/f
v7LTkT9WCqdXBh1N6ARp6NZJC/ChukOY7wJQa6pN6zR3ZOGe5ZWuFueyjaEbuBJMQO2tJbUAOadg
5QxzATkKCwSXJiNHYoHhxhPilVnJYcjYLIr0yo3VD08g9SZrb2lkDmgCP9GQH/9oLddjhKoUC2e8
0yOAGUnNrPH792T86YFMawvtiw6NlEfy59uHSUplFE1RbQCxI/kp9G0eQSoj75vReZKgaICb5U9L
jyLpLLHzbIFF9llzf2A18RctQOsRZtL3L+oPV8CspBAMmqlK/vGavIm8nET3IKRlNrEwmAGLxLr1
2fxYk3UdesWv749nfJlQzmuIgr0gbcPUkbrMO7+PpZbhlhqgtQnehZ6/4pqkUS3sHaLjm9ZUu0TE
915hHKzYwNGVbb4/+B/eLMe2dWQTjjlfWJ+PrRHbmAxhz0WljdtGdfcan4GroguMbyP4Axi73x/w
Tx+5Mk0+cRvqsEnZ9/mIsme/W8YlH7ldvNUMS/U6uMZOuoqnBmGnhOZOAAgFA818gnjpDNViWvJA
f2sM/kEa/6Vu+uMZENa8jyZbjzbr59ejSmxt6LipmmpkH5daSmWYEbRZg/AKxr9scI15RPHlJlbw
CHA1OqQEcNjPR3PbBLC3l1VYX/SnGAd71OfwOxxUydqvSaZHAuIf+z59dNLgZzOE28L3nMX3H4GY
P9R/vAhbUtUr6TAS/3rBGbg8hkorNzHpwhQy2LG7tvsVB1uLaTZwd1KI4sQ8L5V1G9nJtq2jBzsC
WKl1cLkQUYOjBM2hD+xkRx1McAGCqDNuYyd5tAxIG9KNMK2AVfNz/awaD3ClISskjK7D0d4MfrJu
EK2fEVU0nAmNx4rDx/79m/zzdeaatFIkoPx/7OpVqxHeC7x34xfWrR3wICMS7bYUs7X2AgdAAo8t
RJVTBK+W3l5TG9wpYDImjsYmmC5zo8z+8pLmWuAfp91VAvOdDqpBzdfGhwXc9kQkq94t2X1Ex8bt
N9Ktr0sP7UYMSgWJ8gAhcVBh85fjft3KzesL8zKHTQ9LrPp6j49oW3nmMX5OJndnlvkjPpq/HOIP
WzklWLm4h5RrGl93i77CckZWYLnRY+3SyZk+Ws1sbA7sZlkrorNDbuckFefff8hfxR2npfPDce0v
zw/fDbKBB1u58bP4xbeUOCP44BGG8Zw7gG14jHGwExoaIuUIo/a1UpK5u0GAsAzZOZuILPIePugc
KjYbAHJojmd5mVQr6YC/pMF/lrbaTUVPCkw5OXppguUevAJovWd02a9zsC0mXWBsyrtCB/9gNpR+
QNjz8SY2ZjjSUB/KlOeal49rK0ievj8Df3iAKssQlJ6KsHPhfGkfjLWR6VnHODLWuEcTur5402UU
vPdhP7VhP7aW/nTpfjzMl0s3ZppEx54cLlozxzSLyrM8vB2mhxZpKdjqFSgA8jxa9D3fv70/XVcf
jys+3zJ5Urkh5S63TNddE1rIcHXVjegW8NF42bAOnOovJ/SP68bp+W9L2mPG6Wn94S7tbd0MrKQu
N1jCWMnqXd4Ed1iQgjNnQ5KN37Lbza7qqmMmlf8YeiRAIOk6JyY8EWLf9+/f/MP+QikKEd3G1iH4
3+cT0A+M0PSCCxxpzqLtYP2yRtlaf6jo8521zrhp05mpXYDjWpTAq2yGnZDdy1lgNCzmla2J2f42
U/YGSmMdmykBSh2dvvr++5f6p1Xm4yv98mTLm3CA+q+Xm9HpFrSLV6OfXHx/CPNPl6FjkQtp8fiU
hj7/9w+fTQancZgKu9h0ltxmBUS0RqdjEJeXSQP9XVPHpvK2duTtRS/eAsm2BoXuokY1UTiHMiJl
CUBFHgB28FS/cGEGC6u8lcjrobuMuOOsy6m0HlOSVnhSvc43UkmKK5Cm79/JP9p+85pMBWTwJBAm
u40vvRoS0OliDCmfa2E8s+A8SsLPC7BTUHYu0qnctlrwmtXeSkL0i+X4PLoVlmvwkYAc9AuBizWo
zb+c3/cO8ZdHFD1IJMVK8dKU+rKe5iGXYlxkxQZzmb/qU3UV/C/SzmvJbSXLol+ECPhMvJIAbXkn
1X1BqEoqeO/x9bOgnhipKI4Y3f2iuJLqCiSQSHPO3msH1KtH4LZrYOB096YrKQrdDZz5TjFK5oBm
XEmNw6iUw0dc4/WvAeNY/cDmkRwvdMm9G4aY8bNqk/QqR2BkIyt0KAgVCirFoyhfgsbG8xiDYelh
m1l+8Y/SkWYV14U71PxpYKr7SFdB11E3GdsRIzt9+TYxvwnMllIz32MdTa7u70Azroz2UNXaP5YF
DiIv+OFSgFXMmaBiE11PgCeYNBORZHhHFdxxk7Ipahs6vzqsSSPf2z3KxYzUWDum5JXUmyydr9Ng
Qh6nyGPc4iJkGYBVRD65RYQaafFHgAn6AtQstk6LibvLXn1EJGWXP5ExT2SYhckBYggywCKGSV6p
d/NYXqs21bk+3Y/9QKuweixNQBJTzebIpDdPy5eTx8bC9oIc8crAp10LbmmBp2i1ZCkg3f8IaJRb
iAfJzfoOqS7J4xu9S25IbX8TWrlRw55n1e1SJXzIB/qfDpM0ksyv2Yw9lBTT0KU/nK+g2pMAQ5A4
N6vbMw+tA9CvmzSm5NPjbFqpSJhhNmurunL2dsTfGV1PAf1hSIsPfzZuWRTcqtbfhKWQ8lH1Gz8t
rWeJaTxvXrRFr4IK8zWI8OjCVXnpfTyoqji2A8FYwiQNkOi/1WyIo9EE5sqs5E1Gd6Hxlbegt9/G
AXqBbwarKWBQFLJ7TfjySZ1/BE1wo2fWOmrwefYJR3Gy8PSvaQXYka0YVuikh8jZOwh8ChcFMYCO
75oZV2sZxjeagobtwqt9ZiJEvcLrQ1fOoaR/slaODmnATWWU28iEv7eEicYK2z0CMMb5QWviOzXr
r43uhbrwo7Tiu29tktGp4RX6+wc5NaQtmyMqwRZh9FKnRKWebPMThmlDskO5dQbrhQMQOCf8TBx9
7/qaWpHZWG+09J7t5tEJvgY4gJqy31izsZosqrijgmJK6e6nchTrVrw3tpqssd3rbm+kLwOODG+s
5jvHHnCM7MrQ0TeN4VAj0ax9BWN6g1X1VZi8jCY2ydwSbyHVFjxADGsr9tezreNQ0L5kY86o/F7W
88voO1gNAHon/TetqR+hMOEbaF9LFVs77JWPR10oXzPrFmuNBaKnsVbw0gsXMyujCOYRmJo+JwYn
kYe+ew7we6MPKMct5lNe9B4lNJ0BoJ7AbvJ8xPDQdV965HCoD71oskecrdXj35/CuROfRIUpNbRM
SHxP1ZjERRtOhl9sW2gRMC8hjhzGjwXqkdo6+l140PpX/ADgh8nWAl+njF8vfIIz9QXmQFM6NieP
parxedUUUhAVGeItxGp1H8r4H6KHbsrWfNL6ysOevkki+YCm4vtwUb5pnjldS4LxDCzWHMIs++Ta
JjmQE5SuYou1XHeRXGtrSn01anb1Tu3G18AoP4oSJKjefESRvtYq55jaPMjm26QmhCJUa/NVb9pk
i+/LgQBrQcg1hxoXQ4A11/7AewQazIKgaQFcpqC08RvtOdWrK23SYWek3YdUykcUJsaRHIkHzNTk
FDV2DQbSdolmuaorCtyaYu15nbcR/FhfB6vTl9OWpMlrA1TfxkL9I5fa9IUnc+7uGDpbALYyNBd/
jp3f9jMTEuHJIaANaEB2NZXx9yW9tTdA/UGV+8euagZ79ahbdGSn+Susu4MSlKTOZ55TAtg1ojVa
uDeIN86F89y5D2apHCgEVRq6SidFkUVEK9pOFNtMR7JFNN+q7G7iIUT0e0uY3XThRpw5xUgbixcH
R+4GAoDPI9RoyrIbgKFsyajbY1n0aly/wjEuNVuX3fLJ9kaysaECI00kdacn8DZ0gGvUiHJUI1sH
GCILLXlO4vgxScDoN8HzPPfXnUHwQDITEUI6dq0fyYi/tM8690bayy6W2QbX6R/72CROARepxRa+
TwomQ27qsSaA+2A12d0U5ndTMXl93bJ4xv2FlsW5cqPkuCitpTBi2+Lk2SaylrRntGIbN5CYw2A8
6nZxU1kZTDXttsA5ZTjpR65koNaHCxc/s4HHQElLGx8PT+G02NbB4SpG6ZTb1LLvlBi1ldllS1/o
WIriiHf40ajsxzhU/7nwpp274+hWbIlpQ3CWOhlh1kAXTDG1cisCtHem+kJCj4cJCg2gsTWLokcY
T9wD7r5VnSRf/n71E0Hrz073Uu1DN0P1BVnryZbASk27dEYCwTMiCimttS9NZSqbsAnrVS8DilBp
6aKp3syJvy0GTMBlau3hZvdrTWleWwp2UI7lUS2BQshaAUmGbUJTrbd6zuGrtsViONoELTOZ2nWc
DQacP1ZNtHhyy3np21guW9lSbzfg33aR+UZ6AYSyfgGmYfxChNnnbAsgdKw7UYsLs8m5045DvUuC
/8GVgLbn8/vdBlYUJnVZkHKYvXWRfkhMUPpV/UznaYnhotlbRYTNTf+Q8qBSA7MfShUKYE1v14BU
g3i3yTLlwsc601HR0JIgmHFsfBicxj5/LJxrlk6ICW9CJtjxNsZNN7LZ8dmeTw2F0EAz36ohALdm
Zci12ZHkQwGNmAaRB1T7Y06MaysrXvqBjvb0FPLj89g8xqZGUgiyy6LjVmJN2eoNGYWqmR76vn3V
bEoF4wtMIoiGaee4fx9sZwoYyz7DMGwqvIbzL0PUb4sKGp6gEtggqe62RGp1pEYWYGSzWRC5F8Uw
yuMvdlqQRMk911JO0WHPaEJs8qVNjZfIzOY1RYULN/vMtKNpJvsfh7uNjud0zis6u2qdJby2o86W
6v5WQ1GOEJ7NZagx+NV9UCAUmCB79ZfKSH9uwhCCSlWYdHVwEjISPz9ptFyhZfVRsZUHkDs0WCZM
fOphUFE5ABWeW3vfVNZVZhnP7VIYkMOFptIfhayTD3BSuagoOoZQBottTTJfROBBGXb4EZh2MDHY
obVPTP/fXVQ/X/K0kyl74hdFlbD1cnrCTMxtkjPVF82llsYfc/pyHc3UBScNpjf7pPATqJndGcRN
bHGL7qXJlAXLnsmpO1jK6GUm4Al/JHnLeorb6SWL4m8IT3cwNNy42hKj7RH8+WylwO+Uh97MXi+8
DmfvvC5VDY2Vzlb0ZAeqo8O1pRaz5pNxLBX7qqkh/NXsucKMYCzFg5zlgVu4m2G7ajHpdZZbG0tz
O0CPXmzM5irLm43TvF34YH9sepb7xuqvC4Gx2/kpVvr9PU37FrVFUBDFqxzyzrgvW0Txke2GY7U3
jZKmOCwjC9Zj9FS1FaHe8WvR3I928lxTEb3waf44tZ58mpPbFCtKFJKuXmwDEsAthy0YkcYU0L3Q
x2Jku4ZtPFMpuEO2eCipUYRRgbm43FbHv3+Qs6PJ1ASSMFpT9Lo/v6kBrpx5QM6PiOktnPRV1xi7
VvOK4CbVYGUpdLURPPz9mst3+7QtXL77b9dcto2/PYlWA7M04B7ZVk6/7iX69x6zukVoAmmh/92l
Tl4WX/VRghPETEBTTgOKXSjoN61/0C82wBbt75lvZWkOq5tmUkX+/K0MsysrHKGk3cBSXY2ydeN6
PAA098LqmxFpt2YxX/usQRCX4vBKyar3qJqOpMqBdbepemWvah98H4WF3+2Vbd1axMGT0uOfaqtL
RyF92XX+8QyWnRLTiL4gHz5/2oygbwvRYQ5W2dqNerkdZ6IGCYYrG/W4TCJDZa17Wz2Gylb0Yk9C
gjelHNwyfV22S+gkvo/Qv4vz/gsUfYN3arJQkuF7OqQD0ZTANqEr+h5s98ey6y6sumdnmd8+/smw
FUPSd3rGELIteoeUm5u1nWhH2PXAchMPhNt/8p4w45oG1myU0icDiYgenYw1nyz4STkseuRSmje1
3xxKw7hCIexm9AeI47w02//RkFjeFdrGNAxVagqno6pBq4Wmiy8aTZwUbDuDwY7bsLuafbjdxJyn
S8nF+kqBG/9guP/763NmzqTHaKpCZxHnEHOykcSLXCHiZDIfLDIiCLsOEtS7yiWx8Zmn+a/qmUnN
BoTcyWAM40jNm4JXp4cogVbOa3SYaskKmjXA7mZjaZekqX/u2pbKE6oeFqrlbCqWefG3Ocgs7CEm
jpZvFnQbZxxWvi/pyhM5HlTbsCGbcbY3JFbcyRAxWz88RIW8Esno1T18isn7+30+t2H6/eOcCnOK
rPbziNQF7DrTsawo8FUU+5P8pvXLfacD4XCWY7Qq3N5RV5IaY3nR7vnnjPDpI5w8hEYZlTobQu4I
EamGfxvGrxL+D1TyTaVT5h7bw4UvTSHgz2vSXpKcCjioLD7Tz0+hp9aZY50stnA3yErRUZ/mxe2o
0HZprY59I5oWlLVgSzIIrRq/9ELfNayPZWXtArN6UoxHv4cVPEz9F620pFs3dB5KzSC2tzEX98Ds
KppNiEa1H6CRLRBjffZJPCVAhB8ZUEXQa8wmWuidse9F+Kws5OcRMKpTFbtEtTb4X4Gno1Frp8c8
EZ5qpPmmMPSDZtW3CImew3BkuwOdxIhvyk7fitaEEujfF9kTRTfmQsCwTZVFXtCl19JPyLBJzAO1
CDoINVN/HT2ZGTLRsAxvMlP9BlT7ZQwXAqlGzjGGpL09qm8lobs0GbYTETWN0cm9WjY3RHy++BOK
6W6SjxP6TK9U86thmEgcFtBhg/E6JaDiOmnC65m48mMYEELfkdjFHf9eDzF66RBQRzETkmGQ8tDZ
6nU6jz/srabH/xiKFd731X1qJUThVD+E3Tob5hkCdqJ6GyrpO1SZ5VhBiKuJyrkmlxH1WBtQNQSx
nn0TyeC1CvVtMYI7rWsDMLMpXSOt3yBc6C4U2sW8KA8kouzJCVZuM6X4EvnjvM51qoAN2gZ7JLug
rF1C463NlHypBvMNLf2jQazkrjLiV4jRa7Qy2rrhwLNypuZj5oDV5GtFW0J8YMumJsgg/pJsT5yN
7EJbkui9sXN+tJ31UXUPQpEe9lYK1WB4VnY3Fu48Eqdd2OiPi8hyW3/cEfOz6037rdVeILVUtMTS
rT9yfOqkc0PyFATHuQfLNACCTtGVMQbe8mGNHO3DV8bxujGwx2b2c8yWOJ+gSCjFjzLxb+Ctf0v9
6k3ZQVm4q1uF3PIFIhq9hsNTSIcGwgWXCyLefSEm7sECTNL2nUgYK1zWbPgFjuxTbFtPIPMrFMfw
efL2MVL8GysCHVmWPWF/tEiIfZ/cqUPkOiXWQVUIIivoUBuk7Sglz8jxUaIt3LecvCPa3Rhip4S2
bzb7dPBMtmnzQFMoMMOHqTIfE+JKbBiTMtAGt3W0/TiozSorWqjMFEbQTII6be+SOnnn0BJvMuj4
qypDjaP24LHS6NW3tCu1idBN1o2LrRo5bEOfsuVtAQutwdijwx6+k/0Nkiy11kpl3toZsgCchflQ
A7s1jZVFI5DYEeOx88kS7mvPcFD3oGdAEqLkX2wlJpAiGV7avLubtAmMRPJEzp7tiXkB+zP8B6ch
aCFLh30V+VdFKx8HY3zIDdLdTPvVuengG63gg8eWQ3RMgWlkENbtUObvueBQrwj/zVHbVSuT9yVU
2K5CyJqceN05b54L0CWt9Y573jMoeWsVwPqxI995EYMZPn3RIOd43jWLqD55D+uc0G0LEabWDl9R
ZKLRrDJtbdf3ffC1RPe8wsK4swJc48J+jpoHs03Q9Qu5DnMynYKUITBmWKudfmtDVeaopdywzaSV
S1Dbuk7C24IUVbiKu5IorGsjyo9aUOeuPqnjmmz6u66+qW1ANDTJY4pUKskBaIyziWGJykdmhtyA
HOdWx3LFt5yuiXUyVsR402ZCA6DiOG406ERDfafHZrvun4ydjUt5nYFZCohWEMlVl+ECH4cAcj3s
9GTewvAmqEGAuhFpdh9YqxEZrkudQ1sV+j6UyVUx8BJrTn+nxrpNsIhyM1gMoerHCJyat4+Ai4oF
AGtb/6/JQw+SbyQXAW2cSFMqMdVOXxSmzwXl3SPGM97oF+y0iLnYqF97N4dCRTv01p4U2DRwnXRf
ezHaMbkeHE9U6lMhm3RDmNNeOPZ77ciHjFoDG1AAMz5UFzjhGxFhXUhshxOV6QmEPK7eyMwt0eit
mgZjbtQ4m2SKdmOpk2JDskYZtcts5ay6MHmFI0mhwgKB0Dfw+DqbvbV0rvokope8zDLjaC7hNTnk
G4d9uUXfM4y2rZDPTTUNrtR01rZeuNQngzXOEmWJCwwKfq4qi+MsOpAkw3gTadlaN6aBtz15D4LA
cuOm9lAXDNsh0wr+cbNzlc7UEaoDWiMJLmaEcoQpWk3jnOyoByUyQXCQCLdihQ6p87QwMLJEAV4C
tXpKAnlL6hHQs5kXHGC8sfKTUF8MTtXGpvoL6QFUcmUMOj3P+JoEpPogffgR1fQxE7W0bTJa+RmU
etJgaKW3hvheKynLj+DNovxJX7V/iX1AwEr6pUjQzxoATFbZQK8JtEPL8Au4f2GQv5P29Vza/ETK
XKRnvHxG+UM4rhwXV4o63sIoXhvOiEtZIxIyqAlzJSBQ5FHqSnJXQKktr5vbjfZ1QsJAo03XcRFf
6eT6qVp+71hT5kHa7emuiRWZMNdwBqRnK6EncfutdFu4IHp2CNcjZG4NLpjmW+GYoZdTiacO/qAk
5ktJrXYXGziI+/KHCmxu1WtMyFrnlVrXrRf2VMri1Pv6fdQxyAPWynVoRh9CQfkQGiUzTOGz0AGX
LNrkG34JiD+zoW00I762e5OtpEzSHUr11VAq8W5wtH9GY5THqG0Y0+8Ip0MMII7iNU2K5slppi2y
hrcewOV6SOveLWff2A+EwWKGmK6AC7A4qhRcpbqhxYW4ta7v47DFAo+HNM34MDIRVwP/E5v6Z9I3
KbLU8keYRYQBh2x7iIlytGWF9QJlcnPrpZDKnT1AdpQVSR4TF050mzeKKnZtqK9Z7s/YE5TRFXZy
a1e8El1awm0ktmgyVEhpQ/OlbuuX1sx2UZBf9X4G3pRZpCmyozY0T0HD5ioZoe7AAksHKJ9ZxNs0
99Gm9pVo7Yj4SXTFx8DLslYXai9m8W6bqdDto5n0mJmJFW3Jla+kV8LK1MPcHbU8nA61NPc5zQ/A
aM4Pm1RbyYPAX1K4fotWop76pxAuDgo7ELsGC7VJYJ+ajqSN5cqiYzTJYCzR6RoKwWxh8eFkUGpm
HzQprIj1yHpultmO45+xDgvNXifduGnmUttGOBO9WpRXQF5ZRuwp8Py5/pFxaFwPRgsO80OUbXuD
rwpFEAjQnRnx3okqPWChmUOedRftlYlFTGizjQCpW4MOe63L97RJlLUfFcZK18ejBmCXhCAB4SO9
MyUmXebcr/qQtuwyEmoAQXO0ZNV4TsjWOtR7dhn2vR1lhku4xHenAhLBMv1hWXm/IVemZW1zy2C6
s2Ig9alIdTfBkEwfNlqb9tgdfCv+GBvwBT6G+9IOb9I8u25Vsc7QEYFMGCBqwyigareK01LDJm93
CKRISSLdHTGC6dLwxYzbk64+dTf0ezobjOeMem8156nmjs6z4J1DzdIfingsb6IMEc7ckPWGruau
K/x2J9nwtnPiMHnlxwhJ0opUmWs7BIrTiA/D8R/BXiLNjL+rQ2NDjKXeCb2B8B/74NTJYcj6g24N
zoqYzWc63TFOIBR2HDrxvd/VO9W8K/sPRdz78TFL3BnuXID/C+TOaizuqvIp978QFDxB0+C19EmK
N4qXybnNhsfAfpuBYQnybeLyXR/rlSCcsaPXU5L6q+GEC2KkIMM/fnSFwc02RjefF6yS8LQgu5Zd
vp/ydh+JEJSB2KYq2L3mGr+ea9Axyxt5ZJW/GQdMVpxkCkccG12/UsYcXttzMpe3qd4ebF8hXybZ
kuiyx698G6RMdXB5HFra4/2YDPTLwg1xHtSp9WvNCK/Jjtk1cXGlaGTdM9joDNO+0feacteRCD9B
pxOcuij2uJEqQCROe6Kp5lg9lJpzbIrpUJgKJskPllPyZZWNWQtXYUWV7cCucPTMKNmUeUG86OzV
BZY7PzhmRrxjQ4egwX6Mevy2eetm7HM4fu98SUiHAfKxX6a9ja7BOJzCKz9onlrnUXTVh9L7eHWM
28AKHtt+hlJPunLqr8HmHAl+PphV+JiI+Eao2XLsAf4LUY2eH9zWa2eaHqhPX7U6s5eSDWtCjZ4N
oz92tf7daVsi2vtHtjbXGDfLvgGO5O+zMEXXRE5O1D2YdnVEXrQh2vkmsop1GexbXjIrCe57q9lJ
AjIDWz4kRnUd69bXvM32JGccAtN/JfH3a8rLqpFQrkjji4oLVX/OmuvEoAqPGaSYRijpyi5lzYTc
9YIt5qCqwxOaBIKM2MU48T6dxYfjq/vaMrZk2d77hbJrG1gorDv2VDAbyXUiqQVSqvYj/b1U4SXF
htfp8mZyZneKguupC49zFN5TSmQp89Hn3I4Fx+1BXduKsiFlgmAcuU1CIvbM0usznBsGqaTMhaON
zjUVxyqjf0AUNlBwdAX5usa1poveI9NiXVvMmSC3VPOHpR8Ki4gQGwx7RLrCHO9SAq81gpcwc3lm
a24cU3lWu7UpSw+pPlqUxeLEZC3JLNCI/tCrY1Ky9jpp/hhK864HjTpnXoVWoQuV/TAQ8AhuNk3n
AywJsJLTk+nQQxi3hEp5sJhXukB6g/8P7uFK2m8BRCB1HMErAIvpdK9Rkn2IrbJFSpOQV+BHeMbI
2c6p99FtJLWADwmw3+xtptFunbNopEVwqAUYEtnsWxaEmtqwGZIrE7pORNRwLW40LT7Y4AV0I9/H
hX6skz0+NoLCtU2j1DuaMFtf5A+GIZ5mTta15ewJSdnJiSuyG2uDgNUO+bMZewMOViNPd8Qd39ol
W0kWW+Rf1irVVKp06P+ZxXzWyKqEaBq1ezvpdnYNo07Ld1ZDyglO13Ki8qGFbtcfOgdSUruWOHB8
OnJS+abOPwhOWnccKlCar+vBgrDSgkktVo4gl2LUXeR97jCxktbgduJqoyaxp17JcDnGKq4xmC6N
nW2GzGFtAVGqaw42ZnmgTo8XVXExM676/n3JNEy4Ljfai+AlqCgCWoVzbfnaDNTVZACeMfBginv0
Su74Vza60QEa0107jl1lyK5i87XhZfd56JGqs8UOdkIYQC6p4/izR/Klm0WQX6/DdFhzYl/pwesk
NTcTO9HY27ociLkt1wv0SLbKOtNIDdQf0g6QWtcoexkRbKRnL37vgy4EDNfS4O6nQ5ZOyAxaHgjz
BuVIk7REXSprRZLuG2NlZYM6V8YmqeQqDmx691C0osjFkB7GT1YRbOa1Ec+HHm+dYqvkTXg+9o02
38ZEqWkzdz5K3LwkNUdUcAp1T/GpHE36N0rCXi47r84q7pnYouV5zbL6Tt3EE1V29YaJhppP69bZ
jLrP8rpc3/MPQ4pIXHx2bHeAYBQka9L/7kKqiUG2xUtgRHwSidzGR9irai6mMLdz8qPE3+BwrZJF
T6mgdhKlWBctW8OGI7e2i8piAxR30zEo5op8iWJVz/raRIiWuZ3/PhntMh5Y7qjrYfv1pwct/yZH
sllx0wd4Nn1oivGxNxw+quOqP9kED5h8IXOhvI3c5DsBSJtosnY1FKuuoOpiJK5Kgk44lqRpGGuV
uAqNr4bQbpWHAwpk4nTxoadJSbjIvFXJwcR75QlUxjMpGYERbXQy2+UIhwkAcKF2K59sqrTJ2Sr3
JnJ51Q3B/41o8ZIqukqC+T6q9K0O2KQz+62VRE9aNu/Id9q3ZIl15fg6S/t2QEMXtcWqJKqGYbBZ
CLCNydY2QvinbitN3ahqSXMRL2nHgkcnym9JENLEapgkbercJWEMeSmSEOI+0jndESy7qmAHiMrr
5mytobtOzYSNFf55BywfEyi7zCutJyhcY7Z0Ejz4xJIt+mmUvX5yNVeBl0/TZhQGFJRNPw0HFZyW
7B4Ynews5GbyNdccS28Bi2cDryYot15YXsC87pUy8ohqubeUV/xBBy2Ld6UuSMklxzWJjhkF+wD6
t062Ycpk2fXYg5TIzTd2TCVjrjZ6SAyqnhz6ungcRk5dSaLiQkjX8yQ/UkHBOB5vKCIfq0IFG8NJ
URl3hhmhof6nDOVNQphsiA8g8P19rOY70MEbP0KsOJheqt+TxympQMNG8Zwhva5UwKezfuSMcxc3
2l7KbNe3HxlqkLLPbpXEumeju48oRwNE9EpQ+g7RWLAC27Tc+OwxElEd02SCJq/e2O9xNZCsEW4C
1sKhpFVP8d0X4S2HbNUZ2SxNG4JjyHHwey8OrhF9vTXV8DSTHNTiq8qbYduZKbjsyjMl6Wypiaiy
X/usVBpx3NJ4UKBjDZzou67Z9kbk6W2xaQmni3HuGcVwE0+c2+Ohe2jqst40Q10efv1SJ2p5kGry
2GtFtcEH1hwiJ6QHtvzXr9+GYQY07dfvT/7651+c/NnPf2bK5//9ByddHZD4/N/vf/71r//vwl//
/EGB1x30tr2nQNYfnSAZjj//69cvJ39W+hE2np9/jRKQTmdcz+6vnzFh/perX7//f/+dkx8x9Xkv
8TXtTv78t8ud/FP/utLPP/z5/xBPqO4nNGO//ujnf/3r56iDt0UAQbNMWe1scL6m9aINVre1UqW9
0rv6vjGw/1ZlMhLJ2/6YlP5JH6jQ/72bc6apT/toiY7RaOjA1vncyhlnKxnLHEGDkk9e2voe+YAe
FcU17oEL4p6zl9I0MDwoeSWS+8+XAg2t2XNMp6pqbGgfFqJGYxc2iZco4pJ09FwHFCuY/ZP0oqun
Zk4ThbDa+vTJOY1QZglp2JDgjcfIxb6/h7W8bSvCOxXaFflEGkt2VYXAeol/oH4uHtO+viCqvfSB
ThrRnVmagzoi2KgiUqxTG2VPswEs8/D3x3m+I2mh3MXkiJlVP1FwpiBK7Ij23LZPftKAMypaFtmg
anITCRYetCsrifFG6gVwyhu9yqkX+Zf6omfa3wuijTAKUmOAUp00JTVBEIw/oWQMev+qjiAVSZKO
5WvNdnCs2kMCoGoC2RSQFps78aXLn+lPStBXCyAOLR234vNIUyFm6GXaFkuQnof2e2WrPdiq9Ets
DRuRzy/Q5i3qCOj5QoGsvpGsKLa4ZOI/I9Lh6kj6pWkQhyKXj/lbszpn0w3wr6ABrBOgOrSUF6rK
+abW6VXc5Y+dla4MOX9N1bC48Fb/aYg0VIlWHmHQT7a1c9Inn8qmj8aaYZ6OQKetllQeZ2GzEaGD
9BtgrXCTApuZkVq7Jlm0xYO60hJJw24px/RT+TjPLVt4akeZGd91uYnLKkdFmyVklbfhBZ3GMvxP
dC2/fV7g359vVankSAwEt0o0cr+InX15KSLlzPSz6EAYFYQCYT06GRTBbFcp3JSCUIaWvGMO3jeG
AgOTFs/f38EzGh1sl9gCiQ/TTfHTcPTbY89spw79gS2PTGqaPjCkEvO+oFFZNcGRA8UFscfZywED
JPKBFw7u8+dbN3OcqBMTzSRwrfWYXpMkSYbCM0e2ADXj37/amXtI3BiOLaTpJjLxZZb77avVUTpP
esgUTn7fpp19CgpgVmFKWub93690ZkA4OmpJ9IggvBB9fL7SmOazWvJibMcIMEJGn0lv5dN/d43l
2/72bQJ9hMjlsPbFOONS2g9YzC5MRcvHPBnXfA3WVqDsOilNJ1MAViP2g72Sb1tHfZFF9L0vzV0I
DP/CC3/2waDJWPwxEKGdk9vV04kbVZvr5GJ+6bP4Dd3LzcL3AyTyH32lX5c6uWvEjvWVVbKSlSlZ
l3PSu4OUT1UW/PtTArfs13WWcf/b01GGicSJiq+kmta9Kox7JQsvSRrPjjILBpwBw8ax9JPb1k12
bTv+svsRvkfswA5v5n/yZPCTOQhmBJPPiWqylJNEE8LXIIhnCZVxfdIitemdI+Tu78P5zHKDaBun
CmBLi690MoeqvQMd2mHPU8xA8KfenTFwm+ERSmcm7MeKjJzZuWTcOzvwBHJmgy2H9oesWav91GY8
5DCIysdqpru82IKMFAZ3f8EVc+5SmIEgnjMoOK4tD/O3ATGlOhCexGbgzc6No1CaCDQUjtCd4sK+
sF07I21zFpEZ0EUB+EecvrcDHGynUPPtkL5knXZcyeBBzMFdElzYqZ6bIEwEYMK0Fi/sHwoyrS6I
1iHItphIIRmV94LTeCaiC86ec5fB4Qr8Fn8lz+pkbNCcySRhaVhLBHTFYlxXdbC2jfqSfeHcGGQO
0vDDsfnCzvn5GVX5yGSXc52mWSw4FDS5lu0/FsSc4wwBEZYeAzUi1ZDLNyRyJfYPCgW9aWz1LtvJ
CsO6Jo6D1YMnNy68iieRH+hO8ZCRboPfFzko0N+TKWVu2ln6KYO1o5Y9w1oMSFGGrClKa6NQLESx
CeLRQtBk02EBo9a8JqgSlNhCDoBuKV0nrVyZVbaadWfJtHFRAB662FyNRnDIqS4oItnVqBSWGit8
883f3/A/3SEnX+BkD9OEjSWbBW8V9FhV2NjSKtW3pv59NDAKGfpCE/BMvb6w7C/35XQVY0fD7TNw
d6Jr/fxUFT3r7KLizTNCuZIzRT7wGgo97rH4EKiz//4tz43V3692ssBkE3CnMuZqZqfzamPk7ASB
SI9/v8r570RcyrJJxnp7MlLzMGkbOXIrSU4hR1CuwdJvA/MKrsOCP78w9M7NXQA5/u9qJ/NJjwgp
JjUl31rWx0R3WRjT1lJeQv3Ctzp/73Dw6ItpEczM5yfl97RRspI6llQmT8nvVaeAzVD9R9/m11VO
3qO0n9VG2Dq5ydorLviVOfWANi3SLP/Lr3My3kvs/gSCcKEeybTM3lP91ar0C+Pt7EjA4GZQz1Hx
95+clVi0Zc8cv2xomq0yfBg2VBuFlqQ2IlpzLkz4Z0fCr6udspgwj0RdM3C1wGy8MXDQmcFelTqj
XF54TOe/GPsBXD1UA04Hg12ppaHaE9Od8dqFMDa+EFvEu5TJS9bFs8Nu2Xn875VOBgR0TKn2NJa3
k9DdaDjIgrQ/Gil/f2XP3joAouynWZQBsHwe3E1uRH7eMRra4n5ZX2CheEb1EjbZf3QhE4uFxi9/
+G8DcxK5LVj902Bwy0JSP6QfTEi8mV04gvz5iGA7a9QIFtsnyoiTmbWJOdDBFci3viI2C5O7gS3e
YpX03Vrk//YGkYtBH1OZ7n4CMj/fv14vQ63TmViXiyHReenTchtq4Y2ShP9D3XksuZJc2faLghZa
THoQChpIhVSTsBQ3QysPHV/fC0W+16xLGsv6zR4HZSyzrEQCCHc/fs7ea29K7ah2hwpg8X/+0v71
0eBFMSOYsmyoQBR+25Hy1SkwROG/rfM1kK0XaL3nspv+Yg3/m74XL2NwOpkyNTBXrT+/N0dBdGqV
fGWWOxt9QPJpEAGgTt/lIxKTyCHEHAQVYy2r6P5CEP9v3yFtAhAFssyzqf75pVuYYkbcssx66YYH
xbWNW6+c5uD/4YMkzelmzrRxsvy2F056LcUxmo9NHCHoYtK2MnySoCv/55f5t5+kAQTD0QhFg6D6
2yeZ52pEXmjBYa/2iIeYLpLaDpOlFqdK28hj4q/0zawf+aVu//dvkRw2kPx8kA7u3N9eOlNJl0my
paQYBi1eS2Q1q4CNq7/Ygv9ogv65nsG0wCReNziT8TvevtF/uknIqy51aW6XmzYuZbRZuleMDbPi
ub5IMtIHzE8nnQSeLdaKESwRHTHiDhNkNOjR1UxFYoyPvE/Xr1SD05LbF83pX4qOz4Wsk7+4B//r
rscfS+XpoOqF0vi7yyauxiLtHVLSic180O91o/GZE9ypUfoXd57bp/v7p4KjQ0VAoN88S79trwyU
C62wtBIkNa4B2+ANp5LxFyf6v14QFENB08IAANwO5eSfP/reznCP9Csx4c7CKn1ZWgO5yHspI5Rd
2kBFPVLp1ed/fqZvv/S3d/anF/3tndFuQcWItoc7OMB8sCmaMSFMRSvCNcRpU1/U3dt/fsl/s7Hj
KWSt8jzD7/+d1YGUUFZHc+QlG1L4QKZExrpJyEAqUqb9a/dX+9+tXP39Lao654gJGYSuyW/l7OJ0
CSHLZbmZ1tLtFCtE1uLK4L6NtQ0wrXoW+QzLsh0WC9D0X937/t27/edX/20LHMwmX+k7QknXJq9J
kf+Pc5CiFIlxceSl+fd94h/RNHd/f1+/Bdz89q//dXoMn/4Is/m/4TZ/zsf5r23wEPzHH/j/KDGH
K/s/PX63RJ5/JO2cP0qSdh6LGsB++vHPoTl//Cd/T81R1b9RWdz6wzRP4NneXKV/D81RzL8RS0wh
r2AquqGc2RP+EZqjO39jM+BR0mEj/JGz84/IHN36m0VyJpgAUvvYO0m5+T9RQX/65v4nueifkZkc
Kn9+eCB/3XpVt2Y5ERdo3H/vkTZrbK2jaEZP5e7likhUuzhqN3OWmedGkZ8QazubIVen/W0tWWWh
nkuThKbR8rjEOWdNmSRGaWPqrXVebs1Cf0rzzIReO76Khfze2sSIkc6rvR2kClVa3PXnjuxDVJ5M
AgDgenKVqkghzPqi8vvddVScYC0NeW+vHHl9j5IjX2cybJxbgDX3t2ZObcaItwDvZqx3oUXra0cE
2bEo+AvEMh0MaRy94YZJqFptRVyh5e40S/z35qCTNrMQrZpPj5aMNq2VUQtGwm9GHPXa4ttDtC8X
TE4l2Yt52+Y0RRCeTKY7iwXln50fFk6nQo6f86i614sMOGDKLyn0yFPRaYsWQ0ZOHN46Y8QQqnLz
UsmopPI+8nrd8GsE6a6gGXK6BRbiIUCqFTOcK5f5xjRTHgmTxwfQv8XZ8F3Iy0+s1V+Dhooub06R
k2wrPEFEbJ7Uon8YyvJQJPOhdeqrNdKqL2z7Oc7qa9NZO8cavrSepuCCjq0oeiNYxIw/JQ9HeblT
wV9ijhATNijSPtIHUTQ93xAcuLj9mntsGlTgukK2Oez4dE4R8vQpThyUFJFCnMu8hPTwgRbnD6j1
L6rO5KOKUWE899KKiq+ILqNdPwmTC35svWWLmXtGK+AYQjC2aLwFQ1FjZa+kd1RA5nYsm8cmTfcp
zCforUnlrQ2qREbXOGUkKGQIRZMCU8EypzdUXYlAUFJCu5QQg5mowHOIhiUDWr+M0H+h1/YiAuY2
op17gu+j/dSa8latWqxDKTLYBDGOK4aoDK0k9ltpeDLWpX/WRY8yH2K9Ie6hhD4WcdO5K4UKw0PP
GjFNIas1uDeixIm6MtAJJlyttTxAr5CQKiMS6sdZ8RcdVbFQGPqinUvReXdXOPeOlxl9Go7x9BWl
TkdEFUmfRaKDOXJarCPNa51b/jLZgYr2XZ+gQsdKSa5kyh3IrHgjbSJ7ixBeZKQHTC4ojCMk9mU3
9l6LoUcCkagQhBsOM9FBBVTCScYeYlf0wLXafrczi2AMaUFcKGthVeFOpFEITVQ1HyKhBLSV4fTM
vYo3O7/iZQMTWNKxnO34UvUDf39sgLCM0XcZZYMkT96Z6xTtEab9Sizznuw7CTtw8m2Tzr2dMnGp
SmYuC86sZcWukwnAg1quv3Y4glyJ8FsoL8jJXTIwSH8tIA82M6LnAe8WPxLIIJCMFGwfOehOkMmE
++p989ZmasbgqN0WqQI0D0tyF4NQlArcczXXDiuZr9Oaf49OQ9a4g1basBkz8a3d8YN8J3n0AScU
dULkzO6imr+WbujdSf2oErv1WQq49ufiIqtCQADXkrBWrW0RC3XDVk4KYfmCzI4ZpoDIXb7OIIBR
CKmGKwqD7VTqtkq+zNv4llhodp/YwQZ/yMpp76jWB36KObASvGBpmmxW1dJ8LE2YxjIcgphriYBa
E28kiG+jNBpcJG1kL1OJG7ALv0nDXi/wiCb5kf7MnbKOMpzQ8aKts02kY29vTItkjxQhOjGZ5qHL
gZk4UX6yLDOYNbimjji15kBUGZuovix7NU2w4y/VI0hVTEUDu4DKx58Sr94j+uO5EoCVEcBMHY8S
/B3MPnaS+yQz+kS130ysiOv5Ps8O2na3QSMHqKTzZoUSvXVukTNsIRka1nMFoZj50jGJqnM+vSP8
N/xWY8INbhy5Tn6P21HdlRFfUYRHx2009NlLmlwQDObbxnbG/aJJA6LzATepLO+JWWz2Iy/WxiL1
JoXCp4iIiknfsrYbXcu5X1dwB/hepy6H3mjkX9qqH8uGNZkCUvarvHsi4YZnuhZgREtiIKN7J35Q
syzarjK7uZZADrXGvWSLl04IP9OV49wXkt8NVerHeW0Qr4k4vVjORl3dFTbEwnjIwC2vDYrHOo9C
baspq+46CrkqsMD5qnxUJOBcHaK85NYjy/OcRZPm4vW6LB0WKYJcZ4hMgdDH8qY2FOcGv2nGqYpK
lYigUWr3Lf87Tna9qy3UZXmZXRLZPmX69I3Cr8wQueIdE1iHBAbHhnT3JE4udl3uyKHs3CYuMV5H
1s6QK2tjzMp3vSxGIE/a4ikFz1K1mgg5LZTlUA2AZw7ZppVTMOUIsEHXtxAHiRZJ9JtDEVW4AuqA
Y46xtLDnz4T3LyJr9ed4wp0Wj2FaVnKAk+urL4aAicTiI77yq6XQPUWVg7m/pS6R3ebSsii2epM+
dTgTMCN3bpUmjYv5e4VRS35rkuq/qsQC5dnrpseq8xpLfKxrsYaSnm7y2ESrqwDowzMKesP0ol4q
PPy8NDPJR4kKOd+UJjYH0ZOUW6PNNEQ8o8pGaqwt8dns7PYgphdd7fT71b6y1TqoM3itYgQ8U+is
Vd00kkCRY0wxJtnOCo+vmbMbd+mUc9tgOyD50FeLCP5EI5AB0Vz3nGjCXF/mqZtTmvn5mOK+7Ncf
dSlOUhdw0KoBzi/HNXo2oUxBspMyqdHFYAa52cWMSJTIbXD+HEZygv2OrDivcXTPyCes3wrO47hO
Cr/sbVSHKlMCWXkSWfedquiB43KA2qCn3lhE4kxO1FNkZorLe9fQnMW1Z5p+0TIizZzvYbZrvyrH
iKcn/ewL+b0mHBfLXdPdpWu7TyKsSd1AidY1X8SRG54lMD5U/YR/W8o8aWkz8HG2i03wW24NVOyK
slxK4xYv1o/oimNrIUUo8rELyRudIZnHiJEFtJ5j0ZEsWqh4thj0uLpd2/4wNNMp6+vUM1JUQ1V8
lhodCzZATrTUtaiw6RuXxpgX5uI3s8gynZrMeimcRexW2UBu2xI1yBTnadHIRlaGOxKFP3KJDxVP
UJnx0S7+qprBmKpIaJX+3XLE9zjiiY+sm0UvZotI09qHraZsgER9qqk644FGfKoSR+RHCot6ZQro
G1OHQ0EllVTSBjbAeIWJbUqukUxfMvMVlzPgMEfGzzpkQZ5KZ/xW1znuSg9oPzf/bpVRK3UcaeQ2
Ojno/JQzSnM+1NrCb+xodWBa923RZ17CeYO3IKswsnWxidcvRUxEXjQuMBzm3WfH8ntnBxpZw8+R
87Dg8Va099l+KSDO6vaFMjeTdVdN3tvhqddPyfLVlCfDuNTF3Wemf2bFh528Ygpd6ddobBtptiGP
uOJE6hsKuozsrfZjpMypBVRQTCzxc2MlnmIGU/HdqrtJuWBrKUltLUNoCx4RbWQgQERNWOhHLN0H
ueDByUp+QerKqPFnYd2tib2RtDas49bT8gcB3LmX1x0k1lNRiHNnLzdX6C7Jx83kvErYyYVyzsxA
5nfkU827xUCNKodBJ998zTmGwv/QEWE4Lmogj3ZokF7et4NvgfsCt0tt4o9qFqTm7MnIWk3lXRvx
MsBj/MwGNi7lXbKoOztcqwW5Y9Rd9actnyAybVvl0j5MGjPJfr4beojU7UVecJoAdNYjAoKaCavZ
tRoxpuBtLLieOKAU5ZcRqbhAAYPj9YFvKuynzK/i/DSQcZTnvReuzlao50kQ7jCQwsHJfDseCOEo
r9Zge/QjAtt6rabJnRIsamXYNj8yrn9Q9w+pk4eaKQKnSrawpnXKm6ICGyW6QymNW7SJe2DJu6pf
dxg0w54ij5Qy3+75YohtzKLFNaW7NKP+IWnzQV29/k7/wfffjgRz+tlXkzUu+Ix+2tB2ALAzDl6R
BBgU1tgnL81cfNUKGwtyBEolfx12TZRgGWBnukZOoLS3qk+DZGD6wnH5J0fXUU+86N0EZPNQ1CwC
rxg2Xb5PTeziwdwFdVN72dG+r15V5KKji8TGiS6xcjLz7YIflVYwo+Bc3o7ShyL8RD7LNm6TfaZ7
bRdmAE0OOYDemhhj9uwusEs7lBiCY8mHkgjOOz6NVJ9UK7204frh3lLQ5PmhTi7TctLWyU2tpzrb
l9Ox5XPSKywiPoiDuOLD9wzpREFwszLOh9Q8jPNLSRa6J0J7vBrNE1urKMKkCCN6U/lWE0Cp/ZGT
wTfvo3wPHOpWKsY9N1kGEh6B4UPHTQ/nYWivF7nYrzFIVJ/puOCY7sK2/Y5Tz9J/ZSX6Wg7DgK+s
Uf2EWFdmaAPsoV36QP3Yl7i5PBVnxhqsCeC0hxUDvRHM9sTJcRTH9kPd28KVHou78VIMrnhjY00N
t+PA7bG0enOC7daNF8SBBygSBvlhgtz5UOJCQp9Y9qQamxAJSa6zhmzXiRlEmwzzveXr92AkScV2
h8XT52B2Tla7JXwQR5eZbXGGduu2osYFVJLtoMou+d6I9tmIZL/wJ2UTKVjI2aq4v5ByDQNsqr+z
t+ZSp9uq9WUUk3cLPParoeK7emKNBDi2Rlx+N5zKCbaAoh6t6VA6jzLRg7xYjA8+V/c8Vm33mSvQ
e/yl/m44sdk77Pu0eNRAnuXVD8YqATok263da4GQuVT3PHV5f9QhPkTrNi8eVWVTqC4PYn9n6iwv
d3jvOvoG3I0wlvks0aR/5TkDnFBmuzmMsEzDzSkP2B9K3CyLHkKjz6vDtGI9hB3ip6uH+S6bH8tz
hx+dW1P+yNi/i+46OAXGAa54rDBOge9JDNRGE75zMb4Ad+ema+9j0OUUOK1rkNPgg0WhhK9EYCm+
OQINJBGUf7LBv8VRIBukGsHp9+qPKD4ZClNerDY7u3+QvgC+O+VbDo5E81Bvi9bX7or5HD/HiSe+
HGdPBGrGA2b58OrbCCOXd7OAVAEHdGFv5xt/wcNeaA4frHMN/9pMZvFeqy4KpjGxtQZ3SXeEgphz
QCpnvp5SUkPsy5iH6c2L61VfPfmlxl5kgZpcBBmJo99Wd2SDNjh6DbAMXvNK6yT9Ye+on/HxxiKU
KVzxji1BnO3ayecPJIRA6nxJw77sw4fr0l3cHU0gUdhXPhYcQ4T+gFCxM8zk7KrdvYG4pA/zOLyR
Y9YypMhwMGmlXn3mrfHdmtiGGLfD4THDaaYuOZrDcUKW2RzMOfUaHnvpqjm4WTwKV1DefYrRMliM
+9QivDJsi02v3ZW87dgvK8Bo1Ghh+cEXlzcHDGWkGbtEjT0Qvsk6kpawGjdrh9EWLxGRhwGrP5Ye
G/5ikt6BR3D1O1lJAChZJemh2xISy0zThGCr7bFoLuLZgVhNmwVng3Kyx23OODBAm0DyqZ0dJgm/
V+Ul6QPPT5uZ7iDdgT8CmPHoaM+q+gQFEx1okMC97p5JEZJUHz8T0hegAYQ2dxV59ri83Gg4ckKw
SOlD5LJHmydz9nruizfZPOfvmO0KEmaLgBy/kQhA9CyuDMhZ9iX5keQNiFZAP6IlWDWYMTT0pIAv
xHqpaw9TCXSxmB4el7XIN7YaOJTcLcjMuuBmMquQzhopcVQmfqnA5vEmyY2mPZ7HHKNj7cuVR+Ok
0LcsjQUfk0F8KiuPphE8Io99bXpXf0yKJ4gTvV+Pp7K/JBcHEDxNLUpeT8HKD4IHc7jsc08wuNla
Yel894tfZI94N506QBVEOymXMNa5/UuOjRXGjs2YEFTK6qNdWk4kXYBwkdcgxRrQMdy7zH1AVYQN
ipN76ULF/CYtIxuRcIV8vOXsK7Ybcuom0CHuBO40AM3aZhpuQrING+9S7AAFqTsSCRVXN89EZju5
p7VBGRCoWTmbnjJFemnXoInIVdha82G9oT0Omf4zdrtBwym5XYwQlkSn3Ffkgyr3VOgUu9AFvlK8
UGQV4CiUyBOqAqJEuuiRs6fjXO4DGsHcwend4KNNfKvH/ryV6wOHLyG9qXVwotM0frQwgopdlgDQ
PXYvGTwawinncBQ7x77kL5F87/dY0zrsc7tq52hBXZ9v10pzPRnm1umx77rjjAl9I0knWdlJw14s
bJ8bLbsubN4MObglfbEUm3Fya8i9Jda2s5SEWhPML6Z90AlyeeKzmMWuW0FEXpUlBDKrSrc3pABN
Gj9BTWusLpM2mjsgIxuptsmyearzHfZtU4RsuTD3ObE5vafxqkgh1my9pNwMR9JZ1i0537O9oaCp
eQnhC6JS+yDJyF9hIz3dVH8bswnVFabRjjFir8BrOmH57Gjk6Fel8z5p+Wkr936v+OLMlR2PNHS+
RLYepmYK/S8k5sfiiS4MuxPrhoOWFUKFoChfmul41XSGKdSoD1Sxbmk+SvHR4P/RixiKTWVslSyc
hxcz3n0Km8umN14SBuUtrb+eLneSX4p6NxoX0z6ik27f5fiR4ByMLGZ7RU2ndI8JL55fVu2qki1P
u4HNi85psGh72zzQjqFc+1La02xtTedMeUVtUjQuB7Q5bVk46XhpOAd+xezE7S+VHRUc16kJ9XfK
E4lFNuJKOvL1RnsRH4RxzNaD1m9j7VRxeVR3unQuuZXT1GwOtb5PdD3gVtnQ0oqPhQ1m84TeP1Me
pcansdnWAc+IsbyM1Eb9HjQR0BAa7ANxvfSxHG81Aj5Ry9nOXCMjtvpbCSXARbDhlUyTsVzSgduW
a5CU70nPaJTbj4fWL599Ts70I0OdSMyN4irKs+GctBZfqMdzPIYTLPSeg3+PYqCEGbK46bMunyhI
qGPVMrC6Vypbfoo/pnzghCZTSJFh4blc4ml0OOS5AjArPcAcIJu4xqPgfNbpwR5HP598HjfxRdE5
K8tPmw4NFaT+WbFmJmVP6ejQNivoia+dfJE1MfilGir6Bb89aIVkCo3iqfqjIrG7h/RjwUDPkL19
iHYAEyo/rfzpOXnll60eag4eD/PDanwqQRn3KYCuK2j6w4LO6ECPjjMxiy7t2SIXl/cSgVuh+2lg
M/dJ3r6CH+zZas+UjFwySBO4jfpJ2Wi2JjB9wWDAmrkJPijsIavSUvI6YUzekIVvvsZXWqJzsPV6
l1MpRGm3g1oG5WwgfggkkbqbcXbwiSWG1w3OvUa/q1J64S5dcaqKhu0ekFa3i0uylrkgDs6tL9yt
uwaPtiTpV+qvePWUHSktmeOaJ2dwm1dteozWXQ5hHNKrHjzMc6h8F6+VA4g+UE/wuNPnRdmveUjx
VNkblaoWRC0sLH5CCijwuYarUPNfs/Qhe4tsKA4evCr+uKm6PZkSUOcB/auXYIDRQyMpdtowuwNr
MeJmou40wrZzX3PYa7DE+10bzuIytifnEc4Df5Id4av1l+ZuinWcux33+czNxkdrfKnpNxqrurXU
nwHuiqqnh9kgxXu4KmMWPmvalzP3PGtseue0WreTpGyxQLqJcliaYNIv9vKwplAKo/u1exOMJ+RT
xhOV+HN0kWikjDT9yP2ufmyo4A3dq7aX9rUdeRV3tszK3cFglhEX5c6X58EdBDkp0nhsbXGOEtbs
WrgxNlO5Ro4ckK6SyT7FXO1Zi/I5OOdpsp7adTyQIoxAgDLygmGrpdAwg4VCNdWUe1Qw98gEvUlO
/cf0HDUQnggAHtr1acYnbSnRwVgP0D8COtMwHsmdbrOLImCVGsPRwEauFR4hGzuDzXouGxfSkUtr
o6R1ycU/rM8xbHC+n/lB7nNrRwgP8pB+1y8gHxARzNWaBS0VpVHR1iGKoQm0eVFcWR1+IjKBwmJ+
wHHSh+RtP6Rl+byodMIMQ3p1kre+iCqKHEc6yjHFNmW3MJkvMO3oSW+UWUxVBfu7GI39DPFdNZnD
xlJ5aiBOY1OloplUAljMTG02U5r9qI1mhU4jfZjfDnttk6m9i/2Ma5OCJT2dvxu7PIxiuKuHbkvE
zrVfTOB9GHW9anlHBlkFeSUfMs3iXtiw5GJ2nPa96BnNsBdSxarNrqV/SZv/Vv6Y5aGGuyRp1yxt
1C2QJonnflxDxk4BDT7jsJq0KrUlz0g7apjxpL9GI78JebJrbhZGoGUJZ4ma+rpaPppqfBdLPyJr
gQl5TaIdqmY49cOroZV3A671BbOTp9KZlEfs/YNj3Sl1p5yJLdlQJ5q46iopHHKr8/Q1027RdMCv
KmfflAQyEAbGeNkEt6FHXD9Ti20eDzswDLLKjdEsiDa/i8YeSN2YEuobdZlXOtTCDqe1PVdbNf8i
YM72TT4JhmTDT1J/JyI17jvCWn0NJBuPHu2RLr8WGhVTn9Ze3wK0U4x8u7bWrzxpNG9ZENYPRcy8
dPKKqTXAk0lkbPQrLIsC/+Fa2NesoYPaViRtAN046hYVrOIIfSMbKWpVXxbOgzU5O4YIC3frEtW+
ZVJ1JS+YyW8RdRz0S74s3LRESTUONkTNXhSLgMhFIsMuK5vJd0zGBhC0MiY48pPR3XJUBkNnuiTO
q/PWaMZX2cszmDBuZIHIs6Oj0feWGMy5TkMLtMomT4+0dyU3fmFIpHVF252hTfO+pjpHiBOPzHZr
lhdRXW0z3mt6kgBV0mnmMnSVDC1IbvWapn4acb8tIRvRFKC+yxXTJQnYwkFOP7sikY5BQBbtR3rV
dleGRZI/K1p9TYHDTbZOUttiEeo34yOIE2AIS0SDtXbo9tXdsw3HzatrTgyapU1fJvvWRE+lkO++
meznyea24AiWWTsYb5Od7CIYo3JKNbFIN9qftMv7iWsQGUcrA56wKqTVJ5QKkKipXOM7UyoUmKc5
tcbIzEClY5tkKsdjJh9sQyrdMV0hFfTzk5FH9IbL5bsQhLIafb7P8NaEuWItfmyV33mhVKE142lQ
O8APOD9DgXEM0h09gsqWcMYV/TWaBLg4JeImo7xi+bV9mQFMqEA+6edjOfSq3/XgdadpPhq3927N
4n0to8ASgAzUGnKCzTGXj+WzNRiPc6mFscNhX2OvUKcs9YceLkhiqeeIADPAstsZpCgnM1Nlc6p0
tj8wnjEfFvGyHBiIE9hQzKRPEDiV7510Vet8yyb3Y6ZipyQgU2QSAL3WYWdXRm5gcaExbcg23RI/
zYIyWWQXvVQh8cXmTmF0HuhdzTM2EwxKVzospvHOLpbLPNJkyiHBTBzcgIzsrXYPdvJZqsxLUTjJ
Bnok7JuFP2kUc6A52c6MwdX1yvK5ZOlmIhSFdyafjRvIpF7ys9XNP5hUUr/X46AbugdjJTvTsjp/
AbIaEin0akKBcRjpR4v53KsAsVBJ5DOlfpOzkyQM9N0cBpx2i+g0x6L0E5VusWXZoTbcRQWM3CS5
9YGs9KDfppjlsrxEunQnteVrBHDWF2uScgDeLOKnGtw+9Vgn/HHmETKFmtI1T4+VndPfUUpske0A
m7WrvbKhsEiEG/ltHjLzDM2KyVBiJK8GkT2uqnStKzfiihhs08s22dewTLUbZCqlsasN0M40w2ZX
LVZYkZyBqjldVkJG90B+n9fegHu1VM9dXdMWpE0z6DWICw433SRnk8hUjlb5bJsMNDQl1Xy9pvNu
gBVqV67NYun9NFGhp0rvPcWryq07oiQYUg3Hud25Rq4/16K/TJrylvTDh2GV+0zutsZMPVSCDdYM
tHp6dmxkJrXaizDoAItEC6QWr7Y929mmrN40S9wIbdX7kNOURLKxn8BKiooOVd4SH9A01yQ3vj9s
uXpXxMKUSnmrkhSlYe5wzDb5y5xz5a8AqVSjXrj4ddwipj1FktvMlJV46GWE7n8fLRqcn9aBvyM/
wVovjlPav3KE4DPS6s9ydK6x2kr7QZySHvCQXKs0rkuDJQPG0tXhzDJ8T3YYbJGwlzi/nLE61hq8
Imd5H1SrDnAS0oIzxHaYyt437PIyrLCZCPzazYBQK2xwW4a3dTrXAYlLX4DRenbukTt09sgc8n5a
4i8rjyWf+QlAIJXG7qTHRMVYpltp61eZjPZtqO2DRBt2ih4/CyVXdgogTNfUK8nP8vncZMS3luMl
58Dw84STNF45AxbbODpG8zVP0U7UCJ/Ulj5WGY83FuKwqVg+up4QPwYeWaSivVOq/m5VVV9VeVFD
U6VNXHPbGYbI4vl1YzinnnXjEXFPKoUNanY1UERY4KGjxAChhL1pilC7sL4W/a5VI5mbvPkeVdL9
CJW7F81LHK+/kFSoDFgYWKCrssH6LW1OrrAmZm9lzGMqKH+KnqlHWzyinqFFkiNoGh3ro5x13Zfi
ibbeEgqjBgrfc91g6H4sZOt7MiJUCLyT1hstxoFyCuUJdzGwVmtqaHVBwSuNG9rKnp+cmLFU36if
JJYiyB6qjxZxUdDVNKq7ZQrstePK1NHL7UrI6Ra72xylZtBU2HXasXouLFnbqoZ40tsxDmepPq9p
zTnZfslVPgYc87eMH/1FF/ohyUxGJUpGHrjSD4eydI4tR9rWqASw4Alc9oRk8I+7ayWnjp+tFhDG
hCNRiq6Dfahj+yeKi4e1nY+WsBGdWInqzT2BXkl3UCxdABIeboPefvXGxNrodJphHm80I34vqu/S
xO82l7u4vSZdneykFlCgWjQoA6Vni8wuat8KZlnPsS0Ig/VQ09ibvOT8wuCXDbT+4nlbw4TziDHP
CBWZ0JVUDOeWJYk3xac+mKU/pdUWBJfkyUrno8T/sLn3qpKSBvPK2iVxE51UbE+MUOAiToRoOsmr
o7SSW8/xd6NB3zVj4jvlWAfrQ7NPkrjUHMmJgCedUy1pvXMX2cOd5cQKs5BXfSkU8FMjN0s9erEb
89z2Mv2KrLVc52pXtFtF338a984wcJNJu+c1MUBeLRfbWuiRqnWwziozczkLM1hTBma2ce7fcr3i
r4isrZbd8lxbZdxaBtjUhn6TJq7j3B1FXb3lqXWZgM8gTfpupT6YIpr91aGv6Ma2Op0SrKnP/VBj
2AR+O8ftq2ZTTa652nuF+doYI3oehqYt7Vv0Zw1tuMgKjJGjWwJctKQqt1vdilFCtaZHNrfTsfQy
gWew17VTXYG702RaBQbIT6pElcCSt2l9VVCJB12E2KvJn5PqUKtgpReZAR/QVlf0ckfRq+1a43bE
13IRSnDRS/SUXp+asjdSueYVDiE1dmhxruvTKuZjPju9rzRcnrNUfyc9DWgcdD45aQ5VTdrVqCky
erNlIw/wyJdxQ/qv5XYlvf4hbR9JtLg2pbVPVK5sPeisvFS7ELyUlsf0WGs50KXmxZ6BMyOt4oEo
kUHHy30Uy+ausQf/huFBB2gf2raIGLRg0KtpBsH61L1p4jLhpFvVnLWNplQgULPsPHYOZ1UiglJi
DGNoy36UBnG0p0JhciVF/qqb25KkNL/nZPA7MX/1rRVtkAFXzJ0cpjRlA9Q1htyKtsnCnrr+Msuu
2keWsVMqVcLhUHysY+PAX2sB8UQ72RyNEC4yzfRSCLR5fNYtcN2NnhjisMxSF64iOkL6bP+bujNZ
blzJ0vS79B7ZmBzDojfiTIqkZiliA1MMF455hsPx9PWBysrMe9Os0mrZGxopRVAS4XA/5z//cPW8
nLbCwXktEHI43UUQDenPpvRkYrSdoXo+ZX35RILOQRhdvXHJKTUNVe49lS99+LmzZhDWePyEeFgT
LZdMeznUVArK6FfkodZb2tptqfAhXnxZDRgGD+6QlmcFSheExSVLzO4YlgmELE+BqVRi18PCNRoZ
H5uBUVvg/cQQNSbcplX7VAcny6ILkSJM90KTJSHm+TksVLidYgpuyZa+qrEEh3nb7UeHxFBMNPpj
NQC02W6WP8mQXiuViXmEkjbkr3E94Kk/IZtKxOLEFoyED6RyHwNlVKp2nzxXqz20YzKXR2exiDTO
TqzDbRACS+QJ/Y8g/mAbmGJvOvA6KxvaVIoWAzqxvcG09RohVD8zCN8RyqCv9bK+G7altko6Muuo
9bqRUtGMUpot28EBgh9BbG+7FQnjSJpHZ1tk94bjzsCveC6nmZVtuw6/y7yzvqvazi511/yBj/MT
BE3BvsaxlIpi3FqLLXCSV95az8yxrCZPuCvZrGzPwoCT/8lEBzaZ2W5Gs9MHXUzHTJvhofTbA3tl
c/II7osHLVZlAPew9mtKnRyNtDcGn02EdHSc0mib1HABVdytqjTBl8fysQmd1Xjv2yPeqCX9iVGA
CKrmDDN7UW301cEZMckugG8z3FE3mPMp05Arw1T6UFXRJRYzo8isTbd2lcLCyKFCSXY9v5AHlar8
UC392LhQcHXvQGRtvhsTxAet0hJ+oqYewUF+T7LKulLS3GSdWa0xrJ22oi7LjaEDCLx5VK/LiTGa
l7j+iwA+KPzwiO6o/+xwwW1UtPMGw/v0HOCI0nY/HegIZDiNd6SdqGtQp8WpjlvMBsH5RitzT2Pe
wVhzBubXwEt5oZkihxSlNzNM3mGfk/+xVnPA1xLnRU/m+JyU0x6ePlVrDuWF+/gPH7e4FndjG0b6
3u33ZqFSrCT7H54RvocFOGFuBxpetfMyNs5PBY02U+hfXSKXxRQf2SNdaNXJkQ8RfkGDArIJ1Etb
ev0OAtZ1gCRgLmaNfq8+WqRvG9tPeoyCfBRj2INm1Cpwjaq7rs0w8c7wQZ8Y57nO/IcXlOFG4ssP
3kjhVGHWLSNaRM2mt427g5sY727nptTSRbqJp2Azk2dx1/gunkA2/P8xHPZ9q+JDUh8dav+V41V4
hlITtxmAWDKBNJRYNtYM83IVN/uE0l16/rjCcPqOMAp1TV34Sb7f/uwk3xtDZzGXxPqOzCCJm/Gw
NDJmue5Kd+tnzLRNIJC4s494TiQkvhvhzoj8Ew0yprPOyXcTvQ2LYtoTowEbcLLojyzJbKdr3JU/
M+W1k54ROlRhbPadmam1F1bjNYgnRigMVluXpRVGYBtlxHIU+XsX5XtMEFNzSPFBUMRFGUwIQqyA
ZwPmWdKKd9TfQL8mPkZYsFqSk9tjLhb1XbRPvE+EznxoVT3cVXF0bxbDby8x80O3UU2R8etrmpWo
u4Yq0td8VxQdjgzFzvXBTXWeEKEAeAhxxcYsnDoNsD+A/BJlw33eNNtmcJ7CEMakQb75vjHqQxz0
YusaPqsP6llWwunuPHkgy2XjMx6cg6HZi4Yst8bM541XBKSRRIEN4S+EZ9zNWxFjUJ8onFJNVTYb
ktMaxoY4gXrTfCzj30MXF28cZjurmYI71LkL9xCfRwIR7+28EvtcMo/0S7rS1GPN+upxtCaiQub4
MQzGR94alrBlxwzwunfO/fhlACWPfJqMYV2GcbRDL1CuzJxhZT4xGw0kQdbUtCVB5FG+qzs2id5M
DjjBl89TtUWGUD74tcFqh+Bp+MNH2OYZw/VYbkZy5iAkGOOd5XbvSoKXY4JP9oJZu+s57dtNqsAL
otaF4V9DgUM4QG1oQ/IxgpXhxsDpUEhGR35LfA9GV2t8yoFlao51dJc77isTH13PPa0GmeyNTTEZ
VCFMAmsnis6DLsIpESUUDqJlYSTJgFenekpl7N6VvvlUNzTqfTKdjLrbQRuH3JpP3TbhV8mRC+27
SNz1lZ7ZPIun1o9c4EfIq0JP735h6R2jA/PVGE3v7Eo+sCRp553nFPp+ZgowJwVyD/xZtnkxd4c8
YKogQ0Qv8L+jL7Xq/0oJ9v+Rjsu20eX93/+WS/27jkv9/vW7/FcV1+0//P7s+v/3f2z3bxY2Xyb6
PuS5RJ/9U8Vl/Y1cFmRaeBg4lo1k/B8qLi/825/EW0L8jZB51wp83gZnLV/8b8Rb7qLr+6fqEJmu
7Ql3Ua+j3GK8G/5F3G1NDX7sAU1/H5sluTDG9BBO+XBfNsGZpORBSvI7aqqQyXb6C1+xQnpDmjH5
HOdx+TTr0yxCcNGgsndA0NhDpyxYjcwGkDfvrmOno4NR5U9ER8RniLMzozkKJC9maBQji8VbOIkg
fpVqXdonQynnYPtjvXPhQbPloitKe1yLY4heDkXMquObb+RYyyyFgREXwBuyGf+DyNX7s2aXzwVV
HA5wJkrX5YJ5fxEYe6UdTlPfTJwhFj+9qox634RAUsTW6YsrA+Nt1voOv1WXRghHA8sxuqfaZ8xG
kkZMrNyWqBLvUbdAqSCQgkAwF/UHBGk49PP0Pc3IWps6095Ii300aAp5jpQHI9xfCBtu1e7SOep3
IirMu16XGjgfN+Cys5x7R/TO6yynv7+k0mM+77+bg3dye9s/28tDZpmAiENWryzLCOa7LK2eqrBp
XrCJsU9T5eM43dvzS9tE7SO4LR7FvIrG0XwxCn9jI/555EgzX8aO3LMCyvjJX15KDWdbkv+MRXiJ
8GW2nXdlw3WQszOfby+7dwDMfv8vN9LfdYf/qjN0//2ScEVw/0Ohj+bbd/4iUZUTsHeVA/dApLDr
+ddoW9H7NHotZBYzW8K0jHfRU4AXWAidZeul78znDLuRb7lkv9X65DpxDb451ho5y2gDpuNbjUIi
NO3LMDT25faMpD/74lTQ3pp4ka3ERrCvanjbeRVUd7EdRWdZ9/17PF8sw6/fMm5ganznuwlkAbVt
jSWdczZn56qdSj4Pdv6NwvUHan/7VHuMHMK4718zX8Tn4T/l2zrISv98Q3tI02yXPoFNwsRogO//
izJ+im3mpyF8vjbggLJGz35FqjhiYA1aY7al8+qFOZG2TgyqLV3cu/18zTcTWKxttO7pHDpVO7gP
+u7EtAsjWZEy0s2EA02msNEpYRyNnU8Aebe3gpkLH6Jeav38VE/z+CYYUu0j01U70/2lXNKhzK4Y
9jMCjcNc9NM5SCZj/T+vjdu1/9M2hlej5zu+J/ibfdwG//xXd102jS4R8oy4PM1M0yT81Srb+7nr
nHPfoolrwxJ/DmlU6z6ViFUUiGKeBuIt9uuGwSNdKnOh4gF/qeiA+AFdUz1m8V6QPZBlSyHd26+o
uPLHODMOkQabGHVPxpvNSTt5ZfeMvwMxAFlIlB2U/qOblguwS5DUWEzhf1CL2/92M+BqRmaFFwqx
+HT9VZ2e1szLnLID8Z1I6UhF7tz7Tj5sdQCYI1ISqlVcvyZSB987f6KVC4LXxnLMfZiBiKsMi7fZ
7u9L2ff33Zj2eLy2TH1vr28Piekle1V6wXsTWshktPWUJJTQhtvUG7susv/wF91+4z9fQt/lYHRt
z1nUybeF/S8Lt0TtM7nCbYFM873jIwvWPRqutKr9HQ5CDmRxfOyLkhwA1y30nh3sOo5kjMxudPrn
Qz0G39OaFJsmqFwaooacDAqfAHUtmi4pTlaqyQmYuvEpQDFoqzh+aGc81QkAGRB2uPpc4QtxFm1y
IaaG1IZ5eHKlnnd5NPODIixUvbH+yDgWziVeiuewPH7dB1WvHORVGpVGGnwPF3gnSHqxV1V1RA8U
nQtm2Dh7WuWhNNrqrcNPvOxLHPgrJJc6EQnA0NBtiEcy3uvEJvDV6X454fRukYH4P98x9s0M4s+f
d7D4P+EVQXIyhcRfNgoDWaJfSqtYJKuaEbIPDW0iqHI1j2qE4hqog1lW01NCQhWyNec95xA8NIWd
rYfBCV8G18o3fYVtKVhifl9FNL2raTInmDLDu0ZOeM+wIHmuw849MKW27pgXy2eSrV9coV5rBEon
b4EX26kVzyoWG7eNYS2GDtgqyVSqhfBlJUwmULwkx8yCAei2td7byyYWZna5lrVFl09WFbPwSTxb
kkCizkSxAiXHLG3b28EYSVdTJpNNyFb2WOV0+qkXHmgp/YMZdsm+0EHzoMBGPDoHwK5cPBOlOQHC
/8LkITvEWMQeAyN1DpPIf446nw+5G8ZnMlWLVeCMe9tJoVKQR3O9PYzzHF5ZxG291W45fK8s+OfV
AA10VPEPQ0Agb1RI7oZJ8mmQ1eyfJizP0TQQ1hW5++F0xblJUudVRdWSgAFAbpgkR3SJN+PYOtJW
WX4GZZBPoXBsZIChhXqC0e4i4ULmUk/tH0YH0a5Q5sjAoKm/JSKSu7QVr0MKB0WFk3th7/vV9aSp
uFikXIiG2hae/Ihq+Nd2ilkSeRf66PQFb1GXyGmTYmzv66hDKP3cDXX9brthdbFjxPbDAJpt6oIB
5iy8b1kUkJEzcVKkFRrfQqpu57jkWsZ97T1QaHgYJq1tIhnh0ZHwekSQ95gPEaTHMVjSasL2ibn7
R4Ul6vd0rkvCZMeFq+u5L22tTvSPxXfcnUip8bQC9vOjYSeh0KwSXBJQy+jhGDiqfnMRh3Haixae
dxyRThVM+sMT75NXw0DovGGPNKh7QisJdgq7TssKbiAcyL/fzhakSQH6GjWRCTfBr2AOOfFTW53M
fhbrdmzmdyHlI4pC1Lm1lyO8r4H+yjp2sPJ3IE+nldtuycx+sJvRfZ1HcjXbqEhfEtn5Gxfupcic
+pCEQXxpQpGvbRGpT2og8hzRYRTpkBzzIAdhyBiVYUdiv95e2vNDFMMgtJZFUP7jHwylM1yFqV9m
sOVN3OX9rl7u3CUcpKVtD7Quv7uke7H5k2DjYdqI1qaVGaJzmR/7NHhOmYAecKEYKWjNa4Ag8KKo
SHFdipMc+UIOPJw46bV3DQjgCsp+QrZVYGJ61VFQaNfPTrWvfYJHaCTBfSH/loEidko/t0M9WxBe
SgBf4lYeEsM2193ooiWbzPRnhTT4bEDIOXtb7s5e+iill1ttChmTBSba0dsOMkmCEF09kRANqoU8
kokn99xsKdIE2TG3WDoG69u/kHUOEzbIhvY3+QvIWqaOYA3+nAuFSHS5PRsSJIpeAv/Bbq3D/7zL
Lg6gf6nHSBp0xOKy4Vm25Yu/+nYOUT/4hkQH7d8+bZl52HSplvSqho2hSefxJZ+95uxjyTi+zmBx
D4FplmR7sIlFk4ha7u0PkwRIOo/sj5C8lWqx2ZnH8TxnZflQ5/VzzHQ325qqR025nFKTbqJTj6n+
KYUYlAj3YiSZe7FENHIP0zZFYftoKbNAJe8eiaN19pWL+goanjhhPvja9h32AjE5kb1g3D6r969f
JWtirvNgrBCJY7LfoNxXI6k4rRU223li/41E3qNkHL2PWWGcPdvjD5mMD03Y/yqj3r3XIquf7N74
HhDKM6Frv1ipKl9cwO87lL+gjQIxC4FAKBRj59V2KmfdWPal8xyXWAOlP8jcQ8cSersxJI+QJga+
JrEKa48xxnORIgZkzLVNw7A/4P+a77/2wT41A5adUR2gfUqGt8TYNJB5NnVT9U9FA68XAlm6RhO/
apMCIUOg7UMSFAOiiOHqJSPR78vnHTEUQXIIqXns8l+kdsjz1zbp63JVF0mxSs1s/i7wcL4LMajf
zHXlbs0WKnHFzOUxHnG/KCxim7oK5k8Fh+nq+rZ/dNL0zY6n4hoY0U/Hj+v3aiiN/VQGj7Um9f4Q
BNUjsM+0vx3HaVG+Z7pi5FlzDVM2bhSxtn1poVrsS69tDx7S2DQ0k31ju+kzLsY/JZ3VQ+fNv5zG
Cg5EYRIQxO4Btd4IHZjWyyqyYufjdp+BZEMi7sQFFOtZR0Q935ZNv6yd3oYF9/VnlxnbpGkraDra
zN6l3Tf7YqmL4s7CSSGtiBlCAT6evu5l5XfsxgHCvX7kB7et/p63KdGNyiU6KK40QbppeK0TEV5T
kq9OpWVdynIET/ByOJNZBgsid+RnJTCsvHNTKJk6Uck+Y6NYqoB2jmdCNkePMJ3avYjloW0sWPy3
fUzXTbLNbQqK5Ua5PXg0z9uv71YNXjAAkDZrwE4IW+qWWDbUzWUyMBIyx3cjJfyprPryoyxSPFRH
lIHp2IKiAgtuKDMpCOG/EXKpr5Ym0QyigfzmOe0WPlrxs6ACbFVwP1JtPH092LpYDQzKBjIN2JfI
m57rSV5s2zVXZj2vPLdy/4iFc+lTDrW5wUkA/ooih3bn+8PF91RAcj2LeKLkve8PhqgSKNWD/STx
83vNpLA2oE5rqFb9wez8/qHrp3Yl3N+m1UM5aH51s++da8sfSQr8kWNQ+z2WiURfSLA4xDJkdexY
xBwa0O1Tb+x+OJKcP+Um+0RDZ878yLmElaZygDe1SlUcgs7Y1haUgIxl7Z5rrusFr5oQaWvHQllc
YCKvaL4xQ1t2/9uVYXx0sAX3W4uHzT7r5nZXVogsqPTewlSNjPvqF0iF6owZdgWBZjhUxT7DmWPA
EYEEwlIEDrJ4ArhIqPD3zdLGtjp5TTUKbMKCIxicc7iu8xTjCSDTayF7tYcxIDbhBI5rTM4TZdm0
0Z1A9hKEFZA3+o4sz5pv+eg/zoS3DcW4l36F9WIWHkeRJD8MY/jJcQawM2Qb6QXqB8ZB7bryux+t
yS5Tl9+nAoVs1kAhMeFRXUt4vIei712S5ayAD8DtjCVlTtX6sbLakSl//4j/Wv3t6xYjnlM/iKXK
KfP8E8IWTHPI/8vZMXdoD9oOV7uvo0Txsad+HKPdCOIAevPwfNtHi4w+o/AxIFEY2ty2Smt8g6Mz
HZjfBY9dsiinlXQuzAYaSubOOyru8kXo+bWBDqYf3xsQlHaGF3ORFisbbAWwj5Vno0Z+NcPz3Ke1
+4JxuLVhR3Pf4qikUifYsmYHV8vGMYwvla4+oe36v5h93bmWm29xSiLTNo4gerFkrjAM1JMTiAff
rcKPsGIyIWkKd03kBR86ts8ew7C2gDmHs2dycKbG3+IW2FzHyuG34NSIYmGetPSBgcK5uyaLsVna
uunL5ENBIFfYvm8EtBMDrVE5ksA0e2Jcx20Fbclrv4VhpbZZqL1tFjlYZ2AVnbjcQfaCuxXNiB5u
xm6qbcUTH+tAsOQy3ogRkDo7L5p+Zn2sNgb8iPdKgujlbBcrWTNcIRzQe/r6OBWDqW0/2eqp6Our
5c4vFF3P3VTW70aGW0AW0o74MKPPgzVQWfWF0eyCmSK0KpzqUHci2hRsAEH0E/4SYrnCdljQOSpY
g9S/gNMSzw/ju1nde0FsP1KzU3z5qfcWzbJ8wM9AHJs4eVlsVfqAXM6RgTcSyhaSZOWC7iWOka6n
JZ88bL3izTGyzTwI89s047aUNKMXnQorfri1Kk4M1lVBuFZlJRmyzksELWK11FbdlaEBSRZp/7tt
/e+d1UDGndLkIZ657/75TJXIKULP/03pP51tN7a2LXm3JymTP1QjyxcDYsVTLKw7002NFxvSwtmS
Brv8skhwOUI+6Ize0bYS6yN79eNOPFdd9jCDZm1i0WEtlCfANVpXdz7Uh5MYenrfGwxmpI0Ns9dz
r9JB9x3oLljVhkgZneui3Mxx8ZOTH+ZBvJCYTNqbciC6+lZDVv8oJK0ibVadhEvxdRrGhHnexRO1
cIXLzfvtGY4pyDCYdgVjTe2SzHrElyA+ZRM/5+tEWzbNptZZ8ljnBnHPjTWzKt0yZCbUQVzB5Axz
D9m+wtj4NVVYld92ijryH/s+RQreRlO0qZXhrV3RbYwQ2updjat413QZOaGje0kXH6q0QD3kkVBG
fOUbjML+xazmaif7MNzrpUM0I+N34Br9vjeCezdw9IfroR9rvPfKZgoVSS8/mok+DbMw0JehmC2D
4ESs5hE7k/nSS9E9E+Pd4uK1rk1xn5M+gAYpDazT7aFKHlsxihPzNute4A+z+drturJUG9mE2b3n
z9l9pqGGORPUhgxJ3iLpKXyjZJsyqwvwtncsIuMJSqFBpipoRlKHw2cVxyvVZ9ET7Fd11zYB3CA7
Md6CtEzXXjS6Dwzzsl2bUezBZPcvY4Mgaqp1S5Bs2z5ZXvQQQu3VZv5aMQe9wPzfu9ixUQ4H8UE2
TvHSG328r8fiR2RChmvcVB4VbP0PeIR2l6I0nvly37rtCS/pbpULr3yru+utG8oMUtEaT2ynShSP
M1nsTIopGkcbkWliAnL07vgtwATv3APmrbvcp5XLaVQ4KcjbEy0cqsI1jtmYXTtKS/wj5ukwKn2a
hrg63x7q4OIgtKl7BT1hLDxuHjQwFg0S9Dqm6gsa40d2f/Fc48SnjOI1HgquBN4MjGPqQxtizNTf
+jMtMNr3aq0vqfB+tJPiN3QCfalmKDyz2YFCAJidqwoGXx5NWFcMeGOYWv+clQsM26bVJk9pi7+q
vsLP6LlUM+L6oJYHEVIh08s2NWlTljpT9L56EXUgTHrx1tSvimUMm67On4ZQHAYJ97LN4kvsxd1j
pJhMzvF9Y3DUNAuaRKMdn4bRwIugMtxnl3DC89etXmfW8ETiRfnSDtj9DNaL2/nWC9TwBxMNUsCg
9iHJSLukULFPLqmdzN8ltXEA+4jGLLmvrMU3qhX+NTGho1FZ0V3lQbzqGgnihH8yQiiyKc+6RRK8
nHmBJ177DD3S7ZU7hTDZ4uqY1DV6nTLQ5q5tobunvPu59qyPGyAW1/ziYvmrqkle4wQ2LqN5dOY3
8KkKE4UFQHX8AqTC5s310RBn3dJbhF73hNWgvMMKyVt5sjG2t9Ulu/0Q1Pfa7qKL6cj5GeumCA3C
rA5G2M/PRGZQFs9k4sqIl3kVOXfDjDGNBRZQblOMEePF0fcbVnbEJEpDnlIqOzR+y9P89nTyxoTX
RbUfvAmOZ+i8JxDZDxKLh2lq9NcIwqW22oV5u7EqGz1l7EscJ3JpoO5YrPaYnMqVFCk1v4YchGzE
/+x9vzhEsjioSocWtI7AXW4GyqZ2EIiK0zQ+2gRxUHDivnFDvcbOffNEj7gb+8J3ZU3miezIbagw
ciS/01+ZDR1KVs3TvWU0HSmP06LL5BpKLG6wC4JBZ2TVJcKEjEkfYznZ5vpJkkWOLWMZ7N1RIO9C
1/CYJdndRPdCDlddQKyS/S4jj+4CPz/Z6LAcXnvfqe+EcpJfA3RsAiNTZADlAAfXLR6aZvweIJc4
wZhgi3SkeKZAWnWKiOavz6HOee+8R+JdUg55dPPvUA9fzQ4iVK0wpTAc2OhZv26STpxzNs7d5GO8
0OR2delF9tsdU/3wVQQ4jTs9ZEV4Djvvs8tH/d2u0Bujp4LggCvd2qmH4Dk063OiSutbHxWEtmb2
tOeIhHhUFM45iBd/LsGCrbKG/koaP+JQXrvYqF/AtzGmiKer9gCFN3kx+HeD5XExw4T2Djj6mUIT
uWnmFy8emTfHJkQKm6o23uKljiwuFCmUQ0wV2qDBnmx52RDsQfggDA7DpAYQSeCz8cP2UTmQgL/Y
TLWzUx3npClXnU0COylHNux41le/CDYd5f6hGdHyjuY1Sx1/lcqC2ioCjoldlO1ThG3nHKmLA7zi
N+4AE5/TZj3oyaVlq7DJWJrQ2z9ZXmZ5j99RmRC4uEwgvCCPTg4V6kHGJbwZYyTWPcLHsjWqT2wW
xqCfPw1dvDBc/IxB+II6x8dmeUaRXsKALrNDgeJtM/sdzgCDcM72lLrnoR2dc1L61g5n8s8G5+iT
iIQ43Z4NGiMxqPbNqla6fbx9wH1uRNt07AOio1CER2Vo3t8eKj8gH7whNLuRR0vlOVZdCk25cHfE
aGEJtezAbWAU5LTXI8pEk2GhbSHguDUUpTsxPMOdvc3wsAm8Hnasj3DPIc10JC7l1dYsMrTLEztG
/2AynnqYog6/7SkEZk6ZQdfRMF3CZK6eiq57JRwq/XYrXvTsTx8N+bmJcORbBsp7X3SITrrQND7o
wTYe3HVp42hKkHS7L8ucsjoqk/vZboozvHcft4pWnv1e/v0hQ0QYEdl9TbLxO/bu0W+O3DuCEueH
r8lANCEsV0pt1BibP6ccsY0fOO0bgyFmp2K5yUINIy6eUShngiV0e0qA59O0Tx2kmsTEpz/QdO4H
ik1m+dO47kOCZmfYRqepS4dtOeuecFxEhF+IchzHGTyAxyrQ2HfxBPdJgL0pf0xVJY8mlv+YWcsw
QHylm1O4POivMjCDxe6X+JnNcf5gk6N06kSL6D8dguPMhYOln6XHqBOov5ftQ7Q7UOkMtphgkukY
jn+O38r3aBZYS83Gpg66+SxFph9MJX99tSSx5byFt9USFFRk9oBoW4HP9xoIblR0KDYHRIVQ3ccG
dHvbOXz7M6xi48PL5nJ/+3IWoQTWEQEIW0eL8OSAtiZTOvx2reIkLV99yxVEfUytpoObT/6qgeFv
ctJdHHdwT+gexn0AGHkoYguHGpU0KHg4/YTZxL8s4ykJgi1ZAc2/ADiTDMxN0RCNKJXvn5N5YLV0
Zrq+vbR0taQ1YjEkDGruMZfz2jM08gBEF6DaLWFFLKzlXK1q7/kLVVQz6DQs/nxfNWIllz5Gs2Am
BZZd2hFOZGPQbkmYiM6tBRWRQpUZKdqXAhV+shSvQey/6BrTDiPFLPAG0DDyyc/p0D8zfYaM60si
gBfo+jY4KkY8or6maI6Uzp2XN8a5yIR7d8MfugA4qKXZVd0jVDu5CWBdfz3rs4VMyujuHpsA6n73
tSB66SnAFNSeyumtb0vz0kfezykCBAYDtPa3weXtwSNUnvGVKNZGEsI9RoV3d4MHnKYcYZpYH6Gt
jad4k5ttgfcIzaUeZf1eF81rulzWlOuRKK/f387curdgkiynpm7u677NniEKf6OCokSd2uFJNtYq
rm3rpXKrPz2bpuCuM9FlRZ3pnGHtxVBWCic+jXxKt68Z4THBTxg3i0E9OFMKwNm216qr8qs9Xow2
GB5h2A2HLxhTaP/EyL66JLZzV+mUmNQywrAgx0J2PTtRvffjGbecpflIlofSMH/6YYekdjmXGoQN
d3Or7JM0SZ13/cFAquT2h3bxrW1Lt30sTK9afY2xAvyrhS7wdqBYOzSx21E8IzlCWq9XsfSwqsXc
FmeUPj1/baYwr++TpemzKK3XXdN219uD6eton2uPyrVdsL0QZ9Zl7OMW6uJJK7oWau6QTduPWRCZ
1xu2s7zSQzbffy3dwH32vOGUpRKsQdZ7BUy+uW3mMJoK3AKSx9uXfMeC6pxl5FAsuDZ00KdIt/nR
78/EKWIwN0FrYGeHgjXpKDkUwjiZAg3VJOXDDWrNwmiGO7+4LSBVeA41w4mWZFGssKsLkoP/nqTd
ag/dyhY8AQ8mu8N52Rl6cxtjhCGy7kjF6/12s5eJfCycpgwmTzm6tnG2QJuWyUVne3Kb4hG9Kob0
t2WgIPM8ZRzKCQ/Aeoytb1i6fcNN1DmBuHx0cRndlyHOPAr982eP0+qIr/IrEtLmkDNO3lbKx6au
2M1JizQ9D7N3ir61bZOk2hSpufeLOjd3mPpuWxsG94LWmpmsznM0Xm36yc2o+vIQePh/RE7a3d9I
m1+ff9ItFpAB2DEc+DD/++n5tSOWoaF3OichroWzdB/3WO7QewKtLJcA8i5u1hrlUjObATllCPxv
Y+zUQKXCDCBgSQbXwjO650CBj3LPk3seASroAGpcmgl5XyUGQjhcDd8EPNq9GCy5Qa6dPVtzAI6U
hBekih9JkBgQoKf+qTJHyul+GtuNU4mO2qiKHutlvuZN8WfSI7QVy2QFmFpeAXRw85tWji7zdQzm
MgoD9DWlDNe2O11xhHaBp5lddAE+NUU1P8+xYLR46yK/lj7EdUTxC0xH5Z7j3dwfS7dIUWyl3WOh
cwczC4jViTQPzD/1B8ztbh8EpFvLiZMVxlW99gc8uMDeYNSF4fSAXWu/LasB+9PKMHdG6on7uRjw
C2isu3RhaojIGg9+omd8xbCo8oyeEtvQ085Gunhn6f63IUrvlzGF+LJOL50EffOY6SuZucxDCybD
LtTqLEPceWNJNir9bca1f2iH1kNQI8ODgrCD6q9CLmZONQ5jHJJsOd+Yovr4qvXoJReawI0hUBAw
X9ZBeJ/W9mekbPawkiXZWo06ZUYQPUKp27r/Rdd5NbfNRFv2F6EKjYxXMUdRWdYLSrJlZDRCI/76
WYC+O741VfOCIkFKtkiEPufsvfaUnzVMkt/zg6FR4o3w56egyeRl2biQ638eDb9EdYyTJD7Wsmke
Ri99jJwGMTWTWY4LGRgHp+0Oee3Yhxwr2XL05VXy3bs1BrX5WPSxEP3UyIz/B7hGpmBxf1wO/SiQ
KO+1HshJT9KejaF97fZ1cMJK8hvZ07s9hghVFNAThBwMryVTvwJYTlidf770MYqMH+FEYDZ4y0IM
2ihy1F2ozRCsKqgwwvM9tTAUtjQjAjToIrhYfZHs/j2ykoYWJVHHBAm8LtX7solzlEwM3O9zYUG4
9fAbRw3YQNt0oPD1yKlV0L3AhHU2WVVbj8mk/hYsBZ9z8PEcrqyUIRb8XNNARcFpyFZWG2vHam7H
Alu40EwS98BeLqGKHPiDAtCPpXlvdsnIxfH08KD17PoZOZDe9BLnDcgFgppBe+uvEswwLWQaLnMG
5n0fW/uCLix9RIjTP12vqcu5Agp9Kytj/OBi5oI1/hUaJYwa2/qbGHgOzSFnjpx79VOLN0/OgtqO
2TN2NSjUjtSOvSHrY2LmlbkWY5fvwpm00oWDvNaTbW5BQ2vrFrrIWq+YRJYR4oQ4U83FHRuXlUOb
4+kynVMbh+26bo3dsjpZjtcohRiNNQ3mGyrQtUAJein9B0eiC6v03lnJxn0CNtDuvfmg1OZj1Msm
a2eJXmwHQ2RHJ63MTdMH4VPZVS/2fAbS367u5SCOPWw7B7fqJZiFAbloipsRgGhOAiOALFaTIswF
D1BmPlxKTeDL9cDtsEtgd0lpK4IH//YLMQ9VfSCueTc8Fk1kbANkLKc4CakHl2aB7NW3jA0yLIe4
PCyPIAbNj1S8HyLz3cqjlKlejIUZv3IkQTHJNhAHHL8gu31DP6q6P2NkaE5KdlW+xdUZIjP7JUfr
W3WcG4bzxwG/kGmad+wMk1v8Mun8aYs1PS2fIB/OU1UbmyGpzIfMYHHrV+W9sUOjyEyzK8foFIC7
X6d66O4pQAua6LgcSq9Kdv7g03qGvXLJzVrt+tb+xkdQX5pKQtqqpohCcR4dZYEl7xYFVuGV1crt
yX5aBrj0mQYawlzg8TUgS5rvbdZUaluA6vBiW/t9aXm2Gbc1+L/Y21gxLL1oPTXGi5boDFl7/+rY
E6vURfaydBSUk9friqJ/ZReNufUCZtp+4lWHUQzZVXND3HlZOr53wwjuixEZNAjvVGMevVopzcL5
8i8ioJ24CPGfzzcI2f/pvTZ/Fv898bs4fzbmKQyvWAzn972iSFu6gAOXCRBqaEM4BI5Fz5Riucn0
UNJPy9OyoBncdlMPaIBKN+XP1pNdiGPuDzSPc0p9i9E3lydCpTZTr6aXaUJtTe5IRkaAGf4yTAPh
kDm1d9w+zW0dDcbJbbRiG0+sRlUG96qOuvCiVzQif07rqmu8o6XHJZAXw+gPspObeBEIMVppjj+i
kGV9lNXTexL8LeduhzNl6WM9WcNBFVEHFLHECBorhUew1C4KbsAqCvOtFfrpi91zSLmEfW+SCJOS
3oX2Xgkm+wOJMTcrTqybVffFfaia8GyURkaVDNlqeaTPT38e+bW+jrKo26ZNODDIidZgFPTPttWn
deAO7qaxw2xnpbh8EprJq47OUO6K8BjMxWLuxJvCHSucnHO3YZz0s4tSiW9xKH/1DmY2IwBkaHlz
NEBNV2uR3siuvPQVrvZEC/9CXAi+5fCQ1+OA9K4asP2O4gkZx7CFnAGvf1z/HCOIPdDLT/UmGt3k
fumWGjbMTjm33yp3OEYIAnAtm+NH0Qz7wIlaMNUTILYu2EdxOh4FVJGV3wsUJ0nGAt00nmR7H45Y
8JZDA5T93//W6Z0XPdAM/6Jwxr4vGA9Cm6wfSh+UID+3SfMpf2iKyXpCmXG3HKhggKGh5oyUU/N1
DLLivTV1CLTlAKs9rvJziWf8brS05HFoWfsJlD2b5WnpORnGHL++UJm367EI2oNlDcMuFWXLfAhK
KoPuho7H5G2Ws9w/LcWmoyqWlNB0Hu0ywi03Fc6RhchwKTQKtjYd6Xhq+JC01n+s7CQ5xammbjGz
VcSvBU63ZBhXP0/pWiMuTl5aO2aQoeqXzNCIjZiXWRA8tZ2Yj6h+PraieBTroBxzEDJ0m9wY/qMJ
j+JpiIZDaYz9UcvTi8oMbkfYH1e95LDpXe8dYTVLnWIYb/iaUNmPab1ziG+/FXGDv6vk0/mvzc03
vdzhWB3nK73N+KeY49xhUY03Kqinky1cdxPykd3lWsl8M4pwXmW4S6FTNQ9eBJRGevj1pF5hZI+6
6iPse2iW41j+PFr2/bzas84kIK5ZJ60RPLSK8UGYCnHw4Ak8NHYVPDgexPFkA/67GmT71tstc16Z
yGvRjrT6JgjeDOnCbdEKcY862107rlb++pngGlDV1HwvzktYumhOBjgSrfYwGCDJSBN5xhTYPWtT
dh6D/xYFmfGntf0M6MCslekTnMuzO+4KHuGJDPrqmYs31EsUjwQF4etaS1IB96n1sqjffrq9dUlO
jpIm3S9V42+uxXQSTvI3HeJbPLT+PeKE4th01GRh7kcwy2KvvITp07JucBpYxeR7eAMIqcxmHF1Y
6BS1zNnHIhNbH/XPRqLCebbizoQpm/gbTJDqsWxRjo5a56LbpglS9V/CdIZ13Ppco6R5KPlD7yqj
U+BK/TfVkxfYONBYYoMv1EJVqnPgcKGGNNsAZFMoQRgnD8xX0LboZQm9oHwoGV2tNeUgzpb7MYFW
xGWGeXYun6zJpx8eFxU95erJn0R6h9aUzOqiCEHPkBhhAiMMcoFh0Ym/opTwlB7UgAsZs0HSe7GZ
YtHSDzZanOwbP6KtUYlHrfGNI39PVFSEwdeUEtz8o21Y812LsNFoNEewtXxyCIZYweisCsbBJS2e
AaOnWYFsJ+KkgQ+WNhLXqrB/G4QWbDuiU0oFAQ+HLDHWOrTayZlor2t35SxMD0Pf3Mq66vj8L2YC
8pPYhL8isyEcziMyDy888ptxG2lUn9l8JA0jjdiQykURE4SiPgam74pN0MZnW7MWZAdivqmhCTx1
904b/+Keua7Loj+ZEaQzA+3Mpo/tT28qP62IRlToksmTZn+CbrpORUzYBqJJLlwn7G53qZ6EO8vm
E6l19zCaWrBJHNWCOvxubLmNuoEqFXvXKizeqHGJS8plv2krNHCt1c1CbPogMZp5FOZ4UPDBWz4R
PrmF2pCEvm9zql87iNrZ6DnHwTa+mTLlN7r/9nrZaIrxkTlo2d6Y/MM0mNF50NN7c4CUG4TTF/PC
+OqN9j0w7qajcJvyblq7BvmQRdudaUr3x9bC8VmHPVQIE5BdXH8KNVwryRrDHpvvLqD3g2Xob1+4
eHg9wgsGi06eLvxh06X94zDhEx19KuaebA+VsFKbbK4HcWd/DBK+U5qSLZAwTsLDOoQh+jFpfJo1
N5VQ9/eIGuEHNrJaN9pbO4h9VzQxaUYlpaDQb5HSRxADUOf4Dc+jg+wSS3tUkrRkq0GcBoDJo4xz
WgV9d505HAXiNHCG2aMcMrBGIOq1qmMxo3uvddVrq0q1HmBZImUczfsT5pN7HcQGPUmz65vQOm3T
UnuOBr7SjJxjoXe//R5SVo783IVr6dItCzIhNmOfPvsoGnYHl5b6oVbNEwIGF9wwOMhk3ZaFsR1s
NJpcr8rVWDL5g8dgr6RSW35W39IoUxtDY/1apzelpleOkHEfI25aGSYi7iL0gvvW13hnawA11Tnl
006oQyA17LN20m4q3X0KKfypkWNzrwbtM6CPyoU6If2pmCBmzaG1iCCw5yvP3pUuWI4mGRlXGoY8
9IQjb/oWvmxXciy6/a4wHepdYztFrQHkCNYSRvjdmOufNAJ/96CT6TFm9A3r55CAyt1Q4QAT6UM/
qGQ9BVG/MioY8XKqfPjW0eNY6PpaprW5LjUfLH7VHGQ4fBhu6W2rOvub91pzp/rh2OUStPVsGh+Q
64MxSP+KOOSG57aggQ2A24q/SZSsNxhE5BsQK4wWR2C+Lt1nTvn4j9dyLGQ2QKdMoIUNvXwVQWVY
G11HdmbE0k2DTdGEFaZBiK4yqjam1kV3bRAZe1hl6dGP3AuYSQNcNlNFm7NnXet833Fulhe3+42d
0YAJRKbRZAuxQnBsHIzijNrySPcjuBouDEWvTmH8BrusQ6sIw+pYwCrXapTGSUatZtYw+BxjusqI
WUbrt0DKEPYswlgYf+WlsRrkZz7Dj9oJzJ1ANSCQDe4bqV/RB4pVZHGKOSbRPUAEcPkk/Ic1IOiM
K0+aaTo3987LZluk8cy9AOq3bYNFClJzVcY6UUtUTNzJROciHAqCD6FaQVJGYGyhHwdrGCXfJJ1w
3kYhPDeDy0AyvmUJeStlDAe5JsoI+eDWg1vRi6o4Bf0vyXCd1gtI90hU19E9x/mXHjQatIQmX3dO
A5p+NPRVNYU3JkXAfGUHMVga54H/Kf+I/J1KcfMaBBiqwr3kAZzdlylwXRRgw7YNhvIYhHvAho8t
lKw1XmMyBUDttvVwhbuwm1whb1lZvGngAgurjF5UYn7LKvgTUs6sB8+7epXvHzmT1rKs83sZwX2q
Rl/tPW34pdsZrErWA2Q2HH0ZFRsEauqQ9+k2s/CsNuUI6KQhM96Y2p1hL+ktGYKpZjzYSRhf3Hlj
xc3LpMcfyh67Xxmt0FYPd7Xd6I+pnp3RieWHFvjeicgdAIBNIlceSmQIhqbzOOtpiOTJLnaTUvjH
xnvkhp9eFEMwpVhbpQVRvanvkXw4ZmvbfyZw6eCUCDALofcP1Uuppn5jV/6vUTa/izp4MGKKaaxY
Ky4ZWHhzNAUhBI7NQNcn6StEMg2Zdapw+7Ny/Esm2vokRc+H1YAtEVDTQ+T6ENgNziOKki7yCFIw
lNxNHvPmtC60W03LaWOyJr4LkAhB+An2qTtpW4VVjrzK8eoqPiUaheUuTHGCWtAmIaXa6zDz+11Y
2dN50no+dZSMRy/tfryoaQpn3nWA58Wmz2iLKTwmIdIaBzJSNGsnrQaaTMMiv8nIq1Fj+lU42LTd
wr1M6oZfyNzBBESryRV1rerqRdopeteIxaxRFJe4mSnybuQh6w/kRT9kbVYda4VrpdO1rR+0tML6
7OyYXrXv3A7jUkslwgoPpGLMYWO5XIoY/cx3hCtkoCNrZ6wIMWJOB9i/ObbozTJg8IK+w7YuDW5W
JjICHQ3yjeAaiwQ6ghpsR9pXL2GlLoQHf8EVyYapTQzXv3HvHdqHd4AzMFUrpFTBJKipjRtOehZD
HkU8mSUEd2fWRlSjXOfcvFBz9sSGu+lIrk7/UmemvnUTP4FF1L2DL6zPTjx1+9YMTlMW5sdU23Ux
yXF3PeqzkACoXdGbF3MoJ1JG4X71rr8V5tyvTrBIqSncTvz3UHQC0jUno6U96tnrNGznyAQoq4rQ
Ifr8d63JotaGAetb2rTSxtS6Y7QAUwdzHa256ouC4xAarf0SSc9dDUizdj0471oiou7RkUy4d9CV
22DhBw4M4a2o+gk3SQ392tkgGu1aaGur77JTEYKJYqzTbXJHQWwDlpeaoFQKfFurlgUY2YE6ODUP
nIVghYmq7c1kxjLDSRoMZvVfl1IvgCnpJJusF/Zrjr2jQPjUQa40khx1baJDZvFgA5N1t40bUNJ6
nq1IztsObcZ4BnPawTWYipqmPEXlk0Y1e6zd5FCOyMbJW5Khe2dzEJ5ouhvnzGBCks5ESr/K19RO
3TPzkD/EEEVIqwIB0IijFU3SejKA44oRWjIlyafb+dk+pmkW9aRx9t2bVzXlGSavvY7dgswk6oR1
SUthk6XAQ+34nht4ug8r9d0H2T3aI2slTRas0QTi3e5/KcOJj8QbUmH1c+iyMupdQ8ML0E4VnjQL
4JmRAzvLairl0iFyodWEzcSopoHnDySMaKyWRLYHavJA9Y4NPcy8I/OsvdNk6QVidkigEyXT0Fi7
oEg9vsvoflLgWl2bCKTAQfhSOKcyMgAI6BrxZIJ4J0bbH9Ggvtr5/la4pb4bte8+uTVx5V7MLMGj
3afqHBLVIz3EDVjX+2J8LbMCFPJYEzbfGZzhU8vCrSxoLiLHWtWNM+C5yimOMd9s6joCwaiR99QZ
2T7kKwdT6jlrRtzj2s3w5AlDUdspLKK+fc5bkueIAcczGacGigWZXCzbflGSxAu6+a20V2Hl6ocm
GoZVw40PCUhdHpeNMNV2mkrgYrBFGCGhWgpaSjVXILuxNPDnKKjlNu/aJzsNOavz7o1hTwY7iPsn
3NrySFod59Ty0Mz08pjMl6x/T5dHOQo7eEDz2//Xc7nspfIuwZ/33z9PaW+kxKt45BQbnvacIvys
Um4a0fwsr4p3zsXkuryWZJQ3mk5ugFeV4Uva0ixwmtDfLa+WHGqMgQnOzsyxe8wCEiMso906DaM1
gC13HDUBp6BHfFAot63qxnXiRVeB1OWiRLWTZjodPJmqI9BpcGTkXJrPGAT0tyFqgE1Iab225BEb
YfPs4Ie8SoFwuYvyamXH6sHCxHvpEhflNw6HKI6zezNnYKJ3cGSkJ+1jnlMcl2rde3V88Oiwk10x
JWu0MHijaK6+184JtXq+NYuh39kesZ9iFHBJW3nvj524JWQQ70UUfZSt+l1nzQVkFoKIuGxnkcZr
xXIBSrvePmpUczbKiaZqq7PpFddJC6KHZdOOunGfBd9IdMYNg0o6d3Ye7zodBtoYCP5yUwzxkTbE
tWq77tqXM2CMPFTqxDlOR/nam6E5X35wC63QeGFuJp5pq2iOfG3DkYozgalVTFDogJfd0RADZYvI
5yGICIXCNzAHkwGLGmmcHqYCmNzQMzayhjzZFwbt6wmFMqdlfn1TJZnVZa5dI3osu74MrYuASbdt
LJ/ST8tnx1JhIHsdLyNdiIMwJ/CNru+Jy/JCE7T6ySQmYnn2b+MSrHZZ3qYNzLtQX0Limvf9e8vy
aNkXdHitsrEVm3+vLi/oo0YohIHoQ9HnPP4/v2B5KmrB9doSu59fN//H/tePqtwyN0OGqvzfz/77
zy/7Cs3EwyOmerv8BpZOw94Yq4c21Oeoby90jlEZ8zC0Sue4PIcNoMgtmV8KTHZaUUszA8jyz9uX
Ny4vDHocbUoFHZfZtYws2rdMBejluAGSdx3TBsMJ769I+/y0SC3xQES02qYTEcn2yffzJzWGNf8/
Z83lxjvrxtyDhWlZXX4e5pYFp2pI3Y3jqyrbJdq46ez+g8DlgsHp/2y6si8uIASDvW01F6+drHXv
u8VKROWIKKAK682gbAs9oJwCWpy2d5AB9oK6FVdDHcsCYT0KsuprLMFkd0gYuH2AHLHb79IT2VUm
9e/MjG2SbmXyABHfQPbRVPe9AdlPHzpxSSMyIOq2SM6gN9NDJV392ENJPupGW0ISj/1TiMBtb2Fj
vSTC9LZtTxhdQevgoObOZKm4BA5IP/25WekUwsQ9164MOgrHsdb+qtzr7ut5M3Uk7bqSsnzZ5zD5
v485lO8ZcBMIlMo3ruxk3iEJ4JRiE1BtXpen0aA9wq0V64QW/J2BwuE6WEVztf7voz763au+OFg0
frusiq5x1pAd3TR6dHXq9j3LWAFEJjZ1tHEDwm+5w+8dPM8tsMSgnzNgotZKIuGiHmkFOAT3xml7
zaYSYU8JL38YsCE1XvAUp/JITeDT5GVj+xTdoyH67b99TWP97aOO2D5D+Shkkg/PyotT5d9rduo/
pnbvP2pReYAFFGxibHb4LuIRyTmbCR4YRSfDNEfWrPxyKB/5IOT9soEEVN7bLVAtVz3FmOZ/WQbS
RztE36WpKn9m/Xtc9qNtnrb0/sZd7mXqF8kVG0dPg5cs7pwTZkMTQjg22VH6vzUXXIRNm7xL8i3I
w207xvkLZ/AudJHOVSBHdjnOlMhDsUfod3HnjX7wkhrEeGCZI24ir7DEBW6+1YKUUWr5XLoyPPeu
VcJYLz8FaPMnDx39FOklXFkWizDSgfkF8IYLa0yKbeYYCs+wZpV3kRb/yjCtbMdAU6dloxUMcKmM
X/wyI8Q8meRDHhGu4/StuSe72bmBOybLaba1V5T/YxH+Vma01xCJv7f1WGw1pDvHNsjIx6sdzKeD
AXwaJfLAUPcVzU+4GwixPEQgM54Q10U/v8PLpxedNMWXgW4/s5A+3Vedazwrt3xf/hHT9/7oVuWd
kkhH4tK706lsPI0F6vyQpICInK38kJVDu2rc3FyJOBZbUsKLh0bL5EPckDDt1fLesuD1QplpHquo
bR5FQM4DXsj7ZRetwvKkt/2f5ZnWQr0zkk6nqIcEpTHZPjr0FJ9TrJ8bkbgZhuKp4/5NirZnw1nl
biYpflz7ozR+gVOIUS4V9r0n9Uc4y+IpqIfPSWNiX6ShfXN8UzsTiErpFlvyM2/bazhQzNc6IXRY
h1GcGiQhR5ZIP/0einyV5b9KHP3z1H/aaYbvv8diIH0g+cUkr4McUCMONfz40Wicak9yRL+PNSX3
tZhjM2BZ3AVAgn/LRj/Fo/unHVPtzGAU3oRGrFAk7H1sK5ID3faJsh4zPSXftuq8R1oy1VOsy5YM
F+JalqdlZVRPgZMRkGqx3ofdn6dZ8GQFAYkTJiIfevf+UxDoVMIDSzVHiC9rssmwRgq1T7zxk9Gp
eSXt4Y/Cd7LWSh0EDB/ttS5J85AKg4fpQ1jmWzZbAoJSt3pvh+5PFsPSC8LuBUsMY+Tc7g8Z3qJR
1rgLEDHeYIKQKOUzx5y6p76a5K2a65MhIeyE/Bd5W/a5Uspb5MiXijPwiFpE3pZdTu6Ge752bvPz
O/79AATZszPkwWn58WU/WnwO6JC7W6uYjt0tr4RltHVrRizLzzMkJS5MdummU71+XDZ6buvHcd78
e7o8KhFFspb//73slwHmQmPYLm+ulzcvv2b5iWXnsrFy93PqVHHKUZjqWRydyXg1oAzC+Fx3SWBv
tLoRt2Xjj1lzaFilk6xByvHGqTZap6BYCsa29Kcssn2G8Wi53HgLZGoPLqdYbwzmPVgzJjUp6Py6
dtyVrWsGp2dYEHKUeNvRtCDzak77YvoVizSC0FfAoF2K3ByNWWjo6ZEB/zxwzi7LZgjFf4+Wp6IZ
CPhB3oU5liCpNPlvU3d8LeDaeT5kTnRyS1EdMLZ/KAnAVB9y+Zyb2MQZGC9P3GBkj4Ubo41J9unf
q2Ea9lMjzUd8WCYRqDViBc94XDZeW/MBsDreTM6c7+Ja49ZMuPaqoEct7TX1zTVJ4c5GHM6jLNXn
VGYY08L2pa206jAoF3vgvF9AlGqKz3QCGgV2Mj2kfWu9uNIGgTf5r4kFY9nPGc7UqX4fhDJAl2ki
VKqF8QYG/0wjxPntp/zTXm5qYHVMd6eD1tpj1PAffQvB+vKW+Re1MeHGtcfEvOYizfCTTvCYdvVF
A8Iz+yaa9zErrqxGwm83HO+1uo/fQxexUGSbySV2wCm5uiXgWQL4qj3zbXlrza9WvR9+wGQvyPcI
hmvrcrvl9jFu4YQa1DrKoz5lHVAQlxKFnKyb3MPck8RuirvbrW4O8qrbAIHwJOmbjD5tO2y9vJAb
tCMUEojlHct7wxYYblW6x9D6qNLIPC8ASwS5REYvD8HblJtxYARE7wBKiw/uojD1VRwizZZJFrb0
ndgZSacjRWt+yOevzt1ueWzjlSIxJdVWNELXDvXROhm7+tr42Z+aIvMrYpRCMW/8sfPy4EFDwcOD
Q7+MYgjoYIfTSqe/XvSfbdRMwIk73MMkBL12Kj/Ra9TOJG//t5nmp8s+yrZdL2jphEnik2bSuv/7
fT8/ZtgvIU6sfT/mHXW+RxsuJUqcdSai3GUTOnF45vIdnqfRtPfStJkuMOqT6fQeTqRtD8qMz5pO
5/JheaHvPcLp8g7y/fy+wi5fCq70O/w6NLNqB6IeCdrjtcB1P4ae5OIflNEOKLbRmfeO+9JzLb+l
jdBuZVxpt7wadomtDZC9/2d/LmcGBh+SPk5qV4/JETdG82DoUf7gPaFRmbaWrTMyM2rzMlXoH03C
Hb7Q1VCQ1OrDtR3m615vHxFeVQ9eD9xveYeblZxnsfdCPru1S6LhVoyWTSa1tF86RyCSbtRX0s2M
1V72tzCS5ommI5F88wuQ3jRmzlBnEZlK7Oed8Ha62RJ+WMX1Xnho7nqkmq/coZgY5WI2QxHx7eMq
f7BqbLOV5mz9MhbkQer5NqjAS8vZSzhYZXrU+GaxrPGqGeMaNZoPavunQpXyvehGe9cTQYOW3C3e
ca/h9oKselVObdyLsjXuZDXEDxF1zJaWHtODUu9hY3C4UX6zpm7SeqsYDe4oTSImjKJdD2hPn1o0
PqsoGerX3MFmiQGRIKhQjed8tK+mUWh/Afwy3U4Ie47yOU9RNee09hDRyzjdxG3S31wWKQB1JQph
LddoCOfqEg8WtzuNgRUTapJIbe6dHHnH1MOm0fC9zYkTKe0NTz1rMPjucsBEn9E0XuLI9Am58Qkj
CmPSOJAI9GU8oUsjob50aZVEet1g0QDdk5T5sxbL7BQExPUhXdQ/jFRcmqYTz6KPHT5TxmbL/jYZ
wOHLglxLvQcXlO28xjFvEDHUM/JAj9TirDjqTq+e3UmVW7wdamNROdAk7IY1Nyp/o7FQJifWmshr
EAS+lnE3c/wyoGsrzc/0N6Mp7YsMO3JBtGDaYSohrMS3d8Q0uR9YjYn1A5d+8w0mjVkFRECYqXZp
cvopKHpWhZ7IL10rT3kfTK9pp6zdpBQrVytvX1k/nJc3DAkKmxZh8z3RPfGFwVbEf08vvlIGW2jk
8jONTpK1dbfeiilThyxOJGHV8+rHaH8Fkma1CFN5cvkTzHB6UIB9H9LEJYJC99f/duH+4Thw5P3y
hmV/Etr9ERENdSE/s2wINQIEj2JmpQbmNRFfKzIrYhnOSPru+zGLHkjZih5gb9j3Bdj5/7snkU74
UOjB2kVqc132O24cnRqDAJQsNtttOJXdm0DReje6TndGgN691c3cHVLWM4No95Y1nCLzboUL+2B6
dblefijx8x5ZQFkclh9iaPqat1Nz62unfDEb6y52pLdGgzPiPJBYLIe5WgEUgy/UDKxVmJRYIeaq
Brnit+3OSbwYWbfcVoePsb1Vg2N/IrvnEE5p12KcGR9zO/y77O8jAOHepEcPcZrH5wqZ07qZf6Cq
NdDZwnzH+hXvgkTUe83vqlcOoqPt1fan5jr46hqT2KKIRQ2loP0CIonQIy0OLwqe9EvnQzwyOlkR
UMvlnc7CX1Hn4ufFkhzgbpSbmoSyd7e1jC1D93in5qfouJ4dETcXlnXxFpYIgDQ/GjZ+o/ak5aAE
1lv84yPRJeSQUst/9C60r1IohK2SQBfEuL8zGB+z/5zsj80AZSfKk6+8Nz8i2TLiUrSMDSyk82V3
rcT4ZQWquavNieDiMtkkNsxqpv+XKY+KEx3fkOLs1IYU/thJ6OnViLVIAVq1lrqMjTL2BvMweMDW
RMpQvg84RveTa3eHrqO7b1U+JiqNjMkpOi7POrMKCblM+nWAfv0aCjY6N4KV6Y/JZiaoHbup8B5n
DI9BdGJuwMfOLAKWu1KAlyHjiTst9TSa8mvgP5dF5HNqJvLs5cN7Tgh4W6LQV0S2bNN0eILHunHb
8YulsG2MTJgMQrG5mIMATwwSVfuNb5uQcbR8a8vqw3OSaUvOGpAMzT3XXCLfRBo+hJGWbKORLvnM
tviwnQ7zCKYx4QXFsUjzY+eEzto1Eu0FcsUp7jPj02ixxDq9ZR7sOT29DTOGQfmjG6NLbKxoZ2Zx
QcqD8ewWwyPExpWlohcnGS6Wlp+QHZzjsXnWIo2Mt+BrcvS/uDrx8evTKZj0L4wZF7dJy4uP/Ctz
+Og9kRLuzTTbRshzqg0dNkssD5oOi2YMrH3flkjzOgQauc5XrsjbodWfMM7u6Uzw54LfyPeVZMxJ
zoJ11OGj3jWeSb72UK9HxKfYSUmykhoKSqldgYiQWo67g8FfAbkhJ06eCqFuU2QhDbZvwydSpMFG
C90/Onl2QOaYRisG9KS39jSfPISB+IGclSDsIXOn13hNkIRM3KxDdTcilTpKx15jCXQYvxJP0eb2
OhJzzHqrkpUHZmCdjv137ffjhWL5dx7AGVI2uWNwdEpuf6s4svRNbPfPCbTBl3RKnovHgDnAEQD8
sHZ14AuDkgV6FK/b0d57Y4pnXEKXpkHCHwOLMNuheZh2tUG3k8TaEOONm5gg0VLzWaJ5vEs4IUlT
muw7w9MZ85kT2fIgOO6iTyL0gqMYWfQYeiA2dvW7L1rtLjTjnvTLAnVL/qICz0HxxlkB2nlD3MCV
BM7/w92ZNMdtbFH6r3T0Hi8SQCIBLHpT88ihSFGiNghKlDDPM359fwBfPD9J3Xb0tu1wRVGyZbIA
ZN6895zvFGgoDYcw4f7CoYmQyjwY+ZOHo5sAo6B/CpThFmQmIip/jljjaLbS+yk/GX10M12cB8Ib
j0PmN8R0M0cCy7Vhr2m7gHmCEBcRkOCB4hVGBuI/1DAn8neeHSMJIHKSQU0D/CkG1rX3zZYdawYq
264i3tLMVpnqfqTzj4xSfWMGcbWhcggGRoUqcL/UxPxJSzuIIHrBdRpTbzJpK0Jtx7RTIbsj1jUh
mV0nyjYV2bMjyuAQkLM5GDLZFnaB3qJId04ZfTbL+Bt9HaTGRAOmwFND/475H6fV77CezzUysEyP
SeATQ7BKpv7SkUo1Ahs1wd3ijskwWoIsCN30hb2O3FObaFNN64+iIEqHHSsItH3ThD/E1KMY6fpP
oieulC7juAXNKnaubVSnzhvOKad/gpXsNTPncOcUNXG2cXPH5GYzaMGTq/uYT0vz6mo+U+ZGvLKx
s4IZD+PYEyghkWOQJHCv0oJRY0RKIPzvO7JnVrJbZ7lxQr+Az8ETOPvEpgnlt4ajCgkjzacwjEi5
iYmRdJJgXdNkY6E/T21RrAgWMNYGEW9aXDzOP+SYhG/KuwK75BRErMfUVxTbRnbI2/Grbshxjw/x
UrRRwaIdxRgHybicDMCpktAFGGCXqCYvBfX+1Cva/KSzgStKV8xFiA7RiLRAOeOtgpbV6iSc/nPV
T+9eO1HTFsCmseSp3v3p6IKgKh1qBjjtdlVLHlKbuzue9DcWVpSAhgyOmj+QqlLqZyNJqg3ZGxQ6
GPyvtrzrrXRcHcyc72MM3Ocm7y8KQzjaw+ypuUskIMGcKbvhJNXcufhemjSDYgUVrmMN5tA3lwtH
QFAHE7UtBqltAnPLr9M3x0ZMPDQS3lSWYBsJ0rcCAdVzaDZ3lmN89vLxsbaL65S0zIBKLSDL1+Yj
RluKop+HSsaHQic7Ie+CF9mzstDbj1ZaaN+UKN8Hzb0QR4MAKvmsXOPQNbVYZSWODrTUgYc3ocjI
c8fDjxmYbCnz1QQqCHAQeFg6kngzSYQupuoIqlM/tKkkMidkfIRTeB333rlskmGD4exVQyRhNPEx
iEeQW+1FYYMeOv6oonc2GFeONA0vyZTeT4yLG+a7smkfRrqCRIZVa7orm1DFwarwNUxsMEEDjNuJ
fxns/BrEw6OSTXfjmSP33RUAs9N3SJfRnhvIR12yTsPxKUKogbhWhBzOFb8UZP5GKvNkTxPrNrxX
kuWG3ZTBeSvCZFeXQFh1oAS162FZrAUKtuodFQb9UBfd5VgX+7Bv7/rUIoKUczaKYB5SAgLMWfbQ
eG+U22dH7RFDcmFuELTWAemNnjHpsCpw/Q4dlGX0nm04JLTkxrWRRc9tK5Eb5ZxVpFZ+640a36kK
noOqO3ukteYuQYqC4xawHT9+KOexUNH/sFPtWmnlmz7d/FLeWxghrLA/pKGx1yz/oareJqO+ghz7
YRXpPWnTbwkqXvIWg10dz5lqPxDBu7g1Sp5v6b1otMgQMx/51nqkvRVk3fxc6ay9wCH8PdL8kCzM
EYCORoJgXY+ctbkOaEQ6jC6jFthA71BykEpHhriXpKvJRL+e9FW4m1KPj48wCdo/SJCsIcMoTqcj
FMOEW6bdTgTv0HcQxqpmF1xV2LYEGXZ4+n+ArQDNogRxiG4kQRUA1NWq145sn42rFT8LmWzsbhrW
ggyptSv2eVkivKCvtC3SOZ7Jao/gWUnbTLNDbTNNIpxmJx3tWz11qNnc7BKnPlpp2j5J1BHGxCkQ
4huFfJeSiQ5p6V6JrNq4WeuSgJq+BHVV/4z7cmW1efv1w1ja2uMDo5oAT3GyHofKW3MJD3wW2o7v
LSW+BrGNRiLY2pwdZDJNi43C4ovjlWNmB83IdxzmR7NbJes5lIcSRZomHfuTP78jZ02cFi9Lqplf
Q93YKyXNn1PWHAwEUG/UWCtCDRk2Cg997aidtWhQr72BXogO7MjVTH4Ys2/JLLFyZin3ntY737LQ
rOD50TJ3GEdYWn8dC0Mc6xpuhRFnD8tL75O/q9/+jZAorPa+Ud54KkZyPqvBrg86ipUX3wHYBD/5
Le86iJSf3NpPNsFo2d+Gn5Efpd89zWWMDJbvayG9L6PumJvIVFjJZppW56e3D/OnEZKQkMZwpcl/
zvmp4KUtboIP+zDshuziatlLNPXj18iyrh8A36obq4ulZ91eDjSLpZqGK3jJfFdXZE8NNBQeyF4C
gT6zPlMxbFG4jF8c1uhVgiMBDGkfuZsMxN9eVcRrDTXdY11v1XshOeS53YtT2hQzIKH+eqm6x8kE
HaMSOz9nCm5cN74GTJvm2T5GumIQXMox7plrjVgkHKScmpadW81gdrjQIIoGrM9Iy7rxrF3Y1uNr
RvHpJPr05jfAW4nmxWDeEkLUMMbGRNNqV0Bvb+58mB2iwvyM7YnNA0AZttDwPi2q+MJBytjVhft9
MdbK9H3Au6jVnPcAj44XRsLqeWgnxRIOkT/va+sZQVK9s7OOFHsdYX1kh5Jv164eLQPllSXSzehk
IVQkytwH0wJJA1y83lHXwaQhMPRaNcMzqSXpp8qavvR+Nj4M5YRLpG6PoTnWLzghoGQ6NGb7cDoJ
ryrOptVrqwTPSuMroJYzBCER7tXK6A00DvjVJmHygSrtSGDfLeaHuSz/UoWedIUvilw1mDOSLKhT
IbqdsIu7aqYJUU4IhPGq3o9jhASV+7S0bPuhDiLx2Eog1evORHa4ZIUMJTqiTrpMIwANTChjdgP0
h4Oo4hG3CJ5BM6/YugWCPUD2X+sMY++HbQ700MrpAtw88/fRhYO1p+0AVa+v+ivY4hcS30j5s2ry
TRyM1wtn1uuNr1hs2wfdLSrosGAn1BUUp7iA32T6FLX8by1OmeEob3CaLQwMlVj3XhN8m2p9bzPY
tLzbwhWrg9B8wthHMc+DT2OJSQD9ONOoN37UhTh++Q45zGQsKsF86/3MJ/o7Fd+yzLXp3Re3MZIv
Wdv03xjnv2id/II3r7qBW1BrqAUJ41YJH5Sg5gHSkSMOTVn0jwbtq6ju2m2cp0itlnsg9iXySmKO
1wRBNfcew//FjOZ6PzKzSJ4//JTdD/oX6AA4u5czKK0tWd38LDgSdqtdfTWrE9PWgdxKbIxwotvy
whg4OLa6TVz7eBK91j+NtTIAKxcNbbEwv8uRzFGdNKdutIvXKXAVWsukxIiqAV1djLdp7GpX6Vtv
iOW8FdAQfaOan0Y+OkgorAIRhYi3ba9d7NK2Lq3tZbij0pKrcuiJCXj++CD8PpU4nTLrKU2oJph5
hnstndZjg2904aOjxH+1k2Z4kARwbD/gWRXyaniFBLzFow1wMer5TLGh+qcCnhGDjfFp0hmOmpyO
zxG5gKxA5mdyC9JDM7lb0Q8jQB3IF17J6MNQb2khmcPNiT9lNdFuyycIoh0sNS8qHsemD7jq7ZdM
qeGGHCJYUbqMLyYBLHUxwzlVNu4wFKTPQILME9a9O+hTzvNQhGTSNk58VKigtl7ouzRWBbyjmYqx
kG+7HEtM28JyJRKzP7Sq0w7BmOuXj91hxJDo5Zlc1bHZbMtmgLdd091c2UYmL2J5Oyi7p4teEoky
P6we4nur+koCbrc3XHud+YN/yPw2OmvaAcCL+1AQg7HGa5OSYf99ikuHQ2akhr3fcg9MQDLhRKu3
oib717Uq46520Ov0EDe3Zd+rF621bl0OqzXgDmubsLk5LJu4Ze/czp3NdegAlo8Scl6L954tWBDP
zpA4r576WdrmoDPXAumc2rzWDyNV6brFZH5XluT/yBlO76dpfMNjG6FIhWE5JrHc8IOLtT3HKjVT
qA6GnkHa6qcCiGoPKUnkzS41DwInUr7uiODb5jB1P0y7DjwwcyiDR60eFZgIh5Z7a2MwTSFHCIiO
tMOYpcE1M4S0v0w6yr06+NbTj1w75Icimh6PDNX9l04QKF0l62LytM8g1yRuVEzWdJWgxkJheS50
isEg7VBYBzGbPtuLT+MFFrCkv748/IrZ137279+hrkDi/wUnxafI0fcOfMyTNahhVzDXOAAyZII/
tu0z3EV9q0URWe9MPmN8/+ClSUUms0DPuS8SckelNPNt6w/4u52aiCnNs146g80E+gN2gGWTdXz5
bB4d7qPDQvT+6wWcjbUXkXoLIpTtmWkGa44t4Q58ALROgoTS1d+T9A3998Qb3WYkbBumdOa/9d/z
YVzuvHg0bG1teW5xIsxuL0a8Fot9XWD7PDPwfmeLQJM/jBqejHLCiqDTqAuMGrRQVB1cQScmdQmO
QcCiQ41HXwNrB65A71VvZI3uhXxu52yz5cW06E9VhtKOURWFTyNc3ks9jq9//Rsi94ZVp1f+qSem
g+23u8Sda1xssoHXtSeLr4NHWrEyituIvuDOld52SmNxR5wsB6dkgrZv/Vj4Tl5MNmjlFdMWUF/5
qtvpS6WP2FBNM7s3alKFhvnXHc/ONhO44lOp1SczmiXItzRMEpoeorxjudg5nd7tlBgMxjhYt2wi
EoGMwF+fX2I5aHgB210YN908E9v4Vngu8g4EP4/2DkVOcerjWTrK9Gtd1qn/5mrdNkcr8O4M0zuE
3+qT5RbQXaw2PKtIZHc6Rp+NgJTyGhv+EeSe95727WdrCPoXP4T6EJMljiWLuMbEMh4KRl8tdoQT
5p3wzhc+Fp+hvGudEOz7uE2ln//AvP61BUrYSOUegNOidZ4ZZgFhLa1PIdbVGaX1qNIf+D8saeVY
UsR0sG006OaMj+mInKvnbT2Xdn8Ww2f0Vo3o0jePhXrr+MDGXQUFAJYVP4SXvrWOF0L9eMrCNAE6
JeKzxHn08bL8mnIDjPaYMu+YKd8+pOpmFaFC0vk/E69hqCR8SXvEtr5U4bVzvfRs04Tn0SP9ogvI
lKfB27wP5nNj0eFEI/veD5weXMt5aQehNkVtJPSr64DDZKTvCSRoHyeYHmtO//TtM0yoLeDprhs5
T3cDGBR3sj4PdorK2hu/xW5EBEHSpo8aCZQHZ3LUwdXD/BzmwzluNY1pQWIdBim658mwX6JYtd8G
m9NzqaXqcQxLcRpaDV0e8X9zAVttMPZzO8cWkCyPHvIUNHfxBPloyE39YA1diMWJvQpihHUzc7NZ
qymXcJwJVGfcTpRDa9M/q5MWCCudKJAVG47n3T2+IeNQ1D96uLlnrLjBuZhfNMgZfDLzWyFN3i6/
D0s+OJtu/3NZU/6/jZ6cwxv/79GTn7Kw+fH+P84hy1ye/hJBOf+HHxGU+r9sV1roogwHkIthu8TH
9T/mcErN+ZcyhemSdcgii2XOIeiSZ7kJ/tf/VOJfLLk2iZOSAEvdUvxXdd7OvyXdf7m6YSNG021F
yJRl/r/EUeokYP5Xeh3PqWUoaVuOzvfmSOP3WDPBuUCpAutkQqywFZi43geE7Wa8NfSVZzX2xXgq
Zu7N8kJqTHEoKiu9y4yG8XcXoNae3dBaFH4zwWLt/+sD/T9EEBrWr5vQ/P0pcjL52GxbR0PyewYh
9l0nyby8BufeNUfVdRm3tLhbcAgjirYVdCOPeTF0hOUlBz6XlJn2pex1qCFhhU+MoniNxhS/d0nf
dOFNGBLOsNsAtsKrhehkZkGnbgx1xdqnWldduG7pMwLKYh0kLnjRzr7Ho/QdpzK9N1UjkFBCHIPU
7GEFzJlN4NrDXWn1ezAO4beaEeXayeoczaP8tkSO4DXqO0OjM8GZE9FYv2kk5wAfKsW+npr0xXC1
B1XVGGCaWofJO45YRoD6Mgcs4vGIyvucTyDYnLht1sQgxfdlaE4cyPSvcYSjPiocQmlL2zyDninW
iCdeFhoNOtiNpsvuHKrM3ST5FL+kLvABA1gjFnih70w8u6vc7sNLPZdI/YhT2JoRGv/+2Srlr2zE
u6AAk/brwp5R6ssYhv5JojLdF61yH93OpzPbuTu3DLVvGq0Zq6yAUCr9p6DT+cnRC/ZiHAABQpId
Mu0H354T7OMyWwV0nZ5T4cfP49btPB/PHwcjy9QCtJ55eAQCkhKy7t/yMuu5CP4NvcV40AMjOKhG
PSdONz2WElxnpvvJxciLDOAcCu/abbad6wf7NsB5iJwdpoamUCKVCItBZ6w/ZCMaFL7EIJl4+TJW
fnq/0hoXzKEyGP6V3r2qtI+vWtool0CkJ5vTTDQWFLNoiTHZs47vETPZusWVDYvgTIzGcQJPqpxp
+hThnt1LmWEA6s9u7Eys6j7st/mF0qRfc0K6DrXfU9exknBOynFFt/ZwhRNgkjDdj1+SicwkrSBf
27LgHdm6/SwH6JRLtyhGao80r1xBV3auSxLsWPc4HqHT0dcvfnwcWJok65mX0JV2ai981wsYz41w
vkRNnDLnTTb16NpPjCWe4kjG93h/RrO6jKKsL1ye6aT1JmPuVZaWNJ14gzGfN2G8Rg6GvW5JTugM
NFKNZz63TjQdKsJ7jF1fqscM2fr3kTda1E+vCOs3YAg4xtaNuFWSpSSUmIU5uWEW/SijbYHLbfa1
F92WoUL5GMrGflRplFwLK7v6JUwVw5viqxxzQBoov2BCGDdrmOrzcu0SP3pXIcbYlEjv+WJm/ELk
xtnRbes7pyjss5mp61K3tHPx4uJ0WHEYlhvY9toZKfy0DzMmSrmN0q1pq+QNGTdPclU+iyHi8OqD
PtWE+DSg4liRWxe95Xn54Cdp8O0fFsM/10KmeWwZpm6Zpm0Yc/LVfwU2ejFVCD55kMyM6S5j1OcX
PwDVP9dpoACxh0b3njEr17qbVpnaS+kUKGwA6OmPS2LXkt3lo7FaIcs39pxXOCmj6Pk+2v5T3KDl
gqlc7okUO3oDptAy74erTWv7738QfclE/SsKcV7VHdeyJbufo9tzHfLrT8LxMG57MVJmVW66hzB5
GkxtPJihnpEEL8x9CTvuUlmR/mBGltr1dlmvy07410mhlvIDJkGB6qJPPs5ILBQRob412jhz9K9V
asJgbhp9q7uSEK8miY5R4zoHhKoYwcDRb7CQm7flnU6LnRbnpmk1d9+khvEpYEveYGYD0RjRM3Y8
mEZFtq4MET79m+/ifE1Yge1Krx6XF4G47WyWzFeCOsWJ3bXuY6+N34nONL5UrKVCRK9ZEOqvOiL5
jVkU2tHKVfRlCN8qol3XTRn1912MMsoNMveFNjsWV72R4LsysUKjXa2dampf+llrQeBVeRF28g3q
UfpgZyI91jLnU9BfKts4t4ayPic9KajCGXFs4xnMUAKzMs/wVPh7mwjzftA3ebzJveAUcsA5QJ6Z
txmH5owJRwEiIzAulCxafcVbPEWRd5iapMcaz8oIMnyPrVgesQcblyZNxp07UgJPZo8UJuxQrtnw
qiQGaLQ5jo7bObO3mcYQmOHJVtPPsF6Nb2NYtevI1uQGjqSxHYnB2mZhmD708zuNRZ49H3tHKaGG
MC3wDzkUjvsSPAJqg4F7WGnxQ9Cm9snOHCQxVVbcAUzgHbMHs3QPXQreuYMFcG8mBEHEyb3Q4uql
sd3jqELtZtoIxfulnxGmZKA1pv4cYZldOx6tnt4p9WeQ4S5kRkvbuG1OFqktHxxLgnilhUgsvfMP
sbqSku+3coxKx2TWLzlv01b47RFvS6VRlhMW1RT1PvDIma5HwkCmqquYVAFSW9IdJMkUG9r8R8yn
OJGdujvYtUcnISOOkYU4/hKY1quyTFI5vep1gddD/1gx4x4+SW8c7hVCLi7aSg+Nk21YQDGyxt0o
PC7bLpVPeKJgnRZK7bQ6h3LKqaXVeXoctDbHOYHRMPzp4iNz3LidevUKdW/Rnz7AWQtPf79YmHMs
6i9rBQUwTnvWLdtxCaT+7SPhlFbSGvKLdZo0h9yoA3q75W4senGZJhgVYUPzO9f98JGEkU3SJ+ZZ
jM4cmT6pHWj86CLastwxtjjQJ3eOSxRKbCXmUVBlP+JFxcoBH+E7O+O+DPJizeZWXpJEYBbN5WEY
rOoaEne89TrAlpzxcJ3PrXkjY5u2Gu/su0CQbb+iL67H+gqECz1Gcqkuf/9J/J4gy7KphKlLVk5D
SvKXnd8+iq5zrV5FUCzZIDWzOS8JVDTcii1lX7fr89i6a6v81YkbZ92kNTe8gz2lcplNhD0BfxXn
76wjwGr50jFKUI0mymsGd0gRqRqPCzZ7qPwrllc8do2uvSgPP02Va/l1+dKjE4HL70WNlrz0TEmZ
NxTuxvMkZ4fAxlg9hMCYclUFu5JG3H8OD74I3ghq436zvZ298P5VKm+kO8s7cx7VSSrBtCLM0IGm
6Onjj48QAwnmbl+Z9qqYwe5D6weXcUS9IlCT3Tnafql1mkp7NwmcPCwrckk26m7o3XwTd96Psig1
ki9UER41hUx9ecm0gU4VxeBqytoBmn1P+FSQ559jB6ZV8JSmvvwJpnU1qlp/Lwr1OA9uibNJXgc5
lJAkRv2yRMIPDkECbQdJoetCpioCmlpmuuktRaNeOnjeEAaEJGTf4AkbWPBAdA0ziy7CR73rNPLl
fD0Iz11pqzXlZfDviE5GG/7FNeyULmogXxJwwFD8YNenCZxNPCW0HqY42YW2+bA0R0a77p5b9BGE
KNWMwNuDX8NTT5Rubm1aMfvKI+05nEd6BrBfQAIRpuf5S32YtnEh9HuRA5xr4OvqZl9eXDUebVvz
H4fmZw6GcmsZE1rnlBBjwhjnOQn8Gy6x0xUPOfPE1TjnVYGOSDc+PKazQMmN16Z/X1jvFBre5WO5
VdTJBBYuL1FRfPeCpl1hRW+OzpB2dzplDiW605x0qG2oGzL3oWu9L2Y8vggrql6wiDH4i/xXK9Zg
MnQXjUivqmzyZzKds3Mf5yQw1fV3zbL6L6FfPgo/UU9tVn/VAxs2d5ASvK7PCRnL1yAj71mLIXAt
P59jDdoH7E8v5I2ZC16cKrcfgbZ+pH2G/0kyZC/s1ukEkb52NXvnOHZ5dFEk6eMMqlN1Tk8urldm
5Y9Xq8v9XcL4bV1UobFl7iAOWuIWr1qRwqnziGnEBv/Z8g+m0Pwf0WSfDIym7liIe02z43uGKvqq
ZZjz0YNvuY+PxLVgSPeJl8qJWgWdBru7DcJ+q5K5kB0tsgTrHOYYUOdkJZsmPuDj1PZYYo6lZdyn
sYx3uZuLh48rAy4R3qL0GMv4kklDUZHR0/juWoPOstaMsngImM0fpjB8Ge2SsRwnFt8R/UtWl2jC
uJvUSeeceq68zEbGy+OUjSR9LF+q0lGPXdyWSGhSRFe6Fm70PNJOTRzrlzoygdJmegTNZGS5teLh
qjcDyzP6zVcYaER3ZDgGVtE/RKH/ue0qVDG6RS1KS8US7m/1qA+TkH+IuZ06fbhprJ5Sa527yRW4
dSi1IssUzIgYaXphW2wMTrhbHZnQ1ubssoWXxwGmlPlNehWUntR+tyg7V6iL7/IhLa81f/JiYfRM
AoUWbD9ArWNYi/Yx7q3DclQJSw93D2bWdRKqr4kVBsc6pie3spMeUUWtVhB955ozGkJg9RGzSksy
h67d0b5i4/+nfHj5x3GDD0WndtepQ2zbVvLXIr2Oy8YzKqrGukBuojd2Dd+fl3BygYN6hO+xhg1e
0B2ZATDhMoDFz9i+o66s4BHS06lEhPlUAb9tkyR8lKo7LVT85ff5DA992pyoupw9aaWz6t19tC2U
5nHpXyFMI3Hbx5pC4FDbCRM2u9LuWhJ3oKXUkMYeKiG8awFNpGSgt1okF6GnHqxIpC8mTBvUFuZd
k1q0mwfsvEYRTABGGPb9/bZsun8WKDa1iSUNihSDgJtfPyddBMLAFp6vA9sQ38bAKFgHJ0A09hDe
EtFhKfOp3V0S3khHK9h7Ww70fTJg4ym2SDsUOgEguCZ/zqdQIXPoLdM5lnDHqpKYgq7Tfw5OpA7w
O6ptTybdjo3Y38msiM6J1qo7WVKbtZJHFe5YcMghV5opOKgZ4gujz6FEIBWomHYcnLqnJGYEn7f9
gOKy+oejnUFj8vdqjdQWJLWSu4YO5W83DfbaKGaUApK4w2pPVl9+8RA0jSohoG1+MbENEReife6c
4l04Hp0Ccs3Oie7aj5WTpOj/3b2Hfs+CZ7B12wF6nOuZ9MWt5opE9wqmzAMel9aXThuafyjAdeuP
hijoUlefK3A6rKAvf7+aiSG5BvOJjyzRLfPY8Ly8lD2ux7++XN5ZXZWtu8K05CFwOd001gDKtLXu
qjmuotZ9uUOmkyK01tD4hywVygAPaXBVT12UffDPTfNdqbK6LQEPndNOyPa9+rB8qUZVncwK9SLt
zPz4IRiiOXD2wwrObp3o5DaArauMwrmfKBkvRTDc2Q7g4bQB7Uj+KqQ0y3lFp0RU6Az7IRLD22sT
896A9tptYAaliE1HmALZ/SXRYG6shpVYciHSRH2qzdjGdQH/xURK82hqubvrUSBui4pc35SRxUUO
hP/5hokYQf8yTT3zYWdAaKm11aUZ7ksYIZCSGmevufJtqXyIKdUew+NSFJklZmidHBGwvE59k336
bSyj8ax6Y5tWxHx1Tjyelxef2rNcecbwWA7IpQFItCA6bUQb5sysNvy7frAxYocwWdsYKE5XVDjx
Bf5UNlp9tcxOIw2W6qZBLKNpzfqj0eQEch0YNOfEJGKxJ6Y2RgAqaUHScvuUouk7+gK72tJC6oYp
PFZWASlxaQ+KvN4TXbQyaq3eaVJojzl3w5rgp/pLqcavJp3Vw0dsSYSI+fSBEp954j0iqN3AMHH1
wRIfA1Ap+Yz+11tK8ymR302UHoicowhJMnyJHcOItT0lmLPIxlLcRemRynM4onlLZjdTMVxSq9xw
iBNn6n77GpolUNIpIQUZiOnBTWoeftskT8cBw7boAIwUmlc/tPdp7qt/WBBM648FQc2zCsuStu3q
zDB/XR2ZnKrWFmz29WQxfGUI5UoQxLhOgyeLCLony32sBvx5GrioLXKL7GzEJVoDrYpP01DX98vK
LuflhB4hCjyJbLkrC7EpGzA37OoIr/VPjEqdW1cq3F/ujPMHxBkMdY7ASuyLIoLIKbyd0RCmg22F
8FGJP0PXSbjPp/Csd9Z4/vttwZgXil/PrcBdTTYFpjsWnrF5e/3vbp2WxXENdm8dR00YrOqMtAVa
LPMK5/9w+yx7douxv8+n9izyYdjg5+IR8PRzjHPsM2yI7EwU1tfOiYaHMhPGbUbX6YAyV25oFPtl
7w9C1762yvj599+7/HMRdIkYpE0npWPx12/fO4IjogFrcov7YXobZQMnEwHothO7hmYXuG9hbYYw
cDZx7JGyk9G5aoI+O0jS9OBV14TECzs8xJ1oSDoJAjxJ5fNyAxB9jOwvw3nPsFKclndIZcZ94CaD
d1yazsPYjfeuSm6yHsNHs4pftJ4hfFUH6rPjI2MrqoegdgtQ3wiblk9Xwx4jpjmnGW0p2AQ3/WnU
SK2z4cvIfGvL1l2fbbOpz2J+h0y73/39Z2bOn8mv15vbWzepAHTkgSjJf73encQ2ORoxzLC09OMT
urjpZErxOdaYDAsVqU1epd7j8g62sLWLUsPb6cmCZLJeTArxO9u3acx3PXL9/jWbg24x8OCMKhpj
6xZUnkmTWE8JVFZZ1+qZkPNoQ6nc7DSU6iudzHN9aqP3Ev4vQvZA7oyAcEyWyeoBt2N1LfC+98CM
XbhPZvxP/Yk/9370jK6QyrHB3FiLoOS/7vjeL2zf6jpCtSjiIREYaxzBCOgDIqiivHW2U2bGUOss
82rMQXuoC5O963AucZE9XcYw+rI06rrAltcmn60gfdzurTC+s7wqOtv/eYlBRJ+10Xv5+2uo/ug1
2UKYc6NJEu/gur/f95FDDyOFvri2ko7ntAqdL6DVw8dBt14dXf9q9oLGIAKRW511+S0qyBnLh+ah
6qL8hho5W+VpWB9MUoVUk6UXpxao4+1ZJtSF8Q2LstqosZNbj5y9wxigvV+mDn1c4P3TvW/azPZv
7SY/JXI8Rxb8mKH03qyOY4NO0zoYzPpiZ8EeB1i66ftaP5GBWmPjF8/oj+HDzUk/tf1KRIq19tq6
uk871AONLG6DwVIYpvBiPlahmsONHwvrqTEzbz0y0dl8LFXNpD6EtIua1k5cDXVw1Wxr3dAOy1O8
iMbCAUN11MLtTdPgzCAZKC2KycsUD//0cOl/1NhcGMcU3Fh0LYWwfnu4wiGIA6nw6Vip52zpwclP
MB6Ow9h/B2BFm1NX1ScnML/b/fC1F+RNJaHub4pZVuhl3RoW2iYvYHfHGBmeCCczD5ZNCWCEzT+s
+9YfLVzADJS+dO8Y1lj270+Bp0o8bfTyaS3w1PVc4qXtBgq2OC1fLlmsfcscpwaKc5G2+27VstkJ
YkjOy0sTmMFKZPYn03I5G+P2PyPGgoxksR1Opb8eO0sjl7yuooe+C5F7E1WX2Zl2jaRv76cp/rl8
5Wi6u9KysWHnNOp7MvXcO9tMdGLS9CO+NI3hNhzsoL+3ol7eqxygTEjKNIt9VV3hLoZr2D/delFn
Fjm9ZlIb4fXOn2qv5KeQhuVVOE1z1DRj+/fPovHHejp/jg7HKc6fQhq/r6dGTWFtaBJx/7JhE22D
SSkvNtyApBblRgrlCFNOV2FIGfqhuEVkK6M4K6gAs/qZDBkNu57TX20XfjHZzcelCxVZZzBEPNxY
FDiz2v+bsjPdbVvZuu0TEWBT7P6qby1Z7vOHSHZi9k2RLHZPfwfl4J7vZF98wcUGBMl2sC2ZrKq1
1pxjilvSB+7+9zYS0uAvSomjvByt3f//O7INwdicqRf//fmOCrzAeS9x5H2d4/tWQ0KXrdUUMdln
CgtnNwNqxTlon6VERqaz4p8/NZazxyjO4nVNAiZigEk7AFm3P+yyPHo6FmnbVfh35sNoZG9wtD79
Xr4oREQwvTWT+PjLW/nX4QaJlSPE3Jm3dJ/myX9vdlE9+UFs0iE2W2BHAx3oDBfEMQQl+aDbJOn6
aRj+gyGy63pzJVOHQ4+vjKNWuaZcpHzg/XA0AcC84kGvV+6IRJApglqZWkUOCfxbK0Sh7pE/8pf7
0xTz7/ZfG7VrGFR4linYp+1/jVGZLPYhvQQcfLmnGF0Jcs/n/oPzyqWUvXUjfoVB7oBvRtt88L9r
WSweiq4ASRs0pMfNCdO9mzzRnoXfmXiPmZZlV9qN5cJv7OIY+7Gz6WbdbUWU2BYFHsVAYRRXyO3D
ymAdg19PVsbo4ikBF3t2kp0l84IKBDMGO6Gx6tqOtLUubZCZUdlY6NWvA570ubMxNvmpG2W9HSb9
YtbSOZtM9M6D2YU7PydWR0um5gzdczGWHBYB6zrHwIhRs6huFdBdTaxwOBVp56yLZJqWfRGRWkJI
Sh8bMKMKJ4U1GGxAHNvP7fww08BlnKDxqX/cQz4aokOWYR2VW6+kzZIns1t+bgbZkSBIF78qhk8y
hqQe3dCtZtscj/eaj3WCivU0zA92FukIeWb2I8CwXcTSNEfdoYWYoz6jQZy9GQB3T2gcwe1sCi0o
l70VdRdkCdv6J6ZClOslxlMEL/QZO7mDTJ+eObSaa+iCIIZ6YtUjQsV+ePSIkr5PF1MrT1rQ+QdC
qn4/VFmu7UgJPiEDIGxXivpaVX2zdQUqviQAID9OY3UB8ZKtwNP4+6ibdkKK7ELG1WuLSepEv9YG
Vkv4W/I+piQ6xDOBC7e3vujLZCXDqPgA2QQjhzH7xvZV8SFrcYu96RJnE8Bl4UuI1t6v+0C3HOtF
V3fMWIxa7iY1UkxPAHsZfdpl4j/dTVFEPTmvKgvqJcik8qHf3JUtbTE628zr+Z8zcv+KB42ksEl3
TR6zVEVH1vzV0MkUR6/b7Qwns9+AS73qaEwWg3Tl+n4aodVFMnOQUq9gnc3Wdyk0tiznGNcdpBOr
3BsxyI95s/dNDxORQ7w52vzf1SRG9e7Sh564EVPRPbQV0Mw4Ht4z/C0n7BbqmDjkkWZESGuJV9Pf
V3JXDE6zvAvkSY3j8vImax+mMQmwddjuhd3+SLumvJQ5PAVUQMXKY0C1u18gquiDJdJFaSiSoQSh
b1oY94+WzfTf7x+LsqnSdSvKH0MRUGpbY/KsKQT+naN9wx+M+NgCChGmzc3m01g3jeda69iLi5Wt
dzWzg1Ae2P0+768816Cfrw9kKRDHAgrI04+T39C2ikIotUavPWURClrfH99LJ/5Lf8qey+X/Xrzm
NiOVhsv8zxfij3K68E36hQamO1RkZGtpRb/qJgfqEDFrcPMYkqe2iSyEZ8QyVKtaqmbVO0zZNZwV
H22dbWhLWlctxqcrp4lAzgDm8L0eVTYfRakbRxGr/dwsP4XwBZDVZlsGx5Tkc71NFqdcGWZSrXBx
mPRgJqIQNNA4vlMBibDqDwvXwMqcanphre88TNhUVpGnhXsKfzJuWvs9yhmy63azh31avgoDd0E8
fhO1kW5t5/q1O1Z6ho2+zbgLO0bv92c4OhnCR+FfPlTz30c2zhe2Tc3Lpozs/Y/TJRNmqnId3POX
5e6e86QHOoHWxAwvlCN+SDzKp2hWqRW19maRQ7FrNEBmKO8H62BnbH/ol0vdAcvPV86EGYJ3GDty
AebGZiG7fBFXoXn5yz78773M9X3vrpBkK9PvRen/KLkqDb2eVY0ZRweI6JXSy4cu2JIkzBRoVtmp
plrj3R/NxD0TMImeOwZR8nX+Jy4Jx4NvfwRuY+2Jdgfpgomx2OuZtuFUSH8y/6v059+C0/tpDmwk
hwbPEfofF3DdWpqOoR1gReeKF9/kZMDExHy8PzND5oB5PD20stbf4qDXUe/H0xEvffPQuMS310ka
Hxs0Eg9yfhitFmlLC8/+Bmi9e0UHkN9QZu5GgjASyUHE8DyfYEE5XgGkMWpDbR/qmYMHC9mzUdtH
LKyKoCPMnzaW2c39a1NrdPQkCZ8SYwdQLcI+2rfpM79CfWokJdf2PgXDryiHPvjVOvIhgtL+SETw
0guH6QaA5qCJqH0b/ZpIEt8rDpWCrUz8dffAuIBJR84CN7+6f71zrQQOb438b0aME2sCIHpuErld
zzxQ1saeTBvGaGUs37q6XuLebNaqkhEnBvDJlS3kRktKpJ6hTSxBVvrXgKjV1dfBNg5vFoPnRWhj
2RFISgihyfrT7E0Dl0hsoFbAZZijszKCxBd+nlyZhNlPzcSwuh2K+MsnZD7I+USdagae7dD0v+K1
JKnTD/3B09EJfN1BCJqZesy97t8JV1Q7mxGH+Q5cm7O8W1ndIntXVH28pYSGXC7hC8Rh0V1soufR
zkc3PS6jW5aMf1OU/Hm74+2lEWkbOlW+K9iD/vvwWiChGPIedkSaqYvW9ZK47EgtaOsGD675Whnh
cKgNAjpRH7MYggY1q05sAtKyNhklw4sbBq/Ejnnk1MKRDOaZq45tBZfSoRdku91P4lmY3uZXme0h
eypw6UlShWbLcZpqxUrYCki5k/qkVZIU9b+vC4zp/tgneI8W1h3qF/TdjuvNnY7/sTCgDxsD7pxs
ORCxvqIoWUUhwUgLu815W13+g7uzWHwJ2jRVAMTND/dIZAyT3jweikI0b1FOBBm8569oPr3vAOKB
0iK1Bl8e/WMUFPqtCmZYl+G5NzyW1F7J5t7cBU9Hc7cp5iJT1FvfTDFjzJriKJPxti47wmwnQRiE
sIEMtsYbVj4gAUYfnGqj0p99CwWXGMkZGkxoIljbaO7ZRwca6Ih87auaG3Kf4l8Y7Q4ff341EhWB
h5zdhhV3kTlN6pwrSJtw5OWHLZDteVVJGFRXfkcBAcep58eklaQPTuv+yIY+fkAPj021SX62jbqM
Zd7fUiTia/qZ9sHBeHhpFQc7kT162vQExzLdg1ssnmk4e9siA5g8cUAdKO2fbIVyzZp5vYbHjaxi
eYl8Zjla4+SPAQ5c3MllhAsShi+WlSoGpeaSVoOH8r2awn1S1t73zNDNTdgU7dJfgUMOfnUklOVZ
XXzzRvkSiJd7y4xDJTODmWgzX3sxHhCGe9iJeofxkz3f17mSNyLS14S+oNMBfhP9pWD3/izY50vO
QalFceX+P0SdIc5SBUcyW/Z+9qzs8kMGwbBvBoX+joHP0qNFxCcYbnzkTZ/FMBx0K2+PvjRKjgvQ
NFTRNhc4u8UBPaK3wePfPNt5eO4t4sUMo3oDDI1Lt04NfILMWrLIc06Sc+mqc93vwGC8o4k7amuI
mOlw2nOpNbb7HESlvRC1tDeS/v+uFAY8JaM+AuEfsWf54VmrYLLUhT8eFAt9mhv5M4zA+skojPXg
Kft1MDhZ16bxmUkmQzhmtNeJyeAeaSZs/1kkRWbkGWgLS+cU9ccqSaLZy0xy1Gxsz3XFNdenWMVj
9Jz3pHJDjfUefJt1ZnNz94wxqgUC1eAx0VJMaDXDQt0wHuomTlcxBoOXMuEC8etBnu/dNx6aA0Nl
HozSIYGv656zRIPYc9WnwD7WHPqXGXgmChheJoEY/zL4/teEgz84pYBjIsszHOtfnS6/7kMMR3q6
TLS6PUszbrYhtr91CszlUanmZ+tAPreAidxrSDjQhDIJgEOLqSyDrU43FQmqyvehxW/opOa3nBjW
bSimmmSeAtOvdK+chtOlEQTFX6wl9Cv+HE05nnDE3LHG7jWPe/889hmUHJoS0ZJr4FvsEjUkozF5
BJKVPHrCH/e9DuYISnryaDV+8kg8X3pCKXe5/8T9S1U3MHlH8zLDvmiTWvjBiiFRW28u+KkVLKgv
7j/3V6MRnEZ6pVtfBRVNOlCOUjypaQ810rpa9Xs///m5R7XH0S+9g32x60s1FWy3dLvvze8/2uC0
NwleYZvbCN2rn2MGRG5RwzPTtnATuiOENWYnaQTIJuZAk6TDtJvhXiuv1dxXpGU/E+LIP5Ng0cYB
ZILEV0uSZ+0NyFUHIm5M24O2PT/T7Ey8e1u7JKQkU9e6R+ZRWdN3movWFcmvdc0bybyWMfMeYGKL
2J4g0BEiEvlutEhCtLnCTJh5GSpYIG6f72ioNBX+EbiD0Ge1uPMek9haxbNPu6A2O/JN5HcBNA7+
SsG+zuI9vhnrjYim58JMPmMVX0PEAf8QB3AtGG5+ta9DEubyJg1ull5aW9/W11rWRJu71CqAv+FG
hTpGeEhRPHooyrHYrTXf8bfCbuQCIuz4o4JmWNKKfudoZa+KTof+WofPZk0cl6BYWQP/EXu0qOTy
VeiRLTC8KHz8D9tL+2s/thetV+maVKeTRkjlBSdKzqV4zFLdOU7jZBAm6v7SOwE9EqST4cW31HEy
qDPCXA6MM/GYu8SRVTbRBBoEU1cGG1/FDRTkyX/r3Xm039E2AOeHSK5N8ksSscTqw3z8bWx6W+VQ
HbrMKYmPbmysj656MSui+JrMIyjRiR4ZPg77vslBcXAPvzh+QloxUecLNb/0ONSScr43TCNBgDUE
ECoc4/eDpSt9X5UwGIiJvTaM+egJlzBO55fj/BCYScnR3bRWUktXuCXqC4pVYA4dsKRAQznaVT31
ZfyIxZqgUPQSD6Hf1uRFxs3Xs4IcI3roabe+f9edf6QmTBRrONuq1J1zGgjxnpQQ4zrdIvduxCGp
+WN87HB7bho9F49wZx2CbKL0rc7pdVO22q+T4V89jYlKQUW1FUoF56Dbx2XavLqJOvmWqn44bgc+
PvbVpVOJc2L6kK8Al5Q/cIosDBy++5DM25VvR9MRuUEEZM3TXol9Qp1V/wz0fK2cNHwOtSi9NYJ9
qe/rYx6iohgrP37AxnXj7L516szbBIHlL4zSndboFk9tV7vPNRjEZ6fyopuR2vUt47PeDTWqmvvL
wKdVYSQ+YIbOlTuVMegIp5vyUuPp/pDU2Ssmoup8f+VjjtoYGsi+WMonFUxgwsJ8WMa6QQBQW/UP
SaTRFpwfRsmwZKpMdfAr4e4i3P1b+nvyuSMKC3b9sqjysFj1VqVOX08VQEUyuTGIUQDtS4l32/KO
I+vNi17b+l52xK7XbU/3pBxWKVT5o5h7Jm0+6cdqKEaQIprNY5D4CKuBVBKcGGzKqiEEhlHQppRA
uTEBeef7Aw1mQtyzHTXsd58AXqkS+clI86qDJ/wIcg3rBKrdADC3ho56lVe98TChPHpQ0zA9wH7v
9WRjtGa37uZzm5BOeQJxGM0jOjLoEdR28O+fxGwAdHrK00qJ6gg3Jz4R4paRzMkcpBZOu6WgH1+s
om5YYBRCDpz5L5MiRSMR0Fmsyv2Uk/tdyIYLBfziomg5ZkxDiDeCW9KMuENTLXoZKU0tQ7saUO4M
jn2o2ZIPGwNfgh0rD9KL6l11GFKPWKDMX8MxWSlieWAkTTpYk45mSxXHXEEDgbEyKBcExcyIuYqz
Z0JNxV/O94Jbne5pmb2ynbmrBgpGEsJ6LgbbZaWrd12mP1Wx+kf3k13Ses3Ot5xxYZVVvGm8FqBY
mUONs75PYbqW8ClWuXDgmhIo60/7fCy+WxMsDS0J8aVZAgUzaRXVucisaYtv8rs9GiaCo8LZY7rD
WDoFYlvYNTnM5jQuy3pFFCPrtKT5P3TlLzqFFC1VWixxYbwB1WRK0kQXUQ7fwecTCZeGx47jIrgt
zmRYO3mi3YY6e7FC0JDBveVSDaQqaFdE2Vz+svzZDoMOPlMo6C5Wsx4V3diWDIY7ADWUTDl9i8rE
P0NdzVZeasVrPHXpotSUsaoMInIsYubo6+C14LSN3mYdwKRdVlBwHzLW+EXn6/oCXsWL7lP/+ro9
bXo0lisTSqLBcCosJXLzFm5fOBwH0X3PJX4cx7XfnFGaSGwFAa7tL+7BH3a3U+LSW8hlrXGD4ByC
IVbSmQVmLPrAhLdIsGuORM0XxQzAFOl6SHEsVVrRriwvOETtdFKhTM5lgVlwHN3XWEPQVMxAXjbE
VWN3Z5WH8QKRWXeizZYxMe4su9oQbrQ2ouxY1SiiAKigG+5t+LtE5c1dfGBYT248eftuYn8cfznN
cCSlfhPYHsDcqP40QvqxTChOQUqmZ+BqbCDCW1cButHJby/MacEZtdZr30In1YV65INnazNafZHS
tNWD/oi1k4A6wCmGCfDTJzAUXGE1rCS+mHho1VIAAVpZPc3AtEu+tQ0ZYn454fkKqqUWodMNkuNY
vPRmNB7uISvKJiG4FBPvzTGXvVG3S0X3bBkG/je//QSGki/LTL/BDoyXGaSNVnkSgRQQGZZ7a25u
xjvHaRcWs6wYo43Xogywyl8xA9818D+bKQmXA/4Qlh/PiJdF3aJvbQiaxoH1C3bVcxkW34tBh2+V
fta+Ne2m4Ep9seMOK3ZZCCQLtd3e0ct3K+zEMnFMgl3YwUSDjxSz/651LOTdt4SI24WoFD/e9oux
6xAO0HmauBeVrcYtUqttIlFKj20dbkImqZuWoedClUO5qF0NWVRjdfuyePc84htTlxWzsMf+KR3g
quVK24UB1ANaHqtgKgoUwDRnSAyyuvZCJu9n71c9U4qW9toQ7x2ih5cNR4elqzAzjNgfSziPnIC4
ytTYr02z4JcD1+SM1pk0gmwl9OnQ1+Ajy8btAUdbV48O1zwUYr9dOwM5Ky259RE6kWViugeZhxeT
wmBBxmS3Gbp+mzPd2uSOHyynhty3MSXrgRoKbpR+ELL6NiXoEhxyn0zJcm8+pT4NfCUU3IjqvdLn
kx6CCs68OlTf+exSEUg6qIRRC9nSfhO8mMTl+WxVgL3RzGWwH0Zi7zowguuxTZCil/RByAvErooI
bIuIYpFCvPdaRduLyRYu7GhBEEWwcPVPwgrRE1aLkk+znISzs1RGtBIij6wc37zESpeSqGdRVtDf
pVmvg/S9EUhj0on1OmiOojD6belW9jqd4xKhyTq7zkJsXROXUDXOUgNIsWSgVB+Jdj9EOnOImjDj
qUYkNSR4vcoUX5kMZQdi0/GJlZWfgUtUsqJEWhaj93OQfXc2pAMnN9qMifEUBjlsQ6v4TMPkVFCy
xU6yhA047FXlrVQf7ELhvfaEAy9Ad/RLGIfaOoC8vmwZQhMq5qwMjI7QouX30rboUse9hNqGTIbC
d5UDvKfdKQLWIp2ABZ9Dmwk4zUDnZXcaKXFjsgjHNNwSvkoPJyoflWSMZ3rbMHck57D41zQQhTbA
bVwkObjXQusvflR9kj1ySZoGmBkZ6EZCkq5vgv3yJnJDoDWRuNewSpgbAJ6sKTng4EGDQwYleen3
/oGzG9kKZfgjJloEG+djFIzX1BNXzhDPbjv7E3v7xWYNVK2VL0kkPPQFInnVh8hNfCCVWb70rXcj
TNYEMO06L3irGt5jH7svWslk3GLjYbjuc0t208KwnX/sAnhI4pI0JVuYxKmCmYysTjbZ3vODQ+HY
T2CksRgPLm2y0GSZZRmM8wN/0ptTWk+4KeDFBckpxv6dYgQtsVYaNdEKLGhAwR/RFW2T/hO4+8ER
ajyz3ts3p0UdC/J30ZvYBR0JPpIoi+Xgxm+6JbdjmOCVrrZ5FxULt0nOdUzgDi5Wo91yVDOdZFZl
5P1SAltxjQixc258i2AZLIJhHet6tyQKsOa9gqQGmtQuhJSEcYMrUXr8i/OlvUZTfDE5CLcTv3Yr
Pl2X0yn9A3ll/GTC4TOOdV5zsdnjD5KUFipVw84h5W45apLwwrqzNhGlIN8eZbahDTPuWLC2core
JFKhpda4Pl4+e1MCmab5EFk7bHZIMnN3y3bNiYudx2QstqpW0jFf6yb7cAd/jsuifZnoMB6S5iP3
OHDYqq1WED/5a1nL0OqZZfaK5WKyFmkRsVHn9coKrF01kFYTJqM5H/g/XNFho1HTGkwRvYHcQFRg
BIww8clVcGwDBoWVyoM1VNtuEZfYecsy/Oza9KYny3Eyp2XHzHjNGk0WAXHanARBmpG388Bp1DoR
y3ii9FzJgnlPDCEYAyR9uJ7Cw2FJU4WNUz9g+7Jsk94Xwl9CnimAUFDfP5dIsc5aQ9ccUcZ/TmX4
jVs2Wjd2bS9iYpwA29FCS2ZhN6k3CI7dDWCt2EFKZrLip8U4Eo13NOJfln1sYlcuHa8++IojaxhM
1pbWObMK9BL0AaNDb8k3G1nwInH4x5FJ+qmafJyCI20Ujz1HL/+JmB8uXMqwhds9xYyMFqhVj6be
/aq7ObQ79NYjg+AuSNahBIsspP3uEy8OPHx4g/1lLTTTjfdVShOszvUne0JV4RmYWQOi2TWCAWKr
qFaRJNzeKImNAcSwFCk1ethXagWj01i5Cepb/onl04BWUOkmcK1GSQegqzdTPrmbBBtMSNcOg3rT
YHKo9kWTg8PXyn8CzHxhwzVqZLOYK5laYroMco5sh6qWc0+Utp9KMxi7TNoWMomxEN5zS+LUhSXY
XTjOtxnfYOHJXo86+gKZZu1Tq9c6HjmoyveX5fy1QLKEFfsyJjYhtx3zeXBaTB+985dho/uvuYnv
6qbpYmfwhIH16Y+5iVYzCQ5QqHJHz96/rvKWqUVwAeqU4nAXgGRdnd5UvkadRtBk0yanNCnGHbZH
3h0GBuDV8eEuyiKvYaX5pDnSpNuwBpZPWdPibtOAhASDb228yG4OtcUbN2cby/2lBP71NYro/VOQ
pcYx1obnqtT8h2jCy1jCXlp8eRSVo3JygVyDe2NRVnIC5jIHC3jhkz0AOW91gmOiWStA1/qxnGqM
05me7LWqda4pm4+n8mob4epaZEPePD5AJNGJ7gTDMdbio1YVFxTWxWpbq0gQM5XYc3SWuats7QMh
AslMqvqIpG3Toe7fXfB55F9mvx/cgriW1nL+ojAz/uxougyCmE5jIHc8E0DQHx3NMWxruhG6WFR4
ZarAwoHlu7xXolz7lkBroBkoOK36QTO1bNUzEZqVuOjsJzCWU6dlHMGcHeKYv0iDjT+lweg20Spy
v0I0RE7+p34zRRsACVnRiEpjtVMI10Cp92+2W6N20cfyEA4B7j4nVwfBsPFLv0buNzYinRo2Rfv5
l6G/8aeEjV/Jw6dEFYY7AbbQH1czEyzHjXDf0eBFO8KgSTx0BZTBIsBF7k79s943/+iGe0izmrws
wzpbOhljUwbN+3+f1glT/1N47AqcSMLH1S0MxxXmH+O6LiCPcBwkm4jGWFKvh4eOv0Ovyk3bQiVR
9dQd6jB8CEnBOTLbFkfC2YhEyiLx6GVQX3QWswzexyqPdbI1lQ9vtECkME9fzNwhgEEY3+y2R8U0
utGaPPDm8jWaAcbd4CxOixD2doy3qAk668WdOCvdX2aa8eq5fT4bU8INqwIu4Wm2nwWVt+ks5+23
XQMJiE0KzczChtLQSTw3BQHgDRL/hUdM+7L0sCDrWcSlaXTaunHRX84/Sx3RcxgrvHXTd9W61oAQ
iJywOqZYP3zVwaTBzradMsK5SxjCpKGoWZGcj+tKimglR9phXxAmTFPeeUyVf9Hnh1ylFuJJTLi2
fLRz7ZFEdeyqbcDn+jWoDk3vyWHbnY3x2IcT+p5rcgsJEPjCQpgpjgEskscR0D/Eu/js9hN9XJzG
9mS1aO0M45nY2JtAvfIwAgZ95uiDwnPMj6BDvBU2hWAVwere2AFzwTxgXhn05DBrelsuAkoBatJx
uE4GuOA7ITbGTdaSln6BEVmosH4xSuzWFFP+KUkTYwefNKBiapko2trZa6LoUtPF3XwtypNnRZs+
09xr5Psrz4mtYx0Ja9txSinc9tcXktc0vCu4sviAbpxrjs12mfojhMSmpQklrJ6kmRDaUxsWRL9W
xcmqp9/PolOrRafJgrG0mAKI4z76qFPgVNN5KBH7x1bM3ELZe24fDLGhUdw290f0u+XNT6ER9Ql+
krZI+p1LQMW28ttvI1bIi+hGbaUiWxyAz8BbLCKJA9raC9LhHfDWKLfsHalY5CAy0qGoIx7hbnjW
gqreeH7h7a3Rw47ckCWgjf3Mn7bDdWISIlLrnvlSt1NIw17mW9Tsdwhkn6gbkJHpxmS3ZnIBNiJG
k/11083PNDE+jlIvd/cvGVqLjsrtXwc/eZ+qUmyItQRZVOrkideyPPstJli8GQiCYuYhNtn0KOsD
lBIahi9yTyZMkaPdXuX80Ofe4Qv2FQRzokSf9ufBy9vHLLNfY0keO6HeViLpi/oxmM+xt8aHaXSJ
ysuZiqWVf8QybkDF4oFsamtVOjIFZCJ0TMw8kN+9ROowXu+vdJvTXzDrLCJgUrOxhDFQ8HB/xs7h
EGWrPxHuhRCcCJ+UeeNqsFW0m2znw7ybU2s4xJz/Ozd317qeayc9ldaxLxwAjqEWnLUZyGrOkXL4
3sZ01Y0kqhCyfs3hpdwaq4BEP4jp4jVKLci8iffBmWlDc8QbPycOtB3AL0DDfIR5vKdtv5Wzh830
HHA0+UgLrqTeXQlJNgHOn7DbTAasUZiMw9U2Ox2QGvsdDsTwEnTf3HAaD7GNzJaGAie++2tcVkAO
R/Xz7kbN/Qr1j5Xa57qcE3tEZz+wv8KDAMG8ddzaWTdCv2K3HA93iltHTNt97ycD2gUuk7W30abO
q7PHwhIvX99Dt/gtvKtZ82FaObU5rjKO2vSyYnvTCxqF87+rB5E/DuM1m0fQLlXmJnZsWprzy3Qs
IiKa0mwFldtYp2QDnTO6n6JxjeeObIUnWfwa7ZyFaR5ztMPPOiBhhNqm2aim0f4JCorgsfMv5AV0
DxhK5SYYIFjdKch1PIwnqxK/DE/R8uaW14Idghf6NjPYu3Sz6qJ5XLnj7T9f1YiMPFcsxaQyOswe
nAJKRNIY++LuAU2bbBWIqNpWuP3ICRn8JXLqD5+//Dtup4WLYv0bM/UI9NNTaufxCpbgcNPHIV7H
Rqs2gT4nTaVTxWbW4YRo2nJtFrm2LUS/DLIJocSkBg/nedcHGyfw1dd9FwyAV6xqoPc434FlB2OD
RqsPo9iHCdZSFRwYzpxy6SJhlB62GYjNnJgRMomeLBKbkMyVVRBTAEFoKLeGzQc5jOpbgc9y6ZM4
CBWMB/f/PvOFRdBZ04F7C0mjTzI/3DJqLYjdtSx0122N4nWIU/M0ViTumuFu0JJrzv19KueH1MTS
Z3rVJqlb+s8znb7yNSBzSOjh8zGCAaDiJMwVmQ984mldDp3nXUfN+fRb0F+kk/YnBsIKDL6pL+4v
799ogvbZw6azy0jyAeAUGemJJIZlHY0aVGYGalHOEce+09IoD6Othrg4G5FtT1WkXprAa5aVYTWX
r/0PY56++59vSqaSjIkC0KODKOAM95d3en9qqlcKqjVBcNZJz+zwNS79n14XWvuvE3uLiW3hQXII
VWX8mJ/oqZVdCEAuSQDF1hA66qWtFfoau9oqcuPvXLOehsS0sOiCkt8APBcI+QSpKsfrpFflD8yb
aDB1nd5bktTVpfysxc+oR9LVxp2xS2punm7yqcc54a8BP5y7wp+eXREJekhJlW6EzKYz7n1zrbdm
uG4UCbujXtO2mA9eEemHqyFpaJy56S4mSPvNDJgOpKPtHXOhPDRP40tAaJvSZHFwuMsRjP7n6ejT
EZO6+/5lfLh7ICCq24cQRQMrddOonX1fzRqdEJep8fx1qNn1dkR2Mcem5Ne7KrzRrPEiqu8kWBmv
zGumPdBztR6OTag1V9uAnAKyKVlntqAuMUqzZ+nWSX8ryI1HcM/cOnuYG40OcSiC1rwxn4/u7JcU
R9imQ2m9zu6ZDToyyIWMMC1oVR09oetPFoiY/JNzP4pzkDeOOa5yp/KDI5K+hVeF/YHkmeAYATNm
TZScJjG7fuFd/gN6ad2PwHsbu9RDU0eQktRZyu8vM6elU5EKzARTRpZSiidw6wSMTxBUuasks4sD
MStko+AER5w8ftnBS9MdjnqcvRKEZZxIO0xvwgcfNB/mmtFKbw6vGn+4jCPkONfp8I0DTd9XDSOk
+8u4dodH35i6XYWLysiy/F0a+mc84OD4ujzoW1Gd2xnhFnXGgNTwHiA0PDEmcYn+SUvivjmoG3Ft
H+qKhljnaecg1hLkkeX4rc00Nlzf4Hjbe5s7J6TMGtiCeZR+vexFX+9iU9C4mMLqaSy7H/5Qe28G
OK+cc9zh/pDOz8a4e1N1ZJ3BcSVXPwh/ycga34khmK9iZW7tqhrf3Xh8SPTYRFDAT8Fv+VGa5ygp
47M00vWXTbzDqvCNqoF2S8DGRdks9r7b2xsdtexLOLYv0UTrGLcRGgInlJdE9vsS6x0Tpzx9Rciz
FKbyH1uQE7vJJPy8KqP4OYD+xWLgnGpMlGQI+hGi+uhRZhlJKWMNZzoxzpXTGucMZ875/jIp+Fv0
mfyOmLG4FLEqoJrC1LYt2tb3l/dvaM2jvFOcRq/bjb0TLK1wzP+ZSJc3cvPHNAy/aszed8geEtlX
j9LpluRArjmgWQsGpMnm9zpkMfWWjWPBSyjrXeWQPtKOjg76q7H4zcdpLdPeQvgAK017KAuHyHW9
YC5ZA8IsXJzcE9lg3Khf9ROngmati5EIdC0lmEEYYhu4MOaDpuz2YV8iug3D/lz+H67ObLltZduy
X4QI9M0r+04U1Ut+QdiWd6JJ9Eh0X18DoOu66j4cBknpeEsUkJlrrTnHVGQ3FELvHzhXtftII8Ux
NYbfE3fZA8fiaZ22Zv2zCKJHgzvqrYulwUTDpD1KBBCC7uQ1KrVsk4GqxXAy47Iyl3yvHBT2Qg5Z
vuq0zXRwa8JkFTrsLb7Rbj7Zg9Z0QuNdi93vnKH61Qhr851R2cbO6uGlLgZ1qDEErWYazNmfKxw0
d+A9m/S0vFre94bUqmAD8S3Ov6c++g2xWb6r1X8KN9BP7tgSeIWqiShiT5yXB29+ViTYi9bL05gU
mf/17y//RhU0f7S+h8Q2mw0W20GZauFmKOycXRDcQZWCW4BTeVePjrQ3G9d3HzMv9W8G2K9lcN9O
TAW0Vmz9mEiXcH5wsiFfU3qRt1FUz0mU0IQnQyAsiD6Sirx6sAo7fQbciKz8+7C85OjYr9vCHGgL
hNa1NiX5rbp2tF2tXidtqZ2R+IutY1QdgRXUzniABBVssfW0IJuD34prYhMsBd4o2+ZTlQCiUM6W
zpcAXG6NP1LPPXLvjG9OVh6wBCq8qoZFuz8r8RGF7rffItzx2vbDATwksrE6DLZP5Mss0Saq5i3V
q+BMb/uJwWJ0Wegj3AV7pnRc+4YxXutETFfg0+PVzlqmFlVwm/+XS/fmptZwKkSovSujebfjQHv0
gWo81AJ0O+IpxtvuN9ke/9VpGr2lqAZ2bUU0odWRxOcNb153swk//8gh4F2jLn7lo90SzuL9KRvK
hTlJY/LNR9dJ9V1YYgPxnEqRVqo3APh6WPJK9tuMjOPdohS0jEAeRmPQwUYOtNFrxh5VScEk6Lmm
ZQYKcx5s9mb5aYMt3rezQU42DYizNPK3i2Z+gkRxHnuGGgzksM9lw7AioAckXMb4ntia7HfbU0AA
CXprNed3GdUfkUwpinADUkj2gg5UVr0I+IrPbAjoeate3+PDiH8AIl0IE8vbmJSgSwTgmEKne7NS
8dkPvfZIa9l+u5NFDPpMR8Zb9tEv4uccWNNjoO0XdwWy941BOPPNQxt2oucI+lTgTqZHGj4T2li8
I0fu2Gttaqo4j764LcKVNnnkweGsWbkFU426H1IYFyXhLaiCfkZjf/D7Sn/XSarGcIZETJTlf8LR
9MdC8Qksz0Duid2Eue2RYpv3Sp0qPIX0CEWKlRV8wc9GC0DeSu+bwQyat6Ay6VGn7YGI0QfDKqJH
KxnQx3gEULvkt3aB4oCJteuUKv4xPxMac+ZKHJxZ8J60ENhqVmQihaO9bcJDUY6R7NMaZQLJls1j
a2xUZyeXVkq5Zwj6k2sVxK0RkRdvyV0ytKfZAv6eZila12HqzizP0bvp0emOLVCLy1fLVv/VF05+
Ecxz/Pm4zjBOv4jBKJkLMNtLA+ojonvbfco/TVchNraL3lAbnxnxETmBW2mTuEV2RPk+g0TISaUN
bJXd3u9TPuS8DbdjOSb70XfUIYcg8jbQrSMWOv4FeXNO5RiJn9PHhwE55g6t33Qsit49iZJDW+Gb
u3xELm9OdvlQeoO9HdgKX8Ig8ld0jj+TNCqv/nw9yPl60ObrAW8CrskYlzOclsAn4VfOFGQz9bRb
i5NzjEldnbRmgLzN/8cNssO/091yxMvN8twtaOYmReBXJQOell7E+dpUaYyJw0zOcdfZzyZ5kpeq
SF8934BEEwf1HpA3tbYkDxMiEqkP1dD+rJugfg0CJQ82a9qeKp9oImK1VZBxHjLy8k/EnyxRf2ot
7VYmCeV7u2zy3VAQ6OBqifwmMdbP0NbGdvazQXe1CYIgu0zghK4pOMG1E6TZx98NW/cfkD5qj+6Y
U9xXFfV+nLov+WSFLyIwXjO26wcltO6hKGyCQv0LxJHhQ8vr7OK6oNeqsNbfMettWkMRx0kLvwkJ
uSY9ZDNamfEyRu2zahz/1Uu6S5x58j0kd4qMcOM5qtSTM6NqZDaQtmmN2wpj72vnqbUfdMW5o75F
PVujki1aLSQrwJRnYaNW1hzyAg2XdO841bECV0X7rGvBoaj7fc9Mp6JVRJ8LxmzrkMGRJ3m5W15a
C2226+3Nr2JOWMM4IaDzWy5qSZKGfbivXKukJIEiqR6GqlUb1lZOxLOun79Jv9dqUrxIa6YhC4d+
t9jZujT97cGFXaKrktHizgTfusLqhb2UWfAC0cyk9Z35XUfzbNIvpdF2xymuSU67JiU6O9xDV5q4
zVEMenXiRbS8O6mrSEv3jYZAApvFK7F629EDhOzyfWL51STrhluqeJuWgnHt2DgfRgAJxK78biN8
go2aZLpgkdM3ykyNjbQJsSdMOiRqC7fuRk6m9YFVAO917mm7xK0ZjXf8tkaPXDYx42/kT4gb0weB
dvV5eeAu0HHW2sUuVGP3HFzRr4X4Q9ztsiV0bpk/NcSMIQnRNrHNTj4OVBdAsPjX+6r5XY+Arpra
JXDQ8AYcAN2xgaL1U4+xUnYWXA9OhkzZOCstD8wQUw6Syt0uL3Fcn4YGspWyerzPi/F5MMUtk+ZO
4dd/MZy/xoyGwG1KBjxEBZE5V0YMS/DUVKO2HKso2CwG7djNnFNr+PRonb5LH6AjkW/GCf1YBU7y
TBK4PN1/LPQrNrd4ASHKr+N1NKvpSy7LDRHv4BLEAOmZii2ltTnf2Rk555cGvrPeo86aoEpwNCXi
01Ppw/2pTUzvgzQg5oQ9y20VMz4XcWbe/UIstWpTjqVvH58M+nrER09kyVtmrW3b2SqPz1M9AH45
qpm+vzwEiaFtHX749b/3WhBaD7KMdrVOC5XmOkOADsTnxonJ3jOzsd457KsbFvSWg01SnbPBrDd0
yn+VLZnDS9RBZzclAXopyQ/zaC83VI+ZPKr2BRljjP3HTyuxUEzESbUhQim/1EGQ0Hak0h+sGnqa
Hf3HHCTkVBHCzJ6M8NVuNFOt05FMiMUfNZk+es9IFJvlZWtM6QHof7hyo7DeWarvMFcr4zWty/qE
UoR1fezyp7JPwlORmCPccNH9oqreTqnpfmKeanbtPAbLI7Irnbm47ecy999DY3a3zGDKPzX6b9na
4R89+d3Hw3PDDnVSdbopWZTPscEJBmAnaW026BcDa9SOYCb256GIDzBVoqdmDm2fCUI+8vWXtsEB
JhGsQhpA1pNqOuIOF/0OzdTlAQLuk97MUBs5vqUNP/K9vUloXXxbDpnK+XSkJ2+tU7ePPaNgdj9x
9uezvuf2CRCi+fXfpyXM3hRq8IPwi4dmGvWrKgy1SscmOMVKZ3SAFRPDmgAKig+H7iLkpMe8avYG
LKBT01D1LSVuNerovHqN3MdYfyFxNuDGvuA6bh4BbJDFMXX2f4wfUMblKroMqoovaR3+8vOailQ1
47b2DHuVHkg/MP9Ugf/iafr01trlvtDVn+XP13A8evbRSrpzx3W+rp+CklU22lhDgq6r1NyzFzTt
LwNm9qoRifyAcWlyoXjpqScVYpN4jF7mqUNKrMENi+u5a0yKA3RwazwG0JD8tkNT6OPAJpYcjVlx
Xnq/JDEwiNH4bSW6+0uTM3F3UhF9TZjH1lll2WeS6qqXNqC+dEXzpJdhdMk68WHwe7xzXGeoiz9t
eaVP62EosncZ6gpqIFxOX/6O/CD5DiUI6zHVPmIrmbY2ogGUrk51rSHGu038usCl+8r+FXsDiUo1
Oqe0KJ3zVMHR9I02vOYh0Wv26HTPuSwdqOlT957odDTbPGeaIS25RaVXnT0PRMl8Dlz2s9p5q1qj
fzN0/beWBfOpIaaY7R6wz5LUMX4zSx9Y2ivzBUU3nfiqz/eNne9JwQwutmyZg3nBnOaF9GvdEYq9
Wd5cviwMx78UtD5W9tTif/4f+PTyrECh4/kKuGLlaPIbSWemldqpN9mwqSjmR0xg9Fzmd90+8ndT
o95TM6weclvHeDWwqbh1g9hlfrl8YdTNalg1blU9NJUTnApfbpev/vuWtGeYWw/aWw/Z8TYCRD1q
OSLRHBXUbXnPtwb1wJ9xD+qHEBgdHEOii3LvlZO69LPYfnmWtV9Mf1pCJwIGBYXvq0sjsQdqY4k8
B5EI0i00mYJh/JuEfH5sItrw5aB9M19BvReXHuyCVKD1dKOzFpjZ5d8DJsgaSbv3vTQcRabPAGOI
6lV/HgvLPPeea62d0VXphxlZ6rHn2LBpfVjey2riFE16gZL8X6UP6tg1JN5JwUUSRcn3YpjLm8Q6
xikYclsHSjrif90v+5BSTnrppYnOVj1gjZJb11LRCz2yYw6c/VKDy3yMxnbAMWb2CCJZFQJEQs1H
Gw3+oTNPrZ2ZawK8qq9Bs2/FkE/8Eh+sKSfhof4fqVdeYvLsDv1Ib33Q1U9ROO0hLULz6Knu2Dum
t66pHE5NCoeSFDL1oo+tXFtNW3/5QkLJICxscmdKlzaVT74CBjO7B3CM4qvqoWx7Q/LQG0H9E+0L
90JliIeEvffmaHzmsrfCo0Uc0HYRv0xUPyvLZYLxt/dLDb9VFnM+tFsenSNiosuwas5JgA1QhaRs
A7tYJaXVPxJRZ+8DD9rosncuDXCz93HbWMVvrdOCc+n6Z5UwYKOD6pyZLv+STTUyMeFVaQuUZsKu
Ho34ZxjXA3adIFjj2jvpc9u0HsNyi8mLsaFiKGBAGfylFfyKVV/8obv9n4LV8cbamOwqB6Mj7X/1
oNnbSuSr2ESNfk+OmFyavKgBOP3M++jYRsyDo9/l+DgE9dFb2O9LVqwEyGjJ/trPnYxla+oRZCmr
8b6Ek6tNh/vjUmsUH8ZoD2uniN+GoVf7+7BbyS4+F9ZJZbX73o5QKxDyBCQ8mWcAGM4RRSkzcLpj
Z1Y2uusZMOrGhGM//9eIaKxPY0YDO523xOW9xPnNPkm2tpNF1wZdyrofOxioRTQzi6otQbKUy4nj
vM7d5iPSH0gl88t4DNMHJ+HMZzW7sUX0gAu2RHg76xbpeNrPvQm7Zv6q70lxthrOKMzejZcCEEvQ
BvFngIHumAyo2xhBmKcY8+zGgTuXul76FvR9trerrDwynHSfOAZOZJ9iQ3eFfQCSZaxl1/vbuPa1
dGv54Fc6zdn2yvrQZo91MD8szzrfIhQZ3MGFId470o3pqfHc9FY5lsAWHYovLY/ybS6dS0jj6CE3
QnDLIH2/AhzL617XzHPbBfGbThIEtkzjtMgc7p5r3TPHA9uaxdEtGW9dpN2Y9mjvZj1+DVkavtVh
wjhCqJXp4rILXG4eWeZ/Cz0yp+P1vwP10nPU8njY44d5a/xxDvhptP6YuwPJeVe/JueecW8PUVBw
oJiHf8uzzq1+KJ/B1dKumzxDXF39PLjadSFvM1lZJVM0rTgWOJcyHY54O+qNmmO7ImAPkWfkT62h
G8d2nj3THwavPeVvivDPDTKBH31FHFYdGtN+wWokHlmJsTFBgMlzzP+DjvPRTgYDRBIR8kTJ3JRR
T9wErJdCqwpElGKqLnGun/0qRFPpQG091EnAulzW6SVvuajL1jy4XRaeGgpxQqt5e/5ahmTpUlbN
tQzrOdU5DydWBMLiU0QtJ78hhKD1VbSXGkpGNs5X3whB8C9w2Ni3prV3n5V5YDMKLxNbze8+k8hg
RfR/aaN8xmsE6dxyjkRE4SRtiF7ITPHHAhuyQx4xrJxyHK961SJHSNIyQeUr7KNV2awkiPw6LYtO
QZ6eDMIoyPLUDPOY6tHf6tQjCXZ/v1Tu8QEkL8T3nN1RDs3OmiyxaZPSW9vMhhiTmtyhisE5fpXd
IgMU2Fef51cWeQq3+++l6F88uUJ/agYSDJwIDvNSJ9GEH/ZLXdu7gnArU4820TyVt+jrXUKr9jY2
WKZ1GHI+YSAfXzB9A1ub5yZh+aoVY/6RBk2DyCHO2B5KaxtNQjuGKnmVPZe10/SkBxvWeRmq+4I2
jIC5cCzL9DWX9Y8RBNKjIRNaIKVe3DTGhZSOTXPAmJCd3dJF1F5bT1puRp+Nq1HaUy1MkqHi7CNY
ZFhhHcTrsm0xvUTVr9KkfWpTCb4yP3qRRlQcA85UeysLUUXRHN0vvGJdEke3QBDaQzkP9MsJVBg/
xwbnnfrs4/75/uUJ3pjUfGxgpaetrMlrjsDD7lF/rae9I9cP9xGCZxsqjNuY7jcGK5Q6RxGEcl8Z
M6dptglCOq+IKWqmrea1wXs/dK9gyRq/NRHMG82t0C9LPr1VLAspaLs7JRpZQnCvx93eifYVn8Rm
wmm7SVJdHIw8fZdRrF1p9zhrrZjCrWajR+47xkx9Ms8PkPJ3JjIsH7HTlT7Guy6b7Fb62s3P+/FE
UwexSF9WXyaI9NXyEBXK296zHzBijrTF7qIHNFlE4nD2WUWzPnSsHOO4MPv7gAlRyGySdJuQ/kXt
F8aDre3ZAYpr45pHhwYgPgBqSGa/tSOKvRYqG6eZflqmD44ORIrxairgASxjjS7rBqzP/rhPEWZs
43bOhsYMgv0DRZAVR9tehETNMFC/t2IqJETHqPauLeKfz9AbJVSfbnO/ieC+JYkd4T8srY+ooCNb
aj5hJo45vsCm39v1RB6NxEG0jCJ0DAVxIQA29TQvtcz56LUs+Y4kSpSOODivZE64MPhD5Ka7lmse
1XfbnHFtN+fGKZ2NqDhFOI3bXpaHSNd/mIxEOJJj4mdxTdtjbCG9i0Ok3EX/4AFuYgHMCONb5JPk
GI+oZ2uWPpJc19WMLXLGcsf0TXK3ZfZjEOjQh2r3abm1wsZmZ8z7xybceA5UOU+Fc2U2X5B/fJX0
3yKHOewYWg8Jzp+wUQC8ul9jQteSVWZhEWD3tNZqbkkIM5OHRqL4rliuVy1C5PNkldYhroHq9MOE
qpea7OjoXvOkRahXlpdGiYFuif6JRGRc4haKBzznVVP37jvagCPNeLrA1bhZCA0NdchWYzz4RP/K
xHPNZ1PW/E5ppvZ8NE0dPHpGxhB9USVKt3tWVRD8Py/5A2h38E6fFZImEWfdXhJqVnRucp7q6r/l
Ci2QXjHV6GmN5QkZFrXoSSLxIUsUT1XtqzkOoA2Pyahv5azVWQAL9LzUIYuf2QDIx2MdZmJt0ejz
caD6JlkfwRAFNyjQv2nK7HuBrsULIu+clOoXecPQN+ZTUy/Yv6SEzkxaXnFJOimeGa7utMr6bh08
LIlt/V/hWpraFxUz0Mxrk1GzBEzITw1fP64svFRJDD3DzjIyBmsjWXWdfC1zGrJEYjnHwc27XRYa
6qMbsi0jx/Q1IpD4BbAC6CvUDxFtvrt0KkmVON/vDAAS06vq4S5YPrE40bxT/z2gFvQbKqlZR6sn
Q9OYieO1AVpOlENCr16+9GEb/dLErP/urNm05Hen2HIwRk/mu1dzOMuDgDRJzxrAsXLc/fewyBmW
l4SKv2lzxJ0hKnzPM+KFGC3xqgBb7+OqY8e3lbuLTLZZLwFBsPAUCCBeNQ1JawtYAQtasK19Vgyi
mghYk7l5HWtM1T0axJYOwyFRRbzrTMi785IURJmzzuMk2kbEceGDqEuQ8WAd7GNYVhsC2iZKg3mo
zFpxLtOw2DdQEL/S6rUOi2JXFINk2BK/GF6h/bFAHDRU2isjtxFWILSilz83qbTQSjQmkAkiAhun
hdYJHxuqxV0zyxAiGO9+abBtlPjzBeTZQ5y3+d6UtvbWdcFT0toG2om8oMCPAnwwjYBy6+X2njLi
kTglZN+dDe+UKJ1p60RdsQ/cyH6twq+y6fQ/8B+/B/7oVw3pMCfXplrngL/elmfE0dZ0MxBcHx2z
6ldiHqEocsfR7o9PMnO7F69liXBkeuNS1RBEMqQVg/tZl4F5aGfaXWRmT4gcxuNdR1ahsuCOF2fA
HQ4EQnP8MaVITPVBIz+pUt5VublDF3Btwg9kP4j0I4QNbZMWyVfUKaJOQ7/69L3av3iYnGp3xJ/r
lqApOY/slqaT7U3eodfBZbuCG9KG3blDwF7eyA5Bb03d4OGmX0elIeGUodIS5ByJLmm3i2ZLg0i4
W54Jy5O7nuHpWlTTj85Vw0Ply3gfRilMhSRiJNrVL2GJ3mxsQBbRDfFOpEOZ+1FaYLdzBhUAN42n
IkuMp9QEIsJiZ4WtuW8wua4bdotjHBBQuyxA8eD9VLULyZH5/nMW2A/eVPzWCdV7TIgMQvCbcrvk
iL5T2wsPrbJf2inRzjLqMhze/IO6DIpP/BO/C5txN1kR6yj1oucYm9SeAf3ZRFV4IF2nosKLb6Z0
OuJg5fdCpuxc+ydIOecwUMYiAiSPUONcDNMkzX6nnX/Ad5N+hqFCcjPUxakk9nfVOI5g+kNjoHWm
n0onijzzAeClwwCxuYrslZli0rmjdnwCffKkvsE/eujsznyTWppsGkvzjgzPM4IaMns9AJogX1KV
jMIRgGwmK3AOrqrHFzrQuzRFVWWCvbn0jmxvcYmxTCdCZYsyxXrTYrKDs+gTsw9psn15XWp7FniK
qP5Fy//0s5ooM+Yfzcvo0yqPlrKl7cEqvgjZpK9S6tyYs4XmvvS5ynxbWuKVTEgzClFULC1xEnPX
uPb3hl6po4pb/91Nxy0K8fGHK5BYIm7Tjpqyfms43JgA6/bNFYTNm71dnzlERa82HwTBjzddmOlH
RgB7mSXD19TWCZSGZHqxfdlsuzHehZ06eZ1jAyW3fjgoU2hCt9GVFTO6qtBoKWDdYp/rBQxXzHxX
DTjta5QicABr8zkoRF86m91GD6Yr+8RzNVS0EvAyP2XCRx3sed1eWU78IiEHUDk8mASUrMeAqAuR
a1+LrP7eJxjLUsdy2CENVlm288fhSkMx2wEFI7tW+dgJkobYlmmo1kPQejcXpPFajtBrqgyTZYb6
/8HSavtJ1tP38rco/uf9nlEdlriYCYAggHlJq0CPeI6THlKf0V8sN/xptxAZZehbV93EV6Qb+I8z
BxFj7nZ0+Lg6Npw60bWSwNHR3kWvArjZYlYYo9H9TIhaXicZLinbxaEwgBje2pH5oUUGI5y4dqML
RA1/GD8dor66rugPXdsm+9I0iRBAd3ZVdIKSMrtWQ9xuexuO8ThvFlZGqxRdNpkusWkeh878GUnQ
4mbF7YkyMP+ERjyBmf8wnNYGuEvIae+0+bsIJgy8tK9w7uTFs4F8eZVKczh1Bagyq8ybSxJmT0nY
1LexqaqLp7JmoyHE3WiV9LdpMDgni8J7PcQhFGia5/vas71tGTToG1z3w6j8+kKzpLkMZil3TOfJ
LQ7+LM4Va7avZEDWVlw+4RnjaojJb0/Cn9wWjjXeqsR6RwNbPumSPDPTDH47FrGHoUB3uPRB/rVF
OlPblbp2mZyS/uRg7aVRGfQjaRhpHThC7MrzHEOiVPdE+RHgYkxodDW6b71RtUIJ9G2qNXg966zI
psPSkhcJotsEHqWgHIjn06Isavs4hkO/9gt32BVTxzI6dzaJaFBr0y9w7cTypkVe9AWQyO5Tom+0
5u+TNN/qRireE61VjxEuQDyBiuoP0RtByiuDBtJTMrZfgT+3twIkmyJM/Mv9VI7adQ7p8IpVXNkW
wCin37mMMXZDVMiXhlNqYIlrOee4k41QXupp4qQ6vzTIbzpMTLc33hHMUZVDa52jVIfQRBBJiLDa
Q/uvX5njM/zM7OKPpT2PbPbrux/nvhbZMetcYoX6pZNZtinBQL9aYfHqpYwakJb88PyIQ11Kl6aq
EE10afmyfDRI4LYI8o6snc1TR0+O9Cj5zvTOepus2ardKS44LZ51NK3as1iheSaX5LXhr7P1NNff
EVKAvxfU/SUmgN0Oovy2WCYoScJDOmEHTq0YbXGSdwiOcudFa52jbLrhkbxD58V1PY/5s45IugGq
0mJeuBW5jcaG7rDOPP84ZvF441jvbdrOCbAqtTBn2O/2nucz6Xfx89e9Gp/uo7MQX+5GFPXw0Eqa
X6ge6j1nD3fHuXvcLiYLcDF/X6p2Um/TbQl4MyTKuWRi/hDNmS+JyNPZWY5XKEMHgYeNvgZ58xff
tTM4lNiqRCmoI/nCOlt0vUibqrUfxxxG504vYitrFWO0OycWhnjSpO+Q6YZ24LVf3E+62fN7h+R4
hqaHGkcyAGuEB6feTn5YfvTgdKP1zab7QO7LxvYK67J4JcOKLNJ68q9Wjecwz0egCTD3Ro/hPTG6
/rOmU76VDqujEsfsXlULlEe+5Tr8B4uT3UfJk47/BoG93m3zzEb4xPDp/f4sQb60LO+GWacMswvE
k7J2n1MO/Hdm8/JzSGIONvS4pi7mb1cZvXNmtlYfW1G9FoW+7dGqEj/uThtWu/i7nDpcxlXXnzyi
tWl6BiwYXfFpQm/dZi2D3aVLzQlyc/98lG8TIjXvPEYikA2xm5wGI9zVRtW8TwhBj349NBzDHXMd
90DRErPauo4I/9SV+Vzq3qsox+rVDuQ3MVPpTyxR3/1QASUw+i/NzU7sbvZHMpJey6iRmfwQJevI
SzaQF+RTZ0U0sccAk0476Pu8cB3oTwTQBQPpqekgHzvUgLht4VMY7Fk7skX+6+c05CCq7UPQBLB7
kuxmDhNCfirse9dMF7niYo9tqBVh9yGoxpFHPt8Nr766lZYvV5E7yXfKaT65PK8fFTjFg5m0Z+Aj
9Ubj4P1SBWF9EoSLr6pZwre8J7o/XkHGUeN473ol7R2TvneB5QxHXmV9BCYJ8rqpJRdDScrKKs2Q
gcawS2JkextnHgpBLR0P97WFWOvkYcHs+9Tfe9z7Z1H4w2rerH/3/VeoBAe7cSJ+YE2FMoE+KAn8
zMyOTq2Rmi+DR/c+lb1HpiBN+BhAGHR2PAb6TOenskG4OH+WoMYefbQq565soq1e9OaPLvFWSsli
TzWM0n4m6Hsu/JghtLqDtWwT2MmsQljPY1boayvs0qOoX/DRW2+hgFeUMqPeYEHy9rVIqOrjMb3Y
Pr+rkXvqya57Zkh2+TDJXNuEZY97yfDleLo/DRkWb2nXQTMFXljH9TdqNPBFVb5vga3iOWdWO6+Z
ujkqbCNXT5X6tWKUv+8J8LjcP8DeQ9TvJQgvC3TCd2eQUzWX2rXsbTk/LDj2Hn6Nbh0COjHH/yXA
T0093951jlM0XjMtRTYfwPr/N0tqmXgQDsYkZ7Y8ZWponwcOqYj9Gdyp5jmzEiqn0lcrSRLQ+f6T
gX5dhbMEafHdNNEELjfSu42/NK+lDrmH/L5DH0lvJcBtX2xbikPKLPP+bCmEcLs0nIjL5inyI+Ns
criE/g3md1nbghyJVhSNc9uyPC3BBKEOnkoIKFqJkaG2qDpauS60rikKBTDqKVtRMTm/QoR8Abvp
W1f2n+D04Kvnwtsubb5l3elCs9lUg/drcrCKdI5ynq1CyrWfFux1tnWNE11f6y4TpMLCtGAgE2pw
YYB4ncpnK7MA4xkzmiIcNbHOA+tbhy12ykTabpKsiffSqtHw2GlzkYQEU2cDQ41NI1zzj2vXBmsw
Z2uqfJoLZ61wsz/zk5xsij9j2p7Zk/Llnf//SxqEuuV7lm+m/cXYl9zzwnD5QKbcvYlI0tFkKr5F
xtmwPGB5twptuOBtQZpFE+qLSwrbLxC2x8BPvEd6YiUzDU/7Ih2Pw9g/A/zyzJtN8Ym39YtHXyPZ
LaHN+OjMsFpPiOZiQc19Qw0YER/aRQ94pcJzmxc/Qurl8/KQxCaRYeiBiD+1j11UYt6qQvuIE4Ze
ZMvJvUay8JZ6IKRal7VeI2XsYXkJ8ugzHOBpbmuX4xshu/mXnYTos5BPjroWHuUsG8GhqVZjAtjN
7nvrUpqIPZLa7vdSgcIJZsV/k3XvUmXBc93H9SbTG//gdeojmcrhlBp+QrtE158h9ZE3R9PcHLZu
TYorHVh54oJMYbbVJBY46C9o1G5VS87C0k32vATsBJ5xrkegiFCxLdLALC7gck3oF8N4s7Mz+tHh
j9HqSNBDs2ytK5ob+64u/wtwyP0YtR7LNsnEd5upcg3BsJeGGmo1bwO8qfpCd/VfKPlZetk/6zUM
5qjH5IENE0Y79rEqzt6G+YXW8fbyDaJ3kvuzf9+ql2p4tJp82GC3qj4wE28WzHfQmu5W1oOEGSRr
2nf9Rhj0cXEK9BBYyMkk64AeuAv3I8u7OZL5f79Wdrl9aTLTfFPpo6YCtfGs1rrV3gizIJp+F6PO
elFq+s1Li+akQWTaAXeC6Mdg+DDovVypZo5wrBURVQZtaVU+SD2a5jxdsS0Uh1xgpMmHXnnViuCh
8SGusuQjislOthgF+WZboY0tTlUg0o+S8EqAZwBklu8Kq/yXCv18X/aQmuyASFBj3kCWhzYUryVX
zlmk3d+3Sqt9JiwvPMtgosqMbPGEEyO9LN+ferge7t6wNuJyJA9QvZAFDISmJX/EnBD3p/3VdZ0O
oQ48+cxnKsm5J93Y83scCH/0tQRlUg8AB7H2Mh+nbZfS9GHEie6wr+p+3bm4jiAhdS9Fg4bHdBpu
laHeLdKP5aFN/OzmWzgGkywdd7n6eZ849lEXrcay9b8hUdl0kv9UCTovPqr+tUKDu+p1Mz5oA/qS
YH7Qeou8V0fQjsE5leYcGcrReIwzyzua9CSJAUTL0avO+5FOJKeBRnmvzWGgodsZ2ww39kmv4P4j
XZs1cl7ioftz3TPB0nSN2j5YLy+x7hHBkY0mGKWg3hWJnM6DpCn4fxg7ryW3sW3L/sqNesdpeNNx
6zyA3mUyvaQXRErKgt/wZuPrewBU31NSdVS1HhgEqWQmQXCbteYcE/VxQRPDbj4rZTfxMSRr1sAP
hZsMVy8RdLljKjEgqEgSZySqdYEpk4StZXnZmHq0SSLicsxWH87LvWg5tJka9D5/oHpuPWrkiJhh
tmu9x6ZSDTYx3PRGOZ3s6ujS7FlVRsHexgjhLOCYfkjxu+7qKByQfhXaZ9lf9cl2vyTWROfFfmgB
Gl0cuvsYaDD++EOdRtvlQSWqo51UEPWmZUUKOqLzqk4mX/UysdWNbPSHtimOuSmxJGceu33zEpe9
tka/T1fHNGaw0OwUG0ZaRY2vIwL7nCqusy/IvF/FpZ2SV9SZ06bHyl+ZDJltntuPBWHi26iujGMT
BPJi6zVuwcSYXqGLveumonw0Jp+RQ+EXcvo3nSqoLATWYhz3b14BcGLIvfuxs9Ge1nMzO/Rgf4zO
ocWu62szs3x0NHkoZxRC0lp0W+mkyLpkt0yb/04hKYgaL3x+3SF31RiS5igdIJuUiuTK7tvsGDcO
ZPUh26QUKp4MsxG7sAQXzm7tqxan+BE6CmxtLo3jVJrN9VYZKnXb76cJVAQkHexvhLK18yEBmN7a
yQpj14aks+t6X51wN3P2QMvusZCqewCl6rYptGidxdSqA9sUV1CsMdwbaE5m2tfvsbAO1oDfr6OD
tStEKXZyCMcD2iz7qsomXvWaXX1PwDLWAmWZl3ln2E9wDce4OODdc3eqkNZJax9ng/x7LdVgPaEZ
OI0qYiqpT4fGQZqlprTnyIKLuxKzhTO2T3oY3hvCGD8zS8naRdc8b5oRFtZHvIR46d3Qu68MnTc+
32sd81veg6+f7PNsBHyFS3+Kush9APRgvVCiCgscSzjJampygb7KBqIsRdeLbajZ8SXVdHnQ4XLA
I5Vyp3V94S+taPRRxnlASHMD0xMatR3GsLgfyeuJo8clDJg+GavvoF8rVlxhOujD5+VGRTCL8/Jp
OXBwwuHh0cxtWM3dxRx+nFP02jZMdembi6GZ0jctBVSkmz+7bXX2ax2baqJDjM92HRtvdakVe4W+
NjMxhwZF+FVqeeopqYIzrH8HZS3SWeZG2EDVIVQkZRnz6zIpw/9Vz5UqhS8V2d0Ehl0/WwqxK/v2
7IldrLBSVsFJMASoc/QHWNfXtPLM+7Gfqn3vtNlGCZ1gtXTvldSxTk6CImU5ZbpNwonZRGvPHMlW
mMLZpV6da3m/xCXj5DEuxVidliM2RgBaFxzTbV3rGLVJmBw/Jckax9CXFtvFuG73iHIJ7fucK/qX
pSsZzdrRTMF8AbUVo2RpmLtOdFRj51k5w1ZoZ/lTDbmsmdTycwyGeRvk3l0nTe8s+yTZS9dtDkJT
qnWl97SqqSJVVRm+9TYhQrEJppBMQveRCN7N4niKjXDb9W15abL4qkyjs08UFVRV0LRrU59oVkWa
zSRgF3/cDmG8zA13IiFE4d0BekTe2hnIMqPO2t2WNIXWPy2FbjiJ7opQlP5W6CZ4mDcyxVTZqeoM
Rp3f0QnaATV/KPHJsC/mTVImJEpWnBMUXmcFKhj12/muS/33HMw3dNbdnZE1r70X0LlwEpzDnhlC
WavKz402sO8U6X2rN+w1sjo8UWbDj2VMyho6wypziR0c521GnhGSVhBlRjWJmrYLbfm+tpJqL1ul
2zVOAQk3Fde4NYVfOtLcYxx6sd25Ma20ERkGsHU1hMg1ZjQR056VXVaavtFClEAdMHeouylYQzIq
a7peeeO+3cRgMo6yTVSNth8O4WHpAWgtqkKcWwiItKnQNkLJkBMO5mXeAiiFWn6LXeUxtNvgXQte
2chckPUk3y29fccfnLxkThzuaCzF69uU5k1AxPuGZVbDRvUbX6prhEvzldc9ttNQrPrKqV8yOcBp
UGv7w8Qx6eCnm+hvrgVzIR6uVtan5aaHNn+7R5zjEyXGaVewT7AuLjDqs1dYFM69eE5NmR0g5dC/
dlwg+2W7a6WluU0j8K6clj/wHGhXs+gSvF+uc5K28ZbooXU2dZAD5qRX6I2GH8B9ghOIzGQJejst
qBwo52uFd7/cIPQJdpgFBz8fgx+PLU9IJ8M0izBj1UXDF0Ye9OtOJU6pGMO7ZbNbOChYNQuT7RCv
l97RqKfWQ5xhOJ7F4VU2vDaRZqKj9igrerZxWu6pnfUs4bDUG9Ir3FNaxM4KX632pmfRRwtC8oPd
6wpHyVpY04h7EWtSYqFoRLk/AHQNQ6RZsZWult9pdCAjmwwMEL990/W0T4SIHbQFUItvpZ1OkkwS
ZfmXYnbFshfAXiMa/VTlI2yLKAc0MuUn/EVECy93GcnofKlHeLbGpYcVQy2mOS/ysMoVkn2ROW5I
awWE6aQ2CMVIzsxcB3NXM25GtjImTLgBqvN80+jRqcHLf6LBGBGv1LZiiw2I+mBnKHxSGYnNWB5l
7mwHoJJ3TtS1RzjU1NWr/k7OD0UzwDxk1Fy3k0HkYg1IRKnPVdzLczPf9F0231iNX5HUtRktWTPb
0WAQpvVuakrhFyqzbRjDb1SJyzkVzcSko/ClWjK5YxXBL9u6q56b/YkWHL3euaATp12wUmu0WSnl
jCeYOX48jyIYwsIzMon3kKCS7XL0n8cVbSTzQHN8JDq44Up33m5JA5BumbrofWk6KNTNv43Ef6dl
7XzruRMlPIKj3GIqyyEdXls9zx8VJ3xYhEF10DfECLOSQZuQE19Sf1KRHlE2/jYCKlm5VMnvVDEB
teHbbvRmoftI/MrN6IXIcOZPrU2k5xNBQqhhkVv3UKZpms4tUR2V5KrpybpfqHlKklo00VbgfUnD
EQM7yookvcgxJIoN7a1AI+SXdonJF/8XnPEKALSGvCDs2HDYE9WYin7dafDYBnqaWI+5UVy0wW0e
E43GJtf/gbLtDJzWaP9TH30pPMa6IC5RmXUMeBBflDvh9BfaCMHryN6XeMxgRLIfbxeNuCvrxzCj
yLL4qexBHATY+NIbP8FgDNaQab+HrlId0xm4A3Sdkp4UwKtccgk9TckvtqKcSxoUT5UTvVea5t6O
NBVBhos1nSIZT6ZRPF6Qdr0uR8tNj0TOmkjUXY6cXAMYLIBgWzFcrSwbH8qx+kOjdJ0kBFxQBiEl
jEKjCs5e9I53iRQEYRUr/i+sh1flHA+RKwM3xMogR1A0vwrQoq9IaScxVVC3NNOAxi8BGaY2keHr
WN1Wh3amTztWZRnXtWWeKufzYGCGWSczN7+1Bpu65MxfS+g/MGDR2csFii7VepgmVz2YpveGtTTD
HkcKAEvP4dK6+Sd06+4R/1W+Nei3+uPYhzt7zop3q7y+Tu1YX7te/aekO+cvaEPT1T1AFI5pquQf
/hpoFY+aTiGDi0WvpLgWUXlo4JRdanSb18x5ieeeykQX4KT32SoR6acY7vjJla59EXlg+Lnm7Yc5
YGUZ9Etw33vMegYRnTzWKRmY+vquCMhSDy0qpsu9whzpr6CDvZmxRmIibw4tREQTqD7kvd3o5Jio
MCiag5LsdKW/3uroWTCsS9P0UXWXX/sipzMtR/q9ouio4SNESuYbOQfzOW7qHAFk/UlPHNhUcayE
gF0sObSy3CRh7kb+1MF8oFxbskKcfWltSBuLqptxzVvAVY2Drj8xrzC70w0bCfOGL0rHwPbhxYtN
iQasgR7xWberEvZwIJ9RR6zbITc2TVSquxZSzEI3/F/fxv8dfhSQvGVYiObf/83xt6KUNd3M9pfD
f+8+irv3/KP57/mn/ud//fvnQ37ox4uu39v3nw42aJ5b+YBhWD5+NF3WLr+OXz//z//fJ//rY3mV
Z1l+/P7bt6ID5sirYZoVv/146vD9998AnP6J3ji//o8n5zfw+2/P0XucvYvvf/mRj/em/f03TbX+
RQaW4RiO4+mePV+mw8f8jOf8yzAtG+ikwX+iTc8zmNjbiF+p/su04RqoCD4c8g9mOmZToBD6/Tde
DR+U6tmOSuvVsl3zt//71n868//5JP5LdPm1QEvV/P6b+TOGEzkJKYoGGTKuphrINXm1n1Phyq6k
6KS0+4g0HERiAxiAXqo3dEloktXqVY8EzSf3VouX39GwCPd5ja0XqfDrlCoAXcpjkZbql7HFwcY3
dRtbfXQYFCXwVavBaNj1L+1Mzlu2S4zBI2VN/OmlU+wwN9DRUej4pk9D6vTPt/60W5vqcdLx8uDB
uXVTEr0sjilSPPD7RJ4zb5tjnTyldWttscqG+5gsmj99jj9O1p9Pjv5zxvx8cgxDdQxXMwGnmjR2
fz45LB6J6QNPuS8AZiPNQjQlSsIlVeVSIeDyw0nrj4uxIVZotOhTQSyq1jymLeBxyxzIkq5b0IJV
ysIm8dD9OBRqrKF1t7f3CbDOXLtz5lDd1Nnutm0TQ7mS4ZhAJVOGJ4EVfy2Xew1Ggb9/h9r8Dm7f
z/nK5uKyVAZJk+hWS1cN99fwWPbLHaXpYkQmzg0EpPJsJNG+LANlN6nx2+IUnzIWPnPasm3BRbIS
sr3roJrWS6PTcnOQAJhIVmKwdaKuwz/+/m/8y6fgWJYBltU1LK58HZPHz58CTVepiypydpqHVm1y
sEY2IxDTIsz6czkrNqu2hZQW55eKN0O4jxbRZANKMKtYaosOD0FDcALm/+rJ6OralffSUy1sEFFu
G5nNrS4YqeiEArb9QgJRUNGVzWpOG4jwqEzuxpVeh9E8Mx/+/u0ZPwe2zh+BZTqW6TIMuLbOx/Hz
2yvpCFhSV60dWZ1kIaJbo8SUk4BX13H21HR0AW7YA02pH4UYEQyJybpYOR0joUXWBgb7dNBV9lLt
2H+XtKpOGGBjv0FXdKe3XLFI8G8eibGwU4DeunFwerDVyzqHfbt9UqKxSOm+Ft5p2XWy4jX/IYFS
/3WocRjRbAw/HvAxw1OdX/C6euXFQTsKJFpNy6oiVuGxjzA3usmG23Qa5WrONgibexXRjk+zrd0h
yRov7hQ91UD7T61n1JD11fyhzUIglF5o76Q2HamK1ZulqezglvyHTDvjZ8Y1n888ENusJQiE86jN
zM//KTcTG0Ktd5Ha7QSzHnXHRmMDAHHPgrWSV113VNyufons4air2fRQ6PZrTTwq/0F8DRRtXlwp
Adi4iVKhlOUXDMVr1SZBZfG/oms4UV3ZLqWXyLHLLQhH4XuD/arLOv+W9RZKAawPRM68aBW55QFi
0L+/BLX5G/TTKGDrzFCurmrUtDRH/eUtImm29MJNIZoo5ZHgKIxQrNyTOomfMGRP61AOw3aY4Qtg
oYJKfnKbIP7eTc59p1f5G7WgAD0yomINDTDBghSIorhM/uHP1OcL5Jc/k5oeY7FnocOwfx2sNE8Y
tglgYmeE2sDeQVIVDsd+g/ay2i6jsx3pmPeXhnegJO2XqA33Q81gnCj9eCVC8msY0T+4Db4Cesiu
KjcONAc/IsrjbimCdRhp4TtNT5oOsF+Pw3i7jNAN681/CMjU/vqOmMBtzjiJiabh/jrByDifykli
e711uavVomTy8os+SO2RnyKUKCU8rZKNwEHLkrEFippgI3pglq52C7ISIt7LaPzTzPDz6nq+7DnJ
umEBIoKnZqm/DEuC9DFzoDizY7I3DwM4JtBlbXOM9M5YwbQ1TgK4vaGYxT7EVL+2jfLTSOYby/8M
n7obVxuCX+ZNzN9frMZfhxGLlRSwQ4d/nvcr0ZwuoabREm1346AXu0WZ0YzorEGWWikr/qAsznKi
Gu0Xuib3BSsuikwobR3noVAGlcg96ulULKd3BzNzn+neWgqi8pbdvzprDEtwinAxC1II+tymmI6+
PjLoQ3i6ODQJfBWqlCO9J2hIpglMkMqKDo44sjN1+/dv1+Vi+PWy9xzPsRzDhBKOZuTXiyQaqoCp
u4BY3AJDHtbSgWFb1KAV1MQ7zgH2PdWkqOzwpnazWdiRr3mKcyGt8oMdIWgz86vt1f0eQzjU/Yjg
x1LH1tKi1UD1NG+gSPRTe/mqa/anyGwTXwuZWIbKhXdikeJCGshObejzVbHewyx2HD8v4qd8aNUD
ZoIPM3Ntf5CuM2csMIrrZb42PM3Z9g4u6Qb4m6no5E51OUY2LVnpKjwayyvIXOgruqpXaVSE31AB
Dfm24ChM8ACXLTmE4rtVlF8Sp6Mf5WECmIAeVdHZ0YgTAOJjbXAwKL5wNevsjNa4yXRQrQGYKNJf
iPmhUloT1o0YTXdoEkNR3npxeMU7kPtW3nz3WuU+EBOS1YEWhvndRv+99kAFSRme+1zZxw6bdmu6
kghB5mjabKMGdbRo8avbiW3sEJJcR+UYPkIyvh9IkNJpLFADiYNDrOe07fnVxAusjN5TNwBQ6TAQ
PpwdHSRq2Mf7YgVDcb7YELvWUFYih/nawK5MjKaP7o+1ToirlV5Aux7DitaU0DlpMbFIrNWEkrzE
Tf91mECWw1ryexc7XKRRsDFiujeo1lZR/R7UGj5yilZU+Eqganx6iXphMbeVBdRVy/vaamSCFB8V
uLF1qGukgchqrbO7TGwIEzjIJsKlvG/ZSG4LXxi/ZnD0UZPRJmkKzFXiBdv/tAqKLlzrNQZvQWoI
3uZXtSQBQQnrFTQxm28JaT+hnZKCayXqoeCLE0nxmpCfTO361KvDsxo5e8b4q+3SeXc6s2Ll3L1H
SwQPmRzWWWSrhgYaOB1jpYVFudFBKML1Di6OwOsaDPrWxMLum1m1gpb1BSDp7G7pT06W0hdFTmh3
+EcjWD18X2lIan6cJAIsKIA5TXluzG7YaGWMtkcxPgfmhDyAlEwtQo0TRg9SWmJlGSQqGGaBoXNa
F0jb/agJxz1tK+Kl6M2u7Kq+6Ob41rDwH5tvpgkL37Dqt4rBKOjqL7HZQjGwiJCMxQtkgC9F77zW
CFvZim08zcq3ZYH+tGwPVVF+DVNcqPnYvYUZmqe6xcAg6SiKqqNPSAAgSXWpXw3KQC+ZUlCa45YY
HC51IO3+jEUmDpU2phhPOS4gMqqAMPAXHMeRgBYKmp6tPmdhB2k7CNs5WhVZvIYmrqCXDpKEjgR/
vheFKbyrrNyP7UaNy7ukcMBw6IwP+Gg+uTCdqBy8JpZtrFFx8+FlEAC8T0KJ3yyTurPLDo5+GDuj
xv7GipTCXBdevEJcKYRWm2Tw5KOjZftq1hmb8XgYtQmXaxG2pGxoznt+UQk0+drloth0DRH1MUvl
s+FMxwQrNzDgUL8H3BMTgKXiqA1QfyBwk6tGqNZz0+ZbVrrEtoZtDXoDBWJa28/aPBAxbihPZhwL
3yQK8bsaZVh+Exrp40NQx8naHsbomBql/clSHzE9ybcCbdXJNVGZeoNhf+pJVFxFCVmdgdabr50F
Z4YpbKu1cbkLQ7vblxkW1zAutc/TjJDvMNxUMnLQ3RUYDFDQflYrsh6aWq/ukknJiFxw9zLTjHvs
QQT1YFGUUNBOrtK8kfyNJ7KePpUz5D2cAVdOVGE3GZpuNwYnejE6XiXkv4qlyu2URS9sE2p/OXtS
k+/kbiT35mzQ9kh7ZPMevy6yxkXExSQ/fHYg+1i9g2oSha4PHfecylRlQJDp0Rqw4y4O6wawScVn
h22slRt7rJVDGmhfSys/CiLLnwcrvyxbDLuzjG0fEuvaOKQbBjUQWaWrzxILyVkhEHqxJuvm42K/
aRrCd/KR6KW0WFvFjLWfmY2V0RC4nCLP8iDa4yK2cS24yrNi7hbaKfCTQ2cX40Eqtb02GtV7a6mQ
Ms+3H4qGi6pssGDA//IdFCB3IWJKpH62cZkMGOWuhuRH77L6qAdc+kOWcVnjPLriACn2fUIkE5cc
k1yU5s+pq726pRZ9tWKN+C0cuFfXpMsXFiiRhCLFqs4d0P+BfrzhLue0HsxXzhvb5nPmMJrGuVM+
QMUpjqiw0y2dVCptzG5b/GWrTs/Fu2zIuHRZ95Oa1CbPQlEel8fdZoK+QYb9uorgJiz63UWCP8RZ
sqOHbvqRN/Hhp1Z2pj666yKjvep6Va5Yo2MtDOr2OsyPVawHjiSYvLmTMayIlPU2SRW6d9l8s9wr
t15qYFP5nwfqSYFLYpJkFE/wkSm66tu2CJL7Sp1+3ExePmz4kmgQUnlC01PFD5GLbCoE7Weud3nW
zboifc6zfC1uw9PyGMKdH8/+59DKq7WXDeVF8Qi8b7SrkzHd1tLQrhC+Ep+lc3tIUlMN/H6oWQt0
6zRJ3fWyisanxp6tFBH0Es26S63qiUZce2n05gybGIUlVqWS0s5Ari+mDPzkY3E/RHFCoJoeP3jF
wHonz6NdWmj+otArFeakZU2LoeJWt3EwaV2aVrksJAklVS/phEBHhwN9UEm73AxOoO448Ya9sgAO
VlW36VNn+uJ0iLA6WtTPukmmZS87NFKlvspVNI7mvIToxVUzX2ogVg+mZU3E8SZrVogoS0ZEmC5a
59tRMrhin7MSaPOOwUKxDa5zV7cPCgzNuAdfR2qrFR6jnvJ+JKsT35osA3uUoVfDp7B2A5BMy83y
tDb/H7euGlyvJJYhcYn6nBilifMRRmn8jR4kjWJqCVegtW/DoIjTkCQOa5r6I48G974qBOtu1OeB
7H+gJoaSU7f0xnR4k2kow6dUzjyZ6TYSLeqqYAgRljkm8nmHtSk7YSRusxRIVehHKGRo2F6Urihu
l4AwK+PbNPaIx1LxKBKyJkH57DGPrNu09iM95TojBmYO+Xwkwooom7FlD+PhkyUfi+SnWQ6tjc4L
LAiC7ERXn5a2UI3DYtk+NAqwf3vWmBtFyqihCKKClTLcLMNNUMQfrH+plXWavSuS6qmYndTuZO0K
fOQP5IgFR1D20yrJjGRzw5ClkrgQ0CH01mlSHtSmfTERRF2LVv0wteqPvjPSe9mjGrWkGdy5EGNW
YwMAukutfIPRTT0WHg4dzdS/hKjs9iYFbqggxlM7RNEnBRzQ2qy1x4mK8nqkSX5noUC8/e5KM+rj
UACMDFVbsFoeujeECgXdmqNBzAWLcjd5HIJE9cuMncNy2If5y+3HDSFInZjPWeNMcOZDz1jXnd2z
vkzkJkNpe4mb+DvVrn63HKmuNW0Ws02hqAPY+Zx1ept5R8NFOtbWKW4xWhyPmMIeVa2zz23VnpqF
0xG7Wn7IsAkSBfFJ2N8tNaDnX2T2nmUjUgKsz9iJNo3SRdfeIgUCVv2lNpEH6kXXP6MuB9dgxgbe
7cDFxNv/qKBVufd+gxcHxCHjm942S3JHzWxx9wDiHYJeGx7seX5IDHT/t7eu5gO6X9twCDds7Zmu
AjmoOPDB6G+TraN0thJAG7Ohr21d8y4S1LPmne+NBcqF+tyPc4PdCjHgVUOJZWq8NrlqbM1eJOcw
PTCoY+Lnjik08m5TdZ/GI4wJZ3jpiWu/4ETH0+XwhRnCLNjHSJwfG5LP3T7yzgOrfAfC6WW5sczk
eisnOFpPq7aZF+p8+axIvY+JSdiZeCkO0Czeidfmh2033QFjILi10+pTpFIivKRxrx47JAOHpvK+
K219jLpP9WDEn5vAzvZWlAyoGurvGaE199OYBBsrdMODCOQTa/oMS32GitlRz8vnjyngD324lE5L
kKJnyTtDJccykNl6KS+zijN8tWtxC6bVZ0eL5V6LSnOTtHlEiVYMR8scra0+RsZ6qvUAgRdBGN7s
iGTdkbE8ode8HC6X5/IYydkwaDzdJIUyGA+BQUR2NKUN646xfxsmXGHkMX4q8+04iPYoQY2u+GCM
l4Lv9O2wLtrsoQmzh2EYnFUTDNnz/+seBawXKxfOaZmDjc7V9l4EqGvktOvQ9UKtuFghbtMwHUPf
msmx5f1Cx0kHKzyZNY4Fyer0NM0BpqHItUteyZcE8dh19AJAlWzKMcGAcSgUx3wZFVGu2NyZL0PR
lLgE4h/3lmcvt7E5q1Jvpxl9wNIKuuWtfpxCNiI/ZSq2USHSH2EXpWmxBJk7ELKvXL+C/rvJhgAP
aZrnGKJ2cc4iI0OieV5Mi0LN34akr/dGqzsXsOhIgdoUjrGRXZyINGCf0BYMjqL7ZjJXUCtlK3zR
QdbMSA+tor+km7HCBAlfYXlMR61zTGFKQhbaj3ibPudw8/k6tSGdoSLf0k0BAzs3XwgZS0mVTGI/
penva3klroRcsmXo2YWUbJtXtIC1M9W+5tFyiy9siQmiqJsSUiKpd6kVYrkFqmvLu6AbftzEQUF5
YK6Ts54wL6olP5Y6uZjqZDfa2QqeY/s0MlaRT5smOzVOjuk0QIIuVbG+XeHsGR9EO0ANMlx3HVSl
e2QnnuR28VZkqBLSSvlQczwaSuqqF2nF5KuDpd4go6l3o+rkMMRMDYhAlHFxNHRU0Iys8wEE10Bs
+n4JtYK20q2Gwm43eh05CDWoNWwTNYrXIBCnZy8zHqr0AT7R9zSX9mmxR6WofY6FkCRU16CwR7aH
iSzVY4XD8iLsQKOAkhv7UrWgNhBOuUFtRRa0CfHr1o9IC4PRelbAZoFFCknUk2pNpftuolnimhhX
AcGVECcU55PZf/S5iJ8BDd9PWqXv8rTGYi89TINtwzRJ8iWYOOEOF6GouX9T3A5uAjBZaQUTE2ZM
CygP6Px5Lz9DF4ihP7kJUMhMA4+MXRztwqwJDp0C4Y+RXIk+cpkHoQhqQz+ApILDQCaM3+TZMW0L
6yWpISdAj12rrdaeIQw0l/JDRTD1lfLBasj79nxz71lBn1w7K2K/BemDSXBau413V1Sx2LjzcKO0
ZCTiQB+JZrUZsECQsHRDxTtDdIu7dOyfbi08PQJuYJPi6qbJdTILwmLm5lOuFzo6JlNuBkq7PkHq
m0WMxcf5gXPTehIDMWXFqB3NWmVbb8CmT7skOERuw3S3iDrJHB2gKoKfm2k+y6pTnVxk5BMW3zwt
7KNWs6JtnTR5pIfcr0gnmLZJryU3v1wgxJflBA5TYUIW8wiP1xJxpNzZbG7T7xTj18eO/YjsUPh5
XvWQaecqtJ4ACqp6OzilERnh4EAgCI3NIdFt70J1/VUUbUofdPyqGkrzqBEjdCa35zFyw35l1H1N
GgI7Wag8KNIn949+PpooQxI41+hrjxLE0Qv45LugPvR1A59Nzb4HgGT2U6SNx5ugdWn53S6dALIj
k3wN9Gl+qVrH+Bp17pxCDb5gslpvjXu/IJtkVD+3trKVYagCUo+6e8uLjwQvpuSq0MdJUgH+z3js
h6hGaYS4Mp0VHKR6nyLpsvZQvOc8mI76kAE16IbhhNREeQ1IKLHz2Xppq3LjObXtN4iXT6aYdep6
Ur+lfyzBXQvGtUiTrxVxzMcobMxNWBDpNM6V12VvQQlK7vus2wzujO0WSm7sSv2tsNksDmjCH72m
TvZZHj4LRpStQjsGwTsd57DmbTXCPg4zWX65J7CAHIb5seWeQiis78Cv3aC7RRyaIoMa8wTOGR/t
rle7aq62QkGb5x+2bDndqUHG2UtszL+c7s8GXgLt3yamlEba0nFobXn2uiHkOyvU4dULA+B4gAuo
br7HgTo9WqAkD9lI2pxgCCLkPAMiN7uc7LyNV0aWWjskqCi46LFCbLguU9ByM6T8pjbH6djUG7qS
ZBlP9riLGyq0g+jYglMrvwMYC5CV9LjFIV041tXD4sEuhu0KXH5nW+O2PseNaxwQ6PkBPrZ7xxZA
FGrxhbNo3Cs9wQFSRwsVRon9WTFxsSqJR5JhohQb5I543BjkDa6ILQEVvoOp87bn6/oo23cjoKlY
J/UWzDZFg8TdgmoSKxFGVHqEQSIgPFdCBR5FXhpYYJ3kx71QswjqC+hgOdARcvChm5LJ6IvHzrOg
Ifo1SfXPVhy7e/h8fyjdBAsmiYDOldF6oBZ1l2dJ+0ARniDqcFyhdGc7MVjHOA7whCYmyyqZvwGu
bv3YhZwPDovqvuNFyLa0Y4EtepPWsEe8rZOQTU2901l5Fps7s9aTszk8h4h+cdO/Msi9Oyj/VkxD
lG7UaG9V8aMbcJWDM9maoifzzNbalbWPzJoC54DrKpuQNlujve/sONx7TNFrzWAjGoXhZ5rOkvi1
aNXnxjs0/nETSex6c0HDwIbqG2H2bTIRx0MWcPUs2aS0Tf0sziKfVLINwROVXypRf6rRnRSkb4pe
873G7uk4qLpvoiQt+miHNZqkX478IMjuR0XqK4eSKLN3mGF8Rr+m4oRfMZ2Bwo80Cm7g9qsy+Cj5
azeVSiAobgpgctk+1Wp3VcOcOwmQip4XRXQFRsTj5X2dKckRW60S9ITRlK6+ttqNVFR6IANEtIre
FDheFrUerxnjNGQXw+AEazdXKN5KT67ttsn2XLbvFsadFSg/dFffNQDbB9iT27ZpnFOG2p3coBWL
QMIi3WqjBd0OVgo1qdRJt1LdJVWZb2wVVmRhNsOckOQXCU6CPKx7lhsd0TJ2dBi/Z1LVtv0cZBfr
YuPUb1KP6Ftxxfu1UiEt21NheYVlH0zE0ltdRxk3nR670GHNpbtIz1MUvVOTr90Mc3WRC5T7+LPd
vnlxUEmo3qjckWZP/wHqjYn6ck62ORKmsYIzQAMu/sqm90vQxPWuN97RLAJySWw8zl7jk1ve0glB
rm/Y/QajF5oXmbz1sc7pbABTKOIANQvUA40FX629TzVFml0rg69WG9NLjylyC7h0ca2N+4nw89Ky
vo2yodNHtpKXutaaiV/bZzrErZxSv4jqO6PEKVpKfavrkCrdXjuWNtqniPCeLbDl16Ypt2HYomrV
zcN0UDP3NY8tjc5R1hHgDfJP0Vg3hazhPCvbs+v+LiOxl8SermnPIn3O8ZJMJ6nLzxTicAZdBVkj
aw06wi6U6WuQd1iRerkGCfwOse/FmAvniDVBKCv6hoQCeEp5Tg6kqv0fjs5jOXIkC4JfBDMgoa8Q
pak1LzA2BRI6ocXXj9dc1nZne9hkEch8IsLj1BrZR74k695cNzZ1fPRVn/T7ipgLBJuQShtyK36v
78rIheglGrFpZvHOkZlEWQPGELvUXjGu3YzhLy1dVkN9e5TT+jVn6ncgACDU/IG9nKeWYBygF4lU
w2te+zeNN5u7zcvY4C15jOPKjJxqxT+/ROOUWc8TWqdgEdCLO/WhOx58DQcgodu+5d01LL7oHsnv
PXpTmj+t5BK7tv/RJkOBDFV/ABKShcb05+BLUcQmeQaiisW2i2sFmkdbU37oKyWRl5u7pIgVee3k
BddPuAoCiqE0zMp6ixIaF6NJnmwNDEiSclGtcwHj52ppkbJ6aTurZKNhfGq5tyccAUJ3mZ2dXCYH
E9eUb9VfXtoCYTbZ9DWpNVz7CTeC4X8Unmr3oqwe6d/reCgxHxYr7fnCJGfHx8PC0yVV1rIsfN+I
No2h+ub1JmCvGOjQBzxQqDfD0mXq7mJ7haH8ccSf+LUgXKAPRuKmwdDiwzhW7Ie8TdNjo72OVlhQ
hW7ylWf1HGm9YtJBUNEkeugyjf4+zE4WdIi1m1Lj7mKRJrU6DWVdHKzFvQimOFGf5R+icEg2r+uv
Xj9KLIHhmBc907KfEVgGawO1UrW4LMqEwiaRlLE/LKdOCOqmfuoPk848fDR3Jj4rArdSiwY1O1Dp
veinqTSNvUir41gXbQyw3g+2TvPDAdUFiySCngctv5PKievU5GDKYAsg12A7x1wy8NG3EXNNhiOi
jm2poq3qHxebW1QBHit0IJ9o3vPGhGZiMbhdn9fWwaC/NF44fU9ZnvB0WiRWtO0daN0+7JkjRUov
INpo8Nurubv0Ofb9StrZfkKkGZsYHygQVucuB9LWkQpgMe8a0ZZLE8a6NoI6Wuv2uerNY9OXHO8e
PzXt5q0nHtj69YfCbX5sL/+s9az+WIh9uDbNQbkW66lO1zXu80kL7Zl+I5f2C7BH2MZ+HVX8OmKg
zUwFmB23vhsnJF5ykaxRZxBIpw10MF1/UI3SHuaOBYxX4JICebKApPA+skVoEfT7uNHYDLvIwd02
/5zlFS1cgJqadGXsB2l9YiUMSaSk5OGtwBjLbccgFpTXodlWLbDnKd+nPjtJVpdzB2xGIERPyFeN
qOxuldZW4TZTUQjS1/1U4WbJcfAwiOxbl3HKZhFYwbB6GbPXrsJI5ImN5FP3o8vF1cqZ7H26yI2R
OCtskhv1GVG7a/4i2I+9JcUCUDsFPhsZtuTHMrJX9ylqz9Dyb8E9kq9ZCi1mDICgwbf3rZsMBx6Y
4zZpEVgLsrev6ufhin4f2gPiZf9cXoX5qjTv1mXYb1yBjI37e+ZsR757pNVbIjDEQdXTZLPDrPE7
GuDIJu9iFjgAaBoJp9QS0vpIm0Ik9ZCPfkSpa+yndNpCfnI8rutnnrJCJgL7xudb1yfsELAwQs2c
casujOxITaFXtxVJ0c22k/ZycOuCpBq5nlQ7fFYckAkk2BAOH5sRUJpcGzC901JFXgvKcU4fLK8A
Suw652Ycsfeq7gL0pogX1G4Bn3vYLBu6uHFJIq2Yf3IRofZnogPYMK8dmGE20Ahf/2QjOuyhihKS
OhJYkyuiJHzofOQE7vwUTjt5c/eL8NdAt9TJzjvnkPoTYw39X1OaUzQrpnNgRgjbndB7mZWCsu2/
9hsfRNbl/+qe+YSBwLDQ6siBxL5b2x6nF5l4m98+VFehzEbIh584LI21HDN6SjwkhPoY8ubPLITc
+RMoj7ykeO6zXz0x7ska0WBHsK+WOYWfNSS0OAZqlVZ/W3zKAWvlUYUrj/PQQr1IyXfNNPJghR23
Fg1OBlhm5AHuZeFE+dhx6KqVC1bPQq3dDJT+nPtVxa3SOcaHVUvcAiI5tNm2swtKf0UrHK+LekYt
fWk2Ejo9qsFATyltxp7rFEu7B/J0Qg8fFmzqIk38pKr48nBZU9RSUng5E6KVRmnKGytItiLZuVO1
gy8vAlnpr2om+zvzs0s66tBUJ7eLlgl8xKoX9Z5gpxH608umjOWxfmZC97ou2w1O9XSg7k/sh0Ga
e8ehm7ZWwQ1qTXg+0i/P43y4BmbnK4M9d9T3XsfUv1ouFcTysMBR1vkqBXWcU2IKjl60qGVQpjxF
Dfpk+6SN1bvQqucUVl4xFNrRlt/oh96o6RFMxQpLvHUVHVqZVT4YuJDQnbrJm5hq4hrKFczTDD3R
GpCFVdnH6pAaaTsOuRfa8pDatB4OLBk/wb/KFKrxuHJ039DjgbYrSrqpiaaFwN9i+VqBC2e+WSK6
I9E3t1r2iCP/s8ZKMiAODgc51tFIp5HPWL+4Ig8UpZSvev9YEv+opdUHOdX6MHxgifUiUD/kX/WL
F5a2YMBCM2pey5qG83bfG82ww7d4SklNAcw+VmHlDhQYnceaYmHAPPfIlnCZpwXPQZ72Wcw+rz2I
/p+3iSlu+qY837TNirrQUDKuoMQzyRXXJZl5EtYW2m2OEcZNaFoUoWNkPx1Ns39moOKEXt57R82x
PwQbW2JU2ilaDOiZvv6uE2wVD/DGFEFM5AUsNp9eSXvhYN7wwXrIjGsE52w0KvksuGSv1w0TU/ux
5lE6tDMPJGPRd6cprJ2ZzM4ht5vHTlozMyQI3U6jnYAULMKewm2U1YE7dJeKOsLsdodRZqfZM8w4
Z7rArtLvbAhNNs0JoAzBBGcThGaOpJ4y+GIDrAAlSawaoWYMIqwHa6DpmG4AkO/SqXsjnIIHDRWT
Av+AjjpoiaxnZa6hXV5eZyIiA8XGaBug8Zoyjbt+eBssB5a09y8T/keVIidxc/+YIIQPZel3rHPn
g91lKvQzYYcGmMF6Mv+Nm38utiFhcgpJGjfDKa3ema6ZN2YPyM1JWUFZPq4faexNTtMbe2hvbHz9
HZG2g7D+7Pa5oGo9dIYF4Gd20PclzIFGZ9214DCIAMM63FanzNMjN/XQMQmhMb+f8eEubkCWh37N
J7pgmP6xJgQ52RceTUDhFdsvWxmvwsvIuq9WHq8qyJN2YKWYV2hmF67DuufG9bS49Mshqo/2WsxR
krPHann1qDBIZEfgjvDKBzo0ya8lTdC8ihmKGfhlTbDV3BD3AU5GAGZ5ALR0+w9HoRnY07IG40J6
2vUfIZg9+PovoK7pmIp0iAwHIzA96IH7bbmQ+fCPfQpBIY24SOu7dxpegOvXE3CF+J0ZJsWsGTpy
A4JEpo/e5xySpPyhJMJy5I0oEhCUsHuZPhLM/ed5sFU8LJINEdR/HwEH070cc3DrfCzY00xcoahv
P1byBGL70g3EoSUmdOzWhrmRaH8TG5TQb8lokKShnaa5eNcX9lkdZWe4DdsdFOmfTC3GjjzHHWnk
8lAMJhYsv/oFgO4Enlo5WRMSW9fqBT1Djt3U+afZ7mc2G692QuqgrxOXw3seQxCDUlwvDKQhokp9
DWHLG1xF6UFeR89ScM5bi19F+kjRm5VUo4JIVJf4s705r+wQZsHrWj+uOfnGPqwuOkROfSha/dDy
p7Pl27CpNOdUppGPrJy67wMhaYtFbeKI48PXiZUO5cJ6nhOwoVxXMyQKU9dAOhEp16vmmBnvsF7g
WG5ZvweWTcQ4EajFpn02/dQCCVk4+a7/0ZGZHXHpDzH6MX5lAEHsDKePM2s8ekodprmqkLsYNtJD
dgiKsbbtTL8o9fXAMUB68o7yMLloWlR3sId5PmAH7q8VVZBmzoWajMOK0YY71ibrDydyWBO2/srg
CRsy03jmOuLY61zmTU9JOtfrTvRkxjLUI/uHOtaoul0954yFQMBaBsGXyErYPzBgF+bTuCq2cpju
vFcUhJrr6MyUb4frRr9CNkmBM5wge/ElcqvbJcZNZ5pRfT2869xER5E4Oq+FvkbST7gNsF5CRRqi
/iqX7DSu38a0jZu6/GzGuY2trkujJt92vct7N8vkoldkjxqNCwNZ6YGRILA1EXjpGuPY4yyNu8az
0JHnGRRzqyRbiboKK7sOuuUARPlRFzAfkB7uTWVcSzYuUEsnv3mUPwRPd/Eg25exftyYE++YwmXB
WqkTFk348dBYk0JGaC1fbN2Opmr1H9E10PDM+XG10HIW8IOZcBgi6Bp9oLShpvBwez045rqf4640
6YpNOe3qqvnL28VkMLO4SDw/ldUCVuQDajsNLn8L83ysqMEwablhicgbzSmepvo5Hw4tW/HHrUxe
fZ2NagKeMhxd+DjgaBj65vCZxibOatcNrh1gZBnljbHpL+xCp73oBlRbqbVfyklE+cCieSrCjD0i
BeBS8d8aigoHaZezxQsrrrAa0/3cLGvUaqOzx1v6xUK6WMUBghNaFM2/h21Dq7atOfp/ogp1qgI9
V5GzjVTG8J1qqlhBbM5qa0+d6hU54+Ie6vlbByMcHqgooqbJP6tEvqC68475Vh5Uknz3+S0AyiFY
pMdPhlclQFyWTTx2ZTmeS1HJACPdS+17fz6cIX/xSFIpJxZZDT5d7g7LFJe1qobLxB3lpbkdMlrx
A+W7n9owQLBOnzQ5DxchmbtCvn9IJ4bBFqk6mkfOsNYhnQKSfOQJ7eMkdUuwoqsbzzWAtdbdK87F
2Jbin+npH+Pco5TWJWC/erlIvRj3Ah/d1AEoIg0BVSMXjGofun573MSA7ZScEYFXNyrXgfWYtB/V
3GCCSijwZxNazwJ6B1mPSUC4t5ixfUUck3cZ+21yUEvhnqHKPG8lmXjd+L4yMRvTOY9b59K3NvD5
bligqScKUIV8KmDt7qVOxobt9v3Tr7vp3ROLlRdfdcklrbwtcjXyiN2BLWJ2OyLsOreG/dJ36CZ7
yu+o8i5+T4BKgafn1NM42hVkS2S457yzi+PI3uhq/1AxkHInNuYx2dMKRYgVQMvMLlMnHbqayUXc
pyyLmw2u3EQiUpEJuBsFk3OzN/8I3vJCL0UQoyj0AXYuBJam92tWLzuNOGnYHoNHpyN2peX0sW67
RD+7D3NqSebCWnFNAKASgmNaYAba2fKjQGeu+fWT8NH+JKlJrsToPTQEmYBjo9rxx3Y35PObXioa
oqH+MdoMnVECYdez5YHqkL4LYuPoaoea72UvZ42aFZHP0fLYX0zFY5L1GvKIjvt+GJzLrJzD4nHB
54NbsV80kCIV3XFLiJCXjOo2FymSQsTWlAzp19K7ZRux01fee5itTJhECaEEDHZe+CbqtH6GvY/z
g9b+q08p7hFHDPXUHGtvPFhtElMn1hHhaNBCXATaWa7WfeszCx+1VDGTJmJzHv17IosqnAYdR7l9
IBUwjZ3SqxkzrOYZfeiTpos4TwrzgbLhzAJ53E2d/dZU7oYszHuBHY2C29noJBjxLuM4ndLReJ+q
6qV0uBy7njvJ8cBgN0sa6z3fTmMzHrKy6Ve2Y0q613yHqcM+l5gKolYRw+HZhI977O92eoexaZP5
eFQ88oE12F8bbOozWQWH1tUgBCmDzRRifU7m7VCNzq9uikcIsBXxwmyEMIxkWn8mXtOniL4r3fnb
QYaPlBPe1zSiheVX07mZud8AcAZDqc2xY3r7dSvuE8t+HNwa5pG+NDE/FQK0FpgI0nwGSLWGfkKx
jZXgnlBsEwKekW0it5eya1GupD7zYrlFnV4NGFEF/T+29SvbCinlej8qsIjLltwVvtgZbu8wFajJ
P2uch22cQ7QJM979Itv5qx+2oqwxJ6xVbKJzRbvxRgU13fsusgHF4VoYCOEzX23PQ1JV15PldZ5I
eLZ6pAKjqUcN6L9YJcaBeM2w87XhPs2/i5KWzJkOuZJHSZboCyL0G2UzxyeGNsYSKfYjcbrHfgTG
SqNB2EPHg9pih37aBpJq8oaWa6pPjKrFPdUJcNNyeoQ+1mPv3Oa3zBGXzfeobuuEJOsK/pGZXnKL
1HI9cY9ZIpHw6/8KpFtRTvnOzWi+8ihJfM7p65yz285MEgikKo5zp09xzteYf9OSHV9aSP/gKorU
wp8la4dRDyC0qe2WF1W/az1eTnvaMnB9D73ePmGEplvqOEf64tZjq8scKF3PJCY8rV0vbpHGHF2m
ptmg/1FC3KzEKHPmGWTY0tlCqkpB9ONSOk3KwQgye0cfgFXlu0Y4eoVxWKTNKMeQzrPnJS9gnptb
mArvoLfSHQ89G/qBYGO9OazN/JAMRhsqbuKx07RwxErcpEc9m3uwLUhUbGYmbqFvRyLdJKNK96Oh
xDQn7WFZ5cmiINhVjZHs05x3G8gDwhPJmyNVhGSzBWde/1EWALW2/ecOxTztkf/qiTrla40RXJb3
RNQMBQdzV5BVFK5bexx7t4gWJLBMfpfQWcpLqdVsmGpK7aHwtB3Qk0uXYsOymsdVSWIVcwK/xkSL
aNKzMzaf0IrI4PIYYlMlrhVBDdDp0Af6G6Pi0V0Y+yESRigXkmDyz3Mm8js0xqGmat94nD/76YON
gPW1jffQsCqUM7Y4K/HlFsa6w8TE7sm1LwwTwXVa4tt1zDZgW/MzoXNAi0KDAHX6yTPUASEMDZTr
FIHODTktPvxq+90QFpHf5AMtRfOjCuupZoJ31mxvN7jlg9U3/X0/3ljIucgY1x4qOE/BNzlcK3hs
JyIQuCKYQ4JADTOTGBaA5ffd4ri7YUqbk2ud5skPyBHbAsey+VLZ48LilD0OS+oln4ZrZcQegcRV
cHpfTt+Y99pMX7YVgn+1pGeydyNUCukqI3Zk+W9tia3MKj48rQW6LIm66Ojo+4QM7rSb7jC38thR
PG/st9O1f0NMcO9UEABtG5lJS/t4slLkVvXmIQWfMANms3bEuPvWrMB7G7CpsClCR7lfiSgRWGef
TeI8YNrhAFrwDtFxr6Gp8hwg2PbMKjU9ZaTirOTZzChbjo32LyPEfF/WI48xW4adb+sAq7zyuS2+
ruaoq4reVPvr1ikdym+c7sdyuFZE1RibUNwImehtWgQeuVnBIW/dSz8N5hEYA3maE6lIYw97bkXq
7jQ43jxwONbqhTzMV5LYcI9uCZBus+O7NHamN2cHavbdaiy/KXIP6EWZfg74gJgX5Q5k77445MlA
wFFBenGDHRvv+Bn+rhk7SjFXsT6UM7Shr5qCyWy1pzRIQ9PSjGgV7n7MpmZnqRYtRtFMTws5FFqZ
wt1mNoze8l+TsRbxB7UecJH1rGjko2VW29HIMIhnKXfhygUXTmZ2B1YisjLW35P2pBd6/txrXxrS
46Co8dvMrtx5i2tGYgOmbzczpKJxdBCW8RdUq879WI63xQahr2WdG9a6Lo+2IOw9WdoTpyJOhCjL
pwUsBDC47AkyDJPFivXFBiOUJfm5hkgTqtklo1PXHhllyZ2pjy9mQXWPW+rG6kvtzvlhaCp3NZCo
oJgPLEzY9dRHzWJ9J9lNtL3Pm2D6zbuWP5qb4CG67bybPBsZlR1NTz35DCn2luApRFBom0QSAe5n
tOmUv1ANwuQqo3ArGrcy4zKtjJPsnXco22yZqykGqTbRqVMlYwdLC+/GJkmBra6XRnZ+NaPXMxMx
90uDVXhKE/08du6TX6yQwtTwlZTGCeXZFntaN8RT/iy83EYrdKUd+y48/DZ57tbsZsur227Dw9LP
Fb9eZDJkHpEnPKKC5wH/a8yxPxtt+VJ50t7DxPgUCDQiDT4gzO6NyBSdT7T9cgXLuSYnVCHVvYlR
DrtuOdfv1HYFffzUx7kisYLFtzDRnzDFu1MkGoSus53sntG3ubLUs4D0ajUt0DbNEEwJAdGcVyY0
YM6zkbrdeHHnX4Wi1Cmrkyc7glfp6vejnt6m6cFeB3x6hg6wrh8ARl4Vu6WGQMxaAwloB18iMX70
RDQY/AjmTq7CQ8sjxyOmXToSf+ti2x1eWStCZFL0+msXOSn0gbJnBjQMe06RJ5CAnpMeBmt5oaeK
Vrg5GActTizb+BsK98IWjSCB9cUWMNOMhqUJFkGe+BLzjZWMccJbGProsi1MF5bcAD0O9P+2ZeqH
nsHxRKREIC1FOOWiP0Gt+HKm9bZs3MuKIzog/0QQGBiOmf1s5vbJHdMvAznRyQWNGGiKtJStvPML
tR9yKhd9YkaMQOjZyUtknC1zE71p9/gQLbwYuYr92DLOo9UoUM/jxbTMN1IsbnxCwaeV5E51v43T
euwg8FtbTtg6FFbqsHtVjmlcivJWwpWPSyiAeele7AID1cJwctQ0dLkrolFDyM8efXMLWgVJPT0+
m6CbbJvux4WQbBgf6HQ7suttUlGcZeljKkB+9g1hb7YwL/abR8AWLE/rB5T6D0NufOavuc6f1tPt
wc3cl8JZ1v2i2gOUgOqkbyBcfHTVkUtKsBLaflL+vsDXhUUWN65Iva9tECqgqSsY5gm+Re9JuNvD
6ud/EwSCuGdEnEk99gEaOAhapebdixxwce6xrk0cibm6YFyugUuvu9erb7kFhRMwc7jisa3nwioJ
q+gtnPvF+jYay2XA10M8AvFXrkBqwQU+ZczbmoyB3lYcoTREnIG8nkt+bAiiYxMzxK5GY2lV/aGX
+R8CESuizNZCxKogevXXFkeyNEEg1lg8EcNRPOXpq9OmTJT7EVHi9N2vD6aH+p919sgeuNDJOCaZ
A0hwweAGZEIBdnpspLuD03QtW/HAvkhBWm/3aorlzhfGXT0IEfRGCpS1xSrrX8U8E6omxk4v387C
j6FvwNPStcOR1BKzwkEv5E/m4RySWIOZz/EsKDpRvfc/pOWl+81AAddAfZbjA4HiaFJGUD7rSTB1
HBB8Jd5GyNvwnpeMZ7OxeLer7k9P74kooR8YihS8284o7Ki00C75hfPQ99NLsRhvdoa4FqI07Vt2
bhFLaFny7rnpb2230NiG8YTHExYegsTOf2mSrDxIpi6mDmWvakkLotzEcn6ni/m7zvAOM8asWu2N
kLk01BPG3wgd8ednqN4NKEDphouWj8aEkBm3/hxmmXueuJQDOzGuvTaYtsLs4It/y8yLcutaMHhq
YFOK4oNr2NMZ6LtDZ56+NrpYOrHk0nbuTwcEIbL05TzbTrbrZP5de/ovg6vP3C+PbItlXM+oG9Ry
k+yyxvprUpTnrN9ZpyZA+TeFqpd4EW5/xNX13gJJWeE3HWxx4kAOCsfpQ/pzFsQYv7SUFYkv6JPd
OF/zuGbbZl2bZxJnwmpgtG916b6fPwoYd7t2S/cegvswXYddx344uv4KzFa8pGJ6GfP+y6rSb3RI
ALo7Qt8kJETcT47PzECZf8mQMgdMzaO3JE/XpzRvnftp/QPQgExs8G82auF1EkG70Ae20/C2aDjX
4c+Rii249Tgky4V3xS4YzLdljMOXQF3mbECBisDx21fwtPd4B5DRYDuG6N++WN0oApfps+vkC2NZ
XO81JRYymTX0ca2wRMqeWw9xJdsKsq5LL+iFYJrgMD3YShHXU4VBmNlwMBdTHWkoaBiCI8Yz5EtG
tG1A6f44ZTOgRiJ2jkL+Mkx53Rznp6/5s4JxGibdMEGeyR4FXMJ6Gd38F2HtZy0Y5SwLLrKx+Nm4
2UJd+ncgNGXstPhSs8nBODUQnSflHV/8zpsd0G1JGc4l7Zhp8BOQcEqYlHY1cE7/Qz3XwLZ6aOfy
tI1ZjTjjIXPpAWY//UwS58V6sHw9edS7fy4+U9imAHsg6B1zgo0JXayqSyUx87cA6wPLEeLa4gTU
foxBjOSP6JlmpzRnIFqmurQUKeptQrAZ9TnShASmADtcxIS95Rz7lbNy0m66tbCDbTNYZgvCPVjd
bJn9Ng4s1H3teiWi2xixX/HQNeeCLcShvHdsjOeJmlly1R+s1oJZGTbLAoovc2GInpkcxpXDVDxp
qGbHae+uzQG4qBGwuFGyOBJSRlxwys9UL4BC/DGoQPNEM/roRS9+2paGWLQNuYervXPFI0ICANbE
u0F8veH/aNnfgWpPyItgDazfJT5To7xaKaSnMtoKeR6cHqCAw2+4eofTwmis/2d4HYGvVOI7gBJR
O47nxqa9mnl99ouHXIft4IFI6KgauJ+rtYQPyT40Kn3nVyX6k6GVXzA/aRgm42nGJhWYTlNBMGi+
WmW9+/VBdWDOsnGuotxePiGdgJYZ0IasCZobAFE3sHuZ/RXAr42t6s725sKTYI+U6e+uOx9IadqV
KaIYOs+Dkar8wcqnr7zGXmwm8jfZ8qcmNy22ruaRrLKBefiEjAspdqBXezEnBETb365RfnsDPFVT
i/SKOskoEP4acBzRhbqn+ZF++2ZWhX1o61VGlZYAbE+rfZPQBRguN0W7MO5S7ORc4vcqoasDXrEs
Rvv+AmdVD3vTOZrTeJ1Fn1aGMrXZXsaxtW599L0Fbu/YFcZOsTPb0vps4KDimE5OrX9hpuk3KjsU
orrrTL75qu89GuH+iwcQn3+5A9b2bdvdyqyM5pVIo2OjmLW36jAXjGF9Z/ppG26jggaMDR3Gv+nk
rsYNw3H2r2vGErRrsA/5pAVYuIHTrXwuRb5DXvRSTfQdxQTufdS4GqrBDyWmZ5Y6bnqERPm26sQa
s13vpG4HV88NzPOU9Y1W6kHe0r16PYpWDXkkcLk0MIzlBlgm5W27fGUyvRhMSArTC7UekU9LSxhI
M0tCR5RuJJbm3Eq4+nO6VyMul9VU19/0FdquO2RojoQ+CPi2eY2p1x6dQJmLHuKNurU9hLlMDRTg
9Ztqbd50RwOaK7xboDvk19nqyenz5gjVFgG59DEbra/SZXGKAHWOx8zqokRPKkQLKeSypUA3hq4a
jerZT23/kNnNUTbECWPYTaJmzD4yHRWzmWrQaVf7AWbwtE8adSrb9n5T16E6XzcYbOsASCtlaYCA
Lyu0s12UKK3a17H9cmr7bsTZtxt7ZfFr6k8WmAb0YdnF2gYYXqYw49Wt7pgwadQoOlo1xh2RQhd+
GAEI0ISxHtjIvpqtJdwgm7Az/UYhsPe8Tu1pjFEbVjiZiD/cWX3Hi4xHE/+FDHyx5Zy82guWOE60
VM6hgTsydv1/MIAZ0xft2WzxZNpJygi7NvYVMYpVldzSPea7xK0WDtkmKMXVoNIke+hWZ3bT4Iz9
5UPkDa6skxzAoK48lxjv2tAxDXKhsuGrNKZfva7ljkOP9nJdn/OuiFFofHkMtfgNcc1b7YORWKet
02+6gfrTb4o9LveBOt3km7omPGwMta5a2kWx0JgcSBOGOd+YeCc4iomQAp2XRypVuFYLEi0156Ng
gMBQSkfqnp8t7DEI/Pw7BcQIBUX7oNmL3JvFk7tMdD+MUmP0EfdCTRBFnPaz24bHGXgh+7sF5SFB
ctOq8/OaN45Hg2+OOYBtk/mAMdyYiwcivIEX1OmHqcqal7HbyphQ4O2Gm/Rt9sZpRzwIqWJ+ebZn
zBorL/Ym5b4pPOgs5IemXC9InCxrD9x7DD2NLy6L4q5sENglJccPIsFF4VbxbGs9rYaZkhP/smoV
ERSDf8lcVJKLt+s0sqhWT35oHYpWS+fHwRLXMJyh6ubV8qrqlWP1ye07M1j5VS7kZpGrs5e0JGzf
KBf51wqofpufM9jMYgKBQXgv5q3Zp/HgZsgWXJPQJMjVbNkF6gwPHX7CI8KQtWsh4uf+B0A5+ld/
IFln5W8g9vNV99irQbkkVSVl19PfFy50MFey02R4t+uJf2Z6xNsDc/C0ZGkS2hLOzra27slL8ZQ1
3mW5wjEnm93lLJ1Hrx5APJYtVTHJh/Y8KoTn6Y5pNB+Fb3rBZMxH3/nGX4SdHTpT5Gb+K0Pxq190
RpHW4R4hJvWwTOQYFmX/IDKMHp6//TOuEuW27XyeJ4CxWwZHjq0/RBZLXprUuG9fOcqJHgJGwun2
wLSXAAaXXE+dOZLBBZUwW+BEdvR9tvLi5dmLARiqncHnotoWQ4cFlVKytpxTMv7rofBeVsNTrIP/
KH1Y3Js17CjlHD3FB7MqjEKjKF47KS6lpzHyvTrk9O60ymdogekt+mneG3y8oPHzAHE7mqeWJG+S
xrl1+w2X18QLmraTuJkaDwIfcXQNzhc6xzzQu0IcQTjt0hovKViHW45Y/wjSN2OSUuKToWYKnIJB
7pQ1I/qZgrbFc5/7SrpB59VsJosb4WzsAbQ0rn2RQzTogXdwhPXJ+Ncrb4mT3HnxNDQVJbJZ/nII
+YUNDQeYkgbveHtKIOT5lkElWd5mCN4iqoAKIQcNsN3o39fA8WHRviYdVaU3dwQTsk1fDOMLdlQb
OI24cWpM0aq+minYj5O7SgWcwDUubnviKIIpv+6Qylen3Cr6al4MtTIHWhhnIITjPtouaUu+h7Ib
l7nJeap7ZLYNGTLQEv5pFZQcb16+4ZH+MJNGFGVaoTckergByDyt8D/8Tb9X2OAzvXk3yLDAYbZr
Lfen0BCsIt0imxvtmU+lEYqG+NZqOI3VyFmZkMSLKoZgxZ//ODqrJceRKIh+kSIEJXq1ZGxD4zS8
KBrFUIISfP0e7cNGLMxMe2254GbmyWKKDI500Zdn+fwLUtti6NWGAfSFtam8IQCHfUODE/UGV3wN
3CeQI2OPZN3Cm9a1nG80zMQ7CpqDZqGPpVdVFIwTHCzdiJ+cOTEP1prHab1OI07KSCdyI6w6YEI3
EuSSketxQHwf4TfiRg7HrcvFldnqsl2oI1Dp1hod5+B2/SWKcnub6pyJc9k/OprkSDGzBo/iHvBQ
kMnkl4KD18bf2dMIt2Lj0rEX5z+tXj9lCZWfRHh+s7GbKDnTr46dkde3Tzyee78274e6+6RqFGT5
B9WF4TTl277ur0qp52kWe/IEZ84O91U8vuV4Q4dBZxZIt6AyqXJZT6zSvcQKJ7ukfD1faN3hsgw9
vWaM6mDwbAKvGt4ci8BOqZXv02QwzXC9b5MCDpx02zmNTzHuGwp2d0ku6SJb8LOQmjNa7ZyY/RSM
nvFkqC858hVLkz1q7FveaQ85DkGTKbSg0y4pj5giOUe6x2qurRNSdDimcR2mrU2FWVmdegMTEBdp
rVy4YUHlS0xookWZhzGD2LWQDxhJqREK9G/C00+27v8Yk45ff3nVVuljbsVytHv3yjh8Hw0MCSjM
bEO3YBiB5QkG9cCP89dGVlkWB6J7HAuGUh6UtfwacjcNqBJIctzdkL/MqTqWbiz3c0x3WTwTUjQy
zm22QVEpl4WxW7qwMor24LlbKg+rdVBlhFMuvnyre3DnDgwr+iBfLNk8xvCvBLyTmskdjzgnJavG
X4ipi4mWCHlsaIZJhgMnsjnsO+qJhtVFdHTzujhGEXObZepUqAuavMuFPM5injzX2zorcNkTsFwy
ddYi+2IN5gRd88nKB0p/Vsj8wHnL9/Ino3TOpuL4mxt89MqgZJes+/tUYzyOI/jkU0yDAV4q7CZT
zs5Ko73O1Mr14Rt6MFJEme9L3/BpkLGpCsDp3NTL1S2aE3UsL5GQl95T2F6I8zB23FRDre3ZOljP
JSOW1uGjohnoIU9yrktOvDVibb33/g6xOsd6O94N+gQBymeq9u0zqgohwMZb1e5s4ZyduOh2TYPB
Vp/QhIw5eaP/lITBYpJrmuVamfM7gB5G/OqrkL8wdnTFc4mSzlZXAq63U84GibFzLfqACoYsNGAy
F/GJK67j7MkfiXiKCalHHXpb/jJS+GwZ519cN90iHH5jJfrLJTTNsvb3dvcLc/1f58z5du7aR1g9
BIObZh9BKqokdYB0oObrVQdovhrGwyDXAhIOzU1MQ69LBLfD4TN/cTod74oFtM6MSkO6AR0ElRS0
Jl2li3FOFJmAwrZ/O8q88JPTJu/rDrIaZhsH7BTnW/05mdwEDFy87FqT+ZCn4TZHLGVA231znNTD
cRWg3RagRF68M9gElsi/SMaEiSwnmNhe0X1Dd44iqgPVR5SwTpLSbi5eQeNb4ZIq1Gs92ZWwdkyH
l9cbb0PCIZVI8Mb3fMVOfKLOiuJOFnmHUMwRw8gV5hrQx7g49pKzgD9WyVVL5VlbpLbzGoxjFKaF
JuYDcjBe0DTilcK+9Z8Y9b2Q/lN7p9oxqEHhgwuAdP6VKtKMgrK1jWFjoKZR167WxsrBrHdjIU59
5eywI28hGOloSRtLa/VdXKJ5FKY6lgbrfLUMy3mMu9OAOHjJKeKKOZkGego4V+8r7pwz2WASMHUd
XwbOB9xtXrtJUYDSZYDCiYmDAEyRH5fsKGdznyXMqWvu9UGsUQvVhZaKOU5q8YeNKWekXdkiwhHm
vETVYRQnLoJMSGXDXjQ8IVX0RjyJGSBflv3Ym/uCEjdE/Jx6S5NNL43IfCrjUDLk3kEXI0qII16D
4yDH7rFp56PnaNBY8m6fzLBwyPf4FMR3+uRcqKZ89bmvwdqtMH/34rlGlV9yrJiORmYrbUfyC3hz
Vpuj20G/yRZGPsncvHLB3jl9+qJ8strMU/Y5gZlokObRRLsl/8Rvz1KWuaG0E7R0TGS4Awa/JSBW
RKyyfAvUMhFss13ak8ynZKqag8iMl8KjYCZywEFNlXNJtYbCg96xdr5fhLmDm7JXFl9rvgDpAN7Q
6HBAt9mxMxhwKh3ZnFklxlHeIWxZ5OhyDBCLagORZys1S31G9nzw+v41k8TXGQ5zWouicz34ZM8E
0bnM3EctneGLy7TGz3ENTOB/8DCVzxn9Pkc8pByUTdqMi26vCL3D/n2zilFdOvu7HDkuk8vOMOC6
hfkwIWnimnWfKmnJA2/GtkjFjgKZaotZc9q1RgwHjM+fm9ijbuApKhca26LpMytml9vHuxHz0NrL
+IHx4jInDWjVpbt3hfkiYlQCokE/gxkxLyAUVrdMDOhlbw6VBzlINaihWbGtZi/0MFPs0CteOjF/
uDGDjcbsKR2jnNMyE3vjxbRiAeHdR3oyB4liqlGNIqbQJ6MOOkIOEgBvwUc8KiaZGFR5ExL3GjkS
3i0K693Su2dpnitcF9uEIhK0sVXQrRYMzhz1uuR+GOtb6WsX26TsEKw2djHcCgU9tvyvrmhP4+xM
bbulFOy353aOZxSYfeJ6rDbg00Of1pNNJMebEw1+EPUlcrl9wExCtngxsg31yR43AZyJDejh0MVh
2TXLIU8/66mLWBNZxjx+sY6rAltS/ARFCxFXIIDqrvub5bF74LC2KTLWHHqwMLpRO8K1aWPE8jDi
ONrz8QJLnxDfsDetRqFiY2ZLdiAQ6zKQbh+zCT0gKbnrpjnmFNez90JMV4foPB4mQkxrXYyMaZij
C3SfdRPJioExh56YqwHp5IyYdNuSW0GUV1mYGOCjpU5vc44ZCQXH4sc3sGftCPEgWYabrOIG+X5Y
trpJs0uUEbTyelxvhDpKark2PowFXJnU6awE2kh4WwBFbzKPXqbMc/ErJ1jHrOowGjP2udYqQ2V0
p7zWbsNEFyORaHkAkk4zk92EDSj7TXNIV+it6WA6Mwx4Lw1jG8qJ+XNUgsxfEXxrHZAiaRzqkDgb
p2X44zYnVJp9HjvOHpMv2p3tX7rYOqSa89T70mQcz95rK9y0kYXq6yX5o++Yj4y8CfRk4AOstGbh
wReJ2bSmqZTqKAK+QnYPUcOS29Sm2iT0yp0nb37S1vDXMCmTc/XA0FrT9/MAN1bDOUMg66g5WNXa
0th5NMmEVFfiQ2FPW8kg1abl7n1ZSi/s9GU/+GKtf/UfmkyDIFMRcKJBGjmZkVx0m/W0fuYi7ZVc
yWU+wVPDEyRmqluZCjKxg/QdUiIVDlr14eiUbBeUanGjPNmW73B5aIqdpPiP4ONw1ZX9jqj1SMA7
C2pfJmS7eE/M4iPz6v7YEoChV/JH0eJN1LPaFQZLV5l4RzXnVNB02LRrEHtBlJ27ePnLK6azNpP/
jdSOaPhomVX0pUtgUUMGwkV3Hi2aDoJGqUsS4SNOYDfuUrZzF49r3Znc10oHr0qOKUs+Ry1XM7dJ
2Ad0JA3HhgqQPUdmf0RxvRkAmzGWUvfpEPZCC8lu1ejCdk5mSBdzxLUM6aa3jYhzW/aFQzQ+401K
JPjzonMQ5IjrQ1zaD1lKUNz5MAj0bhtB1ygj6wNHTX/TOS31j7n2L45nfTOh2h6ZgYbNmirXsRls
RhcktD5SV4ZBz8PrMqbWdaIu0spIQAIc3QiuJhxLM49Ig+njE7W2TWxz650yP2jt+VJ2IIZZKX/g
qf8TzuLB3yXjZ7TLmXLFPkxsgdPAFW8alpGtm+R/notFCLgbjYzyxHSgg0pqwISw4mPsNC26HQ+Q
xZgydhisioapmT5fxjS6tyDHtTn5bgR/6i7s8lzbNuBnzzr5OZBBfdUtFI0NLL9uxiyctaIrVPPZ
FyLUiTeREN82efkUm+RLihH7r5v+mn23m2kDYKp96qoM50ZLsUde5e+lQIDorSur5LjFTvy89OO3
mRo7x8PGLCxgBYsdXZtaWYeO9mMSif1bq4NPa6jFWIkEOYs1RhkKQTceAWWERbKHja3BJMOxoc1R
MDtkrqcRzK/BnMFrO8CXw81QjENbiuO2dt5/WRIGkmieevIfm6U0sBdzjQPKgGlKu/dx4AZtCxM5
K6qTAFJRsqJzZK+xKbPfWvEf6z1u93ao7gGehoNVPhOeCUpTm06uqmHvJSu+Kjc2YLAJzfGS6Aqj
hNjrGZEk4BR9G4IvWc0qxkHeZO5j4xF9qIYHMTLS8HNGKcZYmCTscy7blN8aBnQ+hQjbaofSM14b
rOBDLqEYksMDR+UnfDnKtkTzI8npz861KPENSAf87W1wCKr7RRa9MqQCqwq+b4ZSQTfaMad+WuFg
22QtEwnGBi+CMhArVmB4B0Komg3Fk0m44bfwQfhNDqzJrdS0b/y4V5su6lFyCcWzaoY5ruBNgbkB
49td5bt/eLPYjkQ1bD3xryP4EiaV/VXnEdZpW99FLWGTjoXMVPqlzKOnfJJfttsQVes2CIgvrX0F
kYxvvOHrQ3j6pnLYo72R+ruhOYmaPCqCVJDM8CTSUl7dGfeErqKbqjQ8NUV2Z2Tg/QrvPl0aXC9e
8pDxP8scdN5XqxmKeyZUSitlE7Kc1dBxkImXhaqOn+O5nrGIvjJCr6PxNNQL0wOP7bG2FmqDCetB
Engp57Hfjz5NAa1iOiaYGod2lH9M5IICkTG3UoQdXXdFpiYpWWcQEYHAM3EVPWGfQQ9sdOobGaWc
QRqHA9KjQyV/pr7pOJAjbTiXqWY/HqP0o5965E111LhqDp1499Rfz9QQ8c8vtyzWbjo3gVijXokF
+0c1xi03tC+43JvEJ+YH3v1jJDlJVWdU9QvEbds+xMN4x4Ym1CjDzpzhHiYNycsZF2Ff03HBpQ9L
ZbrcLVwv+6ULXKZHk6ZOptX+kit4tvEuDHP+3bjm+ptZnRIvykFd+Jd8MGcGwlagZPTRWQR0uYj8
DTF1QZpn3UubnEZtYDpyu5WRIqGqNmAhlvLJLZ3+aMMY28Rvkc2v8PwKd7ZXP0cpEbyyLXaImzcb
VcECm+E0EHFcM/sHPoK74K0D4xaKSIQJPg3mgLBeKPdDzjm4/JcNQTkbAwDThUH8MhpUqC4ENn7m
XN4PHKyRKgz6kRuCXGN+KiBPllZ5N+okartWYiaS16rkoAcGadeoHqg/vhuZ+jrDkflMEeKXxmyt
JCKLE/guN58bUQKow2ikGoIPKJObOI7eyzkyN9i5z3GT3CJeaIShQ6PVDUJaDVyPrwux0hAfZQBS
ToUlhTA4qbMHZyVA2JhjcyAvhWBRGYqcRXoybvAaXkGdIzTF/VfFLtAvTagS/dKN7e/CBT5zaC21
DenzoTi//pz9+BmJKOLy8JN8xsh29EUh5nX29R3Wy5PSEfNK9bZkUwqFmH3O2JmOV5IoIKhMCaO1
sboZh2PVQkiZ7lu9udRNxVvftsx7y0e8AcBhJEfVJNrnPIfbKRvvifPcy4QVsm0NjQIGmwQ9vQlE
SF0dMzPzLNQcnksG3vbejnqWzV5wAUACdPaaWENoKn3jNHSrCqaWbGvP0eC9ZM2kbxt9jrbkKShr
8k4qpddv+WfMw7HwvYSLCmcS3WQCu2xmg7lKUsAQcnAogti/5wjzYKcTE12XS8k8HjsAe5Nsgeq7
d6Zh3lICAOm8ovet9rmc+0ujVV9Mjx/M/q70i5dIUkha+OjwjHogueElfh0HIgaadejltOvXavfe
3C0tzQ+8DAyal7Z0/hyXYzUa/DZNx8+lURd/wO7Siy3Nus8V/AsxYx7TDQgPtr2tzJw5UPLta9Nr
BGReNzR+mM1FDc+3WT1OrG1z/kDw48j0cizrsKlXjUZ5z12SXrSh54oR4YpB1dLmXdYtJ2pOX3jH
XzJmvpPWrNjRCp5ymf1zMHVAaWH9cJv3SRNETaISWtUi4OX202vP1ANCKPfXbMFUSR5Set0UakQW
R//odF2IczcsY/BvFV9TfcK9vRBTsYGuIrGvL05vCa0O/kVGbhAvjPxFzIjTI/OWed6bM7kfkR9z
ak3H36qovozBm6hwTm+6fJ9gH1AeEtD/e8i70gpsE0u0st9c5RAwhSInqCcyKnEH+iVEbXj1VRu2
ZorwcRidZTdH40tU1vdpNh0UQRunp+91bJs3Uo64X6038FKXWo+/SXCu6669R4bkRIs6gC2pDRFC
rXr6aBa+j3p30VF+eM74FWOCpuLGn+t1CsnOhgFGNHLBCTCzWBnahy+BwI4mlIehrsnLyZa9zdmm
RbvVcVOxJh47D8wFBiCaXh/LDLY7vvJTVi4cUHLjVdPG9//fcIVQjR8Li2sOfUNk6ATmuly0OHhM
xlBkBRH1X1qKtCoCca5+SIe/BRpLnNVPQhYw9zbZSGpzSmDtCpex28gSMJChZiUOtXE5t0nPbIYs
sZVkx0yh+q2f9FimH/mUvCguWJumJ4A0XJP+24SaRPxmDPus/mcIddA9MggCi4iOSBoOownATDYn
s6wehzrbgsE6xGoMrMli75ZPgms8N3LP3JW6/hVhqsKFazm7dup3NirmRVrTGccSHmFpjwygy4e6
hsVNmhQTg9C2QEiQ0snwNLi0pJzvo6Ek7lrEl6Qfd7MPBKbxtRctQzB1hUCqwueaPeRqno9L29wE
4ElOccPOETgn/p9wjH35rotomyTW1Y6wkjHXu6D1fA0+X4CxfutQm8phcKEA+RncegO4QTE/I2ll
XvcvthUofTf+561CUGvBwaR4D8PgvZs6ewKJ00bRaJxEA1mD/+lyAkvodJSx85Alc04JYGDZ/m/c
8YWpZZsGnie+tRbGATOCl5yrS9ChtebAGq3hkpgelRot7m/Lyq5Ot2tbsjKTGz014GSYIXOBSqIf
qtUwgd9xK6ZnxQxaOR2Qny6yhHKXJg9j0RahVk2v1XPnOMcVBdXRdB82nX7Hkg1TuS5h/1EmgSyT
f2pF9VA5jjy42aNbVw+jTrHCsrczcRGT9zV64OwmQcBffOiAEbdUA/BwWvgFeWCria5hYxpCowXW
klMJoCcybHrjRdolMmwDeYKunJOtoXwmFRhffMP4d4znRhrjneMg6kNSnEOr5NDG1xtjQp1aJ6u0
Bqas6l0NzdHD6QsRlnoZlB7/aMInWMwFtAlY5I2hOFiVuvgz6cbdQOw0zhhCN5U/37Uz7hgoSc4m
s60DvKKzaY2f2K84bybtbzM/+1PGNJ9hFuaK/s/JYzDZtUKCfuqZ6gSJnnR32ER0af7Y2kR3cIwm
OHUSC1vzKzFIrm7Y60hQCqcr9HpeBwZ5A6GkXPv9mMl7/4+akwv2fHlIF+PZ7KZ4p0hlmu2NZRln
fcJpsf1KUNPDju1s2zP9DkjmfXQLkSvSnL6I/YPyOJySYY3UpIJiiM6OBSNh8FguuJdDj0j2RQF7
maKrjOUQX1YR/SWCRwLL4WaemGnGI/pYlDOidtpT3rY2ECbgMbOpPc19e1W21PZs5g/ZnG4T175p
slVbQ9M+FlXcQfN9szlok66ULtd19wJHdi3dgqLX7IU3XkbLJo1UdnfROJx9D8dk13ZkIIiSbgrk
9GXUd3QVcKYozK85idk4MD5h3Sg2KScLOmeH6ehW1qWW9P2grB74BHKdq6IwslOPrI5rBs+dAX7R
61MzXNKDS/8sK2axkW5LkBE4U6pHf25T9hsTMW1vaNyd2tk42LoLuIUy2kMmGGEJ6TpXfaEoHMt7
MqehZUGM4KniZ+Bp4oSkE+XEN8b5973KjN/GMou70hrpmUmywGKav6kdotdoZadZ15Y9pz7KV/SG
yDW2HuG2mJ8zwfQPJBK2bAQHYzlP7BkULg0kboNWS8sLNkgMRShewBAYabDPUNgSdF7vXDimn6RH
i4Lv9Dzh9viZ6OZz35OLstpiNcWvbMqbtfYcuyYHft2m4xqr9EJmr7/Xx2liLON2IQT8v26ednXM
3dCqxRGh66Zc84kH3wAmbJCQLssnuCBftaHvIUMwWCrdaTuwkW66zEsPREPRB/orNB4OozqMO1Jc
N0+76XoEH3Q2zsMSf1ldce2aMcM2RlEnwnYw50gboEu/BY4JoR2GjoIjMi6MlrP7fuDxWtqkC1Lb
v0t1Lv3NuNZ5OeLP0qcXJ0Wf53qCZbo9agR06Qau9X3jJXdqLo7EIoLO1LrrFKldyxSYg2jZMaTC
g1Zg1qk4ndadZFpbRYKpAMFkMdWvUEbVvqNyCj0LaTHWMBi0jRdaVXsjLfDceRpnkhE5NRNJt62T
e+KUaAM6Pn/NUnzqDdBeHmn8YBs6vHAgCftt0O2ru9wUCTt6PGQWDsmj6a7gKKbfnF3UViAQ0klj
wC2Ab20P8hYV5cKGNh0Ji9Q4BTUtWO5yjVFBlI9B1gM/6At7RuPVvjGVU1znfCQgbLZitQg6Aod6
iWyQ2n1x9KD+0T6BJDrDggy0onmkfByV16SJLesqfj17OBEzDjrKcV8zC+xHNXVip6LkxuzkyZau
Fcx7XXovKSa5QIGppHxUYmsmtsDZAIfPKN1Q9wv4NwDvI2lhccAD0fod+HICCc00EudyimQHBJAW
jRXSqmksjcCK6fLOtrpBBrior0U34r513Q8m6iZZ0Jxzj+grhs9IRHbtgSWCqDPaZ6sbkkOGb22T
YKNNZiJxdGDlRNXlo2MCqKNF0cgIWjWVe24ag/SOz8zAR8kY8/LB9Ei1UUP9WeOaXbNId/O4vHi9
+TAsEkZGtOs7r9vTGfg3q/g2zooFe3hDRn8wxh50m90H0WxVe8+k0Be6MQR8vrt+nJ0U/qeRMG2U
tI/16L/ipIXJqBIRNAGanctgGCoN7ApMObX6IUvAYAz13vHpyMMkJXgOtIBDXc4f5/s7dFq6wIgb
zw7cTjILwoPr6SLq+49CYslPWGkxituIrIv2Z3ry03I5UKdRi/nSOhhm96LYo0Il+ptKIoZoDP/H
biTQ2xok0+JfEuM4jdLP3oLXwt4I7yfunznm/6Bo7W2ZnaZuvJe0dUEpy79R6Hg3xK9blLeydyVK
0PKJtzDeadzSAZtlaRr6EEUf7Ajlro0PhTf92EY87oWevBop726i/dMbCZ/b9oNFwR9rIZ5tLKmp
neNXXBRJ/G5WB6e00+9O7x8qzTp77PJ4thj14Lhy8Yq6BEtqnzi8Y34oLbprO56uGM0TC571NhDV
iwv4mlaOa0aiG25SxkU4a6cnfEEQdfc+N23kv27ho2HD65DZm9ln18GYj95y+uPO909bI9RSe1/y
6ZElh0q0CKlmtshrTsxwTH54gS3GiSNOJp78dRztk60Tsqn53S72uOsNwbfCTPbYTd8qBgilgSWr
0gZYGaxx0oZPag8vol/ghyBzRvG7EXXPSnBlc1kZCEZj7U6L304WIOt5o9ocMBg3/pcWEkzkpR8v
NXTzje/itMOa8N6mzgCfId325Tr0mYBAxU55bMS9bPhytZO3rwClMiDqmY1mLAdkApFjnvVU3tl+
74aDz7FBlvHOsco4cL3oUzQ8MnRG/TkI93ws5YlzseXDbTVHbnQEXrjOsLfzSNxDTmiZ1Qv8s2Cm
hoqbhJZPQWktx9jDwarK0d8VoL7m9RYkmcO5dvPhuLTS627EChFFe7UQO8bwyJmXzQX6M3ONZcFi
nyTXKnPLkBkLbEWDFsNJ5G8UMvHJzMjBzTDdeh0d3vbYH6nMfjEi5KaZfWRD/vXPEFS72CkhcfIB
QbJv3fnJiad9MmAumBcPZeoh4RK6o+cNA4XIPk0dwWhp0vdlZeox+eMhhUFQpvnZdgcm63xVKpyM
paeOCFVP7UiRnlD1feZK3J/11bcw0SJ+kZjWfyLWsNEAdbM4OeZdj7Iu+m7Pedfw3KaHAWjPqfwm
QvJuDcRgM3eVCNAEQTAu0Y4l0EmvlIMcW5MhLsN4hqm1elu57gj9G5aEZxccNYcHBnQxR4g8QuZQ
jbO6JvwdvrobF7+9LJ37ogBoEPGUjUsEKl0Q1lN4+/6/8HoVF97/R04aU0Jz+Cqn5CibHkpn4x9a
Z5y28BNXkCKDHBQUPmpVBVRlfQ+FCTWLCQHoMPM9V5bA8fGR5say8zpSVLJ/r9P22193oMRaLMCx
y50sPgo0Kjq62BtdJsNbnFA3graTNYQ4d4F8SNplTPETWwbeDK+4RvEdlTOUVC0LirzZ7TPY+QZ/
CrKIfTSYcu4Aqv9a6bEt8GeYOaNw3bThkvTjyegfZx5OZm682Gzj8p3muu6WTJoWbiZJd49d/c5Z
YHAPpkHigbNlSoSCCbf5VXPx4ksz9MxvyvjcVVTyFp1NwqMsgeVp2IfdcnpoLNgihRAAXHqOWzHJ
X8mhCPYv0NZVkMU+mbCWBABbMkJifGj4b62Mz05zR2xe6XnyE2c3Tt+6ReBdy9bxp8XB0Hc0dHWb
tWgWxUtjje/tMuGQ9ubAS0ZsVBM17AVeEzyAHB0JBsK+S2nJmGwsS11/rvI03s5m9UpkPHSw1gTD
K5731woCCPy/KQmHuL2bHcQayF/gD+UAjhvRmWcdrV26ZAWgZZKSKTAvgPbYLy5cG7XenLgW6hEk
bM9n5j5k0H9zVxzqdt7iXy2CeTLLkNWKH91izK2JEfWiObQMbTia8lDBLBvbdFuOzaMNBcfI4/sk
qT8zmXNua5tvCFmL8O2trWf/iFAvZ8JmYWFyA6G7Go4KdQ1zhqVlsHsr0DWm7aKm4rOJ31r6Nm8T
/nLT0R67Vv2QE192aH192IsrldBlOM7xJzORf7b/syhYq2OEOS7WhaLyhOzBFGn3ro44Z3CQsqz+
Rdfbx9FOuO+tWTIzUu/roiFKKIFz4j4VWXZz4vJbS/SfBfDixsoRtJCTehdNPRrMgVncq6EYlBVg
gqN0fDEJ4oeTnA+ykD8FKLNtZdWPblt8DF5qMzTNYRbStRXS/f7WTZYDsKz7shnq4qCL2R85adlM
D7zq1XCTLvQcMkwKq/c8v1AgNnGEyo/J9GmwDqeVeiD394Y18BStM/nWrD+jkq9EK5x/yp7YnjSP
gkxuJJntnuLu1Vwd4XM9ueAomTOtMhvSZx8AJ8nOOZZufaleKx96I0eSr9KUp6xC1DUjRCuPz0jX
PTPgq0j3LI8pTb2lnl1zWluYfDJsUeSW7BqUPbfscUkrrOIgXYSVPlo+Y7jOKD6nZL5OXZlt6Jzj
7rq4a3Ar30Y9KVUrx8YkHdbEOu52InN+KCqq9gmRuLnsD7MH5XXuSIow5yf78Zxa0BdV/S1KuGC1
QSJD4gNzBz2kAgLSRaWebFgj6JDeYzT2bx2TezA4LsbAwG5Sl0sHTyKG/zSQvV5usalHU+9vGJn+
NZR45pVqqCPhm83But8oFG045RbvVvpdcSrEKl/zp7ftoXOBpyIm6ln1aXY0Tyj6PVLtpyug6jAh
2RoOUlzdKCKENRQhl7hlN47fNhS9//9hTGx8oi1QuKmymZvSCxCL5l7gXgHGjA80bc61xZU/n9nN
okW9Usa4dZRBxlVKXL68tBzQ+p7zOGJ9sW8qvP2a5X1h6QqzjhGT5XIdYeA0wQsgooRSyLUDDcpa
vuisDPBpQeXw238tmGSz636XHnV/faGiIYkW582HzREhXATrrFZFW7+2Lm2Heo9LX/N0RtqkmA0X
zmPObK/Atw8hDnf6+oJ14R1qcPzEHwx+d97c50j0hXlKov7fvP7k2JDl1rQ1N3RVCIVgo8zlqSbS
A70OXZSH4lSC1pqJiG9lajwm3CEIJB9tC74ZiVmf/I+1t2xafOLm1+HmuHFGXkPmksCym7tiJlvo
jqExsStzCsdV4heB3oh/I/Z4RoTjzWvRTdprP8UfZDwhxAnrW9GPslTgm6LSxtUyDa+AYLYwxdhw
GeJpUWftTWomo3alKiJN6zH3Sk02eEcF8dXIjO6YbJFMHcFEVlqMnIF4zN41MtLF7toF+hpxiLzq
RgENs176HIqcdkm1Fu+kJEF3WPs37sLVlnORxuZjn6UVmLpoEPBxckdxjVCZMaVFSLR2Wmz++dZ8
YN4EQWBIxA7Nklw2/BwfIdEGess4wYDkSx6hE+k/5kLpWar9WBnPi6XwN/XTk1074RAV1t5v/ZLd
F27bBFgvrkiKOg3kFDs/6dVUBDYHWsGKHqYMM/f+cnM0m95wruwgyQGNEh/YTDT6gEjhU/ZTDsNC
VK9MI+YrqKBp0y4fbT02O6KTLTPbdYK8flJl8eqPmPujflUoyeqQtZtEQEjqD/YuN+PM2rYT2k5d
v1tefYx0SoTZT8K459XFFE4wM8M3EENWgbvKOB60EU5Ibp9YOfe+caLhDh4HBUSw4TMrWPQ21CHa
bfqUhKvJMgCV5t0SkQoUc2d74L033P619godiDdHl9ZkEGAuX5TQ3uZskaE+WBCikTs1ObNIT394
lb6SSjL2nhLqIBhQ9ZJX6lM+RtERVUiBICg3TfFRSvGYZ/TTMsukjIskFy4Nm9R3QndVWy2f4Gjs
nTFSjiLG30Yfm0OMi6jWF7gzQh4ZMlU864REK0xFeIrarw4da2MsfrVjTVcavjor7i94hiASobSh
Oacz/aPF2N/xNxemVLjQIF+z91ybZtvmpP8TMQhgFmzagEix+ZQxB7Y76TEQEzUJg0iWGvLaajYq
DD5tpvcpht2NvwoS1BM9W9VfP1Q2ajXtRAlVfngBIYNPW2KWy85tfVRX8FRQkpxgmBYyFXyTAmqu
xm1qcVXx2cXYody9jF5GJqPWACIkfbEGr0OIFU8mZi9LJduhwtDDVPY/7s5jR3YkzdKvksj1MJs0
Go3GRmctwrUK4SGu2BChLrXWfPr5GFldhapFY3o7QCJwI0O6B91odv5zvvMtrfJHziW4YXkW6JYa
J3dhXWy/cmsxVSdTCeOAWAM+2c46RyH+aGdkLS8d9sMK1Z291nacA65Mz73PLGtDKy9yG7H7lSGQ
cE3rec7Mbayycp/ZNjSr3rlpSzrXmdNON0F7omoXr1/0rYs4Wcz+Zy4a9g/tyibvd0Z8+aYWlL9F
Ludmbot3FNK3ol8cpALcNRWBGVmALQbuLsUDHi15t35kYM9xnIRTczOlTLiYT+iB12fAcQCrPS3c
YArI/TAftJao1ZwYSFVxdJfGMJUFCeWVy+mB49qQw2BvrGs1iI9M8grU2UQHzhxV97ZK3b05EwhT
JQlyq3Hak/bs6p6I3NWISc6qgnlVHvtMaClw6CqI59nEojOx4qiJoTLR7mek9GHdJ73edYEHmM6P
Xqm/eql73T0FM+OKVos74Rf9U9slCS8vHLw4GA+cBPtvTPZOXWu0KF0qeoyx6Ip06nkuB7hvs2aS
UAOMrITYkU4ef1JhW27SBomEEt4f/lKdNridPDhAA7hoocESczwlKm7unKlBbOyXgMUMSOFoqvin
NXfxRx2btx7dUd/yaf7wRiZKG8fhNObib3gOVL+IXu3V0yO4xDSCiVr2Zb2xjdZZ5z4gV2q77COx
hPI6M05wXSa9lg7f/KRnswW24coDe106bD1h+gfmUoykYkpsGZ3G5wL37zmcph9FP9N8ULX6MOWx
p46GfdJLWeLXG0sG35uvUjbiuFhdVRtcIgGtbJjYkIdzwMzEkw6QOtdAyTS7mTHbd2vQDUkYoAd+
hqyDIx3BxqKX0y+ZbcZRsQmdLNvpfvjsURP2xmwHF8sAK1JLYsRpBY54+V+JMIwdiMvHijLiUz1m
ySl3EKixiKa8Eh98Xe99aybH0cmdtKiNcori6FdUVE0K7pYhYTUKkwpDtzLkAwug8yBc4a2CKBJb
PfcJgPis3kg19bdp7vW3MfBNQG4+e/thKRIM7WXH8fWnYYdR7riU3G2He/8gLSpvq0YFNtojbGA/
LfxTCbeFEB5n/a8K5TyAgJfzdVvaGstbfwLlPJM3WSVuu3xKijNbMUcnGhqt6UeK3nLFqFzCSf3r
SZ+FnE5fHhnbdZNbjyIQZwqnfdka+68m0DqndTsRPTlrN+aY6YWXwVGg35d/STkDT0vanFTdBH7a
gopEj8ZLEobturLN4GQNarkhpYB3XUEdgBuRq6YZdW+lC2JhKSG0lxJ1/jT2OeQPsHNg8qDZOy53
6OQ7N6b4MCpjfjDhQu4jaeAUQtwMLM0BtcaQO0FDZL4T50+T4wVP2bVabmiNoC6LqFT3bXYIrbnU
0qvumxWMlc0ZcmtRXI4BhLXwqy4tEGFyahrMkUvBZgDPbJ3VsTyYgFThaGAUb9l4He02w6hiNEF1
L5PppZW5f2z/unazJZuyXNQJib596cnHQCXjRUY00KnlysW2Ep8nJzZu07F+wRo93cdZE11cnTCd
sKfobWDCchOV+HYwARb7PmrqUw7FjqQB33fqQcZmxEoGtqmAom2wGkh/bDzicPvXax86Ckh7Cx8S
ynDMsmYyNg36y1+/IlQnf/NVG2mJoLyJMQtsgwIjEEj/jywV07cJdoRZjuRvPfwwDXmRy9eFWDs1
5iBpZXtezT0uzzE+MIdCTFIzWBfZEY0s8g8jblnlzVA+/fNfeZBgWlmeNV4QNJUFC/hEFO1+aKoP
N7TVJqOeaWXxKD0iBGfutTltpHW1mglA7sM60EfHemeIMV4mu8xOGXgsu3Cau1CIx6+/EZCbJXWN
8kBrRXGeTdN5ShQGtrC0fvRu0a5Tk2NkhAVQtieuiIJwpusf4ue4r+WGBgn+XjKm8BwT4Y0wc+dp
bKn5k5BmMa37SFEtuKkwEytFKvqOsgVEEcir2q6ONbTTu6xj96G96oGQypWNurovlNs+VxxBw6xc
z1bNvNlhQgdHtT472kzPlEOBL5q2WJMBf45T9ahoM62M8i3yvOl7ZSqTUctA24XbbaImQOhPx+Tk
2BUCjGziB9erbkXveRvL9IsH9E+yAdTSroNmeTa8mVykGYDz5rS7whw1XMiRGmQe6Ckmoxxe60E/
1D1dXWUzXCEDqgNHdsxZyVB+y8ZffjhvJKySkezFY+B7zqOSmgOLE/8EfmWuYoMjcNBWt9oifi8l
zCfZniG9Gnc5a+ZSOsVMPxZAb6SVn/3Sx1ALUeMWVqh5HxCcZuM/2zdgs3p/S/XQLXIHJxKrcksA
7e9DboeHsSasVCqyin1Ad5Miz815FA6e6QbTTxIlbG3DeldoWHB97W7EVGfvQwrVFuSVdbGtnEaZ
sfpG1A8AZAxjMHCw58dIso8gPqgAMLL4g9nBbhrDY92W6rnCXbtqoW3dD0n3sLhTN0k/lFCeiOu7
RUGjZga/5utlMYgkOvvTbJ4HwxwZ11ATCKyfi6aX3jVaG2SPQLLr5BatinrJ2onOTpjS26ghDtYT
jYSpLTl9DO6pkOyhyd9nxxax5WhPmGnCJxOZDCSyqldzNVQH13HrXV5CvHVyWbBQ4i4DKb1jVujs
50TrjRNQzESA7NJZHG7i0GKZJzwY6xhSdA9RMRMjRbAIAgOgvzDv70acjSBUscpEcY44Lz16WVnU
MS8atzbBHsdOVnCzLwmF3PuUGhCMRQUQDfPcs17s2nYw4XnOd7ZZDLwM8W1GDEs3eJh5MQ2QAIZx
BqHiuauqpoi3oZF4MwryW4q0WWzU924CUl5jwQVBDKmh7fYhvnawitcavAS8lWE9ANE44+Hy9gn3
UTrmKC3Bq077ZUTegztqBE10OGsopQDD02SdMcKSaU0ZjsjQRCCuIuGENNmW7l7QQFqMNZvaTHMU
6v3nTmcb7fvL3cl/M+psXlBaiGVds5kr51rbXrATynNuvFLs3Lxx921q/siFfGEfkbF1LfVq1hgE
PQGp1+alQTIFgGyf7DMuxjwOrEs00ugy4dZnmKYxdJon1raCcxn2otyIXjPuUE6DL0pbbOv7Jtsp
LspN3LXWrkgL/DHRD+Zg0Q2LOhklApeQpx+7zPgZLevf1Nj3PYs4wmp1NyXqEk4M9M3QnNd2b77Y
qFUr3OmL98tNIC2ecR6PL/w6TAVx6xQ0X0ywO2lXkvduPkFbUEdONUxgJN90hPixhGNQijAMkuqR
WzIH6yCUySFlyc1J3riZ8asw4BZaTgUEZEjbTQEGYGxxgtpRSm9JHxzHPvpRslHHHA3RgDDD81gW
cOdnCgOT+ddoZS51lfxY7k5beBb+GtPuxRREyRbEB/Vh4SEyBzKF87ZwB47tjJ1WphwZ4VXuosis
pB/XJ4/e51EQbNRmda1s+8KGt+BVU3/UyPVu6qCq4UQqlUGUmk9znFDTbJ25h9nS2Fur77Lw71pr
+PAHQqRNo356HNwS7Zz4i7Y7XyZ7a7Sxf7vTCyAsKkOT4c7I++oQtZRX9su0ss0s9FocwTVCcOvQ
thH3pA/Aloec9ptnqy30Bm5zQf0r2y5llWetdbjrHZM6VcYjcGPwwtoMKBo7QeUsszUHeqollm/a
VuPLaBscklNL8hTUBbVzlJDTuVlLez/nJYmZIt7ZafvRgshaBcE1U2N7HiNZrhnjnGWR0wAxMDAy
1KlPoHX3812WYfGvrelYMnbdeUnzMglx/PpFkhnODPUMNw9sXMyLn1vZWjqUPNIGyjJxE6WE+5Fk
6QFv+gc34Vk2dA2JEk9AVvUPhPHTNfHsIzVFLxYwiBu7B3dOipQSxcl8jO3pR8NFvG6X3IobY2TU
CGJYDJMfVcfeaKlRcRKJ2z98mApz+KFiDC/5e+ygAvYJxC13JqiszENi9C80iL2oiftldNEAsAGB
l3C5JnraWImXu+93JgHowotne44AfZv5qa3i98aFMjZZWzkQ15CG99LRUbYvWdQwzzMKqTBshF34
EM/dm6wRtWjzS9ekhH/kjktILLPu1WQ+KwMbKgcpFJ8i/YnZUW2oB3Tq7pCzO7ipCgShQqBd+SDc
tONggNaI6vAcgbbFiLfxMh3eG3793pAkCSbnlcZ5iCnN1/OnHQtndlRtPZvkWcNjTcoKQcoF/8Xc
5etFVtTVAzMUOB5zRrMEv48Xmoc8x9fsZNMRLda/BmhHrYo+S8kZwuuDpxJWDtXlnEFkYWL2o+j1
99/+42//9R/v438Gn8V9QTamyJu//RfvvxflVAPYa//t3b9dHrdPX1/xj8/418//235z3fyPn7D7
LG5fs8/m3z9p+TX+8U35sX//tdav7eu/vLPJW/qUHrrPerp+Nl3afv0CPIDlM/9fP/jb59d3wXPw
+efv70WXt8t3C6Ii//3vHzp8/Pm71l9P0F/Pz/Lt//6x5ff/83ceSB1Er//+BZ+vTfvn71L94dpK
Y4myBN0uruX9/tvw+fUR8w/ThIOicX85qLqCH5LDNw/5IvsPRytpQ7N1bLncWn//rSm6rw9Zf5iO
dNgCu3DdbU/L3//7cf/LH+6ff8jf8i67L6K8bf78nfzf77+Vf/2BlweG6GYJJCohhVTS9IQQfPz9
9Qq8kk+3/k+Y4+oBY1tv6iabnb0rkuC962n7wc3Glh24Nlwt4YJeCeKY/I8XElerHG5xEPScjV1O
nzXlmstQUQ+nkdaoJ/w9CEBjS68NJYFrqM3YKDFs7K1hJpFJawPR6UF5d63PTSMsmdgAqyaFRnB0
NSswMaZPQtix3WwFUMBkHjTWVP1U0cZVfrkFBt5cZ8Scj0k0xqHQGg40d3dKb+CGNa0b7MaIK38s
02Fta/U5x4leZbQhnYZicskcSijjuV5O1hM00op6Lyo0/B/JnATXajJfY84ha2vww9VcQz9O+PoP
iFr1mqOdRNEnxtHWlIlzqDY3tlXEDCH94tpRukGGsMu3Zmt6NKTNmGrKbD5xoItObWcZt1kegvGo
jBwokz1vWc2ZLHeE9D0YJVtJfHAjyTJsyg7gpRUGxP4GbkR2HaNym7nrbKmWNJaltdpqjn4PZTG4
GLc1xhjYVed5pF11sBX7MT3r1VCHybHyJeuGSfK69gbrcfLRH0Ag4r+H/0pncJB8D4tiWANsx2cj
ZpczBAWzMcSMnVcSeZ0kZv/ayjTKQuvnrJ0eCfCqxOgDdXYdRKO7w8ds0dJJ+Uvr6GLT58r9rHrV
fEhl2ffC85NLSRnDg62tAjkoB5YR+jY0vJEKo5NBWuGKB8yzj7nX0fkZErYzpEwpwsL+wE7U25NT
/WhFgTY2Ku7b0yRfcWeFF88J6u8k2AKuQTshMJrkNF2SJA/u3Wz6qWTPVKEJ8vJZpxQZrNCWSBuR
X10ruOs/0Rrmey/Jpvueputg1aRM3xnNk/Hh3p3u87SEZU5TzTkaA2aAOFBIyuW5pMMhSvFXOiR9
zHq6eC0VH7TWgqJKvHp4kwzIPwskoLs6G/2nucmHR6bdmLqbSnw3C2GeOOlr9psG2Welguo2qWm5
HQrfPsZYq4/esg2HNl88l62uMOLb/T0KNsP3lA3GKQ2ZFHSeUdwzMVMHNVfzIQXT8FR1kblzXcd6
Aa2cUKxh+sahzgMXozY3pRtzMNwrcYz+MvvSvE1G7R8VfA5w7RTCs99Gdfd1dwcvH3RJjC0EsqxW
H74c+nNeOBO9kT1rQwni8CI49Z/JOXcwJGruX5kS06/Ix9KIcygzQHAsKQRaN/YxYs6TpzRW6Whg
ip7k0XPa5H61QSaP31uESWqOsxr3dJKX0S1jcfnDKabqCuoPQKPlYs5hc+paaO2T8MsbnczVa6bs
5Lt2pvGpd+rxwLCVKjzCBha5VVndAqBibj4YiajXQDfsS1cZLTMiHhBOvSGNrnoyR3CWcSkQs7tJ
PdVKDYeisQ3o/ZTxrSZgbcURGa1YgxGJ75ocdzRm0JQSZVx4Nybf9iO3JwPjrwgxrmb8XbdtwtyW
LoGWS9JiUQK1lZXdg0vwkSINQyDSDEEHJ0TimEE5l1V+KhQWTNsMjQdfdeLAiNx6k4YRHBustN9y
Ow+Yr0kslCMGS44Marzv3WTeCpFj9glnJ6AbUXAQooQtGiEPt+iT2Thgmoo7GPc3VkgVW2Un2c41
I+MUeMApmo56j7xouweMb/gMp45WQK/tXPJ7IQlqMobDDxELdZE9F9HWlT08L21YNgP6rBfHhjnS
HQojc3+WH3ebJzZCtJ2MrNB+0PyailkAtYpEcbSU9stNz31yTW8VWztjzJbydNsHlNM2uCAI5NLj
EReAT1PfR8+Ze7W4qunvcOewujBcrULQIq6CGtCN/RNoA7Vx8oHlbcwKpmGVn+wx4/uf5uASby6t
gnRUiSnaySfQV4nt4qy1VPDMmBPjqqhAWQ0qoBpuiMKtlZcW7pjRuDL2FQTwG5ATjttOQNNQR7Fw
e9Wqc0LnrAFtfHglLSIRsBGmq21OoiUaL1hrynvtpwB+PA5+eITnD9M1IHHW9vyeZN33uCc8lgyB
/SvGK8/TFoiUy4qxsuO66Q8ecchaS+vkVTg0+8xZNfwSbjLtg1YYP83OE2+BT+5cBllH20WZUBLX
D3G558A2//Ip28YB1QV6M1mSiSXhreCuThNz55mN8cMmvgYRJyLfAPeTRFrhed3Z74rqOezN7N5o
tHFr0XrwHsH3gPHZNs9umy/yTCK29uAV9xD+1QdMgmQ3tA3MVWNc0qNBgEPZEI19TeVYrjvLVXvX
jetd75reuq6ofSA7ypFyUF27AmFLWrGaZg//ea/VS6q97rbObO9z8o1kR1pyvmfHbG5ZA3hd9Ije
DKij5SFHjJexffgANiODxoBI5exQdKA/h6B12DPn4mFi0/NLlZm4YHwzP11nxk0VzWBgxsyhH55T
SXo/kTO5GGZeM/+fCnFxazmehrAoYaOGMI+GRuhfM84m42Yi5/hNT0iFYRNT0ljj0giL2gPnbuAV
LdtmYkaopHGnY0G94jhIuTJmWd+FKKxb2tkxC0YGqyj4GTPTu7ikIWRdEDajAQk237GB6lAtIw8b
Nm4n87eqGxJ7Ww0TxvRiaaTZz3Vh12tLLiV8Wdwqk4klE/Mb8h2MVAHnBfbL2JTjhxsk3WuMMfIy
YZxiZep7kzSWp5lbpK6zeMBFdJ2ysLhA29NvBLF7gFNhAnESFDP38NKBNXIT4965GbRyDolFV9aq
VxSInwypvIPsUyU+8qYDxBxk0PfCoG/iY8UYi6FxSIGFt3h6WoSXnyU0qMexL20ybS7B5bJuVnOj
6+cOEs+4VQOi+D7N6hrikTXKu3Qib4mjLLP8S2PkM1I1Y5YSMLTODzOuRVZTGiyMJNIbbmpqx1Oi
YVX7Vs9qnzf9saNIZQvCQ12YNhQnockxLB5S/w4TUfXGfn00SLvjHFJJ0lyKqLV/dTHGgRt68GB2
u36w9/1o+t6XUfRcCxxrpsCdxXpITI0aYKeh2DkR9hUea8cEbxlKN9JhR4dhcZhXcQRsE8algamr
ZpPFwTi9F+RRulXruVA6shRc8Rh3PCymJVQO0TQFU85R4V08lfmVEZz/3TEmcIpD4bzP9LZ8kCmq
cQEFs3FKvMp4lnQ6nBMIzJyDgyzVW+7Exywk7s4hAvl6tCNxdFyQ0+HIfUSLJjtNnVpwAkYfPVYD
rcqpX3XUlS9BGbNK4+0UsQ2dLYpjmJ+nmGVZrWw+Kyq5A0AM6WsaVfHfQ5zjn/KRkGO7LtLKOQQ5
JFhQN+p1ogNmx6Wjd2Xbjot06Jfmego4zPqT1+Aqbdt9wfq4F+UCsa14xMeZowowSp1+S0iVUilk
YGwJsXK3KxC4emsgpiPw+BOKdU4WyNiWKoJ3XAchxuKo7om8lno+FXEjsJ/p6jHUBpmvltkC65KE
5+LKJeyG5Z3ggIpk228dCEXRLoqRsfC0pLDXK+0gaBiWg8SYOGH1LcBbAqS6FbdChMVussL0R26L
6I7vlZ7phhouDTd4dE0GmD8r0kTf/LZkbZupc9soPGBgeKD7EE2i5wWiRx2LRxxX9dml/Ih7TBw+
tC0ofeRXKBA3FpaNW1QF/eRGTXrPPGq+l1wCdGCaNku7OcT+A00/dG3GbNi5iYbRz9KMs6XiCPUl
kpzZ7KE+UbOKF4Hy7seczjTaJEIln9y+XHYFA6PtKWym91Yp+ErtYI37wvIErVWyO+Meo9kxtKfX
yZb64iswgX1QsQwQdySGZ88FPSvsvYkf4AvCLTAE+pF9sf0cOY5FfVGcYJYbUEqQa7I2usvjSGCN
8tp50xYDlRAqCAwkLJ0zAXaNW+FJrLAxJBoqjXMvfjB7DBOr3lqw3RJBjDsFZV29F76btQmjBDg+
9lAjFFa3HfuG41zdTQB0u24inhkL3CC9j2c0RszZp5GOsXdqy7hvg5Y0agYbkxFCsE7CKuQk2KUp
4z8QVeHsmoQ7i/C5xCJw7XQBQlQy9URyd8oPsk2b3F+4uWPRvSdBjT7UpKP48b/XWP6/klDU/ySh
PIWfv+1es7d/U1H4mr9UFPaSf6CCuHgeUVOUJ2353zKKYak/tGUjXmjTYX3QDhLG33UUvkoLKFqe
w6FAe4gt/9BR+JCpHI+LitKVvySW/4WOgl3hX3SU5bdy+A8gtrCFkI7mJ/2LjqJTbdd9+hDFBAHd
OPlO+PrG52yOT6A/ei25PzZybSVffI7kLEurEWvOnDDbM9P3sRRnEQP2nSC805+zckYsS0VWPoOb
GsBDjK9c/Wft61VvIDRaYfkTz7MJV4pACQ2ltKDV30ef5sPBI8NYeddY4PRJM5qlijmDp9nUR8+A
5+Qub/75btgPI1N2tu4B7Ja/PuWvz0tpqywr0KpzDGN7Kp5cO7yr6ZHZokwkKO5QKah/ZTiQV1lz
/PryrzdqsZ96SZluKj3EezEmxLNbtEvgKJgca40oa3bT8euN19jTMRzrH9g33uJpG5Xf/DAlVGq6
97kTGlsSpPWx476zqlT0Xgl50+XY7Y3vOQ1RK+Yf4TqLapxyzsytKQk4ZLRRNuDMMVYpowSGeThv
KQPnZWt01rFnvDzuv/759SZJMQnQwUezxDSfQDcB0TODfKM7b7xtywue4Q/6Uou9MjvrIaDNlSE5
FFn7Ubn8LKOev8dYhW+NZXJlNs4poByKtoNJEI0s8FFCfaZIPcXPZlhLxNorQTdTekP990Pq1HvT
KeZ9A9uMfAp41QB2zvJLsMA2647KspDt+qHv4E3girYAk+8lVs05NP1dwyq9ALCIFFED1MoQbJfT
XHWJnwtq6FPXY59n388WDJuZVun3yrZIN6tJ3xVIjLuxce9sxt6RnAiX96C8uQmxmQzMXUrD+I3J
NPAxmf3vvUfrdch6T5dEuXY79S0hJbDTsUXJJI3oMchyuhExkoL7w4HNsRmsXvnssTIe3YkoByYH
Ii/S3RC++sUZTl5KfNqq8xaC8s+qJDdFtfrO5SRC7W//YvB7+G7zgK9dXVyGiXiI+mjVtxM4fXSG
pKjkoeKmusas5t2ENZyvsH7CR0oRZterHbbFJ4097mzQaIGJz4vfiF1TjlM2a5KPDaFGk1Yrz/BR
e549d3zjDki6lfLyoWl7pg3m2+R3dzGjvA03HTVb9Cr24IhH00aNbxww0o6ZrR/icQxfLC+/lNxH
Iw/6outjr2Ko/dqqONt2FeOVWfE021qDWguf8wyAcW05VxWbxjnv6PNkyrYOA+VteoxYO3brVNi4
+XMm2KoZwnWfoz5Kd6Z0UU7K9rak9n1TW6DzYqwVAAVVt00I3TQ17QEj3IpNCKl9xlqxEjWnYi+c
y4PF94yL5KyXXEaKgOmgSOyzge9p8TpYtbEAwIZcG1d6B4QNAxFksFXmiV+4IbfQVRddUYhbc+q2
Morg6SOV7roeAqKRtxQ4oSo62VDgVUh6gC9sKWb/I3CpyWYH8S1u5MbG5HDJRpVuEwOOTWRPVxqi
ufqow+pD1F5t0mcajgTMSWieVWq+VeYD/mfnFMnM3GfhvA9FXBMZuAW1QQLJEqdZB/s47eAl0460
5tLl2OJSRDpCKIQNubVzqz3PhT5oJ2GDit8c9qXQawrbeba6MiJCe2egz9xw4KBpjpQtV0z6c6L0
gC5No2Re6znbpmHKZ3qEsErLe3HMLtuCliF+N07Oelgot1GRYSSr69uvLaSQBnUwsUuqauvdc2q4
rfFBbFhHkv4Z/1DKlH96yrOyelG9WA1msDZwJJ0mnC+bqTBux8J9xwpoHBUmbMhwoXGYsXURkDbp
M6+fa0KIWP9oZuaY6EdwyywKcXRWBZuO6emGUN6IpVuPGzOp/UNON54K3fFeVS3Wi6LeVH1n31vY
xUC3HsaKALON2RktU5okkMJDHFVylSe1ugrb2U0cq0pQlPgObIqSJocqAk17YlRijDUADC/HDc7A
RHyOwg2f7SaO14Tn0dEtK8BqEwMlOw+uNO+cqnS2ychuTAUP4UBpJJt/UOTQ/yS+gtt5Gs5zb5QP
hep2tQdKRXHU2HGc/xzGkyq0vQGwmW3LESt5HtNrZ3Siwk4ckHns+XNgFwrvE83f18rZbCaD+OQ2
1+/s6+x70b1heTtQIPUO1y4zarteuZHlHwupxhUl0hoYpdFvBKZN/N52BzTARV3tgn2ymESSgCsZ
+JVBTaxvrXGSB9AVmhoKMmDs3LdthrXxsehp46Uv7di7MkFfyGwkcsBEduU4dIZOIXpMSusLhR0w
fLhfpG69AjtemCMhldi4C9h4HIQ9kblKuicPfW9VZmzekYY8bj2wJhgT7aelCVP4lxiFmKMlUH+J
/DqqQWPbgYpm/hqqur+4OQ4VQwvo1n6+G+wqulXwySOt35YCFastT3Gsrx2S06GXDmW1Vh9h0IAk
b8uD7VSwOmMuKuJkPAM5XHXLqqpD2eOywsvxo6J5ZxeAmL/QfPXYzBxGqXUebnrZbo0CLmKMAAe3
h7QdUam16coXdxDVysyJJThG8Gxl874LLMW01yQUNzRXy+mp4CjiGQ2gPqZmsYpBYJ5zLjeyca8W
K8LetZ7wfgPDlN1LEAXGXRqaj+Wov9l+LR/CbMRt6U6/HFWJrYowr0elKs7SbyTUmnTbZMNT2gPq
LWLur3WEeJw7l15n5nMDqozVMQflCYNrw2sy63Mo6XKsbyxW6xQVyCyb8mjE0wuNmBBc2Dpsi2bT
mQxtSjONHkQedbtUsyKSvdkFphFcBJGgCC7DoWM/YBSKmYNNa+hIhH7fF2GOps+tdxwdauUm6xQN
VbiRFuxNL/ejzTTFNAGIOtvLTO9Lpzt0yh6ZKb2hG5RbgBSvjlO4cNf8U2vki4MWFpGeux1MwOo4
LtspJmj1cbTchfTqzBDhCuPZK3xOlp011MeyAAcCValcxfPsHKdOO8fSAPGCzxyMF+TeIyfB4hiT
4zhoeg3YleymfMSom8OySatD32prNVg5QErDIy1qPEikz9XXD8f/g8VJ59gW7eGZ+olsXWYuRD6j
oOn6602k7fw4RM25Z+C3TZb30hLKU53ntP4VTJ+EbK5ZAvA1cluNdaCJAFgtbyx6sWSpeSTIWyu3
Iwdk0VFzo5pO7yMLIgPd60eNC7CNobupIT6RNqNcsoWZH0C9WN4kjvcj6Kq3AGPDOoyyJ+B71Yrw
DvlcgJXSs+lvmttVWdMsbwnQh12F7CXqDS8im9hITX4kJFcixpcgIwmYVxFhJNuBRSAp4saQk872
o9dCfI6SotxmGZs4pshIevojDMYzOeYFB+HbK3St/dd7VkmWchggGqfxL4zH6YoL/aWi7Jv8JnSI
pPzWxBiJmDhHRJg7yksoabWiTq+F89NyEuKrUfVGmpIPQaKCzgXR0xz0WobUyGQAkNfYtuGWBxJz
Km1AEyArEk5ALyaxzj2f2A0v+BttqFsC3ECubH4JyhYgNS1sdJUCv2nN+PLluQVDAgp0YXokGbeW
AuA8hL4dSYZpE7czGl7i7TrBaCMPADBO22YkvIVjYVpXPVVgwXxXdf7a6Q3atzo26ZZt/IKW1tyl
FKmbfctWdKaElP00ZMWdyoHKiTi4OBw/SDuwo2mq8d791eYtc8rZearKglCUU/AA4BVv0S8ITc/B
bW7BteizDOyFWW4M/4tdeEymimKsnnYs4s7J0iR31R1EZpY9XjO+v4JbErfEtMKB7xOX9iZX09vX
FyRmVayFHHE9BeHNZh4s1ngj+tUXxk/hZa92KckmKZdkqvXCuYjetHpc6GY+0ROLC2GDkuhAMe8f
CxH/ilsWX4uSTqcEvGMV9rrsi6Vy2ttlumu3lRtRnxTN6masDW9DMTDcYUl7uhxIr3YINHGbsaMq
NYU9R3coOPzQBSFy7CJSpU+1bclN7VJOFmT8gLqyuZQ6BicteJQgo4jCasq10Y70vk/0BtkWC9fo
7OOko/aIttEUDhKOSZ4qR7AFC9KjZ8cT4UT+ePOZUCRrL4yS0WtWMIUFM/Vx3DnhViyvFd8sDplI
btndFutxeF+eqA4z22p56OwbaeOlzTLIkJza2qBGypMr6hZgHtswGxge0R6QjzsmCcV6UJJk+U1C
8Voxct6a7eV/Fl+fJ+gIGt5aG6F4XlIS05f5GuicL6rLbAk86Ym7Beo/bpTeMfzKNu1QfKhQ1+vK
YcSBe/LLdhTLATNnysum/r/Mncd23EiWhp8Ic+DNluk9jWikDQ4pleC9x9PPh0iWQLHU3TObObMB
ERbJNEDEvb+RotfSIZyn4a9+UyZ4QZTyE2k8cgHoa910qE/Wuok+GncRC6k8oIbGEv2yaoH6wCtm
HpP4LlRIfeyPZRr+TPmXRWd3NO8GE9Vs0mZSDdE5XmWJZWyBKQIj8uODcgpRuV0FEl7oUH1qmH5D
Jb3J+A2gvM283BaRq0GhLjV5x42Gr1GLTjrqG8Xo/2RDMKzi9FmNQ2vnhPAzU5PsQ/ukyxWWIXq2
+j8MZn2EA/0RdvT/EDCkytq/C3fdN1X1e6hLDPg71mU6/0XISnFkXSUdbhFq6gRiSHEmWBDhL8xw
RfV7mMtWCHPhlUKdpQHlmTBGM1xIAXJIxMwiNmWj/Pa/gQspzhTGygQebIIL6aamG6bJH9OSeX2y
TYTuY5irNivcMKUBiGJMdLYKNmPvPdRlkZ2qTM5O4mw+QPnRg/RDLTEjv+eHTH/MPYNlkmSYfvxh
+DwbORVbR4pu6sQTy2NRUy/HTi+PNkvTo1JPNFillFFpyzRutjRc60SzKBeRPZALR2ul5IYJnYZl
i4TRKnq1FWG3rEiW4jRGzjFZEvBxdw7NuRaVGCxMM14HjgNUokBVt2kNAgi0h/aI/gduAr+KReyo
RzPBSU60ju343qq0pvooWufOfxorWufO9jSVPF0INyzw6Dgfcw/Fv8cb9WJlqCPMIhMgzllS0/Dk
qihZT6XYcrWzqBdFRereR3xqsPs+POWIuXZ4zfX2aJ47LIgupeuC322m1Bf6szxhVWdDrnZ4MQf1
mBRp8ID6l37pAhxNRb3oppSusxGj7H92CydOxDyb6DbNlk2zgcqp1lFXT14KinEoYwUJxyj/Kkrj
6GKTOh3mojibD6LLXBTji7H8+qle9EhikDM9zyEYcezrjm3jZad+OpiZ0q2R1i0mal56agFigs9k
w86OdKqoJPtcyaa/u7aIOjFQnGlpEm461xbEvhQdQ0ZcB0+EGLg/WWfKK0xK4RdZuncq/dY7FTHu
024W7EVprjeh/nLtqZ/Zo+45JtpOdJn7cZd+n0R0m2RsDZB1f+5Wj+P2w/3qHUj4ETioaLL86VZg
E1LnVqSrmmLIBNeBL368FcRIpmC72Eg/Q1d/tJGtWQ5q7TwjjP2Sh7r+0w53MIRRc6odZNQxAn0a
Ygs1L0ltziYAgJ1uwhQoWNJfxOg89q6joW3pP6Xyw+iKIP9dJTtIWcFbIUGdaPWrNnFFzEF/kSv4
QmPCIlD2keA3Mrf88lsHxMlZ/iXZ2Zo43BG+Rl8ksEp7yR70a9G2teTeJ8MrGp0uTb/0poJusFWd
RJWPLtKy1ip7LYpqHfxjeMI+WTQqSocgXJ2mK72C4WZJOBxNZ1LWQejNFZypQFSTjOMMRDN1f+o3
1V1bp349lLHHppUe0Rhsj2WF9gna6KzaowohfOyjz0lgfusQ5dyJqrZyaVWHYFx1PUK3onLuTA7g
OouoGjJfOl/n60f7m2EU/k7MaWZqfmwIsqHFFQ24Xpu4pVSyj64hylEHdTqIM3GQmjQ8jBCMrnWi
KBpE3Vz8nw6rTBOFmV9X+5fX+NMl52uQhEztpD5H0z2R8Bz8dmUyI+uUwN6gqvfiK228gx+M8Fc+
uvl2MDF2j9XMh9tUFOSHIXcsyV9EZ7W2c/QTHO250AYHHNTYrEUx9KEqw3WoT6KIB58+pPnzp0Gh
Vb4PUs1Cf4YV1sAcxqdDD89aQ5Kxa0LWkTgDo5LS2qx11fwOCqDx4A7oe6uxq266yjMfAtzJDrWa
FGhapQYeInRJZHLsKKHedYr7IzYKlL11xzuF00GciQOJsOagSHzPh9T/UC8aRV3mjh72v+/d8i6K
Jrra35PMwyTAUwcXIJVonC+T9u0TdzTeZWSeToDx2AZBg4HZgMquqBOMxbAfENIR5VTGZBZfC7Tp
ccD6ppHNWZSSnxE6GRF1dL1+Z8CJvsA0zZZQ1VWAFM2tHxnuX04xriGLNa8Td29RVPX7oEwFY2NY
dnhJCu2t99xx8nFFD37ICcBLo48hg6fcA1fE8VamJA4oFWZY/4ICvPYTlTb9iqyV9i5k5ms/FInf
+4keUjtaNg7F2nW+61gxF1TyBsmpwDz2Boi8XtEv4qCYCnqmEuCpMmzxaBGVbITWmHKYx4llBv8k
lUgl1dZerj3jcq3rTB9l+Um9/0NlpRrWzYgZ4uZD5a/J5ouCq/6eVezHA7d6liC/3rqj0V8PjZxv
rdLwTnM9Wo4JwiqRvBLdErcdbqvOlffTcLvN8RgTnaehHlKGJ99gSuKc2nI0sFhBLeou8WTzuyw1
36wy9B9jecw2pt8nOwhnzp2lohiTmpH5PZH8FbGi6FuCxSbhlmw4tr1mnIwKeoqa+86rj0yL6GpG
AHhB6Ha3me+m+0prsb/rnREGT4ekMJNByb5eLp0uF8bG++XQPPpwuebT5fxUPrhIh0CbQ0T+CLYE
X3Lenes/GrjGMkIB4zS/YxaKIwucOVKeByq2Jbo0mrtETq/D5rfRwVwgdnX3JN5AHnbRMWzilPi8
Ud02jUEuRtPStdKjX5B7XXSU7XDank6n4oAn5vsZCxEEFuIU0bW5+7VSTASQ4tZM9YSNo+bakw0Z
bHOck7zoBj/yYheCSqKMyME6DI0GZXCbdlAr4zlyg0WGfnm1civwwWGKY0hyHT51lx3rXiakLnv+
m2+03Wtbu6/kE7rXnhMJOOjr1OSl/vVETiG0wiGA0NqFKfqyZfUUysItPkeLy+gavqt9fACfPx7U
yg43besZtzEOOGgmhd6zDjgVlU0YyS32l3jN4rFbWtaKjEv3Xca5E16cWz4lxoCmB+Dw65xlY8aH
Ac3565yRVr7PKQMHRA3KRz9CD1r5DWELa9k1owqDNY7ua1m99FCrj4VjhPcF+iUX1sMwkWgTVb1d
91vwR+jETz1Eg8QubCENLAjmuv84ESaW6ToJcUDwHfu21CcRET8Zv8E7QEKDTORpbgjQjfw2ZGhQ
NBoYuLnBmxrkqUGMkEEknLIKKzjPSEfcWuV29eksRCdixZN9uEUKvfvcOo8QrePUz48JmRZS0EkP
BUoBRHqWYlMSV2B4FLJ5YnsjSuNvpalt7vlrHDlobWMDQCV8/ZKzybgzqry662UpumVfgTdfeSeq
XQBof6hhFG6o5Z3o2E6jfpuHTDNRWc9ZuaVZb01J1jHoy89yIPtvQ4GElqkkycWTxvIks79G9j8I
3nRVWjnREL6oqhRuqGlQD7G0x0GdhKnpIEZaGPJe9BQmF+FJtlypmiMiqWUrO26BK9XOYJ1MPbNO
LE/dg5EgezlVzfVB4Lz36HiZ0AbDHEQYA0QDKPQaxHcmuweNsZaPtCih9nHLQ8W7bYBn3gLkx/Bl
4JlQTUVRJ1rZnv/QrbjdzVVOG1kHc7AOLSnpW9FLHKAuQsTJlX4l5pgnDxVC8Xk9nOe55+t9miSt
JPx+nWY3z4EDrXUYU+fAVjAhfYthpficxMfIR6TaSGEtRKn0vopPWHyEf3/MvhEioCVKVvQivhPz
1+Dvj/i3Gf85x6cvzx/nEVP8NnOjmB+u/GmOf34leS16p6DmYkQGIQEsQMTBaV20Vri9z1X8fpBQ
SeBiYLL33s1IE8SxQoAwop9n1u5tJMvqOuVht/gw1reLfdL63+eqPM2sc4luXuHVyIuKhl9XzVLN
ub6Q+apictFtvirmfwb4ZRfuzqDm36I+/MdVsan/cNWGwBQhWSC64n+oSYYivyetbKNxT++v5Nf/
eZ1dLf33//Fa/vT/iZcV1GOxn640v/Bf/9/8L//+P4qS7iQ/RsNRQFGtZb+17iWUxdFSgr2l5T6O
tTjQP5Qs7MEy21+kPECtxhoNnG2a4pgkZvtQoG+25S3H0UW0MhGejta9GDlP5PvM243ldSJRQsHa
xh6m/yaesl0QFZtc1p7E0zlW0JvEBuj3B3cyJNHRR1p6o+fKkxgmuoh6A+OSw4BIIM/qxyKwFiKC
UiuhjPrOMOWS+fbBOEEerJJa0hnv3UTIhCyovNMstAWHMtpaPeiQN8/I9nqvq8XSlmG3mdNhAm4b
apwdLPhHxTJ2MutIYA/6kmLpxqLnM0CtXzKPOvpFThvv07Efz3mbyOccYhSqmDCvphKyPIgeIwDg
bZNKw+1UlNHC6dQbE5glulbshPD2G8/XSqDl8inuHsRcYFbHYxgl3x0bwRNgTazePDXyt6IsxGmc
SRUphuS0jSy0/0RRHMwGG4RBdkb44PjaJLKG1iwMafQ186QdnirQVBtkBOJFYfh4r6m99mwAp8OP
D12QwHMuWle9GrGkPVthEm0lhyT5oFT686dBNqrxYpDM5u3S8XTm08EmMcJaLcnB8mPTmITtXnwA
Xg7+yqvguomPTXIhEdlJ/96NlcpeRLqmT0ce9OTQj80UO6tfS6yZTnqasCfqMrY+oqz6IrL23poX
+OBcH7oO+cadpLjZris91KQKZEXJ9GE+xxV/ZPEz5mjZd6WXsgV57xE0w99dVTJzD6KrPcrdoXZK
AiPvj/KhCtyDb/vk+QfbwGhJVh9xVs4PlitTRNX0UbRWCKfcKI6nPRZukR+aqThOxX8/tkBtDGtP
r5UeOsM1jqhZQrss0/Y2U1Rpk2so0DkSaC4MOFHhtermcWzxjRtLyfihaT9F1Gho9QdfarQXMTpG
HP3z6CYnssImvXrwEyX7UhkybH50Mlet3qqPcxEjE+1aHBPLx5/U/tha/V6cW0VnMdYsv1TwrJaD
FaUnuXCDowTzeoXvg/+c6OZDiCDEDzmYKHGt/FLoSNWjSQcKzMHPBCPMfgVWzRNdJT9+Vlx+07I1
Bg+yCxjCm9bObVuA0fT0n2HobEEW169DaYOT6wz5HnqnvK5idiZZk0mHtFOqdW9LH4ejRbfJok7/
CWduO0A/fVU066GMQbO4EU6wZ9uX9DUQtHpj9rnJ7llKj2oeEch0y449OT/Njoy2ohfZ6596tP4J
vOh4U3VF8t12PYJJ8fAVNaFulalmdCBYEN8qVgqE4bceeHnb4Hj4BFCdQpeo1lsLZtCou2AaWmQn
JV+C9EkRTTmZ8ApfVvLiyIh4WNCVSK5Nx+u56KYqeUQOjA0CLnu3NXL3FyOVCYtLzW0/ZPZFLDqn
NlESy9PKqz+UprZKcayLaPvnuAKbxJWqanZRL/POZ6nnVf5K/AqAbjQI8iPmIX4Fc3FuJdP/j87w
h+zLe9QSvWycF4JQe8Tkp17hl+VtRNF2MP7rosLblFPrXJxbRefKbd9b/1dj8Wo2lo74TUothBZP
H8tjnDvlMUwgF65FWRwM3V8nlmXuGla26ORPfURDaYCccE0P4DKmbAmhQ1yhAp5RKNl17ag/TLJj
F6FoIeot4LCrRIYvIISQpm6gZvSHLO2ji+2BA567kcAvt7144v3W7TrblDMIPfn9omHRgMkEqwHu
18aGysEBRSomy9AwTbemwsOoL7FwulY6BW65RngrqppE6m/rPLVxh2RYxpKBRw3aQVuwYeApp2Yz
yEYslBHKDUuUHnKgTntfivRbe+y5OU7B5saFgsJP7eVPPfCfalhsyJpU3WMpWJ/KoTwjxVXfiypi
YMMqt4aIHADk3YUda/csHLV/OQC9YJyNlBpn93RY21NIOkRtaN9ZkKbDKYZtq6F+H3Q//KkgauKu
ekME3uWZS1U5oNOvwGhdi6IYLdWQTCqtSb7kcitGxwFInNqPbqtp38J2gl2N1eUvdao32w91htiz
pJm3zZUEFC27GlGlih2MKP8adq3r8Fpb5xr42tFkrdvgb4SU3sQXstlxEy0AvlsSvpyqvET+3kvQ
izUDT59P/XO/uPYXjTCzbyQZSBL4HQALuZOaB3/KG4mDg6ISEvvVXpSuXYYpeyTK8nQWGZOY7jxE
nGU6VPQRHDtcyeiql3GVg/hDsoQk7W+5kilXasMQUPj56KZFTvdT2jQonSCWUXzCqTELl2baobcX
RKo1ZSUn7Rd5z40bU3SgcNcDDMX3s7muIm62b6bDp7q5KFpFP9c1AGPnMhm6MS1xdMnRhnc0Hrd5
lriAbkwghtdTub+gDIU1alGPe2zhx30KaG3yRuZUVIqDNzVH6iRHIE6vlWbykJGBWhetG7A6nzIA
fogtsyhruN9lNxaq+2CmkU920BtI+uxpZKW11ZGs7Ft9g2CpjEas4y2zULmA33+NwbVv3HrY90ln
PyDCf8Ffmn3xULlHo3NXpFWhOfuYChsNgjpYfS4D03zKW1jXnQrjhx8WJq0ugBevzPeBqchbDY1v
X4mGjd/mHXqPhOUKOHo8iIa1xdZaq5ZWamMOofXRUovTahFDCg+efGcCqzrZBdrvzpEV/om8/KF7
qrTEC/PZRgh2iWnK9zjMX6oRyW34/xVuMc1t5aPLE6oXInhPyP0iMWFPgtnI15MoApC/CFOW4wBm
yOpekHZVsp5UQDZZUff3neHcITbcLUdo4KUn9XDfooMEdXwVE68upQZxtiI8Q/8D/Waqxar0CYu5
KQhRtHMdULdoCBrNqyfVSClOD0690m6Q6dZXkPJgWdq7rtJ2cjXeFAkotFeTPMiCPqsqhxcpN+BO
ndJbRUBzWQtiGefG+bGTzS94lsVAbUptiV6zsvScknhk8OqOKACCKwvWRu5N3usn0vZrNQM4pwRx
s/dWHrpLC2AK8KyT4KbUSnBoREBhjfrwRca1FMEezkv0q8u63uuF9NMtOmXvqzHrc0w+6jDvlzKh
rAmvbmTGQ2Cggig7ebR1Je0WVdnvZitHJ31g6VCbT4YmvUGERJc7eg4JXZPM1b5HWrCHGwG1RdH4
aoIWl7vgL9nNX7wO1mcdW9LaVEaUAGLzzkogLSjI2zVFjx4XTn2yj69Lgn4CmbfwVjVHeJbSN91l
DRMNBsKVPI80yXngkSuB6fGMddbfAUoO7rEdvWknuw/039OTUlQWEpLVdvD8s1PVi8wgTF6h1gbW
jWsy8bbVsicVJbdd5ZdPKlKllg8e2sahHf8rTdkg0xouPEWGOK/lT5nfwcPufG+TjZCbKxjqCIi4
d2h+++vYhi2tObG015oftfyqG3CxbxJpN2RuuEFgftvW1lHRLXuDdpV+kBX44MXWkUNzKxdlzto0
/EbybDvpEnJA8LuqXNwCUcrn7q7Zq3JE8Yn8QotKSYsNl9Zi9KyXe5gC7T7VEJAq7SRZWZkebvwq
AIuR28FNEaGCMOFB4W02S0fudnqIGCb6y96NrKYw1y8FWeiNnCFbMBYOSmt+vksNZOyNNtzoZWxD
QEewHC7oqWVBAzUbxw75AoyvP6JUxY3HJ88HKjFf1UHqrAqzPbpq2Nz1GAkIFCvyz9my7bAgA9vi
nF3fvgPXjM5f3e8bKz0V6MPsc23cly7eovw7wym10QtjLdie0hEEaIVfMHR8YoiEeRBKdzaIfX2T
w6HYqJnyiK5rvCwQnr8xR+hLms8vp20ggQfkelrl4EPb6NtHx4yhehtKjicvUSEknRZ6AU+7Hnug
eXIb7UgpvwAVvGnkkCh0ckLkCo3JwAh3WYncpWsMr62ulMe07/mVo9kXlJh/8XVDiTeWTxZ7REOv
7ws9U3aWUgyrumyBPCAsgHged1SnVWBf+MPBqScp9KFQZK4ZVls7cY48Fnm9Ad8Pqz+4seUfE69B
PXE6A6MGgUyUpdbs9o4Rb800/Wpo/fCzsY92EvEvNGG/Hh3f5y0yna+hAejU7YvuHCZee5cE1ps6
1TsGoD2LKAF6c7X6aOcpWMHK+Ro7LaBNR01hdtGta7BJGDB8ccHmGbZursSsjlHtkeI1vlhmZhya
MHYWYnTBxh19tki51ewyu4R+0U5eLM5XVRsKCF++dwIcmz6okXYnVzayBZAGINUboKH7EI6bOBUH
yBnVfi5+bv5TH1H3oeOnKZBl9TL8f+oOKeTVmOORhyl9v0R7uGVjw6HSjOaCEq2zkPuhWqEbaYOL
mir9ok8XWl4W62ul2ho8tCPjyIOMmywOiCcFL6onzci/DF44XNRGx91Ek3ehk4938lSqxmhR8K49
GE0ZPi1EnYrrzEOH5qCoAzFbbBWbvaXnJJc4MdBk84Pgm6/jzkcYqD/BZ4/W3GRfNTwDNnUaneC+
I80BI18GKTAd0A1oAEb9KtfIMfzAd7o8+I0lHcUBKRbp6CgmynmoM8Ii7PSD1xj6QZzFWkBS9Nnr
PXwUpyZR4YZagHPNr7LVR5TFKFWrb4nYo8+UkTarY3DhcOPrY+tqrKyLsPka9ka26WvY3GscUM0b
hLiXLBO0BcEERD2RMzm0cf1+5ibtCtJ9zF0qr8mjS9X1oE7FT3VOOtQHeGol3qkb2TAOuos0NWvd
6ICrB+wZbQKCRG1yEAc35EzFliQLjJzQT2/txSEbzPez4tdZ0KHlpLd4X888SjdnAw79KR5wY5Kb
vXwmkAGIgPV8dqhHjyAPWv+2jB7ntSHrtezgFtwYb8QpUIQAsojiESvgXcNuLVj8e8yQqk26ZR/g
g4h8aIbNIlgDMAS5jufC75ghVUawia0vjr6epVwAnlokRAb5eWjkv7TRtn+0Ub4IWMeR76sryICB
9IZoaHHT+L376JoYlkaR6l5YLcsbIhruvoTdd7CGUFqrru7dGZiKLTtZT57DqPJvFAXJhB5zxFQl
RHSD5A9SOUPzvcwxL/SgfW6GAEYLkODdoA7uSw+6liBATwYa0uDJiwc0C0zH/Vo73TrVKujfE7JX
cSLzwTUmz1pJC3boy2ItgLBzMS2tlVRGtcYpHOf9VNSKcja167bk4aPomdsR2sd9Y4IriLFv9mrb
u8+CmIPXePtxgPgneqBS6d3Hcl+vCCVzf5iK4hBHXYPSkdbtCrTfo4Xh+UvLGIaLmAWzmpZYFCru
ohGRZAijiYOT7a8JoCR4+GGk+Iz/qgtD+TkjX3AQl7Vlpb/jhjyWDXoeSaD5B9MlFv+rOwy0eN3Y
NmLh4jJOXKPoWDs9UjX8P6Kj604bbRSCxetSeyDsIfg+VkLSyJOt0V+R+d+DZKqeqoaAAJs7f2Oj
8P/C3u7aQYu1dhloiXMwrCa/66Q65/NjpDchqbzAT+47IHiHDkANJuaO/trh/4lSjf3Vij3EKqDD
bEE41I+qpp5FByVEdyZFZ+1so1ALPkhNr9eqmvxSq2b+2Cqat3OCEsM2uDNf6/anGJhXMMa6UQoP
CBhk957N8jVv16VceM9jgoJAlGf9qUWP4mApVYbQqmF/adM4vCE7X/7VI6vbNCZBcVaNixrNqjtU
WtItOqrutuj19jZ2IVi5LQQnT5kcubXir9jA+g+hvSc/z9SV2jXxEZCwzMGE+hV66pM/pi9ifoC1
K50lx2uZ52Q7VARPbHksIFyELJaMKrjXOsW+Cdo4fIms/D5T9PqVtOQJ4WB8CVR7ERCJ9sDWj3eV
OZTfGgPnwiJugi898lEr4GAqwX4JV/CkTfbc+tpjSwCX1TEM/hxBn0B5Q7/PC3UFG0yfTHrdDQcX
VsxtCrHtRnRAW+eQBUO6U1ykdwACjDdZHbaXpkQqgh+2doN9qvZNL/nxx4hm36LDkZ57IwkWoqHG
gQEtUDu9i7mngT7RMWIlIPItDdQ3t8cD1Uce4ihbkzHLNJPSlE+xVUQPiepc3Arf7yFu8VUebGs4
eJaBN2YaxuMhng7iTBzyzmzX4ClW6EvAQYSp+4ZyxM4bJkxCCJyQ8fVf8HbfSiP1X1Q10BaF3Sp3
U6SFJ45cHKHkdntZlpGTSerm4uSIqYSSe2si1LVrgkBBSxwZUGWEZQ6BBv1De0ztB3M6+KHB7yQo
s4OoM6aAseShRIgroP0wsAFoAzVZRW7c3/HLRU1gTIyXUU+eQqK08FGbnOdwFeRPokF0ydymuyvs
xl1ncjkcFDJGB+Kz50YxirNuHHD0U27ZanZ3KMaYt8AmROFa46nFpamRYSrq7k5U8UtwTqZkb0RJ
1KNDMx5zRTkHiBVi0oQIGFgx7Xmep7PseI/QCzZA04XEwYrLYCezc4DeppC0R3fO34LTwwfSxKOm
rOF8Fu70/dRc78mzRhm32sr/ZsT2izFwo2/tfAOxGonl6gn9V1LpTYFRgFfihK76ykYnYnZWpwOa
SyOxqNJdSHIFCW861IXX4EEUhThSoMhCjIlK0dtmmY6HRFMgaNS8otxXfUcH7dCGuvTTgMzHYgwS
qjOs3bbgVpNa8PhcrT0kLJbwW2ith1oPrAcHkWk8eYs7UTJSsiMaLnIbUeytTN6jf9FB46evGOVb
bxX7ontRY5lKgxt5om5FW+EUwYat68IM7Gif4BO6ypt8+KbbzjarVeNRTWrSenUcwSmSu1tHUd5k
HXUJ0zN7tPRl/0skt9mmrpEcEkU/CdwzgF0WwjT6jRd80eP6mNRlchFVoWoXmLj7DYaWNGaeXuxV
3lMUPafZkDmD0bYRBXGQen5eoToWrO/on3q5sraqEEr21F8aLO8cZjnwRaJEi0JJt3IdRbeiUbEj
ZxGFHT7QU19zbMZd5AAjvLYGUnEvswcVJXHoE0DGkeeelMQvbvlW1IuGJ/Iz+uck6MxSfqv5xMYe
wRduZfva0RGD0hJpJaG9fOPaTrSx8aKY8LpTWE5PG1PHB1G9OzlKXb8ZXbEcnSb6aoV9sfYLxOmi
qm8e7D77LjogJ4dnaan0gAXdeK9Wg7VKSxPvSbjomI7e2FiRZrrh3rKt1R+H4lkex/BZKUv13CC7
SHadYq5KAd4aQ4OeNsUYd9SlypptS+RrR6bWZG/rKF8sqTLXbRqGuML1yhcn19CFr1EDUbo6vzgI
lSzMMsLRaYh4FUhUkW40a+U02JpyEmdpgxtrpbq7uaqrpepUG0+YEcGQZ4mJe5tnlreeyvZy1JVj
orNxhTXnr5ymTo4e7j5HcWZNRT2EGj+FJT60ioa4mBxJbEd9HzKP60pzGfq5tzdkacFt0H8pKh2f
ycLrzpbVuUd4KMWSgJDzVpBuN+W3Rssx79HBRZWpDtzViU5q2cck5zqQew7PWKQ1komCZtara6UU
ScpxHM/wILNdVWvFTnayBg6uLa3ctGjQhicTpoR6/oLR8vfa172//HYAWzVRhaGUr2ynxmKg4tHo
FUb3LEt8MxwkO+/SKK7WadfiA+15JlR51DEQjgnOfZeTAWEz92BVFVLy6ph8HeyFrwebXNoEXaLs
Qx8agjhUXhkfbN/5WNRQ6SQZg68S6Yka2fckQMTMb+97I3wJtSL/1qNEi52YMxx6uN1fEKM8iXrM
oaWlkmjJvirV4sl167Wo94opRqNBFmepwQINp+xdgGrgrWGpO8IgwzFwsvpWHFBKq1alMSJ3qySY
+GHsUp8LSIxiQGmO1UpWcnuNUgZA6cEa78fc6/e13rWrLHWVV/iUTgTj1eld/BANw90TLPPvEU9D
VaGx/Dcxsux6947kNGoqrhcW23EICK/k+YjhWx88OWH5I7Lz5Ow0bvCk5dIdknfORbRxy9hKvqff
2R3fLal2M7QvyHStxP7HItdikA3uiRRXPSZ9uVYhOhZU51iVe6yZUeaRoPFh4DZVigP4w3I19txi
fbcib4rE+3tzVNjYkXVVvJp7izPRMS/RhjAMr9hwd4JoKloavb90hWXvktHDo0zUadwLAyt2sZv4
+5qWUq9Q5eJ+bXvmHiUt43oQRbWyiOeKysF0YZ2LU6zmpU3ZqZ+HiEYxrvg1F5Y3LcKmt/xUyjv8
hfQbGdL7Nk5bgE9zORXlMK6xykawbvuhnFUtZfKNd9xrWfv3D5pWmkhCt9ouzEJgEXLq7xHNVK+t
pV30D5kTrCDZnCpQ0ovMUbG+0yoJmOvfB73wPPRB/i4WdRtsB61//FSf9qrEwoiD6Gu1fbR35Ait
jd/qReNcB5uiPeIx/6l6vtzctYFp2zimj0PP3xeZLzfXERI/505hb+cpxdmnvoZO0FWKUUcSDfP4
ubOoc4sAD3vgHdwnPTyl/9QRXxR/KcWsTubX/endEQ2D1DdTQtb8D28xshLhpi7Tn3+aZK7LBtgj
8kBQ8w9vsYzeUIuQm5+RwSd9OX1+f+o317V4paA5e+01vwvzSHFmWN62A3y7+1T/6e0lkvucmIWz
+ffvrmca9Q26rMit/Ot3F/3fBe4/41JcUhzmN2GuYxujsvkyEJn69WX9Y+fAQoSmd0qEfH/7Zs9v
hRjmmLm/tULn8VO9aJzrEIYYV2oe37NhPhUdfHhMFEPlhEj4ONx4qFjiAAjFOFYN+SRa2qCz+yVB
m3qBBbq3upZFUzSNhCj04uKKtdVxxCk2osFL/opsfiqKXrGjiDQ32Q+9tvs8ae5nHcudyeVPXETM
JyaQwCOwR2UZzeNRXTvmpCvdR4TBSNMdjEaC/iVOKzJAyRohogzsOkrtcApQWNJdLB2hB2CpaRvB
l6Zw8UaI3DdVy95skyWflnvyFl5ltdG8MXoKcqRacSl/4wkA3HU5xla7HnUvu5cylDIjtiByopcn
UQq6JkCnFzVEtGUJbY65tPZblKaC0LYjAIAIMCvEBnaqp6T3+nSIwyNx9OpOFEpoYnv8ZydJCiYX
deMYKSj5Zt71qghw4vnQIlbgmQ3MAFsd01svUDSSSlnmwZwA4dJg1+ic0kby7w3VBT3JVnNZ6aN/
L+pwF5F5HrbhThRFQ1chWS9Z9SWeRumjlp/kvDxZUZ4io+EG/QYOW7u4lt0BHGcjldUmisrgXkwQ
B/05jLIQ2hpVjjLKl3JwFp7hyms9ApVjTLHKvLLqgzgj1VAfGmSFeYxNLaL8qQ+azeESXW4EXaeg
5tzlw+C58tPcYq7rBa7d9QzsicMv+ddr+NAqeltaeExb1IzNtMU61Y81++C2nnOw5OwRlmC2mas+
dBGV/Mqcw9wszsyiBMXVIswqZplb7WnSuXjtPF/TSkdza46YWk+vYO73r69ZNGjdgH3JkaY2LiPM
scPgpPZFng5+qUiHJiInNpWsSYSN61uXiMTnqjMQ+Zn7ii5SFH71CKru5r7o0GSnhjWe6DD3TyK0
kDCXaheigbh3b93UgYUIgs4/MXfMFFCdlfkmrjzPm/VSsKlC1SGfyoub+7eF2t/0FQJdqc+XXy7/
m7Qz3W0cWbb1ExHgPPy1ZA2WPLvGP0RVdTfneebTn48hl+n26d0b514UkGBGRiRll0xmZqxYyzcL
9td5oECvrnU/xliH5GsKYeSR2Zwkjo+JDu4g59tJHdPyE86knzZt4yhIyC4fTO7hD/EOfXP/fLHB
DJHdRCWMJh3cJtcDGpy8A830+t0PBCLrbML0fpXPBeS+fu9+75WuPk9LjbZcqW9Xq23QazQhURIT
D10Kxitl/qQmcb9LGru9acwWjYBsucyjuCOD1B5GZW5viywZnrL6CDrXeMyWTmhn2mEeYYWv/B7m
jwLaQIq1mhHKULN/ip1peKAwmkw4UsAbAC7ebixdsswzm2e/QboR3RrjFC9NQxUpZOmuqr6MzRMF
JtmDa6Xapi7UZNcv3RFEaspqGcaz30ESiTiRQVLFNE6J67B/jVAblgFpPjgXaAxzzrWEyPClzwFe
dBMaSGy8zSWjaWdx5HbxEcOHcemaiaegNBXDbvhhWgkx8s/JACJnDDIOzfwyh2uXHOC1qddAjpdm
NMau2oag8OFa99E7KFAiWkclLijcfReb8wmtWVSMDdQB7BZ1HKWwDETXoFW5D2x+gyn/v5Bt05Wm
tavsHuBqdFTaAtadxblZZih41HGcYV4HPuRch9D6OmpWyG6NSHGQ+2RB/tDEcF6bHrwqcArdQddT
IEwVFnc5InjLtqANFrKhO82pXwcadwph5Yqgs/GoBrj4SZwKI/51arJGE/Ijxw36V5aly6VYXaFE
apds4+XyX3yFoemdK0gQ+4qUC0SoR5sdBsLq3Z+c/Ud78ZRmNrzbKYhgaByiYof4u/kdxudwzuYf
jYXgMfCO9AZwmf1sjC0nydghvQaxHTQUv1SzgsoDnJJzgd5fPrvdThim4CUAxiSX/9jXPcW+iWEC
RMCMgkfxWRRyzM0a866P7KJzs458nHJucxtRsTbeZfOgPzQKkIu8Gh32eKn+ILZKQV/UKvvySmzS
oLeSPATTrjKRn7jYw1H7a5x163ix9Z6XX7N9nLcyCf+53TVYl3Ijr6tlzXR541F0/fru+2C7DNTZ
ZoygR17d5ErecnIVlwov2Q+x6/AaB8uwtUWtlsXB8nJeByT2Ms2HucXRg5F+o2Rqc2oasDWa6Zaf
q0HxUWE3TQ58nWDnT4V1W1YIJfuASm5qTTdPZem0+y4wu3sbmaNrmDk1qE0BDWhT131FH/RPwwnM
X0jSwnYfQ3AABkqJpoSLij/xvlRuC2DSrH6Hn/BdwDOmxSG0PxAdeqwrN12lFyCatYkjfPJ3RgLO
VrrOYguH2b5p7PBzWFARdq1M017v++y29FvKASIPpiVLKdDXXZwvTe15x7ko/rhEQK0F2GlCF1wi
9HpAFN2wZuRxKFG80lMnOkK7CT36Ag4t9AC1l2Uu1/1hQmh9f3Fz9Raxc45M9pc+GM3i0PnBImu9
fBCJi0gSJt3rp1jmGHxIXmM4Bg++3GyuomHf2oBLtdnm5vyBTPep9niZM0mN8Awa59R1BnINce0c
RQRZcTv7weBQIqNi4elimnt971dokk8GmRGlyb0dhJ/6SRqj6PXTUJIX5pDmIKZ20aGBps/V3rm8
i1gGJGy1+egSJIN3I+bOUkFQDCa1z5aa7xy0W8GFqZ1+VaJbcAcp7Hw3DNrPxOjng5h6tlEoRfYV
io9Qs1+6MpJILYk9s8HSlE1sdwiiOGFyzhEmO5dQ5G7dSePLUemfUg1dh9GMo3MZtRU6GMulmrbR
uQMucoyTw0T9MJRG0EwlYxV+hv70L02vvdt6MMLPdZu+aGo03rdLT3e8GwiN8kfpWZoKVrx7tOf0
aESj8jDzv72Dqn3i8C+dD2prTex5ovJU90iK+oFS3xltbKOiOLqPpWX9KpFvsnNKsN2lMThRvTS5
UoNtc6u9mGRQ3NauXMXLQfIatfp9mC4LIlhT1+FfAyn1XTkl5blWh5z/tkrZmb3tPWajU23q1iq/
Qyx/G7q581fSuEA3nPGXjxILGVFvfkEWFZleSARui9ItbsqgvBvQvkBkNRweFEPvH+DBz9kLKf6u
WmwyoKfDeEwCi2QRdNk3vGDMvdVBWMUCsvAWKe18m5mweF5HDtkwG+6CjWejQ3w9RV2wr7IOKgDH
LO9tpUQsyoxsSDUL/SyN9XZVdmStLDs4VBHnsl0LBYwGxJIyeXGZeodTd/Mnpw3oVhh+fFVYevGZ
o5rsBE1PsHGMsvjsk8Q8mkgMbg07BvmWaul+7vuBxzZ/MRY555u8i3tYumLvDu6C6jzOobmF8mX6
YY5fdN+If4Wtp21AwbV3KYyVZ205Wdb58vz0XSArOGTIRG6GSvduq5z6j8aC1K1btqjGDTyi8S/4
zha5H86S567Vb6fEhnN/CUSjhF/y9NPsM9jFAlM5t5aW3pmQkm7EAQmEEYwByBBbu9cqLdg1Qzwc
Az1/MYayOrsluk5h637R4Kt+kCbISMlNQAAD4AJ3q6l04AwkfW3uo8VDBjJLC/eV7fIAf4v3ueGt
GirX6RggPioDg+E/pEXFCfLyAhXTNKjFtiazdi03vMQDlTqGKGVdotYBN1gEdfIHubOY/Z5nEGVZ
zkEiZYC9bLzTgFS9+zRZwH+J3aKotXxo6i50n01edpznyTuvobVvTJtphpVnvenkFTUaKPz21tui
Tjfeg5WUyJHX5hxQKZigSH1rW+w2vAzoRL7w5fAFDW7lam20OINdddRA9elI5cSJ3f3k3PZXWtsD
h5ljewRnCbfyEMKoNs3k9HtQRPlgJ2e/1eeXMXNBJszjCGKZLjTxcMSqUYrmNN3WSq2zHhp/SQ84
ivnUonjukLR6WQBYL+jAnuDyce+l55mcr7ZuD2TSrR/d0syPZJCNc+YHNJVqnI2axafeaTuxDzZf
6q1cluxEuivL9fg6JTNEAUtcX+pftAxkZpAWxjPiqtmhXAgHjUY1nnWt6Z8q/TNwTv1ZHCg3AAHF
guB48dec+Fh2nPxL10+YQ7mlhGt8Tr272M+jrYEMG/q9XTjv/EX/D+z3rimD6TT35XRim/YYciS3
L2rEheDJCyDKy+RanNZG3KVbO5161PX2ukrGHxoommMw+hBsTL6THr0RUJvsjKYkzx/kyhu7i99q
0ijRP0YDJALIxSRXCTybt/WsHlWqE29HhzNCsy80dp8jLBNLIwNylXnGfJrnHNnC33ZTCW8oTdD3
gLj15xC1eLDhjnHpNqnWnWw9RA15roxncQlgjdESo3xQShjSSugNt8Cwym2JatmxdnrjS2v1tx4M
ak8Z/ApPSZsDnffurRH9sg4i4HO7oAJGs1N5RNKVpgb5d0rL5Go1iYf4ik26E5T7VdOn2yYJ4n0R
QPNnV19nVOW2cLtlm8IvkN3qp96/iS1opZTYPwwV0NA0ckIEycl4IarTvdQLLxj0MtHPMQPyW5Vd
cNXm3iaDMvuP3Ka4gKxP+jluOQMb0KK696iOO+hzQ0bACJPbzii+DwgGnXl2N58Ai5ht/qlartUB
4NpQZ88WK9ZPkLYfOHrki9LPzScoTh7dClVrGdPH8pc+Ikcmcf6gkFjqUFyRwciEtL+C2ftGRrWh
QSC5OKkgkLa1msUvgGzJnQWO8bmz2aSPvj9+yxv/D7MMp59pNFEgqul/tr1x7SQF6WDYs1Jr5EFH
0QDJxAa+xAkYdtfXwx9Ifb1opdP8sO0ivUKHrP/aWCTSxrqABK7UTUAzUfo8QRC2rbXZeIBdN9yh
Kzzc8erp9gihd+dMcYJj5hpQ3qXpSxm7+lmaxEqN87C8C6UL0EG/0gFLou6CCymK4bpLSfWHE8X3
ceJ9g7p0ggjXT5t79F76Y6Ha721L2fJxTsxvQ+s099WcVDwIjF2d1SjWLI0zKUDBFoLhsgPLlKER
xGx1sKeE0PKpT4FH08qANot3CE7moDuOkx8Gd06vp3z4XLtNfpalaoSG+G3BJqnL+KuD+Ch18aih
gRjc19Vs77Wf9VrPWdRNsHNbecvqK6XioQEEWJSpfVe6aPrpYZ98S6eX0a/57ZSxdofs1H2FrN6L
NJNu7lEmqB+kNyj6uMHLOIh/Wlj9gdSxjqwYAT5PzIc5Co4yKCbViZDfLJU76Y3zIm8/ZOa+MGL0
5bQeAg0HktPRbNEZjWHD93m43nG6Pd6R9U/0qyZTf6pqMx3EJo24NHZRQ3L0czWnhfkayQrVBXxW
UijtpdD+io/cBxZy88pK/X4nk1xuIZdtQwWEHvVfLVif97Bft6BgUBgAGX2e7N770SIVsvHTvLsL
zBCaCz1BmAA1yB9VbJ+qWc0/w4ZWHlrbSPfBrBVfoTi6pnDC+4FWKtKHzmSei9xEwtV3IhTda8dG
Sn5W/IPehA2azJu2HuxvRmJ1bGzqaCfd2reOUz45L6bfeyfNAJon9qSYQLlwNv0QQwb5YKGtC77N
t7/Bd86KJ6Z2NYxt86UGF9EVkf2NE5JgN1T9cJB4xHecPO6/cXzmHUYPnWeJBnp0Tt3pT6jukRfT
l12EG2b2DUqSd+0w1PdD7tQIcdLMFJicqKsH2L+4ia2bjOV1NN1AIlwsmM7SPZUVXxYovkKqFcz8
HDrRXmaKYY9lnYsg69ma1et1YhntZjj7RrXZBqb2kA+dcigX7r65nZJmmywrClWZhz3vux8IGMHb
JyR9Zt6ErxR+CVr0aEYZn9WF/e8yKo5r34optmMv9fQx9jKNOur+QWnrOxke5c5yKY0FSvAYee6N
fJjcUbixTH35OGVfK8cQAFVrkr7Yy4eXuEQDqh8NM6VD/DwUvhD37tKi8OaKJyelHlXewt2tghYA
MfGgIyf5wEaRvLpHFRsgAsVT6o0K0+xOvJLFhhTTeDNr4xcxXZwrI3y0m7SBZ37mqBn68GhXw963
iMkyV1KO3X2QPMqcA4otZyQ6HoxsjJ9bVdsqCxBAh//8UXPsk/TyQudcz9Q/mwtyPStYjQ8lFVGB
C3pfd30EiiN9vtGWppSiNqlaG2BuQ1R3sUpfxtfuZVhGLkGd4/+OF1cZ+kf/ItU/oc4OSMsdgvu5
zIJ708+duwVQl0Um70ws0qimFkICNjUHo3cDVG2WgKbv4de3Kwv0Et3LiJorxg3HtbcSV2ljyIHm
MjyV9g4p73pfgK3TQwXcTuAZB4ManYcYtP3DyDLlGoWxbCtdDmLMh7GbwPBW7Seq1kEtlCZ6BUut
b68skHNQAgn4mGyr1ENzDsumfb2MzGFCJLTaAxFheLKzhux8ylNTopswag+pOVHxuthk+OIpE1Ws
Ma/+HU0u/JIrFa1jg0xxbNVAsZCXw/9WroYwGTZY06y+U/vDcTDgq7PDmUPkh4v237J+WkytrJ+W
rtiatyt0nrfJ4ise4js3cXGNBGp1oKLyOug65w8TUWVqjhrvJUYZB7IvHyZZ3/TukIDlbEMxlO9Q
cl8LLUMbJ4DLWsV9YVs575q8fYhtnz2iHQ8gEePhTA4OhvBwvJOehVLq8vggK/czMIPkQW0LdtZD
Pe51LzW/IGoUIgbrhfctGkyfq/AvpTWNL0CmprM+oEAv3TVIupcgZ4ooKYxIrdvjuLPU+24cwie/
rMNncBnhDimh4Fq6PX+TzzhYTvLqAA0aolH9z6RtNHuPWHF9Q8ER+2R1zLeFU5ffqdvfca5o/2Go
5s+m64ZPPLWLXR3nwUlR2FILbYK4Il7LmUve3lgQA27L5SSdg8hoX5FgIDuqUUUI2KG4M5wo3jeL
kSoz70I//R/rb9EA+3vdAd8VCJA9yg9QO9fImKEe9p6rtGYTmViwMXxHbQRaTmptbyfVO8hfxdqM
yH6gOxndriY7V7LNMPvJfrVRTpzsw9BBK2X9SwP+s04pf2gSoNv2uykv9iXSV/rvwzCVd5mZccwD
NUUCg/3D0usb3bj0DPSlq4XFwshdda8bCxcnSSF1ooZKGUoUUlP23/OyE6oMraFkzT2Kx2qfR8QS
inFIyKQQKgNj3n6tbXSWpPza5BjSQK+S7wvF2FRouNB8OhOKHZRll/2onVHD+RnFZlJvejBNaBj1
98ZSpS2+JunWV9YEcOrRlrMQXqVLFk4olRF/zd2j9FF6jq9l+B3l8lBMnrZjW/w6ZMQNrATif6Ff
XodkvrZGO4J0W+Q6G8OvjCPVE8UdLHjFnVyBSf0qspqrvX0b5Ajn3WBWOa9BEr4MaoVrHsQeg+vb
TEoN2loZvI3NQfwhTDTtxQJ3ttcol95OU6GxzmzSk2OoI4gyRvOBl6TtZZwUMChNGBms+gbtScLR
tf2TH1E5yxja6K9zS1fmDtTgdW5qwFjWLHNL6NvcmRX7uymZ7U1hRiYZZW2fJdDASnMhfo0n7yVX
TO0oNpMzdlQpjD65VqqRkxigXN72LfgSsk4xWcq7YMqCs31d1yjFV6k2fAJWXJzCaNQP0PLtJsAP
PCHjpcqoC/RypNaPtx90Kruyi9tjEmV7iBmKSp++q3WZ7dWyoCasyLPvrIY/mNvISr/ngMn+wZtJ
HNV1TlFGlZIuBwnqcsRQJzNnCnIpzaQF0PmQtd6stnc+pkQqkEWc1vFL4DLbOgWZNFj0rRppBRho
KQkuvHtpMuh4T4mq3SPq/moSez+SQTLr3tnCtvx+ICDFbdTzRBXWb/t/miNf8ua1Zmzz2Ym/tCDs
5MWSzMZ5DrL5q8Fx79aLxuyW/9H4rGbOcD3xe/67KziQ+aveIncOuJBNY2qfkqpFN6O0yk0Yz9kv
NCvhDUrn70EGWu+Dh1cjb0KKzbgaKgsyCJ0niJVEyTlyWue2Q3D3Vq4MxXBuIeVCOmiGl3kd6IME
cNUS5upmfL7MIt5aHeZbD1T5dfApyOLuycz4w1CjqN83ioNmEkmvp7JKtKcp9r52HWyZYhoTtTs7
XvlZxsSUzJ7L/H2+B9SuZhvnCfHh7knGQO30e8QlDHZFLurzb5NJ+FgGxn5GVAax952kcFNJ68ol
4Brj1oVhc0ntzksjV5fs72gZt5QRfjBLV+KYr/RS+wYpnaNszkN9aO7jpfGH9GwHXk4V4LJpX/bl
cjVm+TlW5v9sX13f/GUemVpMf59/veWbv8wv81C5AvZn9A6SipGkTGWor5kZsaVLjqYpZ5DZvQ2r
7dJdB9bu0EFM/m4YXNXWTrI/e+Rpd0WYLkquy9cllKZT5hu76g4TJ+y3Yr+4SJ9FLntraNl34izD
qyP0BZdYvSu88wiTMzTqoeHAUAOxwpUWUte1svutNiH7s0gpPholgplRyO525Q5sTPfVdmEglLjV
x4opwpla1eZ4rMlJNI/sdnfviLuEyMurODSiQrzcC5mXvZB7yYB0J8j4C855YEByzVI78oauNx6l
JN/DpmWnCsc5Omhbflz0bINSvdIzxX+metq7nqxWO7vk8G94+CdIapG+JbdcbxItqb9nME4h0WH+
BS/oJVzht3dl6/BPxYpqJLfGcgDZKfvALueTkM4J/Zw0K5/sR9a6MD+AdeUZ6P6dgXa0nYKjkabY
Cv1twR5szLp76QjRbbGUBlqZn+5Xftzc4y1gIp5ytdqEAvdv4TJWovS9ocgt3VvzNN8YU/iY+rN/
kiZerrolmwqfB5dZ2l1rXaQiQfNmE581pFlH3kIs1YcpsKHeriO1lG7aIPxE2rtdlkDtEzKd5m2k
9+fL4BTV5rU5U3uhLWQ+0oCo481ntCSKMOWeVh0aHlFLkFhkHgmcFd3fvrsLTIUXl7e7GEIAtDrL
BF5Y54ca2oINBzNXcOdOzzxBjU9LD8D19KwuvQwSCRkzFu62tbdQt73FaRyHbOGGUxxn42oW1Lcm
XL9HdlE/9R6eF1PWWAKGisqyo+SMglnUM5p9qlEFQ933ovr97KILidBcTmXD0lUgkD1kXlltZBRZ
r/jZbffSWf2DUrGO6Ghaz2AwUw6V6haZ+yA68Bx+LEV+Q2787jP0FQDwfk6oBWCBsB2qhGJctyPf
G6cvkfGnDr3JJyUxkqWjLVoY0nGyv6y5Zd386qYubr87VDXZh8af20NVNM2jrSH4l4blWYHU69Gu
tVpMNdxll1/TUmy7MZN03oIVDZ5lZ+Rk+pXR1smjbJGqIRl3amtPWxmUJpm0K+RGgZtk2onEU/jU
ImF3BfAr/iONO1KsRvajycnQxF1r3U5ZWZ5ZSEIB5RvBt4S1ZlFq8R9lHJFcc2332XMrHZBF4B4a
KqaeUK6kKnJxyZkNQdjsh1Prr7P1ulKcew53r9kdqodXVulZY2VKPRFVvmmif4PR+tmfB/ju02Iz
dyk1i2oD28xsz991VaXEB03A5xShzWuKVFLoHnsOAZO+P1aO1t8mdm9fNx6UdUqbsGkB6/ctKLTn
dgzeT1mX7X2xTJkacA22wN+efeOQyLOIlEFy2eJV1NmMpKvOsuGTraBcqctbVhn7jQ1285zJu3h1
WaIqLy+p5MRttQ8zB7GNkkGOMzz0k1N+a0m+8gqx4kPeG9W3odCogurGz1HqjScYoeyN2F1dmeGy
Ueu7uDG8p7+Hl+A4DjIbpzsbAwr7Szi1hvsxG6crNHKn770ef+HXw5JjnMpzGYbupk57au/C7GK3
A/6n/8G++iPAWpGzFlEQjrsDMAZ5fJxjDdHohZvdW9jHpam7/mpE+wdU70I07jpmtUl0FFJcS4HP
W+KSgCPYYCFgX4Pf4vh4838htDKXOv2/nb24EMDyz/VM3eMU5gOflVE1AdkrL/4B7YOGjJzTB8/C
0ze6Uwl9KOgh6QrZn1xdGADX/soAKDaJ060eXbI3asCVKTA2cyQnVG3ednY33uos7ZDrAlOmWMl4
K403+7AlyUhZkvQdFsdunJ46F1BOf64isGoQV/h7i4fDgULl9qXKoh/CgQiY6duAttIL6nD+XlXU
dw6onHDYHkUwx/2XEyzd/kCHYNsq7NyWxkGWpjsG7Dp/P5bIOGFKy8qvf9iBr7cU2VDt+4sHCTKX
uWt9kqsgKe1P82ILF5tcie0/+zXDiU0bVTVNAOFqOdqkttQe7W4ehdR2fWsjCl3lDYKGmn4VZ+Zw
MuQV4kL2anJAdZJ3TzNBkW4vXXn5dEtXRv8pVpxlKlbm48nToYxCfQFQxsSb1Isi5bG1Kv8xihpg
QwVn/WJLOt1/bIP6UPRtfie9OHPye/Q4tpexJajh8mj2Gvm/t4msyhuuDZ+3rfjJQNwUr5OL7TIB
kwdRVNzJ7TMOQxAYhGVHeHmJ3wIPV47rMkkxdRj4/7FPUm47O5FylNjVJVIK9JCpPAbxBc2rNMZQ
xWejba5kSQgxVfxK+loXw3hraAZAJ/iELmvF0YUS9uIjcRpxMiKLSrmSaUju3OdGnB3T3BhupQmL
erz1zeUFYTjutusrbjQs4htIfIwXnz4rug2cGe52jZNR8RObuPgJmsjROC38tBW7e8vslWlAGR5d
z9YFpLKoQmk3ehVfl4tOSL40cmWTDW22Q15rN2UVXUat9E8NMpvv/C90JsTGQ0WWBMkTOAYC6GRU
0/6pzWqiknwbq4NON8q5v24HKgUOLcXJSdpzIMveaUPN5ICc/fJTR2/Gy896+TEHnx9b/EOLKt71
V+OYljFs44BTWhm5/NwynczEkvdBLyvvK9+66KrwvfSR8nIkwTwTzrlQBS+m+CWL36AYzl7r9+dQ
HV+vPtgsZzglY+QfPtgl6oPNKOEiqT2Y8v59zjXWzfsTJC/+Yb2/htTv62HY0P2BDLqCFFpfTEct
d/cJorV8U1WyhpY+BN0VZz9Ul1eFdi1GmJ2GM+QBOEkMh4z7YZpj/1aGq7LRtlli8Lu3IQ/TYle9
7uxmYJHMjBL8bm7p60uOwPRs6H+YevXjqH54FyGjYvunT/TBeb3l24eUiVmcnv89oWDoaPT97a1m
24juOY5qu4tSnqV/fKtNQxAPZlr/KrISCrzlQGg9KfrHkyMZbsw0UVBkM6xt75Q8ItfTqXcHVR+m
cyKKZ8FfDmX46AXhtBHFO4oehm3euOqme5PTW6Xw2jehvN7lRMFpz2JZzWt3nehD+OqcQUWwK6xk
55MUYWtJlXPXnsc0CH65pYUAZ2mEYOYLqpNb37lWC7P+MqjZfe+5LG/N/hsA9u6TrQbOrjJsh6PG
QXuQucRDiS9zOZCubzTE+D7OhRLpvalQJPq6Bs8KgFSKBs+pGf2S19HvjryMQEzJiLyKfndk5Leb
xPweed0gNdHhdfo8C/trdwCnkJI9TIJBBRmWtC6Q8/ax4Q3tXEV57N2jRd5ttbIPrqvI8u7FJs0S
C3cNGfY3+1v8nADf0ZYmDGLqZTSeam1VN/f10kQTaQ2fow8xJXPwzj5HnXMrJmnMUH/nLyZgnpCm
LLr1fGfti6+4yeibfb3dmz1Z7ik9+Rhu0cHiiMK6/6kokhGuh8IGp0PRQhr9EeUwXRtLEX5j5MdJ
mdNf8MLBSlRY9WNvdtkNZLTpLi6G6KvpJMc4iLNfQWF/eX1HNJTp39pGFz4bGXJLKhwF19KVpvyS
gqd7Mt/Gkalurg1q166MzDarn0bagkUGBUhWyFQorTMUaweomd/U0iR23JDn/T1gFlZz70S1vSkD
zTj2WrHvyKd+Jd3pXiedNt0AZnIeIF6CaXMhuZ68ch+71XsPs8rc/7NHr0BBSUnFV4c3+6nn7ViC
XOVSdfTmpC8NzCCokSSm3eymIvhx6cqI+Ii3dNc40MPMI8OXSxmaF3oxBxbvnaJ732eOD3aDzYoh
AN3znOfV8NS1d9LxFvWDCcnbTYpuFm8fHCJzCs9p3v7pi9wBdDVPTm7MtxKAFle098mZb9NFG0Em
S+OPk6E6Btf9cjeZzO+qP0dF/zmOLmQs/+mRLg/3UlPA4lT1cX16r6+EDzalK2zgGWoL1uB/v10+
2OS2CTxJKALWx8sLTx8y/wD1/Lla1l6WLLSsqPnsuWV7QANjBMDLgDRQRI23YrPN8rOyeIhp9eCn
W5Ziv0dl4GILqIG5ek11uV1mbKE4cFKy9527//c3kY4q69/eRKrtwJ1m6A7HM45qWq7+941BQcHM
sJSNQYo1IT6OQFozDfZ5bVg+2OfYyd7bGgraY0v1blY3uRLfdzY3gsj8P835zk/u+P85p2NwvHMl
k8qnTSdtA6b6//kzDhYioYMePCiZlcLMDwlOxMHLc2H4BbgwfauZQcT3FRNUrOlWffPww+G7ndnd
5L8EQUTunjxSUbEcvQoGanblKvwH2+IXUNN8Troi3lhjYiAgPszaSRrNGucjIhrbd6al1gJqK/3V
713Iu8sEjpA1kFod7QRDjU05P4jFaqeAxjhFjl7vwFDCFT01YNSdyDyPaNtxIg8H0MUYLCMsmaFY
qeyIvMVvnzVEriL21f1V/Nfcd+O/zPTulhLwYRa5m9j+6ZZycxlNKhhyB8pnt3U2q6dEKV8b6Mvq
G7sGJm4E7+3iVlPKAQHu4ix9M2JjcPFcp7H04HsequpOl9F16nzMp/fzriGXeUHwuyzQCu1yBwl8
N8fH8PVjyFWlKtUNpRfvPt56a/lh1vt9nHqdytOdb3Mfarv1x7/cV1zEGBl2f+XFuXZlLPWQawMw
BJlz2z+uJrkKliLK1TbptgaEjUMu6mTeD3zwk4j/85wfJlm7Ckdh8KP9Xz/jOsGghK+fdrW9fUaj
GF/+/RlrGn+XsmaV7zgoE9impiJqbTofV/t1Us2GqpsQHyiQlAT68hAAEZD4fXknV6SkyjszRQJ1
GMfNB3u8DI6NRRUvPOarv9glckzV7BQb3V56q118R0oUbij7uBG7FjixdiWXXV2nN4ad3X6YsjWM
eTNmkBDIw3Rc2EFyleq49elOuQ//BWs/XV4PVOG8PYHfXX6Y5N3I+8vRNSCo/rPS+/A5bjINNOlU
HlPQxw+GgxBari6yIPNXh9fxH9nIA2Z1tQz71bWbUKzUVbDjraIPnMVBW5nvBB7TRNYNh4naWXoC
j+GJ3WzyLHIvHgKxaVq73ec2r8FKbdETAPrb3RpZfgHlXGzLVL6ivU4l861TZaMdKFetBbUG/Brp
BqCpo/endkz6k6YZVLx11IVf+jLSeGrhb1anIIbCrruxIdRhxVexcrh6f63O7UzRgoiHVKOa7UBN
kfSdDp1uGXeD2Q+wIJKRWHqerOfFAVOYJeaddKQBdClxq1ksv6cT82UCY/EM5sucq9Nv8zqBqg+A
xfP63a1iRynPgZW5Z734tGZFa78tHhTn5YOl618kkSpm243ERxTTJPEqlt/zdFQ5HZ2wTSn4vjhe
Eqy/p37XCxHqMhf5t/b1tjzH6P2Ok7u5sxJAxVXW13E71XCLQBYsV+HSlat1YBic+jSV1m3m2rCj
vwWI/UN3nUkG1unWAQmTbm/b5XVSAZKeS9tkE7RMLSGIH0JEGrtKR2Xv24crtJb+65hFRZvvQ2z+
NtxCI+tpirerQL7tbA5wrnRYk0ALLzq7OqRZaBGERQF7JJs+OV5bm1RxKCuT4czhrS8x6/BlCpnN
WqaIF16a1efdfSRGfIplHooMmmC/enb8nVyixVEGZgslibTQ1e1gxuFJNY20uIIVNzxJH5otyJSW
poFu+/iqfONpLoqJCRxa1BBCfUyuad96Mfo6kOdtZh1oxWkZHu3k9/Bkla/DRuF1zE5WVKJTc0At
cYUJrPOoCn9i4ijzCIhAV/l4r8f/IFIgaYGQJi6uItOuNmVDObhWpu62XrOSsZI62m5a0Gsybizj
iaQlJWuZFsqN4kCIRzGfW2yNITZhSuhr+FaXvp976tldGrmSZvVpVf0GHlnOFCtgtKHbuE9xZzkP
OhIQnpV4T2KyvIHj065yr6UrA36wjYexffJt032iGqfZBUWiLmoar0EGOcVaq5R7iSlH190bMEFv
FMWacqqho/tOqQwqRpd7+t50VDJFu5IuqHvyIii6mHVl3w6aU93wujxKz+tV+1bLA/t27bYzq+Ap
LMdrGQihEN44yoj0X5KWMF7OxYlyCEilpV9HLhU5EHR0aIdIR8zvPCRCRlL+N0s4yIhYjessY2Kx
Es+1vNgbo/8gfuuMa8RqW11M+URrX67K5U6rbXKDTVD2j0ZTaHd22g+fdNf5I5sT/VZ6FGlD5p1O
xlm6yAqMV7xZ7dPFl0IzhCwm/ybojP/Cm61ZH+VjbM+zOJT0VNc2HUt31L9vBwd23F4PDdNN79nq
7vKeb9vqWx0E8/79C3t914dNbOxzzf8yIznj7WRV8CGwr4K+uiwnZNjx42ZnOhlIv8TUTjH5YshK
KBmjpks/BZXDjkZGpH+5Imv0aryMy1C6RJoutf/itMZcfDw31fdV36snMys7mKHJQ/8Pa9+1JDcO
bPkv+7yIoCf4sC/lbZtqq3lhyA0N6A1ovv4eJFvNVo00mhuxERMcIB1L3dUkkMg8h05q6Ahn4Ckw
t1F+sabzGlLUAgj8PbiEDzQlRe6LJdcafkteUoTaOezTI+lIRMFr0JPjvY8jJPKk4G7gqCyROndS
CpmOKFRAkfwhSmVxV+VfHZ74x0rxlNHFVzxls4zLVltlFR4fVwqaksdsfCXTFc9Z5JVPPM9vw5DJ
m2yofB2n86W8CXyHL4sOjxzwO7T2ioQ+wGEAulPuI7DA6CBE1OQNr5ruHIqHDyKSo0nU3bK4iBcU
mvxJ0SkvD/itU3iSkXaK8H4PUoAIK98GADzYgluBnUsZx0dUZm5o1iiiDRrNl6zLHxPNZ7tZNJth
v81XQNzQ0HiIaLOCpu/Br+SzrQqea8ZbcJZr2R9OYV1V+/3hLFtT7EwOOgg04NWDncm+OoQNUHCO
+sUSb/QpG89wjAOmFhxygM2oO9Xq4tHRyjTXXHns+leaXJn9ShaG6M7qrbpZOXQKQy5TPKkSXjTP
0I95rNgrTWbxHO9KxoIfQWcTGk0KCVhMD3jeKUhf1CZw2pwxgPHlwCveT1PSdIFC6JmGMq02ko/5
h43nB/XklIvsxIB49haDNm1X+7VOxRkMJFWuFFdTC0DC/76n04k/4OffpYEcOFbsro7jHZN6Rr5+
vkRZUP+//6P/X4myxNwfgDYeqRVZErTGQc/PXRaFhzxNjINwDONA4vkSKyuaDkNZmksaXlm39Win
C/LWrRBDMkL/K94JZDoN56A1OXywouHkO38IbTj3ph1Md//gQsaz2fUdri1n8w8fjtxdMeTAGUiT
dY6lK/gEgIp3bMcSG1MeojysYu456Nx+qydW6TWLXumT2ga+qlJludYjb64sPQ1QGm79SB0r1Ecf
GiWOfCOAwyyGyFONZYNWH0g/C2lqRbFRHyr0uiw0ZdnhPKUD1YQNzKc+agBZJspjEHNUUlkA0EO+
jcYkRmIYGMYh+IAqr4ABCQHRUx6v51IJSY0NAywn/TQumsxdGyC3mPyt0djUodUDxRzQ02mst/12
NMF1NAzyuUjqBj8QiYYrOz7g8LnIjnkNjjzQGe4nZYvOqwVePmLjJFZ0gz86G4y85VCscaoAAiIl
BFuuo68srXJ2Td48kyFdhqatNKQQdYpPInLAgwJR1J2YU9/9+1+G5V2dbeIpZzo6B3Qi2I+wmDCu
MspDnaLjXaTjMfYtZ2u1XXyki/E+oinDU+Q4tnZ8jL2M4RjH/EpyEpEy8HkDFpffuZHNb8P7nnKe
bQSQD9eyd77OovlTVVryxa5Cf2uBQ/KGRdgoN2iERJN2e1+6WDqvQOVh3SRBXWAlpngdSQg8En+f
Ot19gAoMHINnEjt2tEJuyRoFkIGJLyxsVJwxsn+EJsUcjO5Hly4RYH1LB/ChLSsRX1orCpEHVEvd
BJUBR47Hy97uqnUZZFiikowuZDJZz3MaXYeg5WsB7qUCPfZOsM9B8jO7XIdIUVVrL4koWnfQXmx5
w2M38ubG1TNAKCs6TcAMpeuaS47CQHB1/mzWhRX+1NvsULgj24M5M7PPeDfddDKTu2kKkINwWzGp
LZjf1xutj8pPyL/cyFC0DzIGKkpnZzYQPyEPh1JbdnoHWlfQnj2D6GyF3Vj5qQePx5bcww7TkIOi
S7n7OXDae/zNLEheOL2Bw3b2KS6treFi50jVNTNjNo2uKm5mWYdqfvKa6nZmN3RB6McOlOsiBtQc
CDEBNReF/QKUZ866zfzE25CQLql0zX0DeORZRKNKHYJcyYxB9AsAhTvrWZFR7k10br2I+7Rc15o/
OMs+ZNgM0xDHrCH6kTE3gjyaRjSlSybAWOnG51niGfHPAUglVYC0CPIcvGbvsWkoZqlfx0vD00AH
pMcJILXGjxtS2p9yEx2wC9JUusbR8+mJtYvdHzAXeaqD7OuHD03R7f9m4zVY3C9ISNvb3xqS1gJR
qyXB2eM72VLzXQDrx6jIBEX290HPawDZBP0zC9g2YSjDHgIretY7tIzDZszc8T4MEhAswcbyPP1s
ijIBpRSU4IDJD66OrCxpq8Gpt/3oojRcGWetCYz60OZbmoICPFvGruAHmqbCvbq5N6AThW6OZzfZ
0M0FXoV0t8Yd326uG7LaohharoUWpGcP+6VUr7M7JkcglKA3vloOKfhWSRii6/4usYyE7Gg2y8nW
7cDsKjXG8cP9EY/sgJAL2Rxvdn6PV6bisWAWA9IPc4/Ag+XHTDZCvx+B2bCpyuDvuO591PG+q1GZ
HbYbrUpugbrjbd3Oyfov5PjuIgVoFFb5CA6st3MovyqWc08DFaJFGkDpwBC0muVT5RoVtpE2NKMV
EEdUGZk6ep2L2EibwvdKLkJAR1SB3Z0/8SywxOLtfyCkoqnCx/og/lQDrBCEUbo45DvU/IUnbvXh
iUZjK5t45au5yNHRu8oSw1gaAB4A6k2S4JxMqcqo15ozGAb9I1ozUgvyyZFimKAo6jbAa3hznITC
uQEHBLiQ6yQ/u4XMzzSiiwYMjU3foFfvSnFlnPrxXnaoN/RT+6P/bKa1ZbQpJLjR5ui/iqkiWQzP
79+a/W8+k/Meab5XCz6aJY9Ry0spQDSKusfa+BbqBXKVc1aQRtPFQArPAsemymN+EP9cKlh8tJoS
klfB6higPYq+3AIq7YGVbXfPk7FH2eCAUo7M3iP3yl8qnCVurizwYesHDiadbV6b7JC0LcMKbgRj
ZqF1HHSfbrIStu/ZS1K1lgQZUwPYbqzwftjT9FqN3AicUmU0OZH9CEitbNE3Fviowz7B4g36Sfhh
SLEmaZ3Ex39f2XnXx1iubeM/x9IMA13OxnUpdoG+AXB/DcEprmJwAiYSxMhlimOVAHwCNHL1AlQC
NCQ1XUplOE9nF9CHxIvK74FDgH1HtpjjkPXV9Lexrm86+5W9uH/LDTPhg6SUcxx8LksXqVEPVL66
3X4Db01+pItQnaU0GgxF91qhHhlkBEo6q0g/aSYrEljJ53psckWCkx+7MTsHMgQ14HIcKmctBXLr
LODe2sdG4FS16ljcHxNw0qq544g3YTvIctPZAQCe3mVkXSgXGtGFtOSr6QvJZf4hxlXIecpbJP/p
U4AsNAa8dovk7r9/QXT9HwkOB3SOKDK3PcfB/66X/j2Kv8dIIKXle50ZgDtCJVHoAUxPbBrlAuhJ
LtDO1wMVwJBweoSXSmUr1fwc//BwH8vuzXN+H0xqMgdKWLoMYpmtKeQU3QtdY8MBqAjma3cT+7X9
MoLecwti+Bxden74bPiAVUHn7RdgfiTLsPO8G8eKx3OVI70q7Sj6ojwTM/hcjtLe1OogD8xRa14A
JayvXZT5KRHJaTTLHDq9m+dXNo06CFShGPKCfwh15frbW/Z2t05r9Li7Yzps0XvIgWyCi5Y6QQW6
SRzEWab8bupdvDXetcCiyX1UdJTdWoJncEEunmbzE3m8OeeVeRya7yQiZW61yxalF2jm8ap7bHxf
AOSZHRs6XVPTMEcfKirG1dHbj+msJeO8G8CwK4I/9I38M9fm2I7tgUfYQZIbv6GrRHbi6UYiJNg7
gdQCapgxibZZkkVLPS2zO7r4yPDfOUW9j/WwO3Wmg4UQ2bUZ0G3Re4152Q3+sQNobF9cdOkgd+CN
9a2ZFPUtT0ccamaoxNX8N1EH0GP8VG2QLwj3qQNU7l9V6/jLkNtooW7D6AE9NU+Z6jkHK+VXoCGe
mAm2NZDTgk+xS4Ay5gufH7i60CjOdQ7EalwmQxr+Fxs3zLzJcY5DYQFXrW74fhuKOMokXA3q/jS9
uv8c6+r2NJ0Cko1nR+0fADUAmnGdNMWjBKgUaHjAiQNK1K5KpdFmBVifLDCPWe1+yy2QFwmwh3Wa
bB9yGxiAOVbsK1PG7QPg6bp7A1yupKSLjDusKrXEBCOjCwcD7XN5HIDPT/nTxfLgZAGBj2aOA+ok
oDNWK3KoO926ALR4Ns/bxkbPgI4KdhWiQCEAUBeHT3HWOMWyjptPggFKbax9fZdbLnZP0hPHoEsT
vEU0ARTjH1Ma0aVFEfB69EBreGUXhrH2FmG2lirCPCWXeUqjOUwaAH5sAWSFtxtcGVKsuLE2Rm+c
qKp50Lm2SkLw01PFsw4Um2lK1dDzlLSz8R98Qbh5F9fdLjX88qzHDV/rAv0zQk1JNnIOiHcsiNqT
119IRJdMA+IZjcACXvULtDWDyxtwrVvexqN24BWOb5wWmGmzJZk3SGxg7/wWcAofMSm3Gvf+dhWU
h60urS6arV4UGeB0eHYzK2hUK22bYE1DWmvIgb1OGt1Bu2kRxgAgC4AIcuV8FZW0sx35zlFnxdU9
Z8UcgCLX6hOR8ayYRj//ayiAFTVyUSARs4gVTinBbsWFWZ5wDlESYBBAQYMzXaZ5bTXAsdUUWGhw
jq27GtyTAciLPyG9gIzpz6NcVarVupd9ohFp6+a11HL3xgFP1aM0MuBxegE/0jSzKxB3oilrm2m2
9Rg1UbJlbu2uSIsife/gWLaOXye0IIfob1lnn0lJFytdRE0gHwult1z9DsALwS2pPG6jjVhBmtI0
kZlAdsRlfzjGAYrPz48kF6g9JjcVEhRy/xzHOT8fktZGALLM0BufS8Am4dgPkGbvF4Gun2k6msmX
qB/llpQkz9X+ZOix/BQS7GPjaxon5auNE6NjjQ4V8IwXw2vpSjSEOmF5LENzeE2fgRNfvbajph3B
3NwvmTska6DxRlWzGodsza042PtOGNzHVSdw+OVbX2vj0KEQ+1uryXHhsni8gPHS3/7KNM+PTJrj
fsyyfstwUr/gvnQfItMyNmHlOQee44QnxSHISqJw47WW4cXFqfz3EbQpuRd0f2ng/Vi2SWbfZokE
652esW04FOY9Q2vg0kW282uM8gVycvv0O1CgrSedAw2zDwtsfnUT7HMidc4VMG4egv6l8zPjUTEU
HoEtrStYEPOpE3W5TO0sOdCDaJ5S+4VlaeWy1Q1xQFPbdyT17TMbh41b9dGFerddpqHS1Q4v1LzN
Adru6El0oY5vBzPSUcu3mnGle/f72RJ8O/vYDPMnoJtpyyDq+3s9Gr1NZYIiT1iyPzq97m9EXMt7
R3jaUgTSfPVY/lxqFnqZT6GZgy617bwnYCo6r0mSakuvB6vqb8M0aMBcWvgWLJDKEjdcz9DC7Pbu
nj7iPKV/WyNquURVkLunfxxpaUr/Opp6tt3vtJgvmsHtX/NOOzSx3T0AR7ACMj/IiEjO7dJAfYiV
7hz1tWSh8cHMKMF2aSP/GhUM1ISs7jaVLFHlXwfmPhoc/uIX3gEM7Bw8Jk5684edhnnVz+oCkFLT
HF11soLg29Wvlnc16pnwvOnDr6hhvUg/DdbpWA7rwWLxhS5h5X5LsAc7JmiWvNhIqoMM9YN+ANwW
6kSCbDH7UByzF8OanP4/xLHB6bMbCmNcECoNodl0SWjsWR4jJwlYmw9ywsAxHZQW58HgbWYQnIJQ
TkwUmJLfjH8zO5OsxAZy8iXFBIfDB+4sDTf/5Olo216Ac8cHr5qx6Ma0sQ/v06mrmQMIbtfFobMB
kRsoDfTS2gSR29kLQnWJPOZNQoJ8IRmNhuzUhW57l9l1dY8NHPIBsf+ZZrUiBYxb3zogZ/151EF9
RfJ3UUq0gGLUrQNKAb6Qshr3IVrUsYVmbSPRZm+VD1qZb/zKZM8Or/NzGsfNgqax19XYaYZ8RVPw
NlsrF0dkO5oCkwjV8WYmz2NcsucOCLcs5+ODBbi5h0oWU0jGovwMPiGQJWgiePn3kFjfvYWkOwAM
fApJn1KF7FFe+qeXjnm1t3bRqGG62NMYKCFGg84/CO1NMEmX3HO/MN0rjmPE0ZHvAFYg1YTcuFhq
His9t45Ma/qNWWr2ZcQRyTJw+fi5tYsdaOCtv4vE3YZVYH0eQhSpmm7lXVgG0vHObz+6G6BjvYSj
BVZHw1uypNZ36Gxlz/rQ49CJteMZ5yrs2YvitSd06wHox+lDxIxNqsQ29qpnPE+A26mm6FIrdoVd
+ysbz70Xt42NVVsJfUdaCglO3PFMWgA0TSG1zp5CAqy4fMBbwyi/GLWHTi0Fq8hAztCi30pBL1o/
oKt54Ir14AC3JA8EauRIQzYJ87+XCVrjgE3fbgwdUGi07aRtqy2LN5mlMHxIAT7gduMCIGc57VZp
Tn7TZnaekznW/jYOtIdgE3qVtelcvCKqJOnvYr0HbTYDSEcW7EELlnwVkastDZuDUKiVQMdMGn9d
oL37JTH4LXD54m9+3r/W6IN+coAMPMUyAqe7Q9dZvCSL3NpRrFFnqn15SG5jDWgOeOt1gAZPxAV0
U8NNDvSzwrPjC13AYxrsHGapEqtSimUS9+NyBFr5ljzIpmb2EVgW2plmGjOHm4T110EKGxhY021K
p/9jCukK7wHIah7KZECggW84OiHtqwc7AOQiCwAqbYw0YgOsuv1QZdGm9psIa3VW7XjM/mo1IwE9
nTrXbuoD6UploOWFrq8yPbpnYd/upylp8h6nC6JqmzVZx2Yc3Zjq7DxRo9QAeYbYmW2Ev2urNde1
NMJTkNZut2nVEKUDb5eGs/AUOi62f2Z7R0qd6SUO+wtjXTFdxityxhuWdxtWDo9DI1tQiQbFuheA
tXSqyHwB1i5A3Vr7HmTqwUOdvWG19ywtD1EU+cvCleZLHjrtatSLdv/uVPmRfZ+kXvCgG+YkvnKy
C9auhjZs95FmAqmvl0+ODtaGNMWeIcyASIYvCs63q1GViwvr0maetY9JQTK0bVvbpsSOqKBDbhKG
uXOpsDnfg6jVclfy3UY0oL0dkFa9y8PS3UYuGOcrBSRJ06yuzRUQ+owP01lLxkVkgMXKR7FthorE
TeQYxU2AliSwlYXlTaRGgZKRlsn6bfRf7VDG9YfMEogUr5b/BndsFDeg5ofjO8qvMxJBZjVStFX4
XJbf4sZMb0XmuEuUXtSfh7xZiV463wLfRJJhZP1jo8f2pkRZ/cE06+zW0roPtmAJB7YpA30A2aay
tDe9Gb7ZgkEPvNeuxIERmJJqF+RuXVb/Y8R1Yfxem5dZtvKFXWxCBdsyuDI88Db8SoBaM2QWQJfW
zuAaZ4/AXjQAny3zFIiSg5V+JTNywPNtcp9FNNLkMLnTjPC3KIRTi2hDsslBWkus6cSngBl3SIFn
z0muIxMJrI890LmCh7LBupJOX6Rv3WkizJ7rvI230h7fLBSoyoJ6gn9hkQNR8gKY2A8WZqyl13f5
OYbHgHLaOq63mHa8aps874lp5I/aTa4b3o62z7OSttTz9N2MRE4D7knGAFnGgkbfZFo83oDN4200
y341+g92DDyof1hW69dpUxeLSA+YBNwwdSwe/pFtk5Ud90Hfx09Zo0r4WLwGekHxUtRtuBJW6e7r
tihe2nJ4citR35mO8J966zmJef7CDD29sQE0AwI2+OR6nu2SPsEmXPlQCJmMLoouMPXCbgqB81P/
qa2enQJLDZaIL1jZAarC0qzHEYxf6wxIWyeRjckpws9z3XS2+2hwPJ6Ar+J/zxd+OfDv5NOlOVIG
tmTrQvmYoOg+5WhWXwRB8cUMquE1rrPPwEQb7xgTycVLqvvUsobXsHErJP2CdkNWwi8mq6iwxSWU
xjroBvmpDstshda+6jzUmXl27TREWVCVftVeBGP8SyhktqrcoDrrRRAeIjR8os8c+LHt0leVDr6q
dPBUzb6iDkpEeXLVhCR0MafSfmUGi9JAFiZutRLHVF5ziFTiWTjJwndc/ww6MHTqv8vcIGVnykpn
TY0WHBfMEdeyd9/JhKyVjOyarDbAzeuN547JB6uQ5iNQuaN9YA0gtCu77FPldcu4rqIvAGzIsL5u
hpPH2ujOCF0wBCtFJYYPnkVUv3kW8OwrD80ybpuOWKIMur7OuuhCvVzgGzuzqC9eQyy81246slNc
yPIUSA2FSaDKelGmOYilv+FNdQYk6ZupbPRuMS0MR8+0UDEV8ypF17mzD7ra+p5H5tWg761JMv4Y
/O9t7LF7AA2iC6LScInKEv97ERivXq7FL6ljc/CN+e5Zw/HdASjsYlsjO3FBnYaLNFGefQ0ZW0xO
3HktsS784ASAPHSepdkagIbZY5vKMxqs49u689LHcPTQg1fq0Q5pg/Sx44G/A58WgHhQAvSo54G2
aE3Aq+tFXjwD6n7rFAaA2GwfawQhFbSpqFAu0Jtru+w+pWEDCyW3Gp4ch+zFAPoyGnOUqGsDsF3R
cEjccIHFabmhKRssAHaW7Vem9fpROiE/1NXAFoQiTVNWGmxBENO+Ub5pa7UYmKcEMn3lO2vJtyiS
EQWwDNy7XlpsmWF8S4MUzF/ArwzPdHlXgD8E9Z0+5+GmCySIwAZ0ywcdS29kU+Xotxyr7YB26gsw
kbDhSTXzS2w6aCMJ2Hcnws9K0/oXcmIpHl69circ+s2piPHvwQveWU/QEX5WgVU6zVnxysxvvEjN
G6uohnUwZPKORqLs2+tR2HJsjFFb/Ac7C4QxZW/FqidbF2KTmkAGSUYg7vXI176wOH6241K/w5ct
ewT11prEQNpJjwUr5DIaDfNldhJqChiHZ83ztbsUHG744iKdC1ZOhWHnCd5ttdbSpmliukfHTb2H
qPW6s4WNJjpsC1Ti2WO7bGRSnkZA9D3hL3hDchR9vblbyqyL0J3y7m7bxWssrWPdoWlzzLBp05j7
iqZ2Z+0l6E1Ku8i880yOIgJlIUJrsuB1mK+H9iYTnX9GqWu8pVEXVG+jQY06P/HBMfpDRtpByWiE
0tlmP/260DrvvGS+CxTq0f8LqGj1CqQf45lxYPw2WhquYxQtfzLMENgT2KOBQU2A7MvXH1CO42xr
UMjs8LPOLxZPe4BhwKS2+VLThf8XjlUQLYi0s1FWwDcv63CNQqkpGnrLwZDWptiJNm6Mo6ceRzDq
+W2pg0O62H4kJsUsI5PZ40qhoSFwowUP2LT7SzF2OEPMnCdb4yFANAdgJoPbfpJrkHd6Hj0kPaBx
yJ5xf/jrZ/lsb3b82p7iKznFj/xSW1R2kCAN0J/Q6ezUy8Z1d15oxHf0gPI8FwSS0WDvaKqFCSBG
wVc2PaDk6BW3yrXUR7deDq3zwZUDNX0pm5GtA5UByh37wTE4elxR5rkwwJhboaRq6ZWyfrDBGfTQ
Ach4WYR2tHfVlGwzTfMXpKUL7EWDHKsfZQALMnE6scAxUQOGzqrdhUnU3oV+1dylOMbbVQUrFzSd
FeXYbKRdVecuNJu7Vl1Cw/BAyxLYK7IlBchxtLM+yPV0C5IFGSi//NHBfdQt6ALAfH3XqPtMoZSC
jNV9wrIw97xwwLnWhw+ZU+ioGBMvgJwLH0gE0Gechtgg0KJpLUf9pDfpC82uLMhLJMEvLXwRWVOM
LPQ2qeyHc5O/ovcIMEAa7+/oImpXLFu/xasLORR/IdsKNB9NDVghZZOAh28yjIzXLsC3OVYSEjcZ
8vi2r4stmQLrDrBH3C1xNpGcTLVQAitcjarjMLqMlmnstSAaNl0RFS+/sMC22diDxAFJfOBZvchE
XMeYLQYVg+MuaBnMVwDY0AAUiQeEB9YjE2RWkR2eUJuJp2MMeJNab56CotNuDb/5SuIwin18aAYq
KmUl4jFaRjKKfucESK914VkgxEa9SbDw8D4+u+awKEGtdBTmEJx5mYZnks8Xkr2bkXw2Iy87jATW
ND8iXbn6TYt3HRlWeOFzFOCsO6BmAXpcDK8oxgkWYHGybyO7AyRJ5pxa3iNt34UeKIFGf01mxQDe
TTIrcYKA3voI5FPuQ5GbzreuB7ED3u2vKfD2QTToZecG2dSTVvF+HQFIFr+nN9MxaydTyTKkA5Ch
PwQSf3V9Wt+Xgz8uONq6doWvofIDZynawk1QDlRdzb3IRdlIFY27uMc3jPcdOK8lyh1vXBSEbQwN
7OY0BZcBqBeUQjRlv8+F83eugUjK9JpooWBTppGSxSRTo0A00M52P8v+YGdHMbjfem8xp34or9Pb
LQo4ezQXo1zd9dazGum58DRYdotyVTWczFXiyBqCdFdv5ALQ9ndVK+VNhffaDTDi5I0InXFphEm8
wx5DnBPUDWxYPKhtI8pyjTp6oRHLs/glyxUTy8+jf7eLhA9wFGa/RfkQL5blDvlhyR60zHK3tWEC
cQZtr88mcPmmEclMJbOVjEazHY1yS8+fr+zcxmt3XENnnxjz1SBsPp2yRT/NMmwiftaNceJNZ27v
fpY2/NXUnnc0Ue247Mre2Fhj59/TBXjJn9sSp6Qy528iBoBHrIDvDWWEeooajO/9JeAdeMaEXnTb
gdftcpqn3cCWyC0bm9lfhcyasjzGKBe8J3mob0cVsvLBytBkRb+M1as3HvjW0UCVA1pkf18PTQ5q
AshDyEM9jZ+HSPP3FZ5Hk1zk7gf7QslbEO+sa69KFRiZhSRYpeDH7LIHXZSR5bsus2WI9fqPOQGT
ERwZjWYF10Ns+eLqO/KhwZ6XebGUljSeGhw5H/yfp3jAFEC2QEKu7Ys3LU3J+E2rsTMrQGyBMzUO
fldWxwAIr/c6PvBLa/T1YUBl2NJXDEG9lnUrjh3lHnQI5kviWbe5K8x7Gdhg0pLVnqy8yqkPZutz
ADCUyH6GrrVwgmQd6qP9yICJgT8o7KRWdM3HnmqwnUffqX28W3txEurSCDzEYuXivbuQB03BB57s
9KLPtqwDyHUCzOtD20TNBS3A4BxKHPDFYAYqO5T/N6a3ibsxWNWjD4z2fGDRrzzIOAPH4hIo+MM2
6Lm+tsKgWifqXY02tvDBBxy+NIwLSZDHM9YJDpzQnAXdmMXu2uKi3wcN8+SzKPBlQ0JyI6nWTMvK
Gvwu6HdAuxRqzfqEpXe1rh2bsgtPk00Yx282AR6W+7EavrA4M3CGXO8KcOncFQYevouuZ2LpGp23
meZkg86jySZE+9tdZAiwmJbaPs3lpddbfU+fMc9MEEIa43OrlwDuNobOwC8DWvoHSS+wTkndP0sH
bdFvX9ak5xuzG7QTS8p4obXOsBkSrp1IlniF1i5oSMLRSYCTkouPhqQIUNaxR2HXtreH6kQXreTV
CRvH6iT0uN03jTcpSfQrs1n27lDVjrFESomt0FSOTokQ/PT7To5/G6rub5JZRfrNb1x9Tz9xukQA
USezegR5ZJS6x9Y24ouehdmhac10QVMmI3EZwfW4lh4WCySbFIb/LTA08K0rryr2+3tzXJM5Sf5D
HKzew0OA+losj3GWh92esUOvztuIgeDgmLWjvqNRULj67j/YMZa1KBXvzPKLx6wRYE1c2zUilts0
0ocnpHYfKYOVN+bfnqGPD7MB0A+GJ0CdPQpm7cIs0pe8b7ItPSy6KMpQYIpfHj1oxpyn05S0oDb6
OCVjR/mS8ZXvrG08sQFtAj+VOKo6p73WLamCEoUxX4UAJ3nh5cjLKjkKkPu/3uWxKHC8AbTMBnjw
J662R3jKAYKN82fJLAdkZLw+pYFjLwHak+Ir0YfbAJUJhyas+SF6H/1WFmrsxktlsiUHupAtufYR
FpVGHCE/OpoXUB4bT1amdbdaPV7iEHy73EnLhW5X3i0THuq2JO92TRICBTSONe3G4V9THuDlQqIs
r+xNWljxkoRoOVPY4+9+JDRVLK4V2k1YfyOJZdfu+u2ZDVx9FwhtvrN3ag3pC5UwGmNLfSMTHM1g
ZqikUej1jzVaT880wzu8Q9d4VGxpSu59bSGboxzasf7gThFLQz76LkAQKqQmyghrPayGn+qsjg9l
J5I1odQrOcjArMsf0tT/OIGxgKQMUj7AJQEX3vlH9UcAWncpXeYjaRiHK5NtzB5FHlaDYk1UXIBj
teQMAASFdaELitJu0Q7anWnWG6w7eJ6VL8jBUV5gitQWiWOM+z4tsIGzjXYbDWkyLFgKPxQRez3Q
QMwOLby52OQZkBhdy3IfpWxeTdUs0pvuZ/THlI8sC7IdjjhxQpjUvzIA+nO2owi/MfBUBI8ihP7a
AvLEJem1g5fo42ec7lvgSAJNPFK24J3t8QIiRes3X4Le8y4m1jT73tsN6smbjAaa6LwSHSnDgDro
Kk0lmByVii5dXowLNJIBnTXjqLeSAwBjAlm5a9Rj5S9ZAW57EQrvQFMw/J29QTPvh9hG82XtbIDx
2+7R4MB2bt6IG6MI27U2Vs4D8qAeaimc/i9wS91CjN5tGz9Ni1sg7UnrDVdrf812+kUCfnWcE2Dn
YGuyugdQPGBtQSGyo6mv7ComPicRboTTE/STRqM8CMWcHBfHwOzy71qXTQP3h0SpYqF5oGoPbGsH
Are/RzezH1TFz2VwUUOao7ZsCeKdARAW96K7q7Ui2U/f7UjwLe8y9I6pb38VVg5KGcUtKEmyx4rl
f/o6X2OuoEYd/TTonNBQeWADdOXnckJNayPmGUj2FQHbxQIIzSBRa1Zdi0Uvd0B9bjFt0Q0lqlzM
rNu40cEZm35VVlazSoFQsEq8BRJsp0D/wyfzrsFBXVQeWmBdQCW9i5KrazJDENaHeIQ1xclC0s+U
B7/Xbz2RbUMCbp/+QHqF/W7je3YIvOTtjyYljPRZ48InJh+SgUi0P89aFZFENuHLF85ewy7XRroW
HM4hTg3Ax2qW6yqWL1bgFemmIzRcnM+r+t9bLv3eWwIlrj5yBZCLfTHQbAnoluaaQrc1arkIXL87
zDgrM35KGHpg/akUz3Wrf8BfqUQ/Riuyw2MBdTI/TEAIDt4jxT+37wYHO2vASi3+h7ArW5IT17Zf
RAQIMb0y5DzUXLZfCLftBgQCBAIEX38XSh9nta/7nAcTaMysdKaQ9l7DuvLErPV53AQwGMcjhsMC
XqSrGXt/zHtq9tsFKknbpoZfDbUmMLhkhmRmKsp2O4BouIBz5NOzvfrBg68hjkHPE6YnTwNMdrtd
JujoFtkDoN0yaYiow2VVNeiYLY767n7RdbYWOugzaBYILVeg241iFUG4d7VgC5EAZYO9OHTN/vuC
TTQ17B9qGcB1gJDh+dA8d0xbpx0/qmVUmSeNMoM801xYLy4iGTsJgczV/bp/N1usaZM3SCDE5v7d
z42LN6bz4+Lx5gX5PuhioZoBHnfqsQ6BW4dBlUWsjZeRaaNbLT8FWwMUIEj+oTOW5KRlafqMNcB7
DLBuFWu1xVrzAIcTgDJ1L6ORicwnGTcODBp/WVymaZMmQVq6kXa8VKvtpb7jiF4C4lp96GtZxce+
3FOvbYtzWMsCd2dzFuRf88qNqAVh7cA0z3cjNX33q157q92gdl3nfuh7c2AHYzVsCn883jJe87L8
FFuDY9PBAUJvn83C6g839TTU8Y6p/Z0ZCZfwoq3Tqf2cwlsHG2zkuOvVlRkb+URLZ9yqVsi3Lt7r
/EBNB4acHZRgQZWC/ykyRRCg0OJltWvkiLRk48Zctcy0dtkHbTNduaZnQsfm46a9C6ABNDou6hXs
jbfekN5Fg1XXkhrYh5KcqHfRMNe1bfjVs2bZ+z976hJEZaxXefERhGHwpzW3OCwVJ6jIxNJzEVyy
StFcCGBD+MlvBs2HBj4iP9Bafck0i3olWeu7ZiEsrCuj2DPNkdb9QGb/gjPjuJe3g7uR2iqB4nx/
6iegYwZHbgy4HdrvQOHeipbEFiEUKWBDyoGRKDz5WgduOpIF9ma0DJzxP5Ql3Pp0n3vHyWfAYK7O
froOe2LvwhhOIKm3Wyx1XIPScF1eiDwB6+fgiNlRAQ4YMPSWDNCEdB/MxO63NoA6YaDgPa8HQe+8
SdyAQlFzdr0D4lc+zuq46Lt/rZNDlcYmMgOhybMJBIl1MKQo/cOt7MBv4r+vIhb5DXdvwm2XWp5n
OZZL8aj8HfS7ZCNLLcJxJOXQUNAKMkKLzWidGYiS8ONddkbffdCi0WU9Rt99aJ5V8a2HIcNG10Hr
pwX/UDSh9h8VNTd2cIBKdImtbFB9d78IzRO9Xe+11dpTd1eaTXprd9myrSl1EcesnGcTQhJRkA71
LgNR+Fk2Cj7m6QwXVmnxLuI2BJJavuwlhPu22vxRW0ROpGCH2R7OvT+Dj6IdI+8NbJrOunSv10OX
ysXGoZnPJYGUfShWg2TdRU9XYdT9FSpEqE457wbg79q24duFSnh+d55fn263kCs4mI7wd7pu5mNd
Adq21Keft8QKkgySfatFBZTkdZO+iNlzkFCAt/1dp13fFQXOI+Dr3atvXiL3slZoH1nbYddDJRiF
kMvSDh2/Sbfn2LDFsDIkcNCpH+cxo1eiTey86mdpdSDyXHYrWSu9QEIK7r9/XQn9/19XwBdh8+H6
ge3gD/5N7iu1mqXpRo+esLM0Iw5ISw+Xl7o6ET6NJYQWgSwcDs4o6uabVVfp3mzhqEaKUbxPhapO
olb5bszYw5Q6YAEuSMzUrflSBHS50iY95c6iAAGoPwMD2j67LZ6s3ux9RSSuO+ueadC6SH6qeaeo
Zb7U8BPa9K0J08B1nq4JmmOjqinUrWMQ2A8lkgW6Uc+WjV60pH4BjCD6T3UN1yFIbgFzi9lMZYu4
NqVzG8DAvtg2roWs6NpamTb82iuTbSRUlrD2BmdTq8MCCNdff9VpDdm7pOyv+sbJ5FV3/dUfNrM2
BDVT44TQpQ0wABvCe4p0WkmYSFb8bCiMPEiAWnAP0sutOOgtBU8ezUNdy8ZavknCmk1txX43Ipyz
klghGD48dM5Bq41Q6DuExJXIUtXWzC5aaURB6+dWedcmGVuIYjg3C6Pa+qwh75QVbjh6ZrPTiHYN
fL/X3UDvumyO/s8+uqMPhcQP4/RcdlC5EDmXzS4XgJVaS5smo2uaiF866rSkrbpkBagmGhZXTa8S
csJf/9Qhm9QmhaTB3smXBVLEK3P5zk++8ZWhxu5smAOcvaYvA53mQ4L4X6nMt3ZgvsFlngOEQmRa
RFPHoMVhGvA1XIWTNIa04pDEIdIotoMWQNKVy+iow9pb97sNufd2e8m2TUbDMp06nC+wO7fHlmWx
vjXaVSdS3+pLbnT0QNzXe82HzrrSLqE2eW92kTaHne47s1PwuJy2uDiTNb8tvtoRPxdPNAc/3Gxi
XZsVS/fYg4gPGM7yZii/PrcAuYa3xobigQTBl0i3tg1O2WPWG4lunecc0ZVOwK16HWvbSoa5k29M
r4XTEXDAp369dBYpoJK53tazU56g3cHSqRRwSS+dk+mAwBB70vZiO3NLnBFRaXdIRYGTjiFz7T31
jcd3q3AeLBaRH6+A9z7oxkCl2c6CtPltFj1Wv7DIXfa/Fj7y+7ERose+ZWPtM6kfWP9PG49Q26gA
y/N2UzW8W33aJsUgEWenNHu0PYHo3gCNWcWbCibH+cNoVvJJX6Tn98mHATZNHybL/DlAelBDsnru
bcoZCmqQJ77gt+KebrqjdzuJsq4qaOWpeaObgYaHKpO+1X304AZPv3vVTa5Ul2+3oItXoU3FEMK3
x13/o3c+GXgTFZ0Br+e5sreDsPNnx5LtdW1NdasU42MPrzh8OUqgM5vxFZ+D/7iklkgYWCFJsdpF
uIYkT9QJtYGEspv8ufA8keAo+LMDNdILVka2U8BcRDhGpp8IyMNRA0M7qKMCsAU5gpD45nQx874+
YH86Hg1lv7YrmV7rZQdDNR0DVOmSrtdVa6+7ifGvKt3BWfkPv+a6LZf/Ng9Oex9e7dcgPbV+yXuV
VgMw17e4vp8P0/5hjj9Ure9Yv7N//hG6pF9OT70OnOFgFikmSJxnJT/lVQU7xbEWcaOADdAXQ6TZ
SvZjHABD4LFDKKE+tmL0tkCmkvLWs+BlAQ6gsZBjX270XHpwYZrefNa3oJWU2zpjn/VUyuzd42jB
cs7JvxDu4gjbiCc5UuypLL+MdL2x9BNMUHOosbalBPypq4CuwICejUvUuMZ4atN2foZ51MO81MWX
1PCMWDksPxg5zd9VX8S6vzUF1qZtDLzndfiEr/kCbbSmUSU2RsV2sZz21FcTdNc5E1giHC7Dxg7y
fWmSva7TrbqfvljriPuwe51M65ikfQP5lv9M5zgv2Wz4cT8bzkXWnG8bUQUn0Cqwy4D2xxFIDXZA
lk7tvcWwj8I0i53BfKgaLpO96b1gvObVhMdvMcyPfN2gKFvtGYKMUF2QtBsOVe/KQ1Ngh9mXhl2F
RtC9NQhO4ykMPOhu7NRf/2ur9vuKFdDAAlJopZ34EBP/XZmVSLAJy2lQB+QK8liHhHWs2EH6voQb
1UWXVgvIvV0AkK976PDxOBYyNHqzOugu42wBzyrF+R5bFl2DrVAx+YiW5qBlZWDjpuf7a5jlyrQ1
ffHhdZnrHjtIeFz0NNMMPUgxYqe2zDik4hFL+7Ao4ZRlTAbCoBQGmGvEHPAh5wFPYn6BOTJ9niuk
fFoS0EQ3qsb3zzOznkDGLbsIZOkPfSs2L0j3MifpVOc8674T+uqSvpiu/VC5A7/o0r/1d5cJYdW1
r34f+oVhGYP3UQgHUmlFdhlrpOslD85dtmAZxNvW7/bXe/9tjG789d6R+l8BYf94L3r+ep1fv7UJ
yfmzx+0nPVLP9of++m/Vjf/sbwOBtrF6SeLasx5K5vz8MO9/8B8G/fqA7v2ttFqSoZk+vikHb+r2
FkGo3VuT2UaFMXlvgephEVzWj8If2jdoeZZrbRoE9UOQ58jAoVRkFj8WrOCRYTPvDf+qbS+kk+hW
i2dV7HUUWfrJP8K8nVzLPIfETtZLaOs3/KXtpxS8eOhprXp9L3Om2LOTPug2fYEc6I9hMuaTLgUw
LUkIjoq30ZAbY8eK1EOoW0dJwMdMD7rQ2UDur4JHMcDbXWhi0KUl0npN7S4yur7+JOplOQwAYd6K
yp3tKLVFdtStNn5AVZc3bzXwmmebGhMOjSn/lHn5nIhc8l2wTjIx8QBeZf7E8R14dBh/Bkux/kRq
cBpbmLAlerJyfQvwa28vvnKt12WCRuo6Wf/PtzCub4FAaCCs5jS14RMKokpCyQJ6VOml9sUr2WuW
DtNel6SdYis7iCbbBdDoBCZ4LZvugq0tpdOmGUCotZwZPtzrT2sqYC6HGFlxNBr8DnGud7Z+ORkR
vNvx28p7+bh21o26Sg9QVVvgPIYeg9862y63Pg6QYP7PZYuwwOhAy2FcO9vrjycvbPm/1I3pb6Ir
lulS17UBwkP4nzrB7441TlMCP5ouwWVBeGhjjkXdhRL4XYBtcHFTxznCwQ+V+vZ+KVP5ns9dttVV
urMeposfprmPuE0Dm4t3RGh/jtOt93F/Krapv2yR8B12E3FrMEzqPCpMZyAX1XhfaqbIdrSWRWLf
B1lEWBFX50Jk8jh7daRLA8mG6UA73twG38q6aZ0BSyzZTp5PoGu9znC71VNYrI48CJqQC6gyP0fr
cR+6319Vvx1qkO3tBTxvWkLRwx1Gh091vPR+0XX3QCqUQqskg7B8+FtnooOKetzPkOqvnvfJvDUs
eS/qO7sb8q1cCmun3HxT4c876ahiscYXdZDRTMHXauTq1/qfkOMf6u/xyLX/fR5dr0f+mr+Ghw9y
OWvgc+3rsIYeAsMNM7p0Jw9QcQ5cLW6DFMftcGjyyOlK+1C1QXfSDfoy+BVa67WycucBbsbGz44f
+mBV+jmZHl2U6u//vlFADuGf3D/LIohA4udBsFEIgv/H/QPw0hkKHixX3kLst/Ebdem8OdTZAX3R
WYRcAlym/MJOYKMMfE7XLrd+iKvyWyrh3k/krZ3osboVlGt14fXHOXUjEnBGZPb+Oy0p3ejI3W8R
vrm4dH0/nH+r1sHAjp512z3sd+/l9ZcMRt1/jBr+y5x68H/adNwQvKsmkgIMW+2IMhPmnRcgjsYM
iidr4eaoQlbNA7OFudTQNw4E8rBHiXX7bZiPbyExTo1WPNBV2oMlIO3PEfe+uuE2K15ID9NV99fX
dzYkrk1vuKZZ/g4WYbpVWhNcM/fA2YTFzdrSNF66LQMBmskHOt9/GjTrz9ba4r+muVP/dOsHKZ1f
XfRMup+C5lG2rXr2TkWf3l4CgPD8fyzcFCzp35QxbMfCbiZAHh32HaaNnNI/s8lqUH3PTR96TzmS
NMZcRghesRCsvjFq4U9waP39kIMTCkTZGAUzf8zyxQxTeJ7GjNv5ZsnhF2z7gBiL1GySgieN3Zwl
n0jsgq8OLJwD5/PAuxS2+VzOfNmlqypEAXsOFsgvrai/gto0JGShVuJBnAD77i4GhqaJUkck+UwQ
q5xg2zKSMYLEDQdozfvLc01oTY8tmBIyQBSkGV48D5aJrTG2UTDUTxUQ6xFgdUhrNM0plT5iy1PJ
Q9BGE+UW2dUSzQH2SD/q1E2P0+DRyChzO0ztQIHaZu1MNebh4mQszn376ucoYcs/wJKm3IvaG8AL
Id4WvhmvAHCq2Kqh2j56JbxW4HVRm+PjNEzYSjORh9hqQKcbmLgIzs0IjrXwywAwCyKDwsVewpZy
xwzxavNuPPgwQrTtUAyuG5ugZIG/MuzpxP7yJ7OKLQYkXwl1LMAmi0MdTEfExmFS4rtsU1iyOM6i
tPHoba2NasBLGki/PDg++H2j870YIU3mLD7fwMcJDJhvgeJGbEkLwVnz6wKvnNgd07Mpl8it/PRE
DQcOUT7ZF0Y6Ys9VHgX0dCO7IenGpmPzKidz2cyMFiEMEXPI0tne01g7r64z53HATnSQFSLCrAhl
p74Tn2FziY+/N2iK/IS0N3JQ0KB/gYsz38+5/QIOv/laZLYTidKq96JyzdcUCjoR6NNPmKPaLL1H
n2a7Ks+OKJ6KcaRPwPagyoAKatZVw3ZRjD5JqyOPrfeo23SvGTqEG4g/vXZ25cRwUG/2aqi6l8ZJ
X1mQsr/SScFetW7A9mzzHGE7X8W0wgeP32dYVEv7ZcydbGOB87ovs2p+NlvnywSp/b96IFfDHjqZ
jxYN5HGEG3Ccr1Mir4sQIv+KHISZ5E0vDogmO0+kb//WMxeyhHtMC4JDmwUedhfA+eoGPToDrDfp
IJpzyNM2f1qGGm4w+p067O8g6N2n0XDbQzXaSMlyr/o6T/seeNtPhWMkwCKweIHv5NUGgnxfIdax
NdsZLkKzA1EHE+8OZIe4Sz3nh+Pbr2Doj+9l07sxJH+CswWPwMPAamPDALJ7pl6w6iqx6rtw3j3l
0x+lZ/wNr+P0GdJWIRVAVLgQSPxMh/4Efbj0hyIjzhbd+KV2XRMaVP34YAp72jmene5EwbyrqiAW
Ap6niXzEALJG3Xyp8LhmzELuupWsuTLqgN5YsjRqMpAWExlAddKfGzBZ2dBcdR99qbsg2NmV+q5L
ppsuZ5OTWIDEcxixlO5S3xIXOblQ/Gmy4AkLkIxoL5anyen6MMDJ+XmxGvk4TtOtpKtYIVgM4Z9m
y1ODP4/LYFw4jtZIrrtNBKEyBupLme505wCrBIiTy/utFYc1aJ9AjfCgW51MkYNjLyKEt2OCA4d8
hsBmBeFHIBICnAe+0HqBEHkwvregbexNZx4SXe9wZ1+PdfuaUpzIIE40xbo+CNQzEDT8OV185LVc
YUUur5/LuoFILm0zYMpM+ixsAe1awJm/OdYCScTOeCeC0gSiN3ky2mzeuCw1jv56AeLIOP5W1A0s
GHCuYwGW+bXLvTNDhOWk6/QFmjGRD+Ckv/oN1Adn3fYLa3KOfi/BmG/KIW5Vcc0R8G9nkj+Sussf
CxOWt6C6840upsiOPxocQLbOt6sYJOoqiyCRqBLuAOuag2mUA9gNE4vWTXrhlY9ZFZgx/AWmZ5ni
qzbWXfbmiMYFcZhZn+a8h0DA3ExfCYG4gsGm7x7EA5B9PhYTz6wd1MucV7BE91Xb0tfWLPgBlHSW
aApc4xV7v8fPw0/xAzBSbm9X8vFpBtArIS4hoS7SuW5P+k7yBtEzfasvK//4VPhOcWg8N773axZ3
jbdZlQx1pS7f54Jy8hmhVLVLpQu7JWJcV9DVoZduFnUrHF8XFyjLRZohOzddeRhZ7UQq88zPRp9X
4bxk5YNd+e2DxxULh0AGye1PXtreSqS5WvjlYKJmyoXaUQsZMAUl26/zOL1kbmM/u/7gHfKKQ7Sr
F+wrRCvwZP9b4DPPPpl4eheNUTx7PVy4g7neiCAr3w1gBU6QhZ5DHKbYe7MI0MSXekymjrKXIsN/
/Oq1NLLxRVhpCsYPSsPq3KTv8JjB7zLFw4alK4kPgcxnXmZGPFo+vU6LUW7BuMXTHAfZ/ZKl9X4q
uIgAdOYhZAPhLNvls3H2TDgEZpNPbkWoMj7mEKl69JTgkDozVo10s9xJahqRAanHS91DTyR1gCii
ueo248ThaN4D5d7XbhFDy77b6+KIkHE4AQZy0sW5qS7OPBWPusTLXT557iuWNflUdxyERma+jUR8
Fogiw+uGmvCK8XAGDCcO2NnoklejrN8BkHEvTm3ar91QvM8aztLV9qvplO8k519IYZE9Ppiue6Tu
cqZDa2wt+bhYJuJ0xLy0kFN5ZlZjAwEIzw3Xb7IX3hX1kaxhBX8t6i5meqQ5K591wYfLN1JhebrX
HbDGBtug6YCCXWcbANh+CEp7qyfTPfzFfs26HGI/awekENskkLTe6GI31yWECWR+ezk9ypPQi+uN
4DFlQ49zTZpvFVR2HwZjju26LC+loRAwWy8LdBMi7sE1NaD8Z12dwjsFGB12HH2zWmI8QOKg8NXP
IhRe3TNvfBdKpAhvDJOTZ8cxGP5qOUfuxeics80IRFqR9VlWyldxqAZ+1HW61cBpvvP9bPMFa8N8
zSDjfvWsablW3kCP+AYd7lW63s3cq5dliNd/4oEA033phwS8Z/O7b5EvTtBA86CYskhNqnthhUVj
F2qHD+tTBvyG7MLhhbTia+WpWe96oWzEsdYyg1luojwpwnsf3aAvf6oLCHbQzUTS+E/99Py6wchN
uQ+CsUFCH7aYKXDQR0N4S1gM2RIva13fdHLvuGD6+yZIWxBpTPCMkecBR7Ozvhtb+vOuFYWFVU95
YNmhLkgbS4VTZlLYqAVz1NdDdq276coHa3zRFyDpIaZmWlC0GNODztJXYlDxsjhm/CHBT8xFxYQj
Q62T+9DwU6BhZtm+dIZXCv+jLz2+XqEsA+ONmxmkJWo2PmfS9GOc/mH7GrTLxjSJgPncA9aEfWMX
37V65l1M8665qe8AuBNbI8u+3+vZL1XOe90fuvGhriNbFuMGopTqGgyZ3EBzs450cWaVuuq7vEhp
nLJsiu919jqCOtkQVXQsNuXISzeETFFzmDi+GYrAXAEm9HCmxApwL5K1CHVqFbZFDTebtQjhUoXE
wmpusxYRlDsQPAbfcjB/EqpcGzvr3P7cbmfDcD8rUi27EdUIvY7lbhwGhF+B59NKInepEeDcEFTr
fZwmsEkBLZqYULyDMwtirCI7SZBtOIRGHm51DXaASEuSYddNcwNemm3Qvc/Tb7oPcyeEpmXg97FL
pl3v9CqGY5f8xJosgz4ls08d7K/eA/fB66SExZwojo5BaeRbRv9pAMMkGmAoc9SthTi4nE/vTkCn
k4tT8q0XTnH4S8Y82I8j5PfnmStII1/1RwIGlwV8/VUvrrpA52s5epCzt2m+qReTJDwn6lPOyY7A
FOSbaZYy9EqzeXKdvN5jlSm3CoSCV8i/v+oepMi+tHPvv/ggvGyZJewd9GWzZ9PzwPrJufrWpeTo
TyN5RzybbVTZTQcLqhMPBnZoa7A7Loch39WC229mreDP4BvOkU+L/QYz3qeWB92DLk3eSYnGSzrP
nc8QUnigTjs9eoUwHybAbu0RmR0jbyqwvKDDAA65gkuoB+1cDsEKKWgEmCwIUa2TzH4KoUJeIeOY
l98shMuixq/7pIaqQAjf2a/pMrlRUOVlIlx7iIRtP3Rel20AJLOjGpaPIVtisiASp6BYEQ5G2pzA
M7HN/NEduzxJgYmMOgb8a+2TAy4XxV7ylKlIvz74UFJWcDpqN2AH8SQHBgQhMCyMimY0ylxjioIF
SU1T9ZHD0yW2wOkr/EpF04SVbgDYamkhZ5dl+M/uBBg7ECCJ1Qh0mcQsWZZNicNL0E+W+lNmZWU4
9/LdyZYRhxbigd9jxqUFf6/qL2xE5hCvyMD0RWR+cpa/1ZynyL3j4YdT9GM5+le4xCAbb1M/hqXt
tgOff1pGHgPp9ygseq0RHtj7xQ/YOCF+yIsyUmOTha3HnzwHztfIY0Do6LHBm8R+5z13j33RkWh2
wP1ndNviqZgIw3ziE3hjvv0I64M2YhBGDyW0kmaDXuoGUGRLbSSExjc1DwZkCsCFN8bvwTBi0a+w
HQ7qU1s5nxDdAaNaWj8QOvtaY/sZKb7akYsaKNDSD7nvdNECUldU1MshzxseKsgI42fbIj+YHSUB
L8NQrUxEPbxDIyvyK38IgZfqD4r17Y4WnYoWONNM0L0/dhOoMhBJV8g9R66UMuqFk+NLKmHW27nI
rdDpykZo/okGewq+LP2OBgWegR30KErTejb4HETOBDgrw4cQ1bTdedgnXns1vvfwMtsOeWlBk3Ep
wh7bm8qV7raqZmSQs2Fnw/emMttDHgybvB+6fbXm6uv1Ug0uMvl4XEaq7LfpIOmzmvIY3r3BwQd7
NRzqH17hsXfQJp6N9OwJ7oJRwkkEd5wjZIpC0YG2NrQB8Fu8+L7i5zpHnnC+sLY9sGnJsNCj6whE
yQDi3s+SrFEcl3/2bL7F6f+QpiX/G2FnaMMA02/2T12K/1NjSa+eGNWTU/YNLMNffHswf1DuF/gN
NPPJoQu0dBSU4Hrp86utVOJlC0+6pjax9Im3XJRZxKEuuashuR9LAUXMAnIkx7Jl/rMLEltWvalU
kjdEznsAPoDwTp1veE37s1y3YQwk8mTiThExQtOXgcxJEKT2FoDCPDHtyX6Wzh6cCxcxm65OqpX6
WawkUCmBSvGLLIQMPNksvifPpeVUGwQNzDBXBF6CgVEfkQQ/0UkUSbOieHkG10p9yasfzF3qgzYY
p+0CFCofQhXYL+AuFDtzdZeA6AODIdml5FN19WkBlCjWsL6Mh6KS+xlynlEd1GDtT+4aZCy/9jgG
2jOMJggoQm7prijmsC6AieysGt6JxP7EqvHJU8VDYCwiGSbixHUJNQ0Aazk4QZyHc5bh5w8RCIrz
XePVTeiJJX8onZVS7O9cjqW9OFCXBg9cgcnqptPnCsJeJ8RBIx9Y1nNFqjZa2qGPBYFiXSGdJx9a
NxP82JEAslbDOdM6FimEYEB8OtVDY0YWtOm3biOeYYcSg/mWIZzdIMcJle5jKcwlJKWDnDd4i9vS
xdco87Bc9U62lcjfHEEmqiOgPrN4Tg0kpvQFZiAWIKL71i7VsSaeOFpfpPgLRhv93l5/JxOlwFqX
BtRmXF9sOakvJG+sxAWiHShb4NjKYP3lurBaE6UCkwIhwYtHPOMyq4FGCAziZMTdF4CQ032gxFPl
GvaVKZwmCo/gHA1ssTsOz5br1hAkbYFWUeUlw495w6fhWXRlgWQp/wyhZfx27EOdgDn8AGOdMioK
QJdTsI69rsmOxPSKSy1bCBkBXhJh6fpKZjs4WBXYsQczBWNm6Aig3DLi4LhFBL/0kPUBi2qD/O1k
GRQ4F1bvxtkGoZK9lquNsgfW/A77nT5qVAuZKuhPbWccJV6cYnkF7h7/c9rA2d6nTU1erbEPbVbl
28kfxK4KXPs8znTvzqYfVZBWepihdFdVzhsBHzYEDmWAn449XyHO88by7rMnYFo4DSIEexCuKAhB
zUjRI0wR1p1X79ypWaKaDF4o/RRhOnwLEfZ9t6vB+ibd4iwNMb6vcRrOsjwyZV88ITjIwURv7Bco
biKXb/5FfGMG+JA82PjbH1043WMrYM17Zy1WQxR4TZ5MrKdxw0zA/jIwC2doEkQIhxQP9JBPUxan
JlnxZBb+CHhGnODdFpKFxH7pVcclh2hBZiI06OcJGVlUNIi2VmuWW1981zoj2TUcBj9oknx0x4T0
1d/D1B+Zmw+v1TiF9UTlQWT2GEpKQaFp6wjI6xQrfsdCfHOnyBD9p2oiVay/T84cc1+mOC35UJgb
JwTnHPYygdi+7gC3LUSWzk6FRz31DIrPAzvcKs/lq4etBA4YWE/9/Du1YNWmvBbQpo7EJesQe+5G
JwY4f1s2nbvDFw72K8YCV/txTqMRoD3sTOv67JRNDRtr/9pZfLyOawqO18TeNkawkRb0CdXkn5Ym
bYBUHV/wDA027ghnqHwssFlYL35t00R0JgLmazGYlxd85tCPAzj1goOJ3GLPGOI/WITuYNJXItb4
Q/bddVPYVzfLK3gnzdUDChn4p425DO9wfU+vMxZfsFArAGHBUXmnnQKKK1vJbcCjvCOsUMVpm+GE
BFUxE6T619r5YWfTqy/c8Qn25RJAqxZAhMIIcRhxPwM05Yc+lL52Fi3eA+DMr4bbYTb7oTb7/I26
5nwR1PhSgAf5RoylOlvZwEMnx2I7m675QEygSolI5yMZ1fBMxgHPE0a/OFYzI7hRR3m30BeXL1GG
UPrOaTgLLZdOj0PZqhiA3wnsf6/G/6Gvtpn0shcof7eHFn9VKKR8tWFf+Tz27hJC9AtJGC7yKGum
FvLKg3fBeRZZn3xEeJmOnxB1fsyIZTz2JGg3/ahEIrv6bJsTPxUdo4m7rPtF8P42aYVnJnWmDcUi
ccaDo0+Li/DgiifTjnyyq5EityJeBfjMSSsn6xMFFKSBs8+baLFJh70P21SmUYWTL+kb4h0PHM+l
I1SRQq6UCTWpbN7nOYJhMpV9HIh8ATrQ95KsEy8MOdUL0KErSrBIwwybiYeSljgFYGvd9+Rv3rv9
vl0pewuBnMh6yZhdhyTv/E0nfXoxIQcasXYwwoovMgocbPHKwP4k6+5BzFA8ruzx5DGah8iT5lcf
WxGs6rA0cXLTwdsvyIkg5wVHVoQ3yVNOfH9j5LDUbeQogR6t5IWvd6nJnNjx/4+l81qSE9na9hUR
gTenQFGuq9pKrdYJITPCJZ6EJK/+e2r//8mE9oyk3V0NmWu9dmbEFs1Pge77OBT5zsbPKj971r9u
J58xAvU/EJWW45sgCTDiDj4uffSt2QrxPPh5XLJYWI1z5+ky7pNt54Qt49PbmEPJ4SaYRVfflKW8
d8dQ7Zvn1fHsdoyeUa8uNaqV62aigtuaqPiJiOf3xAff0geeyt0MTqLvkd2YWLp8oT8p/bs4YV38
bVGktXn/x5YADuVeVc9BVPRpMNrYp3yMz4H2PjbBjEdz837Wc4SAkJaDuF6ZOsXkhidz22jN3dzt
HG7efsELIS7OGty6yXwbd6iCsl3jtRD2s4rm7d1r+0tO9vf74JZuYkt5tlQTHN28O+QR0U7EVyKx
tMeLO/bOYa0bpgf9rPZ64RamT2EmM/NKolZF9B2/GkIUpdqU6RrksbvK9UQ216sYQG/RGqL4dfTM
qQUwtvv7H90LTQBOkNJJuKc7f99t2RZ+6nC5eD6Cp6ERUUIScH+g0IzQzWVr0ChH1smPguHWVaTj
1AFCzpLn2Av0S7EwZ/lh516JB6UAW3r9laireNb9nqw6nJ9Fnn/4jRbx1BM4yMepXoq57i69vXCV
aU14s69DRu7OOrkA0XSO1nhctwNi0/Xr77bYcUBHZ6oCs06NIoIhDojRrarwHshwynCVHSvHFWe7
aF+XgnQUp+rGLLcEmSUzafW05HVpSey+q4r1A7j4RS3MZwHz3c1pYQUYfDjvp1Owr+UZR+bBnlz8
K4ZCUiJMPpgtp/Ik7Hz0kB9OO88npLePS78nAjgkQnLdt3gri9+WA3Qdum6TdgCI1gq8aJUEtnZj
dFNmuGeyW4y0pFfiznFakj0hVoiWfEpJIvg0PBSrwx7pi1UEFPc1sjlYNvKicoDBMnfjpR0ItYEa
4i7HepmhGX0WkcGVAlxr79i1ZwwM86SuE3K3xQ7zO20k71Vev1d+Hnzm7nALwjE8Wn6hD6H1e2iC
MI0WWGwaAbFYcpNmlOR09W9Vgkz4DfNq1JjtjZqXGJx/IFtnDbMKmT1+QvzEwMzpUO8oZR5Ihn78
IcZXQSJfrFeXbetnl2s7ns2lztxpm2JniTI9LW5sInyLN4DyTeUlNoaySUMqym2Ed3E3/mSRyy96
Np73xWtiwz5EEpm0VXYW4HvwiuRQnUOx/3/LbLPnGZIa3KYcry//+/f2OhcHF70dw/BEZRaSGI4Q
dDGaOsQxms6zNR/U/mg2Bz15WYogfOEMIfGXnLZTRzJD3k0wEBDKesx5ntHkvaDs2F5wtILItyYZ
p+awpbky18tshfZLtU3vwd5R17IRRushuO7UQhzGaE1ZUS4bxHW3HUfB+tsYFhOpruZ4a5gBSrH6
cf1ob107OaWG6qtUDWQ+hbN1bPvyEdRh3x1PFok5QKKYKAENRItn0Xevjb2AHXnRq4o6cUR0PjCk
P2AtWU/zx96vIHiSLhdT+e9im/fU9Pv21dMdEkg9NslubugoKGJ5qlv7P4uqQrh//aXZgeNJVG4i
V5lfjVmLrLb5oQWQXIwuLOYsNY9cI/DcodchXvTOeHb8jjfSLe6OJfMj2qWcQ9rpXv16/0MZw/Y0
Wx6fDhqx2IVba+qePrpqx/QVKpmtE4jPFnlPEJ7DbfLG/LUnE5P7MP8JeiuOXZQ5c1FxQGK17yIi
GwkHY3M5Q8kSHC+rG4pIcTM7dugCkxsx+pt5iAo9nkuv65NWlvqC7biMiWn9Zk8+BPFqA5Lolghp
W+kLeUPLWWraG+zC/V77BbNso7+RzQCT2CkWT/ebJPLr3ONEQnI2jidj7cujpbhU1u413zcH6Gb5
6lXUvoXtWvP4Qg35yvi5TcvXCt/ySwU76P/sJpNfLXfQK2wLn6yanPweRUv9GI4HQxT6qRnrlWgj
gBYpIyuxmmJ5WrjX5qg0YsnDcBH9VB2E1w4HEpZU6uCwr4UByYwM5EnlFVa2x6/2iWtgq+lrcOSY
lflyFcEqUxvJ54HJd+XuoaAbmXxAUa+JWb0V9sVazY/IGMaT22hiLIbqaQr5mit/vNVDUJ/b0vHA
CPtMljkkvb8SQzBNh1WxKVvjmgDalE9ka6+ANdHXUlfUZkuDQfHgRvVnIRCaweVkbfVdGbaZLnNg
0PCjfm7S9IEEfsyeHCH06h+TIq4ncssqBQ6DJ2T+voo9AC9SuAeXwUt4y6rEnvmR2kCgGy+LMySl
5SeGHxQnQBgb0hOCwDbxGxIH36R6mlNrHv2Y9LPy3ONDvY7MjbLpvVeNt++VrMOqTNZd45cMbPLj
zXidvRx3/HiP+rW8l49eh166KQuoPHd6CDJ82T8co2luq+02t0UVe1aMsnycj8alcgGxhmUK081a
36fVVjcxQ9s/WucXb3ayDgkT6sYsQm/63Qmnz2KayQetphfGpuiEmSlGHGASPT5tn34QPbbbsKQH
pa9OgORdStZJ+OBnCW70RRbqgpCKqD850jKdeHBH4yT89tcwOeF9kXN0n1u6CslMO4beHN53zz9t
BIhQncISBqRK4iTdZoD/tZc0Xq9TRAHW/8srGDx/RlM50fJhNs/FSBUUkUEk2K6eEXf5Ko/wCtyD
KnAOfjDpl00SoYgjnFF86cJDXXSHjQrEuCfXM6Oq1o0pQH4PCFirVPi8yWZMFu+R77LSqLRH/M27
3q4kq2RaE+rwcFPEM60drW3Qm9x3guCSreLE/s0ZbJHImi+XeV3eLL0Tub6F7lntLxhGE4tzMZEG
TxbT8Qb8bb7w1AJ41PTMy2JskZ+HY2Ya9d8WqP4krBZRBrgyO1DZPq1oru+MkT9HkF4ert9LCTBa
snIccq1vGrT55I7BqZp677mGRUkfUidl2w8HB99v3VpjqnZWr9Dr0yj3jPOGQAiVB0h1XpFFd6xX
tu1pcyKmtGJPcloMefOX4mLNZrKx+1776QGQvfcY/J92+7T6Y34hjWa9MiVfRViCy47uLXA2kqga
Rt6qNc6F/8e3rP09X44BgdvE4bo//IX12pmHs2cS5R2UzVMe8IyulaYujOJEdAzipdMNHIzdtVmE
malyome6wV5bf3001tbNbdd7dfArJ0z2/JGB0FyI1HZPgQ/uLcbnmQPes7wUj+t2xJUJ1lyP2VSP
tzbvxqeViOSqGcVVdvDn03zWyjPPXsghX4nwUC21oHCnZBTjwHzRfXOzNTiSDpH92AbRWvWjDbbb
jLjR68dEfE9srnObWaocwdmj+WncxDdd/F2kvZ0ZCrvLhvUJeuWh26OzCmXos/Cd+cLFTCeAZ9zw
ToWHQQYp2VLMG7Pzd+YQS/YdzNUQ/XCc1X7UIvBuPPE0eaJ3jh1SHGitQksS5OoHc0V0skEiKHqf
EdUJfe6WV7OTf9x9avB6FkgWUKbdrC4Q2HRw2pm2bhCqNc+NcLu7E81HRxn/Fs9djlZQhalaUmPA
rYmLL+HZBAk1qHZZqFMl4bA/O33g3sJT9GBrwaoZgoeRMPLZiVeKOZN2GuPBVv2FARl9mU2W+8NM
Sy2LICRlv04gH5lnj1Wyqxkw3NZlzGBmX4jqlOSB9gKDqACwtTnL/frcNFOZmjJ4Q5fqnI3GXahQ
p2T7fz3c+xpyVe3VkuzC+NszwKSzUX4Eq3gg1ShCRlE5CWo6Ho0Rf+cpgtFGY2noUwjYn7h7WwEr
oZ1Ee4plccR2QhhzhkXM58LJ6/YH4eWP/FeIoEoEBGrLJo872f2N1MT4HGzPxCyk41LV9xG0e26B
SJq5yEz1l79tOVOjUp/zPctpPrl7FvNaZzJsw6TCO9AMoRTBExEd6MnWozItNcYpFeR2NhEsnC4V
gl4AUfKXA65/T7b/rUP+ZexDkFKzREK24TUvefcy1xFyEqM9OhYURkNSmq1gVLd8X963h8hq0WZ1
kFXppcPAJlDlO8vGw4Hb6H/43FBbWEt+l5K9vHfqiRZ5d7pOdWEcqyoKj/nU6W/mGBFGuhzHapzO
AOLGJWqaN970MPtfVTv/ns9xf5srZzhNpmKcFvZ0afOFOMfZZpZoeK41qeid03+Imomt1k4eT5t/
IQj2Hx8FkAq2E3u+OMHCEwJ7l4yGndK6ZQMTKp5tmhHCsv8joAFisz65tdW9qcxYGVeKhg7JVuZP
ZPuTy01iUUzo7szVUO6g16U4WO/21ASkbRGY1W+YH4flWjsqlb4nEy0ibou2+DPhR3OsMsIUEtUP
czYBNsZ0aJuuTXcntI+tFRy0CuvUq9iodKSQvCCSxyg2pYPJL+Binxp/yE8in5fTkoOc8Iiz2RTk
B9/bwWLYprnsGlZ1NqHI/TIjArMau/USsSv/VLb9KxedfWpHZzpOtXrebZFg+kMJqRnKeoKXEqwu
8FDTfC83orAlR8BWEE3ThxV6y1GfI7IijgzBf3Jo57itBxEP9xpeMeUdFUmBsTiO5jKkZ6HdU6v8
s+bx0G3fmyV3oM2Q8ftL26WOTPPR/T5G1lMTPfTlb0Ux/lYsXoy9pFPuakv05tvxXuqrIhyQcFk/
U2IC616IvbQPvrn9wH2jH1vVqSeItQunX8KmXblg+zU9M4hlA94Q0V2OCekD3cRryItwBtRvElcA
otv2CRXsMa8u2h6amNHm2RA1m68fvMpp+e406KflMmdAPy8zXzqUGlMQYEVbWjImhs3bz527flF5
GxDb9M1zFIGJESWcoZ96QHBIESfw5OilkZZF/pYk38f4pfCdsRpP9J7p6UYiQ33I4cPNafrscYQH
ITfnSsBxYBrfOeeOwjCfW3e/OFH7woTrMYXup26hESkaYvzg57EP57NhI2szx4+iMv2TOYRpMXg5
S3D+TuvI22DR7sVWgkfebK/4+W5LjtyADTkPCwW2YLHn+hzkleXcu1Lfp2355XfWfwQPcFEdnPzo
ikKlZJ11XFU7U2yAvaQVUXPotff+eG42j5OiJg3MKyySUox/5u9G1GdSOVDzo09APHNopXn3RPDL
1bbJcrt+iqn/sMfiW4mHO1EP1GWpT2KAgiEDgCxvXtZc1aizdfkahsxkQ0khZUeM+LlwxNXrCAYz
+YXYzC9h5e2RVDC4cG3fogDkBug72ahBRkWfVUaDmr/ydLpgD0gmSXndHOrPomJJl0X+p3R53ifB
NNXkEEEylD8pjWTZQtCRIkm7INdZb7A+vLqgCYY5mdextmJpcY/tjaREGOtdR5Bg53EXdyugQg0J
PtITSKrvkrrLf1Xf5+lER05MIEx9kIqohkr6zxSsDXHVvapp/Nn4SDkFPApaW5cAshzxj191aaQ9
kTrNz6ANaRatzG99hCmelIGPtiVEo9YwaOOgQ7qESTMMS3Zka2BVdxWVwHhjc4hIYEdLT+qwjX62
YUtBlONFZ9vkjZ5AuSq7K8BE1lsTiYWMH1RolOcFfsfvqaoXuc1RHLZz9ThhfnDyx1YxpCK323Sp
Wzy8uZE6u9OAndb9AZD4I++bLbO9V6XllPjFMCLUCF8RgF4Q3wtiR9bt2naAXaHLbxwrUNKAVwWK
msqp5QDiBMqwBalo3ZOkvpCfA2KsXS84zJZyz8Jof26Z7k+Co7NpnOc1WtkdwvC/jrV2NqSZluuQ
9r00j/uaRaQjx8wfSTmE/Aj4ZC5LNdRJYOzvm483yvY4GbbF/2Pm8O7OdlkVjP1AMUAK/v4xYbxY
G6N/w0KSIJr80/h2mJWdPCiT58LlkOXaUXtqN2O8U9Ibo9Z5EQolA8Dga03BfQCIzclKC1pd1Sfp
9t/JV+NpWvgGpCD20V+9BILUY302MsKY/8u9aSWAxXsOcADDSZDywg/sb9lLK96WN7et9SECC2fT
5zMGWTQdk7wrtFOE+jWXhpY24IqiOVnVtehRhKNS/k3XSJEYkW5v//uHvbVHe+DYUHluwuh4t6Z4
4ug/VnOYVDPvHAoculX977s7GTEktz7509XsoCWNoL607vICURWdSZ9IkEaxg8+tRYfOhkSI8aNr
5dGX3menvJ+0ZGVlYP0cTbcjYq19SrCW/kCG/Mv1pyOy2I9+c008rSc3WN5y5YMhPDULrKT63gbI
j0av84/LtN5bY/zwB2/iFe1+RSPyB6bBpTeY3Vw+qj7qPqr1yPnx31hE+xEW9RPeiMlyO5nRdsTg
eFwsBz2O7uwDY2XroVe1++C3VRH7HwTptvqHtnck95Ktk3BrLDqDQUhRWrALiDsBCX9zlAd2Xs1f
1N18ypmHtrHFFdUbzw0FAZHoX4qpH57k8D43apgygIEYXWt3nofSyugN/V7ljIt8IbywS0Gd1WLG
arOsuyYX6dANvcGEpc4Wf+MM0T/6SG/aZfpTyuoUEVHLcF9WH9FYTQBvfv3U4Qiiw7D/N3+QpUli
beFpxjqor1a16fRAtEYjlxmu+DB1gsnOQLLRS5X6T4WOHuogLD7WImsW410hBc72gTC9vOxj02z+
rOYPtzanV9s6IH9BI2RNdzIDJj4MelLBlHBKmdFnW7WvvngdJjLR29r8jdPhj0Lkd1wJsxxnHT7P
rQcK7/kUA5ZDYi1OybHTfTVh9MspNT++NZ8ybEoMVia3hV5BNcbvYgLjX725eRMeaZPdFhDwJYYd
XqY3bpNRvarerU6th/6lo9csrtSiD/NOUwJtKM25GYf5QEyKyn37RKjo+r5NId8zLqksIAj6WAz6
nnv4UljSREIJWeR74ja6tX9TgyZbuZQUnYz1kw49BVa+W/d5txyEW4sPIbqhdqrTsFis7+60895D
0sWvuMPrLHBM3BC/xTKfzPKxsvhgAh01a/6Ytj6ZecBcrK4Srr8t9S0fnHu/9bRHSvaBfLSBX2ps
SExWWgIAo8DElYbDN16+iCf2jjpvfqx1+75sLi0eEvac6uyZiV+my0bwkNx+I2UlJMMy8QJ7INq6
7f4ZjpyTjvfInA7acL8bTbbRYJMiUQ75CXPGUJyBXIOGLrv/13WEDbF4hIlXwbUVfZSwenqnyZUX
EsPbNHBRz3B5ffEoI5UyX4NxqQ8AkPbBe2Q94+vG/9WUmRURJCgZb12l5AmLeZesqzWdQ7N94exK
m/bn3KMYbdcH3FqY8Dxu4XAhuep5AiZW2p7TdZh+WK7zuyJOiK8MsnZ+d+h0uBmtsR4ffqI0an81
wv/VDV17VZ0lrh3JurFZqh/ItyPoHFW8kf2RmSwydrgZ71NQv3J7tAdz55zxxvlbE8roefSC4iEz
XK8SfIbIWac+W4g6gIbE50p16cXcsPhzu3I+15NJZB1/RehYfPGbvoLahy6Qhle6dRztUiZBVfRn
T3ZJ35TsPWYm/Rm3saVfqpEQicb5I8exvpfqtOFC6Bf9fdxU8Vy0HpTLUA7IWdl/Lf8L7CQ4tdOW
cM3R7TDr9YqK7g+EzmMAbD/nynNP2ItIbKA4IYGsYv3Ju/fS2Z5X0hKBqfYxGWvvEgq6Jh3D4Idj
ErznWZ+tLWj3wwI0LKMdD7B2XEWj8VyLbKWEFqxjeSyvUIPzsnxvwQXOYPLF3W+tUy44h+qtmbOd
/Ng35lZ58IzG5irNqmhsn+cqFynCCuOwKBUmpb0Adwf5CwK/6Ufj7j6J6KzKW7V/WRhmPvbOFOeu
WCRgKSkkLab2rByL8TkqZOqzTiSdV8XTSP6Iae3BoVTWjviCahSxMkgTMHQOOpvpG6g4tRPUZFaW
rwwMToPnMijMLAoMlGByQK38OEXKwK6SiSADF4nmYGy/InN89TpLnoctyWnrqolOerWIVSeLsLKP
NDqpmzT7hDtyqSfnuljFbfOi5tjr9WTlkrRqxpFg6q6ycu2LqHwn0a13zMHKY1PbxoUy0qyMQJFC
wVrFZOBE1G3tS4m42fXolJFT7JpAl8ViWHHt1Yi/flLYxfcdumUaBhjsqiVykoYthwhkGYf9/hel
cUc+MIeAPxeppZHt2Ph52DO57/TfXWrzHTfEd8jF8xrYPyyn/lRR85P/GCTt+6y66FTI9a+o3mGo
FC84kcpKsuMRZRWLterTuvPvuqDhb3bH+uAjK0ut0DAQvZEWGSIPAECtE+QGuKA3jb29NNFPL0eU
ds21YhFvel2R2lnWsdsInIW4d8K3zffcR2MQIAo3E7qmDxU2ZxdY5r5A0CKz7WGkAsV5MQ7/6ONF
+eD0nzPFUUOnx5dpmX41fv4zMnmQbF+/g51+iS1iLql9N55zZ07dEpYtJ5sMUqJFjyaVzWxI8piu
kOcuC/usE2zfzIfBZw3JHGNyg52I7kThfFk2l+tYmv85jN0vdT39psf1sLnDRRMYixH24cAxh2Mf
te8We8ulJAEQ5LpMBQWOZ+vRZ9A6GyjgfpOLNWAAmCbuF446K9iHY/O9rOwotsqpfhZ4Cc9LEPzo
ynZ53Yb+L+AFpn/PMmJKL4nfA63SMsLmZC5evEwWaCaKotxXA7of5MIo9aa0H6ZfU978pNzuax9E
tnRF8DSWbnN29mFI3M5Bcod0ijRbbMsPat6qqE3ySmqcLbGbHMmRk2JLN5Gcpc4YAWtvr/DlRcpO
V30h3Eq9AbzIGM6DPVgvLfrddyrf6ExVlHtUaCIJ/ixPrb2OaajHT5NG1TjSok3nzvxthE3ONEqo
hGEUa6wwO2aOIBbaoq8CVaTVBMzKvQySOcdgFcIhdyEIDQRoXqH/14+X9gHIecHW8DjKQ1W0jKVr
l8zQGCc3txlvSKLFmpvHpK5UV+TwbVTiNi5I/gSXvPaBqrMChNZa1WntkNVOc/0tJLkXP6NBh7aY
23PhTTtPILf3UvhoDmC761y8iO0RRudNZz4SiVQAzUgbfRbRZGSF06vr6Lh0AVvBEK/bvl8Ky2d9
cvsjqnpeKkcV13wqDr0FxA6hU2R1SG8Yi21/ifLHCxws8awCfphtjyqeUiS5XK1eystU22vc+/UQ
h2uUYJ+FFnc28kx34GARnD1Vkk6OLmQPWSKKZYn3qv7D7HDvA8fOME2+V/b+WxjzsVzgMBpY8NYk
PqZt9ZtDKWHS7Cw+lABu0K2wS4Lxao3e5YIO1fHyw1IPVErOt1CN/3q7viwSwsuZxv3WdlN4rgZ+
DIb4qo0FhNKGS2rHHL1/oX5ptzMADIsnvQbUcEfY3FXgYu7qfb6l5sueIH8VzGpqyVfp9O3TCJ5g
ra2Nk100/LxxwS8+GBmZeR1UT6wEieZ2JD4opUUSeB3t/dRK32F5GTmafO+T/JzgyEz64tuZHSpQ
NDd67ao9DYdZZ4ptGZTQ8k7G+Go2wb/On5bEaDsnCft7GVDnR7Jc5Znkk6vomUbbLwr5rp1j/cYB
HUudj4dGIwDxJjNxQ/+/wRnmWFaZWyr5tg4sokSrmFbpf0zSd29FsN3Mwj4agwdW4ToH2v7axO6m
8VgW259+DPr7PpMkNAwNKpfQlLHug/qwNKG+mnazcbXwZIAs+ah2S48iBp+sQMNIZVhJamjaf8y8
w6vphx+9quVvCMCDNc8H14Af2EzqAty9+ubtTlbUCLEaG/yD4L7A1LdGrOGN2co/Rt2AJLAF98yt
kj12+y6WqDo5w6MEeC3QGE7+t30d3XPlahQBbAkRw2c6EAhodxItFDrAFvg82+sfFM3Ja+OtFDA0
JdOnsk/hIopruxrfasKY6LU5y9ZQxFOg/mpKWYI2EeePBpKFYRTHKQxEOjJ9x8gEwEy2Hyvo4NXZ
hhJhThUerNDjGDKspHb6Iq09cYmWWiHSotpSOOK4mVsNt/gQjPUYYaj0Q3hu4+soSof5x3GO7kjC
fVTNl9FmkC/z7k5IS/OOJdnMn8KScMi287ukVuyRYY9LugpcRS6h/bJXQXvILQyeijyblC9/RVTR
hfceOp33H4lo2AXBJXTac0W+z7UXjn8JZp4Av7+4YOFLzWDHh+o8dQ7QGJWNmbf5fey7DeJ+823P
x+HcIxwD1wqgUkDfWsK3MZI4R2pe1Hn0oI4h2xUXflI5s0rmfTdpmRjFePXbKQVZnsGknwIY83vh
+tbdeu5tOzhJFnavdH7rgA1aTi4ZNqupCDCd36390cjmSuT4jNpxHv0clfiNhG2/uFX1zV4eurnQ
PdaMepfQXezL4EaIAxRHN1qI0768AJh1/kpw3RhlTYH5IprD/yyPJEjHtd1X+zhrcAdyX1Q6CQo2
IqO5OzjHIXfR6vbF2l0ru49X01zv0U7JgJg2zsTu5EAsP6F6jUBPND6qDWKyprajco2robo6GyRZ
Vt2CRtPk7Ff7HJ30Fsxp5Y240bn+35V6x7PkxuGs3KQ2zP0K5VAQpmyyQNLqZxYGuoF9Gk9OoeG0
+7q5t9LrEiY3G9jND7iK3iurYiQe6EchM3I+TBMfShWwdKhGpA19n6nYDOskFaSuQd503NuddcVA
xGn3kEcQqF3DgNntZQ02FIKqecIJzm1bIc7KQ9qy/2dmY2E7mG4zvu6Oyu/eGblh5gq4BMuyrRSV
szhTTZR5yv6YOWrxAZGxCnJEAaxb/qo023XTIBFEc43AEnNYngfnRbtBpms5fNs29XMu9PbMOotX
suJhWpgudF0WJ9FaF9EFPujx1EPxzk/bJqPr6FL/5/q9OjiBE13tVhdAsN7IuCP7qxRcoMw7xWFz
WmpiLPHpb+CIVFVYqU/g4fV//9hL9bNugxx1x7Jc8mAOMi/3XxHMu5Rfv8q9gnjuLrb5+D8siOJG
w9+cdypREE9PF8OULxUYelY5SBEnWDFKNRkilFPOqALGeFtryEXHL/arEmU2hoV/Ael4FGP/9ArX
w9ji0orb1G26Fihzd+IZj8JJahpw7vjEYMZ8xBgJsOSbowCD/zf8ScKOXrwNu4bbjwbqWxpaJHHT
TuBmUVWWL04uBzBreY94op5lafMGFwW9NfwvtXXGeV/zNw+/KnpNRNFGJS72wqMoxLYeTDjR54nY
5cwKooG8RFxztGUc9eKjTHXRk5gGHn6H1HpPrKk/G/ruU/xN1KTxaiEGDt0dPQobNbWG3jkcSEq1
yvwZW/VV50JxOyNDeFOQV0VS52v1khvvLd65132uxKtBnGU2NqSyUd4Ri/zoKWVf6hXg4/GfF3cR
ry2y7HTy/6tL/EBQ7Pp54SHIrNbOUdUhYixIpnANk+cxCK552/pQuQ/Xuh5RWkRO534TRd+cx7DF
fYfRCeuTN19Ca6rTgU/9bHsgKE00F7QhtNhfNfmhy74dKHC8R9NWv8FYb29mKKDKvJtdoKVpbPup
C8CtFz40QrK6B/EO/WEHqE9BdYOJeuU2P3uL5b7JwvnhGphAlsgnruO98KQmfmAZsO52wZHR6QpT
4DzJPS/PQ6HuUq/mkfjNR10BUAlBVf1lqhr/na9oOa165o/XH54ZTi/hzJvT2j130QwoENL4lXhL
H+Ds4w7aWSPi4pGmFmkWkcLeIR6KsUkLb8XZX7w1/F7Wpc1PKVp8M/ISn+YcSKLmCOZA23YqxKQZ
J2j1bTuG/F0xpllFeSgqnzjuXf7z6Lc9INjPvJ2BKaD4kM2hvnpLEaU+eWDxWgcpIsV3ih/tsx04
fapxcIJif5XL0H+LQseOURk7l4phEzPaIlPaYO0UTRsQOV6dZuxOQHzEl225w2trXld0aKkV2W8b
CNCFG9dI2oLxXMwRfdydbyG6jqJj0I6XfrNaGPvee8D3d3tbxXVa0O6Ej/QM5ur2gg4XMGzg2xTc
0PxB60qaV45B3xvOXU0hZaWn+7xOdyA7A8EbLcx9fa+ELC5TE8JXlbl6WnvFC21X/ne/9peTj/sw
VeIHSwP+0AaNqt06t+H/eDqvJbeRKIl+ESJgq4BXkqBns73RC6KnJcF7VMF8/R5oN/ZhOkYx0qib
BMvkzTyJ6wVH4t4axPjuGZ6CZGE5R8Ox4m1qx8PN0S3ivO+9YxOpT/bCfLOeOZRaCW464lQbxld3
M/enNR1WbcjPVfiu7PhAuPVvjGXnFPPfWp2RhieLbsT9+qJkGJQ0laxpET//+2LxrmJHLu7YJwM2
ZHqyF3sMTpn2383caI7jZH8QsMnepO5shBNS930YwVh8/velL43sMOOA3RaRs08L4764+VtTFkde
CzIDyx9Vds9c6pxNVanf0xLLQ+0WL0k8YPOvxixkaoncLZIXQhQPnehoR4+xYDtFqw8MrMeNr4aW
wG1QnVd3hicUNoB+dPlpFNZPeuR3jGT6szs0fxLccM7EZTUibBpDTHIxTm5jWzsXOYtyrxP521nf
eC4UyzE1/fUjHp2ZUHicXoaWwRDTiGHpwh6DK0FK0MXDMLk7L94NDONfosK7JFQ24VyuvmOmNmE+
+gljCvlm9L58wW9+7cuWuDByaiha5rh1xobvNu/8sfc6W+YnBbX+kcg0w1BuF6x75XuBOyLMLRHQ
wpQyJfD9g4P9Z1c4TYl0FaxelelWaYWXKi2s0EkPrQjKmzA56I20cWHYZNZelvN5oa3m6izMShtN
r2W06J0sv3LvPDPkcUVGdYMocyINZN+M+REA07jzrD7Y0cTjhege+iXj6YL4vXBqveLF5K8zx1cj
LYk2pW5694jWizK4cIJCied1DDS8zLK4lIRw47L+8VPy2gPK+62OmxPoQYTUifZxq7+JNN/Ralc+
+cwHdkYHK0uOLPucb57L4oNDrrmJARn0HDGeyyDvDkuG7jyVwaYfjOl5bLstPnWAZf2wRSO3zxHJ
g92QtA8s89ZruThHxApiNz33EhkFj73diIvoHbVvjWSfNBWIshiFvkWn2SXdzLrgepeIHXCr7L2w
aP6JFxNT7TSJsCmbHyJfJEBLow912qgNSpN5MP36rzeTaC4HglftnP3VgrEus6NkOykFckyaa84p
fWXxuzcdk6c0SnYWxXx7o8rdjdPqUA0AcHIIXpt/VQdLOgz4vZBuF4o9Z/UzT6zO6J1bl59qV5Hi
P7UjiBKVcamh5Crexo5tbJ1R6nNmMLJJh3S9wcsTldSQD5TRHXtEUKtXVLb1SfIJvsY9jwbmx0aR
3pkwDVSz/5yNcGo77Sen0pOvyTLoawXGescQ7g4I2j8gM5gEnjNaXNM3aFptOLLZ76lLzN6ocqwP
jCY8rIMBSlcffNUCy5c3wFxa9Bphiiv/MNjOZcrGj24x9Kl0N23H6s9JhFQDVVuEOVjCFh1QsdDc
IOgsN4T3V+6/YtOnAkJIMm2WgUZP2yw+OsIQ+K4ZBJlx8iYXxlomZ3s239EELUoAwGjZLQKX8Q0l
mhwPiEMtbvchZkbvdhw/QeTWO7OMehzhdbubFY4r3cRsYy5dCbPx2dbjdKvNbgTpQTtFgcFW97P8
MXsuubiR8QrLcJzHQy+kf1n07F8a1C/O7wgp2Jb2NoY+evhOYzEUBxd63pfRpgcKyvaiYf/wdf/Q
DJh75470umeH8HL8uxoeTctPDz5BvRT9hWODAZeDca/0y+SxSdwd0pZz9jGbdjkil6SX8mvM7Z5n
t4HhNVAFPifC4Eo2OaGJep2K+JVOJLFJMk5xg5h/KWANenJp49CY5abMm+9T2f8sAEHruZcnIhkh
kyFjz4gdxJIFEY5WtTnHBlXyPWXc5WNU212BlXP2uFIsw3/MyBJkK25dY2Edi7EDwVf1t95Ox4Os
AjbVDK1ZacxWOudCO49I4iBcNoUzFicO0eJgkbp9HoP4vcbpXoywjRx4jW1PKt3Ppl9w126zNEd0
PWCzS/yD8Upu/V8eeli4VIbxxPex4gZq9+AgvptgsZ5Bu33Q2OpeGtVdk3ykBWca+K4dJ4dSUYhz
hj1145tNFxrmS9BiwCZvSlnMBBk4ifDl4YYj4I15P3hOByzPCYilfVKThrfG+G802+VjBShgNltq
Vor8TCOcDYyR2NQo/KOmnhyJt7iqhbtghnZL8CN4qS3jpfVn0IUDgbRS9d3Rao3voalwuZhNEJ2l
1Ty0bTBdLXitHGyQO805QTOzmA/7jKNV5zGJh9Q6N/V45Ja5EGIMyqMXVQD18fxST/CXco2UZ8It
zhXzKaL414Hwz8WAb0RK1O10jE8v+xNrCl1bm+kLZKqd8mSCa2DZ+eP0J+qmfUeXViUb8hqtw+Fo
rE85OyUEiUjsSg49RJ3N6Y1YH8a2cvmso4YjuI6aY7DGa9FukJGotWZ7MyImdO5XBCPj1kpIXKL8
CRivH6bYuMZpoR84p3bzYh0Y712RPulPgENxiQ2Hg6ZtHOMkQ30XBTsUf9vgWJ8WKILrgkMd2YyT
glHq3VQjAmnkQAgyqXOMdNg539hiAF4os9t6CdMANdUPlt0YF9P1sISXQ7PpsVWQiLKO5B2bsNfO
dZSuJvGZ9Bszcq2bQzLUboX3JPdckbkAEwHfNoxzHjjwYX4acdBkbjtvP2OzD/E6mDunnHFUN4Iq
0CE6Gg0PkE+g+iGzOHO40j0akd9AUnhOstbcdC4G6KAm0hS3IDaV+wjK441kk0AqEPOVicEpy729
tBwX12xOwFhjwVpazig2QVDkv4vFtC9JjeIhM7jU1zzFoDxgfDWCLt+yJrOzsuziPn4KGmRr0H0r
y65H9fGsbd3X43aQsMSKdAuyMLtBJWHI5RIHo09kb7NvJQ2GI5VjIZts8eTPrL0gSkVYOCx1auNp
5hJxnrT/+6VED7aX7uhb5hJWGU/YxKtMWbt1XeLmUTPoYn7tlyd7trIjRaklLgDYAZzBjZBQl7wO
HmAWrmtzWPsELaP6F4eC6STKHlcvaah6pMeq6NIHrB3szcAVHJxCkO3IO+fxXiiNfoQFvS6Rge3E
BguGiUXSOpin1ZfNdGMbWS4t1XV9bMp1UAhmT1ROtJ2B2jFmwaFs2NOqS5i/RaMCZvgY1Cp08QJD
fQ00kt49mI2yhkuh1Y8kVQLDwo6P2GLOej0TCZvBBQwG5nLNaO59VfxtzZKPJnUwBKHx5eBMVNsO
gBguzHYV7Otxly6r/YmtsxwwjZRmH6D8la9c6BoCExxwqfV6aqEAukQldlw8PqdqBXwF9yDyUZcy
kmZlxtnFwMd+LNrhb+YxoiKg++JMdnXDIQEdJZ6LI+HFL17CauenU3etPW2ElE288JJ458LL77L3
mb9XLXk+FaevfQrXTlc+radZKrm+QSVNGpf1qLyDhnjV2vxgUMBx3W03i5GoI/gYqnT8/qFo/Ho3
VPWL0tO4M3HQpYzi4GsY7wbQsW3nNU+TqJ1jnKOrzpGI2UhLhFLlpTuTrSCz02HXNo0VVsre/PuV
chBGC4B4QQX0dVbxl1/N51K5nxl68c6o/DxMK+a3dTd/ad9u7wV6O1dVhkr1TIlZXh6rKHXPURx9
JqLv9naVKiLC1V8gr/rQ99gWB1V0VAIt3UbSXYndfPV6QboYeDMhoiHRSx87aXJDev9UZgXjJeA2
XWrrTFiDc0UBiMuR2acQn4qAhEWsISa5wc0tm4gcRc0zVeAoK+Pw10iJCtkSdC/uf2fjRcsXl8SX
oomyfdvWl8aNKGHq0eH08OG6ssZPtkxhZY+vo+2/TIWoX3SXHqaB/Z2IY3kULEQgiPBJCxV8TC5x
hgzQ7RZ1NdvIMeah9mw3XDyXwY75qihK2UqMA3wi58vYlfCHQaEMDT70sZD9vl+Sg2M76kg4GFvg
5B7nzn9LlWzB3mjmW0Eun/gggInsaLOfq5VwpH2O2kZ2ber8WYihQCUcXqYu8zBUg74jXNnFsTy6
HezVKeE2o50XvBHLOU+mw8RAiY8Kg9Ie4kiHWF1HgB6boGl2zADKkCfLwmTPlUdbjr/LR50++NmJ
Je0r6NFvszSmYLnoDzy45SnHOpaPk3lGZI643GWQoXFSQp0JLpHFzZTibnXVOiSFTEpBMtjD2nON
/Ok+jg63pO6zwcx90zmTFwIRlD1WFBlkxtGjGG/f5IABJ1gUCceixvcOJliajTWJiCmb17ELxpzY
AED1gf8V14XYU2b+K3fqN5f5wGVOZLOzOhdVfXKuQtJ7zAh0K1VrXx0SkAzIEZGz97iiCoUbXxUH
oUNaGbPeqrTHq3/HliqMNAV8oogRn/0kOVpGhRaOaM3ym54ZsEOH0j3GRvnbnquvOvb+1EwJCbcR
6soz+VUlXKGwmT7XZQePBVBQY9gQSXLWTGOChrI8BnGILOXupYpgF6kc7QhtOUdjA0lP0xDysmkj
wnnG3qxzQX6N19McGSEIsS6qsfuUtYKsay8tsgwY4TyAOOuNC6sL7pJGzQc6ddcNRYnXuYVybEbi
r8IwWzigBgITcxvQUcKa0x11d19kfkR5R/xJIojQH3XNmAfQhWl7FNz09rULhEh7xbJ32io6JzaA
66RyMoxEzMEwEg2KOmFTWwWJuP4UtZkLJqn5gY/8XQ5p+w5aOGNXMu9mNT/5ObEcmpvbUIsZGTGJ
iEQAMexz7kq4RFDBhuWWeIj35lFTR/hmUiHj41K15yL5aFWR4Z6FpZ8NMoC+5QdEmRm99B5AuUTw
FsneLI+kns27P3aHKqn+6zt7QKOgd42R6kZ6C91eLmNZJHDysipDOuVisSTspV4rPpoov+oWA4Q/
pe9MbL9r1ZZHu4qCHTrgbyAbqKOKqWeHN8Zp6IvsFdc3UyTx1rPMZ59iIrJY75Odha6dERwtFL0M
hvFamTCwS9YJDnmsKFU1HcHPKPzUY7MhYYWMT8g49ZpwmUW8E0HzvA4Xtr231xPuyY5LEBEvnhk3
Nw9xizQwICuanJKraSoI9IGpZfa6L5nC7WN5oaiDGqU24ZZo4YebhXVuO4CGI2Yv22rejZ40wNIh
pfjuJ7Npcxc5vtjygb95U8WwqoTPxpZAF3iyo8A1S4Oc8Y8Vh0nF0QwzN+1fUYzkQHfAOHo/ahCf
TCcfS2I/MBbAkwj9qwP5Byv3JEgSXrQ6+ROein6sb66RAPulYnMPRQuhZn1DEtl1Bz8tDxBvuQPr
5WAWyAYVS8rGsgoUtwCFayFSMSH98WpoCCtmYe3SNrrpifFANBqHf/W2kQ0sfhis6dCQkMR/w0Gg
w1zAnpfhc5+yelek1e/crXgvWti/RjQeysB4FRmSoa8TZH5H30XMP6RddvWQYPHTbF1ehgnRotwQ
oVXiWoq4ZrkxC02Bp5FnT5+JeT4qT0Dun7KjbproFs35R8pyvSy6wPXFhaA/wmWPj7bZHSzfDxM/
OC+LcVdeg4PdNXD9F2wF1vwfvt0w6cwxbJoM10PbzDd6IXGmsp8us/w0D/jducYMDe5wUzxGDV6C
EXDp0Sb5B3VbX132yAPcor+LCM4OFOQNCTvam5hbO5Vuz2TP/+uVPs0zfgGlbP+m/Afen/FQ1ek5
l8FPpo2n2W1/9S4K2jDIl3JkYO60Jgl1w+4eVdlka/YVOcq3510TMBpNOCwTGATpSeCJGlxgg17P
dMx/cfvsC7QApTC91iuD7KNWcWgKeBkp4l0s+NFrr+Vkr4a7cE2oURgVUPBitJ9i2AU5FXUSB6Sq
gQfMZRzGjXrJ0lltOTeuDjEOCpUflFwysYI3LFHWBDUul1CI3MB8nKsZC3NA1t4nnGoIkM4mLU2G
x5SI7IdISIzUuRuHQhhMAsfP0WsbvKHLu7JtZzso7F1FJFpSCwhdS+IcUOpWXEFbHNcAR8H0EJoo
NZR6TNdcfhbtsan/MbNPCC7ZziSKgjOxnR/j+hEujiSJZ/Fk1RU4ZeF+e26bnKamfq5G3zohynJ2
i9pbwPYftrgQiVdiOKPBfOMxXQyVLu9uy5YKyetpMCIkSPHDShRsSoqOm+sQJd9S29+mQ16QjoIT
JuCLzDKyw3bw4fnuVVjTW1HjlOzwnESl+zNb7m9tr0k1v0fxjr01uWv8sT2iZX6ev3sQITbZPKFV
aGluUvepnceH2Gg7Yuqrs7vCf2ORh856fGntg9875q4tjbMezC89Dem5sdqn1HYEtmtGYH2O2h/E
yF9jE5bZuNfV8KvAI27irpyo/oFoRQi84bAygCC7FsecZWkbs5xmi9Xszbz+HfdYXSYDN4kv+UH7
ZM5I0GvzlDAeNGh1RRitX/0S1xnZcJdLwcEkWLVTMfaDJePBqlsGLL7dDzsrkk/9LDS9DXX/oCzo
gCLGrG3EnO2bRNyWRHO6BQu/0VUZPwNHPpmJWt68Qp2kSNmKqB7biKQ54Iv+boGajk7qH9VKUqtL
nsO4cn0c/40Jpgt7bZRjRq27Mb1Fgf/YYOSo3J7D1AScvCb+Qbx0sY+NFdRbut/VW8vWGfxm3pNQ
UlCZu9L4w+Bo3zb1QyblLUhWdRAFaKftanjmfktBXVTeKwq5dl4eWfQ2s4/W7rNRpf1Np6j1HGDM
41iN1ZacjwWUsBP70ic1TqKOsVWRPBhmUW+4jj8WEdWSMAeyY+ZVBxKDG7ACwzXoJv+WT93EWx1B
0uTgtKqxzFEDSHqCrlVTYdlRwONkuUG1Zki6MDXpS1ySjkUUzB+gYGAN2lKt/ZrTFpH0/rBli/2k
ifrDDxq98xg7bTPGx27vByHQn5g1AKcfaBEeia80xuvre+aw8eyRJ2tJxUnh/Jhn2JlFkYZMpx67
tE4va3ACBezul1iH1eL/jWv0cs0kgKMtaM4M28p1TIdikyUY6118ADvQ/8rmuhmNAQdCP7h5Btl1
W0RgL4oiAIYQcO6rVYmkliehg4C7tXXX7gMDhdRZAGk3y4fBUBx5l3yBFPmeiSAm8CA26TeflgfP
K79jAyE2gtRU4d3stdBQB6Y3w+CeQEaZXC2UlZThU1XAVDTSXLMrkVVTTnOKqhF/ueWJ0BAGm02u
3iP43zhEcG5wWL+BXCrG9eUfZxqc1V7yXq0LYRNKvhPOGXbPvZAteQHYhWc/KfeyHEZwKtl44wg6
QXibOH6SyYvhzWxTOCMk76vlgdgyaPHYGA+D488Pev1idQanVDzch3+/bFMwJ8E6Rfk35Rg4YWyr
mv0rU86vGFUWwxi2IkyM6PVGS1YFsdIlQsEXo51u6ShOjR407vK5uflp/X9f4ra8YgrQJ2S+5qZ1
lawzjxrdbaRiF+HDMO0HayJHRvJbbkUXX7FZlcdJtvVuzGyUAOKQT7ypftX1kJQK5wg/s+A08L9/
uVU1G4PL9pmUNqlcfN7llttksoObxv0HzxC5q2Tfx8GXTSyWRteWQznXNMMfv7OSHyft6KIJAvUk
ppTFUb5ZUxvdB09csE0wexztncFtZNOM7Y+heJcWxTh4WoyKOQHNe2Uq1jpZvXhXQQwFPtqFzZt3
38qv/q9c5wjosDfkJLqj44Cc5Ph7TJdf7spfDdZW9hbjCpzK1df/FZjlV4CZYVeOebH3WvJgUt3a
xJr32nWCTdV7wIiiFMduBWlP69tcDrD0sSNc4pzv18c/xFHmo+/K+OnJiaIK1Kya1vk29ce55YSR
41jE7ckvtdwYBtqp4Few8vF2tF3vn415fBccFY7/ngxcjv2D/pkTQz8kJybl6t4DndlB66hCchEB
D9fWg4Cpp+UoC4hgEeJDJ9zrTDN0OFiUYchq7rkuopdh6gMGTfAIlOipUSt7K1uCQyRIk4/wtTgq
Twx2p+VbioVDHOwt2it0EyZ4Abos4YAVLeWxKGCBiiYenlJwzLAdPhpp9k+eDp4ntfT8sMtNulgR
KqGeRknpdZ9LuLfrTuQQ4swshpkqBmYNLfSc//+XGvPXqYaHgx+QRmYfesrcledpYCqedWAGU27p
mzypwNMG9Z0GrezutwZrQ0Ep0RLrp0XQTwAQ9F/TuZH3xYmuKLxGJJeKxb1qq2023tLqPbEAHJST
c4Rs1p+HD0pwjBsjPXtT5Uuzj7U1nNA1mnZ6qBcwk2jrXwRjAATjL62bPx7XwMmrzrz7NADyAu6h
uWKpwZ8MeC5+M9R0k1V/sHvioL7sqeKRvXMW6xetWgJcFveVIWVuWeIdgH5xMCIHzWzLewGkzwnm
1zUOy6HL2SQeyicGRTg/o77JEiZfLPvHacw+GdZbfAZes7nKNpmM2Zs6fBMQuRsCzJl/rmh5DUsR
/MZ07sIzQ69DA2YtnKpT5A/dw8DzO8KEO7ouwU0NetT0iNwSSEJc7LyXIsE3gZ+fmoAKSxyW1Zwd
uB9N/5hgKgznyl3jaFrtVdpSRxrt4Y4arCXUqORALA2QRbnDRGzU32O+QDRM3LsX9/a2Q/ndOU7x
M/ZVy1pr8z+bnf9iv8+3zagdXkiSFwaACcBp03sHx36fC2fazB2QomHOfyUFIQfaHV56M8NArmrz
kLReEJYG7fD0ZqkXAkYbiC1ELTwcHBDbevIoL0YTiyNh+XpbAdl4IXFA7JWCVSO3uo01HvKh8feB
7nGLCAZPJbE8P1mIp7juAxRu71J0+GjUgBlzbE2m4XPEcNX7JRO8E1lNN5HXZzeKhQ4OeuymLEx6
U2KkcNI/eHnb33RAJOc5XjDd1J80LQrG0121S6lMaBx9nhWYEt0uTD160d9qoMS7Mkb29JihnJIu
fybVvzD6NLkcu+1r2lXztV39DwP+9USTbKwij029DgSBnvKiPS2g6mf1EeKYy8WeuR9pYygyKYm6
0dgPySTHtV3sW9DMcnT8b8OtbHBspoWZY22PdAlkXsapfqffsTl0S4fhWrgfdmepxwgX+M11+BBo
Jz8uki6N1hENfQL8ULBAjLN0wNzHhvxHEURoKQOCsHz4g1k/Tw4NasVk/xBAaKel208Mz8BaB8W+
jVfvJiUQIdT+bheoWZI56t8jXjOS/cOwA+FkPhaGgSfdTDDL02h2swtiWsPCSiT5xJa0mz9I+Gfh
Cq7CxcMVjUtYbS3Wnt51iLy5XLZqWnBJYPllW47t99FwjyDHQ1k3xXPaYOijNuwizDfKneU+mLi/
cD5irA4xduOZ3oGp99YiA3fhL4fUYHTAllJcQr2sntlNU9iMAJH1ysoqbJ2/LPH0Xuu/meOrO5mA
azN1417i4dnUvWOcvUENCKrlh3RcD0RhQ/JxtcJ66F6wH0B4ZLo2TonAUOgG8j5JVlpurn41zGwT
9ovpZtmut+FMGRo/YZUNXWjNuP4KIu5bP+27XTWP/5HjcA6erEnKDfN8HKAp7rAJEYMD03LypHWd
gBnkHOWuiV12m3hsvq06Cw4LsNVxKiGTgNwPuhuf4fsoHYdnwWi4ubjY8JHFBrMfuYpnz3FQ+eeo
Y3gL7Q7kCCMkntDfme6Te2P68jLJt2Vd9pUasRzI+s8/l+zI0PPaVZROwYQ7/lvDcEF8EmtlPGqD
ncPjBep3OoAsPVQGYM+0RoBux/bR1O46PcUiUEfs301FJqQVzY+9pOOflhknHSm0xy5OccuB8gFh
OMc7OYDxRU5hZOZx/B3b/0aSeGddu08TgQt7NalrtYBEMEjmx5L1UDSsGGYDZTKW6c3QgXkCngCV
lBR3yQjxGFssmMCU+KN2Qas8doy96sRjoopfpmvz0wouAA1XekLJAIwzVTxidkkeuga3okSw94eA
6W65iTEH7xISSneP1EySretFB2G5ycanZOE7HzscJAkenl2J3wxxb4DX43l7RvFICl2NIIbe75Rt
GHhu+RLIDjQeIbdzbgxPXuGPO8cYjE8d9CBpWoL9GfcpMg7dmReNeGuXWazKTn0R1oSFjGSRWVRA
rpi5Dq4kV6iwsuQN6wmvGtheBruiIqNCjT0B0GYmqIRoZ1koxDYWpktAOxzQSh8Xk7frS9zEbRwv
B6a25KlHgqQDeZ6NrXBFZo554kxPgL5CoB/b2d6Pef4LbTC9x4l80RYZ4EzVD1OcjBxBOuzu5Yz2
VK3MoWBkoaMTiFYP0b+rvrIOdT8/QcOjxcxs69OYr0b8FP7wA+TN/NEi5QtLpsLwjnsYM89VWm1+
bmo+OIVBX7ODe7QqoQqKCktdzwuQIqqScFpdpa2YtvjSgLiYukLoBOId0dDYipyOC7IitDxlO+28
Ilag4nrcuhDGxSK8raE4q3lLv8u5LUVpMiNNug+aA9TpX9ioVOzsqYOwH0lWOQ7ArmOek+F3E6ef
9lI6pGgdKCSJu89GgWGpgo/V2szYUphxZRPBC5mYbFZ0H82DaT0NA1My25XXsWk4EtjfrC7LOajL
iurTKNh7VvWVtJYPw/dXmqfeBh9m7Mt1Qjxv4GZ1B1ALkEm6dYjfl/8QBDciyurAfawISZ3E71wu
NO+NjPe9XIEfnbAuHe5UQjpmjEvNZ+AcGP+BKGgQaHnHjaAdw6wR0407H/sYj9vWtQImWYW1N3AF
AYFAeexUEUFmR/MShcEkjncqXvJ+5ymfTgM3v/vDtDEcwAZ1P3LNGJpfBEvOePG9U4bYGXYYJTZj
MDunujS2QUcCorKYQliqQG2PB9gGsi2YrHSE24xsr5vJu1NV/UTGrzpJEh9HUN80DPMU1Sx7tgOv
tbNCH8zUTnLdwC/y6NCUg95Ge0JANievjfnuxM4vT5AIUYv3xA0S6BgC/shd7nEMTA6rQL9RZT/d
irq6wUq8w78AjcLXdcEkulz+/TKWpsknIfJ31erVM8EqwigermWC6vDvS+HUf8eA5BDmklePC/u+
6/KbL0XxVtlkTbC2H0lQMlST02ORZt9mSkguTvtPe8TvNdP/Q1Zn6rYo8Qs577l7SozftiziR8mN
b2PmYtx4EGpDpZxQMomAQGxtc3OZ9y7ka8ACVwX0EUUXFn3tx9i11TnH7ZlmOfAyrLWM4uP9CEr6
HqO1St7arE5Ojk/PxDBHVHYoC4uv8W0ThKKipItvXKP/kOr1uZfR8cGnr9lPi3VqPHZ3GtqIFAbW
Z4s5mWO04R20YkektuDABIVj+FLrTYrn8ULoD+U0Zfgmi09rids1+vNur+YDS+rm7K7/poiv5laZ
nDUSPp4skhL10pPRNK+JVadvdNIVD60ZX202vKLO5hcv7/AJWfkrEBc8D4TJHiQetP3iA+BgTzC2
nin+2BjLAJ/AoeBiz6GUHtagQcMA7gBcjEhZ7cq7tWQnw80tLuV2vIffHO8raLMllh+0aoNqOYqh
NnPt2+faH9N7bpDlriPI5nBREhcxp8hpoRD2jIEBR8vRW4xHhj1PblxUF4cGEawP3SoD7PHiRQ90
qEfhHPCa4vHciLaCaIi63Eeomm1pcabi+5mb74XR4yFvS++cVWQLZ8nbBLO633YRYT5szXLjRqXc
BGMQ+q37auZFspv7AXQCMwMscM29ndr3yem54AjpPcdAlQ+DaBj1j+pVu6X9qUYqVpziI5jOEo/t
pXaIB048mzElbblP3JPQkiBcg42Akd5+NVk8GMRK93jpvZUxmzAQA1spWne41+n6AeYs/t0O1Quu
0i9QANUr10RwtQ9GwzjemYgH+24EZbCiMmYTFP272wTwxprKQu6fn2fVL7em45zmOuMvnZGAIEpo
h1kfYEgYIXxgP2B0NvfAFnR+M024i16SfFvosDgPh/KZ9M2OPp8IOL42w9jQ+WUag0PNJOSIUcc7
s+FATmzxTaKBgmieN+5Au7cpadvsi5SsGn4BndXPtOpyjMupIe9NPp+azthjZTEUrAsC7EU/UIHj
6aPLxASbWjnstTf8Mrr19q6Ucf5HMWvoxqbQBwdznTviaMdMj+DduVhPhvFS57yFhjE7hJYHYlQi
3faBSU2aE59lwHc2Gul+CHR1oieWhMA8G8nBdS2qTEu2Uo4qmwxb0BbH5cZh2zyv/4K5ALKkRR8J
7EPATuCik75Orr2BfO2a7kcVDDXOUe08TonD74SySlOTKhjtKtu5BYNKTjLFGl7X1d33rOJq8gid
ORcD4/acW28ORB+JcXFTzxF7uefu09hSZ5dbixj97jYMGgufi/1X5EgNcG3OSr7UTTWdCwy44cDx
Ceqs61yU2zq7mEq6MPECIgGVfe09cRMxNUOm+YjcoUrAkSqKsVHRYWUsrGdd39JtsADl8Qf3PbVK
VJDpY5gXWmadnBthwnaV4PPbuD0vaeCtGHTH/EH7+LEM33vsrCg02wSqyORBNZPyHR8C3Exz+U5V
1B9Howa8UC/lA+ww+EijHUqRyG3mF3usJ+NL3tNgZw2aVGCPcyu7cNPlfF3bT1Orzm1TPKzxGHLR
ozra3CwuHm/1MUroHjM5siOkWzdzlMkGrBDawQKJKNcQC4nF4VFAQUcHIYfXfU2k4jAKWf49bWMC
eBp6Mgut4rcGBqWUvJY4+Z49z2rxB/OQ8vcfQC/rQ0E10IXuOHGZq7cc3tUlyKR7HfN6gntHvWs6
AGduI8Ejx2/69+XfnxE0DmXkyaiKiJlHJAUGwJ8RifR7jgI4OuV/OPLCeREcmq1xA8nzb+7N1rtn
m4dM9mAM0J/Y7OYDSYSOgxSVyxXy3rX6H6LOpDlOZI2iv4gIkpltVVFzSaVZ8oaQ7TaQyZzMv/4d
tHmLVtjubrVagsxvuPdc8zB6dsnriBmW9l9vte3yRvkfcKoyEFqahl99MTYqL2Zd3nAqOM8qecg5
HV/Y+7gHMOEkZ8WkeVaI9XAvWOcSs/g2n1DC9KzFRGx6B0+Ml8YH8qwQOdOKIYvJG4Cs3Y0oRjz6
qK+oTopPhaaLOPmJBXzpOoSfNe6l671j3ObB1szM22Ir59C47tmSlnvz12hFC00ZmyxsSYAIKX87
dUfTBB83XgnKpnfL2yHcDWwD2U996nDi/70e5D7waS/zPGm3FTqMKJSMy1QJOMKxqyxK3Apli7iU
Pb26g9zuHIzc+gXYq+fEEBeXwdDnREnIHsYkmiS0i89YyIC6gDyAkE4mMsbRu5EvgUMU5QtSR0XS
Ue7BhUc9vixhduuGiYwh2YL+n4NjkxT1uR0qVHLC8Nj4B9AgjZHNOa1xqxLw6+sHVXuPNoHip8Tp
jm41dS9FkzIvFMhYEPgfoQ3ARMsSlKkBgroE1gt7suAkm6bBNBn0xBwsJvJlXd3iaflLOTUAUcqP
ueQhajuEoEPvt0eTsXM5Jc7RE+JOxIW6ZSsCe7DG98mt5fHnj34++JN+JrAji8KAnPA+BpzxE6BT
0K0j6u8+6sH7GrsUvwy8MjY0sTzlI8fl0k/FgWSQY9NaZ3yy7VNZgqpsTYM1IhE1MslQs1vpbfTH
+VQU2UmWpf1Ac0646hz8pcrG9QT1Hp8cKMziUC/fLtPvq/8Ok2XfT7l1CuMJvNAYApouA7n1HMZh
iJXEZuGWfyT/mUDP9qGukDMGBhnpSOGTx1EaTOGFbe7rrnputONcXQ9NWJqnj6ljoSVMSqC47QjD
ZgjqB/gpJGk05gvIN/1CWEp60KSez6wzrt1olQxKxveagUpc95Gc/N/OMsR7bK7TE8jsMnI6yrzQ
cIHLkX179MPsY04Y2NbWIq8ZrAQYiAx2zAq20c+f/fzK0T7HawySSJFvnnzMZfwXmCwIpDwO3tqa
ZKjma9CDfGADkb5mk9PsakLOAT16Bytb9oSdmNwk+NN7c+0/7PY1UYl5boYs4lCGtz8hXQkYcWHp
IFfSC6oNAfXz2bOrP0kP54XMq+80FO6lD70D6WlQPxezYtdlkEBm9NbWDLHXTCtHROUrl5ihyyZL
poz416UnmQ7pH2CXF3rZgyZo6lvUfHYYOyEsjSOqsieVgpfL7DmyUtHtEAK/kN9YP6gZ/WvWBc9t
4dFRduo7k8546/n39io2zMglIAfvemGBIoslslarPMLBxrLyH0Kr5dQkoPFXzyhotf+qxA9YT/7r
u6V7U209H8MSjpLRk/fXsWmrPCd8aXI50B5N4JmN5bl2pIFbquOVLz1GQ+5j5br+PS+Czyqbc5Ym
5YcV5/DxLMiVdo8sHL3L1rKN8ZUXE3ynfCfpavlthelj3nAFup71OKYkcmeVfA8a6ysTI8195eh7
Sjt3AFkcbELpttc5Xq6xSMwn3g2EwYNm31x9zYFX7uaRzAur6R5aQKZnmErNIzay5SBXgS8Vzm0B
W3wJhervwNBOFfO5azO73T3lR8HVkgCJ8axpX9fsFMzQg9ZpzfGwa0lM2rFJZBKewW1tQswzFOE6
fkiXu2mNeAnQCG/SwHT26KahKYC5ffz50ClgRsj81L4NbY0Vdg2zA1m0n12FLHH08gz2wpLhd1p/
H1SDeZXCP7R9+TwUSJ8dqT5oagCwBtRqdTZvJ5OBAb3ee+6MzJavHpfH1RIWzTiM0JvW+GQ92AcF
Q+F4gwbQ3/kjgRZw2o7xuOK8WvGeOCMzmmmVUIzzBGfEx0RPQzygVT6WS2ieA/Q9Ow0Ze/PDH84T
mR1kbb7TxjURW48kYqROr+3kyzmzaGkCwEP7H2WmsMIWUVCLU7Kp1dZwWoeQACIaTKIBdwGcjIGs
4SH7qHDR0lt3H4lsD6HJD9fy033LGApBJytmtsAewUU4siZ3G07D8w+CILNcriz222BG02S/1Gpg
D+26T4xj0kfAFLvSN8t9kRvFVpVJ/ZghvKaYA3DTYm61W+9haoJhKxnpIoYtj8rs0HZgSV3ILJw9
tzligCRFNjfTszvQDwFnanfIOEXkxFnDiIohTlCA5V18vIUOMEWIStmjKFh/L7pnYgKHspizPx0z
9ssU9HiBJJMgIyVvw5A4UeT8t67oV1OqFK/KskPrym9lNe5RjEjCc+WYR5/s9Qw+46aspX5ObVId
mizuH8ZGHjNLTTxrqzLCMr8qyymjbACMhmpNXmEsothpXw0nSR+nBdYkHdLKE2CfFC64d3rTJaGn
2LpBeSy0To7T1P2m4KCPbxjZzBhcH0IXh/UQPDe98m8Y7YZtukhGJ0Hxp8shkg5wkiJbKSJFrPnE
CGPcCZ5IDF/3HCJaFFdWFmGQMnJS9YaSbzBlLFPu+DHNpwd6r09pzPqQZA9usGIpLZYMZJ8NcEFc
/a8YFszNZHVsGlZlhdBbWzgYqh0nZkM2TRQAGLnYsNUvgJv04DN8arBoywHvLMuGm+v44UWTZCYo
YrhtvIuTp4Sdkpp5L7B/EkpffnpILZ49gxFnNyAIyD3nVRh2F1mQXDZtsSI2vbH4CJj4UMPY3eGH
W2Yj7tuorCHYZ/27K+U5NGbOyAqpNblepKZW4pyMhTqwnMcx1bnVfZHiUmSVekMctrwsxt9c+/Lt
5wOEN0DsfnMPAJv+TGow+N8G6o/7z++IkP1PmkZD2Bua8IGj9ko8H7KjcRRnhoDyDbMS9OIqL44m
kQ1vHRhFtodTtpduB/fcLN8nhdmYEsWiiYYXJ012KyUT/Q1mteLCpxTMMZkRsbOwbv6of9d5n79V
rCvvZkiTOpfF2xCwVdNxz1Z/5EAafKbkoTReHH7Ldle/OPYpLDwr0trwtoSsN28kxO5Qk9TPlbWc
aXDFvW1bVDZLdlcwWt+0MXw39oh8RHf121Qa/ISQbBuEYl4y08dDLO92TlSv3w/JKRicGRcSyXQC
Es2HJpTtQHojopLMcz9Wp+dGD3l3+/m7IGVLg9OHhxklWxKL25Sid5VoPj7GjI1vOPnqUApixgDW
F6RQdXvVipmod5fljuAw5IX4pkoYn2g37t4CQLANl/BlGEc4pnlqPw9e+qfKjT9ukhsvrsF2sYv5
9M08/fK5coah+49Lbbkb048+yknendkCel+fU5bbz0s+llHTLHtqoeQ+LZm9MfvGPcxV1h20WT4a
dmP/lZwuggnopW1NPGV7Mwut/5qJM6/xniTf1O/Ryd+CMChfWl3+HmNoO0wJSzHLb5DVEVAD+CxW
Zd1Gtv+YK9DzDH+Eqtkmyqel0+43W/ancoZCUzCunGANR3zZj3UZ179D5glI7ZX/qde8RBRK68sS
lxetGLvi+U/u6/bcRo9lB3CXQmUcwTBaHxOVDpOGWbzE6zLGaieOAazIN1CuVeTjo3of8+EPZSQ3
B4sSkl3YuASM8HTCbbKARzJD4f+t2+y3EFJ8VqZRs2GyF/xjicuxz7MVqqy4+zkdD+H2/Y0juj+C
2zHOmOaWcz/ULvrpYr4UMCGbpPb2OnYDlgc1mRCVli953iHLUBePVvpN1tc27yt686T+rZS6GkyC
qTGIq5Q1jXlStMeJpf8fIwG/bHdQVGsMPCx6ZrVvRr4DkkBt4F9Tc9e4LuHrdK85Q7mXZRoebIXc
qCIDgdVa1I7wDhRK1oe48YuDEyjNBdVMyEJjMALLQk+fwvzxLJS1o9P1Bydb2H9RYPs+7U/eEphF
XFT/6NDh2sgVwl7dlRfORy/vn2wfTu+iIQh3yeD/CifnYiFjSDaIVLepXaQoBQzzOtVOtqObveCQ
i0+jX6AliRm6ybKHLZQjdUlFSPVtxVc86VuzrLq/SFt2fT48potYnSagDOzCeHcJftmkTwu0INXQ
6lKIBzd2f/3Vz+d451Pjf8ncjVK9+H+mdSDbBUb1XM3oPHKGhhsTh+UhaBb/1ejlN9Qb+09nqWeJ
gORdjvbC2+qFp7xjSMJf9MOF66IQypY/DHjgJHglfGrwl4bVfQOcqHgidfMaZtVt9kjvtRqIuYuQ
O+rWoxplwOaQ/bhauMjcfibwdnl26nk+6XXFEodQZRgOVh95C3jKr7ct1d4NkxWHOd/sSxJL9wbR
Cvu/8WoVIeoMMYzHEYg+W2aelx7BiDOafzh8nMOYZaS85KWxV4ivT4qN67M10hBC/tZ/WnUnD+4o
tBu8hlp7O9MI/gmWPkyRcCeoEqky/LytMyqUm4isb47bQWjMHhciIu5mUBpni8UuMje+ycYJKt+2
Rb7/p3ZxiPnVs+ukwxvsu/SYsiE8jO3ov7VtRWziJqlld2wgnp4gxuzAGq2Xs3fNfC6yqTSfMFrH
B+DA5t0oMnfbg2d7NMryr04GCmqb91g6iGzMj0kzH4UbmxyML+UX1gnxNAM/yBIXQtZrvBtZffTK
bEtAQ3hKnXCHSGViYFbtIM3eFURbsEwiYtz4O646j2ctfdeJbZ+oJYpLk6agqMRycHjCoj6FjD66
qRH1SQbtoM7Cs9O6rOrMjywruz20P2pH6E08OJdFhAYXhPlsaZtYiCUa0Lod6wUqzTiIVRw0xoTJ
FfrcjD1xK4H/HnvtXq1rfiNeCfyCwW1QSkpi5+yN66cGvwIC08a87oQzpAlVRLogXgr8QAFEhjEx
cr/m7DnVnet6B+jOPRaJ/0wZ1u3cIZ2isFINfYZGthum+uzna8FaLt92TRwkkFKNmXk94Wv/JebI
LiDAICB3T81cdRe9fvj5VW9kq7e62IJZeCI+YkGxCMi2Gq0eWr+3nH++7p9f/f/Dz591gr6kETgM
y/5X3pi0YfNA50dmbFhaci84TmvZyMvs+a+mdJzd3BXV0bDC97ZAJ8UgEMAr02cjZ0tNCM82HB1i
Pz1UDLamsAhs+vIAk4M5JeatDhPG5sC34fOi9Ky78Zp6zq/SJzPd01wsLijOYwZKH2eLYm3GsGfx
lHtNysU89bb6Qjh6tOvpSQ4htGJ/NI+YikumTQD62LYV3AYMqMZrvYYn//+Dp/M3yB5uM+CMCJr+
3rol6FNPgaEkYEVN4nHi4ah4MAKnVmcSmdzdGNCnJNKdLqNpU8QF95Sd+dYogUbUaTAxpBJ7c6qq
HRKqHBHjF8G66Hd8TYpgCWIMuchNN51NXUMrI9T41AAFruz6EXLkGLl9le2BBeApaqCMuVPobXiR
X1GawgrDj4ue9OCjH9763MkqMCEXtq+69itqW/PWdMMAPmLGYmlO51nwTYMrxFjLdcpi06XZNRzS
4VTGZnhDc4jpuBAfgdS3pE/ax7jjQ83ce4uSZtlnjDIPpo/Pw/UG5xA6BGvMaF8oYGcZGWLN0uhG
eShbyaNu7KSVIO6xRvJUMLh3+H/hNm0LTiAuVxzI1UsSx8NTMhq/p1ximAv7cSc7m++X/zgqjH05
UbAZ+nkqFtgHeDUi0jzsVTiyzUVuvKaO+c8tTGttMewtE2lyZ0HI/iQiwb8/lpXjHPosfh3RXEGn
DRCak1bddIQkId1Jk+kqmcp1ZkGcntnAeDF8fYbObOMxT4lQNrKpvg5qAae6YvsqS1VUs8xrs7z6
O2q0PaNLZHeYT2wQk/iQkLDxYyCJw4UK1UUI46eutUEsDDOlQrnkODqyl1XhGwPH6GkslVvClZpn
teOCZ3Lkx/7ODFje4H3jK+veyHW0DuC2yVqDgJlUwRo6HOA6R3RK8jjKJ+RHJJISSgg0sfORvjCs
Ip0thpQ7jT4yhbLpt4GzGjFK6yMUE3eLHd5NLLfkY2sTWGqPwxycMOeUr28tP9tNO0RLWDsPbh0c
KjtcHjHHo+gNQiDppfoaWIGywcJ/QYArU+UCaU65oqqZCRyDVYXk5vZnvlImp4Z1VaeZ76FPgOLu
78cheY+ZfCFrdyyqwPbkOU14Qyr9GFS1PCwvpRObyOjhyjLj2bouPnYbFdveUsPr4pMot9HUCtjf
vgqPFKlyxurrJ2iYIf17efw5OoRrmkbyC4VYjXuhUi/xLXTd6kVgvn7oivZs4uXbSpSCXOtHtCdm
pFKrOnmsSCzXXhkXHbmqOZuAog3PpvqPGDjAai48KBsI2aRhsHa0WXVnXmJP/hfbbA4YkW0xl0Pg
JEi2t0k4QcFksAYLH37WkJIVap05Dttvy32Epm8y5DWPreSHAKSKQooP9gzPESdZEfXOOB3GRSOV
TZujngtMgLrfK2XOAJ2MTdidqcbcj8WUv2jw8K1n6+vZoKhxvBdYrSxkTflc8KVBTbS8Zv4D4vFW
qvJpdoF6Y4YfwbP7X6m91pQt4jcGXtkWoMS2AZ+Ir5FlD1ITghTkePEdZ7nJgPYjyPL/OnB+jqe/
UMwraJjtZw62HZ0sWZst/I/KCA6MFsejj/y/Jln5nCzDzdZy3FVJ8MbU1LlZE+KewQ0AOWAL29s+
1LASmFMEkZrMDfPL7ivjybbYDfX5wqY3A3HuhxD1rWtYTFYEJAfujZbztSudv6aAUuL2xSpig72H
4pQA3D5+JMp9OpFF95JwQO29ESUz9avcxh1aMTuJh30frNDZMCvP0jGOtQHEnzUvMOhG1fBpUslc
RllbpKD1hWYRhWpZG9eUjHZVV6dhZGfXGbLDiWZOEdoI4J+Te/fiEhuLRQsZ20+JwXbLaJCTV5kk
uiljEqgKh5mK0/+jGJO/k9XoPbmefPaS0jsPibVaDIqorWT96X8JXRa/Rxt9uI0GC3yBcTfJTUkx
uF7KzKz2Fk5mGPdEMS40j+kyyQOSgwXdIfrjUBTNvuhr58TVHWnMX5HNxOPqxMZnntSCdykEp44q
PUsH/61PjSYyOw8J4wRvIjfa6YXnSlFc1NkbyXknqozb7EDRNMMAefhs/s3RjeOxJ1K9Kfp7NdC1
8C8oM1PHHNrLxhHxV+BgqexYpKBbMA4JeAdAB0eF4KrsMhI63JTVr8uUKxm/LETrBw8z71JVHgK4
PlLJvDxZOjwbZAqCqZozbM+Of6af01E/1S+IC9Odv1bindBvPJ0nv7HEazd1DMBEfXPqUfzmFe67
PP1NeGGwaxdooAlU/o3frbzhoJj3Xo62oITSM8QXU5N4k/U8VNP0EbRMt7VmXSWJG9rDp7SiqROb
pvbcnZkCynGIpwOrmMVwNue7A2tx31O5AfNZ3OcOwo5eRrlr/Z41pMHKOazHyHcRtU79kz8u7NIC
jWV9zEl5LnqiS8jlNsZSnwOjh0pA+NxBZP12RBfxoZEZRxiPNdbo/o3eDMNyINm8A2MiBspBRhCI
Z49e8+hSgHRQsTsXTiFCb/JGUWN3DLo6b420HSIhgm43sbHZlkmGHbBYrFsteG/IABNYB4bg5IRe
dvYTY4aDM+r3JWCnnRFpPfcBDoMedkpdJaeCDItNXHoAL8bpGSoHuvyhvUtlB0gLW5q8TjuHLvX/
FfHwBcr8CYQdkboDxKPKfAUDhdC9Q2PrN9wIy8RaQDR7z1/Utax/Ox66ZSHgWRuNvpoZm5rEmJ46
Vs3nYRBI4cL8nvoJw81wAMmbyPcpE8+S3KHGoYmpXNpv1/ZQdvgTpRM+c57YDc9FcyH/HP9NBf07
72X1XSJIpZvtGgoKWshTsHTNfkJhcfQMJkgIi4jOwV3PTR0ORz2Ny2FE4U3cn3ksqsXZW+SkbUkp
x/0izXs4U282rHAY4AO2D9Hi47cCJfe6JEv9q2dwM2Zkxkzzae64sGGnAOxEZbxbBD4WN3fOQWb+
DgiJzRtMc4VBXgkvJ7IZHUSNaXzbTCtR/f/KCxCQ7jr3DjiD3YRAWgQF85bv+dbmbj+kQvSr6pgE
rgVIBykam7Idhj0bMHizq7I+Lh40BRJBdasSu8aKNWvvUhZULqFnJFHRN7xn6Cqx7aHHS7RNepps
7IcZ+nU3kgDCpGfZz7b/y0SEtB816SRpMB7iudwHMyt+tDPnGn/1wWN00iyu/YBL134YgtY8KNi4
+SJefQiMDDUf62Jhdqecz1qih+5Mf37BMraRfH2GqvfNjBEW1X1sj/h/vGm58h8H09ohZm2W8dPy
gDwmnfqjMQRzFSvWrwRfVAVwdggoiPgym45k+UZfQPsI6ae/mMYY78uuFBuA0kRX+v4fgK2e08Xv
DRJi0qttnDZwpN1OqcjIcEVxm/vHic43c8kln7vx1qEUPTQmA2jpTx9ezNFAu0sTNtnlwRfyX2h4
X4kc/Kcu6cct8Btn49kOLAZhZRftIzXoQlYNuvhDrtwr8kccJqFN11jFd0JOcHUDQAvY6ayOg/cE
gS5ly1gc2bbDSqWU2dftrTRFAu/HBKrhk2+X2mspGbevkAgyYPkEuZRpxWbRaj4TlqURpDaeWANH
2CSws7eVVz8MWME2TmUAwfDbj3KxU9SywxtzZnmjHZieQv+NgQ5gYcu2bh2RsPCWLd7YnC4Jit2O
QdRjp4uCpCXvJH3y4Whgy601/aqRfN4L17nT4kBwglKFaRuLoBPWt1ythmmt60gKfnZSkXYcAckM
QNcTrqP0+Auxp71hbRpuXJtKukfutnsmn+EfEYTs2Qc3siU7CcQYMQM81OJJmnD6uABZWIMdcg92
QYIIa4iZJgj8YD/Fppja+mzlFPdzCQ9hhrkFooNN+sDQ7mah2ttlcx38tv9J7T6lGkg2IuCZ6omw
LkqS0bSaW7901Yn6+ez4E0Z+zwU/hJjoGe8LxMwsCHZDvvxNSbFnEQBsASYRvhA3mBF7NK/gm2Eo
2G76q2bTHLNp2i7aZpTe9n9RPn0Zbhljwz4TVe8+zkCUAALN+9kS/9WxGR8glKPSYxmDpV6gvLkG
DtKIvYM16CKH4T20ZkpWd0bUBFXQqzwCtEy/e/SDsXuM/S+EKMxFQSDVY/2PIHmsuEZOhhTAn0Jl
uwahvD8YdwD/Lz1FGD8lqLqCKmpOi+zitU9LKw2WC8g4aNzMwidOFhG3ieZ8O1pOdcyG7lwEar4R
GcVTmaR4X10XS+FfiOAzrY3y0V92JnLwemVITLDngJMgEyNC3sNMGkMq8ZZfDZpygsVQLRC0qLJ+
OVZ9iCqxtZ5yJd9tuValGcsak3+mtmUQTW2Kld7QIBm5n7esu0gBEwuiLgvVOHOVjIE5bJS/dmvR
fPSri3CS2aU6AvOpIrolf2PzE96PCRSKn/hMmjj/jDTguwJqcMBzgygFUrqLQdyp8mczcTt0EeZy
RKaaRr7v/kPt3O48x/1TsUrf5N30FcdFjZGZWn2yMPoqj2FjLJ4rQLcnjCEUMEtmoqZmLe4tCSbb
Ri3H1i1gmS1GhBAPMUa4RAgkEPGsJSiY5P1ifsSY/TdLCWOxn+neQcP9CVDWUknnNIIl1kTKfRJC
eaUbIg10bz0PCvcPk+DkvKDGNHsXx58zP9cJIiyjHsJ9kY7fiUgPS5on+zCI0UyT3ldKvK8ky17w
unJJiRBQZQ+Zq5wgtSvt3T0cfAMK6g3xGu6JoXAADiIQ+6RMPIbiwPBNe7QOvc4uovP1xZpQDjv9
VeMJm7MlP43SAwhd3Woj/29kpYMZRSAv5P1J0VQpWd+EZHbU9NYcGaX5Tu0K0RNJYoQvBFtFWu6U
De04B/N97gsPy5z4A+Wl2cPWRFKmgX9P8YAdpCL7LnzD0c4QB7PUrlmc7CBM2lUsVxhMoFi5+T4T
vhP9sgwAHuQ5kACfGJFTxupscd7ueglxZp78XzJcx+PVdBsreg9Su74cq/rthn21l10LaHFUF6zV
G4fzg709Xw4GPYY+YOUYxWMClKo+GtP4Wg0TELcZRUMG5fig6mlhe3CQ8NpOIYCSnYuADatzibGD
JN8IHx+hpNXVs/sU3Q1xlIgJVyOuiuKZ9ER/QfoY52Ta4Si0yUPZ0nVgmVlAyk8LDn/LWKatZ8IT
8AQpmgh40U3FC1Nd8tFct2lvsbTeZl9HBLmRvywC79gE6h90sQrSLGiLrpWncmouIYbNkxrL5Prz
QWjx2yQcb2+MH/A0gLYAVunihWK6JQDPDkwRdcE7sgrutKlQO1OY90z72YF3ToocA1VMzpwqlvcM
MO1zO+enPF1e3Iz/P1S7rBkEkcBU5tkWyuymyhrjXoXVxS3JgDVQoVSrEOxpyb+IdP03cndx+r/x
UM/YJ8NN22CfjY3ut0Lac9FW5dwX3/utS3LbW8Jga/U1i2SfrpDgVYCcc90chmH4VaxVn5Qamaln
PAs5wwX2JvALyE0h5kwoHFisVl7g74BkbMGspZex5FPm2EIiIsvYbW9SS85MvKedFatg61i+v+0J
yErWn+lskvHIVuqXa6HumlEJaJLW4Fu+k9xjbXNlfarGZ2MeWZY4m/GDDJyQ6PJTxhiqzjUTArk8
p4w+t8Is/uVZ+m9uV/RljnypbcTN0fHVmhb3e9DZoTbO2RKMFBKc/piaACOGPuF5JISHZD5pDC2o
1dMQ7bqJM6gGMctQcGRHXdzqYoY7+Ibf2H/1suTRxG4hRzSGdlXxGAvEGp3ZRT7ZMAed4d4H/bZc
chKOTJ2cmtaWBwsBbT1ZBoulJCFtES/8bOP7nW5T5kLJo8k/GHo6kD1d3YKsU5uggvAz0lwDbBfs
ecfqUM4TNU6SRY0jVlWzeWU/QgSPCx3RZyahyngDTYmcCZPkEzIEmEIMXAplXZAgX7WsEurnhFEz
eI6yOiXYt3xT5HvlOMyABx9FvMyLU1mTWV1M85oClKac9+I8xaaN1UTZTIXAR/UJkhyfW2YyUefN
tufu2RdMe57nxzKoP10mz/d+HMGydsTHNrZh7pK2f53yCd2CDFGLCihfvWUwKFiYNbUwt08Iv7xH
IyM9yEUlJFsbzGZOMKsq5CXrwPE2Tn21TVjPS07lwfCLveea4Q0k8VhTD1+ImCh2K2+Dhf80khod
f+a5K07wKgSYGaIM89d8pE6Ip+oG27knUQWNLPjd7DDWPXZCLQ7NWNrPftAex6E4wddeIkkoBnO+
DbSafDNAusGPXZ6mcn6odPklnG/U4UBCJ4bEi84ekpR0JeKInrvS48UiOCtbNOutqqdIdsKNU9gA
JI3pO8WRUWEIviAl+sp7M6Imgk88Ge2VEn5nLS6G2iF7t3X4D8uwRdGsPpF5BVsmj2FUdQQmmlly
nnp67QHPeO0J7J8z3Y9NbKedDeMOvj2fslDEwqiaBau23D1IoO9B2cZN6hyJFZoi17buFNSYxJ32
FnTN0YSeszOTEdH1NLx7LCk3rQJmwnc2wDlyISzNPDMeSHaEClDWQAcoVguT6j3SrmEfREXtG9Co
RYgXHyyqGCz/IJL4ErvcAxWsyh1RV0ddSJI/qpjvConZeLYgxHg0xKC0rJQSW9do9Ng17hPTx26x
hN0tkCFW+FY99MVfsjQUlC8tqJDz6tbMrK4phayAilijWAz5ulG/eBehYhaiQYLUyBW32Bj+U9lg
HxCueLferNF6w3yH0Uz6cRuFbUtQAnGY+yRwP0MdX4z2yY37+ZpZ2bFE+nP1zrYj/D1OTkJWdBcw
TxLDC0z8k9nxHlVlIF5xpWTbuLIBda23iAoa3heSUkbobrARzHQ/6LPBJXhla7raDvBQWiDUA45R
TOeQlSBHDPuicf+DvQr/tavHw8TRtWmmWBywftzyHnth6Vtw5W0mzUP3tcpMHqaK1e9Q+UTPj1et
+LxucqRqtxFM6qSAITPthhaUS8zJ6qfAO9LmM2UkuRVAlQemopuyoURX8wsCbv+Q4gTeDqkYHjjM
ItA4/ZNecXIp1oGDMSuU/v786iMEo0fyoiKQf12seZEHLgVtlxd5dwNT/9NssPhMkUgs4fQrC0Zv
i4kTQ4f+DHNSMbTjTryj9ppA8iDRx2805peYm2DbD/pdtFzTMBr2BYmNZ6L2orCQNIlwsPmk2K0L
hnO8hK8O1EZOk04/Mi18aKwWtqbjkxCLPcccLr7yMQVa86dt1S9i8T4IccyOZFwaoNZpzH2sogQ7
E/ISIiYSQ37q6lBvhAGRhhOLmNGFwlmZ6Ie7Qewn/5TF5QIMBAUnSDxm5c7on2ouxdlHlsyQOX5k
qclYRYwWfEaL3BEzvxDSMezK1uObwEH1SG2fRvg1WMejHzxPQ50eh7Q6o9WwYW7lrEhrFjl7piOM
wBs1PVVzeGLZW+60Gom9x+bjm7y6nsRn0BYOjPOkPgXr7/wqE8dxlI+ZYK1bUftYMSb8IWROtBig
9iZNJpr6DLk9mNXx1pcuG4iw8FsYOKWOHMKXRiPe1xVaPmv8T9V2cA44Xlp8TSyoE2YHk8eErATY
ip8YH7DwrrGLPzCbhLWirGH12n8dLGV7x5vdKMOXAcNeVefMaGd0JmCi0sTaF3WHbONnrbTSx5u1
YAkQ09w84Z1yk5g900Uu4/S+vYnRjG3QTiApHdEWwopmRgKZoeBJJvihCqNazr8MfvYMxnwfs3j8
3IXJl7TIfjaFg+WWrvHYjR3EpoF0ojLJH22aOcwxOeUFU2HOaet7GfDRxeUfzUSIRUW8nAtfjOfp
8wfajaov3IvwxjF1W+r+ZZig6Tqt9z+izmQ5UiXbol+EmQMODtPoe0WoyW6CpTLz0oM7PXz9W6Ea
vEHJVLesbipDNH7O3nvtF6/lBsQeF+3xTWHetBr/HUjXwHzB7akL/91BKQ4odKdppfhOSVC3BQUM
m1nST5hV5o3uVu+FzRtxPnqK0RKZMHlFaXa8Xbr9AkBi8gdcmQMBQ47pjz5BtpA66TOeEPzPUm+h
fro9Z/M5Q/yWtktBJXuLo6vMcGqi7ollfdCD6q8HhdrBdu8qOy87YbHbBRbSUkWmZZPaAZvYtHtk
47Ouopjf6zLE0GHb1QX9iXXK6NDSMT0X9/Z3lpQLjIEjhY8/NCUxQU+7Y8/7B5NJ+246/MyYIty4
w8oTsC+KwpS6bqq0amtBF4ZskQHKdzIGJgFUxsrMdAxalkagbt1NluYf8Iwl9pmCIkSUX3Y4CYG0
tCWBEDQ+FPbWZyrjeCpE8E5QmMPmhFUa5yJDQBae+6hc9rHHbfb1hc3sbYkUbinGxdijf7wr5Xh0
2jM9FG2NJygZTExOE7k749Sx4zb+s4TqTFVPCF1M7FvCtEOPCXt59kpYOxOn1nnSGpb4wPO9D6zk
kkYj1xUISCIWpCIy5IAoPvfki1cjRYp1G96f/6nK5N/TVNYO8Xwljv5Tq1ze0C32ec2qpVCFu6Fl
CtM1HLm9PWZEV4Nnm7Bs+pPfi/5k0tI60FRP50Hen02ryD89vxNWwiN7Wvo9cja3ES9/jKu3YFHW
2esl1mvOL0H+W6tq47miPoskYUqi0cl1u29G4ISbBnptitC5zCLdL+P04Cn3ObOL5nzVp281Ak1V
N3vapthEJWBdJ5SzNRCFFoY/QILFS1jaV+IOfrK6NnQJOq3DIwdUIB8dNimLwSiCeIydwmMfS2Z5
38jmId1nojh+sIVPIEQA1rap4FjZXkzoqaEscwCttcFyRCBKuSSpYxbvQV4f1Ryjv0CuSMrEAYPF
MN4u9aKfHMX2f8P54vT3hAjAXi29OHQKFbqM9kVC/HkgpHVcTHdEdMheJlu8K7L3Zyyk7Tov2VIi
G+CbyP+mJgHlliETTU4rbpVXvDlq+UOFmL21ssScvr7QPkJcLehGchZpsrUlM4wcW4IadEisnZzQ
uplYZWkqhHvVnyk3cCBwKogE4cA2xteHxhdoLR6M0xp6l+vDA5vZ7vFG0xdQ1stOVOFns+AQorjM
bO0Etn1oCc7ZgKx3DoPAvtT+Kir74BhmejiX9nQ3JbuLqB6qE+/LCno432VJ3RwGuni+er0Cwybf
c4hojomVnE1n79xOJofFwswjrfgO5nPYhMb+ZnXKukAPn7eF31PcVub3mCqMTWMHT/RLt6yjth12
iukJ6YKFTpNbnHv/M55rDvQTR7jRxre4YqqrfD9cY5Er943dckpgdbMZ0+wqjKqOfh+/ON1A9USe
2Z9xlM5HAOun9vmvqWhJZQiuNk0WRZxidfOyULPzMlxhD0RUKk2/4tSrT7pnPwU/C0KHweMLkiAR
NdXWnvXWlsHwgnWGMasY3nnJYXTPzPiaozXCcF1YSOrfSWo3197kUAco911pA+KAFz2/E92+lfJ3
YxfljjAN5ITE/WxEwJE6aQnRKvZxNZY4mDD19y6P36G1olb3tNHmEmnLcdtf0vF4aDYMcpZb/Yta
ughG4PorqyOVXjg+mbNhxMD43CqnyXibpX/ww2Y4NBU3TElYgb7ZGLMOPYpXb8CqSmfDDPZ0RyIn
uwayhrVM1cnOnpPfVkPdcfbMO/t6xvgAXuOLreQ9AUukC4djTrthtlAsMGC1YDFlTl7+WReKvXY1
wLoerXbNkgByVt895trl3N1Tp5OyzASe8JbNfLqsbGAYVHP8iAVFCaisAxGGm9C4rga3uqnw71MI
Wfey9SBrY5b4WmJ/7a8z2ijWhbYl9L24Pn8RmosO0I8m8CvJZFF21c27thy+ozp1V5DjTPwW9fHx
lOwiO/LJnZTJy1fky0gs6F0KLKAscb5HUn/0EX+wprIoHot5nUm8BzhJ4tVYElYJyhriekeYJjDq
Pdb5B70E7rG17OQFQS9cV6IX5J2Y3pBhafJleQxJSBbnWsTLemyikWf2cCBYzGo3RNTG/klXV0zJ
R8/KQS10c8uCitRyPwb+cbGN/9bCNVk5MWRfPcurCDXyuFEvfiF69ukd8riLPjP540uh5XTs++m/
HPxypjhreNIdD86Eku+R3yGbSFTRPUY43bYQS7E+srUxg1wvYGKvafcf7YDliR/jQORxPCFj/ZiH
5w44+U0rt1aM3FUzfo4x044KOhwOqeHOYThbh4GTgguZiZQSOdv6oyTbS1EqTaY++5ulOePNggmS
Jt/77qNxsOSkAXuezBtrxFbkzAXYCjs8nz6rM4rM3S2deSUyVEN4bg7mSGDXbsOzG0EVoBYHPl66
WWTeOko/4d63iH5M1QRHqJB+jnFF1SuUvWHj4qijDYB5mfwU2OQRQyEx0nErKvm+mCQ4BwoHV+5F
15hPe+U4Czmosv9ICZaudOqhYLJglnIWP+1E7eCF9V3f/nJooIY4ltR7YVeHIGWH6vMv2JjqLp9F
a+VI/7OX9Dg65uHotc5vQsX23cLFVnJuOkAOhwsy9S/47bPSm25TcAGqU62aRm0jJWnZUe4NvWjT
O3bwQ2Tlz6DHSBaNbngIY8yISwjsQc53X3juXgNr55DkslQnXHsorOT3Erc+nb3MzTk93WBBWvgV
k7MpfIgmU1htkxhIFBfgdI7CeGO89rm3TQ86FU9ma2Ru0CAI0LlsLWsej9c2pG4giIp7yyHokAz9
Gz5+XpkqBjbrIITXvQdHIcjjbQO98RZxGjoOU/07KAKgZ3T07dL5zzQO1mGM6Whg7UT8OB/hOYr/
WmjHSf9s8VtOdsATGNswo6haLCpP+30z8Ji2dPVTIWrvW694aEu5mB3AN0uvoaIQm+sqwvlDBW0G
NBk3FxcVQU+/3Xtp4h25QdyVGUBF2fJ1cf3ldQSbDVC6sLiC3AJJ0Ole3AVSBLqM/awG9q5ico/5
HH5Cey8PFjqD5dnfkVkl+EA85DWhRMuNnY9GlY9lIM8na4w0ElHqnNU//c7z3qfeJvIW5bBdn8QG
SklCROwxwzRnOdWvAfnHK7JikyihrgHZejiiDlv2kRLd2tv7AfCbBAqxjVqQPf8eYsrXo3FwuTV4
iGL0LJZoSCo+nKZtkzu/Z2avg0uSeySive9J0621Ib0HLx0rpy3JHYCPe1ANhYyY9dGGO9LfBdQ8
ca7D6rhCnxx4dKf3fPaTE6zYmmTCtnNJpeLc4OZLqfwjqY92o8+ON6on//QWCxp3c+AY22Buxcq0
zmtBzntWtTjkpUYNHPRb6j+7Y0q4QMHySGM+LPKwzdXxy5Mu1wAU4ivQDHuDLx9fCsG/Kbc3VsJv
U8LyXxk/opwGhPYsrQynPI6vYCIlgkqZFsXa6VQBf7SYj+YbmLL6V8our5mB2y3J8mxBKyBRGDEe
9NRGa29egndspZqjHVE3QJz0S5rl28AGp2NdPKRjzfTYcpbFgwcUe/6eqdndu0hZBJzSbBv6Cm85
/dgWz3JoTOb3UpPGy1tJhHzJzhH0KRKzBFMobt32oc2rjxDAKgI/8jQl3CpRXdwkqI8YwH5aDrVL
LJj/klTGwqOkv3ZnGd1GqtYF1abrlk62g29bzmMsZ8ksAs/M6GSPHkUVukzd6zPRLfwWQJAiqkAp
AsORE/+ue1Iws7DvUeUul84n+eOY6FLMn57gbgkKvMu5hduSonBWCb3PY8jVYusnObEY26ME0645
hOT+QsdKfgM/a1PLLNSF2hvvEXWEtcrS+zUNOALyEUz8ULATSCh32UiOMFaf1u9zF1N6pWO+wTzR
jfSAaqBPGLFeWd7ynpf9sHYI/gSYLBN8tHhwjL0VJMAevYULrQq/z4NTH2IwtE5TgqPKg58pXtSV
3cbWywAf+Rzzm1Qs0DflING/hzWTG0HEWru7ISDW3lcRY4pEgsGp9CAhcRP0wW1aU9JhGGLDhDMn
LjZHmyIuPJSQGTBX6KJaWXrjpAmb8Z4cc0p5S9a/zUafOp3am4bxemuKiFSTFXxCS2njN0pxKNCK
5jOVbf94V6lNXjNBNjM/vm7LQxaX9IMFlMpPejoEFLXUOv+XTZK3jbdhWRghxy8gq7dcrPNWiZjL
IHXcLV6NZuWkJdkarpNUQ7ERs1PvUHj3ViqDC8dpfvSIki68AVcezuhnfxHOL0m7WbwY1KNxWkzd
itJQhkbtfThFigCYBN+72n5zetmvhSZBNKb1HrbkzgPdgqoA8yg0HcvOhN643L8zq3OE6sgTmPhN
F9V7MYHV9lhQINF+5G0H/4H+tFWZTKgX3WvZWuFLv8CCbtDthDE7ZTNtE09PeQGT6QcU8QOuO1KY
l9p7Nj4p1VWsd5zkx4jT8TWR2Y/cb5lgcRgom4Y+aMsnv3Go9pwooIGKxSEezuaGvCiNX8/4/Pxs
+vC6PjogFB9lm0IAmLKTNVAfCmARGwT/UqXgUJB9BM0UFUAiRkDFYdpsPRTIhvf2QQh1m+DYDHN5
T60Q973Gez43EyXzhuYSSnT2nfRuTh3uiybJfwWw1BLYvWueWAFDTfSnhh20smsghFbh4sJnmgyx
9x1lxK8F7zv78wDinG0dagl+pdS35gmmUgkdN8SXl23OjK4dIe8wkt4ScDVXrG/bKF+wOQLOtV0/
OvTu9CFHlxuT+NGFpxGnCqUgA5fOG0CIfIUz2r5Qygj0+Fkumcw7u7YURddEZkvd5JevL8ZjLDNL
y3Sise+oOrvOQm2fPdAHodI/uWNbVBZr2M0Z8MnFlWhvlNANaT2sQ36za6+q68dshy/Mo47Tzx+h
cs9wfkl963/5DJ53nDsKEEu8GkX25iQV8Y5CHcjyl29gGf0VHJnxmJfut9J22+2o6bHQHhJ4jtf8
nHTqk13sG2H7d5y/DWo1VLNwlvkFx6KgtSN5oGFMGyyNilAjV1jkCIAruSKylP2sVFpdPZ7ZCJjn
KVGrxq+sjelgoc3Qa+RwsX27epjcYRuAu0FmbfRIRqO3bkXTnQ7c37RA8J7ypk8zU4MTsqqLTS/v
xHPtu+I31oUX2X8LgAyCqrRf57wPX8Aq6Re32llNtiBjOcvFQnwEW7hm6M63deLre5xz18/1dnB4
FbdO+wu7mn8IGS5MNEi2xR9+mIuTbT07ESkO1gDNZs25neDOzPqf2dRY7tGZlX+kXBumVRtf6ECO
8ZpMfBb+RAApjJMNWY5jGLo9Yxa55wFnzya2aTBKNaz+EMilNfO4ktBXecbC/EupBJcD7ZEdDbEr
75nDgNQcQNN78Z0Krg05pHVjW/MW7qR/qOT0meESDaNUvGeNAN79tOVXGcGXbujXNLurG+rpGVzU
GoMvNxksvAMHuXvU0NJXjvwyYEVwmBUlgOpy4tjopd9zl7/0SKY6Bl9NdVit3qRJ1oH2DbcvBHb6
y9I0REYfDpbHFpVB9PKFg6p9HAdeSYPrgOcCqcLdNRAor5ypoz1tZq9Fyj/y5PIo4j69ANlLL3LB
mWF8wqW21s25NGwGXQ0xO6xFdPHCdNo2U3zTQ3wTXlqv0wj/8RilT/AnYIy5pBXa887aHr2zywEL
MlsKHhZZtukbqsMdde8wrx4ghP+WJE/oqPCSrTQ80qLM+oeaB487wzDe62Xa4NljxHbcexsN/yQV
hiT+r04inA+XI+Fe287Nt3KWLPMIN05YcCJeSCobsrddupNx/tfjMH5UFPgs7hig4HxLqOhehVPH
0JVGHhN98CDO8yMEqr+KE071mLSblKJtNVd8oH3/w+8cseX2HpCQ/b8zp9DXkqaoLmfH6lZhAMSp
wblkylewADzjJzWt/NwRt3n8Y0SfPypFjWePzEQtH6O303rLjzDIoVLHwr62SsB8YoM4jeIlqU3F
WBJl+H2DaG2NSMlJvaOKVJ3sjq2/JZz+SM4WT+VIRjpG0fB9e19gmsTSOFzRo5yJxl1ajl0K6B2F
K5bPfXLhoGkX1y8CEP7EihNSPGTY8uvgSq2M3C+6FUdWQNVL6jKRY9leLXard8qj5y4s+4RLb3z1
R+vVNfydbdRhVgZYjUDAEQ5rnovQcp+V/UYLezp25przYt2VkhyojKL7MAYQGDOGMnhlSPNOAn9f
WM4ppSNSuZJjXUK6R8YUDi1M6BkVrIJ9Ap5nMtfIa/G6WADTR2MRXrTpvgM2uI1R124R8Up4Q/V/
k4+4/NUrkMmthM8MPJpxIk6wArtMMas0DW6OEGRIZsmCOt6OUC3eurzmDjxHHPAueW9PWzvjCehi
Mia0hF9jSoyBljZi7YjlkySUIGa1+4jn/oEz/sHvlb/1MAOs4t57C8i1vkiewm+5oMlizPQW4h93
WHEiIyO01Z1a0+++0ojJ7H3YdY8hkconL3M2LFa6C89Ahn3Z2jsbE+cR2UfDoem8XWfcQ6n0t7Su
kpMR4dtMbf05BdKNJYrNJZhToHcTZ1m+hAAV1z1TMttdce2RgNp8hPdbK+bcFIlSsG0g8w2QO0n+
NIbEXpLKF1fDOuetW+4RQipc6GS+deauiIS6Bz9P3pQB/qIrSkcCDS1/Chu42eHfdugZ9RKRv+b1
D5ut0C0HWLDHar9KStpZohpGaTiN+ZuklrtgT/7ZeCFRwQ6TjeF8yG6/uzpxbZ1cGz9cKcQ1XTIi
jpjSNipT3TEYPc4zLDw6XrrKSgoahP5OAAcYipr2nGb1f5ZIsnMQAip3RvfUUyhTYATc+wNL+tGn
yqi1T2kUUh4ZNjzSA2KIckZuafCT7IwnmrcZfBJoBU5pQ8PzjrbgjaXtjoGl5VxG/ZyTIbFLzCyx
/6PtwSfWQGLWVVvLNe1sZ/ibzevSP6PSpnJOms3ajtYE0QbFazvn1HDaYl/nOO5MaeiwtiiALKr4
nUz261Rb5UO7FGeaz7Zlu84biH4mS5pXDFy4PwI/pOVoIKYyY1GTjfGvGh1ly4egVoYU5+lreVkX
AcPXRCVy5uLwEeAknWBKX4IwvuClOg697+wRStVW1k2GMeza6Na9JGPL8+6pXhckRjT6ZqagRhFj
zR8pf8kNO6G/MQ64TeFVH1VUhGcF8+/Bp/CPsf1jWmYIYPlMJ+v0ZE/lAvwg7fJ/Sgzze3K8OOrF
gE/Syn/5+EmhmFENKcBz2HkNnpEFc26cbrcoyroKvNKAMiy86bn76jhBewuR6PsG53wsKLJaFOJV
AHYiMGF4+pIGvr4L21Qi44L8A8e3HKl2ss6VNAHdw/jw7EmdgKDGJzn+geoG2RnNOxXIQmOQDFse
oSu7UE/UdLLmHDEdiAAMZzG7r50zmEMwByOMLxtvG/aDJujIks6KHlFuyHLGdziS/p8EAenJC3b0
kpQhfuh4okXDTgfKAyf0q8ElQ4OW+8eamYSpj1iLiA8bpj/eMtUuVxzw2zHk2Yq6wRLEK9O3qA2f
Vn0AiF//teMX+1p/hgK3vs3qcZ89s1LtjGJhVThxWA7+s+IeCJTjbcd2PLgwjQ8LLyb+OLZQQPFW
XUyTaSjvlXYMfshKXAh94NDT4W8pEU9sgH1ZNHyMTkZNsky+sUmt92evwFREaeDd9LAXo98lea29
41u3GDsKTkLKwXpavx6lNeY3afydaGgnd1t1tIIM1CLrxkQVNNFEo3wQMLHFODz4xF1CcZsIYtRK
YyY9ck+slbLwRNA+CKXZx6w7EnzVISDpcDVgZL7hjOQJXVDLZjekLMaG/1utXrQ28ZEnKbk5gFEO
XLatzJeAqY0iU6RTclFd6+/rikBf8URnQjZim93Gd9LheGCSnZsPcGPt7i5Qgk4saN67UjjrUmCi
l3T0rWgV+mZgEKzbpoq4qjFLVjo42Ih4ad79TDRqc2MhNEitLXKGdXjplgoOHd8FOzy1yar3lrc5
tsOdsKxTYkoe2zaZjKAvhyeLbTOGYwKjjjJisCqWFUH8T/92Niwssrc3TgHJY4pixSehqZHwAVeZ
Nq5ebM5cqaIDDeboJc6i8tQJyz8SQB8WUoSzu8ty+RqV/E2qWtUsRbV6nZEfXzU/vAwavRc4FlZI
n+4NU6K7F2X9CRZhPpnQk2trhnmXsqg49xnleipxOHgYurrCxkHoywEBwWukXS5DvLfnTUwP1wVM
0vI87GOokN3nPFEdJlLr1tdu8dPKvb3CzrwKsIidAlOrjyFjVjDhe6EteW67nIa9Se7mgLrKmgz5
OhiDtyKsx72feerIcE8wwkSnuLD/pbmrD0akT9s6dJdmqdq7YwZ6/BJnXP8/B+vrOx7x+0Rx2SG5
/6gpcOHINz5Cm8NfCoJxSROgNJkwPJaoiPz6MnX+z2qka0mBuTqZ9j92Y9ERB0FyboN+wwa5IGYV
08Tm4LvCIwIawtjHmOrHqz9ehmSxNiVOPF6eyRr0yHCjOcY9en7yM376xsI5Blbik8/OfOSujlXA
ubZVCFPOxixqC7DE/T/fIID1C3noiSsl4wGMOZ9yyN5iUU2WhUlv+hPWfnaIHFKwbVh8gx51ispg
2rHjXClJJaBvHHfXxpgoDMFViFWfPuZ69o4eY3tH0Nipqx85Q/brNLQ0ok3dTVGXHD0D4AvvNXpq
CcfT1653g8QBoPTE7tHSd/JRv2ZRz4fUVz+Lye4OlmjJE44Drv0Rc1Dfhn9aXG83t5CgoZ5f+gbu
TARc07EVXCvcjIDgBnrjaF3jgCsw0GA3cunf2TbzbM56o0MQol4PrgiUB5efpcnE2h5XdbAP5lAd
G1B4l+75pZ9675L246nIy+DoCLCHdvc0cSrBU0Hzjhtl858PR+XgA/JiNlUTQZjqX1DF3YfvqOyF
OtS3bFjaD6rYvLtrNbxFXE1Ps1/cfKAcx6afJirm3I+qevYiTB65iKJ7nxwqVwHClZjfrHjX1Gtr
opC479IfVRxHZG44YJieapbWCb/3cGhMyp4GxHBWdQe/zn4l43wm+PXmZPa3LGmcjVMVwNISwuPy
7JJnJX7XfgQ93AZ+Z2UDN3bovM1cNvD1bjKkYHeS2N39+FeWLz2opuQIM+O9HQjHOA7H/Dier4U3
/pdrciBuV31WSv+gdgWMjNPcZEOediC8+MPK8Eg50Ue8IHVxDLQwcmJeSQEOrzjxuYwC9YMgpj6m
of1wS9SWjE+R118s1/Hz45rAt/BqLqwXYTMVc8pyurje2pHNgq0Y/xqSSjZmVU4FePfnOTjP7fxa
lAXcMWBdTfWdC/evsao3224oasZGoaN/FiSGXRSbB1Aj9xIymCmbCPSv1NfpyXvajloqb1Hgf3A3
cECjcqGPMULw+mc8gX9sLdd2ZhveLZRM9Fl5ZyI4e36d455pn6aO7r+Z4mdWyszBg2koy6VvZD9z
JYFQNFcPitu+imyMShWo4GBwd9zi6WaO2+XQDw6UKroWWn/wTvG8FUYPxxoqj4Rub411xA68+sWO
Douug0uk4g1nl+N793wS2B3gs+Ccj4Y9fMN2O2Ril2wZVxSJ/WTRJDdTC3iKDp7XaO6GjyJzwz1P
QtIrmnFR+zUr5SrCoo5t0RXsmShMgDPZD9GW+zHEBLOuJatfiAtMWMxUIcyOYIErHhPli1VhSLDM
tzIv4+NYpZsg5nlMnJ1zY+i8uy1+hYkdy9EjfFvj8CDKj2mpbAyBnfZWkoNOPVH8qcrmByyyO2/P
9JAVR2cc+JnykEQ5N3vA7hZS+gvVfGShtppupf3AC/CYDDVOTnFyKWI+yKgDRrmUPVmtbM+wlR8Z
RHaLKMW+KNyfFYQx3DeDumZptM3mIDhq/Ll6gKZgL9TuBS7WggGWUWajko6Vb637XEK4yZk1GweY
b5Eh2kVNvjZ1sJCxmPU6yMxDDwO73VDuQqNvaMNQaoy6A1mA0NanYu8qZ5vbfXFg0xNTLc2rp++h
5QmX6qDWhM2Vvq2fran1wcaIx5UB3r7KgOssbbglLB6fMddXwGe/nweh1a6p7I8Ju85LinH5JXXG
9mUeh2PLVq7LnpCOZchPyxzfJSioeC7pHJA8pmyy+FTWUf/cc98HvqaNqlIHjKQyLOxXRfLSsRjp
Sq+szwTvfC5iTCwD/Cd0jBYEFevLtOv1ox92uALp1Jtc5x4gaOxZPHEOtCw8eRm0ONBAq+yaYul4
BWO7TklybmQb+OuYJcdZlZm7D8fm1aiv8xQNTKXmxCb6ei+WTjMBUlDhL09JZyFUVJWET9PsrRJL
wq/fEVymdv7SR1x+S+W/8Y0iXQNeM65xv/B05T9ml7UvkT91p3kSN3KedDQ31b+vV7O1xFcSpxJ4
dn9JSi/c1VHXrSV/fmgl86lBlCaF+jET69kYpqDcGYoTd+FKTRXI7DTAYuHibg9bUl+e9hmWPHBB
zdPb5nmDAkrSyE2ko4W3PnFIAbvzmgGRWuUS8AnwbmLnfTXeAYTsKncajjo6BEOlOJnMIxac9LMa
PUCGM2rrwyy+vqQV5YNszGKcYxZv4cidxhc694pzzwLdcfTPvKcCzuCYKwrC9tgHInTs/hXvd/UK
BICDEv06+yBEcO96TmYkOOuRl91oPfjDSE9PUN0U2Vr7+aPT9Ekx002VeH+7jGhNwgW/Y5/4GyoV
1LqnHVul/F36hsE1nIqtWmAHNQHTVOvYZ+HlLJMjm0wVqhfFzsI9f6Enmv49IGUyVyI6YVjS2xhX
J+zU8duAMsUmtAfKSv8tRvvw0ri1vw353ZUwkQ6SCiH2vcAhJ/uYBAWp2Ylb2HeL0xBAdg91B89s
QgQWPsmVOVe/+hgPJhhl2NhSc3V4aj51uIPbMQpOVBdL9iXH0REXN5vbm2UE03xTvrNTSDEHj+Ep
dUmVtAGigK/ZTnGtimlYdj4uQni0GMY0GgAOKLK1qp72X+rD4g5EVZNx14fiIWxb0362tQdEMocS
46AmTLqMujnMigOPzAp9wtKsN0ECnEVjT99k2gYtkGiyt9my1YYFW2nCc0sx5blsga/g42ouxTjN
m9APVx38w28sYj57KaujxJuKjmf2QF1uYwecJaXGmfJr86+MuuXqQC9Y+x5Kb54dipZtvC+qU+7y
T+uWVY9ysVHVjvcZOdRdRRF/+aHjEh/gaOLR7o5sF+W5T1n0NxF+P/n0WH65LUe0cC4t6GSSBFEY
hIRj35Cxtw3ZroDoj5PS31gkyD7wW4IN+mLFfoJM19TTpULxGKv1qodID8ias4Oz7KvFWg5c/z6W
/XyC18drp6baWJLGOgP+x1hsywPtme62XWCUuz0yyEzUpdwEPXtj2xh8bc0RCXf+gaFn1+I8JO/N
0Thxw/qY0i0xTuGfjjXsq00zM6wEWKrCRM+IIoN8YgXPjHrNPa1SSNj5gGO27V98+32hRfXa8saD
dD/AhcAjYz2Lu7H+Ue4VI08HbXDRNT7XOU1XRVc66P4M7agMnVduLBL2aUWIs35yeL6+ACDPWMGw
jvRtKnbCdOZV5LTZOgYEu7VCXE4cuukw4DG+dT1rR7u4e43NOlIFiZMmZAlsDwK0BEqlM2NbpjH0
4Qcmfs3TmK7tdvyMecy1FE++0N2lOBJTnGxlmGhEztNeZsvuyyvCns050eh3HOUIWQBo/1z59gUj
hoMlsppuaT05x87OuxNsIhzCLlnIhUHykEbpBZrBT+RpMkPALOB+UTpthBC7mS36JqBijzGbM/dc
eliKp/wEw4KAozlXbQyvYYDa5w353pHiF/45a2+SKl+BQQIv2Tx7Spnks3XjcT1Ezg9AY82u1661
7sboKVkN7Tu1L6geJ/4X65zZTNRsCicIVDyVbUqfQVePwQZG3UTGoolfdPbLDyQU7annR1HB/etL
25CFyb2HnZbdSRLp41gC93CEzJDOnLGTlkSHj1XrSUhAybKc/32JOGAtk3MzOd6vKkODSl1Io2b8
3kSY4cgwckii3ONZIjFVeXwZfYtlnftG0t3gR+loXSyx6nJTkNPBbkYjru4heHzhsOsh/IMX9eRx
/Fq5ARfTbPHuAdAoj4nGMGV5wMv7of4rZjFf66Rn87RY0QYu3bFsk9cK5wJLuKw4df7SYKzp6kMU
sPXFPoBNofkesBC6l085mOc+5A2SOasmru62TyihqQjdNiPLBfPMi2VMSNfJE+xRPbagnTeT0l1h
NKNweSC5kng+ivPQnPJFchINM+skOXrSgUrkHysoYxtBsrwtGyxnmj8nQQ6nQi3Bd6hWCeLRK/BU
SIXg+D4nWlzqgXARUTXnRIkIgK2AeNxcLr8Lu/4lGixayOiX3izx3lHsBFAJ/a3rf2ZWhqJX1x2e
QjmhQ229muN7ouP5g9DFLrRbzomNl20Z2NqHmsTPtuKig7BWXfreMW9+dUt9WGRW7j6on4m3c7tz
ilnf4DxVYnJ2gd3/s51F7aoSULTxZrABbfYKeZcup6GKyckzAxVz/csD+6qZ3J+VczSQsa3SmvYW
WqXtLZD35e42I2rnEt3DFttGt8xkaCAtYskppw/WZfWW59YqqfjGlnH9SnHiJ/Xa/iGfXuQy+yct
OMsDTz9h5KbIO4mOftL/hJv8F+Nfd+dQ1dZhzxDeVzvbDaEVP3cODjEpDNjxEebMszFF/FA+SxhQ
oQcx4rtkJG5/6aTYmDo03yuMRtYqSXFCATlwcMVcF/bD1KqXjGalfeo58m3nMbl5QiGx0RqOwrnP
5uj/ODqP5caRLYh+ESLgzZYEvREp39ogZOE9UFXA18/BLGfizWu1CBZu3cw82e4iax5WHknLvOQq
Vo870CVym6GNh02kpbsEpANVCMvftjCBgszDzmjkc19Dt5679qIY2oi8d0v/rlhKU9Pk/X+JK7AZ
AzWPHqPR0V59Gew1N/IWD+Ba74Zo5y9snahTGK+KdgBI2+RhJhSuJN3/gevUX6fsvTeG8aRK/m2U
zg8F/Y6LWA6wLkAW6vRKP/KZ7eFa8LIVU3IYpXV1G55EqhiDncSpjHu8AKRokSBINEW+rFDtfqay
638xVdcErKCJ9cSywwdRLi6VXwnOxMLfdmNrXmdpGNyPivuUUIJbG/FfYbFfSTQTlpgz3PqUBqhc
BOnNnjDI93GChC2m9OYYkdjFJWiS2fQPrRkBksZonlEnzjPdXjHOoA6Xb0Weg/5Gt8ak6W7I1iAv
mmm8UxPL/rTrso2X9VTidf7NM6ClTHnmfTUlHCO632DNYVyGB8Rehl3bWosT896XyQvxw4+k9FY8
goqHkl+gT5nbAXzEwGSdr7NAo8ZiWVLMjSVuDv5DR9sL0lbs0fzmKy4HWlgwL4WsZ/3tzOmLzdw9
G0NP5YJoT17vXIDpy2sl2YYO4hDRf7KAWxl0qMvGnU0NeE5UWVQYjmMuxSMNW/OsHTpYICmX0a2l
KICjpMC9MBqhsiJu1/bY7GxZfFK2A59zhFdgd2uN2NCldYPyYnopM0jaH4wJECIQrw/BKnWTctqB
UMUenXTKXLUDFCjwNytgurSgKJyNgcNWy6+oOIZYzJK6sTbNbDPy65V1InGqkxVu2xO3CBRus1KP
In0B27rUVMOto03i0FigFyIrUesURQq8ub1p/fSbuD6BcvIWSUJF3cLjHOzUe+olaBk2H87ecfAo
my3FUCop9UsbIKS1zvsQtMG+7+b80I7sSWH5nZt38CsAeBNKj8zKeyWikdEr7VHuppHH8DkFt3V2
HEBz8iURwyFHgalo2slRGC5jOoEjKvDhkuGa79A2MWZV7Fn//8dgwMSrJzCm6lz/rp00YmFujLfJ
+HS11rzBqP4tJOZ/nVIBeHSQG5UONCutZ4VZKR235WDhv5tb/SInEnSFddVsvzpFerfD8vdQdum4
70eewXHBDjtl6wJ87X/SkS4bl3X5XRLcAY5AJRQw24saoTZBdVne+813BYQCI+RmSuTAKvZtNEz3
zge69L9QXusH+apVnfOEc8N78NV8IslqGa35MDhI76rRmr0vaZMfWuNIaRJfhIYyXGRyd5sLi/2P
9RZMg/GS9UZy5d56zWb2d9XkraGFEctq0UOQoFrukZlzAgK6rtiPEDV0L8r1DypPvTtlN9GDhmar
Uq99UBW+NVtdiX60GHs79lc14Pgyn/s9a7Ol02f28QjUZy6VncMudrZC7hxIeT3cRLqFTEBC29gQ
n3bCdJK4atdS6bNuFJc3Fh9DSP2Bv+qQV47/X+HopYgX2wY4wZKaHnN6rEwF4U35pDMlNgQzbdUd
6s3MOtzCm8zPlMW1ufgd7EMqWY01JAaSxJovg5mOd6XX2W2mixLPHdmFauXhQbi2TounKGfpkdd8
YHWboP1jYkmSZ9HyEP1PDyx8bM4Cyumtc9uQeEhzjVy2goLfSC20/AZKZF+O7L0Mb1IsJrtH2Hlo
MGWrcWMYrkZOQs4HD5DytlyXDCjniLRKnmuEdWydq2GyFFRjqyYTrn7LevgXNVI/2NPGntJ2j6dP
geIYNnFnsRCaDL5jYyvourgYBoAoY16UQec4xtG35Zjvhp5hLqjvzRD9mrb5XJYtNJ0CK1fN1Mho
j8OQ9aMutEdE2+vQmdueOjyVGF813+ow6OR3rY/Fukhz7mw7n20Q3qPyqqpyE+va95yW0Ypehiuq
6/NANnTjF8AY7Aj7sW5mL4P+ref6ORp4u3caG6O2H0P0/oq4VnXUUHmQt41oOzTmUwFVdXb83yyO
xt1Fa55zGkTWE4OyUhgvI1vf6n15yKr8Sauctx4uAN9tDL/cSF/jbh6IU3kvqqEqSJU8uBWwqGyi
IFUEubtmDv0a9Tpnp07rmkM/TZSBIREtdajKpbF9QjoTKgN1lqUE8SZ9M5bTC20Dr22ST9uAUnZS
E8gghuvnoWpLbzc5i3wrXqPaJ83SE6lNMipvFJk8T2lfRYp3d6q0tV9rPxa0Pbw+5UJC+Il9UW5s
KQBNyAAM/WguyJUaW2e7Y0V5ayrM2qNV/Rv7/kQMbi9c7YyT75jhSSRYWjwSDN75qafYOyWEZRMG
tiFAjo/ECoU929JRSejVc1+cg89BDxJuhkZnYmedcoebRPdcYwqg0/fiAXZfVXZNNAW7F9y+M1ty
9g3cQgwwBnW0tGC5y2tlwJcz1BQcDlNFMI4rEEa/dSKzvWXawcG8ss6LgRz1XI+5WOE+h6DVSxvD
t6r3tadzzKpu2/byY2pS9rT4gkzp36hsUMRtnKPtC/8MuNO1x6OWcnsDwHzM/aTamoYEZ2+yenNb
zdhplRfsLY2ldh7N0ADM8selVCD0CvdJJQ7eEXKPpZdupVucrBpjpYXZoJJ4dYORGZ/aHCwj67aa
vT1B07u3lHK6dGFzsV1iTQ69TtKe/JWd57vI6f60RIftCJAiyPi9JlNvn2tc7PQcYEDmHs/iqTON
bd3De1RGgR0q4TKiw+3QuBDwh1offAegN0VZi8pVsoLT/2kzb0UqMTeWsuAbxMaJThF65oqaLt6E
mIhfd+DmuAVC2rfIqmroIWNg3vKZiuZ4fnDjTLzJ6YOl+att9MXGzchFeImsN2265DrlY2trH3lK
Rk6CME9QDxmUnZ8kQW3HEPNIaQF3wabNN0XmfToT0YIMwXm02ATxvvJ3KWbwrHiobd2j4Gwq2KWS
bMBQf2ni7s4SYNJQxZPe1FbEwFiYEwZAHFmy9s5T1VJC0Q1PsRZ8wabP17MgL+E6XPWwXAYwl9Ad
09+pNk4axjjWOeJZehPOc8yttNtfyjihbJNaHFx/gb/LoF0V1l/XNclGK7xP327ffbjTqa2dyHU/
VFPH4kN/dez2MCbuLvKjXYCmPw64TKQpielXbN76V7TdXeX7Zz6g54soS0pOD03M2RxbpwSyGWgm
7w0e1yGPnNdIRJQwQ+5v92PH7AEFEodHHtytsSHCLh5LVvWdHh+EPn5WiQ2iYX5WKaFwUe8r5P6G
ebzu1N4YIOP7zdnmy9yW04WfZE1SiaqeSYhz0IvT7BWnkh6gqnrT22JTjOgvCddVam6+zfol5acC
u/HGCuYhT90/snxUNZxwP8ZovvW3VvW0BMzuydR/bTq71zalktDpQP07VcBIWD813sBjLw6j6MIu
wj5ZZXcXH4Emoj1a5zql0qRBw8KU8oW0+VBI4yDb8pXErh8UP07q/2u7+qFFZMTY/gJ+977YAyBu
r/QWMLok/0Z6J/rMJuMtyIZqZWy9od9Vnn1JTBxf6ZJ4d7OpXoP/hHrJa7Dz/f8vIpFofozWeGmy
dNhqWrBN8CycBvQozT7WQIodDUa21wswBJ63caTVbew+MHc9VkBoG3ZrWaFN9exWLQ0uIZt1/ZSm
IK4ENk1c+jj+8dluRyyKrGEgpAo2m2E2CQKjk/2e10a7HpMRL8KMrz1IOFkdksCYH2h48iSlWVAW
UHVYb7mk52hh6ZhAuJbJtd38ohNBpZ6tNpzdfd3Re9YUBA1EdwhM+29y6y/bSJCH2vjHklSVamyh
phl11bR7koTzeAGrHw6sFxqNG3Edc5vNtP4p0qikKso3oU/3spd/hJNYvNQVNxpn6dSZ2NxODRGu
/pGvF0J0EQHqGCfY3D4qGvaxa1vPPyM4hgu2+jE0O/MxalNSzK5EW0qtVxfpeupB/SLeW2yu2GnP
7bnRiRt1QXtMJ/VYG729EcQcUfOnIsz5EdGOsTdMMIxMRz3Cm/6XapRHSwzPbhAcGuQVlq3Wfgy0
37he8hxgzVmYEkWI+mwBe0ZqhXgL5sciO+HgRtEy/bEvaNHz9YbDRBs/YwjHFG4hOFl3RyixKWrB
TqohoO9bwE46EOxSJsY6WtwuNcI6OQ71oJWAwR1OS1TC4EevsaQVkTzZevMcxziU3QW/KNAPcmw4
aEoOG+GKxvKB2gi9M2BrkbxfDVpPTIaExbAgbZXNOjKofArkg+kDssqLFas8LIsCIFrgBCzjrkXM
9nPIcmrtgdc6qHBgzZgsABwg5lpWtFHIlB2ZrshUz+TlLcZH5vx4wtXcd7RiSE1s3WbQMFNFm3wY
vZBXkrP6MjK49Xw13sZ2/NSWtFMKLq1zx0tdJm9JXF3KIH0yhXx3hW2v7WV1a1P2teLZf4wc6qXS
8T1ysJvC1/ksjcxfYUq6OJlAUiaQOvTF1xBFf14huFr7Hzac7FWmL5XFVrlPQLl4Q6vtO4N6Kuz4
gBTNTzO330Rp3cY58nduUnBT5PmJpfOZJ8NtpipnNJn8ggroPBo7b183WhmL4JWXfyWa2IqN3J3Q
M02nI3BJBjF+XCKaoyLQZoNH8BUXV4coMMjcYg2iDNEignSKysLnUS+YGEZ41neAInyaod3RoqGP
mbst4n5Tt/O6LEiaBp6+NVlfrscSK8qc5CAX+TuDxBspouY/rlXermdvns9FB++L1FvQdumBZlO1
UZZ1LONxW7tG8oQ6+RBQqIWcbpULQToGr9P8GfpZ85JmRy/SLoW/t7DezzzI19TBRWTUN8tu+T4m
Vmg2GnOAThHhxJZWlBca3cShJa7tFPijAIk8Z6UW7JTD4UEAhLVYdgnMmVUW6vtqCmCfVUtdSlXG
a6PS+jO7eF6orM54yLI7LYByw84/1FyIrbbGdsoWQ7yJk+opmq23AQVuN6CI8B4IdriOky2eGFRm
LixFAKLD0u+pQqxe2PkoLylWi1i+zK3W4N6vAQiL8lh1xK1bxVhsYotIXeY8L795zmPUgCjhQgX4
kDUXK8jIDTYICD9FypK+89XvqGHPzYNrINRlkTROYxJ9xv1g7rgy8y7ZjB1O1wVZ07kay9XmDxos
6kRxIRX4M/b5W5sYB6vyeK9M76YNvXvw35yA+SHBss5PPG0yXtnEGt7zgi2Ospw/ReAsrNz0TtDh
mA8pmrtD57LM3YsZ6e+OIgc2F9qfD/pnj3H7wco1Hvg5fUuDhCQo4dRMzx8m484p1y5sB49mlrLM
p1VG7sfKyl/Xnr5b3fll2PgxpH4i3WuI6t6Z5ZWyPp+YJO2pk3ppikyundz7juA/r1PzDsydwxs5
Ex9WhmktcsJ5dJ7b0dinNm9TXKWgsKb4BCPhacqGewOri6h5yTEEHlwEQ742wAVv0uSoRk9b6x7n
VwIU3hr0DatI8oaF7A7EhjdCsP31oHOCX+7ad91ll+3FtIeyDdl4La6HbMr+uT3PGCZf0iXRqIWu
N4UiYys883aJUxLYM/rRRmAMZ/cNllQY0dHr5plFpIu4ijWCCNG8+gp6aDK+X0NLUsHWEfI7q+fg
5poQrlAKLzpbaaJHNaFo1z0NerfuwSNxecAqNVY1d+Lefi3GawwJPOxpG9p10E2Pfk9ZeqdNj7rJ
bgIkqO5Vd3dB+sxlCUaOI9esfhoe3bU+m89zT+rJxgEv2f7CmqeyinhqEntfkbtoi7J/bD1AADJH
IRB20B3Kq6dp8cVPAoqqurskp7tXM0Eqm6jSepw8euttLA5G7K2pY1lsAnIP5HST4SzpNP3YGfq/
zhC0XLbowxYgJt0MztAn7r1b1FsuGt9JlTzNGtdQ0/E2/dIZIZ0+fdIEE3hLej/iuul5HdRry7rM
IuCcsrtPyCEvmcFFcx4ZuyMIlaGtZH2BOnsakvaWiujFNwfzYJtDtI51dOeukL9KC6gS9SNkUsXM
atHJ7M3lLve76gAci7xtSYBaNavSzgAhm7LbRLzwWm30HoOJBFKbOpvKLT7rOndOua7UOpiHkOZG
2H9uwf8ShHk2mMmLTgWpD9tlLdWgIcd0+vLp6Mdq/NGWZo5okaxJlNFgAZrqfayGjMMq+SxaPjpj
4HGfu61IS/MuadmaOlN7mL7j/y+m1MbWdDGVWfZHfXi1tWzfOLWG9gSjq9/l1gixNYpAtTSkoTVF
4GBK1EGrJRNvmTKGQMpXnXYG7XmVDCnhVE9kpwvs7uOUtyGH43Z0nXLfu0MbUmQ85xx5vcPZyUlU
4+bKYDVBaMPm0Zy71OUELJszEERcTK5uHql+eBG8Plemlv12E4ID902cnlQ/zupgV1dNj/OjktaD
Oeb9PQmmgr61ZjxwlSs0zq/YlHJj3OK08vdJ2jxxnf+1hFM/6uui7X1EkErbFTn4SbxC4G3m+FCy
2j479njX+StcMYm9UMH8OrnNJyu+aUtZwEHE5hWdHE2wVsfEFo8xRSA7O1mE44ABySwbrNcFkkBi
9Twvgmy5a2ofFDF0m9Svf6f5YsysBvDusFpxAIc3Z1nwXgbRBo8L6TtAIgIEAG3EwOMXYxjZMXYj
BtgXkoKpSqyLjALC9TN1VYo326otuA1rzXj1UzFv2twBxd0fytQwQr1bWdoCPw+YLqVicggyGC1D
Q2jFTRbrlLaOC4KrcnEACwamrS5DWtBAZtm8+7APuWHjYuHi+92GsYmrxSkBvEzupc4GKuuBm6wS
GwR4Q6BA5l3+UPgJM2vkbRLFZWCcIPOnyVyEXADGJN0WqOVFK4ylVgGChc4BWmebUeklVwI2/L49
wqSOYzq2R1xsDcnjXa23f4kzZEDB5bfna+fSoicp1jGKZ3haxmE4N5VVhH5rfeuMAIDzu2uhZxsG
iyU3lL1PGsXwdHfh0sJ4Snxk3DW9f8Fy+DSqh2wiyQcyeqOx04Q6bBlwNCm0YKc/iScr1TcBVXDn
pdYARfGUeByHcuqYPdIrFGfn5FjMRX18NGTMyIz7sregE3gEHdMsGzZtY/dbf/zsB3CsVqu+E0Ga
YMZ9OCgTBP/A0puXTp+UBCbNkwvgYy2xHUCVHT+hVTKOUHW+TaoHlvAt4LhqotUEv00+oXvIPH2X
Y0YYxpk/J87w3JmhBXnFrZNgY0DEvSc+TG2wdyzb/Im5GAoeF5YUrdg92x4X0hx39RYrxV7ajbbD
lZd3fHHSdP6XxfidAbNK3q8uVSx4YZAMemcHLut7dowrmtcK+kx9LP3gYi8lLW7H/siQM50io74k
xzLn6hWon25BhyVWWYpEmvg49qW5snpGQ2g1ipptdn2W5PqUBPIki+yLzcWPV02QhiUuIz/Xn5wY
OgHAPjZzwfA85rSQF8hIRQlpEJA/UFUoXADQFxJfZT9hEXxO3EDBIQ5whif9A0nJbetmxoM5/4vy
qduJCJecRt4SpCS0D8/eVmAV/ve315s4hmLJIY/IeDDt+Fn5ksgpQJtSeGrHt2EFiQJNqaCkhOTi
sM4kuczOwdhJRuOM8Wbt+YIuHHhZII/uDuvJM42XLwKn3apNijtQU+OSpOImelRlrjJzwrsxKLgw
Iep42QDuo8Yxg8K8MjTDDVVVwVDIE5K4I/wCUQ58bHRe2UNac8MOXrSSo7C28zeOX2q0ybrvm5IN
WuB8K2hFVDhkJqEnbYCuQechN/QpkKB0+lXdPHEm1vDkAd2tWBSsYsJT2KJXTU+gsJPzu9+7n7M7
MdFr0FVScLxxBrNzcN3xbmMkMXNeW7LOyTGzAGlof2E1aRUbLqcRHWtYX5aXsz9sg1nhTEv4Jy11
djmQNNpM4G9Kp0upq4plWLopoQU8C1HkBaz1IPN7WaSdSnt+SvqoDmO9v6eSCKQDuomLOK9lx6/y
PfHjbUnYJo5MLreF/9tTP7VyPXAesofYFpQGa66mhF8omZAY/8uTuqW4p0I/YMnvZvO/apYgSiye
bKwg0OAa55+buXKfnXMOWdbxpbPpUtigDamNQ0MsK8y5BmxNoj0elAgnDk6JIwDF6gamxYrPiVtG
1EHAbAEJr9XgNXuvebbz8t0sY3YAJhtSz7FfdVK1W8N808s8uuQ0r2cHzXX4Prb2zrOBNdRWjAhG
S2pKyGqrJ8HOy+Gke2N6jS3e+ewhCDjU/3TV+4dsIWT3KniYp4qGTzixZYtOQrNtaFQI9EORhVYm
+Dwb8Cm8pPBuD+wz/RKJlaPGujbkpnAWYO5oWidMgv5NJ6CyoqyFQA1WNWFBIHAVWk1g2Xt5/x8G
VzVLu03TEVg50PeHjvnkUjq+mSvBbdIpXqi89FevHAceWzyYdplkps1rmojuZg6juk2aY6ng4bWe
5HmA8Nn2HRFVWm8pRUDWybobMf4rM/VZMUAfeutDh9ESlty9woWrBJgUwWDUKQEvnT9hcXvVdUwz
acrk2xHTt4zkQ/ZgRRBOwAj0P1mK1O+YLYSckbRV9iFLY5e480RUIh7C0WDS9ZclnENRXiNnoky9
ZA8aBBu9SN6N5i68YGuBoW2rgbDZ1OS3vsZq6ne3UkdpsIZQIz+tA0wIlatPgA9oNeuwNsVwiuZ4
5NqwADq9jBsUaxhcEyEF99T0ifI78EgcD/7PEJXBmpvo+9z45P6Jj4YOhCjmqWAtgrJhDsnDYoDb
VQvszekCcLOigT/D/MxxSSNad1eOOUgbtXjOZ0wLZCdshiLaVC3BbaAcq2PBD81SEGepED0QUWMi
OEUesaiNo09yHPWB/XHu+H8JRCQcUPwfWyYxGoFUGg90WmRa8tA4tcCYwMPTCY4DjMHxCv39rC+l
HRzuD1NV2MTyiZc4DCg7EQjaHcsZ3FhafVMb+uJWw8Uj97zGNEYCoU7gf4/1sGnKfjchVBvuwg62
kk/4jvaDGNuD7g3DftBmluk0OxSE5MLBBAksvTzbamIYj5EcrnPD+zdGGH0feu9Nit++sAMya9mp
int7m3oYj7WUYTyelQtcK3uZ/DutDieCDvIw6nyjZZJ9pO+9xNMxMAVrsuflmCmoQ7bkkjoSAUle
cLwdLLNLyDz701mMoaQqa1IQE4ZFBYJFUDXMG/x1BRkgqPidDZibrMSpcrsb7S9spabFBZO67J29
9iWveWemwpvP0gAkzoxgLqeacbRV1KyNBrMz3gIUoFiFGc7XNdftmz6IaUEhG2v4JcC6O/NfPbwx
goYiBgSooK/DNKyNmZSDuAameYYDMZ68VsHY9vUgrDxsVbqd0Q7Kzu4ovE+jYqDMIpINjbFQdab5
vR7BFWH1SzGKOe2m0upnARIqNBQRHOkY7/aEpyuXxBkT7ZBlVR8aLQu+DjznPLbxbujzg76IwGyg
gm3gqLMyk+OoENlUUd10ASqZaOM9j83jRADIaVhCWualIyASBgDzllRmdLcnHAE9gbgenukhgXlt
i5aJOALelkeHtqcWqbchvNDxhkUQ7/3gM88RCwX4kvB1H7SSmgn0t3U5JOPaljNtV1Bmxgw4VQL8
B3Qhxka8D1iV6LKco5KG12ztQXx91qs8eE7RqNOAN4yDT4jKPPtD0Ze68WX7SfZ4SSAD9eJG5Gxs
T93axUTITnMI6UynKRvfyQZwYRZW7MVvdkf/Qum+WrzrDmMOTNzy07B0FlaBl/21DESQousdwg3N
b5ENUascNoOamXeZjAKn2g1Bh0S1GG+bCuYLVQqxi00pZQmqteozFo67wIV4AQwkCqayeo8b5W0d
aoy5f51Qyq+zCbps1jvMH313KOIDGBJiRB8xD5y/zAGW5DOfTepOeAkzzOocj169MCpY6uUE3Q1k
Eh697tSZPA9WwtOrtBRKXXLmnEFn8X7phtiZc2Wx6RwxYBQG/VE6Q4wzsMiQXYWzzH8aY3ovMiyU
AF6G0CrYHC7fulpTgDi89omM3z2N6nZj0VezjppNPdIpRj07qVNj+Cp0tjNSjiMTQUHDTQybm+pr
454UeAiV+YqCQZGdg+cgolulq81+7/W8YTogvgIwyS5KrD+9nLEGCq6kFG2pYeDG4RIrtdCdAwxV
dEkB2AN1jIO9ZG9XueZeeOMFPzz+aHr2QkayhuSOoMR+oKs9Tv1igf7jX3CZv+RUAV/kDASN82hS
OHCviGwBEJXr3mUuA+y/7zPLXlKuVKjHw81JbHJohEcs50Fopbhw4jIFMuU1jYsOX/vAh2inKOkw
vs8aYr+e7gMz0kKDBasXjO2+LFDUtWjTYAcJWxgka/gFKF3G4jSBumDWDNIw8ILC4dZq8hv07eyW
IMRFZkvR3kDKm/gGUHNT7n3TN7fK907dC7m/ai9j+eo2JnotlOsEaSjo7HXn8jA6PrugxNk6iMyQ
wJc51+eccAjOYDFi4cSLSMhgM+U6+go/YkLmPu4l2oqaB/412H4lo5XZlG3Yk89f+47Ll1gRnNC6
7jD4WE4chpEwLbkvWmyf2dM0O6ucHDCP3DMzjZW6PzBMpxnhdz0glKuPrzLCRd/Pc7qxRkq+KHsI
UfeofRkbsVOe0WxcjZmxcdWXnadGONt4X/gJ6eozJetY4nGOXeKzQKyfpuw5h0vOL3kCO+1FWycg
NMxLIqSYhKh5TOiKP4oM5HpIibnN5hIrMTKXoEUREqlEM4ygqDRJd6iMhE13VrDQBUG7brvM3/U2
DVW9AU5bmeOTctL2KEdic70NT4JRiMow+mbVVBehqIoPIstvbGYAEYrgUptQvEn/scCuPyyvP+sD
bOQRpjblc4hQ7DMBuVlEg+RQnnobqZNFLaDdgegKNknU79fOaSY+eDbaGgYbOrUxn+ZlE2ITMZlW
EW95qwhhfk+Jy20aF/ZKeOKvx6u/nu1yXWC0f5gIL7ODxEiQLF4UvTAPTvWrWE1uODXnDYd9sClj
A0B3CRyKVq217y0el5KmDW7aVGz1B7eYMQB4eQtoJybNlOOIsvrkOyECDkMvoOsBMmTr4N8osEqu
ZolG0+FDy6fibgtNHoRjyy1triPH2NhS/FNzPSzF0bP1febVA1q4AOENOoOb883C4n7KLbw4tc80
w5tybbIGWkidD63NK5/urkddz4u9siiBzjtxwxTDEZHpbBIy4uCd81ko+DzMlRugnd+BYf+YUcWA
UrIOlbYWYpT5KHQsHrhBsIyGs0mGjWs27Wm9VUKMR6UHLj4c5xhyOZjOOIQJ/6TzbrBatz+y/oG0
ACppQ1VvSV7nYtdOvhmpMlpN5OQD17Rwdc8k5zxsbBElWPWgFTu2NY3+V4yMcVOqil0yFvGq+uUG
4H4q+lTn0kKQrcSVdz87+UGxXqj48kv7QPdHHWqIBoca+T7zyas1NWm7FvhiMBz0wF3KAHaUBZRk
s3V2S0b2AGKfylD+GzUAH4kzbLK8m161mGmQvW/N423I9tp01Z8zMZJoUGTgNM83nBLEE9naIqbO
IUjOK/UdTJXCmdaaY0OHLPAg4TdZgxNB9u68LfYohds5uYGHOGjNUKxzQlN7DC3xqs1RCbOFeqrp
VD033k+AGyhM0xi9UuuuMw2Q7Fx9RVcyuU4uXAXQ6dCnPlql0xGqHJa5hCMpOQJ7472BtLrzm+K1
hQNy4DaBJwiA3JZx9D2hA4Oc7wj4eKI2vbBYZWCefDA0tyaLBPaHeCa8ynEzolNSnXQodX/+olIo
N6tTlbwv9+O73j2zXKIOp0eLdgsDMTYocEyM7YZrDPgLdlu9d2TiEevR6/s1LcwmMcT8nSeNDWbP
zqIwql+rtqvtoA+f1MEAEwzI46ix26e98zZNIxe1QDgrfyIpV9JDIMkcsGoH9ZNlDS6f/BRrwORg
cRQn2ROBtY1mW9vEykWPTNDn2rofpgnwX7dlD8dhBXp5w7om5JJoE5hbWk+ZUC2Xx6WFw05DLvgw
0VlyU/BxWRjRmH7rVzC6/qrx2EsuJ/u+t7ngz5mFDxHPDrqCGgrYvvq0IN6oze1EeW2UU2/kr1d5
Nwcjy63mRmuoi/PkmKkJR1xxng8lES4UWplVa+kBn4y9BC0oBYBIN3w4GCaBS5/3RuQiuWQpHbMO
waTAEt3Jk92Tsi19LxVhPGZ1Fgkje6o0ejUD49vIneyKZM7aW3qsTGmDQS2163MPtHGyjP42ubum
xlph27yECnMni+6xSekuTVseQr82vuxWprsxTTBzVF8CfNiW6eTQLNc31dMp3NJFxrtUpP9KjxPG
hj9Giiai2wr/YRezX6r0++QlEAhRiXP4ZddpKl4nIAiLqCI3fjX/A9xaPgwB8FhRPcSqGW4d9vNj
a9A901BL3NU9nkk5V5e5VAe96oCn93F+o8Xhfcaa8kyHMgwpnvRd6jUkgwnCr0w9WpVx75+cuqBR
J6fbYkx1Zt0hKnCNafs5l5AsMSatiZpUO1PvnZNLaITvdj56hzpYjKQ5mu7oGm9zVtLa0D/UHa8B
cwbUV7j1rjPzfD0pPseglOchdadTbtq7tHRvfRsbt3rBEpCddTjOVmTBK7ytEFEN03uaY69aFYkX
PIyVg6I6/WQ+1oHMpFbYp9EwiWEFQwTM6J/+shz01CqKjYOw8bpTFDLXRnXQJSESMiC4UakccuUT
5KHlN8bHRaPSP1vXtuYwxmcrboBWkE8OhAegeLFUuRC7c3e481K1ocZ1BO4a7QvpdC/1lu5L1oLY
O2zOwvIBVwnTM4AnWw2HzrHju+pFuZa8cTowMqz5wPIXkKLNMuMmNVuPIrGHnWC763HF/Y+w81iO
HVm27BfBDIGAnKYWzKTmITmBUR0AAQS0/vpeYJXd+/r1oAdFK6YgeTKREeHue6+NkA91/ujvGXs/
AiuSZFEN7mOcExzYGwRVttvGMqdd5Jots+iTzWZ02/iLbhSprvD6O1p9GCBT9xos6L3cgLzNKY6X
8xxJ527KSTJ2ScXhTBYdaK7iaLRpKlA7LUBlsfI720JFGqarKVqAgSbn93Y0P1DJlaiomG+6Q2Zf
fSV/YmViPgtshFMaOhbnBjOd7wg4b3Y4jT6QigETcawPAN1rduTuZuZfANZ5WulioJlH+5Hzf4nO
URnyAKaQrG1NqeUb2ljNsyW2c3DDQRUID+6E0+RJND0hV0XlXVAs+GuCMhDcuOIUmuAIC3UbDsK4
LP0kn5xHBgiY1FdJODb3kz2jqnVdPK/to+e18pzTLF879jW0Aa85RNViHIabk0ykEcy0i3EKfzoT
OqgxONkAQk6DwuBAbuq1SbEX00oZTTEd6BhvotT50zdVuwfcdCoZs9uQsqgjq53sW4ZVjd7MWfLN
GKnBM5mnF68wXvJE3NrkpxwjMHocMkmFiMJd4Orx4pkzWWtgKjf8xWR76Oi1LgJaGUBByUr+TiEi
bvKhZ2BjK86R448RAhZvZiLE2Wx2MEmYURZYdsBYtFa6uF7KWwtXnSs9GEEqz9aKwY6egfqNZC7j
myCbJMDC1dTS33Wt/ViZekvOKD+p6pgkEihbxc1lGssnH2o4ZOiZegZY+BBKyJoCEEWDQmCN+qfN
amKxTZeteuqgt8X5s2Ua/qlLyUMugrdu6bNNAyKliW6SGU500lNpM5Y3LxivQzJou/dxWuZ4YBi1
qK6jq+6tvG3WVHX7IKcmgj93W0k/O4QkjZhe3J90WmKvEUhS6bNvRVzeQDYrT4xgOb8RER3YHOui
+mSHkg9u6iEBgo6KmWAj3Ngm3gqJLLnlePbLvSiaPfIE6zG/MUVf3xgIg7Qf3de9+eIXBCaGpUc+
HUWtD2R+A/A53GT98E3WoLdlB7xFLfOhLFLEfbqip6CUH44NjKv2mh949PKULyooCDXyUHJCnkp5
Ymb3ETLLRtgzBisYxM/RmMkL/BFkmkO8y8Ya3ZTu3mTEOx078x30BPocgkuWNoB3bz5ExNrdELlx
k4LTIDAZUZX0j3PRHKi0FhUK4/mezGFMxluMcfT8lY72JU1gOhbhVbvSOThd6UNTX/whwzdeRQ5n
JZw1648mpoP2XsdDGuNqMFpkZkZ/qM+q62R0dzddFB84LMzvJVv8qm6GR0oI6nRCGgigKGhBCj5U
Oo+PZNdEm0C7zqouYr2nIFWrrqdVnqGqt3HJWpQbjGEjR9wHNBWxtJT7BLvEquq7YUfsKgrvqSmY
2nPVeYEcjh42Bqpr4WzK2XgjHoCRUEpd49e2PGRTcgSeWR0aGefkmNIMytMvwm3Cc4aNto2mcROw
wUqj6e4WuWXnflHyGWtpz6+ucD8Ei4xW8bONsbsBLHIK4v4qDfkqfC6YqkNnj76HMEG43jSo8Ac1
pryp0RGB+jD2cUsVUNRf2NvQnphpvw1KTggjgQ7oH3+iCV1NUYMjCGWGJnuZlIEYclE1lpeeOJxt
6lK7jDVt45YhoW77TxK/HjgRP7VN4m0jAw/+EGI9LxsOnX5KjDiLfLcVtvge2jk6TZZ+jzr1WHYR
SGXTubFsikmoHH9KSRTEQLJbW/Avh2yPJx4XzsnOcNBxXe/gRb1FOYzXpMSao4F1zBio9qo3GHsI
Jl1YIGAE9njbWFUT8gjkbUAehukEb+ZEfjs+lS3DXvpyLWQhB9YElqH2VLT1oXLq4ZKMQOKwGY0b
SAhKcD+56V8A6oni8Z5EN32gOTApBnA+lX4GOahfjUq518k37/kc+Tu0cmdfRN2q7bjwbRdAiJ8O
Zz2VX7UEvY/YP9BRtYlder1zsjT4g+oh7Bt149kOWUQmXCIKktD7YWyEeWKU5nIQ28SAyIAc9K9s
/aCpDN4dqTwKtvgrQc7JaaH8jnutuASAKiysrjKCM0s0Db55nDyYZvQl7rCJBi9GQOiIgfhpkeBv
sGZ8ZeuALthN0bLhjB2oAyh2YLHHJt7rGDaVMg0C8TIPHJ0CK62jKy8/9tmh2zpTx6oXmDejD2Ku
afksWBgXS50cI4/mZUWHKpfTj4j4YZBddpSf0cGUQHzN0qmQtc847uKUwbxffZAOyjy1bvSdFQ7Y
Ynp5IR/zXAsavYFTPAUxmo9ccFn2tqLyG/cMiZ7BC4+nICP5xEzE69ze4qSqd3pk/pAa7D1xPDHs
sSnw+wQ9Cm+uiJcpBoPfcfTmFTYTuYY5fRxaQJz9gHXF9s0dLhK9M7ymQwho0oAB1L9355hURau4
KF8Oe9tK74H3oY32EiYuxL4wyWGf66z56pSMHXVFa8jOEzQ8A61XiT3TE8kx8xj91SZn8qwFFE4v
m251hTsh65erGhfAuvdjfDVGzyKclUx22oIp09gdefXestQxb+tZsHPRpELw0ZHm8R5TYJ8NN0qw
Qlv92olf0hxOQp34A4Rd6sOxAHwHyyKsKUy1R/Rigaso5owdJ0l521PQVFMGrD5E9mjMqGPYluw0
PgCvKhCx2BmkbIhIBu3BpjZYyi2ggpVvPsPTxM0w6kOFmP6UOH/JnuxeAmZz9L8c0ntLVA9ESO1r
+WR7TCc0a+aK7NatTDFPtnYwk6njnNricShgu4wc+QcgQ6iRkahPBbUdiiS588hgONW6AbO3tB9q
NHIhQ/LQ5qRMKbRVpWQWnQdYRmi1Rn7yV7alulHWkfUw2xTmuO3JzuX8nB1snR4Nkou33YQ1ZYGn
9mC36eKEb5N9JlEXHA027Q2RZU9I6e47zAGgObo/vpryK/aaehWjd90aQ4n1bLIuXfw2dosANcLM
j17zwZ8HwBBYcv8wsSH1I9jBGgighTQjX+y7rjcW/kkGWIRDUELm23YsSUTlBWppsNCctGZ9nWYY
qQ4tOOwPpIGxpK41y+UqgDHJAS971e28r+bxfRER0WcuH1RSXGRtVruMaF06WGo1+q9WZqJ+oqJ0
azd57CfjJ2XO2Jcq3Tuk1uxC5RF3MbTHKYAJPw2JPtR+Tex6il3NKzJemTx8IDltOLAnvqRhjeSU
cIaIrsehsvEfieyR7FnnE7fxvC5fsioZAHAZydpRZoIDa6U5uALmabbErRCnYScPtk0Ub8FSDz6I
gS2llhvpl1CPNFvfSYhKd4YrcU5W8NfSSJr7UjQP+NBf+6huD0EJVxO1fk7kxQqNyNFvVf4Qlwwi
O6ApFamvBzdDf5FZ/h26p32l+8/ahr02KhKorNygwxa03bFPaXw4l6nx49siBKyL9G7XD5cstrvL
WGcJO+RqiH4jacv5UZZeAKt7kgcYxs9Iv0D46VFtqRr0cB2a8Y9vEkGXdaRVGhb6noARFfNl0V6y
tLlLRThvETL3B4+Ia7jtdwlc1gNdn5cSGkdLbs4wjWjXJhTTzCx5bzI+ceQXyA04bROPv/42mcPv
Un4cvlQSq1JmAJfIjO59h33JYeaeZHWyd8RAF97ui02mvYiNDrHr5Gp6ynF/HBM+63kO6itQzc2o
DGevQVxulATmOGcRbeN8MbDl+kEb6jvSFda4vH2hFUmQQfnVz/MCtsf4XjhEaGXSqS6JPT6PdqkO
TSYTUuBpKncM/s5kQb3YCu9b3qYvJmFcHbwjfhree0mmceUYmLlbVHIxc4GxbqqtaUhxyvy/osJG
gbGaatqv++vUfkZFeCkSQwOKMDNCEBF5ks1EwyrcIlMqYff21sqOqmeF8HKTxIl8nFrbOTQG2I00
ISJjjO6Re05ApGlSsW9twYeZR5cMlnPEsrewnLOmffcFU1I/hCQedt14V5Rbx9fttZljmt+pt6fx
t9HWYBwnTCFrUfUZFow83wB12XTpBMfPz96c3McdHpMw1VXxTqbYmwR0O8Z4DFgjWMdhScuxBTO4
9mIXa4dO9jASqiNzBGer8aG1pfgKl7i3OkBxoSKv3yP5staN4EOZzuqRPTc9KPKvgVGKXdUiBSPS
cFsPBC+gPQn3IA1XGNd516Bx013zzWv4Tvf0gdha5+hhm+fCtU9zSZc2jxAfItYlmauD91D1Pkhb
99DTPu91Xu3KzvirA7qMcHX/hPinDkUOK3miwtyLuL2tRVadW8LsyChGiRFh3l7j2lmkOyYoSCs4
GRH0HGW8+73h3VNKK3ttyVA9pkqRTy054euQTAFjPlGzuQdvgKxKZXcAe9ISl+S9tAjufhipHvJJ
hm+wkguUXNV45fApkdzHJMa4gM7ixPSeZmQhyonHbZyNzs40ShQgdGM9MGIOGmSMB+I2wn639UaV
sBEZ1hr5PQhAl2zGqXO+OtCAO1WAGGAueWkz8kcC/zMpGyTxPnQjsykaQt08hhdIHdksqCdpGex9
4dCs6mABVDJKbpCEX8YxuRdWEKOxQZpgMdSGrmJRiNgEolXUgwXlwCztS4iadjOGTruLmxj07Zg/
JJmCDjuW486jeeAFhXcmPg7IsA4YvJBKvU4TFZHYMyFxn2kOWIP5Mg94JgExhqtBogRoU+sRt17N
h2MCz6kadEgh8DdGnlBX0MPBVatOhhNskip483Jc7hbUMfJBOMflkHV6xsNicPP9aGYGR6R2l1ks
vVMgrd3ihYhLUpoBEH3A8TvWIg+wmHGoEZoDh52na8sgqCoP8HHNs+63M4dJLov829PtU5lWqOln
bH6RFe3MrKqPTqg/S6M0101cfAUZhx/ALh+oX7KpGzZwOYqdNdr0hc3R2LWpA5ysy+7gCHMBtDje
mk7fFHJYJO/UQn6wQxr9oGob1IqDGbonXDogl5hMtIrIZcqjbdgkWxWyR4+ClJAYcirlWXCNJ8bA
1uKEjWcXk5CkNLKiN05/hEkLvCHeHOt7B0jwGl51Q8qYjjat70UHSqxgTeBc0wJytJtIkiBN/h9c
K0bNpbF23PRVWOGi58j3s6Uvjp3xQNIxu6wKEWi3b57kJfQS+sQ1fU4GZSWLU2itpawP0SyvXsG0
iKJm2Npd8FWFdzqyqBCENNeR3suFRGIu4eBZEB6BTLkH1ZfVWlcxnUonJrHZqjYwNyoGEH8FufB8
OAhhtSh+NNK2bFIcg+4Cb6TPoUEKJJAt3KbHhuMxVrLQqwA5LvFl0toB3EUwp9ZYdrHbEo4xkbng
xJtWA0xClo8fogIWYDW3Vhg7G8Qc06awIK0MI0Hg7Prxdgq3k8ru+jTOb4SZ0RXrCAIf0GRkCyHK
atUpHUmQnqeuP2UacXmN5giU2gWHOCpgJrZb9v0bXtRHqzB429pup5zxMIbdSWCvOqQc+G0yaXiJ
Cn2EZHeqg+IUVT65CM4MyUrj9Lcn3qSYZbUb0j/AfKABdiwugVXjLRzDfWWM2Izb7A3pi0MChKQ8
gQo5xEN2KPP8IDRn31FY5rrParVLfJCojlwiSKPUoKYqiZPtm/eeTgWyXOAQlaKlBAYvRaQXU/jW
7YBCnpoBtjD4n8S8SSZjuAZMxzsjwqsDRpzmar9r6uUtI79+JUKHQwsTcTPAZur71sbsPRYH9eOH
nrGf1fTESTJtFmVtK1n2cWUFVTXuSFhj/ptUZ0mDvK69c2sQPgqSckXhB242IB6KHogyiBbXbnVN
DQ1CXYqvrihK1NPqFlmfOszRSGxtZf6MWzenpZp1aDnZREg00+lnlcj3maQHrgqKHdexbpeUIbgD
ubtWjftcIyxbYWH5mHqOCQpvx+QmfxBTPJiOf/Wm5lAW0bANuzHcET6DcZgjlj47cB2Z4TeAQcAU
zxXISjcYhqNonoEN010wvIPnesExQE42gQPDYbZ1pS5OTiMfEYMd0KTG9EVGG9lHeO3oD6xBqcr9
GOffneETsGUP+2Lp4qtouMwG3H6dtsZ+SPV3GkwhFHyPKjFwV5l2yGKWOeIoV974Hr1abJHntgZb
15f+SZle+gz8AM8dCaPbqXU8rFebfugRmUDOW6spgasUCcr+ML8LQ8hfHXEl72kaXbxKQMIfKgRx
yx80IIqnsyL2KkgUu/wo6ClYuM7R6M+mm/Ae1+a58PnMTRNWLSupC5rWCKzLeVhOVxpX92jxT2Ul
1wlpEypFvDk2NOZE5jJZQpCzIx0PKVeUnDCzfWCCy5AAobrPamvtGHT30BvuQBLkgAiaxDiQF0v1
LsQEdc8MH6jlKWORV5Zta104K9Dzcwi7iyj+LjB2QETNf40Wf6YfyGIfhe45sNC7zlwXBqGoR5GE
3/DgygfGvDVcb6zUVe5Xl37AqCqC9EPKAYmuXfvgy7BeGa73tGjvN8TDDus5wepaD823owTR9vNr
3Em6rG56JgADuVZntxuvIRXAr5IzQS7PmCq5HERBhg/Y6LmIpkWXHmzqZGnjSPMJ9Z11j4okLBni
qxyBUhTjvsAdIIkVydCv9Ll1P0XhC/LXk1TqcYKjtfazdtnV+i/Z2M4RTinolLhh5fWQ8HE08yHr
PUUdF23LZSarnmMbWWKkFctNQPUmimDaVQFy1o7j3qpPe17gQiNw8aPjuMhTA7O6LZsSczXg8Q24
OgRLuEdx8k/nOZRYxGfrI/fH8BQPnHKEUW9E1qU4JFhOy5KwXl3lx8gmxyAOOmc9od+gFVcmBz34
nAKq7DENyT0ADPTstYbY1a0ENJWTWiF8WS5c/Y+0gc5r61Mwg1L2CHI9++SEnBC1ERHY0njLpfcH
6SwnJlIknSR+8FtOVUPc71IouEaQ3blpOmLdneFLYtVMLHPe6cqX296dA0wn5vxM0+V7DORVYfo6
Cc40TjzU6yl3fFjSEKfLkL7VTEj82uvwWnEgQbNtTJTCxUzo53ORwRJGSeNcey3sPTUlWAHDZWXK
66Oy0r9dCRtyBFSGce6YLMtUU7/WAxicYfZh1KS3quGFQ2n9mKZBDIvJRkJcYK3PkHit2goIS2SY
b70a2b0NYJ74Rsk5ZrvIg4n89C68kq2wGQM7PVhBA0UzMy6snJy8l/szEXwKn2SIwIOoyXGvs5L7
1uNwFnnqNTTtJ0eRv6VpBTdyOpYtqLo8Gut14hFkiSKdPOzu0wT3CGpywImGaED400PaFsW6n/+S
svWdxxNsLBkCiOvus3QhAphE4cVd/J4UAzb9eMvFpo7UMZwyZ9SrOCkenXt7ZFpgSfc4FeTddh7a
kjCuT+0cgF53MOgDjNiArKPZ6JHd3OVJv4kaoKTJ0IPfK01/Q4fArPYITMi6k+iP0ZZjpy5vBdYv
9Ia0kZ26LUF/Rc/dZCItldNBteHFqOh3c9mOQBHVN+gXYzvZ8Y9TPLZ1U64R4B2RVe8KyNnsQ/aN
aTBBFBVuUxtCDMG7rKtOgnzYd55USHqLoSvkBzYBEbaxTxsHO30BCLAVSMlz+ue+p9gGF82eIEeR
1rTclOUfxtrumcxtoohcKorQA9SJUiqJve/RDr5dxAFoPbOt6Mub5T+ZwnltSaPY4K3vViw+9aqs
g9ukzdd22b+ojuabC97UruofhQ6jhVgRO8Xz0NL2CKJkZJ3tGIF6SGkKuos1+pMtduUMTbm9QhIO
XtPgjIhEcW0JeNnzEHK8mbFYJbH9ijMBBWLrcZZBpa796RU1+2WqMCyZJeHBdkKRP6MQlVb+SerZ
sofF0dZjw2LGA0wypH5JJyIqRmH8gEuVx7omJLEzxU+Wu1B0MfR33otVU81HAeF4LQAY2fYs/B5K
35BBbjrEz9C5mRgtL7dWFjQGqvliSOSWkp7GokEcrVFAUJrbdmcHgDBCm4aP0AwVRWw9d9CNAN+/
2E1MKxoJDZTou9gyXDqiPt3G6d41YuLMEmo+3qFNTFlhB96np50UbA02Q8aq70O4YxiFb6pA1DTi
nG6iBNxBMxJqZqJwn2xq1tJKPzvIQG0DogpChK18tA8GTjRboTJFJ0sh26gjRT2dwVR/aUws61Io
tPMWSCmIBTehF/HpqArJNp6cygT9TCxMcCrqEHgWLQivu+AV/IklBDXACih+hH2Hf+yQKSaIU8zQ
Dd4koIKwONCC+xkW02+w/GMiRY+7Aj3jx9/dhEKTi/7WSoYnmm1rzO4PU+w3hCLX3mLADbhkcji1
mbOCqC6WjWL2VbxtTKQRWQLnwXd7hiGivanK/FlQl69EbVqbHrN5UHM1hLhzyVb5YZvUADo4xTPL
pr384Hr0b1PXuvV9xg1THdH2zNOzC55UkzRP+5BiscfeYvv3zTQ79LH6R6u0Hm0QfxZTBVBWuql+
Eqv6HDuHvLraIdCgICNNCm+TlUvWw5w+EbQHY5l4183cCta2jwluvsl4gekWXTHohNmMDNJO9pnl
Ek1qQ/7W5DHWYAMt45VU+beeofBKECdA60O75okBir3OE+NVB+Y3uoU2Q/Jp5MJA8NhgyhrVx98i
wORNYgmSyFpcyRqnkE+3fs+VI0eETurBsNihvEHBnUGba6BGNb35DfXCXy8fUSKV4hxO4W1eftDD
vYQwEuFOQIo3/W43Ws294zdvvc5c7M20ASJn+EP/SrAdYt5NmiEi+YC0aponqznIDwbDTmp1BgpY
iYOJ9xDp/E5HzxT9zNCtTKCDTR5nhXKv7wB2CovpcSdumxEGpLR7THPTIXfnq6ADPMcspsufNfTx
JwHS+3bwXhDRPQcIv4AMY1TvvroMJXDVP1KyH9F0S6ii3RNF0n2EtZJpu/U9JK9pDjV/0U52f3Nc
knwE/WtFl+KYB+UnnSDaP+hX3MS9wfA2bvfmQH2PShB9WZB7V+3N6oSN7u73u98vlCbdMiYTL7nj
cUZKFCMMw/C9K0OaYWelELL+x42/z/G8NzR61sVfDOKBsnlGsdgqel8xWA4HWixO65fncm6Ov4/5
768Ll6eMAihdP4nq8N87fh/njW7HfooM+5/f8/ujf/83ITbet4fmhukVHygLxYYTDo/Cxh7kIlhd
Lbnja3M5gwyTHrDfMb3gHDihpymeDCEQpaQzZi2kmBG8jbOVnuntoiMcJfo2kms2Q8gwsgyheJS2
XW4cn3M+B+/yKBdIXWSl+KswCk0QMaK6wgXV+cRFYdil0ItWwguZYlr8WPJJeCObI12o6aIyZKN9
XODvmvd4faHCjO37bGEWD+Zn2qTjMbHG8mbJZyZoB+Ze152L2n8gbmXJNeSsEHnYfq3gqQRTcN8x
6j0bWHXWk8+SmovFKwVzdJVE1THBDYL6KPYJ3T5xThX7tB3/uoam3xq9c73/hai5KfOw2Ux4IdcY
H5mAhSiYDbt4K2nRriwQLnjAPGxNEde2jKrg1hhRgzjOIk1UDr5fjlYYQe4lYqaVZ2LDxZUDN7t9
6kfGZ8vpJTF2dFM8jEDtBvXuyQDwfd8WL9lsO7Rz+xdspXQ1CLPYVD5n9aSZUdqayHmx/9O5NQS5
5WwRSATfy+V4a8owoV0bYHEpB+KVE2NaDXnMjMRlxma6CIcB/7r7HtlvLmUKDj188Se499LgqGbV
BFuQtgjpaERcNFQPTR9R24ThIwlJuzrOrRUhcn+ZybKo6VIcG9i7vvOVIcI69oLIpHk0fmyrfuha
esaDOzEpGIiS9KvxqahrkhRn1a9tPq2TNTHlAWquchdoM5bV3sJgwVmNEgzQQ/iGa4JZGtR2xOTN
X2XvgDWe2Cy+8x5ZquvHn2hKrnVv0JD5CjWvSssP5DWIP/DOsVJFOMqxIz0H6PvWdCXDnbSeJu2O
qyat2pWy4Rc2GEPHZBElo2e07b+pcnugE4cp64aLzkbrrpXjMbbLG47oyGTotq69vnxasKJVAnAF
vQotOPMUL3+tAW4UZ9Qr883hIvNrGHvdnUVXIlWYSGc7Cw45xmqKIHcXKb+Gt0cHl/ntpkyc4GRp
6V1cClN7tuUxhouzY/LP587sjcPktgdVG8VH+ugv9go0odV6sjKMmhOguIkVOTUQwZrkuibjWdoO
gHflgChpXhVHoBMXfHjXLV+mjv0cfGKx//32947BDclsG9t+83sbihFSMJ1UHMQASvD3WyNsidII
51fty+rSltM+6z2auGaTyrtwGs4CZ+rNPPfy7vemTKZLQDNF4n9vm+Ik2PNaodVcnmWiNrtTbk1y
D1m7ZaHLCx+OHXJ259KSwTOokhWnZmDg93QX4M5qWERogQKiCld++NlJJzj4hflATAXGAp+5c1gL
5kQ0/yhvnB3LE7t8Ey4mZrQvQb/U2j3iu1ZkGEZVdGf19VcqR4S+gV4yLa2tbennKcP9mTrWDMOj
e0h6kwY2gemyiywOciH2+sBrDt3EsLCLowfZfSqGXXuzF4/Kjaon5JBkkAYcY/jLyKrocXV27cZM
4SYkjvunCSK5m1vDINXNyFkziCVMmWx0JkWCoXaVX2KDTbpHQBBPAI8BgWXDq5AV1xF/MQfiCH5U
nP0Im7lirnD5knrtIpjgc8AYYS14t9a5X7xEUcwa3oH4CT5kR13HRjbVTBSrEOpVjblGMH5z0gTj
42BgFEVbtnJLVOJDZWyjbLlM7eQYaunexmWCxh8Px2ZA/yQGWPFSufHGH7yHuVLlfRY8MEYCohDj
7BBh8tmr8o8th/Qu7E+EWVSrkqyRY1m5z/mQZ4eh67/sXt53VX7xQffdZCy0rF4FM/aGMS6i3JyQ
FtpurY09MAFOkCHX79DmoId8pDs+H5DkXvrCxaVtcw30deBvqvrJR2Utvc7blbbV3KRZs86XnjxS
65MlaEea1MpI+pstecjqUAb8WqcW5zhR8jAW4wPa5h89+9uczh6db3NvhN0ZhwS4P/Gc6+nslJQ7
QTSAoyr1e5Ayi6rCvVBefZKpfOow4mCWGzRdmOnJsCU1WxdMLLCIaYsqeLbbrN0QZSA9SkFNiu4q
74cWVc1mGGi8eeaLEElCllmidyUGeOnp98mJsZez/qJShAJnKZL0YrkY3Qu9oXlfosv3Upi66sC6
urJqBcUzwJBPQjuVbcyJIRKYtYlxRtBO0ubiFwNt+toFDMKLbuI82lx6j6IE0B3VCrl1XQhoxCRw
pahTylEPAVm/dFxH84El30WWCdyxNfC4DM54dHraAGkX39b29NI7ACQ6xZWcG256KIx3U8EWGKX7
k8pG7O0BHJkzevqgo+CSitjZD+FHn47mhWgo6DMMnM/NMocwGRNg3ZP095fIEx1aBIpXxP+Kzjzw
rnKS83kv80QZ22QubsOR9vNch5/4Ax+tlAzWvnXHXaNSdxWPFbIHm5RPhEe7yIerokBrmYO1b91O
nlqHMWMZIBZzY1gmU9agyZk9bweLkLW5oh7PGWGgGOgIAsXXM8GR3soI5lwxtBas6uAtRcNI251m
KCODbjWgAwza3NkmEjpJUP+SZTTdLrofCNkazHCpfUN+M4I6QkYU6uQoAxfhhUgrU3PZK1ugUADd
htvAKK5FUeGyQ8tKrxbkTQlyC4DGYW77PfB6mzDa5B3sC/J/+mWmGYPG8MudFZJlNNbFwMvp4G3g
+DZFM1RIdSrhwG/jNPXWUfAkgpd5attnF6g1V+u0wINWoqMUcYantCR/iCvg2xzG1zkFpO7zWqKH
nV98Gx/V3CxiSMxNUFMIhAwrsH20FiObY5s5Ny7W5ZwzVQHdsC+zI4IV7MEcj0AONBiKUB8dQedB
AyoNWOv17MFRQWop1dZxriVRrLfBwMlMOvW4L0Z9F/UMi0xvBDeUf802o2CjQ3BSqeDvkp2LLwA9
me7/JiNOOFE1XwXmcdpM0sRCJDZOFZgbkaiTCSFma3bjamarWYdN7K4GwUdEApNc5yJ7CiKiPEuf
ZK60q7czxdAawcjJ7GpcOfl0V3mnyLQ/izmzj20K+JkeT4Y4zo34RXbzaov2WYvC+TvIJ1By+U9k
MEVnPG8/t2GdbEflJtfqP89unFz/r2ePVTu9DV75apN7cGvWoJesOlNc9fH0DsyMvJFKf2VFR4Ng
eQQNDOdsJLDzkf3554QgG/g24RYxtfVsE6GyC6Y03f1+ayAHA2sj1c5yWvlMDyBH3xEyI1J1snNF
SvMt8er7EdtgHdl36aib+99bmmKPKdq+0/+5pf/3Mb93TzFVjGuwECgnsm6Mssh2KnT8h9/bzCDv
3oO+Q4hP7gkazy9rdIafNpU/wq/0H1QnCMPbSd/1nL738xCNZMzycyofuiD2oOAhUCAX0LW2//fP
QZtS3rfwf9Zm0t57uRBQddr7Qun/9T8ME/655f99zO9dXlzf//8eE4XJbagwH4AkCpmMG3P7lbFa
uk4U/pTafyPJw38xp4w0adJYwA55ZDbYbrSvCtd5GEpaEb9Piuj4/T5pspw3e9LBS5bXxoYT6tuM
+9Ddz8whRqyeica2NwYt3j2PNYdDG2vAf26b4tK+AJXcqYC4mn/uSCCTdP4cXn4f9vvFFBQpmVl7
B9Gl/t3vbfFMzyry5b+/4vcOM9LWIZiha/w+JFp+Tx2G8vdX/PPjOp/fg9F4ST1CIAau0kmgcm3I
J0phdSRkGsYV+8BAGuTDPzdOdkrGdfHvPa6VpTd2ivSwqY7WUKFYDsNDlyTipuVtvPn9P7dJGGD6
v19FkfyPx/xzT6/C6vjPG+FZj6Y0mgc7HfGNQ5c6lmPdPnhdru+j6s/vfb9fvDYL922FtvG/t/0+
CRXOdPznIf8+SeQqvc+jjxwmzK0VIxydSg3IJAJFRE017gk/SR4XYsxt6xqon5Z7baBImNc1Hz38
U9QQKB3MOpfPvTL9x+U76i75jKrTRw/e/PPd731W9O99v98t94n/Q9p5dUWOLNH6F2ktefMKFLaK
Agoapl+0aDPyJW9//f0yiqYapuecc+990VJGRoYwMpmRO/amkO7TOOnjlfbbOBVTPM3GXXaI56Lh
cjLoefcgh4UC+wtND3uIczrmMGYIFdHktfZV0YNEYHsjvPu3ERKAX2u4Y7sX2hP46loyWOiidftH
6COmFTiM5HxEIOkxdvvuBkggqMNALx7LkWqB0gOGREP87ZDM3tCxpS7+MrxjbnIOJGn/iETl2/AE
ctoLa8/Dg7hDsV1c/dHZ6xbqpeahJb/se0v+uO+twx9XjZtj61Fa730yrvdRIlYxj57vrfzXFf77
ODshr9lzI9Rod59b2lw8oEw/nrJ5pr9YPL8JlIx/h+5LNHdsf3vD/qb0PPMVILLOhM11HlkTaxAC
dSEqs05zuThjem1qlr0uiqA6R2KoeNBhvfpnRI+sMuBqP79hf6V+zlmOArf+K06X4jvqYV9BKA6P
bc1eeE510QX/B/Pxg8MEt+LBoU8s7YKyDvOx0epDBHtyv35ysKbqEGHomnBrp6112o4JRZqwXp+o
M6Px3s6ONrK//7D9Z7//3HuMTGFKeQ8DDrI2hvF3zmRiI/fHe0v+e6pFWtzYyP3x3nrv+zhOPOX+
UJ4IhFF2bMXVKrZnEwARCXN255HIYf4J/GNsi5uhDam8mXJzC68Fe5z6GD2F/micUF2Uv1r5fGvA
sRefLOdo3SAVZRXGpjPa9jXyQaYzwSye9o2rn5Hp8QA91+OFObGDRa4ASUVKfy/CdjS3+3qyzvKP
se1If4s9nMWmFW3nWp/PUqrPdK8dH33Evy/KhPr3ElKbe7TXHBJIfkotTgv9dhm89iZsCWY9Vbfu
vqdaP0FRAmBm8xJzl2ZGl/5QwQLKNR6ZXKFDHXbIgfnJeAjmtWHyI3Batkwc/5U1ZXpKKd1pm1Rl
VpKdSZ6hcbVBWJT76y7gDca2zhXQ9eVrA2yB2hzsTs6OCmnUg71TdkvZ57g/2EukPg7+NsoJB39v
rmEzLOevreknK9/REBBX8VWco7/EByHNnAc7HHG/+1txl920hf7Kd5sypcUNrw2KGx4te9oEgKK+
Unv+Zp+jRn+EiPhgX2ZYK6qh1a6nAX73EXtkW/PBvwe2erA3tXGwS/xW2SXOR3+57sf4R38IFAaq
qbvsSl0cCiYI/tUP+4eLyA/70V711dsPdbzI+w/1h19O4v/BLn+MP1zXbKAhJ/ebnNgtyB3kAOpb
z+7tda9VpHq9Lv7Wwg6n3kV/ckhyLfo2aP/dwWUT6vtggsqkOJiVWg3yExEj8qNjbwAII603mz01
LyNcoWbq/0Uq0fgrMaCFKR09vvapIn7u7B+2cvcSM73s/aQ6l9FgBa6NNFseYXzp1hJVRpcmel5/
iApy/C1qnLbRC1EdD2pP6huyXVOFLAyoIb6NbM+6tWHqOTXGrn1ty+alzewaOYDAJdcHkYHYp3EG
IDRML0axzBdDOSLWnBfjSxGij8G+2atGkR9VZDH6oO5S7YJxfrEplnht64Qk/McrLf+8kq2uJAPe
r1RQsQz7lb7bV/zSlOMD8/DibyAx4JlNWXdoM5WogUWtge/ZybcMRIiP7ONfyHSgija3+dXMbfjY
+5Q6Kod0hEnJQcfiMBIEKmL0fBxOFr2wt/tOvwl9dDdPgg7AAvDYHyEEMuwPlNOX2INLn61oYwvG
Nr9MCiu59lF42FDVDRFuHVMlN8GM78A+8fqHSPHEIg3lufG3SNqeRDkgYrSLAt+6AgVG2XpUJKva
8uwnCFRziG3j/U8jfSry0v6b0oknamVBVCRK7LRh3ZYCgr/8NFpbSgeoR06mCOzrz8h69N0+Xnd2
tOdPZJUbqprh6mqc65QXpGqNbk+paub/iMkdgPViAdXq5APtYtoDLGQJJesosU0aZKuHNRYovoOf
2A4u5cVcd9p28s3iJmuA8BTJfFeJJHebwYI7h91abEbTsRgdax4+eldik4MbAE4vU+0BzdT5TtzE
Pln7w3BSQglg3rlcR5q1v6xZ0ADu9M0nY9bemvVYMVVVvQ4wv7OmcLT1YLWvZZR12zYKJwovYoDA
Rgy5lVM67ZZtx/l0Sj1nZalmID1Ho55ZePJRLa5IhPzgeS3uALzs76Y28y9yH4mZGvIgpRNBjzl3
W93Z9zfi8slPPKzavAxTm7IhsP/y02qaFu6QefitpZv7Q6usW22nPOXXFM/3cdL37il9qoUQ2bWm
G68zOxiwUPVMqruEdcWz7yfFgxiyavIv2eiAjEd1ySGHpYfN63C+PNrqr0Zu5YcxU9xf2l7n1d9s
s3oercW6K0s+wzq0+p/PpNeqIN6H6vm/+WWQGVJNqSXLSIZ4SwlrvYPSwj3Reqf8hkjRuWay8aE7
7lXhOOlrBxMnu1Rei0aAD3dz2ZD21P18jVR8Cf78w3BIms4lp5HXDjQ3ZfbqGjp1OQ400rnbXFZ1
2T0U49Sv/TZ6kpYcfDPSEPpLQb5kevcgtr7W100X25t/G1RkilYz/xuWu2hThmhmQ76bsabsFGza
tOZT6ZGaEzmj6Bd+NttBnKBZdrq3d3baxG53BIX22dhG7s4dS2eba+bloTPVnR0vqh8zyd/1J39N
dWrt4mzd2eC/i/RNUOYB6MnA2fR5p+QjNevZonoF1YzQOHdUs4UW+8SFT2jDPoz9XJiT9VyMi7Np
prGDqpWmx510ni4WI5xuWJM4n8/9PZWLS1BSF4aoHQRFNF1qbRHKUKf2MMOUZPvJ7/1gQo11k4GH
d4sKNi5n1m46J51OusI0n6RZVxHNcLCeSt6Oh14ygM2WytcYnha9P2cbPbz1F9DJeWO/nR1toNR/
t1UfRxz9kGMN17WWjNqu6kIDrKz9M058awPTGwvf2fupxbRa1VJ9BQSmhz6TlvTJj6n6yLgpyqIQ
ZnZw5sBq9J3M2b1YaYT8aiWiGPKrlf1qyQz+fdykkG+xXrrZBpWK4ZbHT8vvl2Xxr6H2LK6W3L+F
gy1FntBJH8rKy7aAHlYGaD7y2Px7LtvJ0k6k11vy7IE9LO8UvI12LjY5/I9BQN8+REgWX8b20qyL
KuDgzn13MrlFuxZjCoEFFE2ofVKxA1xIjMeDOA5kTRE1HnNIphFNRDz5a9wCANSd3rux/aJGmkev
D5nBjx4gEjywZnp32vb87h0rHEslBrvMWB6kpRKB0qoVkwobVsc+/UNLxqH5qT8oT+vDuDwtEJ8M
Y+OpdwAVDJ75vaIKgD0eO9oB7QnOeyt0rr1ynjZ8PJNVDrzkCwzfr3HmhD9hP0MruX0b5DCJOAzS
83K8hP8DvnCEkeSSUMlWF65qys9aW2ZFbpqm/LDHpvSmyvk4lof93hyBG+d19vt4yEKIrv4sn8ZL
808Xi2IkkAoNoeIathI3uTSSfLyJw+S8zs3yljrcEqQlzCsn0jEVOSWY2AyvKW9bWIkohwq84aZI
skNHlQCRYkO8QdYvAekWlX50WaLVvJYzHQTS4SxSEKV9nLk1vDppegpAZH7IJ7jQUTOYHyLPoeTC
16fDWaBsqepFct7lM911Z3U+zF8z6iyhN0hfTG+yLs3czs/zAX0bZYfOpTkvdTs4c5buCwurKjr5
K5TULRPRJzQe3RdP8xe22/3pvqlzuGSzEZ3KQh9vwiYlJ5a2w31FITgz19h6+UeYMrSfdHQsPodZ
2Mvt2mBcT3UdnDrmWLxyF52lXPFHH04xcGnfeMxQSji3kri/Xhqo1MTX+uXrJ9GbrxZByJF3zvdS
y9XsI4R0EKB4csWn5PvEXtlnm3jELPO3qTqIL2CMb0tDmgS4qecGF1T6x3fURyBNo1bMxovXte73
KYNPrvcyYwvgxbiOTUQIGwAuX/LOfpBVuB1XT20a5ezWUI6bhkN9XakNur23ZzdTrdOLV976zvd5
dtHWLgZ9u1CJdg2oqwBZWt5Hfuuvh4ktU4fJ1240u/oMREq8m5StjM14p7fUx8uZ+MmZ9DaQi20b
cnanVMY/LLDEIZmDXvTGHfR0ZrePzT+4vh8M6YFOfdzU6GnZBQihb1pcUvQwTvD42OhPB1DvvSx6
ehv1vfcDcZZ7R/O6Z6XzvkpNt1mLa9eHIDmVK2KUt11f6reovVM2CHD2xkYB/axAqOArhPq3EXSb
j3AgJuS1wLe5xQIDpcXSwje8hCJp7t2scMtnb6pYog9LiLZyWz7D1f2jas18K53QQhRJ/gw3X7Nt
WvsbVGbVc8nt8ccA0ruP0x9oieVbv6B6bERFBhkUDXB0U8KfFiztNlIHK6/a7bFj0EMKiDzSweOo
X3bTZK72RZ7+1bOn0iVgMvuCIj1d18a73C68a9uwfvMooZa+1gMLuRGq9oF0V71eQkVe88qwQ/4W
lEybYbisP9nNhCr+sqbKj1UJ+Ozaqn6GpE/RR9snbMfPyb3RwSGkOSwu0Y5FYCVrGva9uhk5JOUj
B99ixjItuo4qArZp78f3s2lkV2YCol7CHALqTrzWbA1SLb9Ypb59n457QACWrt3IYfRqMGd5p52G
ix3elAs71NA5BFBuDeFNpQ5ydjyIzQUR0LB/8Mvn07hjh5zlmkfFKeJQKwemcTZAR+cmGYwSyk8e
ChYSC4wX2OSw38OVAGgBR+/d+ziOqjKSUVCRI5IMFjHWlJbA2ublfEOyFMy5M3vrCKgDYoy8JuT5
l7M/2OUNoYZ3pQ7oAxHqqNLsnR+36N+Oxk/bsZxdw39h5xnAYBpk+6QFERw02B5i2x/9pZNti4N/
BV9r4Hge0wZnusjhbALHiEBAZxo/qcPjBgvDx6F3u6ejA4+HfxuOA+pDY7pGkSNfhylk32bdeo+Z
DX9zUEbaTwjp9Mn/2TgILFFzbD92RaUhcsAYbc/cX8ZQgeg9goVj7QRXKWMonwWfN/h3sm9gTOl8
MWcxpJayrRCnwA0mB40E2TRo9E6/87XxsBHxaYR4iM2tvrOD/Go18XwzGZOzs7K8u6DGCq58qvh3
cRm7d1GfIfKUOzvxCALuMRkgNhkwN3l5Jr3R2Lp3A6oyhe/nCFkr5zm3p9+ii7OMFWcVXYYeoy9a
Pyml8WGdjhBHMLUqw3p5jksrg1EZSlPo62Z0q01YO9PQvYaBaH7ZzyCi7OVZ2+PltQ51eJQ7bGPL
AMqXsy0D7R719enQ3sMd1dyLbR4oCpSmdBz9xKZTqXYPzo5kixorzePYf41npsUYnx5jGQmUfbE+
PVNergVO+CNuGlB/TFoeKctpzhtzmG4UFz65MPTOqrTXn7IA1J384xkEBjH8EdnQ59ZGGj22Y9ic
j+B/L80Rmja10xRRa70azLhZHf6t0P8/DN58N85DshEPjxKyjaXVd9KSA6tIirwdrz4MOnQwqK9I
4LnecO1U1fxSUh/Jui3YQVYXbeuCRbnYLR2xl2Ts+svAzqDyxs0J22DXK7cFEkYIrrC3OsLi+d7o
L2ug7p/cJJrYUx2cBNiX/lKC56Ssm4lLRs43P0aTJ/Xd7+8nVWwdLMxpDif63804PnrGvnqqHFXB
4WfDZVN1wW5IzR/MvYrv8RA8oWZQPs2J/uZgalGws137k0PQePpFkgf95UcHqG+e5BKHNY0sdjTA
X2vklFAdUtuKLiQua2+gBki2RBC2/UcvKDUqsZSzr5z/81it6dj0UNuQEvn/Z+wxlFw3n/kCJDVV
6HygZxh6LzrKeFYw+pTPoeWwzsrb/Fp6IW/eJZ5m3412MTyRGIbkhUEacmMb0FYV9ylND6DIIYb0
Soz2Q4xxcaGE01CdqdNlgL/MADM/7i3UOIrhcchBcA2RZgImoVczqPTubXa3pbcdzGZLDdtGOoNZ
Gx5NFJCzKqsexOEYTTyO0aT3GM2mCmUFhViwSmw93iVgnCLH5TFXe8l+oQQ5RgMpBun85UHRc3c/
oWS823OPI5A1mtQUMeBjDGmJxzHGNOrt9Txnr8Dg1jJVLczue6xr7qNXFzl6UstwFaV9cZ+5qX8i
HmX504KU55tBOdEp89L5diJneaNRAbjqPRLrcTsfYmlR88dYe5PKd4nlkINH34mqUiM9vOkAP0GC
kidA9PYDNTpowpXQEjMTOr4cxafvUUmXlx5j23uxiZ+8A482AJY+YNwybTq0Nau7yKR2MYu14AYi
gujLPEMFmc71X5GfuRdAA1tFWVL/1ZjpLeRP3Q5IRLjRDfbJxA6w8m34oIbHi/d5eNOkzsMwdTst
mm8pz8q38k8efaoAXTevruT+gGLQA7PHLq/06nvbR72M15f02rM9PMzIZUqnmFBhosojyreHOwjG
2T9Gk96ym/prC7kWUlE7FF1gq8vat0OjmsJQZli82N/tcpZF8M0G8SwU928DZHxeTh6rpG4nbmxv
OhYlxsSk0PMS2d63SOI7J+zJ9YgBz/vovIpHc9dlBVnRQb+2AOI8g9TpbrSMDLc8i+nI2sUv+/D8
8OCODX/qxe/W0lQxOjKbu2rqW2qHzMNTD7v2WwwJCRYsX2nzjvKr/Evl/pBkmtPoy9rwwHdK+g2h
FH/FP3JSZELW85xTYaL4ELZDq2dwuf88DirJecKFo5J0QAzJiVCETEb6ARIkOPltDyKp2EWdAALX
HCEOZznneSsfxCdw+7VXse0srcRozU0KuOUwfmzLB9PU4e2KKLiTQYsaqeUV5GIwpl2Jn3S8IHNT
PMjp8brHMH+6tp11a79hW/vjteUSEbzsN3uf4uCmLtFsgwxsdJ3upIULcMPKq9xIhxOaEAnJaTBB
l5rE5pW0xE/OjgcI3uvzoIABP8xShonP4VTzh/ymhRWbJzd1IC2Ie0rOqLnO1g3gVFhpqiZbJxD2
oBMawPj5W//RyV4oITScyoH5ugQIGCqZwEDJBH5ukyTa2Eh3XITlPNwc/Ww9qSg6VUM8kRdUh2P3
P2zNBh3Sjgl4/KgrDUFvXN4On5o2BUeKS/1Xt5yJD1nUvzLXhW/kvfPT2GOTr1d11VTckzGUE5Y6
UDoZk+oF/y22tm7eOigMfesQ2792HKJ8DCXOpROxMaPiSShg5cDeWyT7apQdSFGNZQv1upquAmkO
4nF+jtSkVjEWcf9jHij6P6WImi1L1Uwr+I2CN6+6MkBDsuJamEt65WBdWWqNNEsGRS+H32yJypug
Z9huPb/9V3u1X/xz1uDEGZzzMUcKSl90RBOO7RG+M/3Czaq3/tgNwEYc22NGUZ2XP3mRNm3tMKoL
WOag3Rn3+rRN6nm/jQvAqXDzXVpB/JR0y3BxuEXVLehOZjZtpK16M+mVe1dslfKhwIr8SmjdFJLG
m5JbqzH7zaEVq1xepTJ9tb1xvObOQjROfcn2qXVharF2o6l1MZKDVFXMVb2S5rEjigOmQWKUQ62W
xMduGVcM8I5IR2cP4LY1E5HLDIKtT84SANhe+Ns1Zax0fL7S53bZIpo7J1bGxtGIDjOcl86uVIeh
Kp/rfVFuxLRYWXHeWui9SLNKFu8WNpH10T8K8+cKzZyD/4BS1Im/RCn6ab9+tER+a2kfTo8/Oizo
8HsFunX4S33+KeVPI793ywUojYyYRPAtIYU0W5DXzE05X0Sdu/+KeagSMCROBV1QGh/Nn7zRZRLv
dPLb8yku0hM3Tto1r6Xmt0NHbRgJt5xaE9Xhv7sY3UCu/ugtg3khDWduiXpAVUN24QRpcC1T7qLM
b0dWkHcyp66S/e0U1yhlKnybasG1grTS3Dwcn/+yhjgt0pbw7Gg7vEqK+vcO3RxJbrYpK2HxFp8S
asHrOBvHKr5v87l63Cfh1w6ihltDpfTt0fsaIv57bEUlLYEIk3H4Kq13z+M41XdsjekjD3HMjWPn
lCrJUy1vBjnIqyB0EEk5dhxfD5FLx9y0/vnhNSLvjKNRHCXMseMYRjpaRXsVUIsLM34goFxvKijo
NQEQG2RHT7MS3b5WfRKLZmBHbOojdutVm5308EaVg4kJkgs+cAcf6XbMroMxCua0g3FuYX4+g5k1
kEFO0vhrF5Fk9brNKLXcNuoMdUSI36Ylv7DrkXKRT0ZxlIOt3t/tAAhDvMUmsWTEseNT/Mi3qcvz
4qu6YfVd9f68swzt71aBwdEPeoTDYHnihupBEDTG5b84uHEHYUi+/A8OmUo9Nanfez3JPJOClbmr
n6rBO5OlcjwNzZWPIP2hWZvA2+AP9TZG7R7cSrXwFrdlYbYNQXKrmMghPZcAzFaHE3JR+a1fhj7U
C7DPq4W/ay7JlWXwqZQVurglMBnfAu1nf2MJLh1jbdbpuHHNgpRpEbCZwj+4vMVu1M6woRCpReVU
mdhk05Xr4fvxayAw7dXbratyJmd2D+Y66ZP5Jcq7Tdxq/oOZO/4WvdS/xdy2doQGzu9eSdMED94M
gSZMv8hqq9xO5LHMr+v55piyUSZdmWTdIl552jw1FOvfSEsWP8pLTMeB6S+vo+ljLA0ey6u3NzeV
bVSGFXF4UWh71ELVHV2nbOqfyZRudChSrkKP6jBu/+PhMCU0qa67GMb8L+n4baZ3nBiqALxNgHya
Q7QOtay8HaqhvJUzcKnPPTK7l0f7pDrhdNyV/vIVtsLiEUV7hIwMk2S+aupjqm36YXqUVmf1IIeZ
F7G7M92LfwQk+ySrdfdKOou+rC5CttPPgnG/f7RqJzwOt3JYM8lUd/DuN51hn8AN5jgALBob9qau
Wv5GaLt8jsbCvmyLxD6TTiMGNsBsprqCX7p67lL7K9uAOnRStvuF+lWxvkeQIRIht3zrTDqhgETv
Diz/4u8plQziGAhnbJ+jaFbtOocSgUQbkh8ZCxCmVz9dt/teTWHzZQ/99krG2JDHHsbEdlOz5wkh
T6bGWPbPge+SWxo9PEPGdwoWtS+L4UxnHrD0LfMBCI8y3yfZ1OZbbcxQ80al+xm26W8CdoLZorHN
vz+OLfT2bSwlUsFl6STGhTXzcRt8PT+pvcF6pl5tz0zby8+lCU8Kv14QRpCgBNZzH2324Cq+RNUy
3/5pkHg1MbqthgUDnR20d3L/jq42bZIa7gpZ+8+/msen4t10SGM6Du91NeB4+7/HOJo6r5rFSx4l
OfQgA9FY0rsV3N53+dBkD7OtpQ+FFdkouYTU6aimdHgZS8hGo7JCbHKYAnZgzXZEoQk3lGqEJPx/
DrS3QY86pnMhOKiWpe12SKmLmI29d3q0eW7dX5t599dsDTtvoYAYTUrni7ab4Ef6MkHPeJe79lNk
JtGzl1T6tdeBMpdOAzqf8zFzl3NpxnFIxZNrBNfSfI9Xj7pNvERF8E07kXhGOLzFK0I0RqA/3N+g
ywtqF7T6rWnlN5LHlZQspXnBisIN9+xoi83gSwFl51o8ZJBT76k5UhUGrjYEq86iajxJF3RSjKk+
74JhgdKrQyRRweIE5EaJ+JttUhA46TjaxEVAc2LzY/33sZ/ilcjlsvPmnHZw1XtnIaQ/19Nob4Je
B1dWBS750dHNwZF+6Dbn3r4dQn3Tppr+4AcGBYcgRu+SdECMO6TaWXDLyIWAJ1MdWuf83hFYM4JH
Pv+144iwcPovbVjxBqOomWlANADmUwmsw+06zjAtYTq+9JtfJnE4PAnKlFvkyZarAYEk3zuNEwSi
1c+b7KsINXeU2m4Xq75vIy28Ovxe5bhfLtDIJa2ZZPQql4N3bbf36HaHVyOYtLO30rAIGTIQZyiA
NQoJ0GnMo3ozfx41p7wylT1TSICP9ibTrIN/GPqf/SXOu33vTeXVx/iwwnprfUh/doq2t19idC8T
SrvckpLWVYMiVpr3xkZIfV2w6kCVVDrNj/+W1tE+pcXbUMcemUJKvPfxdeAb5zrl0zDFUVbBvl5y
Zrq1/cyfuoaGCC6Dwwuq9DfLPkgejHy2Hjre22I+Djo04aU847VhXFkFRWoVO+UVko/X+eKUt4H6
BiKvV96O6uC7xlVcOpSsv9v3vvPQUAt8ndXWcgV2fViNCsXu1NV576f6lyEaPtsXy1y+eMiEffIX
e6LiAOIfVsxkD3GO/pNJiarEhwQ8srtTxwbyuu/yjQ/d/9e5QHHLZnPufogL1kvD4F0vVuOskXRz
V0wk08dliFH69NiyKMb6DH0f6+/eSDcpOyxfmwUGJxluIkpA/TvDcyOrztTe90UMITYgjbQ5m9X0
4NAElgLPPwyklyT02u2Yw5VDzeL8NWWT5kRsrpW021511KpDzsQmveInI2Ss2LS8/1EMFLn6jXVy
/AykoE+3it3okwl9WJjRVLJZPFTz8HUxLQstgl8D5NGzlekPMdSVfJck2qHgTBtgW5YcidaN5mnn
O9VNUwXTi//iUvf10tiGfhPFyF9KXiV4d7L3znIXZONumZybdhmbTYYQ6T2F58a9AV2ynqenFuTU
KMRTz1qzKoGDymmudJdNuz00SvdySKYAjrQI8dUkiKD1yQpvw1RnuXT5tK0ayzSf9XJCPC6r8htY
5q1ncIkQMJ7wTBlQ15XB8mhST39tGChIJoi1fwXAfgEVRfslLxBqKnjXrDyvYIUIVze4FiAcEHVe
9hAqnxtdnG0bFkQUm7F6TKnMkhR2PiND0NpmfSVZaqgTnXM7AS0izaSK2EqlTuSQ9J6rqn9oLPdE
OuXge0CjPkZzAor8jtF8qwV7ovZf8j6G6n/UX+Jg2BoGz7xS6drfVaQ6UVWDWlKabj7v79zJ6m6U
X5/6xd3RniQtpNSgcSEmPWSjC9Zwqw6+uAtJO88t+j2uTn2l7EzVVOUlY9Q+kRKmFjMYHiSF7RXU
rlDjAeWvSn9b7Dut4G2FtUBtZ1k6f6dp0qyN9IbU+SGO7F6MwDLPevg1d5TrQBe1hNnNBFJt11CN
cxUNPihE1bsoW4bebzewtpAWO+v+GcD8jjdnNO5Ifei36LfyyPWQUOR7RHJiFU6cJdy+BugrTblE
DiumCeP6vT8hC1+i9QnnEbrASfIUkV9mXZqm4PeD5MWhshXq6b137kdN+mLbsHEZIUtXOJitRxgP
VnCBJy8eHM7XeQN5jYyKtBbKbgumK+lVwROExZ70xUy3FeIx6NQxyg3q34NTGQ5L0L5ttwWauJdD
vKdoPnnqPT/aSSFh25EjhEwggJBD1RW2RX/OjwYpkGrOTmqvw6b80Vee154ykkKBt5Flx1KoDFxU
l1S5oYxkolSsUMr+CqmBdmmUfLHJY7wdvKWEes6MqlVUNkxB1eHYKza7h53OmYpqdeyVjmIM+Uhk
DgqCEiGelKTNOPbxhWXX/ikITvLddZ3c2rPWsN+RlxfG0nYPDTtuCKfBZNClFGzC7M9qoX6u66xh
k5RBcxq9DfKQZrhY1CBehMFJhPTARWrwtevi9ufSzNNjlFr1RdYUamETDfeeobZdFFiNffoTQKDh
K4Jz8CJX6FNq9ezcTCEcB55nVS88TodKMIClh2AQIdUX1tBXV4j49b8Fy4caYqdUe2UFAsdzdqoP
KIFl7ApcCKAlnePlxon2+Yk0BRRjwj1vGL19JwAYg8JSKH0ZIJ2fBnhV5PKntI0T00ZCA8HzH0Ab
edgN2ELvjNT5O2qb/mq0XMoGqJA2rsqo+iGdfK7xUIeA7T7DfY7ztL8SQ7g3sCpvpyoO3mL6GHTO
teLu6KoCMwNk4lF7Lhq0wOr1dNk/y9nodOVzG/cQCXw8k144lstnByovlFS68qGE8fmkDO9yxCtu
dS93lHamvbUgv7nurOb5aBJ7go451NUNPFWak0KurJwzywIG7A0oETU+xHD/Eg5NvWeRmj/GPIYT
W6lk05wpvjkmxiXz7UJA0J40Z6U1J3Bgqn2dj4dPtt+aZ5Fb/oRp8bLKYVzLvNC61d3FvpWzLC7t
9X6GSPjd3lmhxmptwFhTT7H6zVn5ZL13GLEvA4RWUvSVrT7eLXoOqjsxbizVElMSGO1pnZTVpTTD
aByYBxs30pJDpDxa5VHb7m8xpFMCfYoBLfHWVThb3o8TcB03hFFdM/rbJNHTh5DymI2u1j6qNam1
IkID3QWSi9Op2OSQ6ySDfYPEDKihPjtVQYAl9rcy4j8GKSvj2XaG9qGJAwYWe3ur8WvB8rOvVj3z
rq8g7E9ZahXfP3m0Q3/dHDboBig+YUPpv3l7/qd85Id7O6KeAWXhdhVoZkaV+704UH7TINRhzevF
6fptSUEZQOBy+FbW/lWq2cWzkdgFmxvzdFkA1Hjs/PlRHMzZgI68jHnVwJx9bcfFv4aGMb/f2uN4
hRQxDOPasPKGCdlAPYZxelg8RZv/k4x5cPvWynNoTPr2zUX85ACaiZL4v0tmricCADWZmsCJGXtX
gg41S/0pGOPmDl6c8MkansQalXpx26AudhgzzJClx1qYrqTXWngrtiqERGQl/TGECcwHcpMoehjj
edcxK/2uTrLRRETt18lQ6AfL9OtEutxFfwBjzdS5g9xxyqnuS7w5OYvKZbmWpp0+VhAJPPdZyS7E
PoMCMgjml8rv3rwKlucQumsZU1qIx2B8mzZ5Ci9nXMNA2Q81n56DUXUjyTJt2C7KTgxqEC6k4+AT
qy+ahDh25/LhkjHSc+y26ym5+NRxvIpEQO7i7QL8guHNUINtVUAwLfH2Z1DPLjC2ghUTW2tBytUw
0ZAWlHYF2qnmT2n9aVAdgw0w0HpAQSTaJLpxKg8O87d5HY37h8NTZSIIfd4EaF8dn7wpAtiRu6l3
+TaCxxRNv9NMEYeKW2wa/wgCEV16JgOcSOE2YnMH/yfChKeQHkIzyiv0ex2/8hFzfwwWyDgkhdId
Oq3LhadZzVXZzsMdYhEkIJMq/a7NX4+ujc4Eh4SDlW3AUayiPml2coDoFE2PqFYMGs0uAGQIxJkc
5tEjGWDfMmsHTCQesDEuq8Wo55U19c1u6ME+UpXH9MKGxaZ30+aUycl82dRmvbObolmXgC1lqAxQ
14NQrFqLqWRX+9JmgXwqnTIIYqPD9cTkuv68KqxxXpUJXEq25SNe1ea3kxN2P9QJfGf9j7jLbwdl
USdi+aeP0X2zbdgk4OL3Lv06LMIT19ujokcq/5QaqH14UkbNfmsUP3uQi3cHU63Z1WGIGOUgw/Rl
Lk4jRNZCVkhddtJVYOtHezn8f+XfiIwxMp4ZgKbjrVFFSYhQVzJdHm0L4hsAF6rD0MRItfX/TaBQ
G29G2Mt37Fd904Oqe1UnHizvr3nSfyujfS+W96490iZDPn7b68UWVuP5i+86lFHYeXkFP7X5MBXw
O6ZRWnz/f/IwwJ8+9DXA9n+LcfQwFUwRDbmtPQy//xwJqeHLFjahExtcDYV8gX67XzL/ksIKSFbr
LL2NPcgS6oxK+tJgX8cti/GbAeNg2lfUAUPTvnJiv/re5Xx8XDeun46RSsPnFsi16sqdegp3NQ9d
ovdI3CDGI2uL22IsfrZJYzwA93Gu9SnMV6DanFcr2gx1a3w1WG+d+1MyXPkFc98izXfSH4ewbudM
+bfD3jE2bkYeUjommyrwEdpNPf0/pH1Xc+O60u0vYhXAzFfl6CB7Zs/4hTWROQNMv/4uNDWi7D3n
nK/qvrCITpQtkQTQ3Wt5Begsq2RbDUg75T1wslRkwHXUq1rXkhOYtjz8BMGzE+aj9a3AR6nUR8Gc
7vpRSP7uo/SVjUlpXg+vkROArBh+kaY4cDT8rIu0vf8oTVkfAjzRV6HAXliIYprXjPWg1AvdS9E1
1muV4TUhQ+9MI7SKAFgbkPR7LYKp0aKs0UvrZvJsupbtUEhoY7qR2q9NZPWoGMKCi3z5WJTPbtRu
yHUKVwz//VLCH409BZsvJXnTPqIn+NSgweOs18Xj3dO1qz2U2DnudKuRAnXOuDdbp91NT2rW5qC9
4YB0U9Om/xokjvU2AWcDAqAMQVFlUYLHBXXQGci02LNOePe9IioS7FXFmQ5+t9x5y0GaDE4HJ73U
Nih8R3SuHtvAr06Dg4dXx/z+pcoyc8G0uH/v7oDXZHJPbaDhOyg7PYwdT59++ehcfgrVLCXjTf6E
YggAcNdAOtVo0lL0Qfb0CzybWIoAtDDZTKnortbHZ1A+bLrYjEEFeztL9PgqU2d9UiTAebvJlB2Y
pvLPRQustEb1dTIRdat2yLJdqZop0YbeTkMgG98PLROIy9MrBrMsAZhUFPgbceBuaY8qD8B9ZUoN
GRE0gwEsLgBfIMp9ZjPatFJmtunnD7bRfgVkV7puGa/exlYu6WmCwnIgi7Yx0JEinx3fWwzamP6w
S9QA9rrZ31kkbly/DUjMU4y/WYAVbQBfMjiHUbLwjacuUrqj0D/1uvzmYlP5QVcVyUo3j4qkubOs
MHqvm0fKLxfAzy0jUFHg+epuLdxqhwo7fKDYxeMHBaDlJ/RzKDo5zn6mDYh2Y3RNR9y9MLRFfAE4
o7Mc22B4Qn7Bm9wFwBrv3LMckMheUjqfEjST6CF4cQPdEDsnC8yLboJnItCyFT61eUGVpXmR2N9b
pzzu0H9omhcyy4Zh2YlcPtEIgAHFrstQMz0plVcQJm8j2qtO5AT4QOcIzqFvFJGsWrxx/uOFyQI8
dGA/VhemIQVSF/Yw43yiQOj6zyd00yGotqHLm6NV1doZZSJgnWpj6S6dOmDY0IBQE+jVXtBpalUC
iH/GE40Sw3SuNihCAT8CYwfRgHVsq5eYjv01gj5EYj/W1hMY1PEodr0V0yy8T1rpH33buB442GGP
/13WoIp5EyZq6+q9MQ0plI56vKMzvFKzVwsKzK2NPZgFtX3R4W+KuTOscDtjC6JnCQaCP91i1Dwm
bqG0NkSrITWOYVF1Hx/5XgC/I2WwjgYfWK1Z0x2qNHk0/DGcDiSnoas4FJBKPM8ikneGD8C2KJBb
UiCjpp5tbBzXsgyG5Z3QZB7Ci+DxQwQaoihlyUsRnT9cm8fANtObL8xLm10DDIFHOtQDQIdTpArQ
K/jgMUz1scHhlCgOzj7NViPQ7h8b16hBfTFGSKu+czd8cFVT3CnAu5iz7fu4nbTRmWMX1dqTHaqw
1QH7pAsrykKk/TDqXHt4oLN6rJJdaLgBuvuyewVpUSsPoiLLCjazB9lN2ry7izkHppiNg18jyazY
eIhQRnkEAdzwZNgDuKOtqFpHahgyt3+yMcM4lmJ8odF8wBP40ARdd5pFsztFoxhWFibHHO52VpvL
FhfY4FZong0jrM+RHh5oFNoQYRetOpcZ8l7KwMa+0WQ16MmBRrMoh1WPq4cgcrvGqYrm3ukvoVWc
CNkusG6oK9EQvHlHMF08mtijOKom4ALwd+qYRxnyD0o6Hyb9PMYeEeBINWBtkixIfKRVuzTCz4IE
d6c0tlW4Kfykms7bkIFVKWZfi8Bco2HBeTUVLjHtov7GdM8FphWIqOM6NF8lQE7WemJFp1oLshOo
kpHjvrn0vPB/oRg1tJ1fBV7Li6gugx0o0vIN0u8oESpZswD0bQc476K8jukhMfeLzorJUNd7LOWD
DMmYCpBBKtHV69inb4pweHLysXjoMyCMBwrwyWvQvpQMkblwYkOg6X000JUZGIfSkfx1rMx8rTuo
MTcbh78OgDLbtZ2JHmul5RGwzJvcfhN+rmPqDHYaX34jFR1Cxz7WfHAeaWT2YNkKy1a/Cx1VyPBM
DkVjg3vZ40u60i00irb5ovdR5AVApXQjuGfsXJA6fUEn+pKguMDVnKIuQZi7FGzXJKdUOsmx330n
J3s8A1J0B/xLTvEpDtJa+WfugHel/2f+a1pAjvkCPzwScYvhmaf3YKdV/wotxA6Z8NJx+mt8ID/s
4nFk0z+qKosRwBzFG9mC9bJ5QWj6Q0lig7hR6x3zLjTmv9fQIfLqd6HH8SnDKmdp1ABFKXtAako0
RfcMmTkpQuvVHDq+yQOgYvtg3Xrs8wardBu7bsq21Xz7P9tGMSqyb3HJduiA3+HZzJziFkbWHcIK
fQ4oZb3a9umb4fygYqWBJfxka6hKpOqnOmjjrddF0Ya0oLypUKUKmCHSNtjsCECEfpF2Erxigr4m
8RxjqoZSMTQVg4YF6hDAWwLg5wJtfkszk80WzQFvEUCST3TIigBInnSaYhN5EpJdGhRvs4gsHDDS
rvw4jdEDXtjnti1OBBJD4DG8ldY60XxvRTK9c7HBlHSftEE2k9lfnFzOLKAUglO0MJixkVyCkNUd
ON/ndYUaicgvF7TLJga3Xjd2zXZTuZ8Ohu6kzV7JzChDQBOr6kC9jZq1mTUbgHlH6DoCQVG9GVzk
suxEMT2qrF+lA6I3CnrjSFk/kWg7fUzti9YM5Utpldup+YVb8Uk0YMkhJx+50w34jsSGnMD0c41B
xqwP9qaKgXnGGbNVcaQ6Dx6AThdz05PIfFSGkKyKKpQH9ODRm4RUOTJVhfyxphHJ89rTd2PJyoWu
wDxCDWyZYDsFTqwqEqZhrLXObnw/nLVkPPuSMRUR/x98E2bznZsgD4y1SSzB4ZC0LxyThecsQLJV
jSrUOrxUQVQue2mbO5IlLXCh2hqMZWnftS+xOkTViM55UT6QAwfD9aZvLB2wEVA2djeFJCXFSMus
BI35cA3Jx04eexVSx3bShGcDckNgniO5v5igrKhyC41k4a7heolGRNR1TaBWH4QTRJZSz4oo0x8N
CyUKIH+2XoT3DaAS4kJ9x1lsgnKgTeWOhj1+kQdTB40IDcnelli2eFd7ox+B3a+zfQiip51u8eQl
C8YfE7AbMKwXepH2z1g31mAzRILfVbhtvTg4vYi+iRh0dibwbg6pWf7VETtA9bHWQRpX9y7SPoB7
7WKmHfIE/OydSqDiHRy/pNUz6Sj7qo/xLzuI+QTv2qFBf+0HqlNYmQNmWDugIgeVvirYH2/S4TEp
1yBoQEVe6l+TTIEM+TZL6xdKOc1y6in6j7LRABelU6KHTbUekZlRZg6207KfGR5N57bPwBwf+s+4
O+NuQTIfjGXN6qYhGR1k06503XCR+DFQ8L/5EiZ4UGNdh4p1q7efzcoXuyJ1QaEOnLRnfwBRfVkH
1s87Q6/x7GcAyohd0qOSIOnMGPVHgXVMMSXGzmdpHdEvcT2LbzLSfrAjLVe+H+zmKE1oAjypi49A
MQWic+9i9amBUEwLs/qX3T1jgmH+Tvv0c4qKti9+mkSrwh6jpwrzjZ0LaJm9bncpwPPC8M5btnr1
y+ye0dRh/h7y+LOO1j9sadnHLOfgedMz56dl7juP2T/0OEKZARpxnhMgDYDFwPW3ZuL0l1KxmJSF
Yb83jerA3xmELwIO+gB4wk3Hvmcu/o4EdZ4Lt9CPQjJM6W9lg5yBUpRV4XlG1LuJbLvGXLYLxiMr
/KsTmQHr4i6OG9bZQlXGLFFK2z33/vCbgEV9Ex2nKAdqzizF7cOS7jfNTrjgNZjtAnG+2c9y1NY1
ZwMc9x/sNRXnZk+znyECRyKvnk30VCkEjwEgcax8m/sksFmM5wnyHHuZ5G8tx5IRDY0Y3szmZoib
3NQ9D6kZFAHQI5hp4DUEFUN5pgd0ggqiRV+iXYa0tR+ChEFp6QFNWob31aQlXzttf6ZW+ymtrRhg
IwBQZUOwZ5VjfkLTR3pAtvIqr1MNRMOASZzl9H98b5+rOPT3F6a3CxJufUKRzTXOzT5XcRrPX4Lu
N0bjq/oiNbRwgiOlNSc0+rLCRrKtgRHc83FvplrDQQOsO/uKu3yrSQcpzCZHSUYaxt+BvruWKHb/
ZZcZcNqD5Mvs1AB9Gz2P/N4prFThFf0SE/8ghyLjYJvrQtCSorJnaYugWeogmv7WcGczqAUC73zs
etrWFyD1KAYpN30cR1/uxyoPdxaw2J9FBDoVckpddLgoJyaDJ3LyBdKWkXPqPP/SgaH8xWgc48i9
Fh17ConWstzLCHbNlygZDPQzog91AmuFnL+X05pBxQGnlrMROhjjUAeErowM3QAzxmJltPkT2pV+
SBGZ+1neord/b9QSnQMKipEOWqfHT+FTh5XO7yapt7eTUTPvJBboVkGiBJbDGNS36cIRxYnAFeWA
tAX45rxTozAkATAOLEVpuCcCaSQtDdtGNz7NxrOv5VfeR2NA47RPbhJgy9dJwg3qKatX16v9g5Oi
5Q+cvNWrlVTlpW9QMaKUJELp5YvlyOwhN+P61e7reOXFvred7DOH7fCDZuCLgXaIswwdPOxMSgBQ
pc8eqkGXNkNtcYuVFiqFKdMKuhLFsmItel0AdDAP7NU0JrCYwgNzd2jY1moCkBoieS4n1B4QMnd4
JYPeI6x97YwtoejsA+h8Bbyo7vsQrgk8qOpTD6zIDKXCoLw/O14DeqCc21ivoCOvd3BLOyHoHqZq
Gh7mW8/H56ByGq83uyedaWtSkgiIT1cH8k+xKbEBGTsoF/CM7NwAJYiDYuLSTnFTpXsSzYfZjGTM
9U6hMqt43i9Kq21Rh5hdTHAS7Nu+ztj2NuQiCX+2LspVHbdCH4jvfu0AlLH0eC6eU3DnbAeZY+mJ
EvtTE1TGWpRJ89pXBqjbGtH/MDNzOZFoRACrjoT3lTV5t0SaVzyzPGq2FgM0FrnrEpjTSLqWi2Iw
m32PgoDPkQnQI/X8atMMbaJmgO3ItkD/BAjU6XkUAJsOsEh/7JWc7P0Ccg3bw1tV+5gpHxWLnlUf
fP5yDbq2ikXg0x/sb9eeP9PNnuKjXvb6mW7X/fA33P62Urg+ljXM3/taHqI6tWnPBKRogE0cGWkM
CYFx1roNHx/DEXyqSN56YIjFPjpo2cXGCWIwhShUEK+wwH+qtPMQNxUudDMmLfUzasr4b755X3xB
+0e1tRQMLM2aGdIMGxPIhstpwjzNnW/CecI8K8ZhRAEz4co2/gBe1dw4MTmeAUvEfnoo12OBzn46
OAGRN3g0oSpyY6QTUhVe+xcbM0WdLLZLg02PvvVVbFh44Jsle7VrBFA/GJLbLNIOLQjHXzka7unL
+WCv5LP9+zj05X+wV/Flwd96LLGxbMSiDsxoHFWY1AwwoGYxAnzp47XzBQgZNJw7BYDdPImm7hkQ
/ixBUVY8ksUtRjsab56Qa6552ZsJ6jvVHpszsAAipTlsC6vN3kDxU0Zl/SwH/s0dMufY5RyUWirH
1IDz8hgkEkOVVCKtwXsUvauUU+y1yDGoISD3rlryBe5kur2+BsCyZAJ5FOuOBJwKz7U6E6PDn8GR
4YOut7uege+HP/9/232Igmm599frFlxswR4vd/TD1h0ULiJ/159oGCZjtejMaABlMm4KwIP/Szsb
OxnKXxNr3+tjdaQ1jFWGyWZAdm6qRPUqUZ5QIYXtH7X6IRNWgxmPDy80AL9ajUJB9959FCjpp6VU
4qAog9xNOy5PePr/U4apHBcSuPl7rYgfrsMkcs+RIxwgK4FMkNtDtQgTZF+lUkw2pCa/IE4faDQp
2hD0eihOAQE5B4MXHbRDmKXeA9ctCQZ3Fv+0Wt3aicK66idLrR1WQZahqVApTD9UmYbc03ZWkHzv
3cAOdtdAk47MbtEmWZFp3un6c9FdEM5kKdZCoNftN9j/tS+952noHRvYNy4ytJ8i/VZKfxuCuuUb
sOa1RexhIlShKmFTcsM+egAIunMflbtbhZzcAfHffWXSOKGk4gWvEQ+LbkzOUfydLNFvBRyTRKL8
MGX9Q2vw8bms+2/VODpfC4fJVRJp5sHAyvkzkxEYbyBv7MHe+OAL3NIwzNAfhMX5PyXXrL3Wgd+J
wpY2kIvU5SqGtQNdLu5S56sPiJ/pcujHmC5HcTAZuV7O9P3pcinv+wPacgAUQ/jG7TDEmBJrqK5W
wMgxIEyagz0ITGrM3lpa8trZwFonPAbB8HV6VBj4RRyNrr0fslB8nSF3bg7Tc0Q9law/TvMTiKxU
HBLRs+sWen6SkciCFZKX0XJUJNujapuvamSv7vrrpzb60GLrWGsUb92fnns+d9XPrfbUWt/5w7+s
SWHMLldvFTfogXY1N/RTMAlMgjUwaVrwSCGJ3zV836aGOCExrPL2YYW9TR3ZjWlMZYbCG1FhHMjT
XHmYhv3VbipRJI2K9cGO4g28Rjx1tTmAiokszSfN0Nx1FnTJCaX8YE8ydRTJpEN2HZNQSCs55RFK
pD0r+kwiOsxus6z2PWMFQrR4SbsYIPUzd0GNNL/aAEnUoY9ybH7EPMIaWo0VUwPK393JZNB155gA
xr2zZH9Js7JZdt4YfvUN9zPAVsffTntuOAcHjeD6KbVAUorqZhNl6454xZ52ukZahQEVIx13Qy6d
/agZ4XlAfdxG+NF9RCfCvCrrh9+udR5l+q+IEqB/APTO2dHUAO6oundcbEgR1MC0PYe8tXUBnzZ7
YTamf2qpIcaCvYSq8V5h2d90tNCgkUjNCQ4+jRP/AXCqy1wieYJSL3tidLJ1YDAV/bCbQbg61AQv
RVgj1aMwuUxlUf2xwMQyeqEYrbIgnC5RAxWqTPtdPmJfY0n+dIU80V+0Kqie3Borurrl3r5S/bZJ
B1olweUFxbj1pQvYSVONtmWKMlTugiaShkCs/avToAkXNIXo4KUibJaYJirhgPFMe2C0GzbvoZHs
rlhbFXWTSe45926zr59F4W7UQHpRY2G+1UrMuk0Nm9Cy9YBqarjNK9OB/yCtpv+BHbAlPa9Hu3ow
BOb8geIxsnLM+V0/bCb3PMOcHyt9Y3KP8w6/SM+Z3Jti/O6WWr1Dswl2zepkxHE61/iAtvq2RNc8
STOA8q5k2gMIpJZFtSD9ZEpWH8dxa/J9AgChAlzvzE6SX4y5x8JK4/cnpPq7zXvV/7AxIyNbZJ4m
QACHX05qAtm8t5t8T78a7vnFGeXwl4k8LFbaymf5noy7gE9asv3gT0Py72r7QqNBVu5atJ27SfdA
mhJvdpy128Yoqi3NUvO9p6TuTUqLIHsrJWj50NwttyEmRVuaueb7oUDhbINmsR1Y0rHSzetkWHeJ
D/YnbN9MKEMEMvJBMWMazYpZRtBF2J39VyiCLnIVR3Sampcrxm0R518qBUNsKZTiOjJ/OZnZb0l0
dyi6/kxDZZFpXQ/+MNiTiBGWMY0zx/41GgqK6aYdSAuY6jeClrDRx3to8ejC2xTgkaZiNA2TrD/h
mRr+4wTfqhBYFmQlqypd0VB1TQIlAFjmE7QFuhWSHZDT2MVAs+wZiKRnGtGhQ0HuSiuqekNDYDbz
izXUoEz1QcGsRrHAFFXkfQocJsSgg4YXxSIoOv9AQxbya1xbY9mSdaBZ7+yu3pjgk8lAnosSfy0G
o2mKHj7yiJCXQpWrQOW4usYcNLoFBRa5cfZS9+7D9k58/bCzFwhSAZwG0rg5rt/wdDldGvST8YKn
WFC9/6AssoHbkFSgYi9t0LcO3f0BlUfy6AIgrShdvK9J21ZBC2RrZZ3UgGEs3ApwCze/Sp2xJJYV
sF1KeXR0QLYp2RSCd7V27Lt/iDMR88V0xareWRO/IckCGzhTUQfm85nkcGDgX+14OHEmkhk5GAZY
nFtdPE7kh4oP0andXxYD2u0sEn6SrsB246xnmYY353QVCkQKuormaYBGQ6Aa9CyPBgeRmrqpkDNE
hiQp+ZaGM86XB+7jO8UE9jMLZ9yvD2Eowny/zvFJMVits2xsPwFPNNCtAbMqFvWgGdtQ1TCRLFZn
8qbAjVZq4Td6cJSo2l3UZlI/ADi7fYqGtljQcwakpfi3ugC6pG433fuKPdz8pwSh1UJvfPGCqiS+
EZYWH8OeZ2eN+2Cusezs8+CVP6n4wqvfmr/4dJYeH4PSCLZXwJMC2NMrDbVXixIvuDXd8fO9T0O6
2c1UgAfbqa8mpJgOt2cHmVCUOcDdw4PUAJpxV1fMO64N4khzOk9VhQamb2MPMmy3NMUjBe9M74iW
2BNZzPM/TIjByFJ07XZW3GznGSKqv/Kn3LPRUobmySkuaX0n9Oe4pux1tCaipQH9GWdaFsyHUANX
LIC3qtIQwfadvO28z904FM9alDYbDZv2p9zLxmPcl3xjY1Z7cYcqWiJdVn9zZbwnPJEmzraVHwTf
iwxdOk5QJSBsQpZvdgeS7r37gFvgIejin4ms5Db2mnwVJiBX8cLcfapGf0VUK2BkwL5mJLPFCFbD
I8nIAVuXmPvEio1FOYA+fUW2KfiBrbCu9rqVtXuuZ922dJvypTK8ZtH5mf1zCCL0aXTu98TtsU/S
9NXTbNuhleAlbmw0LOlmd9RB/bX0sZf5iDLvC+1Rj1HSPTamfaF5JOnUiHQB0IVIR6ObrsV7fYWG
WjBUqTwO7f3qVnqIqmo83pEPlFV+qGO0RZIF2dK2sZKTLYmm/eSb/0RUQB43//kyN3+K2wkHeecI
lfILZQuUwvEKb67C0ZAcHC/4pHG7qYJ1oWf+Gm0UfAsqpvRMZwWgeM69ko1KVrjiX1psL7Pt/8Fu
jkJn5FF8smXg7Th2x1FR2A9PXqmPeBw1gAqyoz0lb7rRO2FW030d4kgD62poPtpZEAJWopI77rjD
04BUOAoB4RTAiZmJvIgKSOdBnJgPvsLBqEfLeMiFvuQG56dZRHLAYo5r00G3LSliAtcgjT9wMCNp
YNlR/hzgJQvLbLWhA15ZoZ/Ndu1KpINaOYzrLmUVcBSA1i5Y9avp+ug7qjnRdOH25nPA4/SI6TtS
eRELv1t8bWioTybHsK+rQ6XnLjmOY2acGzxDlk4v9ZXhDuFmJp0KUXeHXav8gTilUumqqtf+C43o
EAUMuMD/wcnWJd+2w8iX9PfQoe9RwAs8C29D/61Z0Sa+eUBL7XEW0b+HzFKUsy8Ar+ZtSGsoUJLR
9R+6yCkO5NlI44ha+MjFowLAoHQF1FRZzuoWGAAuhgLWTcw9sLpROSSDWihMhOG5wL2KXFLyFqYJ
ELu7qADPfOivaMj9DBuTSaqBTqhLP0VZse7cfvhSIqe3L5BdWUk1zHLQaOpZeAgBFgo2+M5bDkDx
OsaZpVYxjZ+jPp7OSRxW/I+OHIqCe2jxgwNp6JBYNZz0th5X130rv/ntKYImi7iaUtFHBxCybPxh
ZCffzfBbU2d3JnQa+FZ0CLxoA5jZ+mjZ3dJtzBezquuLdIT7kDEpF2HXVV8NUUerDgxFx7QG8IiD
nhCSA7Kh29UoWV1rLczKwX4xeq2a3AGlLxesj6qvYPuKVliex8faxuZVjuZu/MuwUYciw7G4+C0D
TB46WdtA38nKWeQyM5B0MvkxztMkQEYq1I805rczkgWVo2M9pixrsJMtkTm7OpKMDneGdAoOgWiF
AuJgnTuJXJW2kWyptiV0pHscDRlNpS4EzG8P9cZwpHgiEoCxtsVKOGl654BEfbQYcDM+FTJDF6zW
P/HSYRsPbXZLzVedYKDdYA+Ch8uxroYn3Geo1ld2URwmwEnMqj0NSeEHKHkkX5eaz5qsn3zJxHfH
EyAdvEMymtYDqFLqhzbAjlbhulueYe+gdgHtadQ5Jgcl4FBOhoemZ2U7yUToGwu/So0NUBXsBy+S
1gO32iiL0fsPqIjKFO4jpmHuJXUcgJgHSb8Eer6LIjzIhD08RkJjZxKl3sj2aA8E1J2yaMFof9H8
9hcIloYj2XPf6I5DE/8mHVnpdcUAfuCjfV5FxEbBcK7z6MnzUzC39nEACChuBDvyl4NuPVoGX9OI
goRu3a98q+42JLPaOL/Ifmu7HtxH5plrDUhh6/kT2WDSDDg6VuPR1FQfJbaThbk1gkw+mNjJeQxL
BzvH6ixAtnxhegUqnzIs7hYkRFUGempMlq1oOGn60KmxmQSeWuUcYAf6ao3IrOnkw52ozKprVApA
h7LQlqLX7GOodsxjdRi4HLddBdQJUC875xyw5+OKTgerfkVZvgMuMmWnx865oC342udXl2mMHBBy
Blqx6B3DeMIsg52qwT9kItL8SVazEIh3rD2ThRnF5pM2xuFy6Ee51dWQFHETAy88tZslDUmBmvUp
3CyiMxUSdUvt2QdzqYY+k3w5hPCsigzwTrEYHqaDaZT6ouTlUbiOfiDZ2BlXbSlFcgBz+WQbzF7q
rAzLfEXhEgoy8mh4IN/34SimpjXOHgsvJKKwVvdjZ53KDs3lamSqtTaRDM1DK7DXFcox0YCnKIjI
hLR0QCUFqo9y7zD0riIoIm6iWs3Tb5En6qI7miKloYhzmMmbxje/O9lsqK5Hvsj3oUvYt57RsFqc
sRItznRGB2vs9WUW5nL1QTEb52nQn4r8NDuRKb6ja6Bp6Df6siwbuZrtmhpNQmkMJi1A2xwy5DcO
nY7OqwWN9V53rUl1JxUcC2IvTIHXO5sKO4MXGHy0g0leleNo+JJv0umUwmp171lLutidFSBjjZU/
hB1wAOGapLa2u8IftLbrrJrYqI7+Ri+AecC8pJoOJDUNoyjRyQFhoknPXd6dikBWaL/DgYQ56obC
/EhSYF257vL+dJHzxnnUE83dtbyKwcKZAuMLu9beI7q0qmWdeXJDwzGR3iOd+RxbVFaXAPEMZiTP
M+MaIKcAJKQAYCCV6DDry5PTxNuS0hKtJutTkFsGCj1cb4mGF4BJkxCU58ATI9WAZ/lyEqaevhxz
Xbe3FgjTVxpaodBn+gBiKhzUmR3wjC3wJPtiBV6/I5knwaI4GXogXFhxGYnVBz/ZMETog2RnavWP
OR7JG6UcdWGecUFvCHAFEk1O6rLzBW+fZLKzQQ56d8GUafr6WpXCukOH/xvYNVU+gA5eWR1qpxv2
s4jOEpU2oLMGAF9nZVYNxbCf5bPDLLuZkTK9XSXQ/Xgbm9ZPokQsFC9ii87wPWhlJ6rEOy5EEC/i
a7ipJw0qltAl4mUDwOpkgQ6Z9HqobSCNgi30z5jOkBp+JywbRyy01A7WeOkF5eJ/xMjUJT4GJp9M
K+pVLNMcS6mRRWDNrdpHFGbmr4bt58DNLSTehcjDl0Kg/LeIXkL7QRih9bIEVRSYioYCXUjCZ/Xe
BMTMiy7cah/2ISrh1DDNS/PlJQi85GoJcKl631UR+i8nslfQYQFrqWRT/ZBroaK8dM36qajBWQ42
bbZGCqP8OmbjnUXuY7szFA1bOkHzw4o6a5eJ3n+odd9EW0gfW+u4wuIZ+BjoU+Bpap007mKJhhUR
bsoM/BHK3IOzoZxJBGqKq3wOQAo6dLWBLelYeEjuJmJhsEE+DGU2vKJOfRMwbfgSJ72zS+QIYCma
/zehAGS9dzXrhLbpch+sgpZkQHlGNn1haYw/WnaI5J0VoczZi58H6aSf2iy0dpIX9kY3c+OL2aGY
UBmA9xnzaifxTuTp6imgw9TSTHky5RnEpYU3f2hvmF99k0Cz64Bibhge0PSZgbcCDqIb+1VkG/aS
hsDKRolKREdpSfAcJQXQEWA4yciR6508RI21K+WoDdjRjThS6Y55DeSjwnEKPulpjDTcXbACVAxh
BYBympLQ5MSwsnw3tMbbx6kKjQFv+UYWNLqb+qgpDXaF852ymOUomA9POjeAPebVz47WonUuFahs
7ob6uVMy6y8yszeSXd/gH2k1ZfNMxh98P8QLW4FkhV7l25a3eM0nztJLsvTcDKKxDpED5DqMPPHP
9eUzuil6G6jNmnqvG2ftmT5/pG5s6svmgC9bezqmqiSbFUmxifyRP4rqBbg2NVbYinczDkCfgqLP
Cr2R4ZWqcybt/KCdFdwBc2cQALImGuxyOStKzwwWYPrUNtyL4x3I04NdZej81ePyqxzt7Acqlt5Q
8Na9zgZeWvHXKO2/ug06vpKoWeVFig5kHyhaS4cl/moQWr6eAVJn2VQii3ZWdLV4GnAVdAPtRWrF
aRBhMC02bZuhzF0kgPJTK1WSfVyQihqwOgD/OMzGtHp1RTrKxbS4dWiJSwYA2EA97i0aXdEEYdO1
qLmUfb8RLscdVjTe0SiT+oW7+SsVqQ5oPFpJJbeU3I2qO3nrRd6xE1390unpKxXBprkMlo0LLjXP
tp4bkbkrOgN9rLtiAHwFnyHOPmhBLgl4kTE+0BdLX9iovjVAviTL0q8NfHV/vvHpt+AVAC7rrPSq
mb9UciatpV6Xs4Ii0JCiSuVLxrOCzubI05XmKwPQB6XKKip9uA/OH6KmE4es+ivmT9M4MtpnpXtp
hMlOgWjKk68vNdPBDoDTROi4QlEdsNUcNyLNJAPnbbBLCx9wjjZzFpVaWVrIoFSm5z7SYTTG4mhW
2GBVEKwsSmGm6YyvXAkwfBKSnaPU/80fNTTptvPlsMqrNsL/nztT138RbB0gT31n2FVfRSFSwf/T
wI/S6EF4+KERbgAiSF823/s+uEYAD097MoUDLG9warjtwC6xSqAJvN9RDBAne5K1rNIeLQ2vY6Uk
URILa23pYH+cvdwx3wcBYBVJxBrUveeWd41LssEqAV05OPGeIlFcHaDRpKQD1kbWesy0X3ZuZoP9
GFhDuwZP4ptej9omUyUepSr5ANHV9YxkGlWAkIbGZi/fStloG7K7M2nsLFmjOh744mr/Ckk564gK
dOuY0M6WWuihOdcHSiBkZDIfKg/9G/Pwbyam0BVOqLclMzcdUFVij3tXcd5YfQJunI+nd+O+v+S5
YR9EbcTBihR04Ipyh86KaMAukjGWz1dED6f9mbihgy/B11aBNNllOnj6vrDMHkSzEGl+WhxE66PQ
LXWR6xwa7FzJXAv3pPatIXqKkDIoq4RP/iIunLWvYs4yB60uYSPvY1YmUBHvrupUK78H3qaukCW1
CA2rMkme4r4Ahr1tdsu6Y9b/o+27mhvXgS5/EasYQfKVysn22JN8X1g3ggnM+dfvQUMjanQ9d/fb
rX1hAZ2o8Ugk0Og+Z09KsJmLvSYSb2VLWzEAPWgogJ9mltiS31zJdqoA3y2AFrvve6NE4Tr43zIJ
cceq0n6ywFkM3m992pIMGyP084nQy09mURxIRhdhglMBjNKwBhITsDKkM1ab9lNu2HXQR2m572Wu
y6onJETd0l0viEmT67onb66eJkqJSXglUiL99wxCY+uEzmLgL+Ho2l+7Zequ1TwfwS5Vd83TMOKI
k7MZMJZ49gR13oidIbdhKXDw3aDP97mRAT9JbsPo4ml1vDdxFh1UsXOVkeLBf/FAjFRjBWosETbv
Ugs9GEmBzGGuXaoI0NjoDkvBmi5WJKILEMqBL9FE/M8ZGJdge4TZoqWpk6G6QEQAQlXGpP451OIG
6AkkxxMzVvGsBgB+1y/qUHN8HcI5PKWmWazNBBU+OOULTySjCyt9OqELT1Yj3Dog4WKz+C0KZViF
e9dKG3m6929fDegka8uNixW55SHHk075qTHdlnR06aexAPscfqlXruEoYvFxSTs8ZDL8uS1XSV3j
TE4mQGKcKo/BYsNQTnkyNDsg7SJ/iJf6YwmkWX6Nkgvzt4a52rMf+m4woxH5uUhc76zxMl7TgQif
kVNJRvt7KHRna2rYSMR2l33x/ewTGQAxykPNQWU+R7IdkTx7uZCXnqJm0wGb4uxJs/6xk9iO8Qu6
DtLiOoAK6xIc4/OCI88tR/+nRmnrf0I1rfn7fbDbfR5i3e7z4WfRPUD6Rjh0D+zCm9701nltJPJ6
r5kZfqDMPEV9MS/ykHsfykUIrEQxNdYJuGLDDn9N/CURjIjbRxnMKhPr9MFNyGmMh7ubf3CTusZB
vQhxdj2X4fxclDEwk5r+c1I7uIz2KgEl+qek4f3nGR1AwQCOopOyaNExnuAkZKu0SI4e8FzNVqRF
LbO+REP1+l00MuB9ieISGW3wnEPWtJbKIVKuLmECVBVgJ78mBGVykbKCpCXu8jIOUUoPOWUUdSac
YU1uN0WTlyPg+CXRuZSpKUVJfNOj8CoAkDoC1OZ6m1B3vLPj9d5ZxzkW/uviKd+PRfNmpsI7G4Lx
en2ndoW3MbO0Plahp4GjXTrSxZKjpHbrVVeO+lo5UgyT4po/4pJ17/RjH9C9yWaJU1T+RgPv9rGb
m7WBlYV6IS/v1Yd3rXrNLu9eUJ7hmRF67WYxVC/pJYTyobkamhqOvgS32s3d+/zRa4lHnrb0SaUP
KSz54l9uIXorDVAaFY3lq1lYw87sXXa06tQ9srx11YimpCDZ1IfYJRnSBsfk7waWP9u+7gwb+AiQ
3Q1p7uQAT8KBHeICjEr3cUIDqzupGpKULo93ipzmHanqZPvwiegTqA8jWv6HKCZUzERa/5Thq/sE
9jHn5PTOhmYkn3T9qhQd0Cg8UDEEg5SRgi40zYY4WUWsCJUvKdAhC/JowTU85DT3iJRN66xv99CT
pHPWdCcKnaSoLM8nHFIEKiy6zboG6NZh14pzxeZkm4KzI9B8U6D83kQBxN2QjGiuzHOtDOo2dTeL
DF34IMck9Z27Mv8zzULtFLc8P5OALncOami0LSqBR4Cv+nR/X34UMr37JMsNK/khQNTFNmR450M2
vuW+ezZyZu5OFOl+yQfHernHg6k70yKC5IlR4ZQ+9r7QSmORd6WRrFNnbjYPiluMRR7JGKwOv3Bj
LA9d7OhA+DDNt3BI1fPXG1JQZCWDftKySsnpId/OOFAh+c1+kdeeuNrns7i+FKR9KeU3e3q+U3zO
Vo7PUPwiERk0rPRW4OAzDxY6zb+EVgJogLa7nzq2ad4Zk/a/fRftR76WxIkQJvvFfW9a8m28cZ8A
GOMSOen0UrL2U8jn9hTOzvhClyLP043ZeDo4oUyc3JZNKc5AED2TVrPhRSOcA3+yUCZ4UmaD5Sab
ED3o63xIgYBeMnfDXG8EtrSPxWZWzOOZ5jF34s1gDzI/OIguSKSG1HRZpj3WdEcTbfwN2d3FUQIy
F2P5W8+6ckd+KuKdetLL8ZxYYbxJDN1Tn0IFevxsdDcr8oPC7vRTmH+hUzIji4ZixyztrfQcA5TJ
8jUnL+rMi2ymxr3TZuU44Z32Q/bhmZqM54jKAPyiWzvHbPJVgInekRSfIqMW5C4yyX03ZcNaenTR
ZOzvjtDUi1iGJk3UMw2PStArUSEacOD4XTWam4LAt20z9EHIxpXlslStkQfZVU0UqXK2zsNvJlhs
yO/BZrmTyP7ReKgdphBtvVqSI590G+WpfpUtoxhbkK1e1msfx5vPls5UtSzVrmaDPSJrBjzApfg1
nKed6EwwCssqWh0FYYehbYagjYAovRpGwCJpWtQD9Q65hTJpR4oJ1CloY6zGNyg+KO/uIePFRh0/
k4Nv/yl8/Hb7KguQpxR/Oo14QZFA/VV0LNqVlp0czJH7rx9YNB6O+BtveF7yr6Ltd9XA/ItmJ8gm
3qZLJrdPu51rpOGF8rok/0AkHRsdNJ5ai9zqaI2oubXNmp2jzmBnGjXclGW48zGa7dzfLlqdA+gz
beBMMuBjVlhCSecQgEHX4c2bFDiT9/dVVl9CmWPUZEJTjWRFDX4zzlHWRywiF/w/xdqTxiT0HA/5
Y5iQq0Z1OD9HYpTMXOykiU/JTnIZM3fem5l/zrQ4OXlhnZxEOLdFQMNFOGHDe0zwY7qZkQGTDr/2
MkId9Tw3FxqRjFycMMKNFhv804bjnB8XyfIh/FAbD9fUkuUzZP7krm250A4t9Vy+rlOR3J02P2zd
EpAqXtANfjumfghB08bKorWbYaex2HVhkm47u28CSkotaSzKXZmxyPbc858e5A+2upeg34k8UCOE
M09AHobNzA7ZMG/oANEF5cz1ZHI5UMT5867MUcBAB4qL/OF8EfV1O9NI02NNgC+kXS7kNvJyh96U
a6SHcBPe/APAdKpdaBspCHLldDm+XEKhqMofDszXxKHXnf7cwRDsaBihKvQ68gf0gQRTh0LlDKkl
QEFCzcwBoJGL+d08y91DbPXiQNpGRlQhljmNAMMB9LrcQER5L2Xzi+DAvWDW/WcsjXrI10vEVgb7
v/14FIbjzKNoswzHEa3vvTsAzDmavsaOoTFiVOdYlZPQkhqlJuEyJyFdsjwbdmjgOy8iCqPcZFQa
/VLWz+i6U7f7pc0SGk3tPz4cCR8+EcDV+11mJWdl5zaaCQSDeUYBnQcmkPNdir9iWbhOIstaUXY/
p/y9OhuQGm651upeKDmk45kBOW7RLKcNFK2oJ+vuvGk5MGirGUVvviHAq8p9VELnYAY6T6mLVJwc
aQPgfWg0/CyLsey+05Id/1k2DfZ7YfXGc5WCV0qgmRVAlUONSvG53lh60X1D1eAnArdvxuQJuDzF
dzBnXk1RPVKjrbGrN3VsFttrFqqTGQGi82RNs6/SNn8hrs/KLfsVm3tvT0pXDOk+A6Phyh/A9Vni
YBZH6umlTLBtWUnXObOBaCJJQ92y61eGkV9dLTGOQW1GxXGyiujNAGQyak2jaEfTVqvQfwcOTZrR
RW9bAabY/mqR+hpYmV1kD3A2Xaw+8pdapGqjt7Eo+LZru3FdAlILzVISac+I3ZeIGkWSAv0kfXUA
TG4HJHKp0LV5FRqu/jSBgeZlkBewbWUoSgRCRd70rRZYXTis2QD2SrIhtyU8RSZZbrvRBQmxA0Uh
W7pY2fUWZAr04nxjZRXITJMBnw6p3D9TbMCo1UJ30z8G1o1fHRfLcAs8KBcrsTy8QlMXmIVD+lYC
oC4A+ZNyIjzNuoj/MEJ3/Drn3hxkgCs/UI8XtZWEaFU/dL3+fbB7QGTSFBBz12nrZfNBTqktBdWt
35sItYd0okiHiTEO7MNs8A8PNbRk8XCM2UfOnW2TowAb4AprU7dxsiUbQFvw259o2tu9+SUtuvvp
oiXjqMiu2lq2kj4YL1PNQfd+rZhVrtXKvu4i952AXUwPrWaFXoUB1Z6Y0mX2wDmdyg7Ym2ixTaTt
JKnLungUL6PY1XaPtg2ebUpudN9jIMVspyzV9xHInb+Yo4czOVQrlLEOTHWWo9DEnJKLHdkoTZJp
USCab1BW2X13/THcGhrgDMOpVZ4tj/GfPFoO9pa8OFWejoIYGrZ2jKFdR+uxMevDnexxCN6d2ls9
Sk19kBU0YVmc/J6jVSusD3eyMNWizfUsHwfS3YEy1G4rrIOL7RnNKOn9kMMmmY1G/Biw/MiJTzHK
WAuWKI/FrcPD5VTjv0VW64+NnuzQyIy6cipDB9XwZe6d8UhaVeRvN22yE6b/wyZPwJFoDeNRqane
nUmbEri+KLyuErTY/rBR1ewUopZqAN187+OxDAycGmxp88z80No0aapvaVueJCDUpOmiJWPaSy/G
dtWZn/GGpndFM5bIinNnP3COfjU5HSvbBop4mamp6NDeraZgWPiCfs0Wb4FhsDWQgqKjbOEbnwv2
6thJiSpmfi8vGu8Vla7FnZw8pf0iX4Ld5IuopjuhbfMhvi0pzlPIlzhDWr6huaE/VZEb7p0e3N+5
09Sf6KKBtE7JKkmj3ciLGddXGbggmjs7jmbVgEzIePFd4j3cg4xDrWb7zqvioT9Po12pU3t6SdOf
nF6r3EGVYRzlskBEvphlucDyviVtxWdZAvKTgqIkfV6tSAuMCQ3JPmSSl7QU4NnnFcdpzWP9olOO
62Y2uwvlmsihC/Ez0T3wk92qHFUgkP6qGEsOi7xkDH8oUHbNBVszyYqlNamOIk4gl9KULjgY/huU
ICjuv1n0vl/eWYAz9O/a9o3TEoMsakmZ9XOM0O/is40i6eoPh7Xa7hHjAey1zXFMAeYaoWppgXjA
CalvbNW8x6kXx0sdxXPtNKH7qGmnLzET61K22/ZzPRxMzQWV++SO33kMVunKEvpF5EyZkXyKdQYE
rBR9kgP6TAeJsemBOO6txpvUBQxyBjiBt9rEOR7w1viBpiypzAPZkyk5/bDHjjo/g6XQQE26ta5L
U/vuT1W1zW3wtaZNUrzlQ/gXkWZpuvtP1gv+NqMW91C0sdjOvCjfC4CNkYFRNqgrLVPvIiqGOoZW
6CtS3ELbCWiS7S7/KHSKzMqr7YXX0EXV6KdZltKY5bsBdMXfalC0b00gTO/9dOLvlvVOhKm6Eelb
XYonzqOfxU5SXcUIEknUaQryk5iCtDI2iRsdv7i2jMCey9AGrrOuQ408u47we/6X7P+LHSDTACpS
1xqAOTnzdJRYoJ2Unqqe1ZogwnPup2hBMtQjGEuVq5aeyDT9b196Xl9fWpE9TMekS4FAXdfuVxoB
O8z9GkkZsjTXEckWLR84yIx+tisaZDkfopCdLGE0uI5UjzZa39DzdtZbnDUDQto1ti6a3g7Cj95C
/PWxxImNU9v26SeskNHGSC9+rv/G9Xp8qzlwN3Q+h+AykgeMw1daGPyno+tY4xtwWBrg5nBrBXIX
oBjWAiiGTooyBlHUv6cJFiI/QR9WBrLdhQfUPFBLdYcEa+47pxteos+a8i/RPuchHjNNZmRo4tXs
tylyzF0ZY8lBWHUjoAo+1eC6JpQ6unjyyWWkTXai6eJA/jMYQlcM2BF735edIt4nw9KaV1RRxgef
TXZAU7rE8Ziskmpu9lbugKT8vxzM0dKCWYvRSZ/o3hFcKm/EC7nQQfJMbwNgoFR7RRgpOSbJlv2w
JXlb2RqAlXY5aLSo2YkuyKdhyeWK/ERT2xmMHZhO4zX1PgHGJv8kHdo6RV1wrYPOezFOqhZJMwUf
6sbT21ijItgbS/dTbOTJzkYN4snJch2cRcCGq4zIfxtaPMFQ4RH+0aBUzgf3wj9MF2fDNLvfPM7r
VSjdDb27ugs0BZ51kIVvtLD135JYgHpTousBjZptqU+U89h5Xkaz1oQbko230aJdRv9tx6Oi3xiz
B2hu5q3R3hbv2zl7m1hmnOkyZx7+XUjldQENSUh2upW/LSILpTVnlnnJeQRUiGwsHni/scRsAuuH
szdzdsp1yO1qR33FDirYkOCTsI6yL5lkNwdyr+2wXDupVu28yS1WcQOWC5UvXLKQZq6xvROGKgep
EpEy6+ipXOMtO0l2hckv/5vsZInkD8UjOz9q8K+mYS+PFniXs1U+egzLdPyiyhwEdyuBvPZGa3x3
DTSr8BNd7DHHr6AvnL0f48yeZPocH0qsxkGrCbNac9vniZcAMJVBGqD6H2ydISib3WQVRvasgi4B
3LK+Bm2dKvzkyvLg0bCLPbplP/XjhPphr+lAD8FtNV0yzqjDVaIlTS2d9LSMzj+LKA4SzMhc35wi
RyayZVhyWLLWtxjK4fY5qOaYzG4xwFQD7A08M4NZosg0IEc51XaWais17NFO1XJ+zBNrRNM0TAoC
lqGhnlWJBuafH47kQheS1T+cSZSaQGHE99PeDD0IKzJUhJ80MAf6+2Vu11nbnmleOqC4nCsPjAkw
pIszaJW7WqwfNTQndeEVw06fm9elSMyQhKuAgenlwX2GnY6sGSM1iHS6ozZbl7tiMhrqugdaWmlN
FWUdsbKifQl1xQyEZbLAjOw8OaLpEv9B8dE9PPPbdbc8gsd160jEBO5ozm6UrXPU8Ia+42Gbzcas
muCoWS7kbXa2q0n1z5EtXQxwMwNoT7uTU0j8dIDCJEPSZQlJd6CQ45SokCCnaFD6WVZud2JFou2J
aVy3UYdkCv+lSOYejBoOmuh6UD+QMpvReOuEcbghbdWO3XHIeycg7ZinxgvI3ndKKf1LjYEw3fVe
iLacoqWSo+IhmsF0HiD7hc7KtD+NKO490aiRU1fLkh24md5I3prtvcWD7MH1/zXc4v/L21Zci+nT
/dKW/hGL9uETLwpjtvQVF66zslwUX8wT2gNkXxZdzET2YekSJU7Nm0qZ3DVwkaIFKmmBN+fJ9JBL
o3ph4LtvmsHr3mcfx3A8t2IsQYr8ZbEwhwwkNO10cDiaT63YKdK1aSC3iWPBnZP2gGYDJ/i0pSFD
jQ/au+30TFMg2ys7V9q5II7ZmEPRokAW4LrI38zBaKFD0ZWAuwVjOM4gDc1pZM1Ad2xQx76xIwBP
BAIFRENmom4aaKRgu95wPbe/ZsgUHXIfVYwDL6bfcNS5cZHO/zr16XgI0UayyH0pH6Sc7L10aNeJ
nRY7OklvKm8HDPvkok7SW5Sir40yNzc+uL7As8fEdLRE/t2Nx6jZtNzdGbr7b+swzJytaEoruGvT
oiYuvDWQI+6w13Vz7EdpShfVxEXdXjRPvOhzVfv2wUkG+1mXxNZaDczLuOnQAGZHbkAyLLDsbZ1P
8Yrs2jwFDTaa3OOV7en2trLcMN00YbHP2rI6fxBLifoOr+6HWFOY59trF5XjV3bA+gLv1DAp+5NV
o19+6wIVa9Xgf2dFQk9q/Mz0rkaexUEMpLzufBcvO8af87qLGFrsUMA42b5MXG9fuppHYLCyjDUg
39oXUrCZs4uNVksSVYbAu0rLOI7AUgs1LTe7IeJsj7qmIqBQiwLAdjvhN9kFpNCyDywS0QaFrcYa
KOSI5VoVu5Q+W6vQSaq1L1gh9IGHdc4+SnwAJhLd9Yi0Io61OuNkyV7/zHYA39TMw5pkWilRAJS6
L1Hk/SilOQc4PbA4umFNMUg2sAKeUV+zH4/eWsNyYZo4Cg06pKIldGkadPaU7jQnHS8yPX2hEWlt
tK0FkcufgRsNzu0iEnujAwYX6r2GdJX6trnqNFPsSJ31dfrqhNoZRxfthURpBPCYsLK2pCNR5RZi
b1dY8CxOD4HKTMzAwJmdbeOKflP6Onrqezc0XkvPHU+N+c3DcQ8/3pV5zDX/J+46tvWT3OHHpeQE
+6EeW7MRxUNUaUJFIw54E3LUcqE4hSL6yXclIi3JjTisjz+2vn41YGWGI98MJbaxHzk7YIJHoyrP
VcW7CSjvsPLLvy9HuqiaT9OdUbi/1SOz0Z3hddNR7zKxrkyur+yyQk1xXfThKYp8DI3Jcq6CEB/w
xLwMhc74TZscOUZlQ7J/+ZA5SdMmUuZ3Nv/hc4tONhSGF+JrFhr1rsPx8Zkuol0PM2MnTwdkDNaf
rjj38sJj0czbPg/zbdKaSVCHdQvqaemnVJoNCLNiQsMOOSkh6aes8NM1As/lyE530UhL1jRCS3y+
nRsPxAryjne+peM0QW5PzsYF9nS+DoHHjZcVgAnHWudbn4SeFKqhjzXJITF6sKUzHMNGrt6fcbKE
GhpymqWTmrtAJjq5NqCRgBUYOOXUnDiwOdFghRFQANDs00VgMF/UwEVBQloHFhDKaeWQnO4M7oYU
IEFp+YbiLeEnKwS5VPG1lthqNitQs4FkOjvTHDVoSdChjWg7ExIbaXLCcDPC1AJsr/t0J6OhirG4
W3pkbElDF1Lo+gTsnCoX2xTNFPhm2gwN4gmzAXWHl3+iZUiH4GSyPtfUul1IfS/1own2E7tH2UG9
0ivQN3r6X6itYV/Bij6v52IOn8KCxwevQIPxZHrFc1m3gCPBSeY3Y2K/xyZ3/kme3Wwa/jGz6c7X
Ror+0bdI0NYLgJZhfT3ZTBsgMNML3UnnokHfC97/LcrtgrZCsSpN6aK1HQoJaFiYryhkjQPf4tF6
2VDSZu+jadL0zkqTxkvNi7KTpTKycOZaE9Ln8W/cssqLq02v+ugDHdSYUSjnjLY41DYyuQVeZXhJ
oJKJtBNoCYBxVOSHGkCvb7PTKl9jMnAIqkutMHh+oATwKLWL70eR5X3Jli5kQf5Jlz+zCb1ry7Kg
RyeoWBvtcPQbU1Ot32qpsNgY0ezunKF6dcw9Wqump8yPAW8xyz6nSpjz1sahXUAakhFkBU3dAnwN
Lt4iO1IoRAv0toQX3u+zualM5aaMPe+nUDfgCwOb8B//0Xj2FutJ08xt1YHJTwvfslkX737VJ/s8
d8wtpU6b+jOJwfOHhlBpTeJIe/MMId4rz0z2UTegZU3wP6um1Tcuc5pXunT9eOFaOV1oVoOn7Wwn
5lvUtchejX0WbxaHTs/aV9fs7xzAAJAGLs46gsn8Mua6+TsDrd8aREDjOWq76ckeR33VDJX4c0y+
sjkzf49slFJqGQy8CvgyTqqHW1s+Xeiij2mrRjTFhqY5zfKyTHvAtO6zeD6QnCxI+TB9CGfUJh5o
D6HIJrHStyJN/igAOLemwr+l0u+hIhDM4hqWmkmk7MgY1XCyWOdWbRhGlgYcOIevyyHFGnvRLMEo
DtkA6bo92zgt7w3+SsD4nuA6evevMzb+jb9jvi3NeH7WbRucI8Jn23oohrOa5qw3n6r8+c4icSLA
ezj86kCauQbwMDisu+DOkNe97ALu43WWxy2OcwcbTbBOUW7VHPDxf7tJkhyu05/vXJXMfLI8UKBa
03PbdC0aFV0boDS48zWeXV1vio3B/Bz3+T/GqGmuuwKIrrZfNmQ0ot2bxluseGkPyPKpOwWLEas0
qGhTp4akUg4PO7/FKRDAl0bNhhOvkZsLh6eKj7/3LEQrQOFjh5TK/zgTRO/N2plmpXHIsPhhiO4U
JNK05GsO9luAm9XoxbB47Z1jkFqsUoCGrZite2eSKTWyILINwyjBjpOfSEsiMhlGB10XNCShZ7DT
zGZxWOzuTH55pzYSCGPID0I2lWjLQ8aKE07hxRnAU8LQ+Cm2W36aTZOfRnmhEV1IUXh5UgTL/MGF
bD6SZakwA18r+vX/3PejeCRbQgE2MAm0epr3tCbvxul1zEMcqMoVulrA0zodfFuvWIKxfY3d4dk1
2hW2hdPRZJX9LWyqvddrDdDe9O6T5xWfCAF79j1x0LpUV1DXoP5wlBOg8wCEbdcPTrno+SmNUgun
q6idMJBz3IxFVaxpSpdRKuLkGzDfkudqRv9VYAODTJmpeT+8TU7VHAEBPDMAjCcxMElxSbIiQ39K
1WxIRhdDuAX4Y6V6Rg3N1fzOsxoauFcWIEnISqlIusRTehIaFMWyeg10POPvSe9bLx4e60+Wqa1o
VpmF/UIj0Hi9CGRZT2JkgHxCIxtbuX5UbI04xbzFqn4vUrSKkPUSqpv42ugHs93ICCUL7RMpa1a2
F0OvTiW4YCckGz7brl2eBmTU1oTiKuVg7sg+m1LuywQCcaDEg/8sJiv9DCoxeJvo4CY4WFN3VJzc
6R/tSxlniT8OE+qe8awF7NgPOO87eG8tiQFyEXYFmpuRab1D+1YY3wr5e9EtQUjW9YBqfHB3Iv+L
Z8zsKDpQLvb9VAFSAH3w6IXBVF7q8jNS9eUnmnCBI+de9BNqNKEjpyrrqlXWNlcnknH/zdTM9xAU
q8+o2AbSUtTP6s+n+yZgw4b5sz2AOHEwyqvcMe2Lm6XzZ1PKf7bPRZ1+1p2AUOfwJh5W1TROWwKw
I1nsWaDqAmtzoHDqSOPycmX6xfikZAB2G1Z5YU9bgrZTJkZ/9aMwkZf9kYxghHASsEu0Elyatr10
accm3xSOW23SxOxTLDXrKOiwtDqS2sIq8bXfLtvk/46xxLVSE7uyJsb5Xj6/GNhMh07eXRYGipuI
iCQmWe0hRbUzduiAQCkIyXFg+yi6Of4cixwpDHnfYplG2K/bOM/WJvXmjrKsKJXtvEkXN3hu5wAT
klNSKJtfzx988N4Wgd9EALK1AN3feHjqGXKEzqzp6KWVe8jk6CPt/8iOIlMUitf3vA5a5LfUsuZx
hRMiR4VTPB/IbPK1+st1FNlpAh3ey5qIPGi6uNVVOgM6YnA3j3da/CgW2SwRPlpzWYArC2I8obDF
aF/p+0rfXPDrgVMeX271vSaZLUowmclvM32R6SLCcEJuEN/6RUa/B+lLXioAjvcCjleSaabgiJvj
EFCOEk1HQm1GRYkK+WSOTlgyF99AixsQhmbF2bjXDN3eqKlbfm5Du1DuoMm8mi3uc2yU35oGZd5e
sjLNJAX3nWudR312AifTrG/AJNM2jeu2OJHBGX/G3Tjwsh6LNd+qvpr8+wRKl28pn6xz3Fn3Tq6h
t7tuGsTGw4lEehGJaz0BZttdWWElvqM5990abeOfEiWXXtHwwOPJW+QXzXuEPe4KNR78NUo8fctH
U0NXYAFU2qQsQGFj809LHFG170VfmEsc1wONjWc271ZSrlglwgg1WymAiwrbOWCFM31v82bVtRpH
VYReXkA1xeQqavou0mpaGzpnB7wxoi/XGp/ZsldDJdnTtbQ6MOCgn0BBD4oBzyjHVSKGv2fsNQ+c
temuGmf/zZnGXIE6N0m88oBG/EeoowaqZab9bKeljxJCcW87A63vd3C/ALMpblcatbRjc+IAnjZv
V76cq+alybNC8DWjZE7XAWBpRRO4elA2qs3ppvCM8ZUKQW8zYXf+G9qhVhNwCUo83A1JmYZJyrz5
szO35pe5eCGNLmmkMKlNcPpEIPwOakNjq8oZ2t8FsPkBmOn+paVaHKSGGD7jj8q2bcNA+wsC62ey
nStN2bqNyZRtpKcc357BTi8g8qxAAYxWmhYdDE1Xawc+3Xpqlt4cMmGTbmz6DmhxNFWGqgVHjW8x
SE+Xu2adJYZtgqYFm9EtfabKsp+jPHS/eaGRbTTmGmfNi4AzBARuHFlo9jfkVV8Ijvtmio7Nq6nu
+gEOScVzXrng0rZwWrB0/OWzlT+hxQZ4KiWOJKgLsCxnHjgAXD6QnQh7dAZaegOO4URXvqQg3wG+
kew4zPyhDPoe59MEeo0ejnjXm6gOmXFYFG1oHnYmwESx1wCdFS6RxO82Eh7vSKGgtBuWoC8ra9PB
Dyq7WsvaaAXgolBc2hnJxtYSVDR9p/h1w0sk85N2OIgtRaCAYW7trzeZcvYG3hvntFwmLT96E5/2
i4hGTujcmy0yo4/Rhk1qrRNHDUAqd74kz1n2PcbfeEC9mgMc1taf3AsA0be6nkYnmtVSZHkMpYx6
i6b4zkUzJVBtgZYax757YSjQvYzJrFzUzNHtGQlNa1OUdq4wVzMbm00FtTpXIRgzATt0JyNIs2EE
ILcblvGKpgqM1Ux+ALbKEaghgL4L395u8ouwhgOW0OU66WP8wv0ywy5fzosxRv9/NMdrofXcrbbc
vzQ4uNUPtpFE56aOwJrFvKlcT9wsVv9SkVUq3nUXuzVl3cdtdMbpYqofhF78cKRAqE1Y4T2xjZ1y
WPdA9L30s92fsNYAsWLGsq+usBQxtGXlh1Ifxncy7XzLuzRdfzUtRS6+ckdfTFujmd7HPr1GXUzj
XBdfQ/vOlOnheGfqFs3vjZ/r+9nOkM8py+l70dnOOrbK7kDT1B/WqSf6L9UI8g+eolKI5EKaJUPU
HYgHRZoZMeuUWQ/AuIDklj89RhO3aGGCaH7MgPwLHtBVWpdAvPO01Dm38eexc6xLLy80oos5Jval
4yiN5ViwBY+Kur8aVwN+aFZTVzvy0FIDwHtkbZgdRe9utmRBOiWrwRtL0dXNgCZxTXvkUYYzHJB5
H7MBK2ewKuKT4YLboKcuTXCuQnO90/GgqExz82CzTCsZJUcU8hV1DxSVJRaNtCl+RhlLt+/x6scS
RJ6WqnRnIgB6YYLOSNX80UEpfttIgg/cVBq/mIV3IB/lfvNRGvIRSLC2AfnggGwF8PXMudDRLKlv
LjzjcftKwW4y9Unc2Y+2hee0mx68REe6tH3r5mhz+DFnWY+sEjAOlJoUNEVm7MD4jL3SzZbk5LDI
HuMtobjusvs7LaHjRdPegpO68YpDMtZ8v4QZHY0d9AaHvrTvk5u5GaDy3mxoJ9raVUVePHlTcqQZ
XXSNRds6Gsx1G6FUcTXCAfCB9w5dBV7nBJh78rFrofSuVkOa0wVIK+y0TGnUFgk7TZbRb2xmXj3u
nLmZF1ephgYknMKiAtqpo36ToiZwU411+2rI+sYpsj/N+gAyZSkSgFW5NGP2DJp0pIaLGlXrsXQg
2w8cRguZe+mwGHzkBKhydRcyo7tYbf6syidd+bHoLmODUh7L4QUWgEChIyg6DdVfu9mM/yLRiPZ2
/OZj4/zRlGwrzpVtm4XTOtMLrGkdoH/7fsI39EZO5BuZXssh1nprYGRoa5It72tSLB5kTCYPoX6p
GJDOfk66KBhK8b8ou7IlN5Vg+UVEAM36CtqX2ccz9gtxfGyz0zQ7fP3NLuRB1hnfuPeFoKurCo1G
QnR1VmZ+LDjeaxQ108SP8eC0GtFEdcqmiJ+wTOCnOApzc293vXGIdbBtyFmaiEpgYp8oTrOqS1zN
o1A7T6kkoJiK1S1TZwyFyn3JOPja8Ps2E4svfJ3ZGAtP10CQupB+LoSdbt7NsRSgm7a5qwzlZbkE
nYVWhi13U3E3NJwvQen+vDb93s6/yTRLcTfXpgly/PPaVgrx3flvu7kcRczX/LjclbfLUXRSAsjZ
zk1ITprvGstpdvOQOo2uWokcaG9B7UZ2Gs3W21YkmvpIQrN0+E+3U6UNoHiNh38q2TVEhxoomEmE
8Sz7QSZSuIACu4JekTq70s+gCXLhINilqEV2BH8UqB1Ybm/YCFqXYkytDdEmEoEicSdm7T/YQtVm
nkWaC4ep201YfnkN0/N8DTo7QBLqCmsDGlvOHEHO4AP5jhJqfmB980qIoMDCNshoiPg0TW7yjLXG
KyGIbuw9rz61S3/K0zBslSx5pP9n+VOz+9Qu82SQy71LRVOhR8dWdqzMGp/48ZiZNA82RGVCCIag
j9NUzlgehfedVModyihcgXI43JFvVSThnrth49MshaqQ1KJJOgwTiLaL4Z9IszNflXdHOuS88UHr
nD+U8hY5DJM4jK5beA3dIx3bMXxeROX2z4jW1LI5ghloXp+KGtT6ynCXOGhV4WOJLUd5ZktbqKKe
pTJIxtIZ+dHZZ7N/9asV5az2cRkApzNkPwso453o0PNA3WVhfaTR2FoDREE/ZsmY21F6ElK9kYZZ
q6s7a2qON/a0SO6wlnotXTN5Knltb/tYKf15KG1WWPZ+3Kvos56y9Ikmmlw7oMHRPtMocAJxZ6MS
sgRRIsUAA+4SdJMIlH0Sn9SFfoVGPGjeVE+17NUdDGzTCqhnHRJs+b8oYJPegFLaQacMhqGLXyen
nL7SiAJSMXjgKRFPjuwDNkV8HR5rlrkBsZGzsppRAywoMC2xGdEic1gWXpXaqGA0awt0VGLRRhMz
zSadzuu3P1k4KxSNPNRHLiHkoqGPyQtYZ2xbZtUr0eLxF8+7TbQGvWSNX6vaXGl1h0UlzdO4H7su
AhcMuEM7oYN6qHV9GzpidxCGBIG/MWRsZUeT64vGKe7acOB3eBhv/QsGy1KgAygBFzOsYsxDfzSB
JiZbB3ltqPBIaEZsKvYq5uHFm6ZpwgmyRqzo1AU8ObHybA4mE/ktBwNirJB0qbFUAuprsBVIeZYg
u8Ry6jfAi2YWLBcNr6BgNG6q0sLLnPoZPXbrA+VxLL7nBp4yAtrmb3jqBV5d1UDHNJ1IPgVfA3YF
gdDFe0m4oLhpFlQvxQrFPaRBsjVUR1DvdcLRgwAo6k8kozfhc7IlIzUok43Oloml1ZkmHBA5zRGg
i0Eaml68/5qGJlS9H01v8Z57pv+esleae6eN3nnJpp9N7AmwZvw0HbSPB1mZvFZtbq2x+VWdGrB4
Hg0zSjYuQGYvkQUeLQoaf7k8VOaYrHfiV6OAHkcQ9sXvfwpz2iu4Xlah7FH1LUSLfkMB6ez237oY
6eMxo/w+gm8+MsuwHH3dwFMPff7jog+2YOULvXlI3xFbw+6uAZkab/7OzF8f6UlGbVKllqMcd3Ue
evN4Cbp8sXCHxbZ/tQ4CA0suO1A6MHdVE2B4EB2Ylzy0DJpXTlYD7EAt58lIh6cuxg2ZAFIEvSKU
VDpp7tpB6z6ULYGVWJBTN0OKIDAWnc1Dgj7QaZRKWBfPACsv0Kx3C/CitEwV+RGqdvO7oKnAYpWJ
bW/o/TDlPUVTplDzaEYPImcTWi76hE0DqpLYf3bQCy7nyZWCrnJMWQXZaHkPWsJVYWM/cVY1KFAg
Ws209IpktYeUBz8H1Xo2uehRl0X8ABNQtd+ALXb0rowUQodRqbA7mpfKZubFJyOR40eVShkX32II
dckdnVSbXmkhFAN0ngMsiN0A3Kpj6/FMZ1MW5lfDwGy9QlTsqEoPcrvxxWtot6kw/yU7hX+WstdB
4OUGVguU9e8LdraDH7NlLC9mjCo7LiY6W14TNgECqIBg88E0RheM35lkLYY+xKmb8P8ch6ixvjXy
lMaLE2rnlfML3/XcV1qUqpai3lL843barFAeiH2y4cfvUga8KQhOVAZc4uiMgnPwkM/BY67Yh8l4
p7LFUs7AtjGKH1nqHJyYa/tl4sYPsqVik+v4bi0Tc/FjGfe6e4AalLpfTGUV+3GuuihI4etDX5r5
u3D1DXHwjd2nHV/NNok6orNleAVwvPl+ks9VWk1hINkYCzCmIk1clN5lV2KcymgGvpgR1mibWzhL
5ao88Am/MlVAGJuFtr9Cu0zxCHkMNC4nK8BuIApRQUy2mdQVrQ9KUr8z7K708xz9I2RcRPdiF1hG
R8Xi6Up/UGoXWh8RVgGqeI9YCT5Sz1kpV5SpJX5ya3M9G8lHZlQqs91fily1Pg5z+fVqhafopj+5
qFbMtmVhaaRNtbYAgPdvl4w0lnHgk7SO8+zYgvqcJcMKXcHAtedC9QX2czZNhcd9OuStmh+rOnsK
Blt1PbKZSfvGA5AuLG4lEm+cAO9UOZrNw+ys2BA60ZR7MpEvXQF/ZYmmaVyQrorOvPkK5LHY5VXS
Tunnq0Ba55B1hnauHDxPlHGb7IypDx4TJQ0eDSzTWYgedDK1PK4fsC7xdOlAJtCGTwcgryIvAKIw
ASJVzcCp2dcrmqZD+WfieQKJIdCOG5JM1VVN/aB1uUdzeW2Hd64BnU0JNpzhiQYeuKYazWFx8gF1
HIsEJCCs/E622Y8QjRZDqyhg8ViEygxzCOEaE4ieUZobSCSl6pPiO3PcbNM3GaqadpcdzaqFRAJg
VXQgDFafCgCxCJPVOcatS0MoO/Imx09cllRLZnKzxgZd8N3gdVI7JUg1VT1MSpeshx6EeXabTOoB
qI0Crwqy93VQDR7K7tV5iJW4W9mifbeyNN7NjjnTknUs+hwf11xX8T8q05Wlhc8VUPCeImKIRRi6
8RhYGdTHIPwGnNFvmzU4o98aUCvoxhAFnw7rRFB5tM2BQuiQF8UW7051RyORs+khsF9pQInQGiBO
caHMVyGTXWhsV8rLR9XvSwFFern8khrURJM/sfr35YVg+HhhF2i+POWqlGxr9IZ9vnyXWTztiJif
DsTfrzNwvdUxBHvIVpPK5eKzONLZLBJAgYUGNDHIZy6BixiAW6O7RGR1ubMSBft7NX/LJgfEnH1l
gpQVO+XhZLqbLtIA1ZbDIK0LP3MzcHTKITZZDy6L6yeTO/pzgX6laijKtzSampONSuKcA9iFAEhv
O0fVVdVeeyN4DLIY6q3yAP4uA+qrOHSVum+7NjsuJvLIu1rddBmIyc2qQ4/jEvYRYcdxh67yIpqg
liZMsFRgw+XOtMzuro82FmRezzSgA80NeqvsILD0vngOTABeZauoBboZpLRoBk9wIOANwvxX29n5
DlTHoOf9nTgqGAjrPy71vyfuDGdfF/U9lKHTyf1SVZV4sIrkZWw05YtbxtahN8vGj/Q4fFNUUAbp
aBrb0OxQW61fxxE70KzW2y+9CSohmrS8CbTLX3QgrB/sJpvz1a1pHsq8/U++TO2GU6xb39FWj56C
qUO7T5sWpc/QA45+D9mgME9l6G51e1YeHdnOQI0OijuB4I7G8ymFd1gO+oaSjdPTWNTCK9sUkg15
XoA2MIJU1MchA1L/rnOeba64ZzIX0kLmYAgcEKXGwwaEJhCnIiMHuBMdIb8zkW2etvhLjTX3mUyU
KlbQIzCFaHQzF+2KG8rqm2HZd+2mE+Z3JrmrZ7rrmQ/7NkXRgjRk6IbI14xGavFUUyFb8ItTJQ8T
GQOGV6BZEVgyTCsA5+HHPLkDnhE2cySN+fvYQ4oJ0A5+IsOt1xxgulDkoqw0T9ejzBMan1ADs/K1
iiqT6qVoRfYECCU39JRvjBwiSLQKCNGvMs/criS6QTehVqfxjb2sD8hYZXE5J5pnlhxxOPX7egIN
K6AXok9lnb5jRykpBsFrnAEEeznD0jUQHhmLigFXkIJse3GkCTpEMm4ZkkvWoltvDo4y7DQN8XQm
F8p/lfrT63GlwqWNDj23doDWjHlM8YKm6BpbVMVyLAQ58IBHnkO61uOd8dQ1bAArheB3ua0Ud32L
G6BXmV+tggGWI02iVfmdXjfRPuhN0w+jsVlXkus/KkyJnWu/SPLAfYeH0cVeauPF3nzYVbQCkX8O
CbN9z616/Yh2mOhZDNw4xQgAYVv0TIehm8DTNoJzn4ZceqTwIH/AivYjdow9CNUnMzdaBZr8c20Y
10OaJao0mk0gjX3lnP05pNla4mUEniLOFFuY6LYCpSc6IqvhPeFD+TBFgfqC1d2qQdPdWxEH3TFg
poDcHYZQ68jXUePUu6Ax2JvV1++5cC5BYz1JJRj2hsJfD/nIIQSKZlC21cQ3uRQRxDZUeE6kJCEN
l0Nh5TXYvi5uA+iReo/8KIL8yEUHhH+JF8QSumSJM/TbqXBBa0OwL9AtEsiGu+UAxsLLUMub3jeq
WlvR7DKxDCcDij9i/P5Z+GJDZ2mPtybXVq5MnjYqO6FFSkgOaCFVUOmsx4/7xuzswQMcdEANWQqp
0gyNl2mymdKHJuY0Mhe5OKFyyWCSzGrBhOnH1mBvsmzYE9VfhG5cJUr1r50G6ejIMez7BhI9u8rO
h10AxqqHPEo1H5Ct9psLcAWRCipQnLKSUf8KeJvrp2bi3LMhArY+kLKgra1sCqhUfYHY3D2AX/m/
6CUE/yH4N54sl+dQPlSVzRjgaxI56j2eANt7pexRFKI3Qc/UIxs63yFm6uWPLjtnOoZAzc7vBv29
8581uGDYliHLezAHf4RQlorUIYTMv6SZtKQ5sWDwcCso7904zby4jcd3wTsNuscx38WuO75DBPGA
O8L0PFk2v2+jCPSKgBK8s7SE4DtQLTsafuJG4SJKLm6UPIMwo51IkRB50TlbMPxQiR7FsMZH4Cj0
8lUwK/P0HCsQoIyPvT2a9/g3KHf2NDH0A6IzyShQoICEnHlftolyp0/gMgg8kMmZz9Cfyh9NsEjV
k208kylt8tJj+lAcyZZoibY1gI5bLQGWGq0mSapCB3cqIRGgoZckT9+q3k59HuDt21pKw9Y0dpWU
36Frlt/1WQxBVfxcrxfZjswSYJepWQQmMPkJnsnLiXcc4o+aV0ADczMbZ4dlCvrH2KaXXwiy0cEU
YXe8MKGC+1+FjHyUtOCalxUrMXHjnMgSFR2UHHu93D0t5ojEGy035Ns+AR/M4nsTH4HX3rOAB9tE
Mp0gMUfypnFU3I/56J6WeDLTcLLNYos/FO3kwHGa1Xgsm167N1ie+1Ey5f+KUfd7Jy2+NbFZ3Hpg
cRLtkjSdVmPexztsZgFeKYGGLVfiHa/KcQVqWnY1BN0ue8V23mXWLNTLsNEhy3YTS7N9Z7lbyFIW
QiRraC8pWArW14cgi9iuj6wvN/bFN0dnMphTm6PKGUSUFj/N0Ts/k4kXG51RbJgjsamzq8RLTqxC
cl9vnXF9qefKjRIqV7JM3+lq+HUpa5J9mcyS5CuN6PGGzmifBXV6bScn56egPtE3F6SYgmahWR0t
MyuAO/R6gEYRlMrnldW8aKKZm0XVMpyXV0vgIrgWDIntg5u2xqcnMx+yKXu1UOt5i0HLuQvrPFhl
kw6gMJSQ/Lqx4yPNjkDjTFGdvPwtCJKUxlOqQfmL99l2sGrNnyl8WpEZ6I1Po20qCX+Ix2eaxJsL
HbMjMfjM9jWvTRtsX6D0GZsKTJtN8DpnUIvyj4wlnkr8ohnBSU+kQUnVvVnhYBwpEbAO6rZAt5jH
0jgEvrFMdhoUGe7Ynwdelz4WBcNpsaslZNwTGyv+bHK3N3YaQkUt3uZgpvJoSAF2lRuaJwQPV+i1
ZSsy0rQz2M0dDXOh/Ir6Idnd2GmYqNx3MvfySpbXajnO1StZ7BRUQZllw8MfhmmA/uiDbka4qnXu
HLZGZ/dF2Z0mzcw4hcZQnjrbgDI8KP0GP9M7tJpKv9kZT9ZbSjf7ZKawzrVirCnBbLORJmBIo1ej
2A91+8+8+fvn1jDYmdVVIiCisOwPN2OBPeRl3NOeMkWjFH5xhypjf7zI8rS8fMa6U3vpGW8PeJoE
65Ucsj4e7ouihvYzRtxutRcL2vDaqM7uadW8l84AuJmcSmwx+FZlR3tw7Ggv+IVpN4MbN2uabaLw
P6kzpA5iQ0UhysXKH2mTpJuelMbQt4rDHpdHpeXRarFlDeDpGeuTLdnoGerGz8ZKeTfa2pyJntQi
0jpb/NzRiDw0TyfbFOWOVhJ7EZKATU6wSl0ooM5IAjOeTl2WGmcCEnAlbE+2EbzoxDH3mXOk7KDt
fBJOgaZleZiyGO3HoLqA5DioI1bLDAriFx+bix3610Gs27rD3WKvax1Ey5XzNCfBxjTXPUfuMN+k
oqRQ+urWXBMZVPN+q3zT2cyNn7uuuh2i4hux4l+R7leaCeaBIdfFd600Jm8sSubjLpFthYQP0MEo
U/Dc2PUZq8H0yTC5BXlBcE/WAh1EKpYduyLTUCylcTZC0Y8SaGYExo6/BPesqDeJMaUgSgcsIojD
9lhrp/lzTCb6MN+OCf5AzmZ1BY8gs1kxSDWa/ePyHhpNWm5HFCa8mzeX3jM+dVDXBJR5QxHksvyH
8Gc0UZnP/0gyz17CxROETEm2+Z9Dp2rFgUOoY3MzNEAJ8Kx0gLBARYX1xq+UaysDlH3/dha0PFDy
RJt4MLnrvnS0E8NHEDSqbbqtssB4dB1WgQjNqr4VCHdkuJnrt+GJ3rhrq9KYN7ogn+7BR78dUSE+
01nRKjG0QUDBSGejnKWzT2e1+lkJOjykSyi4IIg44cFRz6tWgMbEKzLSNDgEbDS5deA0anrsshrj
+cpELhTGRANuIAkgb3po+WS13fk5MeUDXIlm/cLOAfyQVMeuC6mSqzHa6dptkBi5N9rQxFXlIZJk
vHSg2SvvJdpJmv4U5qkfSjxhLA8T+J3OCUTGmUT+A+Ba39PZh528yH+x5+B/pNGSp55wt5Z2Mo09
OoXRA3bJDUX10a+MUVkti0s6W9akU4DCN/hdsBt3swpd1qcp9kLXA4BT/l8XvuS8+C2XK/ThaDYF
27TiPivj/g6AdE09ZmNrrIBCxv+KcPuE92/V/hWSL8ZuQfeTffboW7Yd8uHX4n/VHxC54xw62woF
5DGZke1roCQhTwqVaVmvIPoJwwTff6xDOZxs5IF172Hmmyg5KP2ztE8BZ0S942OWuCkogDyWeOg3
Y4d77mIfUNpYLXR5NfYXILQKdB0HD8QHqZ5I9DoGC9Bvvj06i8cHszOrQzDgV8snU0vhyYcf9iNN
dxdBxm1v6rGvyX1m9nFw5GYxVCKwlwFcBY1oUpXb1DS0kxKbyCBdNIDFR5Vs8SHHJR9NTJp4Uau6
2i0JbtxAcDItF7txW3wzAOznC8a5EfvJhO8Y0arqWMWsqiIFxdZQmc9dErUndYp+4CcPjMnyALHJ
XRmh2yqUvK1RmBq3/vEZ1PLRCuo96gHsTeO7ET7rlVu+ZVyvTooYsL6R5m6A7ifE3C9edv0MaJVs
mZtOPUgxIG+9z8WAilaZRc+GqqRrLN6dNdncKBVPrrHrGHqk/HRy0O3YDWjh8kpTT16xsV45KW5x
wrAPGojMjh1UeTfG1OaPkIJzfaUZurdW9L9425s/QqX2edSin4k5Je4wsfI9GtBFWSRp8MpDAZ6r
UXXu9cGFyscnKbFGhzSFTAn85ZJyjER5LqyIr8Mhq9atiJvjMLX2feCgRYR0nfCCVoXaB19LVRG3
HqnQ0G2tgRXSUn8aZRbssPio7+nAuAkUdDzO9oqJclPWWr7CV/lXbKsoPkBWYldZJZSfRDG+TlP+
0kiOjz8dQjXutm6qjq99k944xH2i7f7ioJSs2DqAofiloQcvQfBkp5MsHYjgJesKtMQ5zX2QYGRP
cetFbaUdaRIKVOHKQsUE7O6u++JUQwqRMM1a0yy3XC9qwskfudsoz0ZrAA2HDdqtgOhQcB6174ZS
Fd9c0RfrbjLB15mF2r1lcSwIpUyW26t+l1vFN70XxTpu+hFMCzXEvspU+BF+N1mvYX+04Nk3zkbn
hDY/8zmt03YDwohwXXDLfG5yzu/HPjzSJPQE8Zk3itm/N9HynigqiruKro8POdroLK1uvoeq2/va
UGFfulPZXkmg3BZVqQ4J1xq4gjSwfkhfxXbrK1/ohmJ1MGAnZMqmxCce8sm19efMA0EbXmgYB1BJ
y4x6T6TkQ6yX+zTuEp/oyWO9058tj8JMXgP9GWTved2GxwiKOwQGoEObB1CPHlLIkUAQG19tCXFe
EMtj5yiHjwiyzxCDZnAQYTzhhhuvFw6vhYurkuRgdPjMVgjtlwqc3aaUbtZCJ0ZjCgOY5V2vUwNa
nNq8ITiqSgewBGCBtG04agHKf4md4n6E7cLSAme77k5i3lTkUXR0yr58ysrAfJY5KEi3xv4EjRjo
E8t9yhIInC3lCCc1edJB6pKemwk977JLc4w56pBule6pT1PhUO+20ea512U1hWZHObsMyXmJXZxd
GUuzi/P/P5YaSellUGw0JRC7tcDX2JjQKIj02l4FhmS/XcZN4FaPnTyE4KVfKxp8aEgTNzbejxXW
9sgF8hYQDsnhYqP8Sz7yw/Ys6ICF8m9kucW5i039EZK2P5KpH7/hrtT4tTtd7EapfDdBOqCE1esI
qlgUcSKowPFieIfq82qSaiV9iH5MVE+js9ry4V7Bl9xrJWl5laNjVkYOZqzvHMtyNq6iDu+54qzI
ISwsxXf67g1MO8YjqFvANjmM7zrk3w+izMUqlL8rBWR4/L5NrdPAc+2LXoCbUNqbzskPlmKXK+xg
gpwrFzoqJLrW6n6RjlictF2/d6ZSf0avSac8o9mv9UKh8HNld+zNDdZqmsVvA9oj74SScezQxdjE
gEDhtu5csQkkO4kAq+ifQViyR2/oY7kExXlRoRky1w9iSvJV7sb6kRnW9JzF4xNB9D+xo/9s/PaJ
naD4deHeOZ2LUm+K9bcJRQCzDSqPhlWehI+A0m9pRIcyUvwhcqInng1YlKeQyTbyqD/RZIoW0FUa
OOFuHlZNtUWTpbaiISXPEpDm0bB2mPLQIflkasApy8RW1UdPEYRMsCsVeE7X2o8AAmh3k6tiudia
6tcEGpd+W0fglgra5iXTg8M4aNrXcQyyDXOSYkduRvYehXr2rpimi90H4a7I7HbT+5JVR0+4p3SF
9r9n5amlbDvTiR/BthmuQ271jzwY0T7Nk/+cJUZ7sWUfZ/8HP6ft925WgVel1qOnqrs3hBs9Z/L5
JYydEGx8U7ihYWQ08ZOe3tMgNo2vU1oFeHrA1jnT7HdRuvWWRkEIAilI8/QnOruxxUUzbB3cE8lu
lRY+rJ/5kU0mbpW23kbqAFk42qaXiensxkaJIUP7JnoB2pV4AooUin8utR5mJSCyNYkQdFMAgl7J
PpfgCwo23kjHbZbFP8xAB0ywke2SloTqQQDe9lPDGEegrmCc8AAQgxEJahJoqNSKLN0GbspXBRSk
fJGAZHsVu4mx74vpzNOeneqsxk8/SECI9oNMSSPOOvgBIv9jSJPE70EmBo5PGtGhsUx2kkGUBx2Q
/apxqxz921phugeFJChDqWIJ+YRtWTfhgcmG+p5kKumUDuTippCagMKKig0S+Fw5fpbnNkXXcPS6
pE23ThSXr8FplK7wYA06Wh2kPvdhIAAyU7tu55qYWqvlG/q2tTuapMNQG9nBKbIvWVTjoXjJ0qNW
m64/SQDKIaAq7fE5kWVfOjTxF7zp5oMjyeBzPbZOvLOwDYL5SB5QOrK2dldwf4mxAjTijSNvNott
0p0fnYO3kKJ+p9ay3nyoZf1YT3XrpA3GnJrms4/UoYmty15jzYqKZjo4YVAJRTMsVdiiYKqfmOmr
KV4iOdiJEu4b3piX7p1MYP0bBH27m8tsoeZDuyICHkb+xGcOWOxQV3iotV6EXoJaWwCZHo816Q7w
ufJfLG7QxFGJ7s2IsW/JmlY86RmWGHhws84K+m53itOGhyqsK1A8K/aGd874oERBvcqHon+dQFfm
sVyL/ym68CEx8AzpteOJf1zGShMxXwY68+1bp/PLZSa3uFymjWwHBOidMvYeKCz3rZaFPj0/GHFl
HWhIDxsQPP3PsNKi0KcHBnIu5ZBiC66mwHLqr40r8hfgIwp/BOx/H0Mu5yXOVLYNRAqdOzmL2pN6
Z3TFA1ZOxctsgmyNgfaZhyV8Ugqxp+FNOJ5t1ZWd2hfIeZeODRSN8MA5o+8NtF1t9HbKgePHCktH
HxAENgU40Jpc11+LMLKA0ZbDoGPzMEeF+Sji5DIUTAGjX1mMJ7V7qVnRP5Yi1cByCMBf1ECRBLgA
9Qk8NNoTC7qfI9jmjmSyGg5SANN+iEB1mwMVqYEKwIAGDM1SEqCqsmLqHymaQ1JlZxj4etIcecmM
ms0AM5YXSWLQIWLl9SW0wvrRhdTutC4bvdo50A23nRolxUDvViTkFYrsMiRBmmVWlVLdy5BmF+e/
xnZQ2QK0C09i8iZaGZvcydhpAWHP6GwaB4Uj8MQ0mP4yTWcU2sp4Gv5OsmCwF3+yCXcQK6UHvncJ
X1wW2+9Ey9xNSnpFIPMy51e/+DXyR2AZ/k5E4aMdHtVRxHtIUbQnrW9bqEbhQGcVZ86xUbc6n1rQ
JiweGmfrvjZaNE6oJrRZZEQNlQyg0RcnaUzTMAEc3wR0rnAFCF4uGW8j3GLkbDPJvKPMG+IR4VRm
huFxUDDcFykQAUlkVedM0viEuDegpfot5qK4MxyFY1c+ZW96kCgbVpn1hrxqLRo/CQIoot3VtgAB
Ehs2JpaWx6TC922rYxiyukZLHzBFmqPUWwWiMGtdzZ8syQnT2uwcxZZ4R2FNWVlmDrZ57pQnJsJm
nahD9SZdC0k1I10T6Qq5WWVllDnzQEHrbusGUNq6LbN31VWegsQMfipxvnZDLfoeOVPmtyJlj7WS
6Ft1kKpCTqTfUVArg0YEheklqLDq6Z3XPRPfVdT7V0YBeiHHYfr5szMHcj9/n011wPqw2P+3484F
el1ho433QIGTqUPRHHd77UgQagJvR+jP2bWaG8ywapoQPfa5gWEJ1l3Gwe9tgsDFq0qtPMz47QZJ
WRuGD+QN1vyrpGTiNagHJ90MPDZYzbpwY5Dv6AHExmJNbFhumPP9EnSW3LcKhc/3SzAuG1u0UWar
UN59A2Cg7hQ1eqDRfENGeBDUl/Aumi7h5MHt+BKu9MUzDyx3V8w9ahloYiWRuz+PtSDJ93nSMjAe
N1pvYGOlGaHI/NEcOveORmnZrbCNkl3tCJLPspFCZ4sNFZVsq7v5P2z4ZlkaPgm8yJ1tHht4kKHx
6HQ9monQfk4EtEVvx49p+M+tMxHYJoHeHwxD+8GYWW4zF9/RaOl1oPJD0zKAQd1yrmEsjdQU4YAf
bNZ2XCaoomGV5h1Ibe6VUDdAP1WtCs2BNqYDXEs44Nc/tm39HtuhNgikmuj7mFaPLhDhr6AxNHfF
KMwNfueNd4WDTlw6pLYG/TzTtE/pRyTYEUc0Oln2ipQOxwLUedMEbNaHkiIpHTbcjhY7ySMu/iMk
KBfFRD0HUWXGeLCiZHLSod5BSvnnBSgHhX5c4Mo3TbCerMZmXJPODSne8KJ+5dU0HGfl94/hrJ+T
/56dh5FSzs6zdk4ai7VI3Rr79kOzovbYRcA7A3w0XVEvrEq63ZFqyJ9YeF4Z6ZQiGxU91+hhMfyK
1/VjzMS0iezE8umX1K40CD/GRrey3EQ7KwBB3CkAC2IZL3CLwsbEXUNFrBQNVmc7eiUTANfGXUyf
nbzLA3+UzmSkBGCYCbdV29X+oAAcVWQVmhckCCaOg8xTqyg8E+qFhsssOdMsOaMEd3H+LFZLwe83
w3CCQXtCnXFro571XjPbRqsvattOza0H27UMjwq+bZxsw3y8eAzCgeqWHf87mLxZh5OBjs1E7Z5N
bBDdm3iuoNEgTahkDV7kDtWhDYruuRWasa/zzvSirnVB+5hrayOLqgeLh/1za2Nb/ZN0WqIE6NOW
qVJeQkBAZm5bo/aYlv9URNPct0pVrwB3blDKUL4pJBI2eoCyiV9Bq/7Eg5T+hYU2buldZ93l+BXa
F13LdvUUX4ITx/4zOAzrSzAemU0DPxOOGtyHIt6R7BmJnbnV8FM1ATAMA9d8Zrpqb0o91WaxtL/4
s4g9ppHRPXI1KTyUa5SftqdMsfMThR/ularNXliiK+sCgrsnU3OyU5Qyd930pv3SGBIszofgp+sF
YnR+5glodk21NcDLW+BjCojpKVAPjeQyaYmzRB7qjzOy0RCKLORKFvIfWKWdgDoLV+1QaDstcL5p
Fd6V2MSbm+Z4p4YM75mLRo99CTqIuwi3ypWa4L2FtMfPHo8/v/QRPZ2QaMt7ZQ4exhwEyG59CeYa
3norxj9BAUITtPJKdTZltTpSzRjSHrl97BnK2wY0+bamnaA7UM6qgFA8FH22odFVQKJaRy4L4F0V
Ops+MCzxPdUYUJyQz0z65FveKKiYy1GLqvgmqVFBocmgrvg9Zg/0v/vwd1XNOdGolv5qJLXA2ZB5
QscbIBTUeDMwaz31Ayt2kLrWdqgJdo9ZnkMd2+maH53upUNn/Vhcs0xBfWhk2s4wm3bTBJzvmVw1
p6DBBh2HUm5oWCUdVGH0UDsCGa4dIZ1oAnUKP9YBv8FNfT17kK3HYmxbM7CtXhmXhFfGTxI66QC9
zaLdCx5hC9NO1O+Qc/SI0y8zACzP26l/LvDytiqvQRamK8nD4quDDID488jXcGKwIIL0xqPNtcTQ
1hAdVx/mrTlXFVjO8hLAIIb/kuj1owrxodmXXD4C/oezL1uOE4m2/SIiGBN4peZJKg2WLb8Qbbub
ZEzmBL7+rtyUhVqt7nvOeSHIPVGSSkDuYa25Npewm0PB673TNeW8qUI7xrpGdvyRtlhJZayZPdiP
tB1Tq0WnLElHlr2ZBiCtzS6lamm3ucIIi1JZXMzmJbZDdLmrPnhS0hnp4uIrLRZdrbxJ5zgvJHYa
Iw7qma/YdKwRNTa3OeJ2u8+kCyC3xBjn5WBgd4nR6B3zUhc4ZJH46kn2KMcWb7UMmSXudd9aJwnX
AJyIL25kFOc8HLsNSN1nU64qMWTKQCNmE1mt79XIQLlZc86hDYqRxxsDN+azLXlobOnURX2kDT7o
y7ZvzlEbeodqSO+4zuw1l2Vy59Z+dSzyGG83dtk8IgeGVCiT3o8RoJb4M4R/hm7yte5Y8/UzJ4ZE
/uyEWmZ1EUUVB1znxdWOT7nMu3ta5EaDHbsY8w0Q8ts1ycLRzK+kgGkphpspnqQgpey6LVqAkxXT
AAA5P/BNgP6uMYRrzG8MRM5HssTrjI3TlM3DIquKHNChtfeFgCvLqFrPwJUF7jaersnnEPutra/X
1VH2Q3GP/3kUzUXc/lHAlr7kTY46Lfqryqe64ibb6VWU3U9eGZ9dnh17INXct+rADOHfC73JNrER
I6uv56aLOhuEelQ8mSw2jvkQ3uze/MlgkWMIC+iSTgF4RlAjnnuuXV10ju0TW6ZXC4MuK9yM+XdQ
Ip3o0YHWt2OcT8n3KHNBH+KO+VWzQ3NPTpiITa+5RDYqxHvId1v9KdSzQzk1/FLXqf0nmzQMPI/R
r9gD6isXuv2chdEAvFi/vHA9b4+l4NPOHxh/CC1urLA76l/zKruiXcX5680dBa2bexjmwybTp/LS
jsLeVEl+KivRPmqsq9EgInBI9faRZEbdX5s+Sy7zSnfji1NOV1r9p5NT8eYg7Gqvv/Fr2gWm/Wbi
zXrKZkLNWbZwcA6aAQay3ovX6DKo8MaM6hN9WVg/olLyiayvsgo4nKp0VefgCTWVzfyqST5ahNLM
vG6Vnuxv/JEqJq2tGr2mXuo5GFgq7DM49+yzUAc6A1EPW/d9jh3Km2yxcxPXPhuagemDuCteuES3
OsnId7FbfIWHdoqx69aL6IOZ3pSAVAB52u26FG+x+fD5SOFb5YvpeWzXSQGuS30a7PYHB1HBbsHN
aP1oByyU6GApvq1FvizfAbHM+Bqk6uHXKr93MvIeOQZJkUk198bQiE1WGD7IL1D6oz+cpWRgHPTX
yz89yRY72k58kJHvEk+AO/4es6oKFnXwphAZTZeNGA7U2U/w5OI+IZxfjTOi4oSTWfKm8stfeGjP
NhmduOUnNoXXOy8Mxd1AQ4520ArzgYuke9ZAkIEWDwA2G02EUSYxBqladjkqWEg/sg1p4xKjH7HF
PcD8Q6tisNYzHlKr79BPDeZdJc68+Baj7cryKxNjvW4iUHi0db2tS3/4pmnih+7l3dXR/fKxE/2V
xE09dDvNTeutqUCPZZP/EKnfXYU3lI9T2V5JvFgVqIqQVR2N3bVSVgOsSLxY9ZFsjxZg49aidg6o
1bovGqhldoD8sHYGgBdfirg/0G7XyMpuVZhafmcj0XKH2dV2RYo3TzZ1zq5tG2uHH/ydZ3XIuvH5
XeuiajClJTYpAFhuS4GaB/pQ9aoF1w5YKca70fE2QMBkJ7JbfE1eJ4fUrL+S6EM35RJubockNWYV
HIzRemnQGOjPik3uvOhjKw6Z4+VoEuqclwZwwZs8N/luUMu8MpAORWkaoHswHs3qVbpmc09KOeG1
Kgm956qPzUeROjsyMkWMGREArs0XwASxOBTqAqTNstAFNYLPZ+PWcOpVCar1I4VUF/A8OW4asFaj
/qlAUjBvU6BsjEmEZZ5gnqYkjSHjaQPkmETfZZ1drGg9Z8VLVC3n9TsgmyUcmtiBOxR9zzI8cVid
d+caXSeP9iSQtEMpmOSWg4bkwjONz+SmVn0qt3/LqdRstngMLvE5r7+5poMsjwfeTUPFf7P/cF2K
/3d7s8As99vnQUVdXw+xlWLQOpUeOAadrN6nqHzvfJOHX9E1s6WivgG+OnTvGP0l8QYOAhp0B1Of
gCn0ix0lPl44/sPTAb3mxbinHZcb91MXVFFaHFJ7PNLmzGtiECYbmQXyPdJYpX5s8JJ0NtMk+9Xi
xRw32uy7OVkCUOBGdTfZaXKSkZZvMW6mfwmL+Ae96aR9NZv2lifWbVZXdwDzfgDX0HhXuw9JgTIV
Uy2NRVjF22JstfXcv4gdauy1N+VQTFkwv/60millj3ZyHZOjyCthNlc8A99XvzZe/kJpYx4Kfa9X
E3qTVHLZiNxuFTUCswhq+V9Obv4UFx6Iy1XLGKZpm3vcm3BAq8YmkzEGJGi5aN8UtmotIw86mBam
j+K2AHlIkxTbzirrvYv+BbCed+hq4htUf5NfJWYMVrUcBR4onrNH7TzZVwytOX8zNYomnU3bwb93
RJLcl4nWHEHFVCBT7zWPdGhbzlYO0r67RQZWlhVe3ZIriT54YeKjfcR2E+90yqvoom0zl3dRuh8C
OSrWL8dN7zz0fX41JDoGMVeDQmJ78QQw5WgJ6I5um5W9v6XlBydUhRykpd45aZ53mOLEP04ywhi7
3dqbeMwzIBBjVu0yn5qGx4IEvVMbErqJmR/7qv4S15p9FAxoB43Vao9dGaOaYGfGz7htAwLlGnj8
Rzu11stURvGmBrMB2B2Fc3R8wCyUlqM94s3jnVPCXYFWzVrMDc2gMvX2rkj+ot7kAjP3eGMqNZdk
c0sydSeTHZD5/pplGfPTrYYUzMqJNNQMYzTdUumVKrKJexY5qmVUmWVRXR+Ax68HpCMrHTx4Kwvz
e++cQjRbmSjajTmA+W+dNYVv4B9oPI4YDnrkmWk+dU60BWhF+TUXXXseWtR4aVlw39+KPCtmbcmy
YpX3FSp8RVd+jSy8nqkYSBabT4ahbcgpYVZ79nK0XUuJvzeauKIAJSAZ2GVZHDzN6Z9jYT/Xcoh/
JFpnBL3viCu6EptzMmrV3KYUNxxDV618bXmF70XOb55lz54bB+1Ki6eDrO0RfaF+4Ec/i9IEVrqC
EEQmLj2nlCil0wxzlrOQ1LCthMbRdw3x4kCmXuxO+0Fq2D20bfqohy5I2SwMjQMUaqVPyGZrJk8f
jSH8g4Y7Ww+4IZ/ITbTir0ZlD0wiY5Xak47aALPuUCcHMdUQV68dkNLWQFzJQXriR18j/OZJnpVa
AwBSPBObSS9fCzN89LK2fyR3Kdw+IPniHlkVJ3fcwe2TYWTVqmrMBulsH6+AqpvOapvmkgBnOqAi
taGWpKUSNmmZMibtf/tWYH09piBoWWto/n7WQx0dXc3Y/5nbwWiI8E9s/pEaaUX+JWGDvUksfK2c
wnZPbVOn25C57TsnzZ2dGLfTgGV1Cxg+fFsJ79iXDPmzvGGrBSW5KDFv0Em3PRLw8uQUMcCBTMVP
j1sYYY+OvMB7Z/HeywL9QZDl8tSIqEaNPPHv6WAM0YCmgXA3pd1NRHJb9N3Gl2BY/aBAM9FLGPvF
cZFTDK6jime6hos+TwRPfLxpsyq6NqMe7qiwbCB9ua7UksrODL1Ta9JSUZq0Gfdu2kkZ/7cvGVtc
N78soSgy+S6hSIvx6XDnAyTzkrfi+SNyhp09Zppwjwv0Bp29N4snxQIhJ6T1htSqAtk9NO5wcwG0
iYEEZiQOYent5myfSvmVOouwd0ya9SKjhKDv4ddT6Rrbk8IzKtBOq0xhqO3KWqa3jCGlF6vROUh0
qS0h6GyJPVIHz2dxydBQUf4vcZcL/mtsUgCJ9H/9mbGtkVsvY6jiDZN71au6uujq3p0NnYbKqHCv
llWvQQvc3JEFiewapGZxHIE5lIUu9j0wQ3+ksZ6k2kSqSLY6tJ1e73mMDj0yWS7RT9ne0Bn42ClA
hyylkYjbJcgMqb/bJeaPAqiVW3jyIBtmYw6Cwo/0cc3fn375BHSmfgJLhZ/NyjzF+EcGZIHlU83h
c1ts5o9Fnxxgruh8MwsgpdIvRvNjtNPjB05FPmzRlYBSgz3wM9iYm2SdGSFmG1GBWKUYej37StOX
WaYfaE0HTGwDO2ZcY0YVHZRkUseD3l5IG+fJuMKgfzhHEH1pthd/AO5MrBlRQMzPGJqO1naY2ivM
Bw7nYsQYbUB00A2RR9Npnkk8qUwPfDxp0c2OZE5aikNnJJO1eR4xw7InER3ehSJjsmu0ARwqGPpb
kexd6HenHPQedOWZrJqiTVoTK1o+cCC0yFX7vV2jB8iRTbLSxNgDva8Alp4cQ7Ht8/KnBqSHk52E
Zbj6j1MiXyefZsh/0ooRVbswB+dQpwztKs6NI4KoJYCkMF2sO5LO9BOLgT5F47ad/C4g00UxG9ql
UQdDOdhb0rwjmrgFXYglZv4JWhehM2xjjkxTOLrgR1JDnehkRV9/EssdXlLF3bJldF0DBAd532DM
AYXKqCrljrQ2Jjm2ztiMQdEkT73QxtMQFUd6LffQQeIEcS+mUywzsEy0/V0Sjr9GVwL5l8iSQWqD
JHbSoDkzksm0Lkxgls9rHWScRwwMXgYratdpOyKLLl3UptRZr2QcVf/5jGT/agfYhaN0fblp41o+
DgbrAi3Kk1+8l+s8svTvgnG5jt2svWDjrGNkGZknbbSGV63LdqI0kl8daIgDpMXbpxFQwDthtCMa
+rT+MU1CkFkrE9SBPo1W166/1sO0D+yiH+6mzj5SO4yU2cvQyenFEpq1sVPQZacswyu0jjuJARSS
V2DVzKYZK2bTovHGdel0evUDjT3xcSrMInBYOVxrUcc7X9RNoDugY6Atctc4Ny02JOLOchwNJBvY
m5MiNkN5nZRi8cB8EmDHh0mqLczNg3bhy4W8fLx5VOIeLMHJjERPjQ4VSs3bciz5iqAfAS+jV6wE
5LkONMiytLYDsDhOVdPb7ppsMwMoVNQZ4Tj4CoSlFmMv7tiu3Dt/eUL0K7Udu+AVqdhZvT/s9HIq
vutxYKTu8B3fVmPV66BUfvFG1BInJuuV38Qb9MalV/B0Pgp7LC/MybKdFlrJerQEep2LEQyCOsAX
30y5rfMn07bSXdp7j0w3nt2uQKKlFilor/Esb2sLM0HvHut0+nFNThXe3QLcrk3FrQ3X+ZlP687R
8kOlxVJ7AhyLn+9SexBnORQKbb4vkjOwxKZNp4CGPMB3BjWqG2euEIVQIgg6lrhfqsIX94Zo/iIr
XqXmjjejPTsZZhoGzB/fObVtJB+9KRbHqAfZtnRq/5SBpt1AHurk4XX2ZL2dkcwFUgKgfTkGG9GL
tp+XZKhr2s2Fllwz423o8T8d8pgN53OJTtEySCbzaIg+3dMV8kZDq2qSnAHkwAMtKyecYSK/5HG6
bqw82dMSPSrlzuSuCTwhaMH9CKKbAQybtNTy7AJoteqcgh2bJLMY4xGges0encY1nukC9qCN8wUK
dQFDYK9PtrqPCepyMm4XCHk/nCp1gZQV/NkAcqfqPCfkOECryHNrmPYafww08f5dQSYkmxHmaF2h
8UqvgEy7wMy9A6FbIoB15xZ1MXwXhgxTaScbtx1fw742UViJajy48vhrMyaAecZGi+Sab1WLnDZa
hT58tF/krfQf0EqYHD+2wGS2B7KtJD6b1CtD6oU0jIHvY9ySDVjtznM/DdnMmsW8wTjM3rCTmVPs
Q0sOmZEs9HQHuTd0Msfphipvjgk8gCSskI+ZeLpP4+ExBbPBxsdbz4OWYKs7Z8PCuVBH5tI0S9SI
WbJPGtYEERDh6Ykyhc53PWkBiPDxKRP23qzB+xxI3M0wz4PbbUeMlTwVKECCX7S1AYaHiRrbfKlT
Md1F3P0h0869qyYWoxkDYzQet5od4BujLVmSo64cy5ujK2SNFJnFTreCQ1VnPw0kAGf0/DkLSw9R
fNXxYqc0s3A+1ko6Kem75zAf2VYTmZwhx9GmfnOseo1vis4UB3BcaiuwhVVf3RG8ilEspl/OAJwe
5jOAUpnoyrXM9GdbmGWgWTZ/Ab1Ftw5DU7v3XfRxjqDdPQLUHx+7SVA36kBvrYk8fmhtFq5MW74P
LC3UCN8C91aW/axVYA+ZKnCwjXKrySy88F6Mq15lJDq73GMStPraWNWww/1Z28mODy9al5x0NXoF
qLlyZfhIWJpmH15CnH3mmVkov/kWuiV7VmNOqUF3DWZ/Hqm5D0zAgLHrhNiRjA523q9MkWVXWoEp
sz66Vv+5VxO3w72eDADQSY3iYjkGYB0Am7jGzcM7uepQag7vQOWguac+RVP22meliQkDPJpcQ9YB
aejQlp5ZXOh0CYR5kdh4iJL2jz53XiVQFrT92BfVTmQoK2P/Aq7PSZ/y0wfVvLRDcJxZtW0eciCR
noBV9asxY0wZN64HYlVf9EcaQX7T0spD4WyNocIOPwZGT00gd5511zbPnouZDNzKw68VwFLon9HN
qiv684HzgyrAZqhddLYr0xbzZRuwRIonVvJr4mAAmjCcHAvZeK6W1IJmqaWpG+JAKE1phBrBqPn9
KonR159JHUQrIOn9ggRYdw4dC2P3CpivdFh3Jm3fmNYXx5fVMeGxc9F6vEt0aBleZ26IxktTADqV
TvGmhgaM8s6rShtM1BOa+lEVuhnPa7ITRueDC4XJgLEQGz4QCnuXrmwAaRGN/rZI8LzWpBrWIs1s
xLRw33vFcGw707uQgg5Oj6lTL22sbenjvXjSo3gPgubifjm4dtXgn8XFl/TvCtFzfx31vMBf4beH
YFVxrxWls+0iCeCavytQ5+cHz2E/SG64yJkEiYWaawWcGpJVyp+CyDIz79r3FyUxWZVNuvFkpp8X
EcldR3uu8Os4fJC3PfJvtsb63XxNuorW1NYqTyTAWdRFMdjiYQ625/VGx5jIigIuBzNBQQJwtoDX
f/uZ6ExEjnGQvv3yQT6Zoj2Xvo8kqfoxl0+EhiWfZ9fMS+odcLyt46AOdEYHVE2tYw4knn+XfTCh
JfmS27L8LPxnsn/9BG6PcVg84ndLzOWT2b1vbAYPFXkxSfOqOa557TnurIaN9zKScQaZpudoIZvQ
SDx6RnMx3MHf2GayabW23A1xmqwtlJI2gJjKn6vMj8/4MoOfUy0T9BY+A7TclSZ7osXU9mUAxE15
oqVvuNomzowJfPEwdcY8OdcVyIrDXrEcwTUV1c3V1PEut7iaIHudXelSuF19dmVyp4/24crgqorw
JS8npLvAoETu767soALwyYcmW7qyoX7m5crkStrfP/OHD94C4ePIhju/whNsJ6wSPCo11wJgfaUX
G3A9FzobHI6W6mYaMJIhWbYtez5IMB0bOJJB65fADAJCvZMw7zibz0ZJzM1D2yfHDLfK/kjWy3Vm
SxLO0ZZryAL0vhhvQmBrSAXQiuMnUaCvxs8S49irDlqLAQ7frUY/iKiDNvT7NbgqrGvnuN2TAJjC
pjJ1vqUl6BNBTjuBiphsKxVKb5g+h0rxX3jAeJMP8je9f4p4094XMjrwCCExoZgaV7qkzHED0nXQ
OGDC+o/ccqqLpevAaKPTSgc7I+f6qXT6CmSm0A5am/TruPGjVZoAg/+dtZ2M1u4tDFljrqcZgsX7
LeCIgl+PHFVSXxj3LvNcRinM/jyF8RPtWkFZBjxkC4l7r82Gpzc5K930M/kH+0EozEof5a+gVh9W
UYsvEO9g9ZXnMd0Wb3Dyi24x/W31EUd+scD+YjhnISADAUu/iGnZVrLeTmmWAam6HE9E8oNRUlEF
YCD5qYNmY7vQAgG2N8HGY8xXi4zO/p0/iNSm2//knosu04VnKEOTLmYfSoCanZgfYviIAdmraNoH
yos7BT9wJ8LKaa0vZRvOOkqSv+ko+/5PP4pClspvQlVrbVV1i/eWtgtkm4S/LPvQqYZCw6x40Aqh
f0HecNjEcgI4HF44TtHg1lv0sGtP6IRBshAMtY/FwE3kAd55RobInsBu2QetiYauxqiP/cJHOp8O
UZcCwBl5znndML42OFBxZ8Yc4fBX22PeOe1fE4WKOo5cHgfLhpNalkCsWjGZyjMAS+Ovhf8qFSiq
6LM17yyFqSj+CM0J28nRBoOC4fINNYdGHkMjtLCNLTWO9jPCsuohBQYJiGYiTc3zdSWQg2t3T43/
WaHd40U7PS5TAiR3G97tACrVBPMwAQnJ5s0jBK2jFTCFsMZ1oC5cYtVQxazipCdgkg9KKytOtGZ2
V5zo8JmMFB0DIHcFuObVYjxSmDnYEmeKUgS3chHeLkEO83rWAaDRNVJgJqnLzkGWoHRmv32gRUGy
+WIfgwNC2VuZBtg6yZx+CDp7f9XlEzbIVx+H0XA3aOgAFoHcsC73X13MZ+8adDTuNC8cv2MvnWE2
69VR4kLyePfbGuB9/mvEhIUskIDYAgoAAGKnbWyhklA1JduAO2v8PjTDuiiwhUkA6nKYsuQmt0Ef
r7tuOcs/scfMGtBsuR0GBmPDttcG8cq9bkX7ng69/biL6cPZH8L4CjQ0K8Cgd/yjyI0n6Xbmswt+
+AN5oq46e5KBAzSYdZ7Ww1k6YX0W3fAciui6ULCaKPltrM4tN1T3I0XkoPwxOpgvUaXABgMOF7Ai
3QhTyaHH8OFGormYDARQ8ZjZIVlc+PoZY7hP3VTHGD7OjTOJPJNjAjHG/7jPG7SzaOOETOpv4zKd
4j3qqDrg3wBxNGvJebGL3GwOyshkjvrBRdnkAgWPPsfvhzC9ionp+86SLzMumBSaODJHHBcMsA+4
YH7ejkGnue12MaEzAgEblf8E6lMK7qcgQLUZ2LNnsjuQ+lTZu7z4LFXIrugBVioSzMxVM3brlsR0
vmzjDTsq0XYVdqt6s+jfZQRu0d5L1EW67QSI4ruUmMYoRV9v+hw7mQLbcMBqrISHpiJbNSmMOkYO
mKwenGh0n+u8WJEYrWXVpTPxJ+CqO0Er/HEHLhB9Q1qKkb/F0BHDHQEDYAytue7abA5Enl3LxaEf
yymwZQ4s2in9RuWQucpBBQ9aUwmFSQOl/Mrjm3dqqwZdD7Cg4Y1O9G/koh8EngYnOo+9xEOKQpVg
KNLIqhCddAKgnlp68jPuX7nFfBRSNH5gY34KPcO7Gmp0WRnQylRPtDdzU1WBbVhGPizfdIuf0mV6
9U5HlyE/wKl8dgW6nvJbovz9em9+ETqurGRCHqXWNq4HZg6dECU9ywUOnzvph3nNjD/iznWuxF9p
tbpx4n7+ujBX/rs/edS+X98lOQODo8WfwrLmGMwCUY9j+RcS4Ytk7jOtzcBSBCUdtEHeCfBXXKZS
i56k1Zv7EKBmswX+8E+ljam/tzjkMyorT1lRWNdNv9zer4Zcl+vGwd27sYvwyBSZu+1hkLKyv4Zg
jAPCmkDjIrfGb2TF3dA/tqM74BG8xwLACL3tbKWDfJXKC1gWhuBT5I0J659WVsmDWqUQ3KiPSbdY
Kj/SoaHki4Euv4MnvehCB7fKOdIJU7nSRw9cKJPTRbvEGqMLaYRjlate0zeN7jMMqaKjNTmKEcUf
QoqPgAZbsT993oEWLunN5xZd5NvE9zjShXlxBv6Bt/HizH/WDMBBkg8ghd58PN01n7M/vdIWAY+4
gdJshHslnaa1pZ/nM6MCcmjuyE0OUJqbVskWEz+Ksu1QMRf4W11kg4G9yKqNo4+nGWqr8+NA05hz
IhSuOipzoJyDBZS0chzQiA9A8mkws4chSWex8+ZEViaXN6cK+a1gajJ5LJymfkAeqAX3MQZuMYRW
PzTq4GGocwXow89lJuYsrqWD/g5ArpkhnoKUCzRd/T60ov6LUXvTnjE73DqT037zonxDBrLqUGtu
c+yQlKetPOmRxwHFD7CJ7os36NPetbRwm2D3sU69Xt9QfnnOYoMzsV1FaI3Eu5tWpOs5bz3rtLLP
0N/GFRRCB261c8n6dgXEoWxNM6TCUACYWh+51XZiDwAh1C6E8E1nBASuuk/xohodizfQ8cXMBib5
uhNFtiZbUix2tpTlsSvs4zvU8SXwZI73uinGA4nQF9rtPBTxj8DQ9YPaZe1OTLo9cxxZPh8APowm
YEIW4+iE8MNxfHDqcHhGzW9FYvRnJ/jeA/WGUMpAVHWLMcORtcCGoxikBSPGHCMMk3oFWtn6ACLK
FemwRUsutVTjmUSapAIZbWfP2GjLhyFcM7Pp7rquGB9Srxrpw5CYPkwaYSSQYiw/ELdq99mosHHl
E6ApnNBy1o0HMnDpV9eJyGqzBJRmaplo3L+TEV72ouaeJo5J5VZsVw5FoJUuUnphrJ/ipCv2NGEw
y+bjPH1AYksNMDSdxPdjqIuZBvZzIzLHbGCA+RlnjyH4HOAEuLnVPkAvkh5FLTlE4YsvftHdrB39
5ujpbb4WZWsf0GsxriuGWhJK3YspRUA95GZKnmRFAXunDUGK8i6gGDBETTfPxer3ZelW673FouU/
rTLWg9egxW1u4TOqwG228WxrAowpeIxmZiJXmCUIltp3drUoHSuouXhNAf9+WAKQW1Hjbq0w+SjS
B2UvMDzrWt1m6IAn7HDb3FdVB5BZ4EXUBTNXTM8V5uxvSpoZSEJN7DWjcdNiYvVGZLPYkW8fcTQz
K+NFkdgMMGuu5Z9ZnstdjJmkmbe5QFnoLjWqR8PrkPBy/WRTGEX+QAzOU40RtL4qRzw2QOHMgVX/
mSsp8TQp70q7e5rEH1TVjzrZKYD15MmqpwkZJ3Sg1mBhvubAe0QPuUx+wpRALhbTGJ3Ds6keJ/Ka
NU21wt0n+Tn8I+oHU4pKpin7PrcVjN1WQ7rdrxoZGKOs932uDddWHQB92e2YYWDWr8KQGHAXfO8e
PUod8LWuy0EwQCWQK8nIv5agDSbXxc434nv0KhkHa+wxslwwK4jw7i7XUnUXZwXQKdAoctPQMou7
/tSazYawIgHU367yobX29MCxOqkdGjdxAlrSoTHPueVXaEcp/RVJPnPSCnQ0x2iF0Bok+EuD2YD/
AEazkyXTCi0TIDxKzRJksot0cgHCXBB8c5WZ2Kk7IOSzlP07IaCYxN3gW+Z6woinZxgrIiuc0HFw
Iz6M0uZlArLzIZsaIKOTOh5q68STZjuvEjAiTorokNwqGw83Idkt1BKPTJKum8MtcjrrXfMv5Cr6
nY2+P/WsoQcRnWl6HU4B4PBEMHl9Nqsxz+fqSMoBk7yIDLQ/v/mYRHKB7tXmEg27Jcy7WBaKWIkV
/qBwcySA3f7UasvdI78ogD2OzZxs3QZPZKBQ04EUnsaAd6Rwqj3RWwfPa74uSl/GyX5CeZZv4iT+
07HubbAwHGaUdRm/MFS9r4TIjm6H4ZSJ5vsC2e7Zk7cpcttE5kehtKNhpwkcXfwP/DNwSQmROCde
uvxexHoZSFc6O1C7duFaC/NqYyS5s7INye+H3EV3rovR3GPZ5I8kIz86o0OKx4ou2XCZbYF90mJM
UrDNEvqDx3KN2YXCiDE29gn6oU91N37RJ/ehivTojK7q+iHE/y6J59U/RY7eAyBzLEASikKgkXcb
gDRqeHsCWijw7m5L6lEOwbEza2lJWh554ZaW/+pL7c54oWs3Y1GP27g18i+aBARllLj5C50VcfeP
s1hpIxd7LnAquXnX/DRrbD+A/uP6yKWDhsd7lCK0dlXu5IeyscwrOp+KVQpIwZ+GNgMFkWnDJu/R
mjIbL65Is/zTdAYK6jpgkjnaLSqZxlNszVF/f4AaUxvtkCUvTVMC+RPk0ndmloiz2Q0MtDKx+KND
T1AjgT28WCSmU5z/skCP2rm7vDGsM231nIwLDGP0zpl2hbSsPbDpLkvSLsY6mj3+P74+JoFBjk6U
jxrHnZw6pvB+WzSRdZkbptJEAjXJt0BrJavE2zH+pVTa2bYf0HrSmZjD8wO2Jppwbk/AhCMCcTql
A8utbFtMdR4sNkIhJs4Z08WwYVG1GWtwdjlxN54cVn/DHdDaAgoBCWuMwY0n+XbgYQlO+2VNLrMl
CZV3ZHjwJhcKMdu8heg0UNf4TWcdM1m+dpWOll385h7Ay/RI2dneafKdYcfTFrUCMFrx4pVP2s3K
bpzHRDFbkZUeeyMAAJHSjbX6VapYzt9iAYI835EVZXjVFbWkyDcjq8v1Le+tgbQNKIOUE3eK24p0
UR/tSEc58bfVv/hhZFOb8+xvlp/4hdiGUkyKUjdsC/bQ6kjdLC6PMfhv16kHDj70S44Y/o6B4HSc
u1tGCT5mVCbsLXJwdUAjszG+sNsOaf8VDcXSFCzJrGaCzGCYcF7W88QzrRvl825dMA8v/pMNPMNG
IKnSFOOx6LCrGJPS+lpjumXtxphYIRYg3dWuYTH0DwydiKg8yj2awKyvixNZCX2Y1pUWFQfXjcW5
76e/DOCZwNMAXIDrf/FZOh4XESDEp32a+GVAsjHT8tlWH90vHJymsy1QFHbciIanWlvVaV29YvKt
PYz1kCDF5pevaWv98FJfu466mV6HaYqDUplN0jbwOl3HR15GzrcKkEFv3ple37yRWpq9sdM9Yhqo
RgbHKF7x3yHL6lXXO/NQTKoZYXTLV88d/9R7f7p2Xiuvrhz+cpVVFLfuWvLJOdx88ZCsXkflG2oY
bCbfXjf+bDTRrPG/APDfgjsg4UG9ylH7DLcuyzU3K3GsVPJEl3lgxBjAIrOROdHKt9Ppm12k5TpL
rW+9yLt9BNSBfSlbAEGoMy9MbmdoyP2H7H9vt0QBLHpzmNARCl7qaW2p8eJYCAcNqhbeNnzfU0+Q
Va4GijX3/zF2XstxalvbviKqyOGU1EHqVitYlnxCSV42OWeu/n+gvd1e/vau+g9MMWES3ALmmGO8
oVUO+Hj/6hYN6a9uiTAjVDIs+f3cZWQmeXzENjKOg55IztYMRUF15wFoxtbshOQZwn76aHSx8txI
+f8+qO6kL2D6E3dLaRfzYj0Ks9tjTEaiq627fQGtEmtjEuJbjzkNiAUyJTpsTTkXrEex+3XANIQy
dkiym60HbR3+OmjLs1frVW4HJXMH8ZADrlc1GkSX9Jz85dZZi6TZb7SB6H34Z+NpboskzHWE2ebS
3+wkpi4XH+nA6Exqb2Vz1kP4q8PWpAC2dfjrDI3elL669v/PGf7qsF1i2/afDv/tEpkpSpcRJpHS
ZdmjuYT4pg7F87YQ2tlwhFwBRSYV5bOAKtsZ2vv51kPqQPkFXaIftm0Y3ONVquNfJCnoszizpHyU
sEfvt706ye6DCnvuj0uARTp03RSSmDaKZ7WW4l2sxaWLycuvm5CHFymQ46ftFBXaJJ7UyZq3dfgv
92wuiIAIWibttgNk4Fy3e94ust1zFRna3/e87d2O+i/3Pc1J6Jjl1N6L6iy6ZZldtW1S+JiX3614
bTVSct2XNf1136Z0s+373bMU2s9UwBJoUxE2LEU8jBmiUjfZ4bCI3pDxsk46mL3L0qD8tya8zbUF
BvjaqhY+SWtrC1C2ng3J0Vvr93Fbz3/v+7/HbUn0qWaC+3+Pu+1bj1uGXnkWwu/9VrUN1+CkWAOP
qBuAbC3B8Y8dV7nmTcn59+4MxKKrbLK5lYZTzVWQOFijdE2Vjr/0iY0gOoetTOl5FRouuzza92nf
/WpHoWI4NXbP3nX/76PlCfLTdfGfM1xPmCuMf0K0KNTm1sKVmJtUAbv0eG3KRgJp21qrVEltedqS
psdgrXwVYDqcX0lkSUy5odV0rRab/CJH/ta4LawMa/uFulPWxaQ4qwLKW29ZYF+rIURpKsr4Ji5x
ej2JtHm1LeHtTNuW6+nm9HqmrRUWuQ42cnwedU29C7vBNecQj4emFaNzty76rI7OmTLdFQT8xyUy
9HGHMXDmNJkxeVsXLZQ4ZFs100zyo55Afmsyq+olmEvMrbDkwfP+P2e97vh92u0i/cJfZlvbjsW6
KHPyVJq8oF6WuxQHnD7s67sFbOJ10a7N/7mttCrMPLfeEzGqqU7BYWtth21r27F/9Lud668+t6aE
8KhT5BTSOk0QQSNPpWd1Fjlc3Gjwxy6QKrW31XSJynsrijQU7kwvisJcO2zbcgKbzN0OzzWl9OK1
I15rbPxj9feR2zFSi/R81DHFBYaUz0T5pnSakvZLxpdjv7WqsJBP21qxrQWYog3CQSsVEAbXTetB
W7delkWkUsOf1734I6ozvAB2Q2MwAPaMo3vdeO3wvy537aOoGBbHyuF6a5GQBrs5Nl6TKYnv6rGN
gZSxti1wIYr+3rZ1qcuqpGKydox+9070cK+aEW5x/+VUf/ddu0i58Z+z3A7Zrrk1b9tuzW1N6hlZ
kId9GguwN9kK/ClXeM62Blw6Ha8b+RopvpDFv/psu7dFOhfRH4fIafar3x8H3zpej2sD+Xqu7eDe
HPF0/m99bvf011W2ztWCQhSmQYDylPi7gBX7Xpak5EGrwvRhW8OajT+pnFfebYex7rW0PPCtWVbs
245tbcjG7K4Z6rut2+1M2864TKBC4D27bd96bNuNmC+3Bkp5a90WvLi/Ln/ru+3dLt/W5ARvnbcu
bdxYuxGCYNoxZ+Ttit+qycj9tlmanRk2yZuStR94AmYX8AbGM4RozAboFQSFfujTqHVDY4jfVGGZ
HEkcqrttr2byHmhj+GpafXP+n+cOlP4j1sfsImWJ8VzG1vWSxSxoB8RVgHiXzac45/JjJo7/CEqv
PdbyDDgioFhfsvoN25/r9nbdbg567yRiupCs6v4Jal17XPTyz/7reW7bt/7bef69vYgKLCjjxq1q
XDyUoBxeIkHtjlptaHbeS8OLrKK6YSHBtO3cNgWz4qutYCHeGY0vsdyjeCF3KI+t/ees1DwxVAJv
25sT2f9xtikYxEuMutTWtzei+elqaGRSZNR3Vi6/jatxySIWRwSSXFSmwse2GZVH8IfPmzlWSdJk
p1o6E821J0jot1svSzP2v6hO2dQ9KGmE1JxoYGykLyiSJ9B1TvIcIJKmTmBrINNuE9W5QhUf5bG7
sqHuLRvj+4ZQE3Lzi1qY4cPWQvvhV2ut7mN1dG1tM+ff+7Y59tqquzRwkpzA9JatRBClOFZN+3zN
R4aSnm/NrUe5KVHw2+RHlG+fkzWfue3YMpvb9vXQ29n+vV3qfo4dhn+CGmbo0pIg3VKlDWob2zVG
iTIcqnF/nn7aDPh+n/ra5fcRf9zVv7fdcrByDoVeV0d/vePb5pRQeBIEw3BmGKRhZ+kXURI9sZDC
l2GOohdIn29LPxenbVMNl9fLwib2t2YZC+V9FqJMcTsAhSN7FFCK2TZh+5w7ej/BAlhP2YTjsNcN
CYer9eT/vh4OvNGL+K/rNaPUeyghREihdNFLM0t/Xk9OuuKyaIG7hOjUpCPqlxt/aFuIN5bS323S
3oKrVKQs/uh0IyJNuEaghpEgyJlexlEfztudCZGmuOq8mNf/u5XIyd3SLy0ektza9QcAwadJ/fPW
EOsY1/Iuro9bs61XOovORGT7rwMGGB5iMTg20Zi0lGDTS2Sl43nr+9el9ET4danrVdbfafh1qe3W
ai26ywmv7WbOqqsog7TKMGzSClPROfgDGKerqgJ2pwlZIjW86iv8klrg2+SMcfvr4OtGuW8ds8HO
chNi2BZFV6TXg3HWRYS6jjXEHv4/D04bITnkBg51txNua3qKKuPt6nGkp/cZ0WauJtN5ynSHNIZ+
UUogL9sitII70UiA40ZjAWN1jjGBTfh+jFs7XMntilWI1KPzUrAnNRzQnB+frt23kzXSl1au5Ift
fNJ6ZupSINOkTD7cLlR2pui2zVx6t21apmr7QJLh0f6+qz7ox/PES2SGeIbctsfcqESx7P626Xaz
15sjQ8k7ORJQbpfYToAW8p83vO1ohtdAsnSK5YdbFvWaOl2zr7dtf2VNMRCQDksuIPzzr27bAX8l
abdtf/XbmogDUSeylO+b4dm22KzUdDP75Z0WRZbe2Ld2bQrzblKmp62fNCtaY//dRx8H2TVGhA41
0ALZTkkKZwnN6c7skwV9K1UAS65RfYGTLorHVKImE0flRw3P0jz/7l23QTPZuRzUp3ZbvR3IxwvQ
CVqU7pVvu1FtN9LtH+3rqrIqbxjaTOV+CgJKNSs/9w9q7t9U3WFWG1e0FBUMUC/1eeT2SXqSYH5p
eAyE4R31CIFxtheOW/OPPWCUgsLe9hdrpz/a4OoFFJ3Xo7b9SjtMh6XS/9j0d5dre+v9x65MY2Rz
QrMvdrlUfNmGqEnXjmVsDnfLNphsg8bvbbdB7Pf2pcjGu621LZBYMw8G/iZykZ7KLDWPmqATaK6L
AJ/kByriGl+E2vBDkaYwQFDFM1gvPAGui4MMxaDaW89GKtU9g8qPv85AraRGQU2wbye99RjmbD+v
Zbrribcd1gIyTmzVaafw8ApuU5Bvk7GdBbfFLVwvmaNCt1drEUui7Ra2I6ntN/d6anjbvd6ush3X
VRNaiY1C/SdxmN3IRwPM1j3k+ex+W9P7QWztrW3JjeL1S9/YwF2l1k6jeEgROfx3V36W2g1avXK2
47fFtf/1VIWaSAdTSnddK2mqS96GDKbiIGMs2rPWpmg3XXAeJn9tNTuJuM0ECIEpmZstAgYakpcD
Ph5X3YLq25TY6NPfS1r5tcWwOJw0IBPWRaoHX2oiT8x/oBJgg6VLABxGBbaEQnNU2z3fdpJk+iGd
870qaMe0b/w2Xlyz/EfuTbcSDuSUXEOZ93MGYi40cE6NzmKIvnJrepMm+CQ2vHavFxhTaRpovmVX
yemuEPCQyZXv4wAmPgj3yaDejfycrVbfFUN5aJPaN2ppXytoLUWoHKW+qJfHyFJdLVf3YkvdfWn3
SVUewl7dKTPz37jZ61Gyj/LW02toIb3lZc4CUEAJ5bvFcAX8D7TlpcDkIBnxGOusA1HbacpmNxUk
bxaHw1IgQlC6j4UhoM67eEaT+306P/fteEqNGCW7yFfx9VLEkYeE/V3lGaHhp8NiL0i96QkQyH7x
EMfYQ19057zw1vuhGHMW0mc10e4DqFC1thz4kC1o6Veyum9Lkx9Ev9f01CfO29f83SLJ8JvW8JCj
BS2EVySBRq8lfmaI3ojHgFktuyJ8GNTCptIL5No4hEXqgKgFvqQ7SjL7ogGtoh12g17tS5NSthwf
cn30Ky08LKa2A/PqDYObmIMzVsuhk0egcAAmIogH2Yg+b4CbIfnCRTpMnUlhKD4sOiXv4IRzireU
qjskilcW0b40ll0o4nXaMshq810ZWr6QDPsswDwOCtpk9K5Rk6MKX1CF9S3L2qdB6FvJ5IYND8Sk
+HlfH4JoeWRY8VPsuAJG1KTkQ4dSsI7toxqaSEztwrbwpAAFQ0ODWM5DUXPFQPThNDt9K+/KnPGA
JFody/6wDFjwBZfWmjxc0/y0FRi4G9j5L9M0+/kE2R+qFEZhnt7VhwXDpqz9RCpgZ+q6r1TSzsQM
ps+8wVA8XcO0YGn8tIh33QQKN5O9ABO4gF+slXN39Xu3sh2SQr7YZF6gVDsT99e2wbnBGDxFnl0T
qSak2Zx+8vkUM1BEAKESv2vgsg+hC6jaS0fBywTZJSXow5CMeceN0CsD7gHCQBe3fjdFO+w+vTwk
sR/M/LQ+WovOkGR+DVlEpL6gpJ2nciJ8sTw9QXelf49EbARkN4gIw3tfj/BwyKIjAGsUKSWs2ATX
0MUPNC13EnbNfhUAV1+YiYg5rmM8iWXUfoHP/GMOtNRRCvUQdPJZbrPA1WEsLlZi7CordNtpknia
MXRX4l0iUrexivhsIvOHw4zdFyjShVp4hzHDlyi2JruNSJuAwboIXfqzjsVXcxJO4ry4lpl9dCpJ
f6CZKkpoGDCCjT1oll44T6GVvsla9a3tphjV2mXHFzIdPpUSJ3nRUjGWLztwdcVDVYx3TKU8TccP
rkzP+OQdR1M+qOiGM8nKwfcReKrRZNp6cb+o0lsst0+VInnAbwYI/eO7hvdN2VVOu6DPp2TT7Ehd
/Cav888KJ5qiNZ6MsaHQFmj/lAtlCNUNDPmAv5QdqtEDgIZdkxqZR3ziMIidtbz9JspC6wVh7Kgt
4w8mhJ2X6tMex9HHXmve6yi1qy6lIj80Z7UT7WzQPhvlAaktyw/V5nExXsYWgKjQvEWoG9hGmJ+B
HewoOpW2abUvcaP2tlK8prg02lEMR1E23pI4O3UTmMaqO5SydayS6DINWulWYuuhfZf54jB+APK4
U9MudhBP6W2MYuylk+51TfS7YsCo+gGsI2a0io/5qqcHzWlJBgjk+eoD32Aep/M4w30YfLOezpoE
SnoiUSYrlp+H4Q9jau94Bb/OGCfmrXrGYR0vWFcOk3O4RF+n0fwOEtJV0SyahukFF/g1d273Rugv
dbFvZOU+FaPjNKYnLcDfOxuXs6p5rTQde33Baii8Qxh3V1A7QRIx8Wek5JPWOIdzsavLGZeG7q3E
0NmGteJWxeR2zBeE7pAy7suTKTp6NzuR/Fj2/XkU+dh+hHVxh9TOMS6nYy7V71DwbLh45I7toMw/
0Zx5GUwrt4tyOCjta9SZALhrxkiZv1UpnbJI9w2tAjJc+JmeESsVn4KghHyklTeK/BX2LdJOH4b3
0ET2aO6w7pqbAFsljN6X+SVNwlNQCIdCx18Cru57YHR3CpYA0kQeTJySp0LwqDj2oMjin1W8fEYf
/aJh42hVBAJN9yoVibm3xm9V8Q9sYPkuFr4hM6nbEtlVpwJwpcynSk7uZUnYD7V6mJXhPujbwyDa
B7MoL0OcX8apstvQept788HULZdytheJ4WM2kuS17FyTTkXPE5u20fe2zx6qCFnqLF9cvcIgsWOg
EFfPYvyv+a3OeSl7ohl+giGMEVa127nPbM1grxh/E5ZTjWeKHejNi85HvJeF08LwUcbD41ifAkI6
u0yn/cDjVpbq3Rxrh87U/GrqdnOKR1ky3+PxQeUjfzcV0+s0+SRqmS/PupNNyiHth1fRyj8N5iHR
z5Cj27esN4+Rln5VtZnvgjEfBnlmxMCfwhg9lbEt6Cw7Ay6YVvAHl/YMKhPlXdmeQkrA+yHmkWWS
EIgwVYBb4JXwAeENVc7Q66pU9pasjp1o0hj3rePcIKiRgMVBa679ILUMreSfSMU0JMT30g7ykHdW
Rqw0LURvCOdXEp4PtQD2X9DUC0rkZ7iJqRtmg10L4intlW9tAL0OCf5Dm07HYLAo+XBF1Mmk5woF
lCSHZCPfSdNrAgpJSiz4CP2DYVieVZhHYxVszdQfO6EJPLWZfGQhvxQTBIZsvq86FP/HbjeGzTGf
hUud+gmPjG72il1r9SVqh+dyNj+sqXokPECb9qGEG2HzVeBTJBgHwAoPOk9LK7S2KRMtEnQidYMX
Z4EYql1bT0bb8g4QIjcX7DEemjb3EnIOMyZBAa9llFkOGitYVyevVTAcR02+FGHyrlZIGk2B36+/
V6zwTTGXLwUW5WKFNaL+PSnQh1Cl1i9VQOqq6ET8mwN1F8/zRPU832NGUZnyex7kH8I3FUuXSBq/
1UtzlLruskTiWce4NyWekAHH2MVY5SiYzc9VR8Ql6x+FWRFqRuACkXNmdAfrep/ki25TMJftIhgu
AZo08n3XFW5anJqZ7Ar6Y9iHjW4j1bwsVoegRTj5ekD8WZEMW9xw4Z6mA2Y+R7G2iJ0vVSAdG332
i2xftrrEsLW4gGkR7Eg7G4nDT2BRiEKrP4OlfAi6oxgmj1lbP+DHgvZaH5OtSVFOZyKriI96kF/q
Qf0SKPOjYiGmH84XBg2/XtRdzxhvV5GaURbz1Kk/h53paCr+quMqF9YG3/D2+6rO07EoQwRaKrzv
+n2mlecgq3edEj3kKkZ8J1EuYpu6RX6Kuf1gEIqvisrXM5aRaJ30mnJsjvZqNMz7HOwJv+4q9JAv
TpWH4xcjkLuHLND3KiZZedpp73UV57vCChykB9hkDQ8D2kxkjADMj2RnWv1DznscG/wor3ZShaJP
bgzRMa86f+pUfFtyA04N+sFRLX+boNDl1dDsquE1S6phF418t0RKqXHT7kuhQTIMoMElaYbK16R8
dBpBiS+okHSmnS/SvWXGFEWFOLls/doSSL8SpTneaxozqCBgj1x3APMGE08OJIhM/BBLDWP3+X47
13bwtigjAcmHvHWSiQvdlEKiQGZK0w/CHv7VaVHdOh8+NcObNQF/e1k2j1lfojVrjtF+kJGqt+KK
iXfjKHG7Q28v9SpdddpEwuw6m3bL1FRHAueUzPLas4h0Ddhvf0TGyED0bXwq9w3IlH0YBk1v4x23
3AvroonmghsMZCeb4+HJGqofudUwVxs1fOigL/fZcjGpfd1NfaycrAp37mJS4CjK1YfciE91M4p2
Kej6TuKRFGoARmgGTK+ZQpZcGFwtSMe3FADNbhgAGS3W0t4VxoTdCB9asyrUj6QYRJzRVWLxWP4H
X5PqoQh13A+VpD2GGuyDHsQnNcf6sRFGz4qDkxTVtR9WScDcV/rsFQHzW2OfNGX8rlNxtdth2SlG
272LRfuT2elySR+kPlb3gIwrO4N03k8/cnyuBePrVIPWioafYdfWR0mMtYc4VxihiReH6h2KtWgX
WMQ6gT5qjLZ68q5JI2+QCVhV1BBmjqYwvWsq5XvZxy8w9YQ3TYW4jnGXuJuCJXjTGqr00pijaRbU
ThEXnxXEypM4heIpGuXlNM5r5BOYb7Kh8R3adlhjU+664nu3FAn0NkU9TXL6NhZxt5/WVozMH5o0
66oAv4RZULa/dls3zQtuQAm6O54wAIkoxUA/FUU5OUo4gW1et912bGumLsL/jPyt663DtmaZcrYb
ehklapI+cToH/1QIAtVxDI0uMexFwrfTGFW8XiKmhrApYn/uxJryi/KzLkvpGI17YMW134QZUj/d
+BmacuWok2xeRLWW9zKunHsZ5uhjOg44oBh68Kkooz0USvVDbIDkLdJkvUjgeH2tjas7XjrxpHWE
9X0u+GJcRk/bggEaCpQswr1YoqcgW0E+eLg56Qr21gH/DKDNn1AzWR1LCPrDTmrAY+jBguXwXO9M
y41rYFQLtkhPc9DeAdxQTy05+qc8ns79kgiHWlX3nd6flHDEPVWUEPfou/CS59GnCflKF5rmRS6m
9BKEy7dJW8yvwWQxxvSj4olzOX2xjP4gpJiaxe34wguN/1BiskX8gcvJcLBQs2vEFD+NGfz+F9Qk
zXcZQoePlRBSCkZI/Z+IN+kNBi9Ew/f9pOl+kwcN8/4iOWolutf9ZE9wHqLpaZBCyEW5u8Yj8xC5
+vpWxzZfbFswAsfAmndq0COGeJ6oDn5Cu5TJOOJfniHmR5znXOZE9pD9bKofwPeduTYp4zRonnpj
JvsVfGtu1sm7t6b/7AZo62SfxARhCa6gKq0dY4oWgJbJSGgmiIla4ksN4NHAwbrJf4xK7sJYtvGm
cE3t+yimqKfDtew+e6IcCG9uZYo2ZBC7IxmgBwet+sA214bJ3gao4ZcV0TRKZPNDPP4E6Ir8dcgU
aa+LZ1nR7Tr9IllO2nhq+N1Qv7UxX60ajvMl0XOH+JVw9R9ERUjAjPbIeeRewxL1R5VIZHoohODr
vqAfG0g/FcXXxaeh7lHZRuoAbcEoPyYFoYl5WEd+OAhz5wk4dAglfvaIyJXqN8AttiIsjmDUzgz8
SOCZEyvAuG1p67Joi1TlGnhfKCrp+osgPJlhhdpOsQ8MRuSDSmqvU78qBOdS96T2pJsZy+QpRs0z
sle8YFwBlyQQ41777j2siFzqR1XDfm5hhkxtiGCiGF9Efv82KF2pCb0euZqO/zkgd0epUeguFN/g
/9jlu47cX9qi64OfbIYmPHdCniV3AlIztTI76O7ZAg+PCP9SDzHNJBfR6Q+ondkysrjVeB9RdhoQ
Gu3Lj8H8WqoyCZefXYdoR88nnVh4aJ6x2LJLEgXpRIhU4wIeopAhvEbYHSj1WZBO0StODcy8e4cx
Acc3tGjqWDjkOFVP7adanFqB2VDIbzMK5EkfKjqFWeY35G0LRj7oYsQhzPN+6OP6F56cYCEVARJg
MeDCK06vo1NVhk4lvy/a6BZ4CFgPYUwIn6cIkvEFymWvr8ga1qoH/9URCGGH+p9QJdJ38Y/zrQwJ
u9Z08/FiWb271IoHsdINA4lEwuCI1r3Y6ei03Etl6JnV6M1B5sw8ZJLJe1OLTi+/imNsd0ruVKiL
qcYpF+/HonVKwK+xoKK9k/Mnstxcdgux9LoG5i7/EAumbPjFnF+D+esM7kUUn1fEA7Zn/HpES2G0
iqPajdeqvFlS6neZjueNDI+B8HROXBPoR61Rz4uA8EPZqJzaSj2+WudBRPLHIFqRZan/Zi1ihBNl
BYTWRCFq5eal4fC4JNJjL+MeAyWGsFhDYW9G2/GCs7N532stLTwlFIh17wW29M6kjco9psH9C4yJ
43U7GXk/ilJ9tzVHjNANUzVfDbU81dpTOEqqPwdIoUGGH99zFHjtbhAsZgOVSuVX+7Ftr0BHuUjD
VMclWJJD2AaWHQc8DJMNgdlRRbLWWth+UqwlgxJEGbZw4Ze8mp9N0fJlyN32fMDyI/aBmyPrHUmn
tGiLxyB4QVKgfWrzSXCKsDOQ1Uqo9zZdd5DQkHOKoFpz1E3gpyn+muR/AU4N/J0QUrfn+R4pYx6f
VvqsEn5phDwSXqcq/FnM8UGogzfQHIUQqbYZFmcgiz/rVbNCSQKFXK710s+vqWTL+gNzbs+yNBe3
gKDeqckTbo3Kq6ZdhMRjbPcy4qaQaaHBbKeWEUVLM/Kt+b5V05XRvMprR8I3JeFbO3NGLZP7Q6+b
1hfBMg+opEUfDZgVl+h5Bn0V5ZgOTk/10L+bUZh+wLpOHWjbyWQh0whTQs7WOZx6WIaaHHR4TzLV
MWH6F+UH/A87js4VCIKev7/6qouB3eZoZCmp0wmveqhBwbyoSuMVusU0qHBKYQJw1h9LIfZqYZp2
YZVBu3+S0+lOEuKIn3t2ejiLadQ/joLuWiTVrRg8SEqte1S+zaQow/C9IY0/aYza4urgzTvKABB/
n83eJQuQ1YjwNRchbmG1ooINhC6rPheLIa1+EsqLgvIgSQzSnQK6mRWDXEjuX7XlWSV5tbynxvCD
EkeVXgYhQQxvteAoKE36VTMljjGC2M9E1bLRrQy/ZqVu2EkfSIcBBJBT6UvrRkiJnafF0kmWCfeA
7MpdEnXaUSrixI5HMwIUPRzNzMy+ZIL4YEiBfiEqSNz4QQuiOwV9rWhapH2XfwrtNx6zaOVvMow+
tmISnjEizO+WTHhtSwqtVhPEP1T1MMpadIQF7UtoIeClgmkuyrooEyz4DizYvGeA7itXT1/INshS
6aaYsUyp5AUT6Zr6TW0jt2u+W7NoC+KbiI51IYteWhBoLJJHrW2Xk0fnRwUxG6qv1UwERpmjngJ7
HFY5JKomGZy8RzlTfo6xZuMF8U4JInhIy9LYq3LplEu0uPNS+DJTUOSdB8kz2+KtT0rd1rQhPqA7
CPWoYphpFPlcUt97ySyDTFWWn4dV+tvwQU0e5SSvHK3MpVeRWW3cWTEAj4bki1WDeyN958xok1PI
aNFvr4TXktF69GHvYuNmJPcIWqMwqfH/rPh55LjQnCItH400tdWOlG8ZJs46BCKsiloAaTglgQJZ
6QeS1+1BqDRvETufXB2j4jh91yf0xiqE00t0ohCxZRKSN/Zc5KiHlc1j2TZg3hBVaCTxyxwk4DS+
N1ZFKIPPqm801qnSjGPQT2dlzbTnqjK6kDQDu5z5G8QpkqppsDSOVgQSH9l10NAkFEJw2+2ycxqQ
iJ4zamBx6UgZAwMaVC75lf2YhD9aOTqi5No6QzDMfq8/1JSndwVxvSRYJFKD54bk3ES2P87CH0jP
EFlN0xmYAjm4lEAlkD05ivxUDlB+taVGoMxs4LQotZigIyeTwb4KtT2F/C/SUH+tAo3KXr8qOigo
Zotm5kGuTH3NovaIP+fKRSalKuNtnbzUBtlyDV6nHIVvMWaRVHeSfDWUjtJX4xvW5vfq5ItSZbht
EvFq1aTItkXfofkdjeFRlwSseuLvTJ/3SD09jJnFixBOJUoALGBBlecG0rMzlVAXt23bCUjSNIQZ
COcEzCKmfZaGfjySawVsgHjGqlIZxNl7KWgXJpbHuEqZqkoyI6UxP8sx/g9py0s6VgLqdQrQ5XQE
UDZ27YLWMYoRSigCjCueJChZrxAcE5IIsXzqS6U7y9TCysZ05hTZl44Bnb+cfkCitrTzjGxWQMFL
9UcghEY4f1F78ViWD6YxoOzbQbgrxhGgrehPYrgcgjJzw4JhRmx1rI+bxF5I7OzgDayWEVb+IlVP
IhXhmJgaOThHM5P0jkJR9ZoUP9Eutr5mdSLc9aqWOYolZ49xiyM9gPK71oheLZwrKWZJ1p2CmnBX
C+UTn+jG18dwdKDv/QCUOWDvVNzVslntyhYgvTgFvIeZUt8LS4/lMiUM0BrkZrRhCGwoOt39bBnm
XanuiMj1ky4VDMqB8hIx7ujp28z07FHPooNYh+PB09QUoBoygN+kWLfRWA3fOmmJDqFpyYDSk/5x
VgCh4wviC4Pi1lTcWkDaY9m41E4xZXAtUbeX6HVILqW1z9NvWFA5Xajb6lQQjN13MpVYxtk0LX1S
z1PrADszv6AGZu1xoT8sCJ04+Zhm7qwTRHVN0l0qEXJljfOuq2RidZTXLMy2NiaouJe9+STLy7BX
kYwCJPOxZYTWJHNRtt15Sy5hiUXpm/pASA0WJf4WmHkxy14lzq+LoTQvlbjH/lV/nRJl2hcTkb5k
4H/Gy6NL4/IgjqajYoy274VuL0jiT5LqwldhVnkm1V5xUDKWbFw3KKeK8Fc6Y/rUse5awyYGMLho
j8RkcgDJOUFrQR6QjGxgvu7/H1fn1Ruptq7rX4TEIHMLFJVdLmf3DWq3u8l5EH/9efDS0dp7S3Na
bmeXC8b3vTGJ7PZmOukpR8sfyhq5S5xF5em/L2xRVv/55zry6014bX0YtLPRoq5IK/EPJB3vc5OG
dKceOlkNeLUq7tLLzBq35J6d0uBL8gOUOj2Qp0XKb5OejdNC1GuYaPB3gCG/FdU+z5N5NZeuDdxR
e3M6upxrV+Rw6e7qLfRmXOMsJju3WfOHUcq/8/iJsWMhqVhPnfzdwUPoK27GcY/G4KSn2eL1douw
dABXbITjzUN97BK40ImqJ791WF/UkoVhadXhsDSgrK6a32vxlqvcK5K6m6+jbb0Ky63wMmfrraBr
fEo7/SqN5gX+D6PNQ6OtH6RpkpTbWH5KL1v1aC21PPBQkmueO74jifYmSFsa7c2CDjNnBn7ypwkn
ka52ipvGCXTrIvSu3xsmSwFP8C0YZdT3sU2c4jhnv7PBTW8rkdFevE4ccbmV4ptAI+LqdfkklUNk
yOHYc2W8r3gw2WLkPZutnB1dJIeZIPKdYaEVrmh3InCouuh5wYtMT5m3tlC3Ndk3m9iv216UGXBX
k9e/uY9ydptk4TGXIgW7miPzZ2kT+lVn7nzWVzuUatYQonqbZ6aM3MzNR2nvcBh4TaOj24JgIxCS
+z9bUw12Q7vDo1SVx35dxX7c3L+1Zs/nn9dKp/hnR45FPJdOyrvrbBg43ayNnlQhPnb65FSHrmTt
7MKK7ActElfX6Ov9IEfgsVj7TBLrqMSHqUYu7Kjqh7aycWr2sOM6SMOelJQdeG/vT6NYzp3xko8W
cG/SFq8UxwRl28hdNrrlo60PDZ3MD2W5AAPkKkibaM9mzSROiFlKcXSXeHmXPbaYY4hhHKxXjTKr
olbe5JrIG8+AX/aYW4eGtYVvDsjiOKtzLJrvJTdoJcOW2bLlPKEV+2dILX8f62mfW1ihIkd2j43O
p9VO+ygis1XhJcrojOcNaUKWPiylME4sAEftJ62lWubdTzRzTwE0U0HC5o9o9/bzNnsUhDS3sIjU
In/N9nQfEkpJR9zQgT6Wq2fbWX9sjOajcotTY67I8+Ye6EFrhh3DEmNTFL1FNCTcZHyg+VrzEpJU
IIZLVlAM/dSSfyQFe6aPUSliEDF2CdyoXWJhvE8qkeQ1kok5OilsFVGLSmG6NxQ1RnF+VOk97fH2
2X8GHlKy6pFRIYUDBEAh0ejPc1LvcjlfSPV4KEki1DQnLFWXHoBmt9Q0BySkmKdZuCZ/IlCH3KWf
whZ7TS/3o5uErvJtxfIMI/IQ5fJM9uStfceVaDPUYq96wQwrXuQyfEytsTyIvjubk5Lcu7Z/NTS7
uSE+A0TmpDtVs4sftxsqbpn5i2KPl2mVEcudfZJ9euHY3pddchoI8HJJ6atyoubTble3+1WZ9wl6
BYmRYa6qcVfV+EybuZw9Nxo4VTJR0JhjL36bLI/mArM+2RAF5mzuKaGKwyJP7QDbVHdVWpJkTLzC
qWiqICMRK1jHT3YR7o8pTtRJ+rMBjAHKkG1OCNQzo9M/5AzzAoywlA+iIR6kHvrzz78am4mwzwoE
ZnNucHRiV4wm27lKof0piIqBNGmRl/GWueyuc7LmsO7kcK+KeTFSxeHOtOxMtBHhnGn2MUHDO926
8gtlkVdrhT+TDJfyDKj60tfkS0Zmfa11PsQFy8VTnHxKeWt4vjiWvssWlc2g8Hr2Sp3eqgqth4En
DGUzUB1rDZZ3tc35c7+wDMpok+KgXEB8gM2aiB8noHHIHybXh8fbj10SLNFW3h4W7jd1tjuqbwLq
sgKnnw5pbR8NthxUGL7ZNcQWA08haxeD6lOptyEju5QOmwwcyVF0fzXz8zhFp3zknTJafDoJxI6T
Zr3SH33oCH5+c/jTxvMfVfyunXgHqRpwEPLodVOGi6yiaoaUw55baGW/F2nVQbHyYuJChQC61Rml
ixOEJmOnMb3ZlRpkdr9fhbrvkLGb2Qo59ks71IJryGoCSjN3Ikkv2LvDSIi9OwznSJcHXObMDei6
UBqp4+RLfiNno7OTc9U/RHQKuPHzCNOxEZSE2PnEUnlt9Nyqv4B4+C/phKeMAHxZu2saaoU7Ggk0
GZC3fwTSItODDWo3VVCfqwdMxy1gCPp6DRSbS4IQnkzzS4VSskyy7XScdZmPUXUnOmJKrGrfRyRG
6QjQEOawnu9mNip1e05oT1RadNUrlcJekiEH2Vs1yNMc7dIyPifgaPZKUC3rrNTq0DGzy+rMnoEU
s8q1YMR6OQ/qXjLIxFkSZBV+UJ4jm56worRw1J4TG6HBaBIsXZ20pA40wu0kc5Aq4kPkQBYr1RHd
yC5r2501y1Opr+fWxc5ORPiGxbo8IiZ3OUoawozHoDTQYU6FI9gVMljyoVAPBhh/aMXZrlVBPSzR
XlRMXwNuSirXSccAMXntTZ5ogDq0crBytAcUf2TQxJ61Ue1OvxfryRFe+5jWR+rTcsKQqvlgDY8s
RExlbaceWMPBT7s+u3dEo8HzFucqI/+OYo0+6w6oKDyB4kPWA9rFKnRLAKLxaulHp0Pb1hBenBEp
LXcr7LdmvNWG7o3KcyQAl2r2zdQMVBrdHBdFoYF660weOpPbx2Lzp+Vevj3O5RDtegBgU6GdsIjP
pPaH2iCOEW1LeaK0XCWsEAa6fRd2L5QTRz89caqfMWAdHXVw94jG7GuLNNAfh+G5YhNf5n4JtDkx
btP4Iy/V9RN6+/Qizc4gGFteIXsRAmlfLBueUyk+AdPxFhuALxObgOM+utXkq4ZKGHO6PXHQP1rL
3jbldGu03gialTpcGtyPZc1+3+QuIxhJdn/VIlRM9DvoQbqgK11nb2jTt+Ea4m1VdcIGchQeHdfZ
mvV3Scf5GlU4raiotyVIwFDu5xXcwOqQesYWwRDstiKerlFi2R+xKf1Bb5D2LOYSataacfAM4WQc
CBqQm8iL/Zh8XpUkwsRwb5Y2eyy7BhCN+SQtEkxOsYEgkQ5sgjT8Vg/cgo3u1fQJukOeKOlKsLyJ
x/69XgCJjna+494fDaGYvNL8vdj/rOGj7G4k+eltTHLL94oKINNmgu6+bFXzV8FQOhZe3TMpLtxq
fdbdpds1RojsJXVf4yTonGfyZkS0y7STMeyj7lBze8vMJajXx9F9b6qHmVoCvrciQ/5cNvXP9AkY
BCrtu8XbMHhH/DXE86C73KKeI/QjJQKlx7Y/ae41RW6ThsP414J4yJnJquxsjsdsOY0clMjTSMBf
QsM9TYhrDO19Lhz95iTiRSSN9s/u/vR2ZH0vLiM8dT3d62wnDVBgg/zRdk6RpfiqvaJn0/IgsUav
0WJfeWyK1E95tFOnkGhJksAWs35u2V/R/gt+aFRw6Km1QGgnhHWrjqqa8wVuYglMSQVsV9rhQi0Y
z+m4WOhF6ZVzvK4HnvkZgZzcHhepDQc6sM593RH90ZOCW/CMFcqLoi7kF/fRJ1w3p3B+jmk5TLvH
XFbau7tyN1SdeTiqmbguMslPah53LP00oGUjkJgunstYnR+6pNzbRnIdnXR8X2ZdnlKnNn1dKK+k
tg6PZj6nu6zEy5OWH6NGsfWbWb1UzmufTN68jAip7kI9bid9AprvcD1tUgy94ygEf0yRZ/YPBmOZ
sFuU4p5Tx7kvGCI8Ha7X0et+b3f51zTP37Wu0juUjC+V3ve+UU1OmNtQEOtsNFSVKGHaYabU4nwO
MkSRAOHvonpQWVk6q/HabFD2cFWMIxBSmmcn4p71Cudij7hTBShCdpCNDB0IMEb1ioCM8aAdsjnU
ENHX6PB0xfht5Ebv45bYJRt5VkJTdd5IeCBiGyN7W/Jh50Rddk6lVXm5M9S7zq7bsGwh0kx0GCPd
cGcUXR4IRLj9WPZQ0oeXnSLBdLV4E5xJqXw15ZuaOMg8Ov95hZvuriorag56Z8C9SFN4KzdZBH9+
nX4l68jf8j7AWv4Z1PRdZ56rVVKwKEIwBEutZcpQlUodUG5HPGcVfa8diZu5o85vDjPIgn5mbKNL
h9/ojnXAjyp+3LlgGzT7yUUzuOq/treTL5OfzVQVfqKM/aEzgVJ6Cn0RPxd3O45fU6p/W6Mn1vaB
Sxfjhhx8uSKPKc0VVace31qTgd6NxzAuq+yAoBI9erICr3ZJ6yMhg/DJGuoFoWj1iIxfOIe+P2WZ
6zvNAuOm+BvjmJF30HSSBVcPJCX164gBEeqUpkKeN2DbWpjiOxu4b1UvTKnAD0hMDP1imw56q0YN
pHUegkUo8dlemkuz/eZxRwrtPLsiNMfsa3Xye4V67qa4PDvbtQUunSbURZBybt8IrxiE5c26YZP2
nwxH7se+qeW217jPJpT2PL66kbTDcgRo7NVyfm2W5aBUsrvPK2eBSSAsRGG1GznfT3aUcak0g3s0
cqKZlKuj/aPb0grS7lk4DF3UubDvofmLOC3XSHGRi+ovCN8sme0WJ/67juay79g63a7pTnIGDkEf
56WsAHhQmXv9vBIpbVa/SWVn8+ooumyl+ppyyWtxbNBZr6R7WLjQnfLfKQ5HBFb8jcsFgMX4Vpi8
I5nsouSS5px8czkWT1J76eP8l2l/9N2L1LqQAnj0YyNiMoS9a+wp+AMc90/btnRTOp5h/euQMbdx
HpIccYjgB0CczBbQmluIn1ucSat+y7Lsm7ZGhPQbljTabzanRhmX5SkRNVhbO9/JbtXHnMkd1bEK
0M/nWidrRYcbbbCOAvF3FIt7bLKi2rutA31jNiwJBOaOuRpMaiyPViPKl84BYUjKS5UNt6pPspDY
fneXqlPPLvHWTNsoTAKK9CPkfICyYTIGSGMDbjW7imfgOuQQ0zCyqA+U1xLiX5WtZ2fWZjf2x2o9
Vw0z4rDV1Va7yDbeWDQlVYHNU25od1fphnAQU3fqW4ueQnu+lB1cl1n0tKlnhs0tmRYdhfEChqp5
WatcPpJkA5RfqQ9Rjx5OLY3x0xCG8Adafs5mYU2v9TiH5kaExtOH5MEr4O/LWNmRlxqg3trBBTGz
q76GAGFtusDoEME+dNFFedFG7glMXmODX6H4NiFYfDGP51nwIM5196tQ3ZkoKqadwjZ2aWu9RxFy
ktGur269+lGd2EcN5e0wltzmHGbXqTc+c9I9lwb4AefXk5Jwa1lVxgwcSyR7Ns0Z9BjFDowoNHit
X/DDrMt9MTLolW8yXA+6RUW1rIFvGfRd7VpIBWJ6jj4X28U/rp/s6mtFyBrD6Vq3vr7lqs7qpsMJ
ohRZ03VXxfF7bCfTvQOevCdV0rP7AEC1C3m5dlQqCBMn607OJlLcxJIIJcyPWKN7VdtVa+X1xXxA
21qfc2mp12iUx14FhM71F13V2jejU7nChydFHxHaTl+aZn0pK8JqJGbC76rvudJWKBAXLQ55cQj6
BxXpywYkzDe0WaQioKj10HlaM50sA8I1t+BcgYGX+bwrZR9wDt0Qjd+aqQld0znr8+9mMu/NOrzo
zb9xdc5jWqHAqA5zmzwWZoiuvTi4qGLNnhCBdoidU4p8IkhzpfZTLmH6r/LqnXikVz12Xmhtfq4g
BKyIaRlJpGXThjvg/0NVqztBlqi4wda0vMntlgSyWVL27q4v9lLyCE2XFQm0nRUPmp20J73TiASZ
xtAy3H91OX2jkBzDZRwpmh0ZBsz5Tj/6Y9XzqEhzeW217q5l3bZEEEUBSy6Wf7PaHK3N/roY/9J1
vroWlZ0iW3c6UGBc2aFZD9J3u85XVFZ3SSKqia8OHuQ2jhLRnHEuuOzCaC4bAhlHnMPCXOFs2/nA
n0PZ43rzM5N6HK7XJB4wsIs3MeSvMz/VWyyNaR+VM6NzPkElEFA9E8FOj+d+SQCYtkcoYV+M4wtp
oW9k9njGCjMSmdDC2p60CX3fyHV+T2Dlm0Q+xt2w3hwRZGYvMR4QlT1VQ+1LsIArek2yKmbHQtU9
76sOZttK6Is1Fvpvp+TDNa0hrJayOY41M6D5oG6i6U45LcQ97YbeUfx60gmySLXmqHTk3vKUzvbK
NEy7FDEMW+zymDqTg0NppHOj3AHeC9bYmIKcZLT0h7ZlLckU5pf1oDbzb8eOP9cy+j27LjKW7XnS
xeolbZwaDXBbB1Vrmi+5gxgn4VzXVfdPJhOsh9mvtJ44mhG984yt1KscuIuNSP8zAm8kFocP62Y4
fzF1crUmlEM/kIEWOBz4TlAt+zXdx19AHfb4gsqMB+47tgRlcDz1DUKDgRVXauCi5zm+6paPfJ+q
Zr+0yIVjeMd7QJi3gz82QZ5KH2bogp1pC6NnnNZwAyCPjut6cgGXqeD7unytTzMTS1ovF01DBNCl
rEO2aBieXGg2xTF5PGx2nS6u9FPX6v1uGkjJk6v5gctXIiag905KaXPGacY1UrhrT8uieeXcLntV
mzBrrMP0XmQdkvOff8ZESZ5nmaGzQ1eONoQ2Q1wwCG7MeS35w1KP+593raWpnn5exG30BELUnhTS
QO5jH6+HYsafYoxKfte2F2gy55NcxddoREsMrGTql9oAUtk+4efDdJVTUmuH5a9rLfJct0jX6XYB
PIxvU1omt2F78fPaojdf0oyiw887xZZd+/OalfZqUIzkB/73HT+foBdLe6Tv/OP/fKGfD2vlY0HM
/sN/v85/PgcozBt6k47O7Rv/fOjPa0qP0g4ewMDX//9/op/3KtLoTxR9/I+P/e/PYVFXIMbSufz3
TT+vJcOseqQzYcfbftOfH+Ln63KDykJNTqWfrTa4+c8bx26Yzu6cwsT8r0eE7un67GLxPuhwc9aN
aDnB0TPrzrk3Y+3U1Wah+z9v/c+rpcOJn1Qjoph+fHBrG/bbnGdcW/2E2XSmSkeP7ZeyVUBp5PKZ
I21HWzJq+58P04jMr8bCfovr9Hca2X8yRMBnpRBW2M/Dr5SUzM5DNxidi8nGM4f6Nzov24ufN/7n
xfYpllnlh1mLrj9v+vmIn4/9H5/786WbZSZBREmuVr1i9uj06hl/94epRN3vpRzQ19EX92A7joDP
txLQGd6hW867QBfxPJm1eXJr0FLoF3GLemW8VoVme8Wix5/pitqTTpL6LHms3k3n5efNqDrmY2/m
bvDzz36AyCGAfblVaV49RXby/PN2xP9dKFcd9WKePRslKsLZLRDGWtI4y7xGtqOL6Hctd03ciq9I
4+CSVKsyTKX5TZ3dyv95R+r2odEZ48dYMOhmFGwi4wDPSs3aV+M8/XJotQtaox4vYuyLx0HXOYFp
/HkarOlrLOvms8BcYSb5L73g70Silh3CGT8ZVjPvoGWVewZ26GnTjIGhVftw4GQnu0reCKAk2Yus
Id/im01t8qopMIULZSWCrYlBxN3cOIVFzvaIqdtDGgL2koGxASnojxWe7B0q5g/MiLRXIGCicWlr
6kGuklRHhc4XX6MmBhwDiMOZutEr83trZ5RBdXLyW7X9ayS0HdTrW7ZAD/SAmb7QdN9S0sNIuQfD
DXREruxFZkZI2YqwbLrXVpiHgq7wLGacr42/OOgRf34bCu1+3XODMghW1R8tLZgU40LHXthMFGRp
9DVYkKxoO/XeunZJ8cRhbg5pkI3ggUjvaC6sQlwBrSd3LU2dwSynkAaDbq/mcx9MYxvMtGg7XbIi
i+i+qqR5HKoKb9LNyN3LqEodxcP8h+kSTybsOlvWWzKU2al0ULhUYN5+nNdePBk0tJeQViXjJ/NV
3Sq3FMcqCx2s2dCGg82ttEgezc4JTGEmvlFitI9AoVmjMKPEXLHLQ5a2cLBTwmJjq6FiiT4Y++jD
HpiFcom2Dg9Nh0U8m/y6Wu/uAkzfrJ1HdvzgI4H07drP1YEtBPcFCZuXAYlFKGXY/mgI5EmhnmTN
k9gD8KAFq532tvuQYqJpy7VGNes8dZhdIrXbwWGHseW+pApc1sz6lDtzoIr11ruF57YMJ1sXobTH
KYSPP8Qsr0hKpEdd6GFhAdDJWdhM0qMzgjWDNKld6/fO9PN/Xc1/XUFpk47sGxZ5W8Ddf1nEVtdU
IcHeLU+d4rlaxKl2/yhZ/F5x5HlxrX8Ulp56PtMSKsRRfy4d9IlC4hLTTyPsv9UmhU8n2eYA6n12
uTtaDzvF2E9ckd7646Y6dlt/GOeD3VLybApm1XTV2O7KJ61/pl/6qJfLW72g+SXhfmmnr86yP8fF
n6fD5CdIlackw4Jrl8JrIEX11nkftCxUqp1VIZBlVKQPaksQ78WG6iLG5cB9Q4UlTrrD0PXz3jLp
7YNI5woGivcWHUvkiHNol01m8Ua0E2GfKj3ZtOEpMO1bR3EC6sRPKQ8/HzKgS/Vb7LrAi9uXn86q
YMxskBBd4mXUd04ba/7izAUPQG7xo675y1DoEi68puxy+YuWErdBrW8XNJWGSBmpL1yqeWXyd5nc
tn+2sqgecFff//PBHCEns2BR/3mnVjhNYFrlsK/bLn6hy4YnksPe9/NeOpLaQ24PKc541jm3EcnJ
Mbm6DALPDp3jtpd0GW2MmENEGUoRndztNaWno73D/k1Crpsm+kNqVOhkgBeQ9iNEFF/UhRas5Cmd
2m5OTZIqqhC/DH7u4W7pERtmZiISdPX1M4ml346q+rTlUWSqshKZJrmDJw6pjMsK9sTTY63Tc4O8
s5HO1zCZX/GmJS6oxWm7kliSaJ+oGR6a/nEh3QAX3r5Whqu4JANwiomaLrJ2Cq4HQTOW+9j0pFFk
Vcg59ki3zKMo84NNuh1ujLMy3ESe312Hw7jEod861pZm8akxLdOe+rsTI2cI4ySJB5T3Dfq/3HpD
q0M+CeB27tt4B4WdI6kWzACtjxTznHXfsf6KxsqX03Utk6dBtQ9Ln1+6hmvLxR884Wf20Ih/6+uG
WIr4kfK4Z1rZwQ8y7WGRc2AqT1pJZdDLrCeP9YbVqWl3tJf02dQAYintmYjOp33vXceRrpRVoKsJ
m11afgvfmQVDN5plsFj3rSD80Zc9pvE6oaDdeCx1O+PMnoLZOJsDczR3Bmq7gxbpLaftwcyty6pr
f1y1uJHvdgakLZClRxqawOWzUA46jBIVXKBZ5Bo79T5WeuImbrbO7xa1WYLyUTIuIXvsBIP5h5HQ
rjuup87EtMVdo1WhppR1eZ5JmRkiYlM5z6JmDY1sCqb4SRMy8uYeu++WEkboJVkY7YthRjurbbyh
sd5dq/djja/aEuQ//0tIocgyqBsl30Fgi/w9m5d9nPxWSafL85teUuvQsZBEr0mGuaGpzqCdRxwr
f+aUZbkE1F3QWpYk7GyiXoTaaB3ltw414qILx7G6q5OzG/1b0zgYx2PEaZuSAyLMdz1fnizlmI6V
gayytr2h2yJoe7SyS5CWKnEHBcyPc8yJ/QwdgWCt4Twy8+e6iQlISSim70x9t8x7t8tPfZp73E08
Q4EtAa+dGu3SrQzl3MME2AGlIIrTPAqx+jn6gOFiCZ5DZa8f3PXarzAf5CFBNeeVteMM3s9i8Fd+
fYkoJ5o30/puluKQClaYGOFPVYeu/RmlHRMximOmVaV1gsI8pyS11vE/V+HvqyFN4OSI8QDFZnHa
oHerIa4V8s4imABk9GlRhsNYcy7fi7zBV2kfXEIx3G2uic6u5XgolWJqQ3ouc/Opj7/Yecjf6gBc
4GWYDtzspMnmpmJAKGN4O5kEm/t9EIi5M3rNppPinhsL+Gji8nf9BcFFtqRYWkkybJpnRPxBJKvd
4ALd8cPRWJDCDzEmXpws85WluHcAyC3bqt5MYSVR78v5FOsPopt3anTTnC9learWh97xI+3ZxEOS
X9SCkINyDgQiem23xdTRIxSo+HDKGDGWFhLUFTQd5toZn91r+trili1UBW3ToUx+n8o4IAf17rw2
hRGUHLbJgJqcdndCeV6M5G+TvptauquQoThPPQBYnNKP4F7mxj3HS/fkEIVHVhwZ8136K8rvq3YA
UyAkHwZt3LIX4mMBUr0Ybmgis46jKJhWIjjRLaJDWwhMjyrC8CzncamTdwIW7yISN6PDud2GtSP2
xIQgkHEfDPUR0/fOGfHxWTWQdXUTKQ05yPTQL2LYXdHzo50s5+KzXZtbFHcMysrVxOezKXbgv9Im
PudTcp20/FNFHqmb9VOZsEBE7wgd/AiTVeGA4KzwT/bdKGYiI+LLdlFo7RPttgHKZAIHkoOR4wgQ
NKB5DVqQMppOSVGZXm/YH9NQHtZ6CXpDR9uOP4g/HvUP1MP26Z69/IHkYU9VNJ7gMOrIQIq+AWKP
aSWaEZnUqjxXUuxBipFzatYBuAe+THlfFe0tzxYE3I85VhspYaeT/smKi881Lc5Ri9DDNd9sTVJr
NN/Aq3AuRVdp8fcVIyEwuu+yBiMHn56XWCMyReWyzhXQl9Gb24xb9+xr5p+EO0nmGL+tFsWtJr56
2K0OpbbbmOdujvxk7M+Y2MCWnGs0kwWoFeVOlWqDpWN5sNX4WGJ3oUQ1WAsr2ZnIS10V1LIewsUi
XU4XD71rX4hMJjrK4YvHNCXBmnb7cqxeSV55Qo2tjeNXg2N25O4q+JL1ZpERkwCULyHvLb9KSKfu
Ls7UHAy7/7eQWVFuziyrPg7UjjUrNCASgi7MaMdTFLKcFvFQd1UGX/MhogvmEmx9RBv5qVh8vmOT
jVe7/W5FAuIRqN0VrMprD40Dkg9+seujm7NqoEWReIj+tGfK9a7s1HvSanYJ/Z6TlPA85XuO6Kgr
IZfT8tlUiW5EtOXNr8CpgX0UY/HeF0j7B/1DYltUCSyGDil+WWpHBgltSsofspxOS8Z0PGzGP+i5
II2dvapnB1sVN1HChy2I4meOHZA6Kl/gePPuPiuohXgS5VLlUUuOBuHQSWYoQdVzrOtAuoO2L2o2
NGBow32p8n8Dw6A7w7hq+DB8fYZ4Ys6xjeGfhqU/iavvjADD7XE0QWoxBvT5dU6XG3XBYZIVxBF0
pFk99ThxUJPuh+mtZa1uleKgJgxm2IMZc08R+WU6RdMRhLM77jdjVUMVeYrMW0u0XVzDr4GnlAqD
p/o+5xhaiSHIWXX1ZvZdM75PEJeKUlLgd5rtGFUl/HqLkqA65uRQqHgX4d0lnJAyBAqNtWCCntYi
q8upDvCLKHrH5PMaVU0DJojNXdhzmKEYquPyTkrODuvdH7JiPtz8DICLOSb+V2tALyqYLRKMzWLy
5RYItHC8nFDnJ/2Lpmo3YCAzbFGDu+xGoxYjdC+/qfsNRTQc1AjbMwxgTK52ZKX7RB8D4S45UP21
FawjINR30xQXtV2xlSRKcv55UePss5RpU7OuwVSuPHeInMhr8i+Sxwmx3+Ys6zrmML1+HnP7vbP1
AwUiQVRww8+VLeXRm9r55K6E2epyv1I0iUeo3rXIJbNRwgEheTVZCpP+lCxHu43DCP1L2dDaoSCx
jRrfSUv0i5b7rrnsKoaWoTZrpr0mdd2bG7TAypRiixqNXT7m793s0neaG/AihFuOSUoN3PKbWzOh
Wl2IBOaxMWBHCjt9m9LqI8Ezpmayfkj5BlKJm6PWO/alGntMCUp1bQtWJCIsY8EkFa89jACAbkrw
0CB0TOIoJXNnEyaghnf1zMIvpcB1a6sSdpUhPa0BS4wmfFSxTfSBxtKK4Pk2N9pVkKbVF+mbSntA
22N7K5lkLMcvBaLwIeIqX1atI/wkPTqN+k276bOMh2NusisUa5jBWHXZX60c/cER96bZaJ1fCrdP
gj2s+deckg1gKzyvrN2AV4s4U5SMASaPYK33iTK9dh0nnfukJmzrImVgji7WGoWjZnpzNHNaH41S
cLtu/xJkntKw7eeruXecr2JVvdS6G+4vO7KDUbcfmtEJk5a2W0P35w1+HvM4QJX2rM4oPqdjXZHL
lIwYrdXdMOK55TJu1RjPXLvL7d9VZkBig9Iar4v1yhRWjApxKZ+5Uz5U5i8x/1nqiQu0fplU86C5
r80aBx3gvp6/pdk9ShqfAvKQzlo/R81TLq2HMNMfQO1XdN3wuKzLNlkWkCK0WDG1kvTekHimDpBJ
U7xvsj/dVU85a2i9jLT6GQURG0FKZHT9EhUE9Cz/j6PzWnJVyYLoF1UEUNhXCXmpvTv9QrS5jbcF
hfn6WczbzNyJc/uoBbUrd+bK4NK13yD1U9Q1axt35WUs5QN5uU0+pK9mzDkM4/fQLhh7HUtvs6pF
xTBYH3nKh4zKRmW8Yad/Vh7ljnxOPSdvwXsoE8/u2N6NwY9EgBrfSp3d+Nk2HpW0zYbim/7d5lcE
/fIyzs89AOgWqt7EfDr7xi3weev3t8qZtkAbrk5wtXL/aFrHCbYBZb1v/3cjzM2lboKb2TfvPeV6
MrLDGvVsLKaLkRbE18qdUNQZsZF00qOKec3YzT6i8mPOilALnradaf9bFNfA+GIuxdZiOmhtRR5j
/G+Zmi/OurdAeK/Wio8ZB1wVfg6SYFm+VMOZw7zzgGS5XfurByTk+ElEI16nGsNqEY5MAhR/bv0F
g5t7xeYA48NUd5k0D8lsoDXaHD+aIA8hF8Xtnj8JJzfRcf5l7vjf1O3NlIB7W/9wyABhtHejURwT
e12g5oelzd6ratqymtmZJPWG8cPhIArEn4kUFLXvbXHVU0jCddvyDbLFSz/WIS0VGHbNX+nVZ0Xp
IIDKqY1Dp3M/nTQmHmyxYIQoNfOeitJy35IvRdFcFaCJez/RuvWxV+mTH6ytOKBfWHn/fwm9i/yV
yeUeWufIUunQdL9zRSbWfnatDOKR9azLh0XrTbKmtjojtPqz2dmngDU61Qd/cs3yB+gYJZsTg9KV
ho4NfeeMJ1VwPUGww7h77sfTPBw06uA4ky9j9qtYMwe9t0kwyA9z/9mgVuJP35IFfZjFjFGAVU7C
sV3JGZTRuHcZZLoMlBX5/Kz5L/ZRR1V5dWL+z1CWjr2DfQxpXxwiN9rpPqB9rFLus5qanex+nfb1
maQNEMhdkf0lG6JmCpEm789dwRPS+LkbImHFjETjX53sCqtdtnZLKGowING33Pq7xD4GXKjPrfkU
VyDkkq+KF7w57sjFT5Zzrx/5m+wGF7MeujtkQ/XVaPdmtxlHM4bOERMnEcgh5ppqbVknhP1IBoFL
jy8l+mN+TPv0MBW/TfOfHv8JUEMTXbqqf6nTIjRNwLiWe6rH8SW2UWsNDlSbV6wLZYuHhXO6g6fn
0KmKQe5jKpI7rKPKyobN0hY7lrk0iDJGqxLoGTn1pgzdGr2RAIq229CGBGW50X+SvATf1bxr3uXs
EMCcNrXP0I5DtgxqvPNuOBMCk18OyZGK3il0K06HH3oLGRWvMT+0yd147OQmmv4JKPYQPFo6e/wN
b6Bz4AzbMgIszCNWQkxwGiL0ErKus4Vb3P51PX7jqXrk2KTxxz6sC7O4Dh479uHzGJ/sMTiIpN+s
OgZRUQwr5MkDdzO713y5HzN+a5m9HOcsPzhAljSQiDToH9BKH81lwfxUo9TyshfV2RC4E/CVBjBC
lfGaR7N/zE2BolY/JngvQFUzstdvftP/4C/Zj13yAGDLClsPzBPn/mPhkHKHALhpZsWWwOVl0up3
MxGHycrCpPSfeyGiXeBw+mrhhGPUE1qUNWvbdN0AflfcTYRVIau7/X1iUW2kBgIn7QpDUte2orC1
TmSY9ergerwII2L3vHfs4m0e1nDWcPIZ9HDJ7J3JuluDzLj78Ad7m95Nn3kTbPwk+GeL4s7gLpp6
5p3oXJ7BB9f5UwXnoBkcverJ95arFzoBn4tSV9XbLy6arFmPW+HnRweMW49rkywRllOxbYsvDwEA
ptIhwAluOAFVTYxMBmn44ZLVTz7PN4f/1qVWw4CPmLJjgEVyyqhzyAqGMrx7i7Ovyt+W07Gvvh15
c/kE2+alzuOtVd9yyIdFdWyLeZcSbKVddGMJ97v1Adrwg9g9ApHY8fHsFIYAGQV7ifc1BSXYFgt7
mXvc13iKAPYwgKZsqbHFKvstsaDG4AhtvGybZOZejywIZqKby7NwJPlOdnJsn4vkxcNRDYc8gR8w
pNi0SzwOffTaZ2h+sOGGONmV6iProDuyPYqMK3XZG63fOuvBTPPD4KFJmoTHnAejfYFjFO2TInyf
De9Qm5dBfauKNVv9488UXXoY3Icvv3pKK8y1Q3aXF/k+sv8zxiVUeXp2hPU65PpooSQ23P64GWbe
e7YWqzZvGvhXsZyXIMDiR2Y65lwb5MVBxMqxLQ04cVRahaMMfe3f2spnfVyGJsBBsuL0L4jDjP0Y
XXIGH+f8dPJPDTmHYLAdWn9HTgF1fmM6f7aW12SennxsND5rML30XyW3QIenoHpXfXohhnyEzw/y
M9h4cL5uc9qv/AA6T/Q2XtAkzHhr8OvJmJqlxxk3aYin0avtME85hO7si8/pUGWYtQiMRDGZbE7K
hDBnZgzc11GwpvyU9f/wSW/jsdxQt/3EEhur14ykV55cQc0sTZ7RWRPtLvQ1s2fIVUBxqD9uZnuX
Tayin3xwx6W1ARgXNshiuf4CwUx6y+ITaN1tXuDRSE5zm+0NQh/KwzQmWd382py8ts3YrR5Nu2Q9
BKqMPMWEUc3Mf2zQ4zNmoQr/AySBrogJ8r6ZsEDWWKFtJevObW9iJhZwW4eayybf0U/Ly/Gdkkon
crawFwkih8g3kY6GVo3CFA+el5QQSex/WHo+QM/ZZ/CchK5c3n49mv8eD2b+SF2gu0bw4i0UN8Au
YDBLvgNCY9ooEIkrsWBGsMPUyv8r8ahw1WzuS7NxTlbvnij5PMSyf1zs7r0fDWKvq6dUbEv08iD+
0WRl1kQYEgyzmr3VpJOihZeOWfDD1+5jYjt7t0rPlV+8DKPgCZS7WFMbKTAe+qzU2Iq4/kteHwvv
OVumy/rZ5VhMwFORFFkv6LCeU+s5c74W3pEueoifZy8MHqeBcGRCMrpOpmM5Tvu5LU7RlB1d8TJy
tetIhtnFp7Dnc0/2hg3ZJinqwxj8Mrlty5cCPnuAH9qtze1kYNtHS+WaTm75GJv6rZyoHPef+B6E
/cCiy0cqy3/RNbAPyVvE6UOR6UZwkRpZuzVRdTRc7hUMwS7zQ7S8ibIDa2ay001YibPFLtUpae90
nu7qojtWAaVQwZ9hef+61DWwc24CytLJTYDi8xIuds29iabZ28UVBYBgS31orQci/dgDvuPVukVg
hGdzoZyhTjhyi3Uhv50HuMeaxYzPdlexz4nQqPjy9lqyBPglFfnu8i3xqwJlXoZd9kPl0cFJaiCY
K4G6uZtxDNgbCcCkHT6qBtMyfWzY0nF2Tx3AGjjLMS7sUfz23YxGx7KRSJOw/F86ev8a49IsFGVg
gdQ0PAXjnhKwbb9CduCES4HvPR+fhro5llV9n0yv0nc2/sDCOscJsxXx/Nv7FbWxU/w8Y3mtTUFU
F+zOCEpAMdIm2I7IxaZgKxGhvTXfzsG/kM3unygWx32nJ7psnXOB0sNi1JiPI2mmoA2b2GYpI1/z
ANVaquF3QbLDe4qf8OwK6kkyAtKsm8mRJaneWXp4GHmBoWKjXysfbNCxKA0wI4S7ijqm0HMBCWp7
TyTfAKC4XN4IRN4qe4JR2+zthVF2NuLvvhteVOd9BbP9zKIu3e7mDA/zCvWpktCanyFoH1UZ/KU0
YDamvgrc9jFPbONmIdvYqxiCp2pSR69mtwq3NOw89Q8lzcRP3yR8JlbQ31hfnTzCyrVXXFbn8TQ1
xz7jFu1XkFSao4y7kI+ec4nhyBz3U3tnA7KQyPX05RE90x9j128N0mdV6uw9nAIO43Tbb5OVHSR+
uSbjkdkZFNwNID+tut5j7zuQ0BHirwCxpQURp65g8GMZt1gL8xozB6ncdqLzoavuhwHxtkrqWyZ8
kgS6oUePsbn0aCjLvRe3MG6tWxR3RNSJjFrxiG0i9x5l+4W1g1eVsllDWSBMK5xLeTXPJKeCA4br
9sK/wnm2IGxFCFIXE0FiW86oWlMmjsXIwr105Uu81OWLAWzJyGeUR22d55QTGP8hhsBWc/QbT10h
0tDBYxUKc54v6ZKP58z5XoylvFRlgU6Rsicqjbq7mU5fbRGdq52iMfLWGyMtbOIZU4nijcJJpPss
XKzmCGUDUEfu7rrAYF0OwD2VPu9CdCf4AmcqWK8CdKrI7Oongqqt3P6Ihb+7mIbI94w++H6ZC8rR
2i82sqjTJY8EhW7d4EuaTjWzmp3soATEl04ncl978oVF1F9etQMPf/lUSJOSBqJvuZqbPXc/l0tL
95rF7l08DE9+2//XY2o6WIFhhqODqzPgbJ5BWKKq53+zlxgXyy4u7HBf3UmMB4eCpZI9IEiQOT6X
VpkRYKueB9bQeHoCRCBjO1pTcRVRHqZJ453ogzrrKoN2WiYnP5smwGeo6AO33sD+pA72FTvPj+i9
xyCaN/Jncot/VscRi0eardRsvbM52sEeLm91RkAY4x7+VhNzTJ5FuF1cOV69nku/9KffZPTOxmR0
QAPyT5b+QPNreaAJw+aSb33L2Yt2VZOxb4GFS0fuIWvwBEdmjK+3yri35x9GSvy47Zp/Vaqb40jV
9lVWaA0pOfpdP8/dTY3WPa5qUmvuYH2oCOKqbNpPV+kfo3K/BEs0U5Mq9piwuOBLbVzzieWSDDK2
S0GKUkqeosUwtm0G4eywAz2AGXqNYcJjIJUi9CcCfjJtfr2WTLOHMdCop/cAJPC1oHRok9lDhlrt
eWG1iE9fvsV0+h66GiZYqbjdQhjiBZR6Wyd+z0ryvZtu/uf6n139nZo/4/KbpH82sjj2XcIa1Jpj
uHcZPqDXggmE4MB7OOGES3X85TlFtItIYGxZ4SzkKcLeKMlysFA1c/PN6ZnnNJYPqiSaU5mwkhlG
eauRDOo2T4B9sDmOjAwgYRyT6sVgte+tkpBVMN0F/uRsx5w7UyT52ZfGaA68+26Si8pxmeNf14R7
3anuHOOnulBM+QkLtTu2acEfv/BRVgsaFuSjuo7WVMpOdTQeWuVv79Kd0RqAY8DJNNjYTb82D4iy
yWhQhtT6HsB+vFrj5NEw43/onOLOKI50yNcAB46R57vMBSHYJRfyhhc3b/4Dv3Ak6qx2AZyTnVZc
JEXz1CuOeJtEqVWYNq0ZDRdwze3MlP02bmXLeOIehGuJq4WIWBcMxaL1zsKol71ouZXgtSH3a7Wf
1jK7MCn0Rk7lo2m9A/Ey1wiNsSd8zsHsjZhl2ywLy9i7wyRsccfTT25Xyht1wCPRtC3SyquX8dc1
OEViemN3uuS1FmRBcpY5uaepZIkZzHV69Kkg3RVLnYXe0lr8cnFMyDlVJ/Jg28iP5xBEXxt2NdSQ
otF/deN9JLEzbwupKensJ3wS8SXu0ifVRff2HOnjGxZ8GiSyl0JX/g7HPiMdn0me9mC+52AbT0lH
tzNMvUpaJ2FO3nmRD6XlB6fSeBmaVrFgWHnCkueR90aymyb4A8SMaA61PpwEmLXqUIOnnkO4tcVT
2hbewfacNkxtF2bY1D5NHVyTlUHT1M5taDN1bHNAGi6k7AspZNODf2nb1mcRLcQv0Z75/P/YxR2a
cnhh6/c7QPg/zyOqxRqBTquJmwdpOB1LJCy4c1B8nOixYxe4JbmKiz7nCYpWYXoYmuEwlhG3HcpA
bJ/1QEnAq4OrPvUMnTXHmC7U8CCq6WTIqt/1DmE7kZB3JKQfx0zRJsnLLf4KvJkRdh/tTGdrtEIK
HAhRUickFpw2ZtXeClaHdAWMoTN1C0thIz0sBvbDSgMdmc147y3+comdZo+OiMLezlyy0waxIm5H
cEuf7HSQlJvaZkZi7k7djvVZVoXd5F+WDldByfuqjmR6NEBLLIYH6bJ/te3yxfUadTc6PHXcJndc
6N0tFrlg34r9lCrIZ3bNaza2noKyNuD0l7Q4MW41bg7dvSufI1VSjdAvnwn++kmASncSy2KFC4N6
Ym4/Joo2EmaX51ijidlOfh19kzFK2odgIaDFfMtHo9u7lGE7nBcx0NGy7tYmaCN57BI5jpCErILf
ftnyVcmAhaQxlP68xU+oEnu8WOxS9rmN96DPBBNzAbtPo2rzXBwT9Ogz8UTg+ukQul3MUzzAtzTI
oatcuvcJXcSF7a3FGuquMJkguzQ92g2JSeaqsHHxjQqTMtVsSE5wILZKCwgYsATR/4M34hP1xW9v
WR9hIO4QQA14F9PiHgEt49+XeE95p3A3I4Flz66zx6foQ5JcNoZdPkgjgp1hBI/lhB0Pm+573/jD
rfTe1OwDIXD5MbkHMhM5soTqgkyjkEAoE6E25YVegD4EdkHZgb66ALUpcmJjWSeHNiGTr5MJ3kmV
Ccx+0cNojF8+NVCrbGRsubAz7dVGfYvouma/zjefaexeN1Kfh4yIdd3Z065YF2jMkYD/XfsuGVub
68bCs1enXKLK6XmqjS8TDiQkD5ZF8Oi+A5P3Pywjhk4PdDsy93CwtPdYErK4tJnJ8gEM0dZpUHHn
Jj03Q3600tLfYlGmYYiJFA6N1SwXh7Id02TLD2RTrRK5e8tJsmvRPeZDWdwvlnfxcPvcOVBj5dh3
e6K4amM7lBx3tf/Is0VA2aXvu+z48DEAss6Is+wAbo7dbkbOoSBkWMQDjeBlQ4jXm1vSFmsg2Wne
/cjIsSA1DJj2WyXrMy7Qoze5CtJy0W3HTocSENBcztFpEqchqa4kzLpQyf6Yomh2GMCgMth2EVZS
7/qSzdmafDIwgdTVafBRSgruzxws1WbMsHAb+XlUiHNWFNn7ytFEHuGrwC9b+FJtaz5Mn/1uPP8f
g2nulEfuIbiH1cw5lZRbBUW6GoK3TNNfUwMsIGcsDECuKm/3gg7EDRrDAlk/7xAM10MDw0J9mO32
nCUjNmah/kksV4TkL5J/sObGfIT+uJ//akGOuA7y7ZCZ/Nzlxa6mgz8O9Z7NPVc+MRKTT25+QeA7
ZfYNs5Y9NpFsA5efitIg1AvbvCoDX+G6r9liYtyYjFfHS+5cef2/2RQkPZuLNHkpeI9ufIdgv1Xc
nF7GV1BlgJLST0ZjRhn7Bgsz3s3CPCZ54N/5+nfqtHkep4z/dSXG1y5+5N4K/lscjEL0Kk2M4AEQ
zcJkGEQpKIG5wQecQ8DdqJa7Zi1T0YOJSJeYKfZU/AyDMYIWwKwKPeJBlai6tlntAEw/tgE9qU5R
P5awAcJ47HdKyAkl0iItHp9FOwGUsrNfylV1uAQVyqj9WMea2xuSBW075JST0ro3UJwOizVwO+ba
6K7evUDIfhdlL8aQXUqIdlfbZ3wpMnFTdZjFyLuI/Xe/SAr6roKG9OKzU2M1jqePmPWB6IDzmMzN
JvCEc8jK+iBz/azWj0pXXbLvsI5QI48Xx29tVEr1uwwYGIPC/ghSVpopiQ16PlBEInWLfY+Mmc8N
0zdeEo1EWeJa2vbZKvZNiYkdeIUJB0yZRsCnqEbswkNQXo8pzJ7JqxhyFhsVYUSSLL2UtiMKZbjD
A45IZVOEiTHgxu4lR102RpjDA4whEAePBo/9xh2w2rU+LRN++UOo+Ax3NjjKWbNPHfX7///fcXlN
/fnD8XMYp+W7VdOFZbYWludgeRUDF2EvE+sUxmkgT3k1ucAGV/03q7/qGrBk3KCkuBWZ8irnGRv6
Ex08y7kdUOrKpXtjXHvLTJb+LRHdwN358ExNNQoSAR28uHXFJ11c6CTZMiIouIojgm2FBLE2XJbU
h8ucRuzkLBnSh3AZFb6G2RKANZJg661LN2J0vH9j9UxNDUCnJt/jVl6RFj49iut/OtRTdOhj+FpL
X78LCnTQz7DYBLcInxOdFnMT6sA8m4Jz3TOCa5/06PQ9BIggesvl8lJ0qMhJdnVTQOviCjJ69dGM
H0G8PLtwcrjt/3NHsAsufufI4X0UD9Gvhv/tcw6GJSE8gle8g2v/0KGweh31yMrnqu5Zy3BojGkJ
yaBmGFMLo8CINOZUdSD9ZgxD4GA4LKhfePcG3m+LuiSOeiElwy42DQjEwYxwp7u+1j6mwwT+1ZQ8
Sje4k4tThn0HynR4Ax/I4JiYBTOKG7piqY9MUZTKTKckG18CKgd2k4lOEdF2coxZJg21m7AQy7+Q
hrgKNeN71Rsgh1oLSzCM+c28BFuQ/eOTWyIUrY2RVku0087jQ2pZ94E+DnnjbZut6JFd8p4vizfx
VRUejvqhJskI0u4Vsbk9WL3Ns+ZhFOawWaMUvAOncB5yqLSkBYIYEgEy57uQ4rnjoMCXQBa1q3ip
+VHJx082HCjFmII2LNeuEG85ZyZf+rVnw9OFccWAv3U8DPOmxjKU+MHdkODdYwNXcgftPwPWPOTf
eYn5FccwZtVW9wMcZ5t5cSLtg739GpQJfEK42aDjYqafPgi7tqaws5rJp6Hu20XM2oebE9OczU2H
sm8UwB04V0k0IWNWCnJmKJ6uZmnCIqHJpEu5xFIWcqyEmV5ZrwHD8pvuoKDrRKrIcFSVlP761s1M
mU3imH9xDG4DW5BiU+dX56Fr1w0zyyal3C2KYvqQxu0DwHJ+G5pgJOivKqe7TlOjlRkk/ntCzbQK
YNDwjnpxkJNrBDHN6sGqeurjFIlZ19cfpUF7eEX6IEzQKZZq6nbS6KkWXMrdolwS6xa8b0nmgp3t
/E15FPJO4thnMfUUt+CH7bh4nZ0s1N7K7UjnR4/32SYgYHRoaflRvXy0ZBTvJEGvsH/KzVRfWJt8
2r7eecWCdjmRnF83cbJry+NkfMYuekDWdxEvI1DvSUjFJHqzVfJ+kI+kuKuQs5gCghHTI4x9Romr
zj5EUGJW95xTbHMCRkmHok4UvY2/kjIcTXAkfdR8uzq/g/a1oVzyPtbFtRHjQyLNP+6mfDvYFKMJ
Ee/3WljgKbjzbjm6cUfkMXjOVKtZiLJVxMu9jamZ34G8wpnQAXYR4KdwhgEOKIUJXpMogeu0P3ZL
MMDz5h0bOU0OlYNsIMGJ2Dp7Ozn1xcG3iOKMCeAUw+4uulV5aANBX0oZP3AosaSUFFGpNr1OVOIF
SaquBQ162unya+4fvLrCeilBOzSOLO6D6G7suW1mVXboBvhg1VIvRzUQGUbpYU2cgeUiUIng3IPK
kj3SeZB8+YPGbpvk8abTGA7q5rGJaFkkXN2CxLf+3JaADcugEb8DCgIYjXIZX5KYPJrrn3pnYKsq
EfpoiX1ouO7udYth3vJKFo4Jdk6c/wT8Pex9scNtUEWQpDlv57wYTpo/n84QNJikiQ4LaHkjC8TB
8dQDl04lar6J6z+mw3kTewtvLaKWwiIn4EKOLtwWVVMTe2vTu6qGXVwU+TYaJFANksbbwltNkX0D
jGYa3ZCbq7W1odCGuhDBAZcjaOK0sKnDSg6EbNtT6/saOfqJm6XLeYQ8QDjOZPxSH1xS7NDsJa2V
NSvtCaI1jvhxuEM/OHdt21yarrZPXVW8iag9ori5IU+WbqBvGN6KG7IHe6cX+W9qlt+uQmovUvqG
qgpdffD0JRDlDJ4x+uHtA4o6B60jE3PaOabJPdNR/nmgoQxq9EqLr88VQcUdxPdpgynw6o3FJ+Vz
FP4kf1wcWCHQvLMBwbqXYxf6PU7hGZOc4iVx41G7t3WJgr/ABjTRYjZNZT71s4fZIgNfOJrjf27e
nvKCjYJiLqbz2rsKwQhWp+ocGSQemMzxuRtbqAaKkwUVzms4F7luMCJOIDutWj+WWa5DIMz/5Cr5
mlOPNSuxDmPWnRkjOfZL9z+tQQ7LOfkR9tqrBkbg0AeKsqK4fOhXamI9E6lqsTWYSD8CX/G9Jt3i
uXZ7cb9r3WEVtOLrrBikW8oQYaOCuG8inGmpZx8KEyJmVpXPyVRwCAVYALBS9d+QYpUzfQfzvPMF
XRkdfDuA1TLsvaY/9nb7YGVY1YIyv/XZaFDKypK+mKA+B/zldC881tXBJfcmj37B6sNvMvnIA50N
a1ephmzC7Xaw+G/2d9IlHM71OGzdzDmmEUuj2a6JurT5GyVU1N2lqrnPc8HcjQmxNu0gNPDtcy/z
vmRWlHQ9g5dqkZjB+dO++Qsi3H1YbPveHfC8NyDuNVcMyjJ5N3WL4x+Qx2mg+m6NlkgfrqGizIEt
tXsNQMuz8PB4xXiHr58VZfFtW23zNJnJfe4nzq3EODc3BEFrU76tDPS4ysA8ZxRPsFlq96qtoL02
77lw8r0lcNAFzOrbCKRTbPKXH6lWcNWs0GaH93hS71Us50OSsXwwu0+rqCFxY0zbguggas7yg4TU
dBolQiMCVMIO/eSl7ODHHNtN3NZ/RjG9k0Cj6RO0pZ2zpHZQwdwAhc3okNVMWpGC7AUcSXzZSoOS
wdxH2JSe8ZH4hCLmnnyMjxedxgv/YpqJd+RqeEck0wi9JMIF1C3b2ul7ap+ku9GBZ26LLPpPyRXX
SC3s1Oyr4ZGrzDUHyXEIov36qOAhxzKL5VE1oqX4SO+4Rg9HJ0Z5aNgeUm80XP1oDaMy1/acMPYs
vsq0fWtaHAAmtvB+wfWFfAPKtKfVxK5baHl1RPZuvJURIcTCZXtWm1NotyYteMuf76GXYHXlccuY
ukycZ6YFkpZAW3wlTrSpJ0xo3Ja5mkHN3BpVhK2rpi7TbybrEFfmgEnWeVaXeBpmMLaehBlcW6SG
sHUUE4kFZvexXJetWfmJXeuhz9PqvlvMR1yLl6pYsruqYh2cRAg/I7G50PWz58ImyTM4PeL4xLFS
dv2rG3NWL/2IHdqdnBt36ttYjPlhDpYfhGKBEGx/aeCUJMkY41z8hVM1nWv2JKFS3l/iMIQF9KEd
kUJeS6d+U3FtHPwFy1HXYFtTNlQENZzT2HyA2ZkeY25ZRCD43evJoFmpUkhbCYQJhLCBb9PNbbwr
Rx9kz+mV6CLgQE9OO1H8gx3CmFmXaQgwI927sSH3duQ/T6Dkmwc15XdkCjBHuOqQZ1O28+ZoM7TA
xujic0X0wWO/7K24AbgDudAWATsNKN74nNmtG9iW+LbTZFfjl2/JoG+wX6fHeWYJNcg6Ooxj5+Nl
C/hmLCcAwN2WiKO/M5S1/jljflTzXB9L/I5Gi6PKww3c/URWQZvDiN+vhOg02buhimnEgqHfeqO6
CTJqiW1nx4mQN427OPrHqvpMogpWi0WXnoghExL/QR2EDDMQDtUzy3FjLg8uuFa1eDEOTsLuLbNn
GjgCNB682GLOAAiPSU5LqnlU3ZTsnUBT6aDi7nWcF5vNkvpIErKcWTY+uOwpw0FxyHHZp6GA/IrK
0Y4XpHE9tz9oIRinx+LLdrBcRbQRhlJ0JbEy3GuycP4RwkNhkzVMVvcijYdc0shTdjYFD/7yPuuO
YAMQsYIyHDWiW+UV4g0lRgRd2o0jR3xdM5gHzL8bqYo+jMgDsAge192ccbSVIZ9Jx3ZnUfuQM4Jb
5/bmrfWcHoNJR4g7uUVBw3kCIGTBEn/I0vh3ELWguNBDJYtpqCoSNoF+L18Qf8wwrxPC6P3XUnjI
zKn9XIFQzobsI3FmsVWJ73FBTr9qTNCkKW7CIO/pxyxNfSbLTWeNAX4HeW9pu+JPzU7pqLxTYcPE
9QLnTrcV7aZJHCDkDJRVaT76oAqMa5JzAKiUtw9buRAGSH4ZhNVuzbz7lY4RbUn4IkwvON8LGNrK
kgv3tZKKRjshuz1ggi9PiUzlzsEAtnXcmdt2lTE38I/o1GDFnZBYpcRO7QpnSsMBOEXc6LXQxFLI
PgO00Ug8mRkZ1zGOg5OZgx+aqEfJPUUkmO8VzeX9RlVUeVuWBWG6oOJ2XIkiBxoUyPqNmbV1nORf
OZQgO43ACbW73M/EMV55TnD68tMJxYAv5smkKoK1gwisR1w4T4MCjRJLm5QmX68TERsk6PWwJNKR
A36BMMNnICqNTRPr5SJjko5khXdGlybQ18k/Vtg36aAHPCkEdzZgept0wE5IE8QhwA0HazTlsi+r
ktjv0VpsuRti5v2uB+RGkVx6CMSjX3I7Gfla7I2yfu69vuY2g160ZFwqwHGs3IOOuT6IKSdWVCF1
s3dG3Z0fkgnP0iCWdNdQOnTktyoEI9bajN6/V6+YFuTFQHVPJH85aZsBoTdwVFHerHwOERxdJqBR
FeqYd9U2njHGiHgod/WMwkPUGoXHri+LVM6Nd9xDjJkwDVrscbkodi47DQYb614n7THqkr85ksQh
KvmpZdqvlenfxEXQYTgwN5HXHXs08lp1v4E1rHvEO57QJ6rD7XubMAdXOFvjRBMjF5o4Gg6iHAS1
WSu+II6fAWH4e5oXCD0uPFuib0macJXylb7ptiV21aPAufN4mwNbc+W3PjMPx6UTiFPfZ81jQwia
XIFhJOllTJO/IepweJb63SziEi7+QnjC44ECl06cgpOXBRoinMrWpci9a9MCAO0GAtI8cbMfH+2R
C44CZKVMJ6VsK6oJFmDONSvCsXZr6bD3uwcTNbCTU3CXtCVluML50wJKT4adzqmrIRzpIwtwyLW4
iaHR9TtZtOegJ1njE2oFkvbPbyrnRzrPeSbvnSq5eYa2COj6xxJiaO835/8xdl7LjSPbtv0iRCRs
Aq/0XqIoWy8IVZUE75FwX38HWH1O3d5xb8R+aHWRIiWKJjPXWnOOyZ8VXQJZveCvw83CgNQSiA4D
guQPKiEHtfdInSnNi6l4VUphvOqa0h+L2rYutolDLgmTC8q6cQ+wvj7UHHw3TM6+fC9jB3Zc68+X
qoKeB79voKZqAT0wdN1EerW0yOvYy1RF60Qjud4b62tq1WKv25gYutLyjnZQEQcTrOjmzHHZVoBh
h17GbBlOmD5pZeDtIvOlHArAzhM5F4qBg2UWHID8NQO/cuUZyQUgvrzmcfKGmOfVqxxaqg7nGj6s
FZiKdk5a+QbABP4RY1kn02I1GIGF1eZS5+7GKRB7Wo4Xb0lP4VCeEpTW9wTxTe0rQsz+wWKwuEK9
xEKXdVtbZLTJ4vi16ZsbpId6SX5OvPKkGA5aJB7BHLjQZRWjcguGggfQilKGRi2THbN/81N409KC
eE5sDlxWKJm9PnyK2lRv5WSXs9iIbIOeLGOfgt1mfdwBlgG3ktjOPqLvac7SetlDni4c9VS7pBej
OGCmYLpwoN7yNHh0VQKmvnFPKfjUtyzAMU7tthZu/gH4/2yZFM9F0c0c+OYpaeoSo43bv0oCdlZF
Kp9sqhumLbPNt5tdANT+mcK7C1PJxgBtkH0N/DWYczRwJeK2TGBQALAbfLZ+n8Z1zaA0lmFy4kUD
fkQLGZP8U6YILIpsep4JqpZWGmIZdSly4nxhmh4jxn4gPsnUdlkAAjMpdLXObfpvSYPGJqFfvkE2
V8CkAewZ8Qlsoqm+9I3fYVQfv7XODz4M32NxnMyjNPN+HaSme3Ty8jOo0OXEeXEqMAud6piaKwUY
5pQw1WpA7/1EkuxxFIN26pCtHV0dQ2dc00PBN8uh7qgF0QFsxiJImjPpIO6pq4BBU4FiCl33KPpg
048uAzkEdAMjr2Jn6Vm0s00/xf0FbdspSmIaUsje0wt5esmDYcmvoBE1cnIOOQxA9xyTv7Wx4H2I
lSaAjoiEqQTkZ1iHbOg/EzzqFM0E6oBwXpjGzJv3EJghu0E2Bs0+rBLszbm6tDFqRmEyKNBD1Jeu
T1HkTkB7ZUmVTFjt1UdsmGOm2EWRGhcVGuOkplmLavIywIkhKH5bntLKJ1YJex7xBj6u7SDZqeJA
cATqlvgwBU15sKDLj4lHnjARmtiU6ce4CoEqah/Q5fBsF0bJ+SmqcKT3lJulTarQLzRT55rA2r3e
lCyNiWutnBRhbxfh+OnT7BfxymRz4xveGxy/VqWXSijZDfaE9BhE+T7OSP6yOlHD8Ga9jR4a2eyr
DAJVHwbVHu4PEXJFigPKb19j2Ws7pbkbF1lvkpXmO8vFV0Ge8C43kwqKbPgZZ361pN8AdNC4mcYb
qrfkgkI1Ip8JhbavgSIg6+qmDDvbDMb4akYEsI/6mO0gF2AQ0Ya9lfHnorSAyEEPgc1xk6iB1Ec3
UxvEBlWPL7JDEXyQGoQzK+IAMhu1atc5NU2XriZJMFnLyEXD1bpAXVUzAnSnRaeLbWtb4G5tgPIl
ZVwnj3AMMJK2DHr6Cr+xWec7gvYsyK9z/ycQiCC6MdgopBtZEIxLoYfO84BhfpvoOekBdrRXPdQa
VKpiROZLG//ij8mqFH38QNMh2thtyMAFAj2NT3VKg54pfENbXMYoIaL2TZGus80S+WBM4ClbrXmi
EgE+a5u/pMPRo0bHQlN90dZVuDG16AW7VsMrR3Olk/7WkCi4J90gVIsIsiEuTqSZOE+oh0w6UHBe
WcOqtaHq+HUQYbYhHHbt0FTg/ddszBG/h5suhRJzRue48QNE+7ID/IOaRuGEgvndql1vogvCP/7L
l7LcTD2mnCUH0BTyutMu6cDdms7MdkXuyJU1YsdNBt89aSbUez8HpZsELktwUWvrPnf0E4NGpBHB
9AJfs6Wvl4krLOAQPQNzCuWYEJ9sWLykn/FJn+A10P0tMk4HWp4ByVAEAZQV/usJgDiLb58hrqYR
fKOv61x8I4Ozb2C+t8jBuGeXL+uavQlKV8jkpPwBQpikr9azQT9nRFpGmDMlkx9a69lJJf0PtvTh
KaYuj+g+vQaD8UJq1rSLvm1HN27wt6qj2ybYRLw2fLZ8c0PNS2qhJMSqDb6PCWdky9l4eNtPhU97
CZsfQEksju6AxTsQ2k4G7aP0YFcVRKiY+vBhFH23d2aQhzPBgS4HQO+oVU4IefVFq2NFNTh/rC1w
4gvHZG2Gr9lcOfMT2eS8K1k+W331ndrCeiwK094P5dguzQeRUXhQAJs8SUHw2JIiuTVrNJjMD/P1
2OB+i5SrSEi14nQvdI7gUWbLR90J8jXiUJaoqTw1KJX2kcPCYtXqALpIw67iwWUa1Q82xZwkdMbY
9y9ew0s4ARleB9xRupW70z3U5ZqODoRnUh6TbzTxwwFA7b4ytPYwWeGnr2taS7G7GDTH38EI6ZmW
F+qausk26nCB911DZwF2KxlCo7OdPCRYXVS3dAPUTxsu3EY2eFaR1E7LrEII1eNYV71U55SVn8/3
po4ZvHmVr6/hjuILj8QxEdNHZ2GlyVHUTZ2dMalggUZU89vILfiWaXEOVGegFSBxc4jowDAB79Di
Uv93oYNZZ/5iGpR+pnSa3TCnC8U+LsKUhgHw7RfLzaK911svQ5P+ZijZYbyoPoG7HFJd0iaZVdj8
dko3GfcbZFb4E2Szjizjk24xNjd9xPo7MkvsQ+GCeBAeyJ/g3YA9wKRE248l79KQIgJGHIBLONr0
P830JO3RPTN/J09xSNJTnnPYyoOaduCY/qbGGOGy9NmqyRyxHKNxNqgQbIJDWByMqV0N9GevHtko
z6j32kWeBI+FgQFE5Bk+Lp/svMqm/d0R47xyfA3Eg9NtGAgEzxJhLO9fDJqo7zjqJZxLx41LNvij
Mii8dTFuMMgRwNyfNdeg8BiM7zT09rWYA0Vi7dBj+sJWAGp8RCxTJG/KkVh9B2fpZPjpBZwu8Ado
tZrhIS85iXrAY45N1e+g1gEddr1gm1n9VhqO8eCWJeZk58XR02PaUbm2ChGMSrTfvmLQarPobets
+lZ6h2RRuXj5WRfjNsWXjIDzINBYLcO6mJcUJ7/8HOlHrjlLDutyTh8slTzqLus9YICJIYxPHIgN
La9tjEsZs4zCbs0WqZV9alBDUzP2tpkc3QeTJ4beMbOkfpPhoYfGIdFb0c8mxpBhtOZeIAot7LH7
MfjyUMG3CawKY++uZZsA69QeS60OLmTBJtcRYgdCfw4/oc0WVMBpQHiEPHq8JBKoeT5yLg2a5geY
Y3TfmFZOdoaDBZVyvwnSCY0LHE94/xicQcbYhaOvTINSpA5MKjInzy+WjRNYhp1PVzvPrrJX3/3U
hxuaB4LqHqk5ad2i9H92sdiUqrrQ8t8TZMqg1TfTjTM60SWlqb/RXGWs+7bDfpGPdLVohAdOVpyz
iuOmZ+97O9Gf6sgfTrFJS8QrXjJXKzfkOkLzI42p02gQVJx916ogXdeKALYqHFp8RvatbvSkRGHm
BuP+0uv1tGEACOlc4FxOm8JZ1m6/8OkjH3R7pdwfU5JCHJoKf8fEiliBkAi40r7VlZq2yAXTldYq
hJE+5bnoUaPNr7HbpIhdm4eBVJF0RnGkp6HiKD5oBgUGhe5S+LF1yqTxWpTZXgpwvX5oo9Y3qLn8
wBqfTZU56/EbDSJzak3covYy9MAUU9z/VsVhzUJpdlFzKlyYpT98zXiwBRltWqxe0cFywHn0Zdds
qEUJ9KjljLNhREM0kzCJm/MDnLVlEJGHS/a6YEbWD0OI0syF59wzEK7yIUdwUWA4RDyznelyTIn6
9Ai4/ZoQmTUpp7ykfTuRLhU7R5AeW+EyshtrwRTIplqyvP49z0uXHbLM11NFTchwxT2a1Ab8C4N5
oRkd+SkRA38HYN/INKvnrACiLD+ir+Ogq8c0hgYoDADEbkAgcFO0RCjbTIbzOqZoBgTIudVh7F/m
14oG74I3K+/yRnsHgqQjsQJJpskyOwCTP+tUWKess7YQbMPXyUaPBNCY8MKIKPRQqkuyqAvTOJVh
ycd1hgdaltPvc1wChd/WF06wzMdxxZnudCaTtbh5IJpa9Buos9N90sBmE5JkE82X8LSEwtwFytCh
LS5ED5kxVc7B6MyzJwE3N/GB5GPzAhtdmUN67vFCxab5iB36PZSTuDoMHUaK5yyE52SaPg12OffV
MFRP7YdlQ38wCe+7sQ/q+5hZ7YKmMM1uKNzbtlXiAam2tQ6cpqWYsX5TSOtbaPl0roNBYz7mfZJn
F24Yj71GozLJJBXRsu7c6RO/+E2FBMgTAwBuburda1tO9HP0lxAh9d5L6KSbDFopiSW5z518SG1P
rWwp2evw/fHXLjLkf7Q6UZ6UGQ0TVJhd4uecAXDeGgGwYk/TyWdoCfwt3aCAOEvt1KvudSoK+hG1
A5GpsfDKp+SKDol5rhSmddtAHBLnTODhMDHRkd3OCQXm8Czuz737IEB0LgOWzmekDinO07rBaGlP
x3iEWsbCG+/SvBqJIiJeKM2jr7rzYW4JzD7A1yO2mkVMizRX2CpJL2NWWGGVzWt0xNI2joFK4SEJ
yDMYU0FfcijurBmiFfDkYMtPQkgDk3Uc6tFbTY4frwvbm8ipZwqfdgJEEFNNyNwlssGoe4prQqaU
qowLPb/AVoqqwErXHXPLfQptjcj7T0l1sbIDGykGvmVXD9dl/mb132ZYki0WV/IUCiwO/CrIU+F1
QJ+CWNoJMbXcxgY5cWkS7BDi9s/TTO67jKqBdf2D5OxDM+ZwavwXe4jxoqb+FYTfz2Scl4cc7HiC
RiU1mp8AWkr8o/VDBlmXHwPBglqjOIeRsS/EOJ6HoQfx7TQghyZ/5yPKfiCTsXmbDDM7tCVlk3Ay
+61Jsi2q0g+ZSf3RiaY3rzf7NboBSNsArg4Nx07NaU4xIYnIrXt1mAZE1DUORD/QvQcwas1WYFo+
WownV+3crzeZCjSUAGYPeSELCF8mJA/DpMU2Y/Vsa6SjxLRp/ueLEbYPipi9XR2ku1qBvkcLxQdb
BZIpNEFs5HMZyn6OJe8AXQe8q9EaeBGYNo1ThNMSX3dt7wpC18hJhFql+msTG6TQSMvf6mEFXdvD
8oybhLo59Q62Ue1UqQnMouGnF4t6ZcbWZ4GUuwBNsFERIq6uTeqFrAYaHOCIsLlInqfOXGAfIS3c
dtaJwLfnJC2nSr08DXq8dYFJIUhCX1U7HLEknSWwiMNSjygfe0fTNxmaQN6wbEIuu1VnsH84GFdb
4swpR+SnsEgvSz1sYp0mfZLdEZRifWEdU1cbr+faHY0jIy3SQQZtWkPq4OSr5dg1yH49cdQ+wZbA
UJCxH7Rm911J4+q21jfa4a8R1aKPcHw0Ps0G1gV/WrJ1HIQYwu43Akj3rvSZsg0ADiX5FkWNvbIN
s8MQRDenNJylTFq8KWn/1XrjV59FBoIF79IY3bMw6++246/ECLcBrrQwpuzACdKnk5fwIaTudOFb
Rxxt5oZ/BjyjGQcSTQu5jQ1NMIioWoLVw+6BbcaEgGZerIZXPmADATqkjDnrLVvmVv8hGUpz3PSd
mduPYAtFU40A8xjyzl2ELu3HkRQ+s3sTjm4/NtI1TlbQ/fLpxCDaE7sx7IEzq9HasMOz5NUE6AQQ
HuLsVZ9YZ1wXO5X0SIPCQv/sI+/DYO7GiwHjwCoYQNT5HUlrrkWdrHjzQ3WdD7kUMgFvsINqz1ZA
ueqgW001OqGSGBCCDad8a/dny+rdPfFfDJZAPfB0wamayjh8ilyc6lBaV71WlT9KxprRUFFTpt10
sxJ1JrDUsyQrYbzNEdmDuRPmou3gt0RTx8IqFrZAY5gje1obTWgcx8jw9zVMFgNZ9QOZrCROkc0S
Gqi63cx/bNgLd1nGDNQfGImZzXym1aBZQdcmKVTfCrpjIDDEJuomnAaxqZalpXDOd81CB966bgZi
FQzNb68SZBX3SU5EtsPowWOrCzMDijr9luYB754HsBAAVfOYaNlXH5pfaQ4iwWtfaieZZadQDA2v
OhcFGFPyTVYFczqEh/nOicMd0hE8urBQSh4b9hRAWoY6N2Wzq3HhLpKcLoGU0SaPgNYUacigvBLv
Zmp9NF4brcOwRYHGB3JthQTcmiZTiV7Tb1rvGlRwAumIUzIJRT1QI3JexGO+aGOEJEEtx1WGW9Yc
YFwGumWc6CI8V5wyLmmsf3Yl2l5E4hwj1aYYrR+6hskqr5pzrqwbhhts7rOlSgGcruzwOzbMLRb7
Gl6aB1st9D5D78qWqK+EC5wIA8sMekiveMLfshA8AGlvH8imaKyH+rLLaqwe3xxrOAM5Ot75PPgW
8zyRE8MvMhdI4BvNT7T7Nekxq8AiJFqnDEQBCXuiStn+O10+D06MQwX77GB9dwEbd+B+ElCXL7Sm
Rjw/UAvR4/LRpyHBGIdbiylzEXdoEK2B9Y5nCQVkTrWYjj+HluOWo/Ae4zMgoIG5EUIdXh5SNjkL
PSBKO2YpkL0gNFamRVaCTCGPGwJsAXGg9TpiIsk41HxhGjRgWRPEZ7k2RN3CtZZNXTznfWvxdvZw
J0Xo1myYoIbuZUTQB2vfYG5YQcFCUnRhP4LQ1AZfcvJ/W/p3VopXb2x/w2P45BFuGSfcyspIeFO1
pwQQUttqxy6ID1VrndgpI6QM+S2Ow6uWOA/MzX4YdfOENG+PPIJWwi1RFguYyPeF/mXSyKIFbb+D
whuQOo49GoldPY7oo1kDdmll7gvLRz+rZEQBYO1DMDKrNpqImyHXTvOmT1j5SOZQjle3TocxUQbN
TVTEajByUWn+kiQ6hj4J1iEEuQ420J/PWG6xqtDHsH91cMhpNaS+oLeDnb7M85RFz9uPmXgdbPfR
zx2OeTF2iylAnWah1K6DTVzBJSB/5iPIrKdyZlCGzNvbWLKbFqe6x5khAVHD4YOjwUAXSaq3j72E
V6w2BmwppVMc7v8ikaXepA3YBrSpRQn6M9VtGBiVFxGWRAxH0MxEGQP9WMOxaGEFI4YFi8h2FFAr
Uxn8mal3bJsLXTkO+3M8qyBWfvRDg3NZfCtT8Y6+NF57HeFNQdTLRaNNCBU+ZWGSVs7YCZLKR9Q7
TADGJlgp5o8of2bIAvUW6hDdZZFp6yHDsEqGcIDRwCnT/Tw0M8yQGMdUHLSRTPfIcEM8FDjdKuuz
qgIJmkZSslmu3EeYR/wUCZKtoD0Q5/ClfA7YcJP6MT7jqH02Ti4FHJs/m7mOY7jsSU816LBCWYuQ
TAfe9DDjl/KEwdMQynEB346u93SNU5ic0YhuxEnsFz7VyyhnE8O2ZCz1FjSBnb7i0CP/zXrQCymP
TaO9AGYHaOMwKrYyFs9paOytsAhgKI23Su90kAyzbHiczspvNsWQ0SfMIp9hnByWSFCAQzJzXQQs
x8ggZXxu7eJSOPOBCy2NUtd49H4hTyXPkanW1MQWjBYWCtLF3vpfiJVB9EX4DLvENFbhOEdv1pAq
EgfEc8WpsQB1OHW1u4wmnbiVoTn6vaEtpgDlVcKAYSrN1x5O/tLw8jcX8wyvAamo9y/3i4kfojVn
bzExsexHPW6uLMw19km3Aj2U/XNdm2Lv1dEb8N4OZsBGstfK+JyMzIILFIvn+/X3L/fr7v8yozrZ
G2F6xjWQwMNwe2JU4/kH3L9NqZqARI//XPp7tz+3u18WQZzsB/RXf3/Hf97u/kvmmwQRzQIKZbjj
Q+U9E92Ax88NOZPOF/3CQt5rjyVBD+gcTNXDXKm88IaxjCqsbwXu1QhOZI0ArR7M/Bp3CpSybsbI
gDNkAvOXCvrFBa3Ao+FnMBLmq3Sn3WScYs56ZQbX0fmpqHAf7hfuX5I0fiw7AFXz03f9c5Vgaw8L
QIRsF8H1/g0jJ1oIHEO6+XtXfYaFaZkbrv5e15m6sct81BT3u91/gFk7W3r/55FBJHPBsjoSx00D
3qo/PYdpROcE0FDu14Xd/3xX+HqzDTl28oq09pM7VHvTNOs3Y6gapAkEJjn4Jt+S0vXXtc5M8/5d
SU+LmXKbn+8XMRMALwyzl7Yprcdoam/6/DM4osi9qOto9c+dcviHekjVOf/I2rK/RNGED1BK8jfE
BvNd7DGWl8L8MnV9TRrkkqCs+OJaQ3yBS/bPv+7X5QDjOdwCS6Kni7Ly/tVow9/mwNTwfo8/193v
V2odFN2yIcVj/jGx1l9KphkLQkNWqRWqH46lkVRp90DE2il+F9hv7tdrEcJ3PZvx/UmRfEwBQkFu
XoyjvyGW3tqWwHB+1F9W0KsfXh53W1Pz8+39RsQ9uMlkfKRtFJBSnVrQ/7mv23+7XWu84ysYAP9O
YKvnqyscNyr3jDcwQMkeIwYMOoHESR85HnRhqxebOgmGYz4kDFTifhwg9UcVmKIAkvH8nQxH3pFg
r26VTs7A2Aqhu8t07aBcct5wiLLeOob3KzNfs6BrfrYhmhbENxUNx94/CkPCro16730S484NMnjA
HUup2Xb1rZlgf7WxKHeuLJNbgPFsUWqe9+imJYYeO3qj2nUfm7pBmmvFZzS2+bvG6Hvn5Ha+1n2R
v49EGLBpV+UZybT/ame3kuHmu1B2d0Tf1S0LFxdHrjkJkKShuDhG+ttUafIao+oAXRFh2J0v2gb+
Lc9GXXa/ONQz6S3GAO2oMXnNkTwh0D5JNUywIculFTnOo1/W4c2nTUvIeKoQoXOxo7d1m3iHk41F
o/Dft7h/837d/96iKApjOwgOY3WJzpMqheHM/K+/X+7XOXGVZsBe//Wd+23CSfKdvzf/z8v3u4sS
VERAk/7v7f7jV/296Awwuu+3+79+89h35XJok+5E0aox0ndrVJVD8GJ4yUiPLjC2JpmeuvxgdT8F
RvHgMbR7kS7iB/weQsj8s55fEz2jKw1zZ9c82GVUk+9MFvCAiSyrnBWK5XMKgOmCsfZZaERUKzg+
F4c2xcEaxLFXst76FknJrTrFsCheQt3x1lMGMVTrhid71PsXOSS7Gs5whgF6qM3qOE6T62xodvp7
oBP4xpAy5vhv0yrlwAKNOL4I5HEQL0qJXpWL98H5MEw8ADeHtOggLFr9uYwEgxM4Xpx+E1V0mO63
/3un+79cAnuZDVmoCNINjDt1cwfHfZjS4qvXivqdMoFiuGO8hs6xfnd78SaMxH+sq656aob64X4r
uHThLuF8t75fnBDgLBpTTRcUSNNB2OlVyXE6+Bh1kXI54c02VXiLtO6rKnrjeL90v4U73+J+8d+3
uN+pn3/G31t4XWEdUr9+NeYWq5F44AfmL5MLa7spK8LY//MyXkN7ipiN5MQVglL8GTtDg5E5qAjc
acpLPTpAzgtb+/SlQTiVPr72WRnshkbraJWO/RuqG0TX3JNYSANLSDwB58rDhz4E63u/J2lHl0I6
+stAq2XHcC7YDkbUvZPnsLrfwI017CFOSM2B9ZfCqrAvgSFTYvsQqWU0gVB5cJ1WTfbFm7+YNvGK
OVMqDCH/+sb9JgYZ7tAq/GOLj5cB6nwPwYBnXZfFwIebi3++c79zZT60qeOd//6kHm3kWvqYx7vJ
f/FVbv9sGFEvGPJOTzLrzX0YKtJWS795H0ttc79FFM3JvWhgHxJZxye3SrBHqjz7iZnsfgMtx+3Z
JkKenDiwLllGZe8NlvXT18qVprTuI6BnsiYGqz2gcTeuqeEx9ph/+xT2jyXu15c00MS2kk6OIMty
n//34QHJYnY8hOK/eHhDG8Wn2in/i4d3/+U+YrUI1ch/8fAoNP55eHiYveeicv//z16r1e17F/l/
nr2SNPE/z97fh0eIVfoTn8n9Sfp/PXv/fng6UB6SKSt6NGHuwaQysS35dFCQ5ySx212hXAwnAWC7
spOGZEkHuocqCVEPkvDJF0W0QZjdrmQ1wnJGTi4nB5TVuAcf85TRVVjk6AMWo9JIGlDNGdVvtkI8
mWPKIih1mjSAKTbskBiXGU6Fi60FH1qKOS+YyFkvQvtnXLt7Z5jOtgOJFnzo77Gux+2YWDoj02yF
thHZqNE+1KYp1oO5ShSZG53gMWoE1tPY2ppGdRXY16jxqenAbiGCw3kCBcOCxFgwG08/VGNWK134
jz5JLsuoL3/6Tfmr0MYXYXf0RkZ2vw6DRgQzrfVAOEYZjh4R3KqM9JrSbt6wgVKvaI7apilou1jz
vpD80jQYxN4xy+UUsC9DWPAYtNAimUIAKJqNp0i1d3hYs5Utsa9pivI73MYMxlY1OfYklDDRnbyD
KzgEjcavHnLqMmvp6ykYuPSX6A0bjNUd8r8K9DFrvZrHj87EsG+4MhDG8x6P5rImAr32RbYQiTJX
lWP/0nn5logC2xWbLYER4leumddMWv/c0F0zx4joIk85yknWDg1DfhF4UPJxnSx0fyZsgEIpu3g8
hDn+7AmsCZN2KGoKnnQGTRCCyaOmMaAZgSsu4XeeKwj/y7rPv0IjRdJH5V1W1tVo3UumRuYRuota
xn8yUPjPRxOOkHFyBjap2I/wiHUT/2E4tAeiGz1H/xiQMiyCzBnJzqEOXMmm+c1o1jz4fXlOqTY3
ZT5iiQsanyEMM2+geNjDQA8yqY6RSvNwbFvbtSbGM7JN594FnrnSfwuziNdZ/g5bhybLDINyo3YJ
zPFjkt5XNfEAkRSABnLDRY7aFGwBYS6GzeDcEPjxIezOGj2gV6C2+Fv4f03yef2VNohuItt5Nxzc
S1Y3pBthl9doSFYwt3h6NT1euRUxFp43ASEoKLlGHB7ak2bVzkL6bPRuAlQ+lcaZefHCbk28S6Ab
FvzhtMuEuZL+TFpqMJIZ3fTphsN33A7sVAJofxoQZkDbzSm8dl3PpDrGzOee6brXdgHCV/0smn4p
VRfvaXGmy6iV+jqiS0/TGgV+WNMR8VgnwM+uotS9wFdl6Fo5r0oHo+6Gxnvl4LmNIMqKgXQkqeIN
47B8Zcels0rTnOkanTu3yQkgrxWz48iHfKIDSTVfxsbbGzHUbn+Ew1a2t1LkvNknhiZNL37ScWTN
+fCsoT8WDgwfjrR8AlpO4QmqMb/7MiY0MQmNhdJM1LGs3h0xvAxe+JNOWcgYBsJShSFECfUxtc2r
K+QPRCsxO12yq2SoluxiJE3I6IBLhIMWia6Tw/Pu8YEjlPwS2nXKx41lxp60ce30vwig3AQ2ji3L
9d4sxWdzVNOzowEEikK0gnYE165XrEAGiVKR06/7MAfDjc5rkXjRrgyMpWJohQ6UIVQRPCl/fCga
iWGIE6NtGHuyygjES4ajRc+Tjj7DGw0eWxyJJ39qrwajjm16bnycosQwE8aNBA+vYL/2A5pLMYCi
JaPfRc57Z1t2oL+6AoTfRMKNwYiqSD6HtLF3qiUNYLIBAEBkDyGjwI8NrZeipc/XFv7bZLXfzsgZ
tfhl69Uv6itaihiRS/c6eh+hyPHrkb2M34J4wrLBLdLP8og08Ra1aX9rkfNiwg8WTrgNgYetdBf5
lmg7Vh/9uYo5PEakMy6tvAN/M+SCD432IQhfxr2H2VcLaKPiXaehzriSCFuTvxN9bi7AnJa8Y/qJ
wLuBCbKMsoapz4jLutVPZsOluoes9B4NXkPmLi9QBXIVC97KRsqDBGGfVLP/c1YDQ7X4Cvd2Vv8s
pvG5Eh39erd7kp2Fi8Pup6X9nEs8KsiRGS059jYSyE0G29hioX42upioYGBhqfwRN+MXh34cTaQi
IlXfjVrB2KkAAD4nzgXhU9eQTWHkj27RvtqD/gbx7Vjm4gEIwVdBSESJscXvfUTvvGcR10w6vGhs
I4zES5/gHdQ3bjOGK8aiGdSziKwuqDCawfPKbDwnDx2OdDg5atFr7RVh/g89SDnOd7qCrIQYW5ZI
p/pL5O1AYLx+ByJ7tr3mbZy9NzPwAhPMJskpFujRR5ipftR1F5zt4sVs0xWeY4KGO+SG8P+j9WDh
hx9178b4O4WX7nGABiamiIZeBB27SFKJGVUPMcaXXrzxQOmlwfBqFUR8YRYNtxZmnqPbT88dEL6V
5U6XUY1Pve7/UDVvX8W47tD12U/lTrfcKhC1kKzTE2dnCWTAuRWinYUTP9tcCFxB4U9sh96jZNPJ
V2trFuQaj9u6jEhN8OwleptTUPpXS2mks0zL3pKnhHpct+mGSiYfLorpQNUjDd7yzcvrs2UEm8gz
wj2i1dcaQv92aMbv0ml+x7pikJZlV0beO5GkX/Us5w4xwpcDxHRdNiMrVPbCmGUheyLAWvT8NNpN
6N1ahluUmpsQKuqu0IH3kkCWCeEQ48jrdti0WOHcAONF/Bk5Ui79th0XBaWSqxMQkADZTMMKaERs
hasGw0FaIpqmQUsgElHWXUJ+a6NBt1OWtzUiMfsWESeZQ/zd6bhbzCrBAoR7alfAx1mzjAykEnLk
ZZF8thhwK6gKL9iikkOkHR3qjHXCkFPMc7cQk/HSBJSu0Mc4nfvt5JpHTgZ2GZtQdeG5SAPa8GhM
NSHhhvEYxM+dBLKjeeRn250PdiSbPck0ayzrzNSrWneEZGkF/WORIUsq2viLIBc62SzA7dz3dxGw
0jYHzmW60l5nOgEGSc/zUhsTdUQrd370PDIUW2WCRL88Ed+Sj9WqmMieSrtzWww4/IcZYU0IDcLc
8rFLoNXY3mq0WXf0DPZspHhjx+i/z70ZfOvli1mRxlAN1UTXm3W8q4fXKRv2yqarg96EIx3yyoEk
jC7XQf0OwwlrETiZ+hk3+afpRZ+9Hly7hBCqPoAC5DpM3fUObkFFGlWHvgTNE9G+ZMF59UA13fcH
+X84O6/luJEtXb9KR18f7IE3J6bngmVYLENPSuQNQoaC9x5Pf77MolgUW7v3xNEFAmlRKqKAzLV+
05dQNWEMwKaDOqs65b6Dl48gGsQiRAEJsi0Dq+bVo8UghqLhsedVuSfhiSIr+6mn2rgZKoTZPFxB
NHAwWWHhPVHARZhqorMsY6EA3TSOceVoPP0tzb6t1Xav+i3h2ARA65fBVGHe6eQMlbjs0VHEFoO8
waBkn3VPu82r6BPq5EiLaLj1OW6PjZ77o3NvsloFG0iaaoiaH3aKW1I0rdqReC0yZLg9JtqNif4e
4P4VwqbwGFos8iwk0TWz2FruiGmlWyx8sHooZ2G1hVrdtEFfndsVZPGCBOgKm8jHrofnpDI+glN8
5s/QCnzwLawFtC5clxE+FE37NdJDrMvR2BinwV13Crr3pAtcEJPgRCycvXggBznCy7yl8aHzFnGW
3NpGjAI7lNQzSMT8rfzaJqnTP40g2rn5y28xf5dR1ZszA4mcsx6iataiMI4aN3FTQKdeDHarib/W
TUsMUIn7pZO1w6Feht15Dfls0Zjxi4m/51mlkdsDi4pHnQnwmufGJqz0dUXm7ty1WSzNHolkp+dX
NwzRgFzB9EkpQr6xztpUWdTv51S5GVLQCLzyvpJfR/KHmQBUI3wXfBlKuNasM7BvHsT+EPilRXLv
LO/qPcAe1GQH6yn2cmD8DUa/fUlyyiHmZ9ehc562UBHGMtyhzLo1PKtdTmIVD3ntu5831ZpIcbhX
wka74LtajRVyMGZeg1FDPJx9h78UGKV4RI0/cgHxWUa6SjPWwIR6L5EAR1NMy1+iqP+qgQ5chhEq
awOQvNlXlj0riIWelhFpIPXHaMz1lc8j+szRG/Kaoti7zidwhjOCbQMxLdLfSQ1qXXP2ngkTpOkJ
4HrNRmGjb0QQiAe7axfFzN0D3RZb5XC+1xqPwHxZpCuHtyaLrgJXcqS8zgpfBQPX+VgJeuZD2aAh
l2DDaOZsTssQu+SsEEyYPFmji/zZ83RnRdAmIgJRETz1XnjUauepQ663QmgeipE7nLvlwJq+zevr
auY3gfOjtRVu5IiLYwVcmtq2UbARAvT1mNakXEj0kZ6t25AEJFlBk2UykDT2eLAfWK/nq8hy0dHL
uwsfIqmrilCIU5TnQ/jk16mJLqFuH7Bz3wAGjTcVpkkX/WBDFGwsIBjhhCPok5aAzm5L467QRnBx
inZvOKi8GY167TTKfZJG0TmEv5uUZxeL9CrHj80TPBLslnOstDS/OYc2yOefxTMVbr3b2MUCABfS
w/2MSX3a7gzShVZhLOZUfYgq8CNBOfN/QYozSQXoiF8QWP0HYljwdFV0Q1IgB2bBghzDkH0SQMkH
d8ivK87wm6hQk6hxE0XSCg40oiQ2Pjwh0vkkpfCtYfcHwyJlAWzDH5pcgEIVmphmk9vnQ6LhCewo
F5lHvAyumHbttz9C1VRvk2B4KQVILvPJ5Kc5TJihjw5sYAY44wPSLEX8ySJHF5q6jdRZCz6AOSyU
T0rLnBDeH0O4rgpP+fQhtrJqMSe5jshxtHLrYl8WrvXU5VhR+2bNXXulZxPsCBehBZCAEP6Rllg6
YDSQ7bV2hqJjRKGyugOl0AONK6DpwFfAzakLP+Eu++T0wbOnspxVgXAseOV7drKcVEzlUwWwcele
pj27ozZKHz1zfmFZeG66DTG0qvzuzqWL6R2xvp4H2YRsURjE3PI8YdHI2hoGqkJKN493KhxwO+jj
gwtfUyj/K+1GM/KvyRARdE6UNdGiOz2yhQLgLrXCaFvEsCXRfNVI8vJXhd3GH3to7lA+gGuVxC1k
bzde5RmB0trMH40muLbZ4uJy4KorGN/bjETRRYE47sJUSZTG+MgrmA24rnum6oAJkhme6RyvYvGi
1qzuuXaRVCoseN31VLCzBXNsJcnBKLXH3kGj24RXdtb0IB/LEWRkwHNCme0n0wTpDXEBRF3Cz9Ks
sh/+lCsbo3XPrTp+aAa8iXQ92TVly0nI85E9If70w6F1CzZUHbEeDX8NPa92UYztixGzi86/TsQK
lgRFWYWQi+SRtoAWbMPN2SSTUEA3WKJalvejheew6GsVa1XQQHMVVoAjvW9sBq+EY1uByVOYT5up
Z9+UWu6VYwAkK8MVMNS9BibijDAs6YmMVJKCVXrefrZHJOoUHzKiHfJnsCFlRSp5WZQ6PpO+OkcG
Rc1Vc6GjVXcOLRZVFyf7ZgfFt8Ry7pUWSdQcVhW7qjXxH/esBeHiqlBp9e45CbDN0nz3Ozcduk46
XOg4WU28R+oIob8KE9XFHMe3fjJFi27KN7HwrQBfgqLO1CGI7BXXM0JdFVIPs+aQ4CkAQufk2ISt
ZTkVxKL45AcwkMHZ2BkthDN+tWnx0LY67j9a8xVkIavmbkVU91FXYAWFCFsgp/ESRs7XrLe+ZL4K
EdgkBMCVwPPphwkSUFZ8IboNQWxIH6IaaYTUWxTxQCZWP2MqG41MvKrgUaiBtudOSDJ+jgbmtilC
nwgqJfM6Qu4ynLzPiWGGWwSk6vMhTZeWj09EVt+1TfA5np1PE0rR6w4FtTPkkIYz2Oo8R+0LTAid
tTvPl4o7puDueRugcAgdMskdxAS3XsfTA4TreZ/AigKByy4h8jOUS3hhpygDei0eskGLcTLO0Tga
egt7jHnNoaoVWBE+OtN5TCgd8oNFGJTgT8AzcGmjmY5Fsjdct9G+d71yNabCLy4w752BbUncsGh3
488pTNTFEOk/DFYgoFkefRcnKpv3t2pjvzAj8kFAofFqNKDjjab2UIuLjh2E7exsFC4wOvqhmCwT
jFLs5msPx7Y5K9aFAoGngESPW3wIHQhVwUx/wt52a7BXOp9jFVociInE4btwtTHZl1FwH6E8s+S1
goQd4pjNQOzFdpC4shZzzbNZmRQcl2udqD4yaJCCWEO63vcB4U/oEwlMWDYpGvbGc6YhztElLiwT
ECxl8sMZIMoWc3VdB8EzxPB1xFZiz/KhWqgDMSjg3ze6xuPKSFuH+2yDkDiPTQuZiB7eVe0jiWiy
5C4n+xF9Za4HLWW201uiFwjY1kK/IAyIF6dQewBo2MZdYhrmFczlkvjBZU6mAij6iDCLfwd08kdr
aWQyIkD2BA+HEQQTQnsNGCT/G75P+8DhrrftbZe012FB1HXKeZ0qXn2fCXwbS7x5MQPWPAMbqOik
oeKmJ8SrIrbVVF/yEHF2rfS+j6n6DJodRRNQuCHySl0B4l4TiuOOUz6HbJTcWvjSsYg7c9zZWEhY
FA4MxmR87w3W3J1lghQLvxkCaquSYJt8sQVFBlPosn5JtfaT3ed7Nlb3qa9/izz++xl8SUh2+apK
Y979Gnx1fmm9gTktexKC1zWR/q7q8YfR87NmEGGNoP6CekGcx1+MrEAmDh0RIrKCvLTQBhQ5cADZ
ANi7zAZsJlTb/t4U1bRPbKVEyCL7gaQzvq9hiS8A0sGD2wkvEA1JLa9iF1abKzNCyT1Ka/tgAUwZ
sIxaq6O3UM2gPbNKIORai+9Ho5rmxjFcPGpqAhck/2HHZSCTaldHcICluAa3EaApyV03hIYaLzpl
ryYzgMnJ22RO+TiTY+gqc59lIxo2cOV4cwVokGZbq8csLoFk7PiY4qkey5xhJsSC4jrIWhd2C3Ai
FsVZ8x1d6vpstPDJDdLIWhYFf0p414aDUE/CmyOKuysY9JjWQqBZBvl30jSCdoczXWFhCunWd04W
OcDwoAsPWCTBz54uaq3GdxPvASUjGGqxZzvrnBvfCBEnGHhWegobW31pG+6POHUEfRNtKDPP7muc
I87+/OO//ue/v43/N3gprgt0jYv8j7zLrosob5u//gS08ucfLKVF/cX3v/50TAgEpkG8FAA8WGFT
M2n/9kV4fYnu/8erFTYzCtJSY6CEdbsEexhctPPsXdWJ2xAOQvxYK7wrWSXP8oEEOHcQH/HXBp7o
lwo/792pvgvQUhVzIK3sXZ3q5Ry52xO2n+wLqzIvcLvzruak865wdQqwmQl55FN1qneR21tZMQRE
WZc60CrPBq185k1M0OWtsxxvMz6XPeSccuzkTOhwsxN3VLw0fOsCXHtPvIKDPAtZ95LqzAPkmEVl
5yDWGLdiX/trR5CYsN0+DFRDyKNOhpmVmObYxQuKYS/LpwtMdv86q2wwOxI2kREk5MVY2SIRHxzk
mTzA0Kh3IWTUIane16M8QeLl1EVYGH0YKke8qxMzgX//2C0Te1GyU2Ns5vs6x1OTjRKn8hA03Vo1
Y0hJZaJAM5xDtgKFwalslmV2McXe8Poangf3s6w7tsqOpz6yMpOVwDKO8x6LskXOI3ujO2Cc//N9
zv38t/vc4y7XHZhkpola/Yf7PCM1G8ZOO990dZaO5ROqn+mqnNv6YISxt537cqUh6dkjGBnXCPBx
kK1NqT9UblBvcDGrDn3mYud66qKUIQK1cAsAWr+1yHGyz9vU71plQ1UBXca20XwIc6vanCZUG+0H
nyPcwkXONz6KaWzkmyJbDOyLz1wHEnXTKuOtUzYKyAIY3kU93cqqdIDDFkcR0mhyhEJwgai2d5Ct
oZliFGbXL3IA/PyJ3EVP5iNS+3PZQzYM9dqFPHMja+RnsDBSXciiPHg2NDd2ie1W9n/7HKcejTq8
fo5THUyefdfUuFappKVYI1tryT2PCC+xGbEuI8lMV9HgQ7C0Hi5wDYCZzuLh2kLWb+llqNXKuuMw
p482NXxd1MxSGO2jD/dr4EkiRxzrxNRx0zG1ILnLsTnad8DBo+HieLlpAPEb5Hq/kn2wOWMTqFoa
cnoWy+Ma0iUwec99PUVdglMV8dLt8VR2QLKXWozsFWQ+t78fOYkxsrccLc/eTfHuGsfxqAUa/2aq
/zhMTj4pOCuXjQusX/wn5PWPH1SeHq8iP8vpo8mef/soH4f6eYnXzbtZPg579y3JptMH4DtK4qLe
nq77+2/r9zN+rP1fflOGUYVb3yMbNpe5d4dqZruuvKrfoY9o712nhramhwawD3LMkO/9l0jflb1u
f58VFrMV7627jLAOPrkMUubY3ucuYRo5m7ADGvR5QAc0INCOjMRKAUjA8g/5jmBiY1exh4Pn1l8n
WuliLs1P1DGM7gop6j4A/zp4B0ErvYnEwXPAmXf8VuBJU3RYKdy0UGqPdbIoG079YARr60C3myrg
8TWiwacJa0MlQM+yytDFICg2ZN88UW41eKldh73JHHqknScCV7oXGCRFcJ8b57I+yGJWEMkaNKXi
yajqD7J4apWdZev/51gUfyuUXNSl/CiAhBK0fccR1IL4aLJcQY1bEsMqF7IoG459TuVsyl57yzrE
QjYjhjtR6EZXOUqUj0r3I51141MRQzCfjBAX1bg0PuFT5azKIgDFIoqmxZ0hB+lJLQZxE4h6OUoT
HHq3VJX1LHAZwTSxojf12t5btQ2vcQTPHs5m7q1lpTyEnWbvI0IKqPB42+MQWQeiEEICWjvhcaDs
PQZZ9TqljozL1pnjbZvY3T3Kt+C4ba84t7nJ7iPHNRFKBFwiW3H27pGO7W9lozy0/QPL2PyujCF2
ZSCrMMZsWM6I0aFRqkvV0Itz2TobibXBaAvYimidau11stxlP5mbRMWuGjTnsDzpnOsmf4pjvU8W
PSuci9xO0QmJ1PhWHrSgQmXKxgkAhQSEdqPeeiJVMu9GU4lvf44/tlWI5B7HH8voOn3Vch2pS6cl
cxhkLxLYLQ9JMP8EegPFwOVa1v7t9G2kxIqPJ3T4u55WrKLPG6eHsERIKZ6w09Y9A56YKLpxol/5
4oAwEpq5icH7TxRlq2zIB/+WxFq/PdW7QokiOioznWoJZpVbwpf3du8jsSlnMAMH7aNxbvBVhbsi
6+RB9foS8Wfxun37CLLh18vlOauAuS8GW4Wr89KoDX4psd2escTJ7sFgV3dzvpt1cqCLxp5+NDl/
874K8/uKpc3KUnFPlF1PI2VrUFVypN9HiPSJkarw6zK1FmxkE87nmOcUhwHvFeNyrmuFxEaNDgc+
mB67jsK/lmeoOrDHao4FR7SxWLhFym4WjpmvPSuo+2dxWhtQvKmTh8mMC2wMUmOpTuNrHWpI3abA
4hAy3s8L6MU07JW43Z+mkwN+XvjUc6jiW6K/6m8vLMeYaB/u0CvFVU2sb5WOkGKT4VMoF57HFatY
ysozMtoBFEYn6DZRNxxQlqQoW7zWI71+7IQkynEKCxwQOjxi3uMS+m2k56IQo7nWNvFnH1tkz8eo
mDMQJf5ORxWiPjuVZbOjoBE1gF451X/s97Gc4JB+GpL5gQ0m5zR3JC7YasBojteS3VG5O15BXgaw
gXPeTLW94f6DQT7k4XhIfcjwpljcAkpCjSvNjeFwPIgWJbNokd2PlcdT0cSiFr6i6C4nCliTD6R/
cQCT0x1bMpJu56dr6DikgcOpooFsmpZpB6ADzW3ZFaghsA6+kEUCBqxNzYVhTWq6wHmTGFEJTetY
LjRIDx86WzNklIr9WL7wSyVyvvyHjYX6YQNtEfEmi27q+Mbxz3XcXzfQVVKD8isS97bPm4iohw4s
D30RNn6I/Q372EPDrUoG5LYoneo9ue38TR3qbCrOLUa3OnWRZ6E6opj3NkyeTZXlwF8aQXOIXayY
7nd95WXDnuBMrVqIsqNbf0ZqJL+Wh1GcOQZmCYFmXpzqzcioL0adBNipTp5Z9C3dyBQR5RgVLbQV
K0+Qs8euuZIHo7CaK9yzXxsSZxAWw0CjbIFXmGYru9Saab4uYgyBm7SfnmXDjEHOZUMm+TpwQpTl
em96BtVKWJss7SUf828jBjGVIaYKFdwqTlN9uAYO0+aiKGpiUd3Y3moqwtWRN4abHgr7rTx0ZMQt
WGOy4BtWd2FNhGBlUQ4qavKRPbiKXwfpcMlxasyQz9FGi+cxMsUYjNnwNDzrrq3nag/35CUhxngn
e6BMvqlz372SVapWvfaXjYnrVnt0n1/q4Is11e5jOIYVeSMV94rQmD53ufZsp5l+jc9ehNyrdSOr
ZS9ncF57Tenw3Dejfq3CTb9NE+MG3OX8+TSXVZbHuVwxFwzp6LbMnRtZnaF2DIQWscxIEVCcqlLX
mj2bl6njG8eDNtfpbnAxP3urt3CPM4jmM8IOR7BFp86ijzZZyc609QulBoaESkK5gwab3jhBBl/I
mz4rIdx6eKzBedxF02fsoO5xBZ5uZK+iKYjtD7/tNdrmdDOMdnLDPfxJDu4cE6pSgP7+21zI2jPX
gLJ9EhKD9wrwa6yNp2Wduzzge5WnHv4AIyKLlKcZvZ2RaN2xmejbeMgEqi+xTW9V9YJJi1Cav8MC
fgGIt9g6KbLBqFpT9+60k09dVNhxovMRqhVPfTnu3RSWHCn6pLVebG3xjsACjtnkKch6HtyQrnl4
x/WzAG760XcsKABmoBN2xaoedQ3kd9eI5FePqVfeyx51ot61hdI+GpGHKHpSjts4zq0rsxXGnEQI
v/9+KnjnDSi8vnyc4ubeKyb1EiIgWP6zScG9VjGT6XrAAmLp96QL8fIar+Uh8xt1a4Uq7k8KoBlZ
V85Yblk6+t2iW4hvCcJgDA0GhsqZjt3S5Dg0t9HTbqsB01Gtya9DNcyvoyR6MexwxpOqJAHpzLBd
/NR8kY3Hurcusk4OnWr8Mw3ffvGRKDxOJOvfuh5HvnWTI+XBwUfvrJlJI4M3jiIdSmWeHlSCiQd5
ZtVI/ExFUp7nQBUNUZJVYaFoA8m9n/3YQ6J/2RfzSlUmchWy04e5EgK6LUyy3an+1O10oZQLydKp
8XQdWScv1o/dDMMxUYGWEbjzEBe+nNMIPYh8JIhpICy0roiEvlbK9i7FJAvRL1lvlciIvfboi/N6
YldWiAFq1ZYApcTplGB/dZrKIK+C9rIYyFRa7fImyIdrubFQU1ImmT1PO1PsM/AvQuq7nGfEtSha
2PFeFJmTHbc0UwqF3dS0445F7lNSkHiB70bHXY7WEYy35mraycbSa/42m2353CDNXnaQE8b4suAm
7WPCy2QlOli3cgP1u8nSwJ7XslXP0ukisRCjPs309tFkjyJHolDMdvqPspaczqvJsDbHpddxGSZX
V6dlX636j+lkJ+cf6uVy8FR3HCuHGcM5mADPxhMUC9Qu0oabwR7Z2g7TMxEJlllIxxxIzI03EJ9/
IO06PQeg/Y71b/07tizPaWjWC88smkNU+eWusTXwLZl9jXZdq9mo2Ee1Y123UHqsWNgJiDYzXGuA
Fl5LvbNqUQu+6cXh51izKRserShV/6yRzbKjnJE5UBBFii9K4nURabWxjHTNhp8AjFt16uJyEgdA
tQhgTj1LUdnSgzhWz63Ie+1pZ5D7MT77+8hwCovL40RitDFsW68mtnKmZ1m2UoEroW3cNru+V6by
TJ7aecupbDqeytpZUV67yiLh5GaXxPqz0XeoKP12iJxCdjwOGT2sCpA0jqcLZI0CYu4TgvgO3rDy
K5JfTfebOm8kx857qGaf//P7PI2VX6ac4F2d/JulCCx+nF/OxX4fBRPdwHYd0SW2/JWyh/w47Bth
qSpln04HWTelarecVVxvPjScivIsLw+lmEgWurfZTvMOYiJNTJRYBWFrFKsXkQ6o+XhjIR+jbZAz
BNcu/wuynIh2+T+U/1evm177nL422U/O87s6+c3KhtN8VatYu39e8Wu6+msqQdMcwzFMz7Us3XQN
17R/XfE3VVn03Fzqvii+tWPS7zq97XeNODiV4pZAM36WkygBXB2VeLmLjnAhuDtksyzLMafiadzk
tZ96T+kIxnuwj8QhLzJ/6zURBpyybPX1y1wAwJIlRzaUos9piECavPaWlcgCvW+WveW0r1OQjusR
Le7QfzDCjaWDr3JTxdj1ihfcDA05LzVSw69G4z2Zc6ohZhhZF7GDQEjQBd2zWj8TXI++/tuBuqs8
WY0lVBB/GahYz3JiE3oyGh+FuUuzepXXSrjzMO0hHSfcNRIXEELTZzsEBtW9rGJfSat7PP7sY9dZ
tpPNsiPUSLVDptu2ARS6c6MvKgHRFNmR06GsXZLJ6N77qPRqXx3h8iZbXcgzMN2AkIgB02C+H6WK
ot5n/hpDqI9Tyr5WHN5mvpUsjTYMLoIGgPrgVNZWacfgYqijm3pqQQLa6AUt//k2tT7sSzXd0DWy
1yj7GCo3qSMSYu8Tuwa3qY1pyOXYlu1k7RzbzW8NrSiW5ThMuzrMYwNpINV80hN7U4rHtzwA7sY3
GdnNcyKZvAX8GKIaEaaf5TJrIgQn3tplWbYXZgW4u9eevajMwPiEwTdAjvGcfWuUMFqObqodislo
Dn9rD0PADvDn/117J8YPtqO+Gz8nQ/CtupDzex62QR/a6yYJ7v/5O9VU58NPX0fz3/ZA3Xiq46ko
7Pz6pbqxn5iJmUZXtdP55xg7pgfoCgszLZurQfWbK3n2Vl+0Dew7N/L6yz76EpjG9NxlODgpUfag
hMm0RTkRyy5RH8E98bU+ewijX+pT4nuyP6J8E3SIAdwpedZTf1lfupBptL42P7c+gvxAeBVUT+w6
Mj45qt+tMEwPN7KYd/FXRNSsK2PO0Quaq0Xp9MS7B9XjnmjYob8NMkmdbGTr2yDTtbMHAoLHXr3j
vQ5SKiO5r3TbXUctAPVebNWgxfG7S/Xysmlb897MmnUkdnZKryibXhvAsYtucA1Rq0P17tRNDs8H
HDuHQh9RHCy3ADFLEfXMCiAnQWOtS8TksI8wL7zQ1+4Afj914tkDGovHRZUHN7MxmjvbjvRlIxp8
63lIp/Z5dPxg7RbQ5eVAzdOeICe9H4j4trlTGk9bwjMPv/r6FznQYsu0tsQVkyxrV/98Z1nWhzvL
0kyPxLRtY2GAHCqqYL/eWUrhEO1XJveWfX2+qxw33+t2X+wJkE0QrapoaRkByXmvyoq9bJYHRRRP
dVMV8fBU1laaE5A8dtPqIl1mfQoDhjt3KUdUslK2Bwbk2LM888qtos5wmXTMjboS8qvVuJedYTgI
FETupdfnCn5Cys0oSrJKNsoDigx3Xu6ZF6f+8gy0erR2nQbBITFK1p3GD1u2fwSYRZOsle2+PxYL
fhje6kN3RXyCmU/wYYAsavp4/ASn6eXwCGrP2ouegeNzY8TMexuZeGOqvOyarMIb2wvNEfz8z0PQ
2hnvFK14iBPfPA8HGMOoWNN8bGFjyGtyLJAkbYNIP87GLnmpowtznIf1jhls2z59qsDhnH8IMPd6
oszrDLD9Ki74iXzEQOAFmlsX9RBuUpyAjlFl/E2K/dyy4z7IgahdIqAu4s2ng+nCBzec7ELty2kn
D3Uyozk2utWD0uDvhrt2qizetchT0wjohFAC+zR5WuN+vROD0I6DFSbrAAzYm9QlkyK+ieN/MOke
SLDNWIBUrnKQDZlAyyj2DPJbftW5iY1JPU4/4mku4s8/R+AJrOTLqutev3j51cli8TaB28wjYZpy
wrgEc7orTas8oneWM+y1CTsLHgPlqh78aDGg5nwuA5N2OuXXsouZyO8B/46utV+7VLNKACEKeqhB
NMsRUBGoO01z7IOC+7HPsSh7ynkaq4M9iUz36zwhyvbyorKLppXDpes5OwV6GalFozzvJ+Ev3FFs
7BF6h5d6exgNtIr92jA+JlZITC0vMW3+x0FVDTytIopHiBlvb0TsxZZJE4dI7H4CPbziVeRcyHpZ
JRtlMbbREMhxTPpQL3uIkVGjOReyxIKZh3g9EjYX8TMZlZNBNBFck1G2jLvqRjPne1nd+B4ul0WN
NZB4uA9xe+wlo3JvvWQsTs4lo3hvc8le9jjeyxCgjP4lJSKoloNEpyRf5SrM0KA0lXehptzyBRUu
/HoKIck4Ujcrq5L75iAjTbLK8GuIpXBZME8QYaku19HmYahdeXuVR7IHSiQAAVLjjaSgNnZWCWUs
hJWLSxMDrkNkrrRZZR/6a0nRCoyc/FXTIl99bHubQappkV8xNsnQxI+JY8cd+MM5iBdyhTXyFROn
ARzZiW20rEObzl0VzozSl1iJWWILGPbta91xJXYqD2/j5FxyHCpcAJqHudpWnhXfdsTeFm7uRBtn
TtFwFXXtnJ2PQ61dypLt2uOBgMpeluQBx7DyvG4QNFCbipTvf55kcottCPHjs4rhXqAmL2hSARQr
k/S+mN0C0Xhf3bkmpCZso9XVbLXdg+OiuYBtuP8SNx8HgZcoCFI16nlSZusBAagdb3QMN9B1qM5k
mVXZl6aK+2OrrAr9kkcY+fhE4WnAmGE06C5HHsuiUgw0dLdbd7LVdQGHE6Uelk/NrJZPsJ6MiySI
vKU2RtWTGRgv6oiRBNRSAB44bgTDUD3hFMAKrMusi9aqiqc98fXqOJQ1vLeUM70NHfBo3CID+ojK
KnhkNKe+jegoT6ZpfkrjqlrrXRWQMw7Vm1OPIE+3SAJZnwxE1kMr0zazOX+RCXWZcw+i1lpNc26h
i0iSXdZN0ILO0IrgFy5y87IB0KYNgeJG1vCmaXb/bp7TGDnPXJD3QcOws5zuzuyhudmIActS7+f9
HUqsmCHN5mGK1f7OxNRvrdtop8tGXN/K26G8D/rOQ7K5hn8dsU3ayEYnMfGWYjJZkjOKyfrRMw+t
mFpOZkQVKoUxQLYGRvLGwM5kk2gRzz1gGHcIIZg39eggyTokNRy+uoODO1lbgkXW3YfOdhKZNyWd
7S7vYevN5SZq0BkuR/wglcS/QXYAjr837/sUr6JFmOeoJCKNClcERHpfAIVzSwBoQnZ7LUfIOvQW
o7M2I/Iu+8kGSwgYi4mPQ9uhOpD13p8GdXyI4+SyTnarG58lFztiqPHPrpXfD2UQ/Jh5UuF4j2lF
GsNf73L1RXOUhy5rwmectJAfxmP0AfXSfmklxnStBJilouKi781BGy+wya0vtED19rpTT1iN9A4M
Hxj4yPVUEOk6BDDE9awZz49w+O31usl7aGv79XpRUYUPFVrGx+uFY/yfVsCaLcIm75DIRJ8BIhuu
7iLVbNmu82FvFcZ2ow9xat6P4QPtkXBRavIDkUvidLM/oYao5wdZd2z2QmXYWljg6lNQm5eIdzTo
YOD5LftENjTmYdbB7WQeTjqN0fPHgHVrz/xZluCJsLILM2OPHcFZbCByv8wqp7jEB1aXddZUMEzW
2UIfUXZGhw6euZjvWIdCgIoKJjuuPLp4J094xKJIWIqErki5wthG16+JMC/RuqKEUltWu3dj3oFe
3g1/11dO1/TxcZIjJIbI8S5S9Azieu3AzHP6rVInw9YTB3kmD7IhiluW3KIL5jkBsrtvfU7Np97y
DK1sOp4qT1PIOnmQ03iYz2JaJq7gOvifAOS3mvWUt9gpi7yBPMhkgjzrnAe3AWMgC6e8w4RpxjnK
z/hmiUGnBllEYtM9C9u4XssGmcA49Rs7eEr165SyWl7OKYv3U576f5hSzqb6dnQx24l/Do9R3bOl
eT1MeCeS3o+3rgxIyQZcykhXDCDuhNDusfk0wnkbmznBvMzQo4VNg82QarNSINGtnsni6eAIX/lT
MRvTjeFl6dYOWzgbYWHBOPcxYT6QN+VybzOcxhVmXu7lzvS/fqEINJIy8I3FdB0FCFv/Wvyfzep2
9d9ixFuPDx3OX4rLL9lL84+dDnfr+48dfpmUy75+rOWX9ssvhVXeRuR6uxdgyS9Nl7Y/OQ6i5/+2
8Y8XOcv9VL789ee3ostbMVsQFfmfr02CEgGf6N3eXcz/2ij+h3/9ed/Vycv0twEvX5r2rz9N818E
GwGB2DzDXNW1vD//GF5Ei279CwSDA1LE9kQ0Tjz98gLeMIP0f2mqZRkO5AvLUh2XSF1TdKLJsP7l
ojWtezwOrT9//p9feR3Hv9LveR7Wh4erbmImBOjdVdH01d0jDeRdNLCs275zDBuqsut1513FVmRq
HbT37ALp0UhtURhKyi8NelvxGTlkZ9n2JrY3PV6MvJSDNWQxXs/sBa90HUsL96GILgFV1PuojMet
a5WY79Q8obdqQlwfn+OvOlJx6yzrOgxYh12lhN9rwAZIVzVDviiyHrE9vC/vVFRjGnfiiTrXOsjy
dryunWA68MKNFmqmgaQVhqBha93IRh8vJfjrNSDO6sfgecVNpKQKy/ZsA2gt3k2J3m8mjyV2nzor
L6hV4o25vlZizNsCVf2aD8nh3R3w+m2/Z9HokJF/fXnx/bq26RISREPds1X7Awoo6Qjl53gDLbCt
Qgd7hGiRJY1/ieSGf2m4JZJGqMiu8Jj4GllBeqn1tv4Q9sPXVmsxMLTTO73FuLrGSveaLUx+rmNw
uwtjvOubHL3dsyZJs/2s7+XAvJvNewghep0biBQ+umXW7iJU2FelR8jPDMfrfK6rm3KC8DYKqQO+
LP1CjpXFzMubi6JZs8Aab+Y5ZyFcjOJM5c/gq9YuTaKtrUHbSsrHwc5YxKUd1EMTUwezZPMcNN5C
gnysdWdj2jvm5acMgM8hDHhDIpCRL3FOLy48VC03sCeHpY7R5aMxhdF6clOs3afOfiiyFVqw4R6f
eVibRJpkzCm0QJ9CgxXc2T6x14Rq8BGu48/t/yPsPHdcR7I1+0QEyCCD5q8kSpRNpTd/iGPpyaA3
T38Xs+9gGjXAFNBQV56qysqUCbP3t9dKC3NXyfXbdl7ykdTuSTCBHEsWbfSoLJIVL+6hqpuKu4MV
zmSgmR1U4/Au0R9uR0ZKT99fVuH00PQjd/DYgjpvQscayPlea7mk2+/66uC1e8jRjPhy6Apiy8uO
i1lVh6jEtcsvu2SFuLGhH0u3w83hxLyu6EBl28ancrB4n6f14G3rGYZb1MefqdVgD8k7LMRZFH9q
eh+UcZrMO4zkWb4XYMOuo7Wnu9eek0LtEavwpNlTGbSLHG9WI8O7jpJE9WBait77VPifLqZRmNxP
oR+J7/2WqjU0cJEwmes4+un7pVwsG0agXsErirQ/45y9pjq+z3qagsTpnKupmc6V7NGzcB1xsEMp
z98PC9WhbbGeogxnulkxAOvvhp8XR/Iy4ueslQUUsqMP2GK+Vcw/jl3e+VXYatcQ3cayqWqrCvo2
+jFp86WMke3GjCZeOy2G29RNjDFSvnqCO7RH/1A/fH+lUfU6TitNLo5bwAYhqWkQwETxpQQZiaju
U/aIFp0aGVGTmzciR5/cGpsb3lhcXb3zPJBUuQ26g2MlqUZyWb/MWLQPFeTABocOaF+UY2NTX3uj
LQL8SQXaN1RrhFwAvFm9dYli+ZtWrAnkjFnSsdCvZt8HIkzVpbaG58KIvOcsU8chb34L5XUHmto2
+Z1FPsxR/eS62Y96sp275vJDTDZqt8hxn2XmMn5S1VfIpt0TSgLkw5zxSyrZS/shvyHeSwcZnQ3m
MgzeKwX25i1tsVTIykzOzSiYIE+953Hl/opGvVJwegoJtYXr0cFdH4C4UcdL0u035lt5AKl6WurH
1h0g/buMU4Pa4DowLQzFSLAkbQ8VsbWmQOCqOtlW5VwF8EZ/XMjfl92ETyalZBCjUV2/SAiD5UIf
ro0dOvfemKErTXjBvr9h2kD4SSPN2TcsIFCR4vmol0b0AqOxCEqZ2NSB9f4yVdOXq0fefch70D1g
ew5aY2AfWP+sq0TjzwoWyf/9s4goICCmBLzo+o+YJSiDabSt8xDWxU6YJenisSxfNBwMxxD3NLQn
p3jxwN/frQxAyPo3Ib7Fh6rVZvS14CqYPMi/Fq4y//mr//zZpOlbVMj6Terlno5C+xdr7JV0rPOp
0RmE9FGbwX9WZK9tAS83YvKnUfSfiEmhm4AYYTZ63kNhMV9lVjA6lyzODiWWho6qUU8ZHXEKUn1x
6Ciab6vIWJ1kBbZ4232PbbX4GsSEQOYDS8hkpUxZhp7G9Y2Hfiw/3bCTpynBIdxrUJBb7amLXPIT
uT961ivmwXInKN0O7ZmpbZgKavloK/cxtZJrAViHexW0m+405/G5NYUfW5A86rfaKJ+MAZcYo7SL
wx9hHltizu8QN/NSD4YGWSgOCEdohxoMTZ1/dcNynfT8vfLKelN6eFVTZDF2E/ST2HtRuXVNzHdZ
c9LQL6EoExzbu9DYr99KgFgEc7AzRsfHpeXLYfJTCOyuWgVJxpaJnN3c1zuhGUctwjktxV7k6DFa
htBzVvhqPo1sA/pYHJukeAzXgV072azCggpX3abTvMcmyY4hTCkG3LtRUhwd92bjHHqdz0YfHnVp
XTnnPOUgDfNwvMZDFShrvyDuKaYadBEF0QEYPikukXqbCfpUVmk+QKuhZQY4dPwmjg9dFQXwTH1m
ZX0THEwWUTWLUTkgqVifxPWJWBztbmYVszdFwHXq3Ds2ZKBq18LMgF3RffZMy4vpQwJBs5M33dSO
paYBvgjJn2HWqKtDzEBMRiTRwhPes3DlhbvPM2Pf1PslNLedMV4sLT6YE0me1IKJB5htgaKO3bnD
xG2OLoSUmtGj6KhmEwLTxIXEui6T9QDM99hOra/X2Zsd0fTiikLpnddhunQxWLawPEZhum8GkIE1
qeZeZ9/A7j3nb03l3oa03mpLzirDYO5qIKhLP52BHJnVvsX06NxFgshtin3QKYsYNrYZn92pYqjp
N0H/48DbpSiTi1eF2xWcZnskYMzikfCxz8gja97OAhUwDz0QNReS43KohNjTDvC5ih3QbjyCF/U7
xtfVHMWU2N0vcq6+znsLDjj7hoX+B8mUQLhUGzkiymlLKZzO1A2kwr7DpwgPZD3C7CLHoyPeQFkZ
z6SpHoQLJ1JFvmvCRxjcp7o5xmLc5/xiP2LUVmnuXm23AHHEpJWnfkLZRyaFe2H9b3pM6PemE2QQ
XKawDUxlHcJkxxvsb5e3X4kbHuc2hkrT7NjP/XAX2XGgO9qvejR3Lm5FF4fqsLaqEIIRqvQTfqtY
uPtC0+5JJN/SiCAX3yVBx54eBtq8Uj0ZODMX3jm5s6560WPfwgD0JGWNKeiicg+kDno5QjpKpdC0
mMgTRNO150H9rls3iIdmX9fgdpjxbtrksL6fk3a+ll331urmOUyWey7SEz/5rs63nHGBjBWnBHl4
wzYaYrYaKiQO/LnXONfMpVmZimOBDpKg0DX2mlPaF3uiNfuVZGzpEIntmba5uxHoPNb/b3X3kkwW
L956UbkWpXs0LSKkDcB6GftlxSiShXWJl3J9jVtQ2QqWiQ0txJ1PRntZX+QwyRHkqRsxwa0Y4wtE
iSCzzYc1t7D+cKOwdtMwnRR12VEVb+taWHjzreJi0X7EDLczj793qWX3DqGNog96oX/OI/rWfRlV
vA7zbXQ4lxoAWPr9bPxa17P8zO72aI223ywe1BGch27KKtZveV03WiZfOLTBHhz5hGR3g7qiTuZw
MtV+FOZdymLlyH6YcjkBBwS/ylHzo/Eiv16y6/oq0Jx5NCK+I9zLpa52oTFfPS/Z5U35AbSRwwUn
0JF/rQL8GxsZ1A3tFxvtYSynzzYKb6Uqt21uv4Y18zeGHrgEU7ukf2CR2BaFODRxx4eZD07UnibX
3GNn2gtneIDCdYzKH6YT8fzbT5iCMCua4S0Om904hNc+1V6q7BAqSv/JhcGPQ8Wup2tg75HFkk48
MW3lz/18TafxSTlAIaFFhwA0VYMBfrIWSuTDMTOMsynGQCxmEJXyUw42sWvQxd1OQLt1EaET6avi
jVnq72mm4Ryuk68FTizVmpxl3vXHeX71zNc2yx7B0Z7zFTLl8GSOTndwkDtvTMsNbFPcXArKdCN4
ruyPtKEPPGX9BU7uZ8f719bVxwr+SRgTUEo7Oa373PbJZSydTRl9me0j9vT3LpZ43+IHu6yvTW2f
c4NmyJrU9MpzKIDyoTH8LLTyVde0XdK2sH+a4SA1xb+NONCIPqzBumY9TlYbL+COSa2NZb1oImZF
HII8zILICQjOAxKaBUg213lVcc7oJn3pbGYsOXKcVSnAm1RQrE52NQgV0KbeH876lzAff3v28CX7
xB/mFS/Isa4VfAo18iPpntxQEJkakBAre/wjaIjVuv3TLuE8mqH6xc3oolkIz+fu0BbLI+MgwE3L
5VzW0BHhOeb5o8hWlZOpYI859k8kgM/tdJss9RglGujK9h42xlM/UnS3XwBtvdJr92kO7csGlNGg
Dx92owO8qtVTEwKngRuVOsslmss/5BC+quVjXow3XXXIhJrmq+sjTIX6j6QaDrY1vpk4xzdwd65a
5rx0hE8WMINZogKu2bSxFkZiEfdV5o/KiX6YvHzlVB1Qxm6ipD0spYbkynd4U22LNeTm1B86b0Jo
ODUfx1tcN89T4n3iOuw2tVaekt91FZ8bBYtbTdzDVkzkvazMt6zk8255T1Sv4V+AmHWfzDm/Qirf
OXH6e8iWU9+ETNiVmFLZXBFYSoCHGF5PCethxfGs9SSTQj2HFOM06S8UtR9TY/5ZTsVDHXlPkvVv
dJajwFLFpzNZdDrv5c7SDSZNut8m0j+gBG+eynB9d8z1mje4Be8Y0GTH4QEt8mTwWlfyk9gCkwYg
nqf3JFUftTs88Z55gxL0aWicx4Ev1VX+e5nUzdKiYdt3bWDzwS/Z4YeS27SVTQ9cI4JEbXUtPYvw
y5jtr96zT81S/SYkCCwtXG5A3uS2dpmpqJMAe/QNTGyirAcXKB2vt/a74/ywwWVrQkrrMyAUs6vt
mlz/VTXgk8IuV5ux8nZIjQ65ubxoDlBZFV+6kMXMiK59ZGKj9ifjlM2ToHRUPuAcu0LTYJzX07A5
Hipt1MHPmD8TJ4e1h+nVxjKdDQ6qWgDbfZ+dc6GdFgHIveqrB1XAFWR2sTsodO2mN2J7s3TiUXQr
e9fQ/KXrgPvCO9IxBrZWoAiloX18X1Iv0FligAgEqisxgOnTz0K3953i6MkAQJe5n7Np7qQw2Vyr
E+KSH9TL75Uld3Kd1Oa41TjusTV8jzmfZejPFav+YMy+obpDivmM6vFrZBkX5DPv4OAetfIw5+Yd
kAZ775cTQbQN0c0SD8F4E2DZZuOq8GfpzTWZ3GsduWgnAaXsKP8FveYNh2lS5wHlID8tUFyl55Nf
F4C/HLBvk7VycmuCy2ZKbYK1c29HKOcqu9zWbWFuCQL8yjw3JlGDXyfjYDIKcdA081BOCdRQjDrz
ZPNBi3E0zpFNFi0ayGiYV6EcvFyHak7vSzM9TrCzqZT1X1NJq1EecD0/VLobmKQMsf1FuHv7X0u2
nKu4AksjHzunfJy4vB9KSPzOYLwOYMkoxINEh4W0jpMRzTtnTA1wthezOkWRdlsk5ZjrQG534/Bi
1dba7E//ttKrNmFWfjFfuDG57Vv1SJaPwg9rRadl21RzHkVRE0PzzrKEDJ4MDwY6tqaFyhIxGkJT
sNZwSEb6sRDJtuoBwMrdEmYXxv4OqnDe66j0uYSTzBk3lXitlMeAN0zOTPpG/pOBxK0+q2uSIxm0
ZHglnwRJklMpx2IsmQjWx+Roma9NVPjtGB8X9TMfm52ZJb6Xshdljl/Ew2HmQG8ARm/t6TkHKDMJ
lh+qpx9kMrZax7VKb89Gi9fJUWIKsmqd1S7KY7+EfucB/mdt98vRehgoxmyGhVCcmJ/dHuNc5/ES
1iUFAS3az7PzhEVxY8iW+0jKsEbKpE/N2a09jJdsYk6gjuWrO9FvG5iWYpzPW8Ce6kqw1TxRWWOb
FZtKI88TFnvAPc+RVj1Q3IWmDs248K7OkB8mhBRm+Ndi3y/m327HDaNeTnx0uy1WpptuWP40jXsm
TQKlJztrth8tJ9pXqvFTDoDEPf6WCtVPRs592+vNj0pz3yZD37fko0Gv/BmN1NfhWNiwV70iYh+z
T2XjCCC74T5JG9Cs6+1L1y6pWx2sHnebZe8qkb448QjlWgJWuGoTkLrYvCiV/NLs6hhphl/A1Mpj
ArQF2PUkiR48zqY6tBRFcChkfIEs4j4J8zf12CY/R8Uo8R+nGU4rOKuDLyk9FXROHq0LDRGENhjB
+PZIOgZ9uc5WeBxdm5shsJpi12gU54fGO8A2fEqEfiptsWwShr53oxP9tOG4bbre9Ku2+9sY4dNc
JPbGdN/LIeNrdZRhgn7EuGvZxKINtLTCB0ucudnOnC+z1j24gEsn3Tt4tfs3U1d73Y3CLf6sA8Ne
b0h2A0+5Z525znQUaCdipsuUn5mM7dqQruc/iSFv5jKcm0WnHswseqzvUvy6BJLOYS72Q9XdpZO9
VnN1oSJ5d92OCxIfOD2+LEi2a/IoXIU+uuEX2dEjyav9EkH/hXQ49CnFHBe/RvZzaMWusUi9LjW0
eMcHx3HKFUh+o/FtJ1wFUiUotgRsnninWbqFIoeyVl3i3B0C+K8/h/U6ObhEKpp9G+b7EOQoLZ/5
Ets2xPYIpUxOPSSXHd5S3YCmHsI5LcJP0or7pvXOaeJCaerVAxNR25yPTG5+Mev2a3JZO21AcgK1
Nwx7MGuHiLVslr/bJtrG0fzQMxS4VMOusibWfvsvryJPMmaVYcmP4Nt/jvKHM30qPQQ1ZP12te7c
dmpTDxCkZbgvrPmD7Mpz68UURSWwcjxt80LJPtKI2VAyc0OI+3IDmuSdAfsdYf14Q/8fTjMkPxvB
UITAYrH3mVm8aJZzqrt2PzUGRSzwj7zJfGMIOqN/9uKk2ShTXlUJxbRBmKHJ/RiZ95Hv6lBc5pO6
Qc+5rQtuMiSf5baoxb33uA7kL6H9oxQn/leTVZ4iK4gWZMejHN5kWhwqc9pXo3cyx6CEllYV8XHW
rWDJEkAdGsIFa9pZRntK5fJo6+AIYi9ItOWUdMy25+N1oSVKvfCrHlw8EWb5N4SRC7d1YPjMYyx1
eVumNN/GlBrZogH4xAoBLaw3D9TSepSe0q3MudjW6XoU2c4r0F1cMmhHGmfcECtpTPEUFSiR8+a5
69ot0tmTy2cIdSVLUHxq9ShIyD8aYbOJHOMAL/q0irOsisFABaZ4QMFoUn4qZ7k3yhDPqlkds3Yn
G7fciwpNwTr03OznBn1ph2eNo809oxrgGO0NdCPFkJK1t93M4udUO37mYUkvp5diPbY53vyj7pFl
9ubT4sZnytgv4/Kn5qpspfHnCPt3DkOfgiuX/PaIao/B+NTY0ogLhFUlG3kY6/bQi8vcTAfd9l6i
Ljlwlv/BjP8FRyEWIuTj80/r2HKRgIC8GneWp8YK955SN30GCJv96ceRob3Id1Lu45rw4T7eDao9
1uC+yhWzGZpBwViBOYx7AwhoxnS50kmCmZdkEIzvpUAnNX5VHNQNM9vG4PrOoP0gmhZtrKbc2XFx
aQbvKymAvOdHozMCZC83jakF06F5ORCRBOtXX7HctwSiRsyCmxrIt+k+Z5QDEzpFvmcWm7YoWPWa
bQxvodSjYzrzC0kEpCnQFfds6UeYj1vPEPuYioCkoKlQ1xL8wGA+TcmZi8U2YgEyR7ifngwWpnyA
TePJzqd93nl3jY+WkYJe7BLClHCQ7f7EbZf5rmLbj9o9FRxSS5pnUl0xF+Iv1nijVv4aw3bV8zy2
O9vCBIez1emf9MbPkkubtr+8sPLbXgPV3W2zuL043Re6tHRkkpK2W7VAL5O+8yurfttoBnvotuMj
F/jtUlDg1THaG0fXPRZuFOjlJ2PWevqqZz8GfnXndyg8psFjFFY653i8iAnJSSPZpkZxQAXVzCeW
4kXvKDWCxmnoSeWch50f4+I8p6bj2/XAy4DNdoY8G6uNbS2b8qCi5zQ2/HFKfS6BdnJuwzfoRJuy
dK4D5y1hDNT+Fnq0QXFhXyxa3Fpjf3KJsMT1jlsSYatla5aZHzsftCvPwuCE0EW+HVMo7dAalF+d
9m5hJQrPqWXdmmHZOd0fdPNM3pYgk2eHAcGjh5RTZn+TVaFktR+O62eSqDPIa2keLd2moPWFFGG3
KO1GNVc49kl03QeWQD9OqNvrmEASgJ+0qom5BEbSHm1WkZwp8FjDB2peuItxAiiIHOvaT1ctd3e5
UHrrm3dESH4bkr825S2Dnpwo/ZDTUcQsuEF6C1HS3o9le3D1DPG69oiO7shc0cYpqP4VW6mqbSe6
J9D48ybj5Z+NeTtSspsNzi5IMvJ43op24JrlriU/62BH88XUI2zkE8WlqjuhzxhCKnXjIL1gbheG
LWtd7aNR472dmffK9DOjNi4wilZvi0fOCCp62ovwMV4fGureQvaPdjrgfFnAypfKay4NZwYOpk2U
81acsRyvhAUNzy7RraAvFo1jKuXMakU9TU2GjMLFyGRjFPOM0b5mNFaOQwx9uJ4a+awbceZXGTfa
1gJxt6ZoVuEjbREkPJpZHutpDP+0o3mh1PkO4HcOtCSzbroVM87qtH9pW87n7zj7d5D9+8vGxAmV
Fa3i1Pd/wvEkXr+SXr7bK2YrHWVxd7S3aKh/0sWTSErFribq8fD9kIyxgwEIgS0Sc3nuARx7eWS8
50amdpIb/kOfXfh8A2xOEgP2vbAOwHDp288R0lJAv/qTAdrEB6RY++4w60+qsZ9KgABBArpyW9Zi
/moXQhTLwntDqlL+B++Yz6u3F0/r3lJYAQrV5DcQH/K5LzPGxsMVQ/46zdTnNAc6leSOy3ROxzJl
0FifULYtU9s+aAbsCm1Kmp9e9tsiqkg9ERQycVvbd0HGn77/qqSse4gE9NHGoRewGdcet6YubiqK
F9WB0M5m6AHdOIx+rbviVSmGH3v54kY9NaymbM7J4u1LfUo+tGj6l5G2fw5efocsPNs0XCCBnu7K
f8zI1KUTO/ng9FsA26DMzIQ9V3r5m5N22t6yYlaJdvqLU0b/SVGoVE12MZUdXZYDMflDFUoajCK/
FwNqkTBD4pF2rUHtNhYv0FG9/b+kQv6BnGSSR3d0hnqkYUpXGt8jP/+VuTFize29tTYmW2P0e0Mb
dn1ZQQsWw3IpVUBTp39Js23EGf9UIaw6RrGe7Yooz9iwRnUsrVNj5rfIzghq09hrVt659Gr9TdY1
t9B0dJ7+5Wf+xxgST7EHZFqyXwmDHru55oj+62dmMqUzI33UtzigkeDhW4qIFd+0TudMg3IBlkF5
l2MS3rJ+bcfbjXrITNr531QLe+moMMwqY28CKs6cACzmCK6WVf9uKjgHtpuHZwIVO2Q/RYi4iAV9
Bbd+Pyxp96cwXv//v5Hx/yafPEsXOsOBTKORYPgH+BO8o4u5GG0NlQb3Ql6/fmhafsyq0m6TQQfE
rDTuLE5FfdhWyUmTEIFDe3xlzIv6iWPLJ96M2wqbzN3slPcvZFLjH3Oa6zNuCcmcpvA8C27pP57x
IfLkoAmAcRlvUOrV0+CXJs+2mY7krxjQw4VjUOt3LM29xMMLauMaq0URQmLhIRrCf5lFsw39n+9c
ud5ITJ4rYYLtMvV/pJmqumw59tOQG8mfv1OgBnNnLBctyjeeVdOiNgwQ50W8lZKZXCsQJiiYVvVH
sk07keviCMByz8grvjWmwhmPDWmHtM3Jo/oVh71DdaW4yzozdqUOX91ttjKV6bYtmjKIyJakNZtb
G9F+zORyWyzjF7YVUthG9d6W0ByGwrB3VHLaAceIoByXq1CdFrt8rBYzfGYl3pJFQ0XA1M7GTttr
PfX9puvI8yx5Ge36JKWTl8Mxnj3irXL4HKD+milY7NB2Ga2a69/g9L9g1HV+Zjd0q1oFQpIjMb09
9lfPoroEygih5Ta1BWa7sKsYRzI/4A5M4Jp7yLmVduhMhEWqj85O48qj4PxUzJTevVRLcHnOl6ED
l9zJP21hBVkCQgPlrgblmK21YwBjHAg1qdL6Exoest3SQJUsnxxTfUGy3zP1We5ZhZ4tTYrAcUeC
H+4+HaY/wmhwPGuWvdUMrtkiXuvzlxkufiP0h7ks6KNzOS3K+XMcFFdb+TYLIzrgT+L3s9Od5mKt
hOH/4UQmhawFbIX2VC2l/U6u/zJpgweHhpBbo9dbY8w87mEUJsJqKE/cQXd1RWmiGjITQwnXVpTe
FKaHdQomzF4n+F1t3x8jZjKA41+FsB6t/OSV/bWQo7O1jfmz82iYhdw/BktuzMKBrYxGLWPjpLBU
zttSU89Dk/8xVkMi126FmIfTTNRtqes3fliEwOC9kGBPGr9G3Le6gfYv0uALbQzjUo31S1ETAumK
ofUZ4cGJEy8YTMZzNpBnoEYRb/nbi+DOV2SISPSQ8Rpliy9LUmOMIiNYl+kw5L46jtEX2zezmV7/
yo+J/Y1le2P0LdA+DtLbpX1mEodbReLR7NDKDv3S2azzSx5FiV+rhiCeaYdbRKwUUyvvUFAr4Xbr
HSMni4NZmz0ymUGjwvyYVeKNw8xf5SqcSD0X8tJMIP0keCJSGOFTnB5Uh8Mriz4HQhPGIXV5U4io
dNAmdJt4jUmQZtz3Ot0E22lfZ65YRG1mCr3iXAFArXtMgbM9o9MKD0l9r42EwanGzt/scWfKov8R
pd49USDPJXEzVwt/OOpDNNMRH+ElMvOj08avWWSnW8NB2kNFz29c+960UXpsdVqQqZMWt4Yqsz/q
xmohuRMsNR4nt3CfQGtiUOyyJXgsp9LlfsvDmMzuzaJtELbJLU9RE1kLwjGRK4+Zqso5u4mYNnVn
qqAcYvdZyZRmGPx3TusuZjkNBVPBcJgRq13XZEE3Vk+DMdEejzvMJJH2k5DjS2zIR80tLj2s5NvA
rXecPP0WO/CusckiQ530+1Imn6KMu4Oe9gcEEL8s10bPMA/v8IibE7mnPaQnh/0Cw2wkn4rILLZJ
yOfNjSTsP/TlZfunVc7o0/j+22Og5G21QCXQrR/KtD9bk+KtF9nBYnCmkv0K0SiXq9bW8m5Z1aNm
5eLwjW6gEwMWDTuKxUyTBtWTBc5rbvwDpxZrYOC5yxxQTD7ok1OfkqTdNzH6wLidxo0Re+Z+cCGu
6h27dWvpq75moVS973qpw83PAMZiK6l6Y7w1xDZ3Oq2VXodnYbaivZpmHN/NuLkrhqQ2xjSTJ8pi
phgnqo+CrKBD6BV1WKH8KIlfQm/QL13K+utoZbmfQaMxpq04UL45QEE48GO/mSYnO1KoIuIWbaK8
wWAxC8X7v71UjmRujwuf1I35uS7P+mIeGVD2LpKPzh3fwrXP6vo8gd4gGWNlqx7vSxSRc84H+1lz
YXpqzyMN03010OPHxVBjp9LTQ6o3ywYBc0oln8u70kkNZXChO04pUN1umskwWl8IwRI/vFJE8qPp
taliNjOJco1bjXsv03artCp7tuzk2cvh5o8l4z9zqfYdg6oQgBfv0hqPkSlYSWLnL6y1nDDVJI8U
x6hvVO2BoaMJRTEisxpsszUJZm3GqDtzk8b9PmRBqOu3Nq/jW8hLUJPym6tEHBAX3iZ3dLeRSaWn
HOgBOfmurJlydzy7vabQBDqvi18YdqTMr1WXqk7PSneXu83tO7ZJaEmNwmM9ZU8Dgik95tjB3JNH
+KK4xY37szMRmI4jK7bgE0Um6JYo5dxDDMzbQUwvFZHHPZXVOLDmFqGihYvd05ydO0XTMdcY3cy1
8KUtsvJJJxCUqq7aGdQNtuaCYEVqjbyityJlVHa3qemxf0LUBRY+kK9BPGFbJD8mCrtd2Z8mu7TY
WSKG0smr7Qk1GaeEtDXzWjXe91F0p7SRO49S1yGsx4BnP758P8QeuXAiF7fCYMkx6Mf4bZmNN5CS
jHx4MTraCCpCv/SHEA7JxulJTaI4+QhnfNQDE6DUfu1riJRygZzOz53qOyM0S99ocaPkcxyil7GH
fc8usmkn1zv/78MDoqA5VcMxF8QsaNPQzS5a4l+oaNOCIpGTDDelELRZi134nhPbtA5m76LcMgmi
Qf9o1hQ5EynGFpgJkumc7kthorcv0pJcTUKJJFX9uV/Y4y1bnlUWhleTWsLYpy70RpyHA1QBCt20
Z90oGs+lWCyyF5LGnLPIANnNc5akn7hau0OXvC6KKJBd5q+QfyufiByZLqOLQXUJY29W+ptq7fTM
gC7sEkYmGUyeMEmannFirL157ZT15DDRQelUIojULOOcCO9X2sv+QtF5xwWUndk0T1203lbBu+0B
z1QPZNav1PNRcVYhB0lHub5eMK/XeDFb2IjgJYrVdPMkoRk3cthi6/asSKtSlWmyqzDUkyhpELbh
fJIiz+9eRtjPtcM30p0AzMJcHpH7bUQjonsa0x+xirg9x9xHaJZiFOuPVWwuBzn16jhaxM/wvOQb
UzUJQmQ6P6PFbdxKCGaViUahZJHMPCn6dZEsBvo6d2ci9mGwTm/alHFSV2ubx4KbzhjP4aZqjfKY
ifwsnFw+IEKzCYghb8/Ty2BR1Dfq5onP4s3QoYnT6P/Rezcnq8pTB3+Uwqb9q8sZtqwQ6iUEVf0o
X4hNNRjILD1Dj1qeh9nkINWpLiiZFWBQ4cGIk3IzptrVZZDMN8zkVMaE/GXm0JXzamM7MLm5aCI8
ZszsAuexGCfjLNM7eu/XsxfvtarWEVlVVjBCTmSS0pqvdb+v7UcaXvmlVRQeHc5RO9OgTKMKzmlW
HUc3Tn/adbHlpeuLMSBGHg/2clICfRQ2YHJ53a1s3OZpFpyYODh+zA59j1H/1c+kwCL4DJppo8ES
rJmcDgKtSWERs1d4PaFqZyEfWzvSYns5mrlbnsaCmzPtr6wiPeUgKiroNKIJqk5TC6Dx++H7S9CP
xf8QdWbLjSrZGn4iIkhmbiU0S5bn6YYol8uMCSTJ/PTnk3fE6RtHVffu3bYFmWv9I5WB7VvppwW+
ZL5gU+hwFyONnDXOzjzzgPSD+c0ze/FAm7cZLZ1PH6Ito4Vc7d3iGOy343aY/PGUzclD5rQBqlci
ED05RYazaHpXTXuta/zFRWgUd74piruhVOXdkunf7ihiME0qzSzdFnfm7cvvn4Btijs5U2LMFZtv
ehNUp1yM9lATPfnUGwiHaiw6S4ds0wsa6Etn3uahsyaSynqw7SXqRwnMyrWUGAVZfSFvv0O6TCc7
zLShjDD9VDs5j0i4ZE4T8mK726QAYcrUOmEnuy6J8TYQO8po1zgrwrqGo1tVl0VZCeccsr3ZDv9a
/vIki6JGVvEQZz0Zp4q1Lb9mE/IAo7ii1sZriR5il2bOG5kaJyOdXgqd/CS1B2BdPbqqi9dTY/y4
SiJDX+pd5tvcgczZBaJeUU6PYVm+Fwa6a1MdUfdT1Mf1tinRgmVOJ3ctJS4mOuyVO0AHoCYu19hh
q63hZl/hUp/yvKC/chp5v2DxKpgQ4yZTCGjUFrm3U0h7onqEF8T/WK0HF8mQ3YJahzBFyVKZnGs6
WRNA++wu/SYLize1pE7EcG3ROfGjB2VuRm+mVCIpn6i3/GthSd11zcJyScUcijE8H8nFBkOMQmxR
ocaF4o8JQoEZkIHlez3x3aZ3xeCqqJvVXVY8qXmhXMarhi0YKSojgUr79uYQY0Pnhecjs4g3Lgvh
qgssBvMMHfBUUD2cm9DEcQyMq8jpRHxHYv24dfCWrbxuQYz6J+8INhzHBuH1rTytlF9EwKiNbcY7
xgPj5C5MfCPgMO/SZy/VtGZs7rZ18tANLUoFG/nUAE3V5MgOLMBdQY83KJdeB5NKIt/eWDnUnxnD
tM+3vvWaOx4/UNfB6GTUcsfoBZNk4eUMyg8bA7ynUYTZBhgAU/P9ENhhZLbmTWg+f0ognX0dd9tE
O08ZmVUq33sEAtFkjfywNJEU9Xr4qjK9HJQudtk4/eR1cT/2Sb0zx79seo9jAcDpS/2SaO/6eywV
k5+ucBJwjcFcOZlChFIU96UfFhse2buQGzONNWnGStRbk8dgx03Av4y8tzQnKKVvjEMZkmkuAnoA
0Eq1rXGqDQpGJ7+8BJk+TX2isAEo9t5b5nOjjrTpxSs7I5K9bNJ205jtXdJYKEMC/VWEUMDMK9vQ
aLkVtXfXFYDh9thXDKH9O5JRjmOTStfF8vW+CV/H27UmuRgjx9JUtvKitG7TnuSQXeo2+2yc0dyU
zoC4jXJAxX+IbwtZoHqOA7/Ymx7qM4r8Zs2PWlrVgmMo+WMhBt9Urtdh2NHvFUj6nkDGbucZiDHm
IBSnJOwe+lzWpzpz3bWHlWBdxRadvNrioemnvSn8ZO3M45PRxDUqvgJ6tUK0y0GxSqtY7hoXs0bJ
pE9NG84IK/lwSXTaVEuPyCHuOfwpC+OqnvaTJS5iJrNT+7m/LUZB3ELzPmcIXOdK0QJPb6mGRiIl
R8pvqoGr58ox1lbQXX0C2aLam2gVVhN5FAUFF6naQIzLJKb0uCb/KYzP3mD5pyqkghPdvbv1ivex
oZW7KnZmkYmXeAnXQR28FNOcnYY2HvEzNP9GKr0m7hmez/ZMrAtif2G8YLA4ma3SBHiUhLQQ6oPD
ALigFvWrU93n0/BStH3DNdslyPcBkqhVFuRromh2yDE3XdJ7CQnD3KNfZ1PbZBKBOGbtBHTQk0Fc
j3JfiupZFstfsH+SLaTjPGB4g8VZ52n47XOvg40YmzHNv8pqTPbYAqLEbpd9sHQP1TDraM4VGb6u
l6KlmgnB85soxgOHWREJWtV6LNm8VigjWNtSTDJzJapN6vUXOkaGFYVlwS70WEn9yqvvFaK43z8Y
qsJLkFo7uaTo8JakiDIve+m9wd6blvcn4CymXkv+rTnH3GwyD5OXpuu5YS1KdQdBSDR8nicnLitM
C6V68ukAKpKmPo+ze0eVKDS4w7PjmE6xC+xX2bb3Fg/Dusj7H0Px65N0nTWpRdbsTZ9c2h3ASNo/
0FREpPLUFTtj5AmF1HlUz8qxKUyx43olFBi2SgxUD+TcJFwdYaadOyWM76AoDmh+jlJ6f2qJ2rt1
sj/8nOGxdVBlsJpsLAtyrkR5MWICao3iTCl599rCWfoOlBlinNCSd96M50oZ8oL0ZkshXWi85KKi
+GFSH+I2T+cQfEwLN2YSDLFIrP5uRrFJjUJ3HMvlQsrMT4gu7FTBTRoCCKCp7Ry8tJaRq+GDWO+f
WPPitRrzwzLzSw0myEoZbxiB9k2FjJ+2iwAOV60LLT8bq8jvs2z5a/cTK2f+XQrlHbNmXrlzv1zl
0IgVq4zcymGoVrR7nuu4p/RZ4jovEzLIaIIMmxmSN2mPVog4ypL+o5P7l4bHZFfmA8V9gAye2z1O
vF1Mx5j5MxHSs3nrn+UJateWbLPtoPWZoF3Ni8y+uSxPZotGvQ0eELYHewfEL5DzF4oyljgvjHcL
wC2wBbVwbnqfBPSlgTdESLrBgtz8X9cgLM2zoSN8ydcRHtaNZ4GtOD2Df5wGzxgS+b/nzHK1D3An
UnnosQs1vn0xcNU/j/lO5UlzlLdnP+N+fRUhlcVN169Gy29fxiR5xm3VUuvrK2PgHCZnKOnt3YSb
ULrBwTTVgsxvee3zIsePibF3nBA0KNwbDq11cYaFxc+WD/Dq4kII8KnyyLJufheTaY+f4SVubkr3
uSjWxOtT+tpaIfI8/49pw/wv9t/KID6q4NciEK2hw2qBHVxNsCTwBpe9JFlfXwK0Bhts1AUrS8Vo
cjupxDzs65o4Z74/shViE0W5m1zqyWu3hIgVrSl3sjaoRqkSBasbtW2BKlb1h9nvnzvbeDCbk19h
h+hGmhSYtykIBggyvIiOY6L0/OEi51thsos0AARpU5OuHxnoUsok71eqyF/tfiz2hiYbAmzkizwS
miCN4jP1pnsyiWMCmvhsqAM5WiqAbHIWKlUrJKS6aaO4cVD3WK9ZKYJd/pOGWEgmqg9QVJ0Ik872
9LWxuwvsSsnyZBuR6P1dZkwFmCv1EFb23obGQ7JglxDlQzmIYqNh0RwJHjX4n509qigFwFlZLjF5
8YycJGDpadGrTNaE6pbEmwH0KcEO3egJ7wECSF8jnxm9Sm8aTzDcTLTXZ5NA1BEP8z1HWKRj9epY
bMVcq199c4skN49TqPSxI3uI6b+9l/YTfngQtC5Z2YsIsdx51rZM74wFHUKbx2qbZfbF5oiF8Hbv
aK36lp4qNxASd3E+sMUjQFl3dSkikxDYFYbdg+Moh45Mcr2kkAdImpSpOrce89Sn8hIQAp/NRDoU
+qUO6bBPiU9T+goxcnsvvHHYsFPjSwWAq5z6OhnBvyVvqiPW8Q/RPEjnxoucJzf3150uPssGISlA
ciYy9xqE/DAUrT26Cyq5JeWMol0WoaRJAzERLV8qvehMvFPAmcVnv2of8WieRt35qwZo8A6hNVtj
umoUMle8EzVRGdqjdDVDbF02LwMjxzqbc7HDKv1sDvmBS5fH1YivORbBaOkLe2e1y3eeteLRzDAk
EUKy1zgEAd6Q+XaVYJ5ICuA8PuIiaEqidsgwu6UOrcLRW6HPB1nIOxL9HOGhtPGflpRrUh1G8boY
1KIa8FZEAOSRR5xv5PiZu0WUV8P6xB9hy82I2zRC8zt2cluVDVepY72NTfqXXgKL+nCDgdwGoO6d
8bUp6TNuu+mz4/GHMKVb6G9SD/0q5cJZe/VTTiUCpG82bJSq9nVo/gR28JEM3dnu+VWokBOb+Sg/
tHHY31s5wYCkrTFdzQUigGQKtxaF0LTWc3LrIrtk6WRerW5rW7Y8JROkT3jjBRKOqqqom309+Kja
JqpTS0qFoK9eskQAw7zW1I9e9NC/Bbp58XHU15QcGcjgxyQ8mv011Vkawe0RHF+sacnoP1qGRXSa
5dNY2RdswUjwU5zJSog44rLpVZWfBWp9cDt89KgoTk0cI65xEE1ZWCW2jktekw+vPwJtobgAaDHz
iQVMU4FbKpaKcMTiyMQH3muE8TEP/XUhSUUvmu2QtW92hkAZFU+2ofoA9j2YtxST4yPlOqym4d5S
YiumFsldtXHkX9ST+6xPeCkHQjDTYqdsUDUSicH/OxNxOg/GnK48XSb0wQUHHMF0NJNgsGqluQ1d
lqoF2fQUZ6cmDNe4YsFjFdG2s//h8TCfanYiWG+vOuM0Qc9IRhsn+bgWXvoQ6kaesQKYUc06lDbY
pF23gYokV75cAOAB9hLPdHf6COTurBB6UEMHPFUE1jF0uuqe+KJTQkNxXnG+G6rdiK5by9igfcJP
m32h/Yrp2Qw2wpMYcCVd7aX5aC59tcYaWB9zlQ6b3gsOhKTNl2Z2m6PmpsGuLDAflQoUTXW7vjAL
qtdTkGnEsjM9YWwhck2sq4waM32zEnvjO+OpL4fDZLnPqqGO1419PvfCi3QBvtNcTbjMdRmKmwxJ
R4x2d7UTUgae2vUmEUh8uxKrbhz0kYdWLcnj/lwOdAczh6clan7fxbGVUkuAFYwfCj4q2VieYHU3
TX/rTMVraQIk1F6BIz55q9vw79whhybQP8IfaFOgPDDnznOxqQoIy7IFy4fpDOVwac1gh6ed1Km4
w4EyB69e+tzYBqDB6N6l0pu3pstz3BNQOWX8AvNQreIp6zb8Jn88TaUZEVsT3digI22lzzAUzb1/
01O3vGlNgyQYxQ7gMd3FomrjrQ4ewIjuRAJs0YIzEfMI85lfvNjLtyZtkBGEVbcZlY9mpeBmpz5k
jepBbRmAnY0/28vadCZvx7ge4vmeP1yUIoXnjpdhbJ9ram0gfktgwyV5F5XxURMWeBwTZW+68zj0
z6ovsZQkH43egZNd5rlmMCnAG92J0GEZPPfKJwoa+QI3F8jGNPv2c8LeBhbjvVkWDSP20Fr4ivCM
OAWBsv68EAkJaQjgWr3Bn1xpTL91p19nQIwj3kwaqv3ioRKW8ZJKvBQ5COloOvqgy3Hnd4N7F2KU
WQ+LRR8Vix9DLWxfbdHyaeX7sTPUeknJQgPF3Del92znELaVyNcdb1I0GfCog/RyvDsYj70y9ldp
E+QbkXg/rgt9ragdpx2k2lWkot2X1KpB1OtX6L54HzdlfB2rxl9j6VUfU7Lvc39nl7F4RwBHz4N7
cAtD7UM9xhB687+pa7NjT1DpwiY0ECIga+dhQT2XuO2HrqlLJ2rCRfWavTe+PigIlcH+CEOFRR+1
L8+lgV6S9zNmvU81WSVOCSiWkSvbBMAqQWyu6aW/Uu6I9CDYTMg3CWFurnksD8bIIj/hnUS9Sf8T
/01QYNw08vR1LgkFsxzW0GcmqihwaJqvJpeStZxLti+S9zSvpyuBdLhnJ2vtTyrfkdPzEMT5BnXf
vOZAMyjRGpfuOgu3Pw4J64znHoALPrSVv06I6kRKJX3AQrOSs/PuoYlTXS3wF6cLJ0wJ842Z0h8I
PUA5hxqON3PRgHpeNzwz6W58C8Y0M9qHJDcfmBDjqIPf3oxF9def/QFjyS+Byi+fbytKWMjroxPk
cOxjnvNhmT9xL8pTWJEW7Q5wnZPdrkWJpnslCtKcrcw86MBWH0ZGQZhYeiSFDzby8ZV3C5D1eYLC
cdlnHVMyDqbytYs58yE28ki1/rUi+WeddaO3Nuvw0RW5C8LJtOD6nbVqLNrfyV445BMQDawHDRcG
ezP+U8f90E73VNN3vus7Pkp//Ne6tlg5FWEpltXfzxj1SzCoKKVmp84hRcOuwh3pCuqlcQ4Zty1l
gpxt0GavbRljLotJjAgN48bPosCcnLSPFDzPWnRkOXRl/1zUzrhjRCTKh/VqspGke1d8OwNd6q6P
fRJXOrNHKdbWddKFf5TqXU/NgPJjomrX0CfOuhT0nQi+IPwJCj5XUteqYz3HT9aU/mFHeLHI82Ms
F8cxMKDVQj6PdAPTYm7nIfyXGnR21NT0+bIBqnOarVk21wrebNs5ZVRSOIXopNqSB7TriuF7UQRY
lCnojxVM31OC+Q9hnJXhkrImAKqGH6+16fcKx5AIkeS6WLybdQbXgs5xp5EyBEuAAbtiiiFhAgFv
/COX4o/FWUKkib9dpjZlP0zYvKzlzuzIXenH+RVwbkPi9h50PowUv9MSc6tnpnC2dZmDBntswpzX
4WB8If42kBi2nlhVWboR5njwoD0gTzaiFywjRfoRxjPu0pMwg23ntztDGARnABGQPxAH3UdDxNWE
DGbpzbcx8YGk7ipuy2Q62t17Y5H2rPeLP15sJlOUYavWHca9Fh6BCYK2zu7TL+yfeWw/wtp8U834
HspPvxN/ILEaxwdNEW2+ruPwcXByQB3vsmhsVU4vZSQMZiaiP7K3kGRNIgO3o+1uQqIYV7Jifak+
HNRGGwlVjc4Jz6uHMbsMLLLBWxMDj82MOILcomoBBui3TR+slcFpGxtna3RPFq2XK4CqLQcksi9S
JCg6r8iBZtSqd7OzfPqlPUc2L3flxbgnjL+IMRViUSOIzCTbtqK6x8V/N9fr2znjknOkRI/hR4xI
azrFbcjUkzoYCjOz2XNBd+t0ZkBPBAnfaCUnbTwYbfdTlUpu6q43V0ybT50dHx3vaIfXOgG9EZl1
jumK25qa4dMV+HC9lgoJRk7K1NjB0CSiuiuBNE2eh0ZAisTevFt8dt8wwWsgTqittmEb76AaHtE+
n1XJ9lJh4aaxCzex63z3qGcwtTGzOpOzG4r0nwzyf9ZofHYtpFBKZGA1I4YwKWeADVu+Kqo5wBk+
zVrWVCcsR2R23yWtWaSvOd+o7/exIz51bT/7DToyXZ9uiQn58m8x9FO6vKaj+9bYc7fxhIQy/8FJ
R/huiLJy0f/YHli9bAi6wtoFPp+TzET5WtvZv15LeYfVRTSOvW59kn8D2T2b0CTrRfU6ClLPR8Oc
wz4QsBTyCFmz2Aw5CfkzlMPc0Cjkdr65dlpxz96C3Y5kMFWwwHij/KwtHx23hX6Kbeba2mS1Ti6B
LFk50toNxFbWrCKTnTa7ZGhd7BLqPpY4k5KOFSvJkhOeW7flG8nb4Ts1Ee5WWGBXhIw9Uq7zrlwc
R412v8xqCCEVfJQtPakKTo0Ivxy+u8q89aL1NN9x+AWl/uvGzf24YAT2OwKYLeJxur47pnxKzsyV
lbT1v5uJPmK+h+QgFIZC4KR+MEfvTrFnezXPr0bhuMJL8m4TQBqM/PoQw+K+bXPejhSjMpql0yzH
B9myebRjd+kbxcFUkdzpQQPpmLlfsmHizJhxVOVXwmavbR322zYHn8nn8K2WDR+wVRm8nd6+kC2h
Iw49uDGSXCK30CPMFBlx47AGkfhM4WxLLNY2TdCXW2FB1Ak5fFfHk+Umo2Fw7Xqx2LlB9WG31tpc
igP3slxL8zOmGWArFMXHvcuTMVmNPOR5X2zGtk0+mAlwBhEi52HyAy6i28jMyaTLV6k/OqDCpjxM
mCmSVgbnoH9OPJ4csg3RWaIpVDjIYI26rzhp/lUZUiXlvvdmOeKB5dbisT4sVXCp8OmufDPYW7xH
LcIZKp4uvWPv7bD8kyuCkGOOTeN2mWEnoSIUQhiRihwg/vOS0IDKIkbKZ8QUzidWZ2/bEqmhAtmv
cxhmcqha9qh2BL/xKDNRmXmv4vQEqjjsqnIpn4KoGl2xD3JxQjQVr0KoS6g/tSkM8yop11v7ZFds
iNO7aUWTDeHTDI41vah8P0lpvIN5KG1SZ1sM1DkzOhXx9CZT/xN3QheaMM38g/D2alMTpMUYCYvN
xbYq0vkLC/XfuI4/89nTZ08ig82ahTC2zdyO7CBZxhsUmh005HQVc/ZtFQgrUD6AoyVYMy1mSSRo
ehVg+rmdjvnYfbgi/Ion7z6v94UqoI8mh5CvgLeiGZvv3l2z9KxVYg8HbyzfrJkPWWmuefKZUMU+
gEr3K7pG7kPdw9iQjMxLwFG0VCsVJPwkXedG/CTpNvaTe/8WqV3M1zEHKuwAel2+5QZ33Lrr2MuT
IYtaFysXgQd3njanoywcexX4WITwYD7amI8SAF5urVowFzketI9LwqSwai7ehKGACW9txdSYpwfT
7TKCf4xvVsvvMSAHy0mw2Scl/7Y+NnAF3SLPquZvrENjpTmiV6ER/pnC7nlAV0Fog70qHMYuMsS8
Db3wu1zYh3HRpP+0cA1NHRzjsfzbTT6IaveON/Dd0vFbwhD9omT4rwSFwGziX4UO3zO/wjuzOGDE
xbAF19jOTXDx45Z68a7O197Y7PM6/oad+KxUeUHZHcEsLCsL1YIHGGSqpgLRvvVjVe8SI1jm2DVb
TMr/1puOrFgPWX+sJ383Nu6+BdIxWdui4vbjSi9eNU7mnLpC7BTxS6SwzNiK/CckU8d4WHOzwQ9L
cyI+7pg4LbmdAgy+TThHyhAtZVSg0jumP3FlWZuFhgzeDdSrlftoxS4zcn4VfnYmbygB9zjExH2t
sq5mVgjYbAK3Joe3RvxhJFGcBX/7EFr8tpzBNclbflGof4ybkCeobmFu5C0xNzSUr1CDTrTiruwx
aezN2cTpbybFbiER01Fn2NM/eWpcBif5o7mNI/B00DpPvdut297Otc9wrqLGHn7UzSWfnM2K86Mp
//XTQRoMH63A5GTZID65LLeO8HlJveVhSgh3HLt53dr9n8my2mvW0M6h8s+CgYKxbazXsTm7h4Kh
ehWDl9072c3oW0dd/82EvA+L9s84chXnrxlCloNToeXyHA3wkUA4LMEYpSa7WCGbdNOrbFcm84tA
YcoV9T6ECYZmoPoIwVqUQcKBMgbEJ6VPVGR3+9BVZaTdTeOaxNnE6LYqYW8md0pWuqMo0tQpw7Vx
pBHjJ8PU7ImO2NPcu2PmWNaGk5x9ygqaGcy9p+kW25vzUQc9qWqGWAv0XquUaoe2St9MNwUaGcAV
DZdQNFk0JBrYdLQ45TufzjatSdvOiBZQ5vhCE+lHqZbHYBx/6FfeyRGBbIrf6gb0OqglokSUH9C4
pNrEpQK9I93HWpZoVCNn8vSSS4OMUMWx54CXoyd3YYc4wkNeIG64GIK4D7e9Y/2tZoucLRlM5Aso
hlWOyomtKzLpAV1NSFjCKivvCnOhSJe/OSExoTyB01FXTvtALMhTgJZtIAsI+Z5dtpdGV0+jEXvf
aUqWDeodShvjcZeE/Y3N5ktqnOt8tK8JwEft9+J5HNvy2pvd05C5k9iPSaqvv3atgP7pTRnipgzR
RxA2N324unjtk6D+ydzvVuH3lTxS/8XDc9IioyM9xECAPXcivOSGDAYiTJBfo1AzLv/74pEB1BQc
5VZIlfFvn6bjll9DWCXblJHzSwcG498Vw1UNxoiRX6bxzTit8j+DDo5qSuc3dA4XodGleUr3G980
MRXWjYBMybIXFQ7UPaX1CR1KcAVwmja8y3VEEB2PpkBJm3RFQV5urTbpZAMgFzFR9plEQDPedVUB
IG5byUNiehDLNwOdvlXEMAHeT4Rn3pwg7TEJ2/LBkxLKbyHN0K2GL4uYB02dLZHzbRIBJ3qY1lkZ
7HpcJNkL8iJS8OPbN7AYnnievTrG5fryWwbS0EsPSMbZtjxmBVewG4zTfTYL08T65VGRi+mPtqnl
8J/HyHXJFljioTozU7IrWy86HvzHMvP/xS01GJ03cO0NhLLl3WB+lZ4XPxpp3hMahN/W+f+4fyMv
7wmPsFkz/X8zfsZV7kj7Ehedy/9ysnaL5C5HVx5e3ey51hXW6akwJWjPZLwIXBFb6VlkvkjQmjKO
yWEEG3dISm6mWe+qMATO7oTxunBArZa8rc6+XV9sKwuI9UN+SfXGjEogmTZGM4wQTLWlOMVrPiqD
bIzgFruqyL3iuoufsZXDyyzymYWPib4tpihZnHCdpoZkk3rmjfIv+S3mlbC8cVWO8tiSuBg18ZJc
fr/45g3EQPy3/e1/YY7r1xPH5q+NjrRJPA5ecgybTDxnpuKawIW79eZ8W+lAH+eRCjzTfrTKoH9q
iXCsJtMhiGhNNEr7ZMebkRXh8fcvXRAvERj0d2H1FBrPyWuJbpk809fx1gPmEdSqA+GegnTgI/as
GFcEF/xR+9a/348Hfs/CWIatZD/nwQ0Yq+W5nD8J9rPwltN0rO2NNFNUUqG9s/tUPWKdVYppM0Xo
RXBBTPyMFxKglIjTb7Rp5fJIuW111IZJ2F3PgBQM8RTic2R9qnP3NGt+3SaUp+HlV6sd8ysrQrf7
75mzJ11vxChP0gnP1J2RTOr0j15Y/5RzxhUZS6R6Cm38myzMe+Cd+aHKfHSLRhi8VDRjDhNOzYl2
nt9PNRNktDLZPg+3ssG+HwJk/YBUmv74czvHatVVB0aPP81cLS9LB99aVJoYgyl8r8Mvxtfhpa8m
KkdRSaaka8OroSen9WnjhKZ8pvZtiX4flFQwQs4CeiatMCBqbE8Nips2tTZ4T8JdzOZ5j17EjwYf
dUjaDF/0Wci/fuq+JaG1adWU75POsXZ1o5luRn2dcXtF7tRpkpT9ZT+YMkSzkVc894nZnienfAsn
PROeSngAq4y3HYCZH/NRo/rongPLaZ6UtVhwRAG5Wr8RyqYChsMrEqxEGS4cPbaIbPhi2WUGAqy0
u9jCsSLf6Mu9VRLfYo+2f2pz8acuHevcTviJkWkSmNBOyVY5yFNjwol/v8ADpnvtGm/Ct/QpsKmH
tW9/iq35jurAChdAkpKYOY1gzmVIVmYAmc/XSAVs+mObqnPJ9BRw5OzHiqKSYZCMsLMflaHLLDJP
zwkSN3IQCZ7JDVOwbHOEJI75MJTw4qTkXX6/dC7G6sEGcsMJTGkLJP9FjeGGDmo49jFtXiCyGwRM
7Y4kxxEblzjOOXkVvlctT1ORLYcWlgTAwscakWqUM3b1byRxjJPwERirPAXYkFeF7aO3s9s/c0F8
h3Spp+4pn8Ilos952T6roMFZ4GnjowwTYC9/uh/m9k8+2+0597p6m/tJgsjCBQBL3YUsyTpDm5o2
9aUgpnntLn61N6yBzcovfAIaW2rMMkNtlhjphWqbnM4VaT7w/b9a1LuC1vXZrrn1HbFd3Bz/xPiS
LEisrWWQQ+g6874MsQGUXek+BVlGQGBJFJxXDOhIcnSqItdkMzK1A2upfdCG1pre3WrTU6BMgrg5
XHCqxadWjWxwAi5lDDuMCw0KXoMxfjUsik5l5C50mC3yVIAxbmPdGTWdUPi2KKeO736/FD1eP7uH
MJNtQc7C7V0oG7GmcSjqXTIHfv8pw9HpRQJjKCsmfFugJxC2oR9/v2QLmzFJ3Lz2yHBT03rJ1Q1g
hYnZS0rajL5+dVuGt8RP60PuEZXkZYU6liaTm+XM5tZJeoGrnLxVjIrhw4wEoRrTbEffWkNWOd/c
QA7TESjrKW+C+exa1dGs1PhQtHiMbpHTMd3mB5FWJDN1Idd5H78iZ0QsTN1p3GXpIbFL8YXUiDii
7NX2/H3ihu5mjIt+7w35dEi8/l79FmSF7R9xC5TwekIKmvhgT8txTrJ/RmAlh8ZsxiOq1+k+DYkx
yRZ+TukH7/OAPlIQDJC6zn9fgql6sMuuvkozc3ashB+jj8DJQ2/4oUcCDYQxfy2zBwqE5rC9VVXa
cmE2rpvxLFvisQfjrA3nPJjEkLqEQ975ty/JeGvSDNId/Fd49G8Fur9/MjszPDaiKfdz3O+7pFcn
E1Trvy/VRFmYWZTpTxACEgfAnqO/F6H5ad+q1XWrat7YzDhZ7MvkS3vn3y/tPHpnkKvrf5ZdWS7L
/n+HCiOwH3klpjYwKqqaDWO888miOv53mRCQKlE572W8dKxMcZuf/KRI2Xtng7aRgsUMD4ZN0J5j
n6Aw7dPvX5Myz3ZQemAjVH64ty8YacsOZSvSy1SSuQjzcSHyDN74tvAhiArOVgFK45Jke85xgqG7
NMkF9qZAb9PKmHajoyKz97dlvUycMs109ujqOldzWPYrn5hphWAQk4s1bwaO640xo/n1XP3IQOuj
rNz8/gV8p3tMh0HvVULJQ+NMhyb0O4LTGT6VuWDctWEveJ01b7asNr+jcD3wy226xwzL4FMI/OTH
On9DFF4SYCcHVhovf6sDmpkUc/JOlFBEtr4Dqu/umkR3d79/NeKYRGEtr03HN1nY0CK/nxo7ZX35
35f/Y+w8liNX0iz9KmV3NbNANbQY61uL0JIMBmXmBpbqQisH4BBPP5+DOV1dtWibzbViMZNJMgLu
vzjnO5//X4kKH/st2zB937DaPfcgEQ7znDzm9tCxRldlE7GFw5XDjeq12dq9tFlN2I61Liwk+bqq
PFDCoVYoUtbZhCo4XMuv1Tj8XEARldbfgAo3+66o3TevgMWcKyxB5LmsFMg91fOAHxlV9lxkYsfY
NDn5fUQVTJC1sU2Tcue3YfKTvw5a1Wd5p0TRm1xFSxTKcZS11IVa3rARtIA0NaJ9zPyJm8mOH1IQ
daBDIv1UIQFiMXhvZjRiWmiKW+UrGWWT24+GvVs+CDkJKIq0r01ZsYTQe96D7Ky+VF52mZt6l3Zh
8WCowAksFpw5pv/ENrE4pTGMcOkY8Gg6v6DX90Ycu3NwqDV/2LVmGe50Kx+fdZe9MVF48TGOVG5V
Cm1uAMjkRd0jGDbuMD/H0mGlLGEyt39J3H6vlb6JnJulDtm29f7z5DEk77px43dxfM0iHUF90yUH
HOH2Br9CuXMaQf7AYBBJ6Q0wlnPxo2vpUgLqiJd+aoKtbfj5xXRYgZSJwzmkU29kcXSyk+FHFZ68
bEqfloqzsvJ8z2QH7jvh7PHIK7fc2J5lwQKT6OlK9pQgrfmRFMTmziRo6ze4j5kKDOvCAbO+MZkD
bucmDPKj3kbRwXCcc4LCm41HXh1GoN9p7hmXUhnXib+KduWAU6dWH3LvoVibrddQiPPQ98EhyE0f
kCuJHCuEYsEmBrF3xlntVCgfTMUWLoqtKUc48mnoIiyZ4dCxMSa6ewyQ40fW+N1tlbJ8kmhi4WI8
WN2sH0M7/2mWVvSI+p7bVb3wqd79KHXn0bRb7awnMTW2uyEub8WgPGaR0oEkzxCP2m7Fr2CcfBik
yw/sdIgAlqMVU/3vo9UMrQ+phzZ4cEp8Ng/OeY5akiZ8H4Z1jD/MiB6IpZkvSz3gYQlBX0fDsPBU
fFwnW4J1gpWLZXNaJUIMOy1JbnrdHwzLBffZKho8vQgiqb9YAEYHZOuY24zM3kdRUfDqxUZ1Kdtx
O1W9uyce5a9/1oJoxrRr1/VvKWEQh5LJ4CUEMNTnJqlgdmf2uwqB20oohEU42+HZBFy9DYDXAh+S
yPNj8jsTEdFS02HtW97Op9H2ybG0y42XwctYAQT3HcIiVykbhdiWLCyHNlxJbFb7BH4MPWZ/M/Ia
Tk7ByxDPcXT1MM85CYzSeIq/DmJgZ1wksGrwEAVj1V8TLuBNP/ofXuHBOGvHB9vg4RvLvPtqac1G
+vmJGtt4kUw0n9K63zIK7lR2JIs1LGyRmI/pPG0JbnG/aJMRbUXnADJK3WPPzOUJLSOY84ZbqRH4
cjpQsDl+fT9jT2YEkQX+RaByC5JgXyneq8M4doUk8UfLbMxJkLYQuY4LPClMnoiFoKFRcKeFw4Oe
UJGsLAMzMCNP98gu8OwvYws2qUyqjWuBncSDwdEdbX/oUcLH5tnOsBL2HY6wom5wWjPqUbc/PUPc
vc7wBx28jr//FlOJjzEry1vb8Dk8v4iM133jksEXV/p6+bYNn7V61Ds2NnNYEwTtXAdGl+vP9g5u
Q3JYHvjZGiMlsD8mLSeoYyfu5vNtj1t7Y03SOWV28LuhzvKW5jMtjsud0vGL2VZEEkQ2GjucdDUm
k5tIkHiZifxIi9bhwgqDEwlI85M0n9rcR+/KZPBBFCOCAhWIhB9JkslOJwogxtl0bJJovNJwGwGV
OkLpBMJho5eJ2/jmWT5ctjB/QKNDQCwedPtgt0F9mkry1lwcmcAbVYkr5uw9icTr5+McDclwJGoE
wV5tH8LQ9F5lDeEFK9fnHd8blbMeU13uNVNztiX0ka0MPXtnMDMjF0O0J8YmF9chJLjtKXSXthzr
w5wPcBXlEzeaeEroRjB2sJJVCadTYX/R0iC+lPbAMyJa55pjhALy0zOytXnGo0QcvWFmL2Pg4YuI
F1kyj3xTPgN9Yk0geSv5VXYaeN7WmRdaD7SESHfj1jxFyWy/OyVD42A61mVeXM0K16bRwwZAd3h2
uEcJVGK4NXX8ZWYKDJ0Zo0hibM5Lc6EV4eXzXnJDSnrCbrZjI/v7VOut2rHnb609vk8yZWDhDv7T
EORIYLiXl/8E0sUANZEgEeTe2z/LD3Oy2f/MICZaCMOXKOT0CFENbj9P9xlL2kaWMStkj5Modo2P
OO7ls5tnt8+Xzhzwa1G1/rN+nW3smkiiK3FxCEof7V6/9OqLL/8RBJOsvLpMty4soYvoe6o6cBEs
6Wo8WOr/C+3WOsRJfss4lx+ZfIBS7US9XkYRVu+T3MLQgRs85JsLdPybNqIc3LzkShUe9YdWewTh
JsmwA1P0KEocfGYVZfcIYWxLr+znsnzTXcrLuOg6XFGSYtptvSMDIpLn9fcSSN/JA2vlrzTL747e
xMIGeC2oqvJSTKAl7DGKzp9Fdop0LZp4ywpHe9GAV570qsnfOPQhkynfudaY7EoEXBQC1MWqne0v
odTLHNJWqIv1UBDcnPUsXpvumjYsGPJJWJei9oxtwOpIgdDuyPu/k2PTPQ6mEcLWNYqvLcA1gGEt
r3I2v1QEKaVOoF1bO/haKr6Z39MLLQNGikTSmsLGOAOcvSydfa+BNVRFDluVYZvYbrQ3UAAdZmY7
a96mnJdFpjGwiai8XUc+kCBV7p1KE/hv+VBXIQEynR4ip5cIU0jYEElrPYyuQyJX2Qb7sarYrFmW
c+609FFLmJwQQR5cS98w767ePNcmHifhULwz/kF86ujDQyuNH9Ahpks0lJ9xsrEWXMUM2rbSJVCY
sMWjrjYFbWPCV8doEUPb8lYJGUer3qLIF3PHBGhTNQOkFRAjVAZpe4prEuXUm5DKlXyBwdE5NqCz
QCxmp8GDE8tfUa3Z+MWigf1l4oOfDkYs7awACX3iOp/dHhBaqpBwCjWXUFXj2Q7d7fK+NJ0Ae4yb
nVDYhQcBC2xdFSMlS+ieXSghey0QiHR8iOKeDV3bpAG+aFPhb+wmYOtnE9hW2ZRFpTNHx+V5tidR
gdMLKa3yPD86qdjPwAlO6TDoF0zcAuoOdVDliOzY99h87DrGAaym0oaH6K4yWpgG+cgq3o6/prWV
v5kRGGucgiaLebhly9Q19AkkmSKJ6MQnYjJOEYWleXBiWTHveov9OiWfS/yG2a+ZQY8fDvXjujS9
7QCmYGtNvf2gRdUPs5kargJ+NQaKRUKBmz2qG7E36MfPD5mNW5NhDOdRdLN0Z7rbTswWXUAhk6yo
cY+klL3LIVoOc7bVBrj+jKjHm9P+iDWrPHST0WONwJIqpOacKqALWtdMj8Ry4G9YMgINnQAvBEXZ
NZXFV5r54u5r+pcsG7WdU3jiNAvaBy8Or27nHBGdFi8gqnFG989sVe+lZTVrntRgYw1+eye9AIpI
rMlrLOTwwDb4LiEC7bvl3yJOutuwUff3MA4sDNTjeBhyAFDFEFIYzmkBXl6piWY10OnVfGf5X76Z
UpqY7i0aMwx3edJgqIeOg+DDhJA84qSZfWIcaMNZOjCf5t7liPOs4gC3P9gQbSA3rWqvunT8toxJ
zAkZJwWhpgrCueNHys3LOJh4T9VcilkFUbFqnuLkXn7LCR6ZSu2rJwXPzMBoKEoRoH5eYKLmgRga
phx2Fas4IrfSGfkX9Trpm9fOcphZ2tj8q9okBqaJHxmiklJTJNMN75iFlZWQNI8586a2Achrvr0J
FTgxjU19K63GQb9F12ESiKr4STbiibKCqDAh6on1wLwkE/ZeYbzYKifNcaxwb0a53DTaNaaU+Sv3
q+9hR2FBwenvR3KMSgtLcwf54hBiXzkGuputHL49fPsVG0eGo9vBDgRZrpKDWo9Ohh435xrmwTGw
YJgMNk9NytGDvkwjGnxnqhS6GV8RDvMgAzNkOc+hCZ8YGdfkez99xIAMbrEGlzzEe92LuxMbMUTb
UQOoLvBY4KkCIw2n4mKVv3+xehfqv8DcYWUrjbPkXKGTsRBrAR04arJ904Zi/q6lhbg3lYXaQjVE
SLX0UxvsKumoNbKTPllKNqLZZbCeCOLaU7J8a6YBEEUzHiXjg10xIi73Gc9sqMQr4ut65y3PKOZF
QB/o2TWoEKb4WzdE/MeGRe79moGDJ0KFPkib+5SEz3Is6AVG9hV+iEgul7BSYtxWQVMcCBYbb3ng
1g/9EsHtWHsXj+zBULce+uv+2HrOKSUE9MIAzbrVQ88iyKTqx3a1cRKyZIzkVYom2JeDt6qErUjs
+bQqwIccLW471rPER/tmta7KJHn0SLOuK6LlHDXgER6eDi7I8OhH3zh6AUypL9Uidzp5Cc5uRN2p
ioICq1d9NWfQZXrGP1xyY58S0/JvbVJLcEXeB5Pe/FWwWdGcFL1UPNAtENRD6ToDXsbGvaxCRg8l
S1zF/UHDG6rpAnSfWvLiOt5qkeacm9ysHia3+GmU7nSwZIFnXv1K8e83bMTdv3DY4hHiEOIlAa6e
iF7fxU7ZXoMOxwHbIYlpI63PQdV+MTQm336jj6SZupynFr1xPSfHsnaZlznm0SqLkUcwP6EMtY5G
iZYXW9v82k8I+uHmn0PHdh8NNwDpCVhaS1vAzG4DIld9T1XZuWgm6ADoPKyrhwN6M6vbzRJsX8bK
szYIlkGuFuUZE8l89oOo3hK0cGnQZWPqUlH2mf3eVe2PIRqcU24RP6GBtgSUQuLxhBlWcQJJbe0L
+Jyw0zpsLSbM44zs9NRGWhUP+JKWnWnUWdm+i2gUzVYJ34lxU9OxZSbmhc5w0IfnzJX3qY/B+UtG
p2f1odHe07my0PuOI2qtvkcaLmpgObLNj27NteIM/VvDOFsJSAKksTn3smGA0i4chOG8p09NWwWQ
8/Xw2GjMWVRrM4DovcqZ0FStIfKBR9rEr92x85dAWB3ytKLM1I62GcPgM1njARfgE3nEYcLjbln6
Q60lYr1sKWqKfdgKVXsCsf5EPVasUSGEV1JsfdzBjn2tZrDT+AsvbmXZuKm46caKGQWbpbO0IvPs
gETbRnWRH7KObMOqnyG9RVX/2FJdvJkeB1vnZO3a7WNCTZD6En4IoFX342dY4ZwzO0g+6c+6wUZd
OWO6p/bBPuS3+R6rLXdX65er2eIYNcTMgCAe+zW5qQXxA9pJpn5xk0qmUmr2D5BetJT6/O6bWg7Q
JYSWmIcQK/wxO4x+dkfyj/zQ5w8ZyiiZdsWN9NvDkNX5R9M7e/ScEYFV2ivK77Xm+945RsZ/4dxg
kh5/b2l5IWSNF8oH5Hxhf5rTCsk2SKU00rvzpMXDJrKFvZo66+5Vob8vi3mPCDO/whcjwUx7DJmQ
MTBLn0vDj797/rq0dbAE2axdTZYkSMp/KnnKHlB9dsGQ+QzVXz8BMLwHBe4YvXoFI1DdCN5sD54p
s81YKs9XBI0R3OsKH+PIANUE6IoeAwB02DAHoybWYDtlMXLStK5YGaunrKnG+OCqVUZXjKeyCHTK
DH3axo1Dn+Jg8QviSsPpfjCkJc+lTc/dMYETI89PeG/VTqetDO5Q3bwABfM3k3qZ0lT/65+M0sbs
DrZEx5CJ5guOQSzRg2esZ8NmlmWONq++ae2bsqdfp0TzMagex54F8zQaX3MfNTjj4unDmeJ+2/ke
DDL1tqrrUn9ALcE0lB91aryXBWmM1Oo0O0iC/KIJ2QsV9dlSy1HHS4cTRTFrO+9BwlQg3HlgDidP
UvrxRZf1F3eOixPqMw+4B4PRrmvcbdrX7XUp7mRudrceEJ/tR+FzlZFtOlJ57JKpsfGcc6XYGfyR
yAvRTdTmN35F2waZQN+MxrOBtf840MNiY9CCNaCIZtvOEClgcaUX4Y7gs8NsZlKK6tzXkYvTkORr
kcvpqwy6FPEo3UereYe+AmjZ6e4tYzZxtQbkZcsvAHue9wwCp1/70bgLmb99wJWonPbR8yrjsHR6
NhKjS5CLjs0p9Y05vNkh9D+3SOBcjz5jX+pqTZ/8TYFsYN1pXXsK2/Y9dYjpNIP2a+Swy+SQIVIp
t/xrVAz93sEE7mjw1cRS6U0xTlnGUBiimfwyF3c/t+d5IvITt6Aqun8NfGOCJxrf3fJLGYaBo1VU
03DqzfhJn+P9oJv6w+yF8pom1flzSDGnGww32r5WXFnY1e2XIYje9OmHEOkXY4RnsfQOHOXhqcj7
+cBwCrnIPDl7S/s5gKN8GNONPvsUPyWzf5pj/AZWl7JxyeunIYf75iM4YLuCf7JTCoJ0nKNzPI9M
cJUwUEva7MUu5/dYI5ka/YQgyGKg7R9M+pvlcO1Jl5uRBDukjYaN9R4AG1HvUF3QNbLuPePr19F+
HrQ8LL4h4kMUKhmmu9U3ED5bJrPeKmiaR6ESk5U6xPBInVxeP4HB37NMMqcJy97b8x2OD6cjFzTt
IUdIT/aNDxDq1mICuzMB5MtigttXDl4TVGHzeWBaus/mAVgywVdbvGbOqs0TeOYz4llo0BT8qv3S
Dep3Rs8MNfOwYRY6PkcdjIlAHRqanQUkgaAmsDzATRjlLCYBs6Ucp8HNiwpWQ5VmrWRnnliGVdvJ
C+tjDuYHTaBgBafq6syH7p9OJB5oVlie3PlHpFl4+JXGBijhBvuv9hLDBlybEv9648l7AeTgMU7c
U0UMT7ZKv4vSH67YwZLVLNCMMfChSkMXvY7qqdjBCcUO0/uwympqMmyN461BSiZ1I34xTSo6REPX
2AHShYALIH2uB6um4Xzx7QLAJqpN4H7BeGkj+b1uUWDYbPDPqUy1s6Ufe0L3diyz9O1ykqopoDZ2
+S0mriRKgKnY/SZRMgDZ045X8ZDvE6X5GMg6mft0/O672Aon/2UC5oi83XlMQnZPuq6JQz1IXlfm
CBs5lvEOsx1+ZfW8I844IG7MCWnNFBUI3YHT+3t3hiHYD/q0C/3CQA36YvY54+PMBGaFtTBhCOC7
8JtpulcLHp7xD16spYmNfHLZXKMKHksP+/lgMbeKeHdHRcDKQinXY5yX50EwCmNqyxTUiDy5cyLx
RuzDfNAGCWiffT4A4PCcxP0+tauTRDpkH5SEsTV5j8t5Dh71EbRPnxEGlAB8dyLQPpGBIj7AYnOo
tEzFDoNbUE+LXcvbYAzjGUas3Ol4HFeCXEE3Tsddyyi6WL9HBWYQp8vHp8jNO6RygOPzRj/BNv1u
DFH+mDi8ZBqrIvWO7psqIY+KHa+oy48KFcfBq9RvrR0C1bgikBkJDweGcQTENrxg8og2opVfPU6A
TZmNb2Uya/vJxLGbd7A6tdIFXareystFFsFV3Uk6iOWyyJgCYrllONU1PRhg/8s8D7wgFiqxt5xV
sCpadInaln2C9alhqfx0vljmdDbqOXirw3cP6dhOTHq/UZvMZUDGdPF9GTbOATmKBSkNxKQS6sU2
qN4yEOLElcTeYt/ViUqHl5plIHzrmIN2WQqVGeImfyS1ckyDlCwL/OVpzMgax361cxf7HPhefVXg
5Ymq6WugGHyB2C2tizapPIWGunMZ+9CxeI+25907D9IG9ON1qosHD/3LEd+kuOAX24xq0dEMQFlL
3XqlX0TIt3RBHW/KYOjH8/Jyt5aZbxre3c/azzR3kOyWKUNpl1mDncQ7T2/Dg+lqOCNTv3qn9KU/
C9r02Jkk4OVJ4Ow9pyNVTwN4MObuJjT74KxbXy3w1kzcARaB/StPAUif0DYn6u4WUNmCa/emKEMy
puYROmElQYoyfiJGkgFcs29yL9w1RQJSi3NJCwKaay8JrpFFOMrEIJCVhizPpDGIVQ+CspzK4LNN
dXzPvDHOwJQYUXyPI+AsrmgNQeKBxa92FQGSZebHoy72KMqzW50I2Cww1Y88lxPJZtEz11+jiojk
3Dnzt8Gq4ucZHOXTNMIKtEgLOn6OPcpeuMCih4YAlKrckdBUv1kqVhyL0oqdb3KxcUZ/LmgymywO
rRx4sfwRsDhcgXr2mRo7VgNwr2meW2GoFWuNXot+1YAH8YiECJYOGYAXGU5/VUPZb8FJNHdIza9O
MevvM6nomUSMDuqa8zcPvzkUdnJ05bUGmXtNMgu0i4ECRnOMh5wc3UG+9Kg7P2YJwXBErLVaxC+8
Ei/BiExnEA5zpNGi8jCMV79n5MDKDcNXgLovTRzgfGorxwTiAUsw4kOdSZu6gdnw7YM8HR6HFltX
O43hC8MDFOwDxnS6jWKZ/DlGdBqSPvgsJtgrBleIggiKngeeh00Z1h+fvP2l2PBMVQpborvDvl6R
4BmsUzLaV32rORfDDNJNMlvOWjJt32U2cL188rpTVeeCtC+uTBSGIM0BChyFrsMBqxhXnFyRWO90
Uj2XRXbkh0bCkET1fBi6sX5w/OAt0YYPhMxbVAH5E5RQ/xwuf6qpGptLjgJnzprn2B9eo0gQJ8Wj
DPsiX+eqsx373AVi0I7HEfe6JSX7cgoQxCVUTyOquEPZGuifegcnBP78hGDLYzUTBs8sRz/6WM/X
hPjuUXFnj3WbxtecwBqQQVsxjtN9MpoLJNLo7PSot+puIPlWVcElprgaaeiOLzWc5uobySikqBCR
pycFuLjelydqmJwG9qihmZ7Uu7oDvSTtHUGP3b1NzQeydN1jYzP5crFAs+jhVutyF8RM9JCwon1k
/IRgWt0UIorZswzWVm00Hku8eRvkyBjbtL9y19BghM3to+RJbTo3PMkcvY6l29+rxiEorEMxbaV6
9FEXPSMKsgs0J3hr7Hg+hcBliC4A7bQIJz1qzA1N5c/cR/DZMg1+KS3tr4ElL/QC92fgXar8qTXn
6r3qSXuP2/ZVBPCls9m03vvaR7c/djj1iLIh8JcbaSkblvNRC1goz1VcbJ3Y196y1mKSb8bkQ6iZ
plU1+wVCjacEnnaouOtqs9NYFH9BhD2f+zY7+DYSv6XVaY0ac1bhG8jp+flyMxRgMnFpJdjNyJHa
lr2XbaZQ58RXrZ9hFt8EP8OxRCFU8ngaWTZtyCNpvgToZVdXBjbVHVE5oiSnGrafZUOVawELgwFC
jtEdhSA9Mxok4OQw2M0+LJSSymy3vNmE8J6CSKITA+j9MhhNscLW/NgBsEZUwz1k4pLdzWo7XiXu
z+W34wrGyzmSmbs9gEfsHIrARR/LaAcqnJoEuQrOhuzR2yzndZs2Jl2dGtRWQcLiwumsV1TsgMgJ
KGTkYjy0keYdkeNJBoz4pvDkqZ4FlR15BlXCDMofgp1OXOLKNXOCd8aSnIY2Lh+RA09bHenlOatv
QoudexazRfc6/8EwO5iE3g+h0g/hxMTrQmDfHVySqJJARXvghDWL7ilh7XBYNrEI1o6ieQq08daq
Dk8kzZsxlhcqrvqLWZN+iGkE2XZT0KkB3BVOFr7iOWS9P4Yn5oc4sQavP7UTzJxkqmD349w5wDMh
YcgpPkI8YzrJQl2ACqeRHjYJvJS4j+vpq2eRBIaAmgjPcZXiD9wPswTzlDK+rBS5xwH5boU+W08Z
7+Yi0ta9IezbICR+vbphFUUVFT3VL4EZgk4RUJOkC0VHNsoRUz9bMLV+WCouD2ELw6ChoArzivS0
vBXmPqnPrsVq3pjH/HFkXLAaq+TStK39+/0+zLF2YiIJ9ScEEOzS7P++qlF6FuuZl7UBu4Ohbykd
uL8L5DAWGqCalTJUQ54K22PzEExMx4d0POlRj6w6qYF7OiCklrcIw8fqGIOj7mJZwwl3P9w5z+51
4KT3Phif1Ayd2InqkosmPHZ+zO+hNJ6lbsn3SF91UxHfwvRJi4rksZ9x9OXZ7F0SuzvMdW0BPkRO
A5VaPuMQaVlA4VDLgSislnf55/HGAhgFM5IZLpGXmeRg8sfH45DZKTmXYmsZQ/y4/CdBUdl50Muh
6Nmgocd416HH3Y1zR96XV1fHgXDSTYD7CNHkdFn6jKoJD2WlNVe2ZfRcOvw5p4jsoy3YG8pWxq8G
UCfidPgmSP1YKjbH1AIIZh2Ti6msNokd5nv8jpYpuo+0IcgrnmwEBFKTe6mhPSeiGhadB9G1HJTx
pIiz4j0uq1vQx9m7X7a7xEA1Xyep9ZrVGdgJ0sTXrYG+CKvqOy6CYtPYbHCKwH9KAhY8y0TJDgJ2
thGKI5RZNAbQp60o1I8TNzNfkdDqUmL5pEgEv4rNsgKWXxJra3tzeygTJDFrxKTF9CpkZMK9c254
QvRFuo8I6UELwVYbrXUfkVwcWL2mB2V4J0jIINten7c0AR18f82/R3l37cDNI/HCVAnbD1TBZDPB
6a2YVPjCDd5aN9r2k6sfWq9+dQPfuDqVZSn8iuedhmx8Mvo8eRC9+N5pZDc6flzdR5MxXxAAIhds
k5nQfJ+SEQuNN9+Xkw1nVEzYNtnhk90B2R+YFMVJAHo+serr77bN88zT1PpvQTBE7+Thjdjjfa7V
Fn7ppAKxjK6l1cRRdSw4vGknEBCLgPUbcNq0ObSIvc5GZlwrC1p6QzZ2FEp5gFfwFyM4/ZzgRtgK
nDsbobYIKd1U5uHlckyfgeccWQz25QsnpqZQq4686EEt1shomLAHUwK8dzzy0FFZjnHeb+zCnC6f
z94iIzp0ORuBoK9j2HIIMkv6wTXj+fmSQdFgDKHr9zEN41PZl++kOcTHsEm/89PEz0iJupVMDfPc
uF795jFv3o7aiK5dUgvofZdvdTMlj9qfnGe3veWq4qvHoD9pfrxzBpHc/WKGOeL+dKRO4EXVtk9e
XIitViQ/fRyrd25+toOWnu8hk3CvlhWRmQmEglIf2NM4EwgMWZCXN7XeJm2b+Yy8ENbGHAOHmYsf
dlB9jxIizwB7ouSedDmuxrYQ577J7Eva6WdjIFkWU5/47rPqLeL8LytrvHfQw/RKqfvLm/Q3tXHY
jR7gwCKpnwgXAkV3RYgk6av4RZUozTeG4CbAaQ0gA/zG2lA7Qaw12RX+MbIJEEMMZTuUqXpuBS9h
U5gH2Owe2rDMPSPcgp8hcv8dnBiCZTuKv+q9VpwCAzqQ7I1im8le6ZVs0DNVUl2Zo6ebQmeBz3OQ
3sdAvPgKrCJFYWzt0ZQXgUlk59rh3RNuwfwQqkVfaNFlyH/pMqEljgfGDJ9vYt+DfotGBG9QJF8t
tudnq8YHMcclHuCuuSYylI95m0AkK7X5d+khNCSiy8oO3xNT0j4u9/hZIZcyaTrmfJuH3kQP2utm
8mEOPqOovMiuhDLP7/AKGHNSOdOeb6RyfwxRf3G72mFtjjUky9iWIdp51j3sIRVC0hc/0Esopsy7
OhnZCFgq76GMcKSoj2RRlJcyw41Aa+q8VahIN67NlhEcVHLwZjRBYKe/275HRNEyb3Fj+7Lk+pkJ
Yk7Qqnqe0bCUybOe9P6zHWF0jemJSpF9aE42XmMF9zfxdFgxm+bIYs5v9X11KGJ/3ooy1IDM8EAs
7VPalhEmmIo4mIIk5VE3x6tk8wUIqUAZsgwhwvxbtsgJOwemxhDkZ7svrEOViv5s+Xt96ol5UNNH
zmeLXTGIJlXYE186iBooSjtS3sr+kFi9/ujYwdvMChUGFFlKBt4DPMxgK7S+f8lQG5FI38zvURaA
YODPgr+hdxwjDcVni/gmiEokm621Y5tvfMkSxrF9oV+mqPsyKx3iYMEnixzNOo1eK19wsHzrkGdu
gQZjxnd67W0cvFPEwv0u+3qNzB57lejMJ256GNpVzna9aBNAXfIU4sLifd6TPCAqcxvyRaXbj6h2
imO2lNpGkHibSlTZ3fSC9DEoBJ6XNP9ofzJvG685gozPOQxEUGwtReVcGQ5AZewq7WiwkNtASST2
Er3xLlDuv9hzKnggkhspE+Y2iqPozsXwnXIMI39LejNREoc8y689s8yzo6ZwqZn9Bd/V5uQZjM2Y
T/dlUTl3SfCQ59UXVi/DRRs8luXzFvbBfKSGtGGBS/dIjvl4xIc+rsr5wJCApUTN9lzIQu6XETIk
/q3sdTaBOcDVrhvl3su9cV1VWbxOxrL6MSQ1Opq4eAv79qNmYbtypJndUl9Lrpjf3LViYdnfIyJF
Sq63il0jsSWN1QDyytu3VLS3WG/R5aqPch2CrzXmJ3symy2HYs4lTWCjVunP4VgZr8iBCM9gnwfX
rtixV/eOwoijNYPL8tXLT1lOdD1JyejjrCeVZoC2kh1kJL5BBXycNBwZ/azza8LOUqNL4WfA8Bg4
ToVAivmBYJCVGlCv+iaHGiKdu83sZstwRIFvYTCopNuu8Ls9VjjwzOjj0xh1TPjkaEO+Yb0mcGj0
RJeIyn2YC1OSnts/G6TtYP2AjKsJ770JoACIkhijmSYavy53lQe+0YfYAlAgOydjtzkvGX3/8WP8
P9Gv6lblEFLK9h//ycc/qnoSSRR3//bhPw7b+/Y/1d/4rz/xr3/+H/tf1cO34lf7P/6h6/Pu5d//
wL98Uf7Z39/W5lv37V8+2JYkkkxP/S8x3X+1fd4t3wA/gPqT/7+f/Nuv5au8TPWvP//4UfVlp75a
lFTlH78/dfz55x82IYT/8d+//O/PqR/wzz8QWETV3/7X5r7+3//+l36hl/vzD8v4O2KtwNANA7en
5VpkCg6/1GcM8++m7gI2Jq/WMHiw+UzJGRH/+Yfzd4bdOhGIhmO5vuuYfKqtQLH8+YdmWH+3HTbb
gR+g2yFWwPzj/313//Lq/fPV/FvZF7cKD2vLP2ronori/Hyd1c+HmtADjmqbQMBMtkP4zfn8f8uR
jGlVOo4O9v6Medfge1GdsU3cCPJWVjUVGhMEBBZaNwsW/5yICQobrtdpFyT4j0fcgbFv/mA+BvQZ
nT3SlhzXtQ34IQU5fjKmCkyzz2VAbsB4cFEwnPAdOCucSPRMgcZF2+/7edK3k+1BjScghThwHDp0
BxFCnJ4+2dQHeKBJ+AptBB9I8X+ZOq/lSJm22V4RERQU7rRp2spLI3dCzEgzQOEp/NXvhd4/4tsn
HdJIGrXaFI/JXNnhT8aTyHLXbC4/N4suWiatyT16GoCKGcBy21wec2Wbh7ZIficQfqLaWv9ay0Iz
id3hMm0/4iKX3LVDN+4XVmOnum32AKmag1c7/ziFrDarLimhQauTXOzGaC+lsP7vhqoCp2HsnUbe
hNgqBpII+jVCZTOdnFV30bDxRsXcEzG3TCtUNlJsdMruV6mZ/RvpckYDxYBrhZIHabh3cntwAmNv
N6kP15xPVNYA0Ns+SjuSOlYSJBBG15cW9/S+93ziVXoxno3huee4JYS9P3gV4BZvLj/MElZz3k8S
UAtX1Nx9sBL3VdSIFkzAHUuBed3qSAXEQeUhy8JLmEmEKIz90bHFe3Jz33A+ECXuQ3BMt/wXhP4r
FVeeW+fMFu0Dx2jLnA/gSH+FNpBgYhru/R7YpyCK6pRoulMbd2o1/AtESsy8Z1j7oxtYDy3q1JA/
xcANgxeh74KCZMIiWiuSwWtn2LqM/n0pvceVaL0Hte4607vDT2bG6dkuMwS6k5kcza4IjqrAT8Pj
s29L8QGa2DkGYKNLIJxHMcoHAoX+wnFSYeKSwZA/nxD8ydfGBSLChbjBvVJ00VSwypj1t53jH0LX
7YCkTN4rJuRjz2hkyCAzx0bMVarFaS9xcofLfnQlvN7E6a+egT2HC/luBHxO2gmwe6PlKuHlz26K
ZGlhphXhXzrrtme4Lm2EtynbfsYFL6xtcKkly3cTMExTtEI7ywVdXXiP/jIjEU/F74bUiJDlfzKU
wW6oKF3wYQmVLOdNgGSazXs3Ol9VCYIHqBrAC1rGNZlo0ZcT8QkWcE7WlBOY38NCEkFJvbt32jc3
kTNyaQgTi8YviFGO3ewQ5mODiKyA+73GGuFEV5KdSWIwK891ndn4MjmyGIMVORrYTTqDmhhYmo33
Zw77ldjraUVTLZXLFpqpNV5Etd0JLpWMhxZ4WB3amiR1XhlY2UyebSp2TH5LTmC6AVtTdcFycrcC
XNsgxqt2HMPKdZ4Lp79beDr8OjFObLLaw1YLyML5bLrsUSW/SCuT+4wEUW05+anywZAh542voFr+
pLHx3StvfUdgDJBulDcx9d/FI80D2X+KTq+JPxsvGxjW58ZtIgO0r6pa99nUyQOb//pMw5NHiXoN
svSXlcfVtVoGQnRceY+OEJtI699psdxWI07gRfK8B3QuUOdEfMzd+gCNJcBoy0G5Trih2i4EHAML
seneTCSJoTZ9j6RxXolmyqrE5yBF3YKgArq79CBNNcPBLvjrWueLPWJHya5Jp2FUWygJ22/0T4NX
/SJLhCoLBEW0MHRgaNCyqddAH9PgVvtjSvcmz4EBWZhV6t+OTDi9LnR3TcNCIDDIK+6dZyeoIx4Z
8KsFC0P8kPvOb+bdMvrHfhTs81wT9vN8KZJWnJTR3yhBnWoGnntdgPzAMao8q0A411goWwj7nh1m
WyMsSmwfoTk3yV4IbNXwbH7pgnlQE/SnyeHNPdlJRDF5zXPhh4eGBVkkMp9HxzfJCNTmfbBucmyl
SGF3Q0ESyikoy9ty8L/8fGK2UwGFHMbkheVIwx2WEKvo8s20y8IxHT7z3v5KVsbUFinywnqTFHYo
iKrnwLaCnVlJ7Iz4Y6kGI7fWMsLC0t+ijAkxb97hoEvfhZvdBqY8rnkJ7knMr66pASFk/XmK4S9v
cakrbWqZoJ8uGBNQdBHbR2VX46Tbmz7+rKyxS9Cu8o1rSssksCMZiiaqtR2kCcWMr4jlkTlwFmcj
w04r47GoiGTJfPzxQGWSev1TACqov9bR/0RaCw9wZM269j3qiek589c6kg3I42xv50EUS+hjAdpV
fP4kGzb2lzcPC4NsEwihKbMLRfwTmO5YzEm41DkOoiHfZEfiE1bQG+mvHBbj35jERZo3MeAXC0aE
2RTwCDZQQCyZPGxXQOy2xzxo4S4wTDaTfjyzPN3jQG9C2ZvGvnHv+c3IPlRFAq4B7MGfUhZzxgGM
+W6eMisU6MpTVAMnFFtfKGa+sIi+WrmwyZ7q9ttdmcBG+5Vsz0Lfugkk6rRs7F3mqfMYdKxl1bIH
UwM+ryBhYGYgsvoj8eve94he7tRoYjjy7sHMOlbxoPb2bjMsF2t6wiOjr51B5O+iK38P7C0inM6/
jS+WbZpIDMRX2dpLRB2VMWQpJXyAcRsbfbBq1Dc8+zzHAdYxUbLyIrYnsmzCdaqZPYWlhi889n9U
7xGptgKhvjIotEIqlBb8PqOdhB7FxPzLTokFeVHRGw3ifYwbdus4pRRHvpptfA2zsUcv/2dk6hXV
eLpESTTTMCD6aOPQoraJtLupO+kmiLpt7gSQ1W04/DZMGgF+2p68Iq8PRFTe24BNHpKNYaXrfpfn
rCIsA6iWyZwFBNuKiFLx3le1uLMQL6LOrl6WPt9SLH2IXROG68p4UZtXpowJkBZu4+AKqdK9bWBl
bwroAoKn09dcN1iLhlM1/lN5GnU5BgUcV4+LThbaYj2GADqIu6EHNcdO8Fr3ZfTzKtvOeMHDEcXw
aC1535BNZTY17FIzeaLSrM91U32NXe8fkLM9xwtU53o2d3XNZThTrNRG3SCn971/ZVZZrM5iED2l
IJ+xrDfbjTjVpo8cC6snh4pnrMPBi30gqY79ki9Ubq11zwiLVrmba9LF4F5ljaH3hNQlexeaCLod
eHMe/LA+G2CM1FCkqhde7+jqCYG14vV9KJLpoNgNw1tmkUJMAeh30HMM502sRHrg7xkXAk9Wr/b2
4IUe3ExsKb4M4xYFdygP/Ld8stHFjMmBVv68sHJDQvYUWARYiLHnVAVyO7W1uKpafgrHOXEUlacy
uMb+pmW1iO/psa0HGBR4M0e2zV7KyM5Iw1OesZOyLXV1CxROBP4UvEjjwYL1EbxPWLHtoQCs4CQN
9jKUgkUHvBrLB0D6Sb/3ih1J7AkkN2LFZK4IVA5gF+OLda85wq9uWtx9hxQ/8oGInQRxvSgHrIiJ
gn3IawCX6ZddpTEHxSj3okUTCWGs8V8MNLk4JAD3zm0GGpeJsJnyuluSsOuB/XjDQbts2wYDsnpL
HVUt7zMBe1FtgHBezqM3qb3dGaHOrHavnGUBEjuwBndNyAWmQ7jtwHae3KA9bjy94lqqyJ47lqTH
YuW2p/HPOrMmXOmQEEDDEKyUvy+oBhFjnGXBu3sCThViCYDX3bsqwg3wxSuZNHC/9bB9k6KoEA6O
a0O3NA8HMYDIHN3fGIuixE77Q6+bmOCBwwK3qh/G4d01e2owNNCtLIebBeJZ6soqZEVoUmQ2L6k1
8trPK9RJZO/uvHxWB7+Ps4PnfLrTcO2Nx7z9JSYLHuFKpoDCFs1A8nFkIL+bRqc4TLijMjtn3K7m
mzKpABa2AtHISthVkOsnvZY7N+7n25l0ttW3y3u0S3+w8zYb4ZLMLfN2xJmKWTR37zB8khq2Ws3B
CICTxV5nH4mHEKfWc7DFdkZGynFzxtgDw8Ij77SYJryM7UiG39CTMpXUvDsU9slyb/uzd8769N2Z
RnE/uqCx036y9vaqy3NG+0ARXSCiKRWeHzBxx6XDp7i6+hBnVf41wr+MVfPLEEjd+kC9pzyJhzHQ
7gnrFQtgZbylYnQek74EY3CKhS1OfYWSh1jUNJybOHtKMD0eeY/Tgfnh3AbmnXQ8In6sUT8FgKPL
PEagy1zNJtKlLUvSdowm0kYqQkUaIn6MNL2ORvCisy2SvBu+Eyvr7gc2qZXr/zWCqYXPC7jJXe/B
8kDgFl/gCuHBdx6WcMY+R68VPbF08KeChF5qHDl1KvOvlI21b53EIF2pq9j4VicpKdxKhCaPS3E3
gSQlwePPsLKWiuv1jjN9vMiGcSS6im3oWuaXMvtL+gR5VMQVRU7jAkSx3Kndz3OJmQeNdvjzjz83
9vblZQpGOJZ+Jm/M4/++9t9P6Y2oUqe5dwOhxwqXaar2gT22I9pD/vHny//7GeCIbO/NF6tU2FJ/
vgOPXhsc0haZnSxYpf9/P/zfL+5cgXQf/d9/3/nzn83C4uczj3CANhsRMGz38+fm5x7/fPTff9QK
BgSxF/z3LebP7/358v/dfb8iUtob7Oh/9/R/d/y/u2mBpDojSzn/d39+vvzfT7sKOIAxCZg+2x34
32Px86lrKG/fagfxFqCa5974UEkag4vQb3brvcfDtBCUrjcVC5dvYfnZhQ3PbSqm0yyqCTdA7BOs
wNxQmWl2ZFAObrYwX7ySVjWR43JoIZ2hwK+GENHk/Vy5j8PQFb8Zr4MiIgDbtu5TRvx32Gh2tUZr
XA7mp057wkOJ7wgnsw0ef27ijfVPAA3LeCt4tMcYRKEU55+vGQNMUQqJlrPQp/Vn389ssi+fFRy4
p6l5cuQa2hOj0cASeKzq4DnR5ueYF38mnywTTKfOr7hKqXH8ZPrvUxQEJzVy1etMoz82idG9jITE
nQgDLukcQ4098TWxc+OoXTC1RizK/YBm7JgYCh7clhawQqB4moo7VGT2Iy49ituWRIcEUe2j0vlZ
I1SLkADKMAekagVBfU8ZcZW4Oh7szGULI2VwyvItXKr1CXit/fGGyCG1j12CcWQtfxvID3e9HgyY
EqV4zXMPadLqlxewS1Ab4zcXi31VuBer8YJ7jJQ6YqincPrYx2Ve2ZywkcEcjRWmsCbWXL5bP8zW
sN6aBsDjVMUPbaOz1yHPwsFM139YOh91FdPwSWncegaeMFyK/wJSXMg1SliZC+O8uu47jRUgi1r8
Zu6cRHNRGZdBTcaFgdA/MwCZrb25/eq77j5oXLkPCL898FAHoWgWFPabdcIZhvyr32qkIPsoN7GA
xJC9eFQ65qK6cxkr47jiW3l0Ey5vbiOnc+XhuXZi827M1PjXTQgQM61Pn87u1AjiPMymXWAqUwm2
i/9YadmceoLHdr1kl96ucnzjUdkvrmF9irYzoxrL3bnI0vF1bvMj9sb2MU6yL4So2TFLmbcokPsQ
um9yvGr3pUHEgtVLTr/Gqp/tvIiZ0rk9vuDsz1QaL02f5adUsYKmbL6zqi4lGyM71xLcHBBozA74
7a6Nz9SxHJAjEgdnsfaV77nfDYfKyuTFnLLvfMWgX+oUw19BIYGWaqsAsT4u+8m0GZVBptg3Bnbf
WE3+nb/drIHX3QBGActRrFiFDB7lIqhvhHbnSIuZosJpqquK1zacdcO4ZSneFW+740+YEtzm5frz
UaA8RgmEnQ0tZ30u+bvTyvoLAo40UM9OSZzu0ztzGC9sxxgj8OCYznMLvu8W/xZekmAXOxjmzNjC
kT/S0One1Ow9zZe2T+fHPhDT4wyLKdT9/DqvvKpSw6CtH6jUU7LZbno7fcuLVcJT/LE1iru+S+FT
EVCE4xaS/6rBPeb+PiOV6BbWcYLPRHdnO4Fsjs/1C+9Xc53dNn2yO1R5LZ6jY16XcBGn9qEjxuJB
jSPG4VW/58yrWPoBLZ0kAOxlHe0HQhCJqkN2jsAsyPYrwruI17z9gDCSoE+fpA+0ewxpp+puddCT
7VReVnfj6kd2yZB2qBTUQ9eHQ9bHzQ1tLz5oy3mzVjkTn+hBOSsTcayXsrnMhhhPCCTeRiOpdoRp
p5cmHoLnYkI2liN6pSyosN1kjNkAKka52ZF1PdPbGWSfHDpLL7d1+kY6YUZmcqWu0BYJsU1oDgnT
+yRcNjsYCLAu62I8k5ORHMeKb8i7XMH4K5q9FdRsLhnAXivkYMfZWp+CtTEuxnbz81FK0OZOtPYQ
9Y1nXCrze5QpbSJG32PLgI0tdz3tuTgAgCByeZdtgR6CvtZkDsrrD3PDYosH1lWhazOID5bAuszx
hzdNBWkwgYKXan85cmaQCbznwWvAETGGrHrVPuU556cwkdvAQnNYM5IxzXFw0j0Znqqa5ztzAU9u
q/JXoZd/eI+DVovbQtd7Z17TCKD5N93ddDfFTkXi2Kj2ajaCm0EKbooiPVWgVNKGzGS13ZS2C+nb
AFsAJOrD6lzvYGdjcR2ULK4LipMLz9+uq1braq1NdqzS8aN0m/l2+8DsUPhQKEOrbvWNbf9ZHDHd
8mpkO+eVd9s+LRJGKsMG+fyteofx6F+aQI/woKqPQSNla90vn7RuI1GbUGYKs8yeoXFkiK7Memba
QWYTXvfDhG6ts3mo8l/CIZPeK3kzY3skyZkjWd/W3thHSNZ/GUVOn+KUL6aq013vMbgxnfZzxbZc
0N8snvUFXARu3wgIuWHyyHzKOamFQOIWDbMxntOi2cEtfMywVNTIubIS1HwM8R2gdPZd+vkvyKUU
vcFwbWjBRrxraDLIBNkcKbXT3wdM7Wkr0oPdOOfJJ1gD0y/8OhYkEHLOXtmdVvTHlRVVgfznAE9y
1SvLY5LZMAix7X2YmSOv5t4eaW095OK7btOVKigHqUt0ZT69b789j/M9iYYtoUFoYaG/VXlHh5zd
9UvwgE/F3hs5Yx9vcDhIFjoCyYtEukx7PP9iKvMhoKNh8sTl2Y0nJEBShYFGqZC9u7bm+oEOMxy4
MpEIY13FGJ8tJ2a9wkocSQ+rFAhFkWiScw993xn1M0LNT9qE52QU1xWOCuN/csuMmVAObDh7W7Wk
py1oHTWPk6GI3aKmpCGPWeUw5weC8gi2M0Ken93F3nCtt6tuIrEK146ECUxvk7Qv7iBumAYPN3FA
al+Gcyrz5N+p8oC1FmRumwHtSsLCArpsy7TSCV4YvhFAXD6XMREkubD+ZXq6zJ3B4Qw0dm1zXrDq
1SEJPnxxcSrfj20VRKI9xu6mgHaqW1t19NEDebs+06cW6/OqvJOx2LdFgcATFnk+OaHGqb/zyglT
xVy/BSYUfRkjBsQr9Zin9XSafMXArjE5lSeSV1eEFN0UdksFSqu4GhDIbsa6XW6G1gfo1H+6pRdO
A6HowTR3T0XenRI/ZeGQOwrMXHXfOz1hU1BLLAx7IjNoykRMGrsv5a5gnWdzGmmyOXa2TQWXz4wy
zK+WS7TF8XNTj+sN93Y3DD73aqIwx415YCHJhKl23HA2gNlxUXbsdUZ4dxy4O5cW4UNXOa9qTQqG
u0waisB69AnVm+c3qcr0hPeMOXki/7S9fF5o5IwUk5HrnsEo8QoUiFXzBhEVbqefJIUKjK2XMY+J
v7ZdVFQ+NTaksJhrSQOHZpskTrucpe+OHn2F5kgqZrG3+pgh2Wh+rDJ5BnYAj7aZ6FO9Ajwt/1+I
KgXVLLUDg7NLp/wAf6PY63nrNQ1o8CuW8rfUKYl6EmK8lD7wOGUb8rw26Wnm+/Y5Lp5dMZcC8SKx
exxIyVnk7ZeRZ8MDLx3rrGP5l7UeGDniZ08WI62n1bT/GRlXqcxkcGWMKJIb69qQt8vCLGPsQE15
7W1oZxbbJ5xTzVUgAAnj3EoOozdOt0lL01+otQ8LgjnuOHfXW8/FmAEXPz40+ZphxmxdpAq3flzw
OhLQanRLAOO0JdJTLcw0aYKMTvBP0xLs8kB7YEOqqy7FU70UJG/wQH4U8fQtM4mdIfMuXdJ9uBMT
1W6wyFWRmEf7Nb3pSabkbU9A98BzgtWe1LmksCy2VyTUj4I0erch7J4AwjfiPYRoz64M4keERq+y
BKCC0/88lSiZVbAC7lydfYCdg6eEXbJeWJ7CJdxyfVtmIbCtLr2E3tENcL4yOxAhUoTsPplIbrKd
klhWL81OzTbi5NRmFbkrCPrd94q3nd8+CNpwMlgEQT6rPRxBs6vDJqaPKF9gFBV7suvhzLa8qRQX
sV3H5H0fr+q7R6uJecu6z1sUNmvn/DNd9btHbKXw257ckUeybZoX6S9g2cvfGJPfMYjdtMpnBFgr
hmBxfrDb4TYBBQu7sHryWviaMh9mMtsznN1cSKSTN7eWyr7q1Ho1ivu1a+/ylMKEZZUfkXyZhsBF
g11mFwkpWg7xmXNwG4vqO17Jw2MIkZr2OwNti0gJVrudN9WHvgWNKtlMXXqqEuXMJFSWU3EDBZys
IezOBMWSOCMHIzgX+FhD0qda7mrfXkwjOU+OMxyLqnkmnuhJMVsE4lzB8ip+lx0eLrkkkWmN19kc
oBH43WEISOapTboEwKxR4VjI4MngOqXrClFwTIOwaDQCHCSRx1wEj3UOb2S0qgMpDhuqt/qGWopJ
DSFCN5GJ6voozWZtPLRmboYr08agk69QdP5MHmlBrmA1iR/6nPpuxNoJNsvEc+b38it1yOVOdYtP
Pr8oY+TOUFhrxmU1GdGzPs8zZ7aVVWTJKvT5XTk825UgEAb8FkDyzDj4xb5ZuGqUVh2V8NZO3qYX
GhbnQFNpk++WQbMxQZ8vR9tKyfFNDE4cgEXSrz9EOnX7HBXFzlxiUuaWAoF7SSQlodhjSW5IVnbh
Ql3ICJWlWOYHFdYt2f1iujifytbkYluXS8TyNr+bOlfdAZ3L7zjVCO3WjhkCdEsxOmz/CHKXV3uB
4vbnG39ufr5gFVqHHo7fPWRdkOYLzhF/VCCTVUDlqIJnpDAD1EYIPPhJ0pLluxksv51cYdFhNtyn
Oj/MceHsjWX8YxuWptAm0r7UDzyjJFkRuBLM9p4IR43CIH4LluuYzx6H/nRyq5i8swxBQzn9sUpn
AbtjAnSrGeQPEkWcSSxRbBjkGaRDccTjSlubukxtS66wcRxJUnWRfCf80qn9ogNZuYiRvxFnScE1
v0vJdndwnwJNU1WSHGkRS5SuoanLT4NqcpcB5wmJE8gjHIBjCJRluWNcOV4G177JkRYDj++OFXgX
heb0VHS0D8Zi3NsZoVYqG+Rp0Lp7Qrw8UtBxmWyoiLS003vFWLrEZ/936sr3spvWp94ni2LN8Etr
+4OQ5JHjNgsRXIgL9vpnWfLWDZRV7vXyUtVJcPAHSmiNMgfoxj1n04EleHwFn4WjJfhT1RbM7UZy
xHX1g8AO027rnYZdNTvrqxNjxkfNREFHEGC4ZcqqpvwqWYXRnj5oS79OnT+GIG+W/dJk32xY9shu
f+m+fZ9Niva2K9JLb5Mzr+1L3tLJqdmH8VR+YlyLGlccAJMzG0dKQTicEi5oopuurt9TllRpMx/j
Botfi6fVUu/AA+8tZf0rbSascYlC1+XNWOfy2djcAXEIcUHx1FgQ62v9PGUsSqq4OPS+/ZmrzdjD
FfKxt8mBbZdPVhBMZJy/Rl09YZa8wUnxXbJxYTMwu/uW4OoJRm8JofTgzxkr0Vbvxjb7RfgKdfaY
HdqgfnSn5XWRhBJPK5I1FKjSq6pIfUNlOkhl3nhx6+yw7x89iTYw2KLr8HSGzE96Yb4iKK+jxgET
o1NwGUb8VBT2X9J0UqDl8ssVyHM7GbJEiVm8k+SWdtZDqd0b5dC4NrK8yyEdyXX9o3sOWaKKZpio
06Em/wkBxJxHCMPICAet2bvrzXRE4Pm381Hfu7OII96ARCgRUGw733SKJFN0jT4TQ3G2puRcTLN1
AHwxk9iU3jPoec/Al++I5algDklwKfRXobDbfe//a+kW2LAwD3D5a5ZqKBiTJKiTkUbvzIFgF1fn
wSlfAqZypbzJ4q58WqhiGwfUPvXfcNQo3MnQg44Tu29k6Bi7pGFgCLZQsGYW93jM03BS3i+3xF9U
clxZl8ycSIAdGuOVxPGPGhPOX0Cz4bAJhdIyX+4zDfvIZJx/LybTP2c2YM58MDNENKWBW5Uyw0lS
cCJIv0MCrh+Mul6/m94jTn6t3nzDWyOLi2KUdoD72o1HGQi4nnrxhhfpoZrTW9yb6F8WmRAuBVDh
LLwCRWpKggqqheZ7RLcvy2/PBmNXlIghEk4YYnAxERa9cR0l9GQrc36TJ0cyndQwQBvn6hCg/K3n
7hlZVf2mRKEj3r39TY8v5SZAZdNNEoXNPM5XyJc8dWx43XSxv72JatV0CvWcFBfl59ukBQlOL/1H
32NFPU1nch26bz3G33J1nRe8J4xKusQ929IfHtqJJ8tuRPNN1ynN+Y2FxKNGXcobTYvXJQbSmpsl
fYwAKG47OnmoF5hojhyy0KkdEeq5Hg+pb6f7vN4U1n8KLPQ7lxP0bu6N6tQtbFEcDA3vhqDnh2I0
3LN9cSM45x5qi3m6aNj+9G8YwJq7yW6G07im+mCwPvj0B5/ks1y9lzrxwJxthBNrvQ6daiN4iidg
gOUp8dj1dTNQQ4K40eSU3LesGS5JC/Wwa7OTMPNHo1/gqJJlNrfG7xWDd7beUdFde2xZF6vHKSv7
CYydYURy7G6rlhEA4yAS1jp9mrvyrkMXSTwtOMwZEFky0OtXCdcwJzn0YhPwD1SmRftgMW+7xS9U
ghUnEpx8OF6vmfWS59XH0nsZJnz/GiRaXtAb08xLUgRK/dILdVTgom6KMovAldgoEusjmWFzmLXN
ybTtS+EmiMXil3lxEP96Y3Dr63Km+7S+akGoI2vvlwEbHAXmxD7SToybWemtPkXzzzy4vAnWWEZa
Bp91p4tNGXWskMLdt5qkGNifo4mfyV3/isS6rHPze13Po2g/waxfyhk5wYBoptBitzBuwsLGpIdM
4YMjUv7qQD6PNgoIh7l+pLdZzsAkNeJqSbI09SWwET2F9my/M0QN0JX1k6euKFEhuFeJIDqFAsRY
vce0r/yHnxu/L92DbtmeD3VzlZ1sH1fBikEWkZ+NWMeBrO1WUk+QGS7ExK27oi2ZgyZBVABuu3Pt
l6mQ5qlz1F1Nwk1oDIRZNkDCw2X9XVgivXZ4uAEUE7yE9PxNJ651E0h0PEF2G2cZskE10tNanXgU
cfMBpv8VTwdVRo4uZtJyvcGaFnduc5AsIfeyaQHO9un30hM9+5P4Hqjwye2HlprceB0SgSeqeEC2
bsA7dbb4zF1qOcZ5zKZf5ko6dJFvSezkGUVd5i33GLC729qdQ7bt3hXd4V7Qcu59t5qjvCLQJ7C6
JZzIm2K+4XsHtAPd3rbIM0O0kEJaGVaX+RtyjQqix2lbuwwQS7CElMd0FvoCudEswcwWZLTx+Q6G
ohdKQqD2k3Hn2d43OTfL8+KyBIPGZ+zHuAd52KYhOsLgJVgwuBDaazPzAGq12HpCjpadm3QlRa6O
yRyc5siZpueyHuvI56qfG8NC1rrdnR3fPfmi/IUE7M0TdRalqkMsxxJteE2mgq7PBT0wehhgetmG
g2yXk7Lwla8V4e9cLV5q2oABr15I5BJx8Jx09xgN9IHZ0n1ayJeB/NtRI97rEpPVXoJB3R4utqvv
rSrpL2VzbPtNPRLctD52BYJ+VtT22uERQPKR65e4st9V48c3Q6cBr6xFgEUxiaYJI9y2K6hLWgyG
7/QZqOXYHvdHC08re1f4GLiA95Zrr3y0h3X1bXQQegvPuJbLwAOdj865rOZT5oK3wLe60tEtjEuY
HF2khUDDsp29KGA1+WSkcajsisG8rQb3Ycrtw9B182lNUYAyOw1FPFkX3ed/0wRRZzU3UzRRzFWl
BykG2cfeYbl3+78ba9bxoZSMUDpjYyQ48XpI+ji5d8UQNkScXl2xfilC3dEmTk0kc4xO6/Tcl3gT
8xmyHcukufT+1ZsMsKiQYrQQwFn1kaJUY7wIJ+1dlhh3hNVoPqtQWMrpI2YmFE4BJZuXE25blvEV
zWITWQkkUnZdtK889opFH0E/TVTp2j95pGCjZ2Y5X2dPKsu/DV900TiWC+oF9WiqkpWhSTygSLp7
z8FLHCteYkPmniz1xxXFmdy5/ImMaMKz/HTf1X0oA4GTzYOAlPI+iBGrdu2YHttmMnC0EavlZp06
ja1GosBkteuv8eLU4ZwpeDpV8KwYyR1KmB/4+Hely8jdrHv7asavk2+KW3e1eEpHir32aRsGaAb3
y2o6B6fAR+ek9XtLtRPOYOoIBW8/Unf4kHHi7mFL4uompxmpJmYr+MgJ1nBGSe9qXZ1LyZ7NC3iN
EqCQ387EKWTMM3YLhch+6BdGVggBs8zNT45EYIUdfpes7aa5QlZlQJTK1qk4y8zzbwwv/4Nq7NtM
U1j1DEMR5ncPlDEt7ClYIoP/amk0BWADWTegnjOq6pbKHTPa8KhG/zYNSorCPH7F9UByxtK+emZV
3Wfp35xVZ2qWVNXaC26Zp/1pnMx+xit1AzWVFQWQH/ID4exuCdA485pD2v8FG7qEI15wNMl4ama7
RpmGbraryzciWcAOBx8OCE1EYRXcpzh/cpqBeFLNKZrlIt2mMZYxd9FqUWg6hJ33JQ1pgrmV9qUE
egK0rWJMxhwKGLyyf7np9J47DE9a5DkG1LBudoxLg0kJFJKInefS6zEKld8FOa4nm9EPopEmYvzO
4JOgD6hpj82YY3IswaT64qFI+muakhhM/jxB5Jl/SWoXJp5KLOJiWbDkc4vkFsiIPYv3LB9bthA0
WphWd43V/Go7En87zwIEbAeSd8d8P7sF+pOEncwcYDak5jvNYEJiIcHlDK3aGaqnQkIaPhdZjhZ0
FugEfDCd6uApEp+CXLLT+H8knVdzrMi6RH8REfiC16a9k2mpd49eCFk8FFDYX38X5z6cmBMTM7Ol
biiTX+ZKPhG7hvXWW2G8Tk0CGI3d7JwU43qEHXyMX9kVrLXMjQ8fNyAA8btTJvq6T00g6hDLksRe
cx5+zeqxWWumPEirnlffcpKnVg/L/cjFFXv7rieUSajOvToN+wFGT4Zero+jhN5zVHfqOjOcjG79
N5ot1aejSAGB8NBGySvHuR3GrhvX3LtIrE3u1TJAEWJSXl7GyEVGsNJuZcZe0HsFIT8DZM67jUUS
h8QvB+HN7LyQRcD9hNIfMGhxuYZyjKL9IdFoMSKtty9AuADKY77BADPcmh6mKobZ97Bx7mJI+ler
79hp0KDGP55TmsJMZqIYcWwm0AQucRuuelfdPRrZNrG+LAARRRvN0F4jo/gyRjRQiDOcjqwa0Cj2
1sLkJzKt5KVu7D/CrnUgUVYx8LMpmOZTNXCeSuIaU31dPuzBY9WwK0nd+5xiUjONlTPhvM17MtKc
VEHYQhqXPbe4OXAbBaMwkd52DmfojJP1rNlICmVtc87vf3qWlBUxIwhWM+mDQSuvkZsIVkFxc8o2
CjrAaMy1ZrjlQER1r6KmtMaxQcKMYDGmfU8Oz5or2dqS8p7aFFg5E2w3OUdBIuZDYpDVaFP/wsEF
C3eJYyV61UKIReNAE97E+H6laFHEd+r9a22TdJNZkiMGK9WAh/FCRjUViM0iTjfhMpQxIcCY1JLW
uN2CnG8oEKXvwgbABs8WEAhOeiuM2VSd4qfOFukt4b8Yxe59qhsFXDJyA+pzWbMcHNCThcFAKPcp
HM2rDtNj47kUuzu+YH8RNlTlfTpE4dqTzcXNqmMRKS7aLROMEt14ZXnRRxgOeLKb+tiE1sbtgbYY
nQfJwJP5Lsuvbc0aW5rcz7kRHhyNgp7M/87Z59aaMCD4Nft+eTFDX0fqr4t/VGZN68QBa9CZ61L1
j9qAeDamwx6yWohmlprpsZ6mx/9+u8Sxe8yytHM3In9IcLkz+yx1YUhUVLJ7aJrE17Ep6mpLpsTd
aqh/m74CmKNN36VL84LeHCu0J4hYBxvasHazmpBfrWU19IEzCqcjIeD51d5jQhg0aULutOovaujN
oJwvzaBhUrLSlSppaEttTIkoTq9Rk72yWvJFK4K8hXL2S+5Aq/GcmQVjhJZcUgDiihlNMX+HNug7
BsMfXDAonhXji2ytbFsTX149R0aOTqWVZzVX99HqDknPG4NRfs9tKCY55ERB3pivGAA+ddxnM1O+
drIvg8KTJJ3+5IM3MGEhViE5ttSlBE+a2qnqx92IILAiqV0/2cuZ35zXSAPM0gnFI+2Yebqe5/4x
+n5xGvmjINU84WYmA6AZsIIHc0/2k6oL1MTanp8nRmkbW0dlkuXG8o4JrjLg91hurQd/u8D9Errb
RG8OXDG/4UCi7G89LJ4bv2DQ0+JCCSw3QQEuOEO7OMG05N5bqQ9PEDKYSUxoJY2XKSyK1WB9JwQI
MOjaK6b459wF8tnDzqHTGQPETYP/GuQJHZSmxsSBnOpGFs1t0g4Li36tRePNNtthS0145HBWsNP5
1lYjJ38UcKoEtH1UWD82LDWCPhjIy/icVuihZsrD1Jb2Oo7tp8JXd7J/z6pZGqerji5JrWbSHo/A
WbJXj0bqYMQuZpfyyRy769BNj7qcrmnddlDT5REYH3T3LCQmZb3lXEuwn715WfjrSLnBkQmDrpe7
2aopM1cYP/ItrWTiYvj8jbozTk6BXDQymAx8vcHAnlWnhkv1vsn1Jwq59ggGhCx875uraDDM5nWU
3oYz2n1Op3tvsIxOPjZ3jXSdG59sWbI4VKYFEjE9kf4yth066Yo0DZojq3zIuox0Yp6pVTm0DitF
rGu/uNbdnXJXrGvfcext2xHzfKMCQ+nFGiL4asknXYdnxiJqjwcMk5HhEEjmQDp49xBXc9crzEC8
UAe7mK9Zlb3qPtng3mA0UBAj2wJK9eMfcuXMBauYaIR+s+zJxT6LlBi1oODK8JcmTPRw3eKddv1D
xNuKn9jLA6UYi0iB98yzo0fi9rsE3hr3FEyF8AX2LSIbM/CFh4/JjobuqXSpq4rlpU/Mq59r0977
zTtT/P8H4BTWUxxCsOSOA5cMa0PUjwfq5oIpTq29UZKFZ+1a5UAfXS99xsBPFNOnRwy44aau+Ocz
9gjHsItVk9AX1hPU8bqQoSWl7mlTncWjiPqHXg/VcVaSj7aWZwwnV58h1gqukLdiG9xZtrT3fdHO
O0z+cBnjYPbJgIAfYeBcUE3C8WAnZXGewAsbJUcSps4Jf5KPy81lZRhKLvVmYfApKkb0mf3SynTc
GHl2K1Idc6Fp78rFGSEcKi76YcBYgGF9UuV3FnaP1mVdzRTJoUHkEDAxkFuquOJ+aIPRyP7rs+Fz
sCv/INFW6Y2j43R4YbMVgVpkI4MnBDXhX+YhACeu9Z9u2bfUBpGcoNyHxmNQgjWhGZ98HZDkLBTl
2YV/tMlqED7jRmEqXPsTfW4Ly9TgaQESm83tK2JNuM3k/Ci6qdxnCdumxz7L5FNbaUr/1kiqrdq2
++NA8s2lDh1sPKbAkp6icYdqvclEypZKgHejqGrYd2lEcFRN4IUGg1GDHC0WFS96snEa1SlGypo7
HzfGc6T9ldrCtYtwW2qisCk/5OgmBYXRBQjPWdIXYGMo14AFn4bO3BkzNM649o42rwl6RVApwAZu
o7/POEZIbGiURFNOV6fjfiqpyU2F/+0Ae1m51vQ3peLbL5uPPBmIKpv9pdJTVniUt0BLxk3Kgdr0
Cb8g3q5qo6RqcPxUvp2u20STK0h/A2oUjmlrvCV2wj/d8QxTDlqxy6sZqQZw8w0cIatYtYyYcMXI
9FXI6N2ZKGiKOGhH9X+Vwfro1CQracc8TIX+PBjV29hBGuKUw4Cxu3W9Hpg55aOt0T3Yebl8u2AH
iqfQ915dm87wttTWCaYEW9vXRnLGJPop2Pzbgl9C0/L3VEwPqMBtkI7fogvMaYZlwqtO1ueXpnKQ
0xSfcy+HYtvsZNxRk1gfGRu+4Ezc91W1tkM+Ca/lw0W2te2e4e3FnHaRw7fp9yVHp11W5BiduvQ/
2ej/CHO+Kq7Q3Iq3dGX9dDyEUbLszogzxgaUPAdKGb5R/fZkx6GzdRvePfcbTs8jq8OLZlZ7l3eU
grH21DopYRlde4lH/9vD4Y+ZGaOMGxHMnJOfNJ2eZ43tKmJyqY83w6TbARMvlqVMYrYImrC6213+
Owt90+QaNLBmfhYpgyqRb8OChKhTjudJr3ec6F6FTpFeTkwWqWQVNW4FjJKUgSLNPM2sb1woayJM
66gi0+X0z0AaMKym+gq/0zbE5+pRI0K2emNqLdIifRmzcDFu+SCJe7oKhX7GSLH3RMFXhsK4LMJe
9tXKCRuMeGLWCLQV+jY7SwHkbkWePV+5Pm9dKL1fgMSvkwTg6JRz4GGsAZH8WvrqgynN2VY5ICLj
1nGFzUxU5hQqrW2rR0MlHM+kuAKAizaT7n16WbluDFZ1BpnxOnTIb7t++y23bRu9UqbiCv2Cw4Vm
jT1C5aML1akAY2N0vK2KMzHp4oiZSnu0FK8HgtS6sjRtNbsdA4NI3zgevelGFL+PdH5aDWbN0JFH
+2Py9I8BQkezZnGw1zxrR8eJfqKhOmRMGt3Iuzid7wd0/Jwsu/3ALkO4hSOfIXRwII5koW4wEkkZ
iFCnZjR/Thkt1ZFzx4F7gxSwTyjNXEUmDNTS35aW+z7bxVNeC64ZREgAREGzndInMeM2MqG90eH5
mBSH/hiCVtF8FBOvR4/WHohe/ajxSUbitwcHsNVDDvFcksGbz/SAZUOwHPAaM3sfXfuUaeUjdnje
6S+SOXYYl7W89Nnshq46QI045nn4LRpUUU1RiPEYyUorypxaQiJhGXgJDpK8WJwy2rdeMCFs4fKL
PAIw68onFbOpT3D96DcgOExHdQ/VV+n+kafLiNXJi/oTw1tC2yFhmtFcD2V6N/TijfRMsGwLok+f
5rz4UFQqIQk6a4oSvtkP6yTiNWGfYdH6LXPvUZEQRPCwdiPwe4WyOqCWxf1A7632afpOuQnr5Mt3
UGY8p+fsX9OmSUEklKKCjnvanvwiYEnfj5l/t+ZyV1O7A86FpEPov9Dn/R6Z5b86cV2M7jHqWPkX
O+2JaRluU2bzxLVxyrAg7VvZ/ucUoCqpYGQkWSz5GqyK/tByUWZke6r16ZlGVK4F6b2m4pTUOJt+
MU/3mGXBmOju88Pz0AHdsbvuhnHhGGcjAoWeX1R7H5Pi4HlQKupRPHEzvlhNVAaVP97CzrhjEA5X
tV7e62pLuB7f8lTt6Ign6eRfoj7cZ5UXB2lS73MXtBWyN3v6/E9NCfAp+ailtkqiUKHEDZDNq6dB
EcrKryWAaRx04bdu9M91GX40GWQBl29Iq/2751R7u1MPM45vlq8vNEKJRPcGIZYewql4L033Nx1+
PDO6jh5XTSf7sfPQD4qcR8anQyQa2yX6defmzX5Cc4fIkVGAf3EKzHz9r7P1DHYE8AQ/JnfoWfdu
IBwzGnSrYHi+CB4kmtjYBgGPT6F4AUxtYVjZzo3Hnj0W755L9VfsAS2sHYOkAAudq3VbzfJfsNe9
Oi2ibKSGE+YCrDGVdZ9JmZFczgBNn//3NWmy5D6u84VVMQZ9lrVVMrp3QtO/js7moHGO7vz+hQLt
7aDyq5nmf3GDivbWevNflvfaqh7Gm/rDRWcc43i4We17mU1vRq7YSpPmOfQ/3YkNXS8SxG6P1Lrc
C52BSdcXDj5c7GoIyMGyqrmrPkEHWF4iu4yv0ygUj9Amj1mHAfNkjOIhIhwYXLKo79Sihqgiyw8V
IotuP0udAGHZbZtGovZb3j/TgmyV0Fpr8OX3M5HO1GKpBQpyS83IIPIHGC5udy1RPvz8IK4kP2cr
uEfVB+Uz1uYzp1uDaXSyM9Luxyb2g6e27TY8BXTJMTlHqLYrEt9b5nB0M7KzaDZ0XMrTGADz/ef0
fbhW9goE9AhcfAVhmFM3jVrwUqx3TeVbq4tWWZ1h7eDCWVAQwMITwO/6KowRa57Jp+sz75zFjcdr
l4FVxSNuXyvbuuURb90Mh3+e8jdXUQsqLcpGu/OUtLvIG1iuKQeTRfo1uOGbL7x7DQAhsN/bmFek
ymm6KFW4xcvI3I2cdxFz1DFmn95Qob1F2I/isdibHa9fVxdbXtYAzQOowgzqDUDxSWN0l+vvHcer
HaTU14Zr8IC9Z7EtMkPHC2hKfSvMpSogTT6KwQNckQMCM8SrY863vBDvif9eVvgh7dZ8dBA2dmlv
HBNIOKaoPpQHZNZI5ktouoxFoPk7Vcs2OIcbTLxXhP2XOkm+lB2C9sX52fMFQXRnZjsOQVzgd1SS
bYFmRP6PtwkndTL7aDmpjpyAbiUj9Evq8E1rffE0oQWEaL9qdL6lLoaA1qSF972yFiahZ5EDxLVk
diuZ+bfZZWI5udhjXZrUyd0xv1D4pjWM96Z1aFnIoogLBrEDmLvTOW7HX0fTzl2pfcs6fQLS+9sS
e3fr7IQZOMWlyAG2JkWuYeuIYMLEaZvsbNOnSQZ7a2ktV4ywVRd+yUva6T6G2ugSpJV6sQYWYz2F
1G407K+F22Dqmp4txfQ6JQePvslXWOjqanvaq89pyUpFhYmg2+o6UWhzpJepnRGbOQisuRu+V7Nh
r7LBENvSxsCzFKbaoqpBpaNGFzE+Dn8qTqnAGoXIjlLTJVtqET5bl05g081uYWn/TeZgbns9ZqNP
uDXyr+DhybTzIPMfN/5AaVlEkfEXXwOQqEdkjAQ99BvT8NuAh3qSVAgC2L2Y/RuzD+bu3oIkL2gs
mSN8cNDuhzBHNx4vulUSPuVrnG0d70Bt7PCT6lxMwkef58PRQcAxALij7R8optLXXcc1xZusX3dG
EnZddZhkGtDbfMsT/Wxxx16hjtKMw7QKYONVwE4k09aKHYHLvd2GQCnb5s9OqJQT8iPXYF7K/w0z
B1RP2W5tRdlgbriP2alG3DpbWnTd62D84fUo0S1x1GSZ5KnXLTq/GMWuoJwHtSLQQTFQnmfvwsXj
oUNwQ6BJAoNUzzrCoW4k1l0KIbGQq4CjSghsrfqYX0u8zpi7ePemHApBmHcPq9L4/TL6hAYO5iGU
A/5odL+MPQpVraX4bZUMy8j9l5zF0WpgFZAmPNsJbiYAiiRr38n3Qvm1vK0LNGoU8q3O+NJR7y0g
1JxvsmXB0hfdc8R2ulItQp39NlATaJcuE+oRHsEulv5TAuN3ZyyLB0M2bOzmt6HKD4oXduaktgT6
746iW6SkI4/fQA0rkDgAlZm8RdWyD3lXM+fk0wGj7PG6Mw0wVi7gcL1GKkq7+nmqh+cOlaiIDTh3
tvVq1yZ6WZ/gHgiLg5W9RM6X7imfdBBEYBtJN8XhaY+pfQnPonG1l8FKfp2SFjCPW3ayJHsyuVSs
E1ZgSGbUgrNnYZrPmWq/koxY1oT7kHgQvlThMWixmFuVIFHQ4Vf8Vha6MyJfm6pVgcHoBMyEkABh
CNeEzJozzwHu9oHahP4Z1+UuISf5Lrr4XQqdliqR/XqFumGbdFEKA7z+XAq5f8SSNdVfDBOUVmFu
Sr+8yAFoEUUs6d7Dyd1HFXEJo5v0U5/hVoHcWfuG9QwIV53ktFU6fL86NVkqO6JmWVqzKTZMWyUc
TdeBioD3jQi9abQliHPCISHu6MyWO0wMF2Uw/SVyfLcNxrEIx1le3JnJoCUok1LBrumQz1N3U2vQ
Rjs8m/tSVKeBp+jZ7MOdVfkvEXknAET6HNgN3i76WF602HuubYE91esZglshpotxSyPLfaCeeK/G
V6lmBh58WBCKzrg5uYcQQAwMoLp8ome0MeO/lgBjgtr/TpXvAj0gSJ+02pNEU4rAOCgJwYVSxECm
GjOXpn4dMrjGnPnEmq5rvucJPkBinQsOOit+DlIGAwMB4KWGQ4elZyJa245/R67mBTBERGtXQpEK
om8i3+bQo5aKD2ozZf67WdveNRUkSNmjVxZ8xXVsDTQ/sarl7IhVhTaU6XxIwsGABeoW+0yf3uw5
+cw7KNcAEztYqpswVEenH9GaRyw0ig1I79NN0u7lkHJvex3QDl3qnrhEj/lBE/gqEY88a5EXcuIo
IeUoIGpXpodBfhDdWbO1k5w5VPr0Gxgkj2vDPCdOd+td8AZIxScrp11bo7i94DAgpiwj3KlHB+KM
8domO8iOkL4OPaGhfBq4CDT4Zz32nl2Kz3Wou1vjxMbW6d9rMh7PmTH8KxEaE6aagVnie5tRWwGR
aq+ZyFCEq1btRPtqhH65mditg5l79QreAyZqEvGQ/+3V4LJ/lG5JljVqrXXWJH/Uwe1jdxo3Vh0C
XBhbglAN9CuXaIILXcVoiqcWOttqiDPr6MwEAHxIzhGVqJt+Yh6bZgS4w4lMONZuQjdsQHV9Ft7o
7cHiNZtcY0qUkaGZ+/8Mzd8sTYTrTOlgefVlB+pounHE8xhb65YZDukYBWioBOlSirXjpYd0xEfc
Sr/eEkN+nSO7QFYGBV4sE3h6UtCz3WrHXelScKqt4LnQNkNFvR0mv4nbAs4Ns/+yor8g7w4lMrTI
EDxNDJSrMTMCsKX0G/J+nIiUbK2QqfD4Y0TS2ffd+Cg1nK+8NWvcH94pddBjktT1NxK6aFOrbDNK
F49HvNEywV9lma0xX3W9j9G0BPMrZjlhBLVwXnHMiTFIbZp/syed3VAAQaWIj4nxDzDv4eB0iY83
ycIhZxIfrkX6ry+jP1wpb/R4ZNxJmVFQrVaT7CEhip2qq/wgLIx20zGFtBsHZLKurE0mz5NIKsjj
IIsRPass+mmpuieHANy0CQrIGZeJg7Flzteq5bfWXP3WKetzKtWjnEdItSpySMHu/v8ETwPChuwt
dxWD91sH2ttan22D3yObEAdUMtwMDP0cv0KC3J8kw4cDjj4qQozpRymC7UgfYbsAlFjaV9Ad0nXN
kJKs/iPXigeukckMjUM7sJT2S5LMgQYz2GsvWcyv3AEKypXnJnvvmVXsx0E3gmqyX1OT07Vt4CSt
uOrqdXKcper3lss5vCQLqBXWhU6dnB+zVHu6UIstYbOr08b5mt5FDaJRzXE83LlC2DCvGP5nhsYp
y6ZAEtllm5DYj6DQrOmaOKM8czHS+ktjE10buwgfUuR068HghR4ZwW0gW9K+HHUcOZYzdGdz+R/G
v6bL79NiGG6KUKyltMkBGMV/Yn6REovDkM7c2mQLqUedukl8uvn08NhbVsafH3EqBU/wNU18emDF
d64JNaGOWJpDNxLrJPR+aSZ9i3Eirn01bL0YNT4eUALJ/Fa6+KXciPYx7hLsxrxZBsZcrH5gNLKT
mGKD3EELYxntDwCiTWRD63uqJj3MOJ7XnU2vRQImnMoPU42ceOIiBB8R18cxftEFZ0JZ4HGbe6E2
DTb3oBfir3aib1c0d7fAv5QsoylteNFIaQaul++boWFy2ZeHLrNQgPRwTaMzakMpFeXyvDEvksr2
jaSvHdqpuHBk3ab19J7OZFI1EsoDZQvl1PB5Hz1KRYKMdADhSQ+1cZ7pR+s/Pc4+UkZb0zH3KkKD
65pwCoQ/3cd+yLfU0m3qmdGyj7LMgBNCoXEC617sMxcXaNvA1GGEEoM14l8jVkx1R0O2qfZOOf1q
J11+ZJ4GtKu2eJsKTzvnmc8cdSAI0rdfTmjVnBHJv9NxKKD7jfMqmmp4bhqOJ7/5T+Ag1XwM6TjY
5yCBvg35YG27VfGu4WbE0RIRQs+mUR514qmbtuM1MFOi/o2yAFFKHA7ef+MAx8btuFoxHwt6TGmr
KemrIxzsTY8hLDDS9lFaJgsFElNccn1IG4ufenCQ4VgTFs0mc4d3IDTNkQrrX+kl4dYa3IcMWxqU
FVxwmdCZ0jziNtpkFoQ0szf3kjGjxJ7CqZrerB6hbse+MIGK0LDhwV/u2moXgx5mosqlvwWDPOnd
ztRBI+qy/sDkdA0tG2KAYsKvbNZNfQnEDjrTM/yuQ6fnW9fwPhhRW+u0pGcONsd74o4PCxPHDo7x
eYj2ujt+0QsqVm5Z/ksHquhwpOj6PJwVjDbAX5+pO8IC9dtjqvjPhoO9jQYz3c+h8xty9Q4aOBqx
Zu98W2dqSQzecEjcEX0EsyPUeCVinO0ng3oIfLdqJawnjvJqHxGazxUYipam9XWW8a5LZ3xC7aI4
W8+/dD0novLut1cj1D81Xt8zKb/d0jfGIkIp0JjpR9XqXzAxGUWk2Qz+I+FytdQZuHxIJVxnN+Nk
g2qsu9RresRzmeeD0ITV8Jw2xg2Y2TJvLA99CziT25yVoe7DRl5F+XvUA/KCxWps5yn+0FswTF1E
SZcJc10sMyPuRVQ/ZiQWssm9YxU+MnLydzbzi8DihlBqP0Txv1v7X5e2ZLez+ZWuC7IsdqX4rueg
pHiIIouOggKTa30ONgdyDSCVHtdK5XU7R3efyCgvQJgKyFdh37OGKfuihTc0j9evFtO5ne68dByq
XR4T3UU4IggCPzynFITKvWMVRhRn0LGRFnxTrWa9TH3805REzOtumVIlJU16mABZO7gpSjP8AoKX
blq/41KFX4/ROA9+Z96ZeKP+Jc9Y0Mn8V0RfIBIFlHQyfBI6VilrquDS2PtJcC7pCdLg34m+LMHn
aWu5sRlwGgrHw5yM05frFz9rrctdy/kCEEX8C1oiWldaeMprarVixf3EY7IxJsvArZ+dM9KwOoad
Ks5Doh6QBGB5mvEfgsjRhxK56XUOVS53qsImLN50usVhGHptFpL+oQEljbiPkq5gmDLhbSfQtB+F
/mmm9a1O0vc4wmQ2uqhV7Hv2mut1pb+Mwiuf9GT0g/JkJzrGEm+4U9NDKNt51i1KTxVgFjTzZN37
eOlgye4rs+rWMsI17Av74PSEmnkCMTKPBSe95kp7GNF4wa9jjrhjOMTE6FrkgFyEU0v3kPMhe6ks
hdvNIwAYXtv6Pgpl4w/0WuT5vPPwuW06t/uLKyL0Odsu3TRej3m84+nDI7zOFprdbJUfIsojHOyJ
vktMfUe4iEt2SmA+s/t9UkdJwCNu9FSfOGny2tdyPBVchCrmBdzijiHqpPXlDbV9bWVzsCPf3SLe
RWQXcOZ7WbqJDV45mfbftjZ+cTo3PjTg6pTFHt10cthppgEmZvXKRpasLJesYSrLemNN2iNP66ea
C/0675PXJIXZi91ybSzfF70X3DcYlRtjte/b/g34P7RTayh3UW2cIiyXRxG5BAfK+IA+LbiNNB02
H8DHdtCgKaxm0ibck7lTltFPMmjz3qmadT0xHohm9qSi6jZx6Ps7V6MJK3aeVJpbAeX26a7oI+wY
oOkYDGRyI0IeCiyEI9tk+mfJtSqn9ujEk8RmXI7bKGSgzGdSxs3baBfZaz8jyGBehPKOeY46KqR6
L791vjXuHHg3fbYXDE9wOWfxbhyMmYGPzUXXj9e9YXl7G+zivmkSmPVZ8kDojXeELDpIt5D+zM4e
15IXb1XNsVjnA9/fTMdDQkfqziYtW7RgBWp3JLVTTuBSkutCMqBehnuU4w7rdsHnYZt2NvlQz9DZ
5q86AnRJZTrAm41lwz7w2vinMkk76PlnbhsvbarD79SbBAzET9JhWZSW5wZLLN1QrzM67rZokvKs
OViHKkB/3VhcQvLgQLb6G67sFcaO+o2VbKNXghBLYtKNRO1TE0u8UHrJs+VxytXrC+dhgXNGxAf7
yW1ifbHmEeXBSRb4JMGSpaPCl5XORJgU9WSfI4r40mUJTM2rBbtilzlZv+7VealC7zG/7NoofS9J
O63MgV+Qv0uOWIBxAnXbUgOSq1ZdO1xeU95SvlFp6QZUJ17i99jXqR8v+Rgkx1lDjZi4M9rFQhtz
fv+JcU/tiXYnGGlTCBNibLZ6Nt06jNmMP5QXxMoxNrrt9MGokLNsGoqAuN19+ttOOOhMUahdOS/u
1KJ5YHQhadngpaXmDacd3pyE2ysAyOvItHebMjUOhJZR79NlKw8Fi+WCkxkyNuvCg47nT27QVN86
uVjTgp6hys40gzp3WO6nsBxSUl25uZFXhYBxwK7WUM5xMbzoZTl38jXo3pOpXdJ2rvcWjgIqlhWT
CEVsfW4eglARWiL2ywiLLSFhjtNlZhdBH0X72K4gxxCBn8MfjE7WOTU+Oi/tD72LxBHL32HCst/q
bflkZ+bPOKMmlYjfExP/LonAbNb4RKzprZfDVfYiRuZPhh1hnhebBNmuo/zRa/URnNeRLiHYwZ39
E7b1QXaU28+eRk2ZSRBjxpwd6syDKg6QIsUsHU8zx1b5DCGLqR/OqKDxuoPeT+6m60L7oPslJafu
Kmp5fqsELLCFVJxP7YspxIjC5X+qBX/HbMNQHXUXjdas44W3hfZ1LofK5NFPmVEP887sRL1bsjHc
kuuWwLl6kmBXqXV46Tuy8jUIRcZRYw4SJ1Ikr34j0lxpQ7H3+O6ZNjyBYbxrjpmuO5r9AlQB9tLZ
mDae8x5nipWOHD8We435XTJ5B3p6WhrH90aVeWjs4wv0d3+XePV/et3ck7j0dkmuSOVQa5ik+r4w
SMnNnPSYI6YUv4Fzqi2+x9wc603eCeDMXfzUhFq9jxJJ17k1A18VEC0aXMdVsdS6TnI7Zs2f6Nlq
aeCBHQ2diMnOxm7ALEDbgIavt0AKmKqRv1gInfMPakV4aLqkXHlTXdJbZRMsSgq6NVmLcrR04c79
mQ7ObDsZPlKO7Nhxe5NxWpqtlZ+9TWX2ZAm9PgATWnw47LSFVPq+A7VEzytX/vwEe8e5ABdf9WVq
HxjRUvttIrBDyamK6DplGpBQimXxOIG4Uzfo+tho9OHNmvsrbj2WwKo+eQLiBV45e90V75CM9Y3U
MPqgXsiVKAy87HHcbkLP91bCDM3LFL5QH1uS+OIEM6rvvo+1Q9rlf//7H1ito2DUj7W5u2Q28aOh
4sXxCmvL1ox/1A1hwtR+GYR5+RkPqAIwb1yDWIkXufW7s8hzVQqVRSg4OG3MxbnWyUwWnLFbKwcS
1F4KKOPod2CZyWk9OGFA/+I4X8TiW6TmybbQ77GwPuNyRrfJmxe/dbgbyknb4ibY1PH8XEvY/y4Z
MU4rmE315gMWvTpUifPH+yYCXaVDUPflBVL9V62VxNDM1zkrYD4k7NoxtgWS3NbanRxaH8aJ6r1t
7aE/ciwm9IEH28OELLP+rLmkwkhccx4wirNpseTh3jEDnARK03+r0YwwW1TftAEyHhRuggTg+FcT
6CZHFYSUCrda4NIRFyQFSEuL221X2nhNZ4zGWW1NKNA0ADGKxCoORAGVjgtGhVczY4nfpPn4bBbx
yCHMjwkHT07g5xmRxgFsqKRZhjD+e9bC8liG4ZEIPwi3bKOKVNaIj6gWIAz0sSBOMtJc5ISg8Bh4
Lb6OZu3NtCiMdv+SFPFTxpGGUfE+E8m/BLM7hgfsvb6fTdvi0CsOj4W8mjHSbzjwO2PMBnMeElPw
KbTcb5SLZmAOwMHSnEmL0bWX1PC/FAoZry9xY+nigevS/tnv2ULKnv+4HtOo1ArG152xMz1Ir8gm
APdxX/v/x9WZ7TTOhFv0iUqyqzzeZo4JEAjQNDcW0E15nuenP8v9S+dI5yaCVk8kdvkb9l57YD2V
+uVEh508jR70cGfhhhhtOw/+veSWvnNZpB9VU2OYIVcm0g5pNjl06J4NDDJFggs4Lm3b/267bKAS
Yk0kRfiYzEZx9AEyMpNnMTsaL9AfNnFDD8xp6kXOcOAeLZB5AZQep/aH6JIfU2X3CLXCoPLUg0yN
IwbwdmfYZbVNTBz2gO1yutgZVwZjDOIxM7xvwul2qjGPbZGdu6Tr7/JeoCnqGFLW+HQb4JWEWnig
toq7lmRYZGnGd4Er/JTz+Fn7FHQztvFA7ZuT+bFaDd1kN0c6P+CyI6ukz57cHMZEn5XM5KvpT93i
2zQKdhkOddGWRKboMJjZNWdxg+cRKEtJg5arjAEkoHXXQWHhTUhBoCFx/Irf6F13jkuoM1rQx1K5
pP9BeLq6eXQcKfpWrQML7Ao3Jfi5C4pmcp5H+8mmrqdtKDdkf7DJYep10L+7aaGPavSvRpWseOzu
mHr2+JjXYl/WGvbZyqx2SKufXActjX4xPcWwrKyyg9eOxjVk6rYtxVSzUgXFkMNcCr2YKxP+bSNr
/BgpzxxX1sQ+llyhTJ8QBR/rQfwSQcY19GJLQVIVpOSpu+iozi5FDQbLa3W8rxJCQu0xGS5sDZ4i
2EK4gEj0kK7/u7Pm00xvbXAYS2FUu0aQ4IcgcifD2cKeMG2ziOX44LbzRsdrknPWe9tESiInQ9L+
agtf/eCAsO7xEXGwr4iscHjCMBtv/cX9xeoNhYaCdJqu8GkOwZY+B8worDUOtPW6w8Ql4FRhbmS9
50KMzE0iCkI2Xhs0VgWekfy7YzInsuEGFjWH2l6iHK6ds+wrY5uwFcAeg25dLslDLXe2g0qLCTHe
ZWOvK4hzhtMYQevUB18k1XmkvY4S6V7teaDvLAEDVfZT5CKURN6kE+vNjGvxZbTWxQVQyV+xEkw6
bDFVO5sAVd1zb+U/Tejh80wfMTHEp84hQmQFBCo283dqCUm3x3C1lXV/55bVHzA1AqMtDtRUy2+m
XwSxNa65Y/VD2LThoHSqKqRBa11mgG3mn8P5BnXtfjGrT7tyWF/4k/hsevFRjUAWZtLtgtoz3vSS
7ZHGbdmfjd+GjY9ATONDTBWFFj3fZ248PGvvOy6cbJcTvnXSssMbjhgIWkRZPi2fCGv23Fc4RNbF
2WhYEjWZRH2C25h+mdmvszgXH/qpSBPv5vRL/eJ1xsiyHr1bVNs2N5xvs73jOUIOKUIZD6Wt9ilr
iGsoL1ML+W/o5jt/GQ/SCttzaprRhYzvajJqXB7lSeWI3SoL6hhT/faecVbP2NcQu9InS9k1XYxC
zpa8oBlVp+bM9yAp27171PEKZPQghlmispjgLhz3RnSfDxRiAryRdJyFcVh78sigC3LDrO6NxPKD
fCYzLe2zR2xdxT5m7ZnY+arnYd8VlvFb4ar+YZlqpkrcLfQ8Pq4DYDzMoZ96xmTHkkfGsVQ0HUw5
4XrnA6b1rnqZ0v5PW8VpUAwjCbg8vH1iT36gALD5YrEU6tG8d5nzwpJgk9r4VNGtMpEGQN9nZ0LT
wdyu/7HCR22YyV/shNDhnywc44mqnjOndB+NAUHcwqlSoXPW1cwt0fontWB3XZf6Mp3hQcDF8h1A
DnFmuy/oSciSI1OASfpA1n1sPFQZNpzGdj5mK1pNbcXwuo4kqHLWtX1Be1Q4ML6Fj+cY7EecM1+l
wHwcK51+oO29IU3R56SDiuF55opjcCxGej1LjIbRv4UiIcmy6g7MIUNrsLXTY93IzybinoCZSWyq
vcorcX5vwsF4m0BCnvs2j/EfG8mZpy9xSz4TT4AGBEMzq2AehkMJg8Nr2TvFMTQRgZAaZwSmXFKY
eqyRmBVRLetyFypoPG5oXXFqZEeLOeeqiMyPTfnXix2QlONCbtSCKzAzzlk29be8MEgF7qJdVVbd
S+pMzia07HkHYZnrWKXLLgFUfu9LxMUVM+aDKF0wk5WqzqAwfdI7mwnNPilzURZ6r9oivC/z+lVm
xy7VU51+h2p0qBvzPrJwOzkCYEkdZWczipk8jghNujFuX7usYxEFf5Q5Dd+S0pvvWYzGR10N7SsR
EpjKMckOoNAPCUDzV+xW0770+Gj/fUt+pkenmjnHf9/inMN7Er5GSxqfOXVteKwHufC/6UPUWQLl
YlW420lSbDkMXZ9iM3loF5ru2unSu2Vp5EG7cj4vJs1y5lU98nMNm8YY809s/Mel6dMfBHYY1+y9
j6/8I5ow6bl1txy8ca3cqDp2alb1jVstg8yXoySeMIQRO4VaNHHbT6P1TrFUgQ16582bTQZmE/YA
jzdlJ1DuPwMwfsjPEVSf29iHiF8Em19dxL+Sbq4eemoDuhMj/qXaw5CnA0RkQBQr0Skc2+awttZB
N9JJ2TkqJmSa0UXUrdw1GeLIIlNDUK0v2LS8TbgglZ4XPFfC6JEgFs1w9PqmZH6asxHInOXh30uZ
1AhOcgn3xGcrgQb/b8qgkIiAW9ta/fXfS6+TYQf4KmMJnIGgFL7YzpWuzmh/9oirwq0Vy4h6Cj6a
v3RPi1//VKEkWYLkBpkZ9h1jLsODeKJ1h46qglRlw9eAgOec3bw4RMz3SZ6JzwkERGb8Kr0YpX7I
+9wKGqc+1Sqbg38vTKxu4cgPI3EWoZgvM2x/MdHjoDp2sqSSQvxy3ys8SWSjv3GksnPKMoGih1Oy
83NCpwvKEHNoJQjH6l4DjjsWuNWPYC1fisqcHjG2UvvY2HhQ47O4o63GumfVx77Rq6Ch7IIk4b2q
FnVSpQ3tNE/Pg6cf2OuMTxhZX1uTjcSUsvLvSQ3XTNs5ZoOB1iLu9D2Rp7cFpvpjNWX3SZ6MB9dn
vtP5wg8mR7Kk1u2zNKL5FVgnZlJqG3Bp5QOeEORNobWc/YWqkRKxJJ9ob6QUXwo1AkX7RtojJn3V
tHeMPqvHVjk3UwyBQ5IFmehoYankQJVMxnLJuJ4owXx9xrfyK6YN3yajXe15InnPSwNbtv3GwO2g
Dl5f6vGYzegUe8d5YEGYvFjtdKL3TdkvIvOzLJKIJ5dHP0cw9DorJg5Yv6HDG2/cZCVSo2fRmxUh
7Ln56Gf+Dctwz8N0JYNSwMJ+LahjihfDgTkkSPvtMmyYGmPKhse8sROd/8VlwKirKEkn6QBE1eON
tOOcSi6TgWIyZivdk2FP4atGaR+EL/NL2tboOuye7c4yHKOmsjATx9aWuEMBSs8/4bj4IDUuPE2y
e+6H1j5Jw7yUeTo+p2Gt7nU0P2iy87Ym2hxSmscR2/kykyWRMP8j8ZgfFoGImM9WYZs3VTZHBzxd
ATM4yIvwxSgIMwbVcK5nnCQ94vIjdJSLAYttB7Hij/D9x1nyQc42bKqiDlFbzWoPKiq/EwPgyhqH
yBGJQG4A+rN0d+8WJs8NPNzCnCEoC+NJmmxZp5YoOf6RryQLszszaiKOzHDY+3DP9romSN4TjX0/
ZegqusrghweHkpjRg8e630Z9chd3LKKYMv1VHr0iZvV6W47de1/Iz0HO4iTBjjFggaCZ4jcmSCuq
1MsCrvjsRtU6V0/HkwkKeNOGuJCgux+ZPuARwJDm1KOLggbp6rjErNQzfsyycn5ZM3bXHpRvy9Mw
qBz52qHZZvzDPMAp2H6UFS15mTigpUtAg2SB0bNN2V1UTM12whH5DJLqNDe5Ws2JyF+FYI6YTAbU
LzbgXoeooVkeu5DeGMOCufdJPAEIQanBlCrc1lLtwojz1c+jFwwkOaWI0L/H3Uis0NZX6txgND26
TsphbWXknqfiYdCGOoza/ygg5+0boGUJTrgXYpHu3SwoRy3uY2eEazM12cnv6dbhb7G3707suu/C
juF5TlCG4kTZlZ08u/8+daJAVqEcjvkBtFbbvthx3QRpid2uXYXqEbnr+7hkKOZ1xapbzxVUNqYY
IWUjLjKcbsVqeI7M32i3b6mICIv1PYaQ08hKsaT+LsiWPnC3pLUWV8c759IT214iqKX3yPZxZE9E
BTLzjItHoSa21nN20WA793A5GlGkbNJTZwNmfRdbi0UQm0zXN+m+ycsbd1POStZb8Ns4Qewix8ga
2nhrEC7Wbzqjvl+qux5IjQrN4yQyjzQirMS+7h+bCrkgJcmHEQ44lErt7EFxvkvb9w5pjjCZzC7f
qC9tBKTLrjXQI/M8x7CGC+RjzTANp3qsnmZLOoGCj2/VscvK0H/vDBOOjKopydaJT1FkNxUXz4O7
BMsaiTz3eAxacweusTlD5onu8hMOmnavAKki6PWvK9Lo2krPZRPkAkVVIZZSReBRGHGZzP07tA8t
SFmenG9MS7iz5i9jSOXJGolhH5VPRAFAG6NCfSn1gAabxxbW8jdyGOA4lJqcJ7umjwJqVmkWrE4j
Ts0kSWfM7eNsLih8KoWb2fM+0xmenWcikgqfFI0u6kZzTw7c3YIbKhkwOqwmx2M0+B//+VRm/yQs
b0+wx7irY9a4or4WZbScjLg9mwYRSEkOEtsifxp9DUWz8Tu33gfvL8sxCg8TH3lOt4sZmNhynPfm
+Dx8zWGX3XNuo8Vu9XvbZtODq/2fxEYVT62BUFMAn1btXH7JOoTXwPYf8deDXbCcrBfvF1HTV57b
bM+FWHaq5/ZuDPeLkCt8Y+m0H6sqYG3OEWGTUsr+1CuRCukR0jlumQ2KAcWD876vjYDeCtMZHe+u
S8MTtvLVEQVak/D3gZZ6qPcJiBOlTOOgMYUD0IuuDJ8Pbucx7e0JNYUicltrsXDiAE5HqmAp42Cs
qHinsA1IdMDemBrh1cvlDW4uJbFIn8ocup5X9NaFhaCgBGr+kJgs9k6jPkJbPomEqBqOWGQa6as/
h4fFDEa/47xqyikQefo5NayvZGT9rUmo2o1TkK76YUlW2tGDlHNowEEbffzqQH3hSCs+bTAw2woR
2J5KfIte7LdKZ9xoSegdF4GJImrzd6oa86dPLzE10X/Cdctuf6QNdSThtDpWrD73OoNuBKjJ3C1Y
kbaaFSwB01emOe0uLy1Cxaz4w3FJ7Km8+jmJktVYRzRVBRt6YzT2dOzQYo19XN0lNYALC6FDlJQQ
YvyafUEzgDaGyI90qioPaXsua3q9yKxP3YIJTEzcQsuYvqb1aojvPqh2j+1SoOhvoOrS9+Hvsw/K
qm+2LAcEqho/hO5Pic24opf1VzejymfHtEt6A68kiHAQIuN9ZpjTq+XjGat+NV5CUA9CnUAFkCM/
OV0p8ublT50VoGDo5xnFD9dQcTmj4BsWriQv2XbEgsFXbILYmXlydOlLbcLsy4hqiEg4GZqfKqsZ
N2pMYg7h55vBHt9RF6l7HxG8qL9BTBccFKhgYyZAI77FC2FaT0s1nJnUwtjpGMY2pvgro31r/OTW
cqopiCfcpltLeZ9rrCekLVYVUVOzcxITd8uKbTKnq2OwasM6GWEcrH5xR63FOzMrIMX5OexsyPF2
6+794riUcUbYqkXDaDaMtLtyG8bNqx3Likhd/LqMqc+YExg9umSqZp3EmTlQEiUiXvbVGpRJPvuG
peDMHIf3yhaSlYLvPOgcRe/UjLSO81uLL47pzHSEOkGzvDjnHBLMWHYJFFTJLWVy0yakiI3OW2OL
fdpO3FB8t4Em8Fd1Mf6TYb74QxXkISqF3H6AHdA9+w6WglQBMSi6/ui37c2Mf7s1QJKmc55yp/hj
1varttO3uHwYOpeJeP5oZF21K9zmGC/l2XURMDNPG0KCvYDonCdhMbMHB2JDsPXNC9PW39jSICeB
wH1iZsluG2HZzkrQQBuZ85YGYQkPg+LgyWuSz8UJv9lmXc3euZ+YGHOj8qRb1HRto+jLCPGcYo9p
nTedYJdtkldhx8/w297iNoPE/XsZ8h8j7d510T6Rg4M4FaRMxLCZUOX0CT4d4DF7vFVddMZwG0iE
Sh42Diap5qUxsY8I4yqVwyjF3+VjCW5U0dyziSdh4IHygCKBKB0Chk6NxoIzfltLdLNbRCRiKLqt
Uhh1rPjPlILMMQ2O4WwkDsKEj4Qrl/EM2cVE1d8ZHZqU2MRZ5whiHU2WoJJAwI1bGu1Vj6iGdMyy
0lPZRSYIWOPG1FvmyAFrQyQRbnpe5a08/apNLfkny44J4kgbzbbgY1blR9UpZx8WT8ACb57O/giQ
u4m3vKM8YbFaHsVMHGiGr3oHTE91YXk0R3/LT32Hk9diVkKM91IsPskp2VOkui8TDZCjgQWOxCDE
zkdp5hjM9ArK0vGHwWEIUBHRtv3gjxol37xp8Ub48OutxkBQwqMi31UkhR7IqOBhwH7ca+t7Z5Wk
wXajmFXFnjp125g589tE3C1ZeLFD8mjr2d8vZdD0SI+xSqF9Kvjs6dq8VTXZZsZb686XYXLuC8F5
r8I/I7If0rwfJ4UlDAk2pmaXJxZ7jStZuFdnXM4U0OAVc7TOqCChI70rbBN1LW4QFD/FnL4Rfwlg
N+LQWDw8yCNGBTyA8c8wGwdjNRGmsBBCpw4yO331lPlApl23n6MZsAUzf8Q159znpufGfypyL98V
TnoIfRoKmiU+94aSGYUlT3LcN1kbfnYFEt6wUWAFnYX5SaqBeXCONwbCipzwAGVQlhNLNbCDUl9x
QWZtOjDYEhWQLkb6D7aNsAD5vgfqSD/nvf/Cs1ZuXqOI1b+r0Pjri3DbnRzY6jaJ8c41y9atQgID
33twXJDsMYZoipWggnJxsEVGbCQmuIE4PrtGRFnGnEs8mkhLwnysayRmicJ2q5glDiNarzE23tIe
FpBj78qZiHJAC0x7r4WK7Z2dsSzN7ehtnMyvPl1YPjdtvsVqenXM9Z1Gau8ixmCXOFP0AMpdg4Mn
WNC65G9KEBDf+1gxttHeXhQcQq9p+N8wazHIZKdwp14nU4XHOFI8Nms7B1kCpPuBNFVL4CUFVHbV
YGPmFHIhIO8MGmor96RacwZNISmjiG6p4r2YGHkk58gK1y//vbRjA6Zmffm/X/vvq9BWm6LXEWvF
NdvdoQcInO5FKATWIgISZ+PiDpwKPJ+3voyjGPd5Wfwl5Si688IkXcswHMkLJCnSpFhMmEmcHKbJ
osWUBv1KBp6tRqWx6TwEEU7eztuyUvNdyS7WHmd7D7Lto25JzVUpXtO4JwcjGteRrkPzT9hEe8iV
IfcZNf92tlx1z/HNuF+o1wFV729YU85usOLiWPTDQ+HBpR09F+rJ+hW6VOs462Rf4ht46FLAtoTg
5d9TxbrfyV49krF/q47KCI/4I84xMNJFeo5U6X+wh7XvGowHVbJ8ms1E3xDl8SFUHm97WhRXrFBE
zjudcfj3bepZn91cNrDrYIihtXip2/BSL3p6R2jT4OqyTLlhUScIa/MCrmDGO0wW6H8K4wRGhSGY
wsxBkfA+SDP8tQzxr1BlDDpzNh4uf1hFHlesXJirum0gXLJiCt3fZbAt7ifkm0AazH3YtNaa74XK
Jrebh5VGtslEAiZX89aorr2apOkcIoX8uoinu8FO0ZjzKCx0Iu9LQbCbWgKJ+GyHkw+S+dzzVQxR
YpbGKXE99u51cZq9+ESsyI+14orxs2EoiEhaRdC7tfEqk2bhz0fkhXvSfZ5V0dlH0U2H0GpZSyQL
cS52Er4Q1JfC8SWYa872a60dL56DlJR6Us/NsGNXtCWm8Bth2nhS8hejveWpxk55q5s0GHm4gFep
3YPTNfqgQfzBjT84XupuDIr0XW66DRrNq0sZzGiMd6jHzLOJGdsGPIb12UkcvAmaLKSSoomYKpz7
a0aa7hvs4C3auAp6y71tTifReOZuXACBFfqzWhy0ZIv8HiBf7oqIksC2vQrQGC+MNHkp4AaMNcup
VNOa/Ps1N5Oo8ElOY/qR9tahLmtv32YWc1X/oc6HZFMXC6nZkvmTr4H9TzDUdiBo38ZI6mPZRyZx
IQhfmHfv6rY6zAQNobwJIWvg7qBj+faiSmJE8dwPJPHHuZHF74HjRirLfohL0tfC/AGUwMZ2o9V2
HAZe7ftB6TMxRf7COCcEFvGdskLaocJ7y93uj5ppixN6tUMl8RJpFroG9cvN9PoymAgnyaLxS8zz
Veru0g262Eewhi/FZIFmakYQDNpjZyk0tdkoYENk8gzp40IYBqSrxiNMbujLu3/fdv0ZUxvFfuk8
z8pedWZc8eaKBZzHt55G51h2U/iQ4V7478Xp9CcaGLHHFriJZ7d6diBZwg6W1s5mJAKwDY7Jocmn
/KqZIFNCL/tSVcOhzbPnIiG5YkP/wqLW8Oe97rjfDZJANmxzZviwdX7Xk2riqYJqbygCs21FSj3C
9/9essnI9+nK0Te5Q2KbabxKcNPhxSqDYX3599X/vfz7NbCCmJmHEGGnUZKBNo0J1CiBsqOGgxhA
q/MCvOQgshMy7HMVwZtsI7cOIpmgdXJXPamFblWgcj4nBD7MvsLbWq0f6L8XJxvCAF77eXYscUyw
RJ17LnXdMuLb+CwNLqmsDeTPbCkof5g99zWLiTQAXWrjEsP2kUwTxwZiCzzIdhN05ojRQJdNgKMQ
0w3qYp+AursFnjGZ1oNdIN6QD1C84SjNctjmOB+3EaYAFMXs2dquMOAkC9QJNUr1mZXSHXTG+r8X
2NQS9Trd8BBZP9jzu31qu6vUdmEwPqVLYMLzORIFfrGtKUVOKH7PE76/xUaeM4ptTToptrOPkYcA
Q1JUp6zJ2Ccg0neMjl9qirt5MX8yn3hWlGkZmHeyKBMqG7UCibOZ/wk6XnjODEyQ1d3PUQS02Xky
ajEe6u6nAiL22Nrm+4B+VyQ9QKDosMhfZuKCuFp4XxuEQlvl1bd4yVHWkKOYqu6cpeZBoWBiVLDt
ShkkPcJ5RYFgq6CtEaAVE2aG5kBwJDN+/+88UvIsunwdFeSKhjkoS0mwsyHs9uKurvlo8tJnBHAa
hx7RVBOy96S690kWSlkIxwn4b2rw21RZV4QzxxnVlzsVjM8lOeDWdDZG+9HX+ZcMow/Vkrgzh6gj
ypOb8L51PllswlGAUKejVMwWqYBfQeign2MgkrG1CPGt6DliFHyX+xBLKx3+JWLr4nldkGJu7t0e
Ot6KXlz0K1s4zMbjsrcMA6HpENhqvk7/YBjVY0qc7Cbqk9c4mX7MEvxag+/UqWyBxyw8NYb3baQ2
4tTwuzCx2xjtCJtG+yc9IE+1rqigjxpZkOtgJ7SqRzIKlyY7TLL6cd3mAIc4PEUdb2FSPSgEDtFA
IdhXLosLIjim2Xiqw8PoRMMJXsDHaEBMkvEr1wkh9GSQpK79AmeFp1Itr4VLKirPsaMfFl84Wtkv
wFC3lflaoTAFHVAhSqOCg6mgNxZKrchNgqyKnr284YSbwoPxxzJ46+z1bV7fqzjpCLhm3+Lwf9Zu
/WscH4RvP/v0pBse/qcmjzPYBUeShbigTT4GwIa0DfKjBfYWO11yEK7/t5rS57gJn7RyTxwGPMdq
LslxpCvXsvwASfBez+pDph/UuXcofRit29jCE0xiuzGqkBYDX7UzxZAkM64YUHBfkAsU5cOnGXNx
1IPCJZH8sL94c2hT55GrHez4i90KjVWRXkDF6JsBV9S9wyJX05J3T9Q1D2j/gzoTt0SY+uAkgolp
Vd+hkziqwuRqs/lU+YBwScLL4z7CH1J1jwnKoTETF5tLf2Oa9n1aJSZ7eYrM2bQW2lJ810ye6CDI
26NnKDuCUvJHpwxvwjd4hBk9g8vQOIaqQvCcE0JH7eJqZhpxZAAQ4g3KSQ/uOy5AWwEsCLF0Ms/k
08AIvE6fwofRAG3pmzh3TOatKkKaXBMfjWUOoFm4ET3/PruLlVaL5dYA5HWbX9Ii7rav6BxgsvqX
QUDrmwDecMB/KNm/i7Y+ks/N8KbzNya4m2H2nlEN7ErHxtAtoi+3EsdWkLMozQOoi9PcYoupZSkx
r/KfJXD0IJtqrySmxJx8ANeKrn5anzwMAfhHYAJ7ZCziKyYD3X32rzUwyS0ZOwxrlicnX350Lc6Q
5VAdIq+zpQcuDTR+Ojx3jhWRAGNcDLhUqpUEN4eXZvE+Y/AOs/wWOd4ro/7iVOsR84e/6gRt0zTi
xK/WTh+dRmCXLKBDFneEDm6EjfSYzF0OgIEVdLJ8uyUgJnX20L9udGj+JgXLk5cC7DiPMBCiK2kv
ZS2fu95fJ6/eh/B91vxe1uXRjojTNXODVMnW5GeVr0DygAoK9JcJD2BfoRA3Gkn6zXxaBlwTUcME
RiQ7r8f6rIdrS2FODc1NKixGxE61qgqnaK9QMw+SPz25DI5C9wZGlnbokRTjb6kRD06qTk556vBD
TNZdCY1MjcYYhNb04ZVcLRPVPoF23sGZezBAFrLpbnjMVyAPBxZqz5+F+TkKiog0SJ6AFicx88bu
YOfVZSqdnxyDHm+I2Mw242urKD48vEbHksPPn73vtDF9MDKsHbtnj5A8zGUg5VKscUws8Se7Ef8o
CSUj6xIcz2G+XeKWsNk6cvZt6nyvVx6RDseIWRuooeGjx8aMrsvk0cOB7aTmdUzrx9hjY1ogqJYz
pmT2GZ21Rldiod4UR4YfX6LX1yJbZRDejPaZD6ktBaJI0hSAdH45OW+ohXZ2tqEQN8vwMdg3gJfv
QlFyJhx8Wxh6VNzr36is4Yr2mml8o09ej1sn6cxu65kOLVZIlzMdkpMSHkywVV5MS/CYAW/w63Hl
nzi7UBC/qSZA2b3nH7u+6yi1OR4jW33mkF14QBtelq5++5ptwHIT2FoBehacMvDEFMyXxEoBPjgo
lrPH4t6efHYskqFY7V9imsOEAPpZUdHJpQ5UXx/bsCTgxgpYju36Dgeek9t4PwE371vzWrGu2TaL
xAZtlndMNFa009jumLVUw1PtfQgu9bpDi++9zHiNhA0zlsjFFSpXBiH74M0w441wBtxg6bNb62eF
aSJOeujdzHYz/81danReHkoau3uUfsczHjAgldLTAESk8AdIK85b7JNjGo63xjH2nZ5/IehX+zDC
+4I8t+oJ6KuhyDFXJU2sZPRX5ESiavWVeNEf27SYi5F8n4DYFqvmjgry4pOKipedJZI46tS6AdF1
Qk443wW/krgQ/pZbz4hWYLLIoq8qARugUjZ7tjzWbK5yp8SRUp4LYV2aIgciBbh40+fTpXHyk6+5
omYyX1cWxAx75NgbD/+OlQWyrq3cIIn/+h4Dm2I035poIDdSfnpZe8hquD6p9t+mxXiCipWkH8jb
mbkJ/5RMyZ8EPUA2ITWyR0EyYPg3I1x3/FOFFHq147RMdLC/L/KvnqE/FdjhG0IZ3OwMMaaAME5T
BphMjAECg4ZF3iQxjc7cOr4JJCAti6BO5bW9zcilRpumv57+AO6nvK2L16X1QdbYALykD53jvNbD
lWaH243q1PrVazzaX1LU9blWGhvIAmtzzL2nwmEMZsPLlon5u2jACYzWgDNqWGH8tnOutPM3irIZ
8zlKZ9eyDQZtxsROvD6OBp4uz+TxDAksgZnCfAfB5c5JPNjrBK0Gs2n+XSzTP/rm8ORMk3OorIit
mQzJupv5nBwFGqzqgqWHfoJS4Euk6R3xG26Qxx4RjMBHyIdGbK5gj1stsgbfM+8HJc7aSsSZ7LNr
HNJFOYau9vz5jVwNvP5jZkMRaaO2ZQhKKeCbcIt7Zzi7dKTpkBy7YoqPlbckBwr8Fdn5iDDBD8Yo
LA7DMH1h+oUSbteg63z7tXebaNvZkYTGOe5MCuFOMH9MXJbyoF+jfUVHAhU9R1I2RRU+EhB0B6mn
fK+jcMeSYnhdQuN3A/1q1zd46fNEbOOZdTSaSPxK9DUIRsFI2vHoXrqsYEZgG4wb0ljeIXwudhTz
8bZt8gthezHBpvTrNXgeUWFfGZyh3FIw7jzb+lUbYcVMTyCQ5XHlpTcCQlPQA5o6Mcru3QpgwqSp
Y0oAQLoY/owDqgjTAdObgLqiJGNrMwCPnrhNeZBFHmKTLEIIC1fTXLptjlIZRPuzNaS33ECH2i7e
Ia4An9Z596aqf07/5JM3H+lrhUigyJtr5hMRvkCVIvl1W8wlEayn2DPT+OJ4DB2m4thl9iWJGvdY
LYgW1r7Zq4cffLkpzRm5d6q9Qb1d7QP+X8Z80U4WBYOPwaoC02Vj8+9l+d+v/n37/35LnWkYoQ2P
5bj08GfwE5fnnr1/0vJE7ysW0qlcADiioeuy50YACXcpGJDlg9q19kPEm2hL9g+9MU3nCD1V4tFs
NhC/0mNcNBSmTF+6VJpHLNPiCkw7Oa8YqNn9zerMZ4TV3dmpdWgjhuJxVV5DYewjlo1EOXFQSd+5
97KpYJnfDbupJxnE7Y+jioi/jgtEh/34VHpKYoO1gCCSKOjyXOdSwcpCbggYpz7GnVVhoy8pO2L7
DbPEq57kfVJb95YcbtT1MMhNsotQ2RWFSc2gIWZ0ACgEwvOdbZSPvahvLVdUA53canw6alyBThve
S0aj21CgHMbcb2yjgvUR7qhaqZOBDxl3afondq89j9ZD2blAnZV9A9H7jdH2JauAASxy/FsZgwa5
5n+HJeiY7ixjCXl8etZDYp593bJEX1+aPmQGVIa/l+mA/Y/GFBjXFmn7oyf1GWthACn5QcSAQaqO
mASEIHXJITxgVMC+l8A7ie5NswDR6ScBmuqHIep+snG0jmJdYfuPekZ+OXGQ7csFoYovxv9h7MyW
I1fOJP0qsnM9UAMBBJa2lswmF+TGZDK5kzcwFsnCvm8BPP184FGrR7oYG5mJViyy8jCTiUDE7+6f
n0J3OvawejAo3WOgQlp0OxZ6YNXkfYhHCmBDyJJxR0tjGD/qvbxnn4EZRSWvGeWfMH/upgWB26Ip
UYyR0mzf3+CKuIx6298FM4HmoFRvXooy4M1qh0f9FKQ62lMJuMGs98IVh7KFmTYzVG9kfTCW0pAF
+2vpxVff2DcqnlDS2kvaJc+qn/eilndlcOuS3ANGUD4AOni2Q2Pg+vmd9gkSmYmBvM115OsGjeMd
mgaeiHmoNmHCFmZYNDt4uAab2SCpfgGn9ok0MPbIoTUL2UCTKutV5MUb10NxK5R4QL8niRYyoKOC
tzgL6eB0I60ll/vpyOK70oNEOzL8LjeV98uNiLkUXg+EJhj4mw4MW1AStWli/T5IrI9qCgoKXpV5
AHYBIjMm1hYkOzv1FmQyDqVA95qjJg3GOj9/lHEGPLbpoYIFnrPLDHnol1Fqp9XF8Weo+vOnn7/z
9mPoerBayGmUwlEnWcmzcKt4Z4OP5Xpdhk2RpW6lZn+NCKXUMDOD6v85iFJaDdpyahgw//ffh7SV
7IJx3NFKmI0n2U710UisY9+kxc4x4BZB+21r+5U0F7wZsRGu8cTGGusupias2iAEGwncBmzLJkmK
e1lNr2ZmPAqKI1hvkeSoWU0JQax+HlukGue/gvoWiHbcMeOo2SoJdLssc0l7cVy9uZSt04hQSX5D
HeV0oYsLvAY9yqES6PZo00Xjoaws/czsQZVfRooAPmmmpcO8hfbRqy0Ge+6hFi2sc8OEuODx1gaL
Y4udfiq1AxXP0V5Fqb1BU7qhB2nUk/nO9Lono7Hbw9JFv7LHhE4lrQZWzxW2V6D2VGotsGrSm2RD
OX2F9Mbj+lssbQTzOZo4gbaLYgflaeCgnuBeYC4CiC0Kb2asdbHmwsUFAVors/JlrVidVKn2zE3O
QRC6iPy0gi84dCwsxpaa7upYdF1HJ4gXx7vORa9l83r8+cADVn/+yVq+zyPotoZ2D0Rv+fTnw/98
38+neqtsfvnlrsIZdWRnH65qLSDAO1NkUjsPUW6Rtv7nmLamXfjYLh9+/u7n058/4f4EFTqpw89n
JjeAP7/N/Jnz9mC14lxgkUqWbM7yoSZIdiyXDz+fFoS2qfYDZlTaowPPTQEb68g2lW1EHqyB7jXM
DCwmY/zzQazl9ugtj6S7ZumHvfcwhhVK19jmxhHdWv/zgxMaTzE86GVMsewTVkZhQ6agvhx+CTl7
wkc69KbpRRvbz2zWSj9wOdzOU+xPijO+oGOrgVk4hxRPjfPDbMBnQnhhxkPc3QZsbkGdoTARiCGD
z8dImTtqgfAcbmJb9MeaPZPBokv92PxSJeWV/LJu1n6kXGcbzTnS029g1vxl5L56FPWFtnOu2/iO
1+ZZDzkqN2obZ/V5Tqkf0ib+gSPzmzjVZ9+2vq2JrJ0c5s+0NNyNMYd3GTNQq/fiXa/omHQrsevG
bEHTHX+eh9NVh6Hs9ujWn12l7swASp8l5DEJJl/TCFeG8isxeYub5kxbGMnrjUmanvnjxM3bGNZd
9Ko6ahyYcnxgeGSq57DNqskMsU1C7s0whTmStzbdn35FIco1cLne6ltv0jxwB3Qv9ObVBAXH3cHs
OjAHqfvR5C33IsAbY9lcJ8GclODCzLu3oYii/iia9sogv90k/DJX0TzsoAocgwZbveFGr+YzaccD
w4MxBZOsx06zDZ3fPSigW+DC7labhVjNkXxQcFx9tOVn+lPSo9aQrIm97JO7N77vK6jID1fpL3UP
grEX6r2Mcpd4WH/bqKol7i2ia5QnO/I7n7D1Abg2NbH1hho81/yKbAgZVBT1u9q9avOrcBpoZPM8
rM0yOzXygS0dkGnJgdfSc2dnuQ5D39Q8FDpncYqloz1WND+HJ7YDLpNtabxZo0fQapJaHCDnuLmp
wt8EiDaGLXhjmON7sdQx5s1T6ZFqIHxLKWZi7nN3fksa7dSF5OKLko3m2GJ0iu2eoAAbxB8hOwwg
N0bImngnl26WlLbMeMHbWzjLhLfI590Jswl133N08Kb5BnW6R6IEyuklgngUjcoeNtqW1BSMG7ZJ
VjxwVqqov3LYg2YY9wePGgiUbKp/rNcuYt7UCfxJjUNWztAC0+/OVeeSMlQQJqb2pdY0Dm05eYeK
0eJEZyWuqGW3DVdoJIq4gjXAoNfAfp+WVr7xrHJXtP2XWTfTgZszigM0M0+i8ZrQ2NSQ4LIavcJP
4QdXo08uDtnJy+4tx2OfoolfHcNxo4pubbmflzL2MszfokHXd549PapayyiVo8Q8y/cDddc7YOrm
qgKPwp5smrYeA7tQr300ey4yiHmb3CmAq5YBvdiw4glykm6Kqno7hsD1OmfPeswoJk7ivTlwMRPg
rfZ14qL9F5RtWS5jYjflhCKvmsUFKIz6XAyJ3AwRuQOXw9kKR2kMuIQOCCv2hZJEXUIeyG6fTOYZ
KA/MSg22sX5nxn6W2OFpTqhr7UtugkCUyMJkhEez/rv29lm6KHg8XwIQ+lEv5/Bi5ikEZ+euqjm1
qRhTdtiJz9hsPgc6+IAEoCLFqa8LSiKhS3fEOKE+XXVr5B0LIXmNdfng0jABhSva6tXBFjODRArl
qKitM49TT8fMIdIiukvHoN8HcWlyC44P5QIKplpEkN1BK6RSAYkoNw1cU3JZlG3BjO0C3508rPw9
chw4ziFIE0hql8iiwmly1dlyyVIpV3nb4ZaOPKYwst06bf+SuMa7qFreFBPDiIapbzHK3y5OnNjz
XgYE4fWYMocaPfPeyb5cRSkVJ6KBgywpO9VcZexhTGI4ZDrgdfpi4YqOnDeiObwG2RkPRrNiZEVH
X0DuKjp1LSBn1ePuZhWmhKzVYUTrJli+0YGX+dLi/6Dxx/bZO18Z2/qjIR4KryCnbYbPpREiaBtT
iia3jiyD4CStWivDrFiRhJy2ClutbF8SmwoPR3uNPS3bauP0JTOqv6d5OXXv7HhKfLFsLwoACQZc
Wm30QlIg6s3AE42jAcCZudYc5y6osg8zAdtKA/QD3NFdb5S/BtN5qRub2qCSaZdOaLJ/tCwHS1Vr
PXt59Xs04Qgpr90oqwUqx5R3RZ0onJvsiA2fvZZo7gc9vQD7u5f4HrBXejpCb+6gV5UfBdUmlpJM
Z8HZoFBo9NqMa5nTaAP4DNNk6yR+MtSbXKa/o0k+GUNBxmXAX6JVMx0YhgRNMO4aHLW4LFzKmPob
U3ceAHFmJysR16GrLnZr2fvR6MqtI8q7oh5esbnQQ4SCQh4cYbgyNgik3MDB7+zY0V+8wtD8wiWd
34wwQ3NatF1MDFIg0xOaSX32ujsHxdE1zSfZU2/K5TZpERpK5Bz1Hu5Vm3Scfd5paDgyPg+20kAc
wiuB+1RSa1jNLFpVx3Wn1JJ9gyE5GDT2Sc3oNtn7GE86fkool8k4Vqt+4TLOAkCnVox30bRghPvh
CJiTGh+JMlMqhzfJkTdcFXFwbT3zPIUs+bNtoG2GNRJ+jr8oOSqahwOGwmRnneEmy4b3wvRzP6+K
bltJjs82lMTWmvtD3hkMnYuNAJKzPA5981UH4AqG5BqjbeqO1Q48bryeR9hXObLmLi6Zr3C61Zkd
gV4MLe2Tq1zbp8ZtXwbPQjfijUk+g4saX6ROA1SmBhxzW6ujRSzPvHJb4wICuLZLbdC+U/5eTNzV
NTd+GE2xb2h75Tbh7MdcwTxVxMNCB5ij5eC1puwJ1m6l32lxsHdbQgVdmqmt6PuJ0yNKGALBaxJB
nrTSBGMdJvBTSZ0F1jamlVX7NbCVPzU0eukxx1U3Aw8VFPpjaI2cp9A40BvKbjMP2akTCy7CSW5V
3IabvELtklr55NHgeSjGFoJrKZ9nbo3M1TVKb+APwt2+BC0UXOb6OEvmkiSylZNUFsXGSvV7YLHq
wUohIkVz91zgBvIlYnbHIwYa2+CkqjcmvndIU5RyErXbBUn91Zid70pjWhkuPBs4t6iA6lqXBONb
2q2Z1XhHs0XHMNM0QfZlV+xMwkQ5ALBAZIC+CmAufVB/N2PxFsj0c0qHkLFe+TgEXngzZm+6C/aj
xHnFwMyL1pwphl0fLM5AqIx9me50xD6fgSL5b+Vmm06nzlZjoLWyJpduJOkeKiNf9xrCHrGYiIhE
U97JiHlT7X0pr5kxAHCTpNZnQ8s2u3K4zzPiJGAsZzOV0eOsx94pbbubEZ6fD+ZU7HN81vNocUGF
WOeCzLlxmHrmo3y1MWX5WNDXnF6HA4DxHIcc/C5iNIg0tTr2TtRcaCwf2SPUkzJvYCQxFHQEGpYL
x9ZxQw5k5I4IC3wRXp23zdLNXQRMjA0GbJ0hMYrrlOMl2MLd8jd77UsWFld35IZW4CMgDMurO3Pd
bBtTgGLouQMLwdHI+eW0ZbVz+oYgTxs8BHxc9S9Zzs0cr3BIi46hjhDuQgpnbpSXv8HSCHdTq26Y
IDy41nTpcmriwc8qLhf3dtIryXBZv+86y/Nb9kVHpj6sYxnAhAbQvlsytU9EcRot+z6wQkkJAb3Z
5WTySjvhaWr5ob1KkiAElgGkDhIRZNqZJi2yGBpLnmWDu18W0By9ZdRBXnoC43s6cX4NS3rpH+Fm
hHuTJnN0rgKbRFaxdIIFqlVBTDkOeUm5Y4PCmvaZ7X7Bh0hOmsmc0xZ4NTLcJ0hGci2wDWK50pct
JLvv1oZNP8xQ2WRr+pVjPVWMvsxq0tbCQRMRvfzlUX5IF3Zz0Fp9XagMxY3B32pcc11AmfHEOcPD
4LMBaMo+OVdNFZPHgZFhId76tlSo32TTEyqDHyk1WxfWl/DM/NUqKayxU36MKnUPGrnMIX+zNQs4
BG6wXm8AuGt3be6+JXnnPQhDECdPmrvBaYZj7jblZXSRdRiYU8GV/XKo7lzNSw1Ujj7AyAuyqeal
+S6eWCPKJK/3PQZEqrG17MHW1HqcwGsCyeFPBdhHJ4vfxins78Bp0xGwxygC8SYiHBYRkskH4Rw7
tQwIOh2QhgY9WZ9a2C7xAhu9dwlcLejBjFc4fck07goeXdg7IU8OxmYYcKa+r27G1CPW0I4oAJhT
V7FFMySVr4U/DbaFtWu8wtDUqUeIiLM67rQv4RjWmYBypMi+hXJRaSAEbJa4kl2lBNGtMoc01dMP
jYeQDmt2+xrUcC9BnrIIljr2OHEeYYsuXQ9PFu0qljbctD2nTL2Fh05LdbrKCXFjOb3ne9gVWPYL
fTtUM5L0KxuFFBRw61wO2AEYqlWVLSwCC04zXMp1SZB103bfHOMrUNbJOp9bSa91TrAaaLzkbbLL
coKMDqjrLvI08OpYE7qx88ugpS2h7NceLyxEI2opg+hc2cmR+lzCzrFFN8RIpnJIj03tAfSEccqP
h9GizWgcsIfBY1XJhj0aM16INNurBilTcgYuJlrPDBIAqyjVtL0DKtNz89twMPZsuPSdloMaqvX8
OJACc2d66q14zeljPkgzOmkaFDXOAHCYg2APgvCGVuwr3ONflV0n9CNBu+vq6oSSNAlbHlqkybwK
rrjUY9/QcZr0Hr+1oMUYrbJmXzAa9oNYYzn0sqe21fu1EdsMHtORW2a5kHNMEk7EAUl67vXBZVoo
4ccZIZ0AoAjZ/zW4gL2rIkizifvhl+EV0HFtyySgk87pzmuq57LuPL9xBrkSCFMeTkpHXHIrZlwa
Nx58+PDTa8bXFhl3gDvL7iV47ifCA6GtPw46aIdeqQWEqaadAbNDSxjiiWXpppvzeUruKYdCSGX4
wEAA753XXZjpkzPoDDxqc3FVDFFOvfEYzlFJ48jIQN54Ap3SbOKF5q0ZBiNMitThwLnPoUWetJvV
hY17uq4G+HUjNOJCnw6tZu3jqn6OAvVlE1DIIg3gN+H2yWK8OSrARWn6MYwGnXI63cWmXtPKFkBb
zohVxPgYKCQjzJ7UzsFpJdbcDHFFw/sXWtc5R8su0aU82CMIOiwDgDrelfkduKAz4vAxiatXr+OV
KFL9Iualu5PfInuY6kG6OcomTv6V0sJvir4u49aYxHSgAMjz8So/NYWR7hkPR1A3XL/E+LCF/LEN
clxxOpBfv4TZT5jgANNh9onGvtdGekVC3jixI9eu4gozckmYonTvmoH6Kyo2bqoJTVQ5E4xMFgK+
rDZVrJETxK21pekF5yrnIYiBLAnOguTBUyRM9PTs99TQ4Gg6y7l9wNA4hH6ZY/YfPUrQ6oKdN0+C
20WxZYZhrqkce9ZGZnhakoPEQkBSg90fLaQteqeghMvlzhTnMUm15I7QKq2DKrjP6+Sg6px9Lzbi
husl7UYQ/kbuLajkAEOqtWOvW0XIunO4gSzY7LDz/irAH25L7cYpLeJk4WRQ6IGhMvduzYQubWuS
8aZB7mBFMKlIldoqEnm4xeVPqVPIIjGloz8xIBulnpAUQ/POm2bczxF7Ps4fc8+FakMox158wr13
7mWUbrwCDdrEKN0IGjspVz2r8lzHWr8JC+4btg0KoG0XsX+67bXsC0YdoADs6pZ2rcTwThO65g/c
T6lLqn+cOG1MJ8BAdVob5vUmqm4Wk2HIGjq6ENjs1H5J7fCX12GcCmrnA18inHALCS6NDG/Vcn7l
1I66x3ksTmdKlVkcZvbT2tjd4FVb3NZEzZPlzepwfqo8Cg4M9OMBIEq56KqTbEO/GLwzbbbdXlMp
id35De8d9B+QfswFQgKQfei3gcpPYZSesUVScmbW/XaovFc2KvZeBTEdluI1QHFO2BL6tUUZk1Lc
Oyl4mnAuKx0KdC95B04FNW4ao7mYvY4quOVanIBIf38S4ybWqmEY81iAOKsGuMO5/1nqcy6y0Cdc
BvoggB/IiQTyYA5baJnmp4W4s7wGrwvj9B0ImQ3xFoQopJdVO3bhqsnCe5mr5JJwKozkBIdfza/5
Mh+zBvoTCjzqC92F65wm+H1X2bf1NJ7hDBhrDSND7Dpo5+aCLwjwmcMxQ//WtoRaOQJKRCaTnCU1
R/C9MsgGOrXpDWl3MlYpMcd82kWEVad8O/eUxrRLkVMppoiy8oqyGEabQI9cSG1nheN+lfc9lCoA
55sWymxlLwyV+jGfga2ILvvdyOaFZPshsZmWNEmkrWFLbzOldIyQ08tosn65lnmAHPQrAtrpxZjf
iLdmcoT2SSFjwljulnfdU9/bXy3RqA2DyO0oAaRnRs5YxxXGuhq583HQD3W82YmEH2iGihN15sZY
G+A8cd59wv8Hv1IuEo/jbSwtzw65+Q58+K5ks+OHVfDx6tkSmEwR1TeKRFq5AMCrJD5mWJBwUFxF
7T7FqXqNBsyOpO7kqqlGPAySuWIi5b1hjoyetEU6ZxZQlxxrUwYiay13MDyNMtyNEoujSGq5oyPm
kQuPrS1FC1WAwSSJ84tpnuylLkFqvdipcGYJTTdmRm2wQoaDhevidOjbXTlnV4amxH+wNvw41PHz
sfmQICoyQ2M3LkR4UpOS63CkikC0442ey/7ARCpQ9eBPERtNR6wHCNdbRovnKOW4MSIYOjGDooZB
7j7KO6yimvnGznc+ZdV7my3bzbkYtlZ6DUsmUYm60tDm8naTeDX0D4LIX4SQX/KYaQvndRxLU/zS
Axfch86wp24hXAfubB8ZOK46s9nryshu6XXzDVdx/LKquzDkGD4Sht1Ag7W3ucirTTxMzsaQzon/
t/tA9Go/1yQtvYiOrKG4nxZgvhVpGihOPCYYjnYhQZdVZLLEt+HwKyvYH3ZUeOUhMUfTsuXiGji6
Fs49+K0IyPombrTKH6T6EtC36ogRHK14EzAP9vZzi5uWCrnkMFALROJi01gkwDN39LhemQJ6OKZN
4ssDmtF6/J1rnLp78MIm1wcnLm/TjjlvSw3prD22UER4H1MI4OrVc4ZqyQ1psLcLA4MlZzE2ZjGM
wl8S8/Wjm4KwkNZTW7T53tTl71QnHS/J+CuDICI9eAfqyM0wZOQTBc+0jqIhkTjHY3ZI+kasEw28
lOEa04H5I11K6mBbnHMDyCVbZ4Lw3gJe1lzP3me6h1jNoDLR8RPZLd43LcOjV6ITEVoKfEIBT5Gj
v3m586l099zU5p0xjx92loLUJxbHodD4NgSbOhgGKLwWkZ/6VjlAS6sOgppWkfiouEKHBExhTS4Q
CPKx5Vbl22AmVjp3giLNmK+lcbADUvQa6dZ92MKE01XoD0hDsgfPYQTAjxgYu1ujJWIZXKiTRQKx
MMS3enMOY+fdBNENg0Ve6ID6Itd2Q6n1VUcL9qsJdc8dxannXYKcMperKWNGOnE2tWoi/laDakXU
mkbhA2S4eFV67HIwWzkWInAp2MEV7cj8iM2kpzXBnt4lYMbBR+PSRORM6hsbUb3Fs7bWh/YgRFrS
RtZXq0hJfkDCurs+rJJLGBm/ppyLVJbzR2SgVgZZdzAm5F2DUTr59mkg4MKffj7k7GuOWIFw0Res
YnjU9UxBhMEI6aidpmcEpxGjNoPj+ROzmnMeX5gpuDu3YkxmVKjj1IZN66yu1S7QpstQsWrSUOLs
40b/ZXBb2uklRIi2bS6YvBNatYXpO2ODVBgyDLT73F0Kw6x9WNkYfgdWkKiEt8+9gFzWFF3wRt9J
6pTxPsDGq13XL2byXVKpcocr9SO1dXNX4nAVZCajnld16pwdgveH4WETStyRJgIbGJOspy+jz4HW
FOZXorILR9CThj905TSJOlFjUR9GM3/Rmtk46ha3F9xHT5gnvTUzYdidURPfpkRf6g5kiFTTdK+9
lZYZbjR9EnsV8+qdLLiPmy6ntjjuqnPM78uv6znf1l4OMYewVZQXt0m2i0wgl17F0dAQlraVnjzo
XXzvaT21G0soCgQEp425/B0l/LRFqdaFPaTbpriQJb9XiRtsKvEiywlCYFjdhh42C2nCMB1K8ZVn
jbGOXBrLTa46rffkpu5YOxqRGavUmHaUG7om4VQAN+RamNjWdfguHOsLBRG2Ts5WutKSXR3xunkL
IcAwcd4JYdwJSQdnLmxaNrpPaL3zdiI/NY6YCIRe39MxojjCY9mclPYLhEeMuJPACq1FclNJ7ELw
bLYInZSgZbq25vVm80GJHvKVgYRtx9ENuDZs3YDe54Qw9tAD/Bhs5tDkJEEW6OE+7eLbpnce2ipY
sENgSVy0n7gp/aIz3lxVQ88FaEVoxV0hsuU7r4woLAh50/VTzYgwT/ZtHYkLCeB4kPZlKTqATGfv
TZOdUJofJje40YtC8q7j8tP1BPyJa10kdmb2edgpDsyfQF86M5x6DKZrvHT3bY9+t/zKYPHPNG5z
VMIqAP4xUbeEKeeS4TSbyJYRmOVRDYes2CUbohjI1D9drcFL3hj7dKpfE0SPGdMMLtdsKxu4IKOF
vo/9YcVkn6GyxmlDFe7BgR1tlxij5Dhuh06fL4zrl3xFXz1hTH5vYvMQg8e/tyzzXDfFK16paB0w
DMY8SxFnzZl4KzG6CfXaz527J+sGdDDBoFwqtpshZc9Cu6fKSr+b2Kx4UlY+AbpfpkghBwLcOEJY
tNZ4i8g5RMYFdsrv4VY323iLcsmlQ3wBDKWO4w3AC7AjOGq8aEQ1MPNzodWSAurG3slcYGVDmeeW
9eCaFql3Y2N7RE4DI8OwOafJTjaN4wMIxMFUlMj2Y+2cxeL7NwcL6tsQFLyH4u8RFAEHAIuyuCKe
qH6iHZQkOv51U2Nuh2DcNd6+pJiBk5t26OyIjs6LvbjQeVlEp37s0mByPNAessiObWhxA8vVqSmN
xbWXro0I5oPednt4u2oDh46WjQTErjDBoLq1fT8AUGuxJ+8pesNbRAUKIXpOZDQr0O/GClvGDQuC
2fvKNiMOfOYab9SXaRNlQEZpdrZJedlov4u4zf0ZGMlG1MYtEytvG/tjR9CJAnNwXnYFRBkHMeSa
m75DSg2p9NsQZnjDmM5/bOqp0l3YmazXbp1T36KUyfBoBxYPXBb3t71WBGyIu2kf8tvdNUhMpZp3
XVQEOwpr91Ef4ESy53qD9WFPjOOBeerEAQxEOQkEkgAjpwfEjdXYIc9yzV5p3cwpGGBgMdrJpXFT
sW6pQmbowDyMHlTph5ZJYqDmPmgxnCep9E4MFSZ9Xr5HGDTZOfkj6jrziN+2HUPyG+0HXe+/leSI
XCrcVto9s07YblX0DIeFPWvhvE7wCjfzInM6ac1Wmb2Ib1Yk8mdk0Z1OEwVF0ydOX8XBG+2bpYKA
nY0NH83d6pMnjgFh7ZVZlbfsgShUIQG21vv8Q9Rk2xuHKs5RjEejGF/EGTzGsAMfjciXYt22HODx
njpnpNO2QCY00gx0mlYZhXaYcUxQwOsZdybbf3hL81zc69IKdtNaz+140ys2z2BOnOM4k1ajWdpP
5JcCvwFcg3yMHmBwQWde5+14dFrG3lLaDvNJHWsxaQtSCZoZJo9FJh4n4vDUx6cHLQ24hIT+mU4m
Rue96qZzQlXCukgWe6HHoCoHUGbazEgqYhJ9BQct09U3bS20myAdhGxdGDfMIywIfdxmPZdlaIhV
xolVKzilz0ambRxtxEzAYmKkZFBNf7CS85xxtWM/50ZTzc8GPaHFmALvNsdjk7JUOMJ6Zn0L11Gr
b50iAJZZPNRoq7CsG0zRjQUMk3V88rLXEf7lJg3PnmF/ejp4QKucNlIOFw78Na04vD3nwdnkXvks
JP15rqajCAiG7VEHQ6+hVtAS7Sb0cNSx8N03jYdZHi5cyaAgjamUIm7B4cyVl37g2VUdQ6u6a1Bg
i9sxIH/DkQY4D8CoPqFl2S63OoMdHHw6hRVb8B5U0UKh6XBtNGGCYdjFQNnE3NyHxWtrs9M3tS9Z
azGI9P6LDeNm6siGTwzrN/D+9+K4PM8sE5BwsmcTZujKW/DveYRfOW1ecFJyti7jT4FjyWjLT3IN
PmyBkDaX6KZvA7mZQbM0xnzTDo08IDjPI31mFAqLieJ3EgqHkvCsiVvEj2peEUaeD8ArjW08wh9x
w/aiNPPTBEkM2yX7NDKAC7FdvC5WVc+yuBpbydgfW6WwRvwCTU/RWUCawgM36YeSAUFM1zG8cxad
KNXtTTfg+tGM7FeRoL6MgaOxoCLLjR4nJPhTnLUcj5x+if/tj7/8x9//6z8+1X+G3yWY7Cksi/bv
/8Xnn2U1NXEYdf/26d/P8SfWl/J39/PP/vlt//qP/r7f3m//n99wfvAf//0blp/jnw/If/cfP9fm
o/v4l0+2RcdSdu2/m+n+G4R89/Mf5xks3/n/+8W/fP88yuNUff/tj8+yL7rl0cK4LP74x5cOX3/7
w/l5gf58fZZH/8eXbj9y/tX/bvLvIv74t+///mi7v/1h2X+1TV0XjuPg5rZ1z/rjL+P3z1fMv7IL
cRxPGjrpDt3ivwE2v4v4R8ZfTd1wTccThmHhMnb/+Etb9suXTPevLgdGodvCQ3t1DfOP/37W//J7
+5/f418Kas5L+oPav/0heKDqz1/vz7MypSE86djC1C0Yf7rQ+frnxz3wGL7b+F+usrHjRRbp+5p9
ETsn1yjKZ5xAX1UXpf4YtYhYuR1dJVi6TMancHZ3nZ5rW8e1huOsWQ1VO91VUr6K19/bjpz6+l5P
SEYtXHK93FFwK2FC5eP55wOKH41bjYVRqxWX/+tl/8fT+5enI1z735+Qxf8c27R1W1qu5cp/fUIR
5QS2UfU025byNS3zVwayYLI6qo6aV1zjzBZAQexo0iHcW1KUk7r7CAzUsRQI7qN2KSgX9NnQk0bL
2xOqg9oahr1FhHmYwuFLB9zUgZIj29Fba9swGb/N7QNi30gUSzM2nmecU2wHJ7SZd2+avtMxUhue
PseEUDNP6GJ3HWstIGgUt4LZe1El75GwT8Lorn3t5vtyCbZYyNYIqSanjExBkYuINXbxeeTWCzz8
Gw2YRjisXKbHiRVwx5cxxC8N9/8VIMl+Q8jtCfT6IdWP9qyu8djeWU35xCToPY5+a21+C6ukK90G
IDi6PX4BesDg1UM8IoCTPEvON7mj7+cmvMhGvyhaolnc1qHxvpQ89NmZHdOniLqriMdX/MqHauxI
PlvbLomv7VPCCSClGy6gZgIU2gkV6Z6Gvt9xJ0ki1PtZx0kX5qZaUWn33sOZ6Etaiw1waKIR93rZ
X/opugevctCABAdkVxgB7MbeOk3NdI6A0HO93VZ7bapucGJSzAA5j1Qmfb1yx6adIdC5LegSLoJT
h8UCKMgZv8+jKTZpdBAm6WqNjEJoYElP33LIwvApD3nWH/B+HFH4Hm3xkJXubZXUV+CUG45Be6+K
NmWe7XXq78T80ZtwLlosvyI+c3O6t5PupZ6ziwxOvRUfcoAcKSpCXTe7KTqHFebXCXVnoSfSTHa7
PBnhaIcyBBfkHB0v29H4t5807aZyy6vbujeYS84KuT8wqmV/Wh9cPX9rPBOwWbMy2HYWBhKd6fjU
6+hxw+Hf/NTi7E3K+S3Ihwe6nFZNaW3HYjp0C0pk0G4RWE+klM/UvvmJlm5Cc9hjsnKj+ayg/OJv
ND9Cabw6HbPfjuFaAK9/xU4eViLGH+1UR+Y5nbWjFPELW+07t02Jayr3JuIunoW8/9MAUL13h7v/
V2qqmxorYBk5HyJWOHs7Im9zkGziOHirNYY+VAHly+Aj22s5+jYldqE57SvA/0gnPhLtAUUTP497
UOSPoVzq+fSkBc5HUoCtHQuQZiMcrKFtUG30x26MblyKfFJOYgsKB4urTpgMkXHdxt6VllJEnerB
EM9On1A+xru/IaaabwS2QY9WTgWUp5TRGxbdzyD7P9Sd2W7jSpqtX6hY4Bgkb86F5sGSJXmSfUPY
aZtjcGZwePr+mNVonDpAo9GXBwW4MvfO7ZQlkhHxr7W+lZzB2qyjzlwJazjHsnnlmMuOurV+h8km
QGK4p40fDf+6nlrnNP8Rz8RvPtQSDEHKoUQ/6aFxM10CxDlG48B68YtdJZ0PgHQ7j4GGiKbPxk4+
I9956nCAm8+2Ujsguk+w/oEe+uepy0/TEO1j31iUYU0nAlC7XFYkJGFDWMn0qEsfTkN47N0SWdde
N1ZxCwtmOpYknTSWtHWTmuhTLBJoPJi4CY+q4Ufx1A/C+ivuunspDr69tbvm29OHP7DW1BIe7LRQ
2nCpC4v4TuD8OqI8R3o79yIQMpFGinVPGtvKecNqdkdefmsRtweixqT56CvULw2j8n7OSvmZs+rj
6u7R6wPW82vMCOl09Y5czi4s5MdQJs9ZLt6gzT5Fdr4OHBNHgZh5XeeRZ07MqUy11PDZ1dUYzEth
ZtfSj5/Nv6fYMN1lnPMXibvuDGqkhmh86KR/jWgPnN/CoJQf5vShgAnNAjtpXosuV4cjgDeTm+JP
v22fLMt5MCdFnHQ6WCE7+CE9i0ReWy1f9xaddt5r1XrPUeDdQ228lUG8xbW5dafxqYGwqw1AX/kg
nDR9wsd+4hnw1mi3EjTXUuOHc5LHCCrOjlCbijVo4AabvZA+AOKaGAjsvds3m7EaHwPf2ko8LHrj
Ps8BUJ1qDwZ36LsieYuoo8+G6AE6xo6OH6+INeD0wxEazwnf3VGW6ohveFfA9aw6eYSQzKdUwoDk
Adb23dbr96OenvLY/7UHWId2PJ1Jvjo0g+qhf/Lb/JE0yqqxzHPuBBX7V+OR3jLIHhs8Dzcaw++a
M70pb/wSEbTMtsUcppfdKsrPQz2OHDh93uRCu2aVd0jSvcjCk+eblwG51bXD1y4AtYfEkFMrzGVB
EUVwcAccisYzc/sH4zyOAb0Y3Tt9lFfDkccgeKVL9IlJ8sUy4hfA42p84qWdagGoz4IWVEwvcaCj
jcLiCKxXUlWoP+AQeHCVvXuujeBOxBOX12fx4FEWFdAikSTJpvXcB6nUvCAy33up03ptZulJ755h
Dexg7ZMi8PeD2+/g4gyMAcItHIurCNs7TTGv3jxDa1ybJ9Q4btuW1mxZUILIyWioilXvJSO2TOPa
UzMDuxkbSgwB1xz6NzFiZIJQsOg1/mvOQa9hax1iDTRFfbby9D0gsq2L6Evp3c2OEaQkZ7Kcz3YM
KEIh7qxSmM5VdEsa+eG45VslWDLy7NdX0bPD+DayPvpIX+HT/RgKLcbPRYI6DfE4LvWU2l+RnGQx
PCrbvSkgmnSGHidDP1AuOa/3oTEewnT8E5RA47KuP7pY8C3eIijlWcy384r8S0a4YktIWItWb1de
T39ERaGpF0RrU5suUY6zFtfgaoq762R2Lyp3f3wXbp+Y8tcqlzsKGeHGPNiGeQHMcvNl80Su5cYk
FU9r9faDQepF/evFpyvA/3jHJ9zzzAb18JCSR/aYtUi+i8MCbcQg3sctTopt5+WU+RnPoqPFZ0rk
aciR10R3E7b2rmXTS202rD3O7tnSm4+5x9bWnC1jmwQ9U6+tp7qNLx1iO8fCj4SZTxuGjznd7COK
MRUgH11GH97gFtVSM9l/FAXbFMedGGb24UXXRPEInz8V2SHwu/HUOlVwzQ1H43EhfijIxI7saufQ
EzR9hwzwRaoOkd8/IS0l6OkHdnn1Xrb9dWTMdxmaPDhlBI9iy4YPlNvbiOdrGrTLNjdgdLvroG3q
nauFFxsk/wZD/quFwDO5XrA0RdpyB7J11YOYKZ/GzGhOSA+9vavc/AIyojtahbFP9Djhe6Bo69Hw
khoMFKYGLypKJq1hyDeRUz6l/fjCcYfdHoUnKztI2EKmn/jl9C0ErV3madMGLDp4Hf9NG8N6S0vi
nx7qJZ1VrEKw4+5OU89kFaZ2Zt0vp4mWdHZ0RCsgDK75OKwjbtpoOYuJ8Nr0VaWohK2K+AzDFuKp
+YpflMtPJ1lmRA5CTXSzmUqtNUoWKY9eR/M8IRBZw5DAuem9fORkPONM/mDeeShVghtE0044VtM1
WdNfNifPUyNIQ5ogNikPWiQMHG0J5xNn4D2qTwKL+2Kq7G49UVCPbIiVFQ5igMxKDEW+evOwp2ut
+WqERtfjVCbztpbIcXFLckloguKs/KkZOtIcpoGdGmZuPgS/caafZZT+aliT1iiObMQcC+Us/2L7
SguMyogK4mVCpFa71iSIWCHsLDaxzhDDZle0oB/itaRakBSRCcVFC3bZRJMsdpycUxh5teQJJ2EI
6qRB+M9xeDOh/HQiRoz1MKz0/sBGgxJILcblQEUQ9RWkoCuBDJGrd+VzcKltJLJxgeBsL2A3KjpU
/VvRTxUZRGjaFZa2uCb0HunNOo0Y4zGJSx4t3DxNlA6HaOSSguzhPnqD5T4G3sjyn3pfkFDjldnN
SWMPFhSUjBjunZGvVSahfkazyNpUJ2tWmBxOqX6Gjb8TebhMarM8MwqXWKIl7OUgxS7T4V7Tq7Ih
Mmj9EolDdgvkvvV0+Jx0sCuI7HvY5YiuRWystQF3BkroS0/5IRvk+lIKzAiao3+jrp7ahCZsMKPx
0sMKRGjwEMkPw8Q0U7oJfCYdmaNEjZ1jftwrXmBeq20WlO45G11sozSYTtRSgHM2aDp0h78wRn3b
JYWL/E+ddjGJZ9MJDlGWN9hTqrNyOER6Tnquecwskmae4PB0B2PBBKcLohumJfJycXb12tB4G22U
7vKcl0J/rGdS9jAxHbUcdlPNZ+Y66piFzjKxjD+4tW9D66HJtuLY8lfj1Rg2MURVJFWFPYW9wrI0
Hf2hNgOoSBbfWXIMdhA33vTCv4pqqre0+kAXUUHy7LMdD9rbCCkHMATwlFYJSf24CljuWA16A0Fp
YopJX9DWdfqdonS1B2eRtexV+6G4pc7wZkrNXlZ2e4TMSug59tvVYBAWtC9RZbQbU/BBYeYjLY4K
YHG2GSL0I2AVlJzusDdxcHbJuPuQ2XzSMcxMJeQ8ro2i+Iyqktao+VBbDz9lhiEa40y96GuP57iX
EUrM1kP7S1J0O1rp1gsdB9CgDiXRz58cPnMrKC9Ok39oQn3ZzruFyepBhDhPS3r72tiTpHUbhDiL
BTvvH8qeDI6J5DLCiNvoLrbRnPw7LYQeir7uy1vs7c28J844m68HNztTcYsOD0YpoqB7SRuSu6Ky
pCIIkoKB0jjmODFu7symGzg8lVrvsXND2Ekj3pOw+BjS6uCPxXbCOzzawVtKSnJXYqBCzdMMlDya
2D9HDhM9slo93EVFs1OsP1QDZhGQnquEuhVK26Bo+S0Qdzi6dIf4KycXj0kKZ0G1bO1JirUrhz9E
JU0Hj2fXdcOrGO9OgT5etpa5qRlBm0SridR7Hwz8LyQI2Z9u47gCXZgRbuRpeIxFqUHMIKSXxrPF
XM+OhfGLu2hY2ga+TH+6MZA95hhYqEsxis0Y2M8tdjdwXg0R6JJqDIPp6cIe7Kcw6KznOm3e6Pjb
JpxwZBrjbSKtGZX4MYu6eO+T8WYV7jfpf0Bgc89lAKdNcCs9iCC0Zy5vss5YFGrqJfwJPzHM7h+7
K9+00NwUYvqxoh6qOKFOhe1aKiJh2i89duyabAeRQfN+obhYM6FxYN/YwnHQzA/8+dSghtUmqHAz
mXb13bjdpcHL2KSZfcbyv9PnLbJWkhykhgqvNIbp3io7DszZQQ06c3y3uOD+p8llHlf3/SWonYvd
2c3GQ49dRzELXj0N41pWjLMqkbxanr0PRfwzmDQihYg6MZsJzJT87Hn/m8BnXDOapEYTyGRETnkl
2WKPSY18zo2P/6DdUOL42xugXPz0WlM/v0BU5fEDbtGdF1c9QAnDyZWFbMvagmGUciWlERwN3A4P
TpX0MX3V8TnKGvhhxakPYH2W6LEZyAM9wjVsausuSi9dkty0CnNwIuvHSNl0b3Q9qbmSyFA74ofz
beslJFYIxPnBsGGagzEAeTPCHvcWPh2BPUe8sjZPGgz0hX5vUkryGvXTU+a2KPWmWsa1iZUmBDXi
GLELLp07JzR4QFWtu0Tx4bEeuD00b2AvvnOoDPjZomSnGMKi0TMU/NB7pBKNcNDgt+tE2kwQvebZ
MMdHt9xqDA9Rvd9GkThopzEaGhM6bH7tw1g/pgzNOfFjNYFWy6O7HslkmqdaD5uVauz9XAkw+XjH
OfrftHR6JR9EPh7y7DDlOBcT9Raaw7et5QDRNtyxJAN4vOEX1ZCryFqRCnR3Rd2vxIzHMQfsUq0e
nUGKnKD3HZkED8uWu7EMXShXyl861KkUtvYY4h5djLr1WLr91cumPXjTiv63M6FV+nWFiXsPTZ9H
5DMH0m2hZ99pAIw6yhmhpy9JAfhiiACk2mTSchK2yH/qj/GRhS7p/QwTc+NLa+k2clg3OafqviVa
AFq+S5mXTMa8c1FcJrZNeHEqNAkvgqXbwoquRdb0nPXdpmqIHmtaoPbTYHRrr+t+4WFffcRoLKDf
Egs8DjLnixKsA/GAPevqT2rIF6RQ/gp/VQy+e6oB4I398IZfz5/roy8G5vpNDXOQZ2344pbWDbvr
Og6ck+HmlHVLcF2Fj9aSvnQkUDwZP3Bs2rkeNtS8yVcVqn+mxgX9x19+yTWfjzkd7Q7bhkg79k71
yllhl6Qm2AP8wZ5zGxpZbBwDkc/lGBN08VOB7QxOwJNt/WCRoVPZZHvR/T020poTCG5N0JnpmiXT
PBRlcWt15oF1SFBCWgrvrVnwSUIKlDA924nNmHSjPfUnIKUHghwpbJmHnIV2bRnWsNHMci7ADN5Z
EdGFHJwSFXiD2kzYVpvnqbErrAklDpi2J/rLNjEBFbwCqcB+g93BwqMFiiiY/zAQtVqU7KGWg57U
sOI56reGPLBNK14di1CI6s21XVLkGd1akGiY7rHAUKwTjYC/oPUcgtTce3AvN8Q9Xjh0MBIzwf4w
vXmAfu9vG+FewiwqFpYJE8PAMz81/ICxhWHO1WjFpgWZw6YPgwUD4yQcnRU/wk+fNIxlvWAbhhmf
Gmls4CvxgrNpfSjylNMgGye/raKVJYzDoGE97yFXLuNAflJT56xLeslWsekCZ+p+QlySy1ZZb0n3
qrfBASrrZarLk5FqjB80WGU0rtB9To0qJ4q5Brc/AL661xntKA402RkeTzBNnIewuIaKxar2mUUt
K62TREyzn5FU5TIc7G3TtbB4p7towakoABfQWcuLmzV/Qp4CK3/o7k2uU86Rqe+JIM1C79hyey73
DU7qlW+ZXxzQuA6j8K75/U0qfhPquDLiWn2jHTYEX4hf9NrBdHlsc6he60l10bpZYbcilPvCbDd9
l7L7nI2xAQ3UqpoZlPnwWJs8LHOTecNIf2c142spFSDWT1q6b6aL3bpEeUsbitZEb7cQ+pF+Augk
Kb4Rp+bHTw5uROB1rHghk4Zw7cr2uXKFTj+TbQFwW7aNlGdKAX6y2MheXfo3F6aRmluz4EjpE2QS
5Q989seMAuFN/C1SigkKaySy0DtvWvaap4pKnumH4w9y7VEJa0+Y7TnIp4+8ypjUmN9ljORvT/13
SmSm4fJaFcWHSzP8goajr9TMy7U7UMat+0axioaZ6eh9dGn04zbB99BW5AJGQyykN6za8rsySG5i
Wea4h9NlYSn5UPfZzSH8EQp2DJlxjCZti0bChGjYGjW4MqVX2DVm99dEu/vCyCAv+VaC5iHqRWTj
pzWa5KFXWbbpjfEhrEGjueOjIw6dFRwymT1hM9Jxz5Gnolb+16j8a5DbB1I68cbv8D1jNAX235S7
Ftk8zgMS1EZxssoWeIeN+ZM9CQmC9gBYphBgpczsMoXxRuoaQHwT+SjS/kjBKm9y+YrMwsxj8w5u
/cSolmiC9N228mQ4ILvyXm4MxeckPRzPikETLv9s4sGCx6YF7aSR14O9pbOBs8YjuJR2IexfstTQ
ltSchyJGu3ZfTayY7Dt5Z6kVWEeaufHYipVGG7/pGleQ1eERB+FIOKs/1fCMV3ng30Ya05eF7ZIr
bo6iNT4d+1247d0r9Lehr99Fav2SuPhI8ammlXesHNXvmNr4mObocFanzocAXO6T8C7C4SCtNTuM
Eg1q7PQ3MmaLojY509Tv4BNiPadvEcyQk7Rbt3VxYR3xNi5akwliZ7h7XYMoOQ87pdrLmIahGlJL
agAMXNau9yVjaJNmTbS/yJI13RSsjFll7/GFC93wVzzYdy5QCCn7V527Ec7KcNakmZzgqKPkt7oL
h6bbdlH8mSv3lzIs4FKDC2iSD0gHWqULA+gmmNLRLAGmNcFZQiNcMrWCnJQs0f6Bp8Qp634D+HAe
iHrDN4EOj1vSzdZNqr7JB2ydjEVKp0g9MrDlB5PapDE7GLvcCFlSnVzkwNw1sR2U/+OKQN9YHkyH
1D8oT0MLMw6GY8K8CKuXLkk/Q5uNA7vGgzuv9+BaA4uSJVPTCSJozbG0mQJCUsESb90NOGoH8yqb
Chsl8IWV7eqfneLZJ27iStUFXifMhE7FZqyB/7uNmv45MrVxK6ZxZjlSztoYJaeVkGBNrgnus55c
NzW6zdLOPCIKfsGaI+kbqR1j7vLb5DCq8P/q5wjKwkoQrTCN/mLlA7zxju4B0f+0LQhLeyDjkvrq
CVjKeyvkNZThhmEBmGgCJWEr9qYO3Ypr0YQ3BCZDGImD/1a7RW0vZuhhAAPPf0zCOCFCOhY8PXlg
baMWRaefdlTw7Gh4SZZmTNpeONeGKuyHIOak6+Eqoyxor6eujYA8MaEAKcTRV1UHLye373dGdqS/
9peOKsCuHlRg+gO4Pg1qRFaqsu+d4xDjH4n3qzT/05QgK+uWm1uLdYSQ+gq0CAmS8aOshALMbSxj
QH+Ed0NSi53cgsfZpXpWbD1FQ3bZFsbSSctVNtr3ZkSrmMpyBsrwXc3klTAbUqO370J5gkuiDmpq
HwNnWir5NDFFWLoB2GXO22Ko2C56PGRjLV1j4RkeEcHvIE+jmdrCZMlhUehNfVXoz2bkvg48Y4Mk
em2mut54LfNHgscPTWAfQ6y5C1bwvVOXj6A+w2Udxf66oB0uSB55H8gRe9a6hqGwUnYmNzRga1Tm
vA6Rmy+aMtFw2aR0UJMurdnfn6KmWjj1lD9MbC8ZLBk2exDT3k6ehK6jiaMY06vBjGvDz68OthpL
2gWTLa4gbAZpFK4ax/Q2nO5jUg/MA4OmEyt2WLdE9cN71ZtLzQ7Gk2dybCr8M3yPce2MIK/GUW4B
wPXE5mmoQcAZF26jT8g2EWBUHCCbsmxylGxB7wfBZffvp1Qm1rXn8S4eeb5MW691QoaBxiftBdmW
n59MT5r3h3lSWHOR7jw7+AWgR6OILK0tf20aI0pmqcWUeTR2tqO9svB8E3R/MTWscoDxt1HmV9ia
NbEyPT1cTZl87X11xkECC96gfNFXj61XQdv0qawZhoRowUz/oB+6VJCYfTYdXVd4K7s547XBtpnp
R+a9c7OspW+tyR4PteS4mbvBGvJijuHzOxA4qgatfTLNl4JJeFSktzrRVyOR3j3NzGuvt+MtcAdm
hPE1ado7hbvJW+WMRzsQ/TpVdFaoSGOII7pLbJdUkA4EQWjwpkO4GR/ywrvhGiuOYXFpSCDsYnZJ
5N/p42C3tmFzVB6H3AE/QfNYRi/VQYTd1i61e8AJGNR8aW1iFeXMVYuV1Zr9g9K1p0Y3QQRME3iq
fl+L4EWLlcd+L3DPSLYW5JDO7p1V40aMu+Apoa8fu3kR7K2QLlpTMEAN0E9II66FXxSobtMMzGXD
YLm/irn+KZLm0fdN9WB6OeyB+pVZbfaUUoITYWQmwQKnO9PKDz7hlBQxGyvnt9R1pMmwix8sL8Bf
nuZzdpaPP7I4twhJ7wA3ZtQDcizLlzRQ4Ox0x9+HwRQsjCo2joNxZMOAe1/36mPYUw4jJ4eRioou
VcFh2xqI/3udc0jt6suRNSr5INyNqiXlobH5PCQuxn4MqPJIkcApTHAsDuappOF1IRVgkOjBqsZN
hGhXMUAZzeZJUASNHuA9WgiSJXvJgNqhnJBJU5k7Xx8hSFvP2CxvHqELQoc7G9xUX+9K6kwI710N
LXv0vBhON47ZTsOlSkObWlWFvOSxwg7QDL8Svo7lUqVduKc0Mz5FjQ5XZ0wGIQCx2gw4IkpzKWQ/
V2v1QHLSZxfdGkFbyfAjN4B7xfKNcOw71wLKxjNBbnZM7CRLBM7B//aC4DdRxqV618zxJQ8ZxpGX
Yv3uyJPqDVmhdNobcDwbLXuB8f6tQmsN9AEVxA9e+jyBcsetylQL54e8AsP/qm0M9qZOfWEy5N86
4s+8ERkmFM2BpZn359GmifnoUT00pvBPs8S5FWGfPhj4pFb/IN+ogd4w4nUwsZhb3bs9lEu/Mh7M
KPgjqVhYDFK+Gnb31HjiE4LXeS5w0VTPlN15/0cy9/75KfLMILK3NIYLBRicCF17JdxhE5MEcyKK
iWQa96AAOsjUfG1GHvHS4BtnSjaEWG3Zl/YBxULDqLxFKakRCTn+Txaz2dANvrTETOYBJNQwhV9m
nt720YFwt7tOhb+N7V3dOd2yylBwXXktmuo9CcL7P8auHlyzUXJtkSKE/O3QIcfkxEhJ6rF/SC6w
U+TodevOERBULG8nykatJ7e+uVZMhZP1gDJ0CDW4kMDM8AaMpNmGHkR6UVfl3kS3B49wxK8VcFoW
7bIqUoJ1nuduQmQXmCX9RXpiA6dPrf73bsv/0Ue5/SlmM2Lz/3op/28r5f/5/8RsiUUSN+p/Z7bM
wp/6382W/Pl/mS0N459YWh3bt3X+z/O9/zJbat4/hWt5rq57QggelYb/X25Ly/2n7jkuNw8WanYr
Dv/qP92WhvdPBqM6fGKskY7uesb/xm0pHNP8d3uiOb8sx+Ovoovcdjxh/Ls9sSr531RGOEvCb8uZ
dnmX36TLgIVEIwGorKJfjUFDRVzywcjZF5FUYDibMBAH1Qt6zxPUEoxYCqaR0KINgiBMn4Qpi3Mb
DsWZI82mixzmVu5Eqh8oxrKzirMBHWWPESE/a27lrseO+sUmaOOzNx+XyHyv9En2KCz0+HpOcuT9
+47GSmw9Kh5OOvagHXmhj6Qr21NSk83VsU73acbZU8/OhhlkZ83Cwe/aNQmRNErPE8zwzMm+Asyi
G2WUPS03cpPpGUmq0dpTP2NQHlalnMveMtRuN6DdMnFGpOMGcPmYO9WZOJjGkZOhdtTJ8Kz3QHjy
fm+Zure12rI/R5x6lhSc05MNDeRUdTChk2yvBuNstjgKJ8VAQlY0zSFVn/9+8Tp/ODMIZeNteWxk
TPMkMcXtbYYfYN0K9P0eOXothfqNQjfcUYFRnGXl0oD69w02q2YzxYqsh8lZLZp4k5LWBCP6962I
qA7gXwOmUIyQkCMK6lh9DUnPfQlCFZ8IkMXnv299wLF9TTUWqljadOvMIsjiIKSdzDL7zy9/f1vS
cUJQKCUMnLrQPl4Y12qnyrS9Ce/ZyBHDyegTnv9hOn+xsRbZLN8PLWHoMyE6hj0SkQ9nun1AXGJm
2roni9ar099fGfOvyrBbkfebcMugldXRqJ3G3NNOf3/194vOaAVxEnRW2YTr1h0BQVA8HJwYh3wn
qNvkXLt6X61TI7z+/QFJiJhkNOb2AMNnOD1/+fsriou2IG1BIs6vlx1SgbKOChfg+dAXmkbbVSTS
Bp7g/Huwitmu1hxAGVn+2VGrddfq3FqqGA7ZqOHyp5y6gJdswW6hwu3QdsRQC8tq4c4RIdOzyNh7
A7EFMZftlvQxfCZ1w1ruwYseIBoxZozo84yOUdjpzMmMCNQPS5jqW/+pa7GUDAz8TiIOKSfwymBr
kSYnAG6/VAF5U5nb8q1NrR+SQupHs7+BqDJOs1yO6GgoRu/mX/D1gboEcb/26yHYitn82w+OuulD
4K5FXtknGgsYNmH1QjJhI2m4kiWQUvS1LfzwaQiSHB9HMLzn8Q1x8BwZNhZDYrAJEiMiohZcIBml
HwYNDMtY+iVxvpQhdUztR9YZ6WlM0ugwjZ3CwRWubdVBlhkqjtFlWF175kShkFi2Or/440tFPOKp
c3JgPR1Kb0yMmvldc7DtWYGsApdqG83e4p5eFCGN4MKXgtJPKdYjHpJ948PDsELQuHFSFV84w9Y8
3/LftsgvXh6+Rc4QXE0xTcvB1csrdiZ6QWy66fv5n3kGzle9gk+YaulvCT+VraYi/TyRONGN1N2N
ksZrs8yfQt/xnxRh9UU6fXhO7v3m4fg04CZ79puYOD5cK9cytYvOiLyp8nxdjf50hm8E2Lbp/8Rm
MO7HyEU/4SG2TjHxvFiarBkYjMFTgxLMnG7mnon618yiZ1VN1T0EBbma8QcZlWR7nM1wC+aAmkO9
rjEQfnQORB3DVSn9cU3bFAlTZs4j14Lntn9iWQ4HFQSXmlP4Po/qaM6HHTsqee9tl4fr0nMp/tuP
aU5xUKcwXYJx+RixPtZJm72qpHl2JBEn7KhY43waQcI2uiTwuFDE8+HF1eVrzrZoHaGBPYxCPVnF
KC/W4D6Ojo49wJkfNwYedoBs3V4rn9spePexURyDqMVfS+bac9RpZMrrSp1S5epKtoijeZSm+3LI
nHuSvEzuV6zpzksTVM6DdDZ6x0SviKzxTpnUgKR6yUdV7z1PGkRJeSCu+im07hgvQJOOxQe1rlzp
3DStLJ+myd5MjYK4FZZ4xXM1vjIkW5WKzwRUR7znuR7t9YlKClAbuGjpc+AK7akVoJ7gxeB4ZTVN
tq9KU1vpcdHsYeSxdZtfDo5ett9U54yj5VHwKcItkFAkQXBnbobPv8zok6SGAuJsUpaweeS4jMPQ
WEeR7t3JRn7LviIVruHsI5QRXKXModHzw3ROQdtAmVzyNPA2idsOd7rQX63eL66xlni7ukE1GoED
pkNp3HVAU5u+UtFWlRYVeLjS/Sy/9I7mPSDWao8iZBuegpEhtGOVD+RyTqx+ctUr0RHBxCoFN057
ExBFylga3MQZy+3YqIfEYyvdmahbngMBLwXOwxvjH6eZ7KD7Z2qDwa8q6pd7vwv2eSJwBTaQzEI3
7rdhXUwLNyqc02QK89FsopvOqIvBfs+pCrTCmEMgSCNenTZ4P04J1N0JR5qo8Y9vgXlxcBFa8cx0
fKfSSNxrQLamA0+hJTGF2yRt77bPYhxkxXTOdVdte69UKC/jlqos7e5LjBiTXvRroV6wl/OpFf0f
rzLKS9WWjAAJme+h8Z0KFOtrk1jPooa2ofjV2my+bMPL7mUnf6w6IngxDicvNO0baKfHhEcXLGZ6
EGhPeqYcmobc+eUPlnzB8qOu3DEYh2rr5Obxy+i23d3qm3xbQrXd0NNF1VpmhKcudj6DZuoveduX
NyMYL5Wf/tIc6u7oP//wyV9gnWvpz2QcyVEIqYdOC1rnzUb7aN1e7jRTo2wqq6ZrqnDmTBW+B151
QKklKp+78T0KYkmGmdSQRp+1yK2Lj0E/xRdz9uP6Imi/vU9aH2xhMOE1negT7UnvvqHkYpyr6vBU
ZfJegKUnDvytt7xYtnkf0Vw8ajgNVRIUK0KcBQKYeMW9NXRM+VpmbYKZsDffPZEvOcgV3omal7n7
lR/OhWB0rfr2tRBHQIzVmwkOfX7fgR7HkrZDJ8QRZxHhLmXNTnBgPWUGke39gJIcPbpPZjQP1rAZ
ZEUc3yvGWCsgDa+DTAFGYJ6g84rrJGn8F5idqYWmqLRArMVIhi/PzSdb9u4y71L7YHlawJ0Dienv
d45UAD81Sr4jw4DMHJTai8lFGyThcM8YUu+HctqLqbQRHir7Tc5GJyseji3E2UOumWp+iuW6yt4A
ax4m0VX7ArgBK2DEx4IOvzB4nXpD1DFmhEHjOH1M7ug9DESKbjWb5mWKK2MzBOPv1DtMcJv5LvXo
0bCmVO2qCMQfAWcMqDUsWEtdfWb84OFZLmQ+l7wa3Vuv6wgnrLxY0PUe/Dn4UCMcnSON1LThEpw+
SmZUBTSyN4vklR05QLCOOUDlU2P1xiLRq2OCAn5Et0EmrD1vJfWYMuNIbqqxrV4Aua9C18KgXgna
u+Lm0ifWe2JN3h7SdrXSYSIx7c7TjVFW8g53iq1ixBrJougf3YGtgE0zmRYp3hXRTdBQJCp0i8NZ
lY1xcDQnpEZMguIn1L41E7ZLrI1bermCp0EzumXeU8M06e1HotvJXcVWs/UykB59aGwiEVI3ojGp
wxJqnSJLtG8o5n1q2kd/ZFs3SRmf/DGk2ZtHz1vFKkZvNJi80X8K/Gh8jXg+20RHH5Naz1+IykOe
8l9ptrUudF5kR0K9I21UfFpGHMZrEq3DwpBlsqJ2RdKzg10FaDT98ZJag2y0bqzTPJeVfghpcttX
BttKh86UAxcIJl3T/w+uzmtJbhzasl/ECNCTr+m9KS+9MCS1mt6BBiC//i5W35mYmBdGZUmtrkoy
AZxz9l57/OQTz9tJ6YGutzj8d28M66/jyfyud2VutR8YOCqISZ+sklsLa9AxFAyVvrcQ0I3sCUue
dJlpuRNRDg9PTG9VM4UP5ikowJw8vdUrywjaTyjj8RCoS9cSutmzad6KZCEwj2Zxw03RcAKcm71Y
hEG5RM/HaAOjLifITZmFCCtM6DHITjYh/Tm4hVl+kT6REKCrkRbRnLEbh5O++GvERIdZ0GMX/9fs
6VvfGX9As+b4ANrf5hCx2DsEu08DSb4+H/GVSXLSdozI/zLnUh6GyYWHZHkdclQs9ITXWseJYDvC
2GmGsrAg283fk8y8ZO6YQCR1/uKrsw8uxMpNOg8KIR6uLScRxbor+ujM2Z+58089AMCRmDwQKFbh
Nhf8ze7a+nbzkkwVDqFWXfux3Ayt/YdExOoTT8wzdmFk2kjO1y0du6RDEoVqOds3DZK2WpeAjIOW
dJ/Z+6gbfzoSWoebLudGQ+jzKYhBu4O9nPyMqqj7WRq47QtGjOeq0V8pVmb1N5al8fp9SXz906si
41KSuo7eMhCHqa/srbAdh7nmZLxiFg8u5mz+sozF9kD9tZ+c+LflGymDLXARdQzwL0trHk23PodG
Om8FlqxiIR7Y3C98NzI5ZWhLxeD8mxla06Aiprjt+EudNe8r6rxV0rMTOmqZQZ8tSG+M2os1Scbp
L7avn5kprJd0qqxzkY/32UOCX6Fz/VWBjVWhcN6F3RSwxcQ+tW21Vc3Q/nSJXDIQItzyIP9pVYag
REdj3OfoGOy++8pHphWI2yZ3E7b5q851e8+ccG80JHTWWAr23mAo4h7a99JEtKsbdUXHy5OcMROJ
5bmt213NKANZWg3QgJRIV3AL+sS8pCFIlqZneJclpBz7i8Dm6s0+ydjKufioHY4q1S+Y1Lq1ixMH
KcajMuijN+X4ZlGKPL4vtGzJ7zGR+KYSmVPKFPAOpzHcMcpu10g3YkZehrcO5yJ/ES0psK5DAzzP
KsVtZGQ7B3a5M6QJ85DPOswoFNDZ5FwC6frPxjAPFYJh7YbMBznEEFbDWu7REeyGmYWnzfXTCcAX
9K1ZH9tJ9FsJuTWYO1CT9rlstfWUo0N95NEq8BAc99Y7uOFghU0H5OcQfKqyby5VChncIgeMfmRX
XOwh3wRtFKw6k0wcGmJbGVcJHkyCUg3jhoOzfjRp+9F7VXig6cUHcrmfA+AfwbT5I6B1um5kPaHz
xpkkITliPFBnUS5zbokCtTUhyPvVqB9o7n/selWNWD3bYOXBOj3Cnqm3o8eGlBF+lNroxRMYi/3U
kjvxfy+Nw8Q3MtVeEJkKViy681uEW4jr08EyINhi7CGyb5R7x1fTmz0CKMK9GTnwQgRZSvk4ZYi/
xT+FhELbQpyuBBOagzTj/iUUaF5GhPFzjaeB+q5ElZcm7akdnOa/S7d8lccgUaySQedUd8Oxbw6N
f4Vb8jo2LuS1VN5SpuZu/+ZThp6soWemipG3Pk3gqU7M5929bkkApUkX+aDuIzWA7VRgbmevPfVL
6IVd2Gfp6i0chY9W44I2U30KkHaQiECc3kgB1CVrCw7Pj5QACgetxmQ0X7ZmVZ3LSG1J0nWO2Yjm
Qc8Ry3nImjll6Wsg+r8+0naWK1NcLN+5p2W8dM90yx6Zy2PKOHXX+/DDzLQxL4poFESWxT9zjzsQ
OYf52pILuxfWQnm1UFO1BHyPpv3GsWDLGiT+lJ0rVuwf6qkD86+ncySSsX63x5TalcHRi1sMzyGd
oENaV9w83QfQICxrfm2/GZNEE2Co6cSYGd07n5uehHKyWq2fFYTsxct3hghff4U2+wTh6eGZ03R6
i03slmlTjdS/Itz6khDSqEcznSQXqwd07wTZZ0AAJiN6Ia9FZMrLTMbhNi4tCcYhv1gCT2Gfpv2T
ZO4fRL8578Ywyk0QuHvHMTOU7NgpyMQD+eUyleAmYO/B0hIY9yn5O7b9NRrk8If66FcYdvrNG0Ww
k2oZAtXqmFetxCcMP0tiPWaO0DFHjKviNvUzkcaUBc6AvqUpmNR1NCXX4wSRgQZES4uFHAu7B0+e
Mto9hC2dAEHcYasy4uPC5EVxLB7QhK8XjGDAuWDPCs9UzzRg0Ebqs2kQbQphX4rRjwl1E+LFbSWJ
K/GxGTSf+z6JUWB4f6B+z/uRE2EwV8Frpmx/T9RWuvG7cKfRNTpLQ0fVWXSIBO6ImcFgnXfkeErp
kgfr/ZlIwX7ULpmNoU6ffPZRl/YctRIV/DXsnKMHjQby2w+6qM5jRnenITQQs0WHPDHyqFla+5rV
4qymgKSkxmSK1U3NtZvcbS+p+QGns/h6L32RWy+NZ58Rh/4es6aAdRbAs4KbciaF8zIq65848ccX
lBsfMYK8Q4/GbJMkeHbNgh5nZAyvulSffnRsIn/Jkcn6jS8CerGxe3CkO61QbdZIZREfKpKhEBTU
NGXDPEOu07iPqTCY5kf5e4wmZzNGoNldC+YIRZmbt/Nduew2phoxAZe7yVLRnWPrX46h2Y56wdhU
bX+GV+dtyojxeJ76wGYM5cL/8vV7gpTMdiGyGVN1hxwMs3vWRxz8eCYsZG6W+1ZLr2BPrX4U2tsl
SSNhhhi4M1yN/jSIjw6CuFs/Ettmad8Ed4eIP2yxnErWntbPXxxpF2fPK45z4wfbGjUuHnLjg83U
v6VSvcKru0pSGbbDBDuIcOcLrq6r1RWfxDnMPIsJiXTghdLI+WL1/iD8QBB0C8jEJChuHcfDB3tw
dJxTkmK7xn40yGk40VTngU45PTkdrrApwS4DKC6K8JU27dWHS7xmx/7j61HD4uuBhUZjeY2af8hr
RoGILG7TJnm/FWXM2LyNx73o/0AMgy9rxgZweto6BpGAuWs/+A6ddlGei+jBlL5Ds4JIeEigezfg
NEXPHLhw6k38S7cBbX76UqVTnNvWal/TDJaunbOrmqlxCmcOJCTNHVz7QnzEdOgkENXcQsoUOz8H
v99jV093uDMcOtQaDRuRMIfJmv96HDNild0caMSF7f9N85axdxoMu9wFQ1nHWbzVNj+S7bDG+yAB
12aJolOH0XQzOitaIY07QXUayX5LPkOvfg2CabocM9h8e46fRBlXg/XsNIAknO98hwMOoptHUtxd
FUyXxgreRW5OW/DlC3KyDO+N/bv3o/7eIVPdAIZp1iDvbi7oo9fWsu17UNdbG+HoDqU18ndW5Dux
AOr+/ZXTNLhO8vweSlymmD6mK/ew3DSwSDl4huFpDovopGOkVqUHE6e9WXHr33VorGvEUYcRZe3K
1PV4djpj+O8SgKNcBXCZUPgkKB7LrN4jEnzkTvSVBptCWn86Sr5dK3AjW52ML5aagRK1LX4v3khA
X+4K+fm8jS31r8gR3FsZlu2UYOodfZb0DCnrI+a93OdDbR2m+I3/9FzyuJnwE5bwUZttUbn+B2+p
uw3mYDVLRhJeBWNajtUzTacINR7ww5BeDCkR6WtZUozatXVEqnAiLa3Gq0jlnZn4Iwx/1Kchr/Cq
Bf/nKzoJ07403GsUGsFNj214q+pqK1HeXr6/VdQcU/tmOtWdHAjy8Z9jQbLlSAHuNfbRYm53Q8HJ
NKoNUxZRPIsgqMxbkHBgIrCk2Ua+w8vl8v0HSQZm0S4CvfONdZAPza1pYwI10LDtZZ4Jzr8YUvpE
ZB+RSoNzRpRZg2eIqi3/cNAfEi2CtTAJbZQOJn/cnhR3GfvziL8Ree3si3RbRmn5ML3qLp25h8rq
bY1heQoRrH3ENOEwwhJ1Qq5U+mF5kNJ6hZR5HpFeawb0bxFxJMge/yLszdd57lsfmKXEvjbcFlGY
HTzAG5+KRr/2sxuso+RvV0QvAEB/d9qJP22r+kKLEK+wqu76ItG7og29DUr4gYiscJsZJj1/N75g
AsKKSETJPevPqOs+XJD0U2VWb7MDiUBpPT3Gala73k1xgUcNZHbB6dJjacjcuDzb5rgxR8e7KO0c
ENr7K+X1zS6b/lWcfNadXiASJJVlmfmb8WEKp06BXGCD5Oj2A3w7IRhmQi5UMJHE1bh/le+Gq1FW
/5p1zSFnhjoGc89f67ikzG2d8pAUYjti8GQ+FJGTgjaqQqiIcBsZPt6Ynu4jWAOKUb/+3X1YDuHO
RBEUx5oknWNMrvW+bWBVYCVJbl3pbVzbFTtgXAF4PgxSIutPWDTiI5QdnFAfFr/wXaNxAX02+AaW
gMZkntXP9R38Vn3vcTDc6vgzBoGjMyIFxOAh1XTs+/fF9FMKwhpMx3QscRRsTG1bGJmdGRY3SEmS
lVzoDWkF1kvXRKRZIaJt4Km0mMR4L0K7vrTOuO+yTu+BkhDTGU/qVtdEkGpjpL3/ne02DsfYb1+R
3Fh3+mCABJZLQm8ckaxFjl7RbhpyjDwAQvyVsWwV8u9q52XWj6yvUYGqOb8z1ah2KoJIMRqeOFeh
D3GRhyi4pHy4ztDdUVxCMpBZYB38xD45kXXrOfhA95D+ivUh63xsPcjiHt+XNonI6RodBJ+kEp0p
ei4C6BFmBJTrsQ3zpi7yz7gdyOReXn1fGm2J+0zw+Ujb+pKWYN5NLRbT3Z3lHIqv6JKd7mYakvwf
e4zaq7Yx9R2fhr4HY+Zda4LeKP9KEP5URxGIvUewXEiCM264E4Dw4ih3wZ7ukpRhv9V10Ny1uLqK
SJ/GqR6guG9p3Ex7+koubEA6FXIIXCqnyQK9V++EMbkPu+Uc4gbIP8cqch+NJh1IIZLZVl4ib6aK
IZDCZ5zATjQjYD/8AGeZ9//v5ft7eZViLUAQebL6jFPDVMCAMZMXcpkfEcq3r0EFT6a8pL+SsoJJ
Hgojk5CAghS62SAXFwERKPCES/XuB2Q8i6r+quZNaRf5yQ+yeAP8nPY9NHUIGWZ0MjlpfgWds4qJ
+35PxdAeMqP5HYe4xHFAZV+x/Q10rcWeAwcvff3peJnz4FybgYT4nr6dfSGREk9pe8y+HRAk/3yR
tkqSBMvBOVxezu5Pl9PxqcULsm4HM7lB3CKSx55i8m1lucsbDM509OMvKdw/sOLcu4opl1pz9E48
Gdu0S6LPQRf2aTTQz83MVj6JA2k2dVf4RzdEFDTZ6SV2q/wUENnlj9CGVxWKE9SgEXAP+tCbWBbW
WoQe87gJJq5Nh6Pu0uqUM/9hMLV8WSzxv1E5n33GK69yNM391MTJAVW0/06I1L0pjWJnWp5ztNGb
oh9xxgdRDNY547iMdjwZf8vl0tIzWJcaeSFJMXCRpvbRRNTWhETo32WGhz2Mxw8CXKe9wuRzWOTV
Ww2GZ4ENDacY0vmp9OF3JrUT7wLyOW+Iej91UIp3pmX9ee6do06T97Hs5/eIBsNdZc7z+5XoxuQY
SAiNYcupo6mm5Gg6gJXwoTFNR2nnKOg7M7q8RbJscBbskr01efnVH015yAZyCHqL2EzhTNYW+yT2
TTKZnZPOMEVEbJBE7FC8BYW+f1fBeC+/fFnzo6URq1ztrcewy07j5FYPu8N0XCfp1sfQ9SHraDHM
C8wvPv1DOy1/JbUkX8WJ3hh9Eo09mqcmh+cu3UJtqMOwgNDI21UW26LNxBAW91sRJGQ1Oe5rIwtn
19fdvx4I+xUbiF7DVBQ0ebyr4eIgl+NHPu0rg6AnjhQ0LqbmTx0RFc+gHW/l3L1KeaKVSAhZULwx
lkxhZSa0KM0HVamxrdOETo8u/wF2qbhBLI1dRlYUUJeNbWXZs4rJgeOfR88s1IEiAVZBDvA1Et67
HENsEUoW2ynv/wlphNPcroJzYtnPosEclsf5xZfsyp6Lvi2UBvAIRBSeRyReqe35EAUE3jG6sRPx
dABVsArK1zDCr0pWzrQdR1lctKW6dZo6S9qkMpmQg09mPTpQBsNITZjzI2CIr95ymQjoOIqhRBLU
DOehrn/P/djukEBTdTnOB4N2uIZMPA1h/vYDljLLT5DNFtiosuJ3W1vmSVqG/ahU9RmH9nH2RufS
E2aNQlyhcHJwIhrxH6JF/TZsr7VXtuugAn5lhkgx50ULXjrzrXcMoJpeYzHIS6knFrHO0HgE3BVK
X3JSUCDO9FeSh5aoAgVKCJTLCLU7M/WAQw2bXYQeiTEbAYxu9iuyyfrIGvs1TvofNTb8E36Nj/jT
F8YxYPPb1JiJN73h05XOmC5MVXPw+viEzoqFfdwAhQ1WttA7KJTmMbb6fyornh/jlx9vMHchHDfG
P84Ekr3m87ktiZ0ZVITsucOFIWnIlXYCs81FcSlK9QpL5kWEIKJdKvxVwixLJchpW6K7VUR9hw0M
o5pQJK8Vy8YMknBDFkh+ol4Ad8F659qkX7ec85ETH4RHDiKKkGGblPlXL5300Bqzuy2iKSa1GIF5
1FZiiXyjxg0zqqdkhJuGQc7PaNrmQ5e+WIDHaV+yRsVBvMunIuaIXD5ShiHrcVCAMDz/5ovE3rZt
8W9OlidRRSLmt6K9TnuoQK/u1BDwGhi5kGYPGH7tRF/jKiDjs5h4BHsK1s6cfmRTYa/jkvlCy/EP
2S323ASxiK6/OLcFrxq8gWc+U/RNKGcXnzMEsrGUf0gxa4/ohhghZaXYLJ63gK7OGXWuGsx0l48v
bTkMO4ZBNP7ZgsbYuHqVoFEE6hAO9ho0W3UhLf7ZdUxWA+UNx67pH+5IkkOWTaTl6m6pF/w3P69w
SObWWRA5l+Loenr2G24ORFnQAHd525KSaDPQYW5n3CKr2Bi9uTFojflNg0SjDy74HaudjiM66MRI
QrMBQs38NRQ+nnNXiiOypouRV/3ds5tDwZZotbb1NO1Z3ly3fGE6to1gcjfxo03a4pRSZW1mFA6r
uKrtk121P6CfgwtvpHtuiViBtIQIwJ7pleHB1fF7PnUK82X0b6MqcaSbHNLdCsqjlxDJWI7VaqiW
nGSJ4MRoyauWwdqU6KfHEZpWioZmZybd78aYvop6wKIfZxsrzWMm0IM4hqF9zhuygZuK4nsm6G7j
6wVSwF2nb1psh/jVU3a9KU0LSaNt4V7t6ulDjeOSXERGoZFFj7It5CKQKRkLUEhhiCfxG1spgrqd
sBTWiY6HthoR3XgLiCZLdr4NBMgzG3EoOmPrtBUH4jK92WwSJ2tOf8ghFLtCdftJTT+grpb3gvD2
LkNQIehzNdkv03GSC+N/uU461IaRF4+bKe3kyfT+ppPrXHhqNxa6oH275Dj0GZqmzmVuKIW9M1n2
Nq5BmFOQEuIYlf57PHfdCVjIB2pJShTK3zLr99EExo6uHhpJsHyt8QNBPFrRsfpT8hlaYet5cXv3
NeE3xub1xvJ+LfWEC9q690lav2CKWU1LqAdmjpKnYKdtPGqOzsHTCh7felBk62J+wvtikuyTvw7x
Z9pYJsNBgHCm82/TWuGpHHzkhKgJzSLGXo58nnQWmjReV+5RtZCJLoTcFDbe9oQZ1R5FalvpczCj
2evrqxeklLNkKR9Tq/vocoKSvXZJKCEJxWnVnloEH38Fzd/1DXOH06/fdlZPeon7q6BX3k6baUIt
qslcWc/s7lZURucxVjc3aNK1ZC+sZHIbWPFp7iE/t5YGoO/+I4W4JF3wCcUlovOTp6tInVIvpM8e
9qyjGbEUhD/y8w8zQ9H2JwCMjWE3WNfi7kmYfLktA4ee+uRw7F8AoXlYHiJN2YQF+pjBx0QHA8N6
tCYQ6/MtTEiP4bkCMmDRsuGNFXnebpsBoXply51tDVi5i35690hlCJQ+1LY+FmwDEbJaL9R3KDr2
WjCn2meAuxXUdOyVaPliw/lJkvypNhayiVNgrrRz9HsW+4HNDsvP6H/0PtOIjnvdBgblRsKUmyOr
maXF2berm0TLiI6B0IIQkhso/UNETn0zlv9koX/BNnUKp+HQoJXcEMeJGrJ7IRuUgCYv+zGl5UsH
psRTjsE0gnMOwFMOaTw3VzcUfzz6qVAa77bXXpIYzCcGpqpVF0TFzHLrAsl+cZmCDzuGg+q52V9S
77nG4zDSHwKZYMQ+GZJNvM+wGQJ6wItph6dhgEDglGRTebV7x/EyGOISQ4dJInVUi22PEBnkekX2
0yOYho6afJlnWJ6R5W5d06wuNCRVPdHkN0hPF4IR8kx/M9YpctKa4b6IUf2LYeNmdnRscZwNUEJX
oiWOeraIZIpy8hmQHxwbphZs4N0AfYyHvcPJnw+ogakEERAjHaYdsnMLkCkqKIyzXxacXqOrVSpa
xy633egK8NCavvOU0L0rkw8RjCUj+mBn2sx8dY0gbbJqj2apY26HsDKeRLMYTz3gmUeOlMIyNX+W
CL4QZjtBsviPduDuontoJsMBLIO9rjC9VMeIOuRi1BKXfWeM+5jODswP7Z7RWs8bfqwSlo9s3mQY
gLAoBT2HymnezAZLuMlIy5YQXfuW0lOY7uP7Kyf0drXbTNfvVzCW/HvmsowHzqGy5huCWe+SZJon
MSsQ6ngaRkCmqvThqMVXwT6VLK/K9EPLOjmpgExLcCBwMUTytyD5cE+eFmnLXS8v1lD/yC13OhQT
clCo8A7Ut8E92L5S+9qxnGds09GcR7HvNBzSaaLhGWRRw0gwPRjLSC2uqGBHFAhvTWDhZSwn3nGz
OVmR9A5uV168ArC+AfM7jO13oXT/yvyNsFeeVJ9uxeiDNqiDJINDgVMm0RNVQGJZd6lJNoq6vDyA
RODUljGYJw0x2EaKckg2uNRIv5BbJLD1CbUh8sLgToqm+2A05qxVGyVQOQn4k5TcKHLzkMeDNryn
zpoi54x2bQPPU8BVwDQDXb24g1L5UG5G4ksgXwKjqvCgP8ugCveU6Yx9OZ3fp7ahr923E+rpRD1n
k+ZBbsUhORDz9IPwltSThBtM2ZeKzK++9S+ZJ9VF0sZTKVaaqn6DWFRssizlCMT6saknJEWMMHMw
+/VmDFLUMlYpL4NefGuL0VhXV19dnCin1gEKRmyEjfl9pKgm0fLeLRfVEfPqpOjTWqNn9t6xXPmL
xQHwZnWDVfdXBFF8rMlyuBtW8kwLqOdZaHaHVAkOimOuPrzldFgljI7QBoEB1g0G8ADNwhk9RXc2
l8tkd1i/83w3xBFDAaN+9bLplFk+RuwGtxutyGeB7+iSMv2TDN83SBrmA9Qve9fV9fuEFH5dtDw4
2WSCks7o6lfBxUXyxky8i8400bLghEzV3rudQyAwkbZnMhz1KcZVieRcQVdgQTG6yCIwnplcO+yj
cPwR9d6nV3bhmzE6X8qKzGs6pS+yipCVDzGDMRNUQxRFn2hS4nueDMObVVq7wpPwoucg2VOKxXf4
QfGdMizY1PaSG9EgfQKfYB6tyVFv+PwOJKwPj+9XfJSzVeN67C0JpnA7Hm72cvn+6vuimuyWAx87
NRLdWS/IBs39EqUys180YhB7MC6ABDDzeTfnQ3g3u2k+2jWiJCcU5Vtv4xuI0Hvjj6AKCM3os1bF
1nLZlnRjCKbNtnkF/BvqCBf0FB/Jz3beoSJvGrPSK2skNaSb3X2W988RmYINfPyzpl22CsiyI9m6
wP5n5W+wKCoMBEVztJeXsige6ABqxhyQtyuyP6N6TG6Qp1CrGd1X4frTKaFbBt0mnwlPsIJt4kQp
B2DFmxAWw60JK/LYUIghdfS7YxwEv0JVVW/8j4pNWPgOyUyzeyv79pUIWrKINAePzpPiOjp9dBd9
hY54N5UzIkwXN37VY1cEDNpfkmLejBLMoT8DqeMT1GwQbadXwK7emuFJVa6m7NyDjHylw/089tAT
fjUuCpklBqsaQk4gfbDvFrGG58ziAZX0jiI4IosDybMDXfYegl8+uJLFLKHifhXoKurx5k/qEpdS
nKWHFsWY8oDOFyH2iHBEdg7I1T0XRvq/X/koDI66AghLvsr5+4KeSp8TopI2VYpRcq4tWNEgLmHU
6bsKHZIrsu5JfLN85kP2E1t1C9nKia8hnA3+8TaVWGOYnlIQ9hjwWlaUpB3mMwZeuAUR2AZvGPpH
HMx7+qXGsS3LmYYEDnujBRyDAOgiRdddTWP60dNDO8PKKc7fX31fqD/HZf7EW0hd/c5GWl/rkGWH
nPlqMUZadC07zrXNtBpX26FE8OsFmUG5IGJ1DlKXAHT1hwNwe1Furl+tPmeZSceNR0m1w6XUf/Rx
/4xD4DMatQ9Zu458lhnORp2FJMJV45hAX+R1bPCQ50Cs1k3ek/JsyeHWuwu4nFdDkHwU7URUY/FZ
dd2MPSiZb05PG1H07BbF8r3vPxjDeNrgPw0gxNg5lHo8ip1u5zOg7efY1+qizfFGro98OrbDUcrE
y8wC9qza+o8QxfAQ5vCIGw20brm4tTvsBmsmRsKS9ovp+dG+jenBcaunteuY1IojEkCmDG4lrllI
DwHUAiQgy0Y6rioo8MCwroQjoyGN4z80A/JrQmW0Mjo0bIEPBc6N76EgBWrU5CSiJkYlWwBz0mQN
FDYUkSm2sJs7bFQpqU8m4s6Vr7Q4uQMm7MD31cvyzKkCQadP/NmypSBEt69RqQ+Wad/tfA4/Rsrt
Awcdc9MnCOkRw96AA9Z30l9vEb7M03+vVAeeqVt9M498UvVKjg52SDptwWEmCuVTZD6sUHPd5h5O
h9B5YUZjE7HEW0SkW3zNzTS5NvMsd5yJ2LMIdrh/X8xc2pvvy0D3e+2io91yMAyvSubN3lN4e6p+
OX0R7XPQHWdLV0xyT9Rid8ujrrv56MayiV6Y9DqN4p38P5oM6fE/PlPpilMQ4N51pwzUiMfhac4d
JIGJug1juwxrKurfabn0VgJGJnsNMZRvLDqL0OoqRpANO16f1xPFdbDzgJMf6ZW753IwumMunS2J
bpz1/P5OucnYNWhmgIlhuO6qBsVOvUQJ6eE11ECQ5nhR77On0aoknKxtNa25gH4fvKTmH1dJhhN1
cSpAsSfYqN7jcVozKgODbngO1iEw0jzvIaGk7sjgMZjFxelb2DNN8+U2SXrwe6w+9lBfm7KwTtVy
+f6qmQ7G4OtnaFX6pV2w2HRuH9HylIwOgwqyQcNdRvW7Q9v5pzYGc5NHst3y5OrVLHC/mQUUpbQI
40NHZNHJcL98M2zfTCxl73P0qeCXen5yKo0GUXgl1+Po5++0yOVh8sFlGSUGyx53xipJg3mdUbqS
2pT5V+46WVkWYYejMf3xuwKJspFlP4kbbGpXvQYottNUZC8eLqqpbZ8toq9D1ICjSjzCh/rZtA9j
3+JfqJB+e35W02NQI5SYXL3wKcoRfLfxLZhyporMao9GrNSLUH22peFwQyJkXKMguwUFA3kcctU7
LlImXLXX7H3d/CKIakKMJeZnQuWcRcIGca33IF37FzchFRol4uh70w/fT64EN5P8K6Jfnq7vuJbM
T00aBJxdemmVT1ekb9VrOlcWImSj2495kOziSvqf0fTqZPKh4nr62dBsWyuSN2Zvsm7kRKQPPRg3
Nz8Y5CL9ED6MuCSu1I8RrMFKtx9dNjWvIsH4ljECynRdvn0fHXzqI7MB/TzQ2GEGVHaXZXB1iAt5
BfVwp5GI81DL+DZFRnybo55ghEaSUD9RUIydhc0cA9mhHg2xRt3cH3oDpKVGw3RAu+jt/UETvqT+
aZF172tOgrukp6pEkvXLZJlYEWTIiDHI67UMBQfpyn2lVLg0+MTTJHnQMQnRiZKFkpYKAEHEWcwq
kWp13N0M3ZxaEtujKbhlc8AkSMkTknJkUaMJsAMlMydH3ou5B/o2lr+QyYQYkvptRcgsLOOYf1IA
lSECrjrLj8TxzM85qN/7oYc7Q4AogwSlX9sMvGhE2jeBx6ANsO+ih/LD7GQXsAeYE9JyzuZLmEjz
RkPcpOBL0QgvYSie+8uWlCge8sdzymxna9kpsmsl+03MZO5ENUyMwtgFazTO/3sQR+2CBcCCPiZn
OiCofQ8UAxwwcvsZAtL5IWvaPaPpQbBKBXl9HvBzD9DddeDnQ+dUBI9Eh3eEvjACYyQ73Yg3s/Rn
1Ka18RGUoUOGXrOJLfrJ7Wz3t0IOf4feoUFDuhQb2H93whb+GVfVXxXSaBp6qzgFqS+frhjl8//7
Hh9XYpdH4wn8TYkI5oMn2isevfEFWBnBsE7+FPaYXdLcLUA+9AmI8ZzOpKTL3WVucoh5E66G82VO
iXeiu3ikod5y7OA4NoxDv3MdTZ8YWt/OjGYcYAmLaFZUn5r2cT3Y6p5kzjor0w7JYOOj+4qqQxQR
Cay75MXpGv9ztjHpBS6fXRS5AOeSpjpZuEFXTeiEN0Mr/Suvqlun8uxRW9yrOTHHE7CVa8CH/VK5
0B+lHzS71K5tsCAc4pxBfyJQ8s9u4FAgx7nBDsV8o085Mbq6XLa5H3nfOWce5fIl+h+izmO5ch1b
ol/ECFqQnB7v5L0mjDK3SNAbADRf/xbVgzepkNR1u6SjQ5jcmSst91PBeqSE1F73SPrGTra/HJl6
jVcq7ghzl6SKaOaLjj+3sLwD+2RP4S9ndOtTGS1c42W4Y1hCtWrBj7MwCKczM32U2slP/jiBuUbM
qzTTcD/E6BErTSSv8o4Zjcz00jvTjR6r3YCpiS1rxMBrh/syq/ZTLNamTvsEDxuN1+c57nF4sZGv
2DS5MDY+wMpannw/MMzx8ahwX/4d9Wl85pCdXyqatzg+/7XaGp4pQUzGLsT1JDokIhaaErT3moRk
Ina2exI6PLGfXZOyqi99K9GQUfF2/O09DPqKMUff74McpO4QOkcrnuVj3lOl59JWn9vZFU7LFXfM
XQyCZMWdYhjYYGd19sNqK09RjLXgQhDnNhUj/Z0FWGfjoaVinWTG7Ks1YxvGtDwjVybT3ylLJaaY
wnluwiXjXFdzTWHWHs+Qv4dwLyMeAQLTEXJ4e7aNh/ZJJ/xeh21+YNje8ZOL/4rMnY4U6/VPuIZJ
ClZCfcdFezWEE/+xmR3cRB9tq35w+2dWT4/bWoutVh7kHIm9x5T+04HiA36g/dMn4PWLJnd33eKK
g7X2m+Ff3mbWPyLtirZo+luxM2Ag7sM74LfzrYuy5FqUDInzR06Sh5DTi3eL0thPNwmPoxy0/CVs
auVnVVFpOccDViZ+Cht1g3NPYZ24yW/ZEa5SMnebGQHUEJezasm+MXUk3H8IRFv/siS290k3/nQX
+ueSNY0AGUW83uguLwn+yacOiwpv2uWldOzwIooUhKKKrA0T6uHcMb7YlE3HhLkU09HmrbnTqwUK
Mz9ALg8XU0YrtWzh7DGL6Sm7LuH+bFxvQcCw3lLFDK/IpM+ZTNIcHaCLup7w19q65K9pAvtktSK+
50LdbgU2qP3UK/tGOyCX9VZRNTS1ZM+74VEteXptguk/xnyfUZFxkRyy6m3llTsCNC6A+JMewNlN
QQU6KoWooAd9g0NNjhjKozWb27TujSRdCqr1xFO+NM8dh+UrNwH6BmasM1a9/FdVNnRulN02gTYE
4H2P8PyLaSs9jUxMwjl/68vkMFRpvAuLcS2ZteKNJR04NANNIFPWwAgPf5epELuuKm9RiadhAXZ7
aNs+5llja856fS4Fez6S5Xaq4uNobDzfS/+WdMlL5vYj4qmbbHkRsDyP91ZLW2WQELHuM3Ho2iZH
qxLfeiHq3qcNrZKzEAdhwX6OIeak8U1LwE1jIhkvm4GUEmPx2TO7qqf1tQ8ea8NApZ8bc6g92HrS
Yb4+dJzdirEDRWWWz7xgxoNy9Wql3nRy+mHcuyCpQoNhLot+twUhPhwcGytM7zsH1wphnwcCtnKn
Jm3evQAalmPG8Wr4WzTar73y/N42NN2K70KZv70PPasUKFd4un/XK/ALR+Mh7YZ4SwJ1G3O4riDh
HsjhtScORiQbh3yPwoh4V4w3J8O22naZYucdD+Ugo5MxWKINJ44G1yaNSJchwU5oa57ief2j/1cL
+ZIP0G7dsh1uaoQUaRE1mx1qrRCBv9slPS72Zw9g52vU2tp1kVQXU5j2zYQJ/kj/gCNrfMc18+i6
PlsDSBXKgBLnXEK1PZZS50/ggOESz8/a7dyLcH8EcEzamLWZdSzyTI3zzJDRptRdCOeAZjXh04OP
thQE/r3kxQF5gsvAfpyJu1MHn15R4ubtIi3/g8srWjhJsJMLFuyjD7MXY0RBEKdXxC7saK+oWLWk
CD7yKRtZ7aMQ0ZdOIYbZajfTXbTAi9yLomop2ibGRHjjMBvuZ3Iq/4yoV8+UbsBbxgK5stqfbWOt
wfqlvFt85u9983eGAfEACICBLeHWccnkLonv8ClAw29XUyC1BEBBYAdoVMetiBDfOB/sRlLRRsp+
56faP2M9fDEyJfSZ6ZcUjWQPrgSjazngxqC+grPog/XTOjGPmEdV/lJGEcOKJVplEJfCjwjbgLLr
4Dw1TY5hg+UTWyCnrH5fG3yiFK5+LfP0OrC93JvB8m4yHI+yYNkiWXbusMJd4sx9lzqkRw6z9YpZ
iC+pfYgwYZ7GsCPFhNENbwvpVup5P6b5G77o77EZCfDQ/ayrIeSbWUtPmP5v66X964eYZCK/dLCK
+/kTE5zgZmt7Y6oRpzEvyo0qDAihZXNtVR7f8PmzIphsPDhz0d1Py8JdqJd64/v2Q90vJSvzrxxy
n51BleybWG4qDBMUe0TtHZVlqfSnm+dk8y0S2tuPOEkoMcTHBjobPMTiInDP7oUga4R/sUEOLtJu
41Rmz+GnvvhwOm+TlYkbu5eDVw4kYwugkXkOZT4BN1ruNtefP9gl+ahDnsB7dS1VQddds84x/zpl
HVMSNHt7R5Pmq+zOu1Hw2W60W0V7TwUWZtTKutr6KbdtfZFNV1+Jn8F4zXFnZPupnNUlcEBq86v6
w1YcXWczR1c8Rb0rxrPlHUTqBxdVmuDiVnGySTQMy59vy0tx5YhqveqhjNdAZikhgoIjHPNecfx8
qsJ4fGQlgvvQP7l+bZ3pFP6XC9c8hJSmbIpuOpiGXHZFme1Y9jdJy+///qi5ayBZ9u2mHwd5pTzz
O8OLd8g8epME9WiZ7TPuGnUICL9vO6Q9rs1ynPE9tMWAgp4FOyyAGNDRwJkCYvrw6r8qDHml5vTv
1FXnEtsw6mP+ETJ4zKL4qGuYc0lbwi+ywLyYHMcE5zImQC7z23QdpMDRbSfE1iYRj6MJz8Bo0k3q
U0nQLDlJM3xLx9Z23vBPhLtSKH3pOINvXJQjB++5tq7AMZdb6oWYq7k9w4n7j/wIWYV5PvvVkG45
m4/bLvDPMWZoILhRta08DHBZi1chdqOtieAZDNSQGSppKEPAYqoxpBas/AxAvNe8WGg1CWS07awn
AGeIZqa5i4nsopRp90ITVEVVEaULRSlcDJkwk+sWkCdXxfs82k5+QJoqINAla+nehVW+WbLugaHA
ATYAFyk/QNFYHxl64+R990drfnVDEt3LxujjPDXOsWlzmEALycTKLJgfXicLd7zthBA8YY/EDRZn
HhV/H+aYhrhWZojIE05dshrCN6DvhJcckeMH+rzU/EBGMdunFFKuNogjE8nknvsCzYLO8CRaVu0M
tiVE04EGxkX/mh3QTaZo/ygxlFt3xUI5FP/c/3xkd/n33C3mJPuTKOF6NhQDE7hKbnU0e4diIfyd
26SuSta0kJcVb59Dg1U4DLuCQ4SPTnShDudEGsO/CazBfkdfsQWHI48gRFf7Ns3DC2+a99GGos5N
E8w+d8eLcW2IWodyan7CDOpaJ+W5GAbMIvHMUYVkdl+n8kTojfJrEWKoQBaXAvd+Ncyw/6yPoCzy
c6odYpIGgs6sEBNGtzqqsvsXM0eFb6f+iKJ3ty2XEMNNgUoMjUE0iB7q1LykVqS3I57NI32rx6Dr
nouAAfNqhcsjfQY8QgMXzsGgk1BCeeoJtaMEN/x2KDafnrSb1PdJt/P9xjlE3XwDeZZssCuHJUf8
VR3a6+jvWnuxnzMrP+QltVMNcWQq5+xTts/H/gwYaua9kCQEoPrNfYy98qwkA4XO/QOiq9gygMMS
7mN5H5mhg3mZTkmx9vxlw9FrVy2bLt2NTw0nZajuo5pTrjaDB028iZ5K6e/AQmB1t+lFr8sYH4hc
XoPakWcKw78ynT57QfZX55CjRSJacsMm26WJIFBL3UP6YLCnIztzlxbtE4YJzgg0rTNZtOrO+t2T
5a+G5eS0vfOUclxL3TMAjoOjSvC3bdPuXaeYL4k9tKiMz2mRi1+OhSQLR6pgPrBZr9rMavvHZrSn
TTchYczYyzf9lYYT87B2VoCiCtTeYma/WNp9KFDXqaIgWRmRWzIeuwJtUZ1xMcFgCp7nQPMg6fQh
CXM4kgXINpjWNOr4hzr8Upz2FnVxxwzLJ2r1ox3SgVLI6IkyLyikvTuCSh9usDWY0BKWxunHvBZh
IJF6eXHHD6fM1MPorb1yjb5EZfVfFgjvAp+Qg4jvXY3NU2YYw+4Thng76QvO3PN8KGWVv1iSTJ2d
f0lVJ2fWVCjM/UJEsEOnQ7Q9dCG15ZrJ0g2IOKlHn6G5oGUug+iSFPkLDhOmoqH1SlwBFs7ijIfO
7/5Q1zAeCoY47IRcGzWwdbGUR+3GPawMm2Ed3WWONTzOPVZBJQekGYNtBltyuost0rGuE6JT/cjI
9FhjWJoz3DnrPrcoUdDsl/HFdorWstwHskBMY+kS3DktPVuLt5o7fRR17au93w+QktMOtRfSMDKe
T9N46tH7uK6ypk4bqATZ78RMxBMolBAzxwjM9EB5HZVuYUTQCNOH5hzG6VNiYc3Kveq1waiw0sm/
Ol05jDkVMej1j8hi3J1DGsKiGWzrCHNMAP9yM6U9vpCG415U10+pW7jPQ2Wj+tifjPfKvYrTs1OV
zo3CgHZXux2HBob8OxELxl5g8Z7qkoTiWDY9FHTKYf2sfSVPduBXHN147bb9yDM+rpedOfogzQgC
uoydRzd0IG/0FIgtM97Y2UnMxfGH+Oq1MZ1tVJCxY52lxd6RWLM+5wGwE0SSe0VaectMgxm7217C
0u9fx8o8SVoPj7QOGe6o1XfkuJokIQHoAIscFl3GaoQct4Ovmac4NsdJAIp7BIt/uinElWT38MI3
easL5iSUpPg78aK8gKUI8Fu+4vrorrNUEl9sa6JIcTnCJiPwDtIjGICM5c6gD3HCc5dQrPFAKuuf
h1LCHJyIZEI20VX8TEQwKUGT3tPkC4WW6hS7hAYoYBfFgxX3Zpu2uDJdBSRLT7w9sFluBlvZjwHa
/I5RJzfAyFywNPuNFlvfmGbv0sdwHtDot9hlVZnnZ5gyf6YWEAiWtgoZlH0+k5be6QgO4tAM035i
P92mgmWldWgv/fASQLhtsqR3g0irDbxEf1/a5qT8tDk2RAua1g6I3QORN5Qy3DIL2EVXDvHOJ2B+
KURzmqip24zVBJivB3FR1wPccft14b6+W+zRQIDmwDWPKji6JMdZpfn7RYnjI6fyTyXaAQ5G1xSb
gHtN1loiKqWy2ci3zJIvkwf2hSNIAkYLK3bV9smJMw99IIJOp9HnBOes+7AMoAuTQLBxhl58p75H
Ly2JXE2PCR1tD6tr6cDPjYQ1MNFjYBvtpqFyLs0SM7GqMnVos+xzMh470lKQ/mYdnKKIVcv2D/jk
tmrsnX1TEqiqYsVE2XdfyVtteyaQVIkM+Z0dpPgyBS4G7vQbL879q56viZnnEy/y3TJmrxzWnxke
vkL7Xq/TEQtc7B8Cy+ooN8oybt4dzRMUlu4gGka8awVmh7oAm+8PxBtCXKVN8DvgGjbb+rxA/XNS
WhrGHDtDElBXPM1a7ANv5DZeuW8/Z+Gy4vumZpj2tJEz/2QS9IKu63adgmK1KuK474r3ifge/Vcz
cPW9IBJ5shsuvl2CyTtAx9aNV2Is9T7+4EtuQe5mDWV5w0WPPT/mSCMhb+JjTMJx/T6gqf0XdjMo
T+Pe6rGB5Va16E8R5dj1eUgjkFAMFLkggQoz0bhLlmV5MwXWE9x7RF2FFgdZRUQvnXS5pH7EiIHc
U+jTJqS97DEa1UtWs7/Pnf3eVPF6BC7Efeu9LjPHWb+D8ZTKsOSxSD9mdpA1Euxfen86E16jHCzi
NRZEoDxU/BcLNjpkbdxYY8akCL0ELDAv+6s3BpyMpuiS+SyzUKoUQCEINrRLFXusLfMZ6CDMaOE8
9Dn1EaEsTzymdxAKum/6gBqs4StTJ5r/wNYUB4XdjqCMeokcnZ1VPId3RHr2Q637c+lbVAb1k3uU
duPQmx1Sv9fATtG8ICql8TSrQnPSaYdqHsE5svzLCNno6HS0+eZW+lu3X72l/2sXv3j1m+AYGHfZ
BHFz5XKXnQbIBxv4R8u1o3x4ayPLP9oozDNKwVX5Mt4sTMKzsvK+wx5Zcd40fZZhc8XjVLXRqSw7
CH8NS7OCXsXhUrzaZIQY/0fvuExjrLbkCoP20kMo+K6Jq8lGXjp3bP6TmbnFS3ME1GQeFRHOBxbb
38Hi3edVENxbGrbUULjWRpCTdzTrsDV0/xYLJrtR5SuEQH8OgmeNqD1MgqAs7Mjdzy1xxHRhLTK6
C6r/grEJ35RVksOrJyg9PmtNr0V1V7ScwZAD9EcPGRHNKbuIEprhaD82U+gQGU3aW+pGzQHgRcMd
pAEfFOJ7ylaqwFD3OIkAIEEq6CCb4K0mQEqtbzSVrwE0dq7ub9FMRSASfso5r7MeGHpdwzz/g6Zo
nlS0IttTTilsNyN1ZYw/sv+Yib2HGCPeGCw6pyBnfl0vDbnfPB1OrZ7Uc4lUXhi2FHRb/Vxi1jqM
zCkd9o+66WwuI8gFxh/VPrE190yEgAt9sm0FX2dGpKmpKLTrarj8/JEOAYrbz4cNfrJL1NOeURlE
LFUv7jYlSIHbuULGxIdrDasHthOmvfx83jA2PRGHOXjtkuCttdO9abiR//ybA4Wbl5+P5gQT/NCA
hyOTimkDw/jPR+SKcIf+fD4GqrBJDfI//e+rfTviu0qx8uduamFq448gyZLTRKh88l1xyQYMZ+y9
Zz9S4tJnhphhOtGmgNX64qYh7oth7HnfrZ//fNT2tCIMATPjbhovyF3T5eejnz+AduYVpHuH1FDo
A3mDRIcCeu56O3mPLVXfSywIG38egg+fJP5BplgRvCKLSE9iw4eaTJFag/nVr5LqA100yB3xkdVj
StNbu27bMvxwDb0M1GHuerxax7Dqow/RADFJOu9hGFV66yaoMLlJENs7+6OIGC90vfhVZ22+VdXi
fNiBy6jFl6gk66edH/0LUf4eOmmq19DFylT/mojsfAQIkzcC8CyW66cV8tqhz5KedSR0P9B0IOnn
03mYxurqZcnwnufvP5pkaXwXeDMxmx/Fsl/SmDhR6myadlr+9wIkufcv0iiQgH3zmxdygB7Mf3Ma
yA/2M+ceWjsaHbmhXnvm0c99DiQK+TLrqvwjAH+z72TQnDiOCfJmE20naYZ4HXtqvbABqSFr956P
rz+vtiyIqS8hwZifTz0CSnt8RfaRzIC0W/OBJP3XLdce6NJu3tqVmrUKptYELwkgWbwHf6a2keCG
UjBhIz/i6d1cV+6ZhEH+6fcpsDscaiMNvY8cHX/H2iSw7blL9jMUXBNhMw3WkKcfwL8JRSUfmq6P
XteKsXD9uosIMAbUJs0oBTvfS6rPxaNAES/AcP35VCJl2ov3ng2KpgwSNlsADuHGtFb4SSAHQojK
gwvzSf+zZMbDV+lutAlcpschJF0x9g179FieEaGye0KFZIexZn1x978snYSgmMkvFTlAOmwx0/IC
SmIicb7VmbqS5bJftJfP97qDTiVyFX0WCxdXx/IigCQi+iT7Xw++/SGyarzKMaQ/wG/iTwufwrar
pXcLQBtusRFQ7tY3p0K2eNwoNY4X7Z6zcAxOU5GqPRIHhX0FZb2tbpcDOPFzt8BmSkPRPrp++ctd
w7FjFHLT6eV3ZATg3LhOvyWdxajC8rOSLi3B4SOnpnmPb4bfembkl0QS3+oKMdyfkDhTdQUGR2ka
MVnoMOIBxykAhZ58RTzXJ4QGxBUFL6Ex/w0WNWtNsyyXBb4N5qlE3CNeE2obu0tiau+zq+hgm3Im
JrkXuJ9OF/1RzUymme/xORfDc6pH6w0q1k6XOac9B2nUdUvMBF4RAy+QNhdqTMmMqfe8Y14GBqr3
fWwxsE1skEh4rIoZ1jPteOtrnS4+tWKkf0iN8mmV7HrVls/DWD9wlu5vkbJjRNzAf02oJO+ZJkJm
isW5Ezy4IVbj0CriL2ISw3aW04p9jZFgu/Q5qicGnsH6PHXleE9kpX4mMvRGFGH+yhYehw6HIPY0
gznVUtYnu9l2WAgX0WKW31gJGP2vX+86Cy6IOw03u0mr92Ty//f1zM3sY7+A7/RYFAo6sT8XSdkZ
s54Q5sc7FqbqFljNsP35yZyeI3vutxlFmF74jqyNuQg7dzVlH631LO2B8hTWcdpNevU14jEUfRde
orhCbvPjF5orSMjOY4xCm4gv1x5Aic88m9Lu2ufEjt5/vq5cy+dU4dSXzOvrj4pEWIoX8Mu2KfLJ
GNGkfqv36TIb0GA0NqYM8Q6m0mcZtOmbRre+Bmu5uFz/I4YBjBOHVlzNUNzlnqmf3SS5C+Hrb9Mu
sK+u4fozRqk5EZWcvhqS4Ja3JzKfvA30w54s5FDyZ9ny5TXFI89IjdEoAFrSes9yNn8Xbtsux+7Z
b5hqZNTdRBEXdr08zwNwJuYC6Saax/YTw7IGMIkDjfXH21q6Q40Q/dvw0UP8/yxxeOC1RzjuahbP
hMctIHcBtdnWx97TL03JGDlEmmd0NTfPtMkndEfly4sjcOgLiJi72u7UJRIsV05+31kpmDcv10+F
YqGPMvep6Fm0zTT8hTgcfBVoZt7A784aUKQnqtLYifVMjJr7gSQlyQp+sDscBINJnhFaFLA8kDt6
/eWZdWysl3i4FzIVT6TEvgbQVEd73Uvpj5V7z1/dOZA42PWir9z6l6qm/KzY8M/apsnt58t2ph/r
stMvoE4i2Dg1PP/mFyKr/Ermst16E7PFNDfhW8m3R7t59hVnFM2tCLk0mkhEmRjFKD35pYYRz0CH
ZSNczrmenZ0DlesTxzdJjvW1d13MGc4ag+rYNid/rWZOfSA1qfU5oe7RojRbe/gpCfl6/ZnlCH2L
FtNj5mV/l0o9IGQzrMbUAmsNSAQxP9gtbSEBGWj3ENvQuqAIbAn/NF9dSkR8KRgAVv7UfFnW/FI5
QfesRhpEqNckfVyIE05jDicu77oMdJQX9SfbcuqvMSByY93g2yDHd/QWV3Pz0g1w4uZGUHiUETcf
4uVr1slD4hXdC72N5q5jBk+Film+kC+gG5oa8yXxlRcPyurP329GdW/JMduxmO3KDAG2IyfN+vc5
bpC6HTgI5MvKubD3k1ujP0S2/UkMvNsmDLUMHTxuSFdJQ2cvDVbROZhorkMCkh5Psu6GZedNNKq2
gferJjIGBHgdY/LkWBmRYd28d+O7CcEZNMxHLxjnJp7zQH3FGjcnRyyQNL/aNMA2YJf+Gud5pUOF
+1Eu5n0P3wCJ0P2yaskpG/LHz9+cTfCSUi39IaLXyti/8xpwy4w3vZG9OUxWceU2gBlAzn/nPNst
oShuxjDrthSH7IzaZ5cC1WlsPrygmg4ZNU57SWXERiCHcVyDWGloQYvmBTkh98MTiIQ/UuJWSEvn
hTk6T/Kg8msfsDX4+VYzst9N0C4Z64rTNFtmn7KXBYvDT54TzZA8zmWn+hN2Mm/fQjlDUeIYHpaM
SLOY63I8NMSyMP9sJVzULUcpSm57ghfUuxAVYxtXpAm14cWlhDS6gmL1XoW3XH6eqLAgjxVFye/W
xHhoq+JYJXV+tgZ/QYPeO3inST7cL8FE0HGJenDYyWsg4W7JLNqyjUhUby+8yqJ7a+tBUW20jmsd
bun25DhfSdw+5WnNeywOKXLFNbsiskYuxydnEO9C40VkCM+JpSR40Pdnn9MtvoZUnEq+o3GdHvhu
ZvZyDp/n2d/W/YiPEaWBW58c9mM/TRQiF9fUD5kAw4GYFAFotOpITcUN5u87z/oRX9sHsc4PkBUL
/itMWHG9DPcJmJWN0px8qp5eS4tpf23TWCfbAgl+Zolm2vOWNBbdH9Y/jniQiaKObTJCdR8DYKKk
30BXdMMbtaS7IUrtF+U3PJs2AwRdJNuScCpgGa8/zrZdHPPOHvYYc9iBVXfkBj0yHbTtczUDbR04
GXPVJorvjzkgnCL55iJ3T5SOfg4xzYQy2nu/CKozNa5IjLzG0SDLr76UvzPiAmTfywumnzsqTrnq
iOWSLwSRwwJnRBDtECDJdwGshgUo8OCv/7l/6yvyoYlZ9TtmhtJ9c5TF0dsKLmmCr7yItH83ttAI
SWAXoHq5zHo6eAv5nSerlBEP00c7Js0+8XJ+DtDlH1kIC5tfVcHZ95T59MPK0XyAEcfXXEOAS8kr
8sCuQ5bGKgy+TUASA6tRsCYUpods4THwqalAdKsttlSWRZc57rcfOGRw1tD2zOK5CCtnegUFYXDe
GNB7h3SABop6JL7oH8ux3z/la3sSZrL6LhOcyHO7jr+V47yndEHRSsHNxWYZ30NKqNbF+KS8zrAE
UJpai/azd+yBncwr71x+P1aO6TBb0MYCzVGJADDdIBYF1kNMVRxZ4V/RUP0LlMXFxC37U5mbnryw
TcDBL4pdrekTNzbnQlTge37XVLkLeKPBQhjqPuZ+iPkhoj0nU9FhsWoSxcB17ynk+VcBU75YSrym
5JWfWl7kTZjUd53DWhSOg3eNusa/wnwfoKObSwfm+DuuaLDq7VleqNIczmxR9U5Rrh23VHHJauoe
KyOi/RzcIcKYE2iq/mXN+bN0izFr711j8UQAoDr1ftVxlnfFDgb7lQDEcLDz16rG6CqyaxuH8JqC
bzQQalNd/pVU3ycJYNoErfyYLJJOoHdVjoa3Zk9Itmncu2YNmYX8F3fOyA4wptafOMl2Ze3S8qYs
ypPx3W7bLJd7m/8DvPkvsPZOSUa39ewRvKMepW56Ns8hA8eRtPWeU2C/0ZE259zX/xi5jnA+QgGg
YGDq25xiTvHbEczDJtPUfnSJw5pl/2GL2FoBY7RywEmss9Nic7aNGR9sWkMTnA7LXyRG1QN+QzjG
xn5dDWlyPUtozHpqKQmOcb9cEr/+XrS9rUPm/9XazzkboF5TNlxaO2ZxdlGfYCNZDTqn33MR04YF
CrSooDfkgjjF6xBbf3Ou6gem9uAsNGbKqY63fVcD07AiSkrn8cRoGzI2EGDQb3XBeUGXJ3aRi0Mj
EtizBGK/9Qxm29z30aA3FrcDsJq4EOblWXSDc9eZ1MVZxkejn4DO2hliySSqod0sFilMr5YB03W2
ecbmTGJEfTLOlOwcLEsofxZp/ExUX1GGE4ZIaXOypPoYSvoeaUIs9pJJcuMPZ99yhld6bdROWuqJ
Q/9wGBHdyNTAiNW4cAc5/nKXcbVFXKwi9WCBzf81yW5mqvzlJAB2EWsypgxUnPDv8bYlBsHNuHNG
VrC82VklIrHDzPSuI69ImBibZgvs6q7OxvroBabeg6DFvsZB3WLgciTfiKV4LJ5/froYr+C6QHq1
Ga9WMQG/FMxovNBW0I07/Cul80xrHKzNNiXZvC61yHfAgPstHVTmGpmaN3WEsPDzT5CEelKeR/eh
pR6LZRaPc2v/6UXefHkUbyAsUevq5eepHCmg4FjakL/mkmdxqFwv5i7g7M3Pvfv/r4gF7rCrnS/J
lmNK1bVnuClyH+cc/nUzjLsQBt3X1BUsOVEb3Pf9SgZOcaqtbyvbwSA5VpywbWcsj5Pbpl9Bal1h
fi0vI8NTkjVJfawlUemfgxXE81NlYTGnhhX3hwMdJgMal0YXnuvkLigf55os+zQlzo6iOJtmcZS6
cB8bceOUj7taUZY5Kmo5Vd0c2z68KZbP6xTxCd/W2eg/smbKwaqpN2nm8x71LNJIGCdhv2sMIk34
kyzF01JSxSyVphEKzEij+boVVpIgZa8ZVVzSeuYN4SD3NBm21yTr7lWY/4PSxzy8RYewUud5MaNP
zuK/BPHhRC/RYZ6V2ioXtrWmEyMoGGqlcQ9kyyAQsy/JPtkSvZdb3eOEjZPmX6G5OCJSbGYMSscs
s+ojQzVSzOm47aEURqstq0YSMIqXysQRPk2PT5G4+I1jDoa2Xe39qVzgFO6XyPMPRV18iUISOmIs
t1F0j3FqE0/dGKZb4FhfJMqtS4KJp6eHNh94/zHUQsniJbNa/EGBYM1TE/9HOYe6MAuHU2+VPc4t
5JBaEPQsLEcdJC/yCZBC7sw8BKTcgIH0WOftUDDqYrsVZKN2gHL5HkocPuxSHjboJbr1gFkYhjQU
/YQ116ylOddqPjZKsgrkEaS15Hlq/d2kQd/ocoyv7AZv8K6J1zgzh9mapphAciUFtbRPUam+PDBk
dcdi7ZYzDg4w01tQPrsoeLDGYtrnXdoeWmsipiI+sXE80968swuoG4E7FrvsnBYCIwgD8KXIGCm5
+m5ZJ0F21cN3i9oWw7Da5t+RSsCh1H69XmWxxrq4ovJ1YoYlL+OcQeU3hOBvg7+RBKDLvDVr30i3
jJ5BOo8uYxz8MiDnOLyGJ4b+yxi++OmCw2CdgjVeswZMA1pXh9NU5Y+mWJ7UaL9z8N7ZYIMD1Xz7
PjHmJk3uzFyce32HsrTvKEaJKAPf+CV3m6n4QxQSwodMIWZUx0gr69C5uYNwRz6+4sm1wYPG2DE3
blmSEe0ek/43bQX1UdsTkmTgXaJGnfDO0Rk5BfNhyBhOxNynxwSjJs04sQ2bOOj6w1gSlzPqT1Tj
Pawn7xde8L8Tu2/r5fiUiEMyRXms8ytY/uac5erDw4p/5FcID5P9Gj8zbV1Vd7XyxeDrijHFKIS4
Qajp0nHN5sGAAuxUMw219XSWDq9WkIzeOZtQrXPichA8bW+HQY2eM5fjOj/DtGlVuA8ifW3g3C6e
09/l1OvKyiKU4NAo75fmuXIYN9E/tm2lBPKMjLlpx3hvvGz9tux92RmshAvEKjgtQRev+kX4Ofnl
b38RN4LNSHLWJydIbRoXjsX8i4Xy/9g7k+bGkS1L/5WyXBeyAAccDpRVvgXnQZSoiRo2ME2BeZ7x
6+tDRNarjKzX2f02bb3oRaYpIiiJBEH36/ee8516QZ40IlbBOsHs9NlC2oh0yl8DnJu4mfOQ7dJc
qp5moY4dh3lPTnjWtBW1tRWqzxFBczPB2qPArElb7Ud647ZnMDzDJY26lryvqfA2lUhPHVlGBxOe
J8slYmbWVzToPHu7KJCIzm+yj0684jDR2jZqcHvaD+QBEpR267POE9v9LZXA8lFCHhAeX8zQ8GjK
MYrx2dXbF3wD1bIc3/tQA8gd19yiZArEUqzrxv/WhBmd7mBUS+BJlHhO8JB6PuJO1DDkx2bNAmX4
iDhrui3C+KHvs00HGnpr1bSPOxNZGI1Bbak3WknxuwUce1+4Q7ixaLCu8gYr2EQZF538zqDBhmdz
sJNDlxAX1jvNFWcxMKOOTlsP4dkqbKA8eaViDRXI4D1ci+7o6AyDJaz3nH1L0i42tO6s6BFs67L8
qpRWLWMfJA1xSk2hIxmtmFtEVLGT7SLabU4ARFYEdTFQsLNFZlsfBHRVi6j6YqYJzskAheQM5cX1
5Na0zSUV6IOjZ2+1ItzEMt9BmrX6lU1BUJroIa1BkiivU7XCLVzpNdllTbAXFfr4sPhQaE8Ql+JK
JV51RaG1d0v9NneBh/gM2C0qTpWajxUYGYbgx8IZH2IcApK7iDuYPaVLgQhHdeoyONIjOF4p6EJr
vAByc5LouZBUhkZvgGkLEeI7zVva1zmn1axA5mB9SS2AfCoXhaFrG0EXYQmG/1ia096fgnXID6eB
ioqLjb1YQmJ0ps/El/fkcn/inqwWScbECq01NlP49bT2P0zypRa7QjmUphAImFXa1y3gTSdLAi4i
5pIS2tACxf0Y0Rel80UxQGIeiwfx8/3EXHB6H035krjtWwzyzvL8L61L+UkG+uPQ5KV0j3LAK4GO
w1yBN8biPL2aNsu+NQ834U8w88m3FsP2K9dWhAAhlm20ugCwn/tr3X9HLVICGMBRC3fLWsg2eAXq
xmYWGdzdTGtb0WJsndIV3ZB6Y/YOfIEL7adlaLkFmmAcp0bgchuW9VYXbbSd7PRQCBuKmnLvSIpY
pkQFLlvoS9Ko5GqcvBtfzj1Xx73TU9rPDpN3dsneLJcNEpr0LGKs6509k5k2ZBcegs75YMJ0UzhZ
faJlN+6T1DjyoUMyTxNeFp88Au4cDPpAbKYaG1ThRBDMqTBZ6d6HXAy7GnxdJ8jTDvlUcrDVvKsg
Xjs+gvfR8dOVFYNjchxaBnmvXUUJhqcUETHTlozc1hVXCA+aRoIcRppUc8adaZNMEEExbvzsI47N
ZHUbOMQu/v+A3+Lrt18+cgTh1Xj3RcJ7RkZv1iAS3n/+9oshzb+K+D29jXnTfP2P7/gR8mvJX01d
l4puiaFbhFqTsdt/1c1vv/AvOnZZy7Fd07GULe2/Z/xqhvjVpv3suralpDBcxTOosXwEv/2iGeav
uq6bwnWVYRqmpdQ/k/Jryp8yfmlRCpvmmwmw1UXyRojRzxm/BvbhMg9sZnu52MjyCfjrQNaD2jt5
vGsw0zCbGu+YRV4ii2G1J5cNCQTQcWhAipc+pZHCdAyFH35GwmZNlht/JB2p2WDm39oK2UzKNNko
J1JLH10D9Shulm+wbm4NIWliw+1x6Meq29BuP/7wRpwZY/l59i9Zm57zMGvq334xnf/x4hzb4Bq6
/M91XGv+9483AkB9Hm38a+MB8iOkAusHGS4dKlbLW1l6ehWE0a2XURIiephWEYm0mU9MUvU6+tN9
oJUPKCgOVhU9ar3aDZgV0iCBHWlczZw772zMhlCnR+wbAZ2+d8URqNuySTYh8gwzECtTT27QDZ/r
lmCWxl2VCllQ/i2E6frXr5Cw5+LH657vzPnd4wUqyZ3CRNpCDfDzC8RF7/uTO6FdGCq0E+GZ3X9v
K6QrkMWy0IIHnJ+HeTT+17/X1v/BL5YIehzd4uZ2LLKr/3hlB9JA/Slu3EWu2rWsh2eSW7apfsCT
epKUhoPiGEgwF45coIXBxlHypGoaitWnwEc+EuqaD80hap/pGu3CERVubu97s32G8PQs/fAWzsvk
adUi0L1dQQsID5AeMXlE3kUq6jViZnfeJIyieeG0imOupT4NtCeAzMc6iqjftFXAaLGag4SFOoIW
WiuUBcNGv86ZzpkEGpKQEGxs3X4TYfpUpSm8L2dreGrTEM9jaf21ayc3evjy1xdP/MOLZyJnFFw6
Q/9zrrbXWUZRD4W7MMxL7le0wHDKQ2Dqh35ldpcpydjL6mWO5MThMoSZfiSR4pRqAXAZyU5cHUQC
pLa97qFyM+D56+dnqfnd+/Nt5RiWwarFosCy8PO7qzupNsF7chn4l9eyUbcq4HMfKPo27UkYs1Ts
vdWtWw19pnCzjyjwXt3Revb77gYxOKKNh1QPHsHBSwmwVofISUZWE4v3Bg60aNBMe5ygTDQqtvUa
18aWM5mDJZ+55jKhVxCRwetDCW/wTjDAPVoDZXqDC8oOHnSDE7e2bOsIF4+/KtzpIbC7NwKDHzui
BUHU1gMOLIqpndDclR9hpeiT6cHOo32WsHTpQCZbZ+MT9UthVBnqBOr1hB5kjepyU0fF9ZBiR8R9
GHO1vUbbYgrz1c7WiyvXym7JaN6n/gvm4aWsBUCU4uzxO+6M3P6Ulb2ULqIlTik48DcGJ+bGM4gD
b/dl3u1ddLtusmx1CSUh3zpxfLCjbo9Z6xDZxntDR58G0jIZh53K9KXQtW0xlxjtTVgz2wMmVwKJ
7o6E3W1yCNidUcO+rk+INZcmFCbl2KtGRvRI86s8HI+Z5m4b31pbU74BNcL0xijo4pWHwIBPTok9
qHyZhu4OlSEUoRHk/ADqBrllm2NzN/ZfU1+czIjcKSva9oFA6xePC8gfJy103kTpvbkLM8tOgBlv
tUAAUk6fWpOwB0FBTWkW5PlhMMAg9YjIabIlg7Y2Pc60GQRgvzp4PSyLpN5pJACEvf9YVjG99auh
A90dcBKKyl3v+2sfwvxX2ubnSJebqQFX3k+XyPa/ZVjeveTOIqyWYtp5EF1+9mR1Hw1wrqbinone
OjCtreomYCdSv/UIw4nrHLtE9Kk6e09XaqXceG0b7kNjW0+V8egX1i0Mm60/Odt4CD6ZWgGrNjYm
0TKZSq+mkgpXWYqUD3kdMUkijuOqmOJP8uqfp8FbT8J5GOdVVxFiNal9Vz+1ln1tee1JGtlrLYoz
IcdX0Gevhb6Mc3/PcWBtGNwj6HexsGuuPEYuorio4dzasiKpkjcUT0hVAn7rFwG8kDG1ryNC6Kwp
vTK0xwJhrdE4D8hY3uE03M/URVXBVMpQfNTo1bi84GtNlAzpWtPAY1HbBpN+aUZrl5fpuwYzRcBA
dJLynuqRKMfgXVjlbRpouzmjenDDd0gsC1zIaxSM7yixrvEfwYry3nzPeSjs9mRKDeqPcVuVBWxq
WV/7RHu2drXrHPYJ2EFLcmC2qZPfV4553fseWabxY/fWt9yPzEtBaymoCTEnc8IFxvJaR1s2ud9s
zoepYMyd9RdmevqCGQI3LvsqlEU+tw+FFt/BF42194FkJa2ybochuaJZdaoDdS2r8r5OrUv1RV6C
xrwUZkF/9J1ry22eCK29jUloCoMGRA+SeRCJnJ5K4p+DzyCnusmIYsKB0G5UihBEFcdeOg++GX4b
SIJf5S65cJ7a6VZ+TrBeV0zCuzB5zcmKsnNIa9i1Y7mvsvzeJK4aeKsOT917SF2xRUeN96PYaxbV
PPRqeAhzKWFRZ0UTI1/sX9+cuIoxq2XvXiWZKyFzn8oMHi8nuABFsHLcbqGwa6xJDPeXHmQnRf+y
YyaoR2250KeJjpqx1p3kHtPJLiJiZlEL61YQxpSL6JvU6RgX9sNA67Ep5LtWd3ugznutUUsxgSqI
Yu2gJ9pBDKww6FfyZbhCQHnhXLdtnZ6JP8H3OWJE8w54ziKCiRIA3My9bmlWxX1iPdUKwdFUnYZC
O/Y5ocPKPhCch8G4udCR2Um/2wsjBJA33XStS+MMUH1skdRMjOqYed/QGq0aVd5WrnGq0QJHp8HI
76CdrYVeESXyBuuPclUDJ5c/KNNda3Z1xAyFIc2QtMhCOs/xeppciM5io8sI+iJ4CWyzsOlvdXLx
huSlqIPd0PAZQ4vn4rM0ASDBfKJfVeIbTm5F5x4Neo30P5bMU65kCl5rtrJ78T4UDMDcre1Ge7Rw
W80bHkRin702PaD12/z1Dm2of7RB25S1NgUgVpo/FbYkwvaoAjpI1XRfUHM6GA687iYzsQRWE7Fg
s05Mp8sEFokOvoMNq7m19Pdew52D/t7nPPNvf/uPf/sY/t3/yn8vteu//Qd//siLkSyHoPnTH/+2
W9+tv3/H3x/x8+P/tv3Kr9/Sr/ovH3S63zz8+QHz0/j7D+XX/v60Vm/N209/WH8/s922X/Mxrm6T
5vsT4AXMj/w//cffT34P418fCqnEuUA/rs/843//tvkF/vYLGMO6f8vefjoU8h0/zoTC/dVUDjU7
JwYpHPPvR0LD/XU+1UndEoZhCal4Wxlr/jj2qV+Vci3puJwKTb6fH/dfR0Jh/8rhzbEdaepIbLgf
/qkj4fwE/lj+GVLyqxzTFJYy9fno9HP5Fwzky/UdZo2WCIRwaWuuiZvdjzSQF5Cs2J8sP57HH8ge
2uBMBLwkSm1C54PMACr+Ku1lX8D2gq2/r5m5MeQLlDerRrS2uDKF12M5CGTlPfgYU6xjJLUy2dXY
0asrsnJY8lM/apsnnxXIE4PzFoK4JCiA8I0zsHvjUSd8lukGDHRu1u7SZq6Tnxon7KmWuxK4flm2
QEZkq4CigZoiCUyUHeAIEktR8Y8A56tNRFfx28xKMRZ+nAFamaKQyJe676dmLXMbjGdbCWDQNMuC
p9wlmnEfl403LgSZpymj+Gz4dHsn+NTSWD3TQZ2qRTWOQ0fgyKSq56pjenDt1RzB1wK9v7eGyI9Z
IS1qMjjQRg6w40vDTpcth2U6zZHVgRPHtMDcS0TdtIZHSsdXBRPnEdwF031WFY22k2kERycqORXT
9LRQWoLuHi4IuzvrSZSqO2g0HDRyErx82gAXZUJuB/0TuclKonYaEtykyGCd3eArcuQ0lTcWsvM4
L8GEITt8K/mhxGULv4q+6L9DPFw2WBDZWlVZeeKNLEsKId0WKTjVbHIG+y7WhckqroDqL5qBZn69
rydMUaRpl5pzLrV6iF4yVUX5KyS9VpLKmfUh7AzDtbcFmIB2Z3k9c2Fc55YWEugQ2/1FAxv2rjwP
8l4Ym2RstsIpSf20tPjCDskYRy8hxDWoS3G2RxVZC5GWYXcrbZP2YmNXlnnqGjtyN6WMTRx9mEmi
LskTdJ+9uBRdEX7GVTt8ZAIK4G7MaeqtpW2bwU1OKBw1VZQ6CIn9GY0v0rltqgeRwLtv0ALQbTlL
g+yUKN8+9ewPOE0dY1CASOba7Ge1Fez3zLjWEAEBFkgTiQU1ByPnlTE3QWokXrOeqF6KL+FO8JId
Cw0LsKGJpIElCowKRMpQONPCzHWJiw9DT7wZaqOetr0eICsWk5mJCxpYswemokcpGYg5HdFcViRm
UCUUC7/2x+DA6ay0bz1hdMWug7acnmxfx91T6kGPfqGpyx5fdj90Y7iPqlZ3voBaaVC/Ul56bSWN
Wplc8mjvlGlMhIEm2osPDThbGLkWvTlZJy9VEVfymxdPjbyIdkrFpx7yVm3LONNCmpj52Gwbwxva
XeYmRQWhotCnbeGA9V0mVtaQCKh1WTRs4Qu1aqu3njDX9PZtYoJddxzvwXHjRsfEF7v3oSTLcgef
2kspHuOuxnOg3InU4CQZiZv1rC58rYJC9Psg5fy/jGFRyVWBhObVbJEyQVWHF0D7HtvD3pX4lZ5C
1Xi46dxCz6dzBqmqODInSKrD1IapeCidCVpsbgq8Jn6Z1ckJMMaMbegLXwGd7aPwdaxciyZ07Emm
Z8tpSPP0il6y2x/ROwdqFzgYXBc6y6VCLw/MdlG2HfEqOgsYhYaDTaiVgRORcEhjjkLI84gs3Zmo
ju2ViNsMLyLJQD1CKkerGdUogJNOa1CphZ0/s4ZJpwLF1I4UX4xPXfCdsPlOsUY+xZ07cOpdVFFG
WaqSwh4/NN8Sw6ZNppnAWaQg/Qq7jE5JVDAbCDXRt+uIG8WkH+MRgYxezIK86vrDO0JhXe3gVgBq
WsTgTrbdEHr+81SNDJEOFtgcM/lsXabfXKIAuSyT5TbOk5cZOa4NWwYSgw5IMK3LlAlo2TRABaAp
BfZL3VVVrW1bpGMcWakBjeQYcD6e8O0CPszSYSl7jhoPXeB4ISwuPnnTxW8J1b6iqaqPGxRvKbB3
M4iek6oxGJjjvRhWTURsIygEQzE4lx0gQauf1ZW+H3YjPM3eB/UUCf0OzZZ6KsO8DRmhML1b6jkU
GqYwls8gJ8WDeIog7+EhHQ0o2JqLjVzi+EjQBIrgviwa647ZGVNoHFw2zhzWBELi66RDJQ37PV9F
BDYny5FYun7rKxO0FYoquKt+2odQ9bj0BJcETe4Gi8DIqLbdajT1tWn4ur+bXBvwvRN6cryarMkB
nD1/nFf/Fyu7/xcLN5ta+n9duZ3ekrexDn+u3OZv+VG6GZRowuZcA+vJFobu0jn70c533V9tmCMU
YXNLlr4sPbPfazf1qwldhqa9UBYsF6H/dzdf/9WRc4PftXVBN1DnxvxnSjf5c+NOIXCz6SpK0+E/
qrj5SfyxLYtKUNEtrOrtFASc6cX4SpFnLF05iSu9qSrmW/1rIA0mwFJ7wd8hUEN4e9E4BOV1GFX6
ScitDuwNgpH21c34zKYmekAN+A5WgrChQuGK4h4eXzmlxrgk/Hppodg71oXF5Jm8jU1uxiff86Hf
PhperA56XJ1H0RlvsXnRLQT5E1vloq3lS1VWNTHrATJfz7tyysK6tg3tjOjJRkuh336nQxeOZR4y
1x3OTTcXBtmo6Zs+rb6HqRQvFhXn1gQRdjP1kX36w7v/+7nmjyME6+de7Y8rKijKQQbw9hnOfMX/
MEKAjkT5CDlhWzm2DQGZ+jVO2nc/8bDPl4W6jRMSqKbMUlvY6nDhcRksAZx3c295kef+Ku+Rsvmx
XiIT7t1tSMG2AvRdbop7uqyvTVawvDHLtYku8bsqfvATBSjPaO1PWzRLVVXOm1VBZ0nqdrypNRoq
/A78PpDIQkiQHENZvcZp1iRB/X3pMlGstArvlp+GD/+byzGX/v/dGeZyuEpxW0mJDtXhlDIfTP9w
OQpfeIiljZJ1hz5dhEpl3o7YQJi8onhe27mNLNtR+ZVZxvU5Ur6PeR0UJYrmTWpZ47MzsNWZGl1r
xRYmbeRwVheN56w0Bkhgpb6plFViIEiDfWmCsYknv75RYE9BalQZva/eVjqIypJ85Vz1INRcQZM4
Hk41hp91THduxQ5fnvw4tdYuCiqEgsMZ+sFeb/aTtPuTN0XjjlY0LVDgpOeCTIKb2Lox5qAMWwvN
Y8iQ9q+v3Dx2+tO1c3A/uIpBm2UxulPfj11/uHaQ8qWbGkG+jZvIPyj4uLu+tL/sATEKaq8XZwgN
5PL+vkk9bavDVlsoZ77fumIzyugFgbq7cjoi2AlqWcVVX2x6DRyE72XsMEDGENguKmDKKz8OXqch
OoFFNEj3sO8KywJUScaKX5TfOtqXS3rAGOtaoCMeLa9aHjDjZCu3cl7JQksXZl1wCBvKFuyEQ+Mu
l6vJJXojz6xd1TfQvxUwqzYBTorff0FLZmWRYEQsj1giLbZXMCYOYC7cpbCtmuAt/0gg1RlYTXt0
rTBZBhnOcz98INBvrt140gzW4fALcR59hE22vTMcD9RMUdx4xpyEiSZyforfH1sGeBY1H4sSKpXr
ZqZMx6n25UbpEv8LSep2vREOBvHKIMPZoKmaGzzXVkbFWm++kXFkH5pZgZzTjNKoSrexNpxassZI
/BOfxCWcuUW/VdIho5ue2Io7izbY6C7RAFH1Z1lxAOKTH/D85cQHZ+6eY0/xwupLcgjyIvpCdXHI
DLFzc8S9gQr7Pfbh7CofcGckYDCYbaqrXGT9IRcAUu1iOFVBprbYa9pFV2391C1eprgq9l4KutWq
gVtg19Q73CL6XAH79S2LzaMpMxQNwzitSOiW9zlgop3qk6+87G/NaEgfZK8NXMLqOOR2eFUn0xsk
1Pomcqf6JiNMvjLDsxwj7+iY8LiKhv6QkXTTWy2Hh87yh80UleZOMRsm+EMeY2lNxmrUUHyZLjEN
SO3US4Aiclk2g39KZFvfi0Q/K5zyJ9XaBraVnvSHXqLXhjX4MKhhxBqzUWxm6I5gDC1MgZ6XmjVk
eoNlZKitbpN72NpgUEUc5Vob3i0+U+7YoPeXAUDoDQQF/Tqavwq8UL/2mfKmYLE2bjt5e4336rpS
2LBKZo6a6q6rtDG4Udr4x4vLkYL4OSux6hyid7Dnb4aIU53DvPK6Qx4Kbo02RD0/YQchDUOaYNfU
YYOvDmWH1kJ6rvupvSAHSwFxnkw8CnhnRHUZO5r0hf+EXtdkcsJehg4Yqqjv+EuQFPCQtWGXpj7J
Y5zhgtSC9YTCcqFbmnbXuljoenK2RJgFLzECzImd6bGrCuPKH1Dofv/7Osy3kLW0JXeevVIVEQrf
/yf6ol7b2gijIUiBxC+0hOKVmtw+AgKWx+H7V2FhrFrLJHrHDVpwFz1TCs/3yevR/SNMX0Q3uHs3
GqOWe4lTBbKq+RIARr6n7EB4TqMDw2/NPJ+0WQKboFcT4dhtLc3yNkNBZneit+Zj3FJmV0YM3RNi
9Br+FRgn14mvFU/tWrPSB/JJXv0i6B4JYSb4cf4q0BsGn615XyK75rzdxlu7z1uQC4W/Qk+qr9tq
UOQU9ED7XPQ/Qs/TUzEv8GGGlX/XNKFzaMknO3hF+cDZDImiFjjbdE7z8F1kpuwZ1TZCYLoObbwb
6ei+mZZNMnQeOTY9GCYfdHfKF691byO7M5ZhHmtvjYGukaY36GbRMxMNu2toZC95Wlyb1ujegXtp
N9nIyL0cFJg7w5lojBilc3KBB8NiIry0tXzJ1qe/lxhNzzojDwyxJjmvRZeDvCTSWZPDjW6GyU01
ho/0jjm3zp/4si2NtTt+ff/girD0fv/5LnfdAWsp9kInSFcIaSVo/3nLrdX0jCFKu8WYuRoccDN+
axoPUYr4HPfLLS7teIKNyluPnLx+DhTxu3kG5WjQ8upZlmg8fVE1B98Q1TNGiSVccO2RlrZ1qhKE
msIZ/XNnty91oyDUy0ItAzPsHhJeJCFx1mNLbNdDIFT3YLqbCpXr/Yi05C6h9Qdq5aIQE9LL87SL
+R4VuXkZUTdv0Vvai1jM3Ubu0hcoPcWKTrx7qFWlXwjBWgmnQIprm5/5F+HGbbyYByrfv8A6S3OC
v+GLH3/zjx6CisW5sqQ5LfHJe0cr8a5hJ/TPwkNJBUTunVyJ+6TSn8j0sW8Jnkg2aZLXp5Scy70L
02hPfWRdydq8MzKkgPZcsybKM8HhKLGJOBoQD4Y7NjSD6TEZ02btd21yQo3nHmQ1epusFtOd7PnE
m67XvXuhveLAjZHNpTPUlYCAUwgHLeOemgCAaWbMjVjPdqHGQG8YI+cmt6OnIOjuJuHWHwOPmK9C
dxcUTb7mpiy2VV0XR9Ko4iVHTnnJAwMZZu9BBfbq7JhS2HHadbiqlfupSqkABw3g6IpEMA9PjE8r
cvMbDNVAbtys3DFeV7eB0q+13Lyj2Zcggh6M+9yrtylmPhE7zbVttsF9PavXW6cmGaVmjOU1Tudt
IKWSQxfpiGoEs3AKvKyvEbGZ3tWQe/3Gqu2PcXLx96VEAJB6gW3Lfyq754zCRCcPYxFCjlvJ9ILV
pmFGOz3rqdEv8Yll2zonYws3EAHyuwCU3RIcd7AUMXM62ing0enIoj9Alc9OXoRFsAr08aEoYBw2
+REyC5C70L1mOQ4Ww9Qdp8CnT8C8BOEMu41hbeo6d+byitIstfsV7Sc4tiHdV47tOH2NcNWhDfBx
IjGzrJ8g9YH009P3JNnTdezAu8p0A597TZHLWE1eysR7GRh6ZrnORzassVLkryWzrqgtnnIu49Ic
6g+MSwYmRiTdJ72KOSDF3Wzr9clTJNMEu8G4qvIU709vISA0sqVlnAMjwXjEDejFLFuaZr6IAn1W
bOX9Om7dBwduVYm4Y1Py/tsJnVKSSRbSKck2GTfdxP4axu3RqKlAKtRQkjgQOQI9KFIyUGhXLevC
mT8J/YKoPhyTvke7vDFXESD67or26tqHm4up/M1urZKfrEqsVy21tyQkpX1IC+sYt7gbx+xSkCfp
SjyEwWyeotVRkmNT2+zw1RJOotiNZn3Jpf7NrAjRpXUFgk950zJW2WOCcaUKyhweMtk0wRx+SB+P
QTj9186a8XnutPSK+qkxOAoZBqnuQjUrz/os0DPHiXr3Iu8RnPUmi7BPgvXPQ1WQAoCwXCNrM6ze
8gjfacyKto0CY9aE0r9hzjtMNl38unun4/nYd8WVHSDTqHi+CxeDShxMzarxdU4tAxLUKrMWkW8d
Q2Cpi7oa+oXh+Vs6QEAJ7S5fOv4MFDgo4QHKdIu1Bb94bQ/esmsIS4pEeqQX65GSji4Y2Do6XPfG
PxvioIfT2bZGcwsvv0BcR/KGrBlpUF4vjZxee2LdVNLdTWnhXw3xU2jjbpb5JwhJQe9pOAS9e4NO
+zPs8hRmo39mWCM3dt3yXvKrGf1XVNQlMFZw24tUMJg2+wngRVLLK1GmGk6FViIjIMSyMTSicQGw
9pa66WCON1b62lnZZyRj3DcFUVm2oeDLeDcj/gbu+XPUlU+2y6829bYHBWpEy6JN79gkASPRZ67K
zl5NYac2tR6nEOQs9FiMqwi5Zo+muvpK+kbfo96/DwIYWePE0IWuKkPjuMm2yJrgoxINQB8HjKiF
tN007Oc66S9GCfjHsriFhyldN5ZZw4roMR1r9fwJj7tdHpxVwE1fO/FeFN43KYZL1+Lmcn3uuEnv
7snLwXpgOwful3RB+MyB8GpII6umjpJVR3b6MrUUKJ84uvI6/6G0mgIRRAgCk9hs0Xt3djoeoPUQ
MxDoewIcUqBfPJ0ZOl5U5W1ZonvKzf5lVNoqTqEXNvl08UxQ82TdbFyJJS6Ph0tcksZbJOdcE28x
s15fqz6qnYhiufb5Lwp0dAKOymYiAmTXGeFSEOFZEYpLa4KXZMO2bxRkFmGvnTx59Wk8M7wh3WlU
4nFKzDMOs3QjteSF1iv3hdNKhhjDewI6HV9zumxYYFDxs4OETbcjsu2p18Dzos0nVQPxkpZ8YDs6
DgFALJOrpeZ33YjG5zCwmVqVLPF93S+U0RBjjnSw7Bc1r7Uuxgs6MWNPvJoqlVzXBTt73n3QYCMo
NRxemvo2iUiDtQFyVu3cFnLjF7fEAASfCn+IU9Km6ivej9R4SUxxLz3sPBYSsaUonOH79fMycvRM
MiGxg99Wowu2PWjvATjJpWiGWy/i20cd5Ldt0pBBjiOlv9EyI+VNqfXTnZuxTJOOuzWNBpOigO0f
15cSV+A2bolPN8DQVR7BuoQhk69yDAyRrn0EZjSVrsBwFyuQ5M2VVd1huxFLRiyffR5tdVIKYTqi
1OkJoG2x9FozEKjHONYgwVi05XD5/unxtAiLcpGuag5T4IMQ/M9PpC+sbF2ZA5AlD0oy7Kor39EB
Vs1rjmhyqBNG/dhGfcDGZjZMG1ina+xZ338o5NBL1fHGjJzhodll5V5mLTlB3IbzZwEATo+6IN7B
yW22iSOJDGF/UeZr6tApHLzmU+beDTHkzwigb9o4RZLKPAOUHG99Q4IutyVdgspaakH7CNn4E6s6
Jn/TPLl6eTcyg0BnDJeU60+URo+lolTXejCBiEb0h40CORedcbrny6lhVjXVwbUhSuyftUv9y7g5
Jn08CSJ/4TrkjCTTN2MiXTypm2zVC/VIl3RkRMyHDMIknXscqfQkCBzjxFJo/nrqk2bNWadcFd+p
Cqn2zdR89Eb5VRCAtxpCRDbBZG36ttsJeFPMJ3Lmt1YiFj9+rW8fODYeWlucDSiMLHGJWOeMr4KM
9OZW9YjXjgHxFjjgywrGD6LAKhkvOuS7VUKQ+JzcAiOuuOnBIi3CWp4ja55y6M6r54h72l8MXE1v
YZkwOfw8fKFgAXjVGFtFFs5adnW6dQ1EizX7WIYeMtfCtzrUvrn8YVXqxxplwmZySgBkAw7jPPKN
E+8ogxESrwagHqGpZcvMD/a6E4Od8WCJpxAjFm5vXkx3fMnKGN6FYaB5Yahcm65PjKO8k2lbr4Ee
L/06nRZs2e+uh1uqcwCId94jNj7qiaFiiuFNh6Qp1K7oggOBqQjZBD57mZDpm+XdJ0mFtBjLoNsV
CIpp8IY76m+xFBWxmi6jzF1i49UkEsPdAb8ivKPrWZumZq9jswg90pWDZqdN49EpOkIjKfdJbKjO
wKk2zPXmuijz13AKwVeFUrF9YAgze/8I3i5bRE4Vrdl8BEzvpEeHNdywrOi7KZLeFuvjFbTrfMn5
hlS1LN2B6T81OGUqDeqrTm5Y+598ndlypMq2Zb8IMzqneQ2ib6QI9dILplQq6VsHHPj6GsR+qKr7
cI/ZkaVSuSVFAO6+1ppzzJpFzSbgI05LVMolP09ZqbXG0v+Ir5mkobTYcGeQM0iKwaAIVZOxOFtl
b2/NEXWB77QXOyJ9ENy8tyT3CE5+mLXw5a1yHppdKiDhDvifdkyzmwNTCVJPesyB/m1G/rCe/HtG
Vornm/d0hfIZa0palE+ZB4SEdJ0OsDif3j/0s0cmTHpSut88w5kqEGy+RDp602lIHYhUy9+kdvRW
Aj3A1F42j53fn+pYDqfeQlBGKU23wMguEyivQ9Za+nlQntx5IwPkqfxiOhKlOMJn84KdTgKaZVoJ
sX6Yp+LgjyJsN7UTXYktxDgk0THJe6+/SwdI1mJilN0X/jEz021dzg7JAzNpDAwfgha5lcHqGj9m
ZMsRLV4iJHfJlektNTzorUn6TLqdi0a8ReNUPLZm8ksTNpg6kVMIaurinDSCBh61DE+YwUR1F3lP
BeG6px5u2GF5AVoprwrBzLuZ8u1a5bypoia1yNXqz942fcjImnEgYI6QbO4q0mu7dmYXt36rvp6+
aJnJwIsnZ2UKYJswNl5DL5y+hI3dru5Ucu5Lt1kuLc1IEj6PttYSddcQNNrqzQ4zmfXaQEtcASUj
iXXqHhLGyWs6aoE2t94uL/vuaTZMkJo0HZJofqNHL3d+6etnbB/9ZsjLcndvkSez99G4qOz8ZmgD
ZU3yEvrG75yWzZkj/UIRT5JjiWnl5Gb10/39MeCWAURymdnciyGktwRDjUP9a4snN036F6PP+WLK
3x2HpQkJROig06XDNLUMbKAEdmtKlwymHzZWuAukObs2IkFJtZE11YMqXO1AxOlD41XAE7ukP3Vo
iC6ICZCEJhP8ectTRzRfqHYUE6TGVhRU7nSYNcb4/90D8A8mPBmAHmbTek80XTt04fw1heqhKT11
IVQO6XKGtG0nJdQccFwFT30keb2iOf33TUCQ1gSjuAbiSflG55CqIuZMZxivuZ35+5AMJhBo8c6s
W53OL5EodW5NATMR42xLWBNuRiutiJNdLuf8TZo4TEtTlgBsHePVROvpG9uk6948dwClPNgtk32k
FPDMOZ5ZYS4f7x8oJr+8Db6J6GKKznrVm/JDONf7y1dx/C8Ee3Tztai9FARqr7IGbmSXpsf7EKNP
gRYgTq3WWDpRoWeNx9lGMhnoWHpqd0j/OD5GYUvZ/+hBbxGkgDTyiBAgZuWag+pBn+A1VB467XEa
0ZVIvR12zGyDHShoUGJ9S3vv1kb8ZzRhBKuouGlKK25JS0yygqN/YzcFQYdyACQlF2pCMPO2XEDb
a86TKNuPOIRDoRV9/VqPyyAbW3+73Op97iK59xLGkgXNL109xHNEyI1TWhoi+nif5Z11wUHwKNva
3vTEK196DrAdmphr5WSHOItBZKLIWBluzBnHrxDiWsMrJc5fpibWq0qScpNUngFIkc1bM09C08UL
9a597ODV9DmblLGUDWk9TmtAReJZ9vZu6IF1hHqutonT6JuqsHH6SmafYqSBqcnJeS4nax9HWROw
44/XwSB4p/6t+0g89kJO+znpMTOXqf9I8rC2oSs+7hC0bTUNppmf2t/FfLbk4gtJ8gn7CUrkDtEq
Xw6hhI0nFjf5HNXZTx5hgAdSGp3Iga/f6570eX3w9x36EAyDU3tTDcurnSN7H03b2/lwAIP7F2hW
uVvr/t6GYbInDBOQEAEWtYKgUXWm2BDMenAGm/57k8T6hXCzjcgNbQvrKHxzICXc7wlulcN/Dzjn
OVa+UCVwk/2E2QdXkXACQYa6LhAXoZbFkT2lZXyIq+QcVmCivTxrz6RjxywKYAqXHflaOA0M5ERr
2QEwV7sUASOecbunhqTe73aO8OPH/351RC9BRw+HU8L0UavZonoO/3vlzBVIvm/oQDG/KC4lNuX7
tzf0wjs35byDjHRsE1m++7ozY/JlMXW9+ARK68/92hhR3e9bJwLrsFg6UyJlG3KnVippzL1uafLJ
d5o1CE2b7NF6PSyED7st1pGsOVPliHGlzkCj9ctHt+9eKsWjWnrRA5NZZwMRRnv8v38ioY2/i8bX
3kYZH1O1vpqtAQJ4OkFZND91Lf+udK19z8sQfWXRbLoYET9ZDNDoWNDW5n3xzftqdb9Pq5ItZmpD
91DP/T+TyI+b1dEjYlr/a0N/c8TlPg+F6l+8Nv5LvkwiZk29+hL0m1Blt+69HD5GXXac3/AsHPPh
M67A21q2MjipQQMoycJbOLPo7O3Aw95MGQqUxO0j6wEMUz+58QdVhcKRRW3bJM31rjXoXd/a3ceD
91XKl/kOJHF1yKPuJbQZsQRxtOcJUodSGVi/wlk+dQZrcdSj3WR7PIHrqn+XP2hDBoY3k5CylyVL
mbqx9eNlA5uyfdLHOkt7htEBkpm+GeKiRgSonaA8jRd6r+ZeTdnfKWapMqYJwy1/Im4MvKLiT5qa
umeYYoQb+P3R6QlBun/QrDFa/+9jYQvtx/83UPc4BDJecBxLGLpnif85UC+EW3eFM+x4scMKbBv9
/Cw5Tmg3WPwNTG8tcXK99NKg1GWyQWQ+rsEJw+4qhnbrxpI32XbeclFOVw6X6WmyrOdE98arpn3i
az4bWE3Whl71u952m72lj/7mv8cWvHc0EdFTVNijpmV+WXo1pyFbmLuSkvpShtr+f3+97IuLBuX/
lRD4uu7RYLcxltmWb1r/4xUTrMlyk7jx3i66N7Qx+0SUJcGPFZmbNqKxMcop29C2G5jg9jNi3hlh
78qJ2mk9ELHSFmwbdiNP2WyQPCdoYxhiwtgpGYRqkMEr+mnQi3rSJId0T2zgDCI4eXRJW8IGn0OL
I51RGcgWc9cEZwfVjZwTslhBrOTOnhWwgGggfsvGUbt7zZ28jgWNW6PdmjMQh7lMsoDfwttNSu2Z
ldhE3fdwtJbMP70hEU84QTlmKBy2RpU92z2W+iEklLbpiaR5yKzpRPbyCRBRd+ipoGIDGHcV0k/W
8o+KXKI10WNc4XS8pV0abhzGsEvOyq5nVV5ZVvx6l3UORAK6VV1yjrcu3DUE4RJsFADBGpbJaqzH
W/IaUoguxbWUwl3FA3uAXkX7kMpiNfneJ7jcYlVW6k8B8iAIG6AhBG4fpoFBp078Ei6TCZeGD7go
719csO676tSrsNzi6rUCeuPHrtXEfsi5OEuEUCNh57ZnUuCgGCi65l7VaxuY7iJImBHsevoGFtG/
mmxfG8g568hR9Eb/pEwvdq09fc8Y3dZaEmnoq4sBNXT8Y7V5fxgs3lmsuihvx8zdtU7cHHRclCsH
cyjSPWfj6qEWNE7407SDfYX/CErf8TPujnijHOYKnSRRYEoxhdix+aQ1GHsxshqU7Ghsa1mvUtG4
a6Pp/vHSbC96n/Tw0sezttIoB9m/4jVhapD7lgaP5VzdRoOOgaN5QqIRpEDCLlltbyfJpDdyyHEW
Uv6pJBK/Ipw2UAMZtiZDh3zAvoIDhUbD9gpWOPqKi/I020m1Bp7+Hfn1edC9c1bayarF07ojk2bY
9RsrHwH7V/gb6ZhxZcle5G2nGQuCRIYEW2oxMSB59eOStZeFodyj2SaSVDu7qZ1uRYtKZ+rMR4vO
zjFD0Glk0ZE3c59a899GNGfYKvvG9/7JuW/XAG++uoa0Hm6VAUzaCpLPGT13tnb0if1HngrpfGup
oJdIHNvMQZ+Ni6q3q4M8alhaa5OLLuSnmcOOiaNiU6D4GeaYf0NUkSm8cWf0QntCKw/SLD0I8euI
yNyhWCGiah4fLGldgTaIvcxZ/zwvAjravc418dKTZqFKS5zPWDInl7CGDY260uWexfvMXTyEbxwP
DxqiZAUsRczN2h+Y3TDpybeQ/zeMhXYoMmpAQAzS58pZ0+4jINV811MOHSrGpJhR7OoTlTqB12TX
zOiV7Z5GH+lhhtqBN87oqpdZEOpuc8rc7jG3J9T8Tc8ehUZtNrXj6BlrOx9Bo6DQaeW/BG9NkNQl
PHTbZwRP21Ybpo907uq9iP3fjPACDthjvKZlx7RWMODUKwvxRFkcGrTUq6RW5qGci6swkn9Dzgub
QrG1YgCTHi0BmWQg3DteKu2LV6seAmfQsovhyzIIGcU1AxAXDSuhQUB267dn4ouix8lKtmlGRsac
cQ299K1LKnOT+ay3bncjh+ITsf5X3LbtFkYeIybDvgGixH2UzdB6AR7GNR3XWaLL5XZSG1ID+W9N
PWfcd/QG0lTzPmPRmXCrx/qDMqAxLcLgB7132N+rT6T607YJ8w+oKvtRE8nJC9O/tP3CvVAq3BVj
x12dYsH3HO21l9p3meZf8ZL/PVTk1Y5hHXQVj0FXYF2JEOk52GYJgHPXtTM355KsQeXO3SsTNjH4
+CcXV4WHbTX3OMaHHVeD8N8MvG3JTJTs4Ugd+9oaYI/RpvSAoeRGVK08fYSfMw7bOlOkeOUvuD/6
lU+MbcCw2qeJhLiv3FAe1qtRp1ubjOx1ffZq1EXEZCMuWSl1tuDXuekIxpnDH89CU6kwjkYpNBbS
/ShgsGuGCI9b5Jtuod3yFgqY7zEEUkyqXI5lZ7OsILY16KNoJE84c1bbMNJl0Oic3ptkK9CZB6Xm
QdlMPQkSLApsYE8BTxha4vbmk809kojHyM0qIObnHy3I0kkHxciw0YHJ08NwsZfwcn18jvNK20wV
opJa6/dZXK07RetRJ04OECroFz/xNywzXzb0XqQhLlfDnKG4kHiA6VjfqNnfWQq3hIlLIQjDkk6I
T6vWkVfh9gAf/W+zUM6mtLxHQ7Sgt7VbWdJ5t2LFUX9I1o1tZitfMx6TLNI3BHxcC838qFJxKCP0
IAwz53WVpg+TYREyXD/blk3GYgUoSlRWfcYOvPFAsJ4KxzhPhBnsCqyKGGgqpE/GTO++hYvsnLlJ
sDaRJYqqf8lN8IcfypskoLN1tgQGbpQ97hp7PwMjpqgrAjmnfd2YOyIR5u2QPXWjR1rUHP31mm2X
0OhSvhxQ7tWQxDL5Mxi0rpzxhckpU6guZQyjyKCu3OZodf7E8up8YwLg+xo6IIAs2YAlQEs6ss7P
g/ZPVkKsMGOBRMBsD8ORXQ/MTe5akia68acvTIiH9FEIrn8NDa6fEbHmCHr+Q6ntJCrDWBgvNOrZ
fHin0Vqqx5rgGTXMLMhQTzOMPTxQ0XfegqmEG+5uyjAmBXLqHttanid3pXe1tWcr7cj3zTahmf3M
/fg6Ia8g9JVDSpoKZl6gQ0BqsItV4xyMzN+CLMzsNd3BioYkvlQxM2g0Y7c90B+LAtetyqMyFfrE
Qv/VMC1L/ApbZlAzVlTWvoLuF1FHtQqWpnTiDl9Uz9amC/tth8jB5XnrfM4JAzAqK4OtO+dLmrLg
WCmabWSZL1JXRyNdUwhw5JONtVXt9JyYeKgSC/9vHTnl2iXYl3VUrNwRpm/spz6t9TdiqVA7iV8K
wGWQtAROdnngph03+chEbfnusZXbPMn1zTfDU9iAQkmcyIBbAIgfWjBltzhH2UiWtAUIrjW+wrwm
GTOOH9OwqdaxTxPExqyCrbXEZxL78qjHzJ2bSWP18eTJmMp/QBNIRs6zk5kZt1jjjhyIbjm5c//Q
+2Rnysz46FzG9VanXotCewklZ0s3Wk4FlncbCu8+3us9B15jCt1EpGzUrvXexVhro5lMP4e2iBM7
N6Qim6TufpgZ82yEBqNZ499sFNZiSmIPTetA2tqpieY/rUV25xwDz5gstiw070Hjdj+1Yg9BHUX9
X3nmVTMbwv5qRtQxnLwyf/Jr9V7prgeL7lxYwz9jWNAGmUccYhltzaEgwyiJ8kA3IU/S9YfSndZn
3W/zI1f7yjuWrBGp/TR++48DEHzE1CX1vQP6oNNvWJyseGLBlYezgZRnYdeE9AkVLZmtEY3fwnbo
DixBcHF/dHvTP9BthkAxeTTJcVisDL1ZmWSOkl3eG7wH+XYUCQ9ncWsXxapUlFeiM1a+wUM4TAqp
ChLwUGlEv0o6GeZwMklMo4eYmKsiib+wtrNdTSgvMoh/nlG/W/mS5zRySvCUOQTTAwepje/Eh4il
ht5a2QVWqH26YxqYY9zdVKb4DQvvR3OphQgXHA+U1s9VAcGZPHgIHLa58WJaVG1CmVzoK1lnO5lN
8k3N88kfqNXtJGScXnT9sXMGVGmDt3FHBnRz/DYZcrygRgR/1aTrmVu78dr2yIj/yayn8VmHNE6y
G6OJdmTUGwFQTf2/eYzMtkf5iTEZgDP32ux+5oQ9gm8ZrhDFXlTY95wiZX6IkAVSarcrVTNc8bti
PA+eoUHYy4Oud+xnnFuwuZ2/EgLdBz43lmm8POBOuv2UmHSTawZXRdd8YLLqF/XbxE4kbvQjWW0z
QdqgjsCxIsV1Xdd0IH0VbrDaeauy7Pc5gSArWZL8xRLow/RnuZYjyvI41lvOkIR7xR7DV5ILYSk/
4Ck6jaEHAHgZT0mBUWmOs2018ahVzoA8QpsvUm/wy1b2WWGg3GbwXdYigeg+deFTW6dfOMz4h8mg
IbXMXwumcru0IHtaHz5EpX0WTfSGmJMFOfbgtBL4VcgaG+KIldW3rw6tMNqQ6Wfq9sXW8sjNKIvK
Ogg3htemL7oAqxvWDsbbVdHHH0oNJ6V07FsCRo7DUwRNJvc3RLq4NA4WiEqNxIojaR11czAzpB5b
wuplSFoiBAE5NT9FPYmTB3eIAKka85PuIDsCWO1w2s/pSD/FVeccCP7kdZXNtOFfHVKtO7XkUl3t
5sEuSGrNCBTYeOnMccqKj96Y5V9M74obV7NcvCNkduTm2RykeUaGgTAp9veTW+6BFvy1YxRWua4T
l2NjfOsXU0rtErlscdxRbhj4rf86bjlWFixhmAqEeWW5p7/NM0Qv2GQE9qKXBIOlZpdtKW7Zanzr
T58catVXW5ywvnrDLYt9oBsZU9QgeJqSTm8LtiPKSfxqq2OU1dvWQ/E4i1sv9Ge8Z4icMWT1zrjK
qN9EUx606S/6Pg/oApDwwRN/dCUAmupMmFs5bOO6bvCKsRs1mFpa14M2Ul00Ff/1yFp4aG3KdYbt
p4hSlvEz4Pl27ffZzFGNUmZIozVxqcZOyLlcjaXx0NjZQ+xALwQQ26woTxGh2eXDlDAsR6O7SP8A
76GSWoXFr6Zp7snI5V+9wl6oa9Vf+jOnSU6MKhieBk4nTjmjUWAdmcsY0swRT6GHgl1YO++iTZdS
mnPhrBO4UfnbPCrMnRX2O1vXmIvm22oGlaFFr7PUA7TdIBgxXbPol8NFwb/YmxLcbyv914THYbCK
d6MCpdr7DSoKNyHoihAyplUF/S/2ErWyffvFIz1Zc5D9cz5llNdbZkC7a90tNMK8nw2MI/hdYCxd
YvswZmP1OGkmB4KYMXpHhu9kNyx6JhehKEklrkTyRhwhqW9RUFcMIdpQre1IvgPAROmzCEYyA9UW
CmDaLh2SWY12SGSICwxPmtMFpCvh+0wXYNBPFe198aeuUd0p6b7UuvNcSTnQi6KH4NRNdM785Dfq
4AXNMiEp2/8aJ1LAYxdZwdTI8xjOb5lEgjoW+F0dFi8jyul1FAznPD0PaM2iOwF6big0ka0BabFr
5EEKpD6IeSZdHRQzHIbuw2m0wltrwRftKsoBpytAALKdFxaStNFG30JGJ6rFeNu1aIDSgruUo9s/
L+6Wmjk+a5Qv2L6ITu/WYNT1F5sG/Apq94/0xUfvpf5miciYrdjaZLQmVlpY7Mi1Jj3che+DB6xh
ji1fbCYtDaLBvqKwiwXUCbOq/qRcyLW5PMjMLYn5lTUBMnq49mrQXPOSuyc73rnUpR6F5k7dWhPY
6VRZMKdQPHB0Ue7JeVrlTXV0nNheR22GikmT+cMoOUV2ZeTtp5GheKlPHLLxJNcjLJV0lFeOzu7F
JBiJ2Zb64Fh1KHUqAg4qw0JQJmpHpkeUMXDlhwve0g0MqIIaSb/ZKTv3QP+DUDWHI5O9EH/MCbgK
YS29cREtCbTNso/HsmkCpS3MAzq2YI1VYEWGsbEsRH6+5nA0sgeyGqVxTCyzwir1mZfzdaQvHYyz
BoOErNRVsYgJII4/F2X2T6vNMBgTRd8g6W69kXt7ydhUsdakGr5138vDjYeXdj0ygNtm4/Qk26sK
fdqWUOdWZsVGqk/ug5uFN5hFL6RYxgGFEf7tWvskZydeG1XF2RrtO9qHHFMIx2YqgcX3SoCQ03KR
6of7g1m15nFIRpcBguMGXrFWTO/MJZFAoPBEPplT6Zunsvyqate5uLNHgmPIdLbn5uIxRCGky/hN
d08ThGGwEzSyhuE7t2OUafpEfp64Zmn48xUSSHVsS/E26Ow2+MGviW88yVT76SewU62szXUlZHTS
l6Y4QbkX/CM6ELGbYCyzw7AdEd/uXEke2AireQKuS+yatBBY6sAD6sa1V5XOLzaZ0dNikNF82z8b
eo6KD2w38TukFieBnSzZAy2hlbNA7SfIzAJgv7F79elJUgJUMw3nHBLCahg0iFqKBk+UbkSM42/I
yUphgBDwXoIkAKFq1BTyVkqRqrQXBx/vOumS54bdZy1Eh255/OZqDUwgvY8MYkJQZyhlZX8jA+Mi
p4L5rdMhhUDNnMubnmY33+v+FRBvOK4gexTKpSmA7tYyrrz/+T6KuRWFou1K/4StKnmcBs5oyw6+
HSYNYqvRBT1Dj3VKKYuznJmsShFL2RfXVwjfqTs1ZzkiNqBzYsUiyomePZhoGkFYgmfvohTQQEQz
bt3qk7kFXYHyqdCQ5zojeHIUHith60iJW8wrrtAvHjDTmUATULDDHAgET7u6iz9tEo2Ykjqfrk0d
7Lnppy4yUmhUcYimyrzVkW/cbLqB5FPcEmOfWLva8NOdOxTfMlpyccdU0KX0erIy6LV3z7Kh+z0w
SNw0uhtoTXSxcrN6Q7Pvzy6236sLs2lNj+RXV0rxXnNwaA1a2ob49WguqTnRX+UbWeQocEXxINxB
rr1OftDwfyT2sN3Yib+aR5oC5GEjtoPbN5gofvpoRFSaMTRvKp/sXm8IaOVt2p4yzMjOsmTvFqrZ
dfWAQ2DEoxMjnkBDh8iqedTM8mNogeWNhX1Z/g9w5YBoPETn/1AZ6d9Oi+BUMoAbjPYtS3L6ZQVA
5JxaTXcyZFDla6TBfZMMTkUPxjdN0p1D2Papn6zXpJhatKu6y8Uf6Y5lS9IC+2G4DHLnXHw6bn5D
+gEEd0fmpxkkLKzruUvfh35is2FCOugYx7KSxL+UNPMsok2Y5BRBHo4rRLjhl9ujMss51rB3rmLC
EAJsUY/oKwBE1OTaV/rWERlB4brbXdOxWdue/Y1n+sDOxRbQFLipOv1vXZp/W6tArp2y0huiuclE
gc9GAuBrInwwVHs1m5m0ujb5JxWnJcM5Z4jngohQsI0xkPlGsskaEO5R2jAQYs85DbXsj6hOZxjL
lrZq6wZ3rcVUwWXeqFzaZgPsOtIs1c5s+1+V2Gc8uuT2pbsyRpndjxPye9/5sY0b0q4pkKi8sRiw
kwkSy6ypxHiaPOmCjozZDo8kDRA4NsLRA4sYxHr/5ZokiyQVAh76fETHWIQvw4ggLAi9YaPmz8Zt
3vUet2omcMpi/HvODNotiPdpRQ7jyZjbvdHkP3RjMB8uolkzzunBgPo1E3GurPRTq2n4xhXjEeXp
xFa2lhu4mYKBHTqv/oxSsE/1s49axEqWzZh5xtC18brDmDi43Wps3eRhUb9yzg8DNdfGSmtMwnNl
EgZtvMsrkRFkzIbdNp11qi+JMI1DXlfXGoJG25XQukd62aNpvBW1wWQieYZ5om2RvjGysYh9w/ED
vp1Lnc/hC+6nbTNKsQ7b9jke3D/K5IpDtSJGE8HE7B7Rb3FenIb3tqEPps2UtdUwHThgRg9jiEyP
4z43g1qhxyAojekGmUURIE2BcSPxr5Go3yMCPECiXlsBKAVyEXuumDkiFm4LPnGiWLr/TuobMtEc
GA3dpxqRJ45QXjgtk9Z5iMzkq/TaYw9Ucu+HI7R3wKGi1Fbd0GDT4GbBVdLG6mfsuufRhVwZRwbZ
y8awNdLyogr/pmUejQC/VYdcyGptG6RDdEWPAw/bpovkajWnCj9Q2D/T93pXjr3X3S9BEBUiWLfF
2UkBlYQ0kYZOT9aV7RLZOgat56XbqESW+pV+lUzliIOVlDclQaDh9OKHpM8bjckhZXBRajMyAKVn
3ZpyyS2rAbba1HzIPMYD7VpihIidiP3+3LWGt5OF/uwt5pKmyYPKdPRViFKASQ9BSzVFGlbKdcmI
dztH5d+kJcQM17a7kTnzobHRbp4gSL0k/pCJrA2ZLV7XHgMrCTo3Tsxnt8gQA1KGz7TuzjRMEUoi
PMXhbqNgykzOP+iWEgb1ZN/dnBQC3oRNf00yj095j5kCSMvyfhkdIWXkPKHFtH2XYF5/m5BdtOhi
ARCm9pomtr/N+Cm05QDO1aS9J/xcSyPkTlfICkk/BHFCQjwxcoNBaJMV9Ye20kvsAM3JgQ64ViSY
Kjk/NaYkvcetcb1U0w1fCEt7Bcg+3uhutvcGct9i/8mNAPIT8gCIJftDRxutXY3WvewHgs81f+9Z
HJWrNqEz4TQQPwR1UHF19JnczZlRAsmkWkigiTuQKcj0Z3AiMEk4SPqWKFvE9mfCh8pHuqSYInpS
JibN4fToZHh42mJ8LzMU1tr0MTvc77nWfaSqMa6cOs8mdKof0HRQlJwSrC7zROz8gnYFS6mZ+ePx
/iGW+kqMOEe9ccRovvic7x+6gvySPCxygHqxONL0NbZuXagd/hNyZquruRjoO9H7j21eXI24o/8d
9iSJlJXcyoFoHyo1iT2WL4zEat8Nd3WJIyhGm9+VVkIXsEZN72IF8PUbMb/paTyKyBmeUJI4O2W2
Z7usAch3xHnzlNNPQki765ysDzxMv2fdrbhW8aSejNx+o7mOBVLQDHQLFH/JkHo3A3feDslBjXAP
NREwmAiri0x2E6QZciMOxJ67F7l8qGvkQ25/wZo6Mzgb8y3K5e5p0sSpzATjEAt3TmkuWVc+Pbqk
B8H536fLFyY0cWrUtI0+yPCsTSTHZVXcPTFC7oIWOTnQyQSwvuaax7vkj8wo+agMTE6SpvY+AR3z
yKxvZxcFc8wEr2aZAVbocxpDA4xJPe8QqnpjkLSzg+qg+yqWzPCGBso2nDxEv5GO4jGucomfjVRz
xfDppeJQqLzQGIOmzn4n3E/Hoia8hSJ/uvrUJVfpW1ufrews/8NztDTw+d8um8oY3pFHgOpQoEYd
KUEr6g60nsZwnG2wAJxDZvwpbrY2OR0yITRYgjq563VVfJudxQs3k3cOye9Jpw1bLfKs55TchpWe
AQ9RcXHNDGKnpoHIx2TsT2gYyquLPInAeUiTJcEgIwf5XsyCCECvvFRDZ13HzPlbUVJs8VfWG5Cv
8bkf2Bmy1n6+X/MeUZ8tfPciOvfJQd7fBqE7X7OKdLfGtVy2//do9PDfeRi9Ku4tKr32mRZotrWn
tty6skHMmPXuqdcRupP59Nz69FUR7AyvkSCMT7H1jqNnvqdOxYZH7+BBq31CvuZiq+Ezeg+n1t0C
GKk/o3o63n8aQefOaswHNirF6TGqrR2gENpIpifxw8PRzGw7xc2g3Gcv726kEdCoKZPycUCOu5wf
BK3i4svXuwLL9+S9pyoIvcI4h7RrzrmvDloyUL4aSj3pUZWfIqeK12Xe0SC93+1off7dRYH0MoaW
aXdXtfRike0svwk0sEngIpuyhswkMJJWch7sbloO/b9mMcxbfMbfckYX05bWq49Gj8Y3tFpinepd
2hN9clfeFhOqmWLOFGyPiUdf8oXBLQnAqZpubVFPOOgMT7YsNu3kJWctyewHM46jTWfhgJKa/d01
s3m2pn7kcDeXfG88je5yT/uEaL44s01EZV+52A05Hf33ZCzPwogMecHf5DvcR/qRaM6/OFPjx1LU
8mQr/3D/7P5hijWD+9zXdk1sm9uqCtGSlwOHRE35Jku3icoH+Irl6fV74tolecxdvutG6EyssjZh
iEPywO3LzTO6VE+1D/YNY8BqoBN7nqtovtFrg8mLXR9+YrcpyE1mftdVl/sH5GHVRY9eIhln1/u/
IisQyyx8nYa0Mn3x6+hTWb4lkX6om44hxFy3IHc7NLOSB+b+KfbB/jiheznEc6Ox/3sdA5Qhvuok
GZFeX211VLg0ySmPNOINA4Nh8obM+3PFkRnFtR7uQviFrCeh2tf9gqO1+uJFp1rTwUWSblj+FrGk
Rb3kXaSxJS6c1H7vaz/G3matzbG+xmt2yzK3eMn1Ak5547xx32XtQF4S+ZxkgLQ7MBnw4/vQOCDM
zwLmNsXbLCE0RCOq0Ll2s5MrCmM3Djg8YHlFT61gqe847veTJzbGIsS0jPqvrs20pASCm44olT9I
nk7k36DiqN9jv8a0qEhy7ssqP+aW/w6ZrFnd3zSac+FJeNtSd+zV4HXzt/INsiRV82w4bbRVQ/dt
ZXTyXVU3JAtTy6M4HNeh2bFR/B/mzmQ5ciVdzq/SprXQFhgCw0KbnAdmMsnkvIGRrCLmITADT68P
WW23bx/ptkxmWmjDU8NhkcwEEBG/u3+O0JTembrTHPHvLVkY5BUWNGU+6YhcoPBMDyn4Ewo4GYAz
3ev+PHPnp00y0EddBdWrn6t1ijFoqWFSolW5JesdcA/TJWnghvKDV0qg9p5GyigdgpeeQsOFC4zl
rhd+fY+v66fO3QTUwiOECHtV+o11x6GiWcJjbo/DpNgyd/pD1Q+/7dhU+8LGNQpOUhKc6sp97rh3
pUGtKru9iWfKnNmuQu+TBZrTHEVElaO3h1onuqaY74FR77ANxHF+13olIqIBNDclSt9Ixzq6DmX3
JXQQhplx+NSAylrTln6N9NogCu7JLaf/Wx4CZMQupfH+zh2rQ1e/tGnrXZHAfORd9wOAh/eiPKY4
DNMZvacsNVjzcgTswrtXFD3chy/hkEcbfH7BKrRECBXQEvRGDwA80JwXrs9gfmE2konx6IfwPkX4
WOoOgrzPwWAeWeai9C8M6YGH5zy4SXO/s+XkHiq4VztOg8iV8fPU9+pC8mRnuR5m/KILNnppDoTI
NhUVN/d5AFmzCVkV06BbY0Ag5NSo6IhqWaybPG4+hXEcVNEd8s7i5wis8V2ToIpidrG4B9pHI867
g8MNsJDO6NCG3sglee/fiROFn/P354y6e7hFOcqoeA0FBvcTnrr6EPeOcwrnD3GsIEfZ1gVXD9DT
BqEzmU++eUGR4ETOunBS51f2XKbsxfBZzFNbYgZSNefGCLojaUAWWTNi6m/uiyxunrq5Ui2AYTc7
uelJGUAnamqnF90j1n15l1D2RL19rBBr5LtskuAJ0RD0cUvRGjglZ/PnLQjygacXrL5TNcT3WjXB
LsCByyiFQU3fRtuW93FbBEqATK2GU1q5Rw0z5z5Xr75e7oJSs64uM202Sd4ymz+XGNfOs43oVEz2
eABw8lEmRXVMCl8eC00/pf2EhF6n5iHEWg1UEfJlNvhnmjmcge98/v8g8sSNnm7ZcDrLUhXNI43w
Z8Y0XDWx3SQvjvksWlWt/vwUdTqUu9tLoarnhE6BaJDZt6Xt/vw1ZOmNlgX9s/PgRFq987ywWhWd
4+002h82QaJdHFYg5pU9Odnc5SzErhC4Z1m6D5kX2sDGzf4Ul/ItCEGI+TNRJeoSd580/X2b0ZiA
9/WNAfzAQJFoIAwCc22kPXaPCapLFxnFydO31dR4bF6bYldU4jlBGtzgm57WXe4kGBe0mMhDF1B1
V+ZnayBZ4RKKeKubt0mjH1IfJIfPzjhg6mCT7GfuQwpcipHrPUkGXhZM5zXgo5UjXG3VkgDZeZYt
mNcJc2N6X1MtoeZrOCebEhWVOHXKHzf9NWfWg5mqYnBye4HL1hQnGUOZSIL6LuO1CnxpPhKYe2CN
7M7s3RuI+eDdmsmvz7YREJ5yjOGQWhy8BCi7XT3qE99R9KENrfPgWyuqSvD++k19tTyawmHklZQ9
i2nXt9bI0Wv6cW1lcLIyo3utdnAQjViKiZygiAgvPGZmXz/S2kxFHFYoG0F33v7wggSoKDmdrEOg
h09exTBWq0kKlCmmSLd3A67rQqxg/BjLqvPkEY/r6oYYM5q+W90CYk0fU/5VUi0Be8F4bhstWooO
yIzyzNc2DI/QMlOsD5hKulCbDYiD+dqVGD6KaPrwPFNt4lBBTpnXtAatSJNW9iYPXdthLx7UtNIJ
2j02uXfpY9GeEludgFAMyzLA3ObeQ/EcXhtkhLMj4ffefmtUKW5bE20ncYLxldJ0Jt+NtrIY+Txh
DrxPg/i+qR15NiHSsUR5DmODjE2NhXkllV20k5MD2wNO5QrPEoE8R9OpTgmrHRhEEoIWqeq01YZz
rBeszd20zwnO4DPwq0+j1HaKatGXaTDMnQunQ++89CA0fGy9DNTdQLPOCgL1LtMT90PMaf40eBiC
Q9J5xOaGQ2IqSfak8qhDjCseE9xJqUzLQwbJChnAfLntdtzCCi/IPRym6RVc3X4MMZDD+5OFC9q3
22diJU6XZoa+BNABE/PaUK1zzp5yPe63CTSXj+TSR87RC6nb893uUa+o+wp63FfjYAK3RT8wwF+/
ir6jsos6HHxmPWdEBYtWm8zg5NbWx81gH8po41mgNWAgceB0SUm236r1nE82YDyIwvvJx1CnZpwI
pwmk54YgeetWn3+eEYossdaZAhRhX/l3OMDTpTLxGSAXl4xn4UeUBqrZbau2Ljrm5uyc6nXjddyO
tnaw6uq7UyaPdhUeKfzlZQfvQow/yb4Lnxm4joNSwa25dr51QVd84uoqzqNji0NSEOUZYQ6gVhmv
tZe+e4lTPJNKfPUs5yepidNjCnQWSYsXl8dIdon04EslJdWTocWz9XbgbfGaHWhg7nfhKD+LqSUl
VLkRwCk5Ev+dj5YZGzlC0RXFQW3nPKRpvgPy8Y6pjYOeTuNAwXkwC+6pZ6UROSieVBDcT4DK/vH5
Eyj1xQ35RD6HhgbCzlshqDTpMog0yo0fh1TLLg7P5R3HMgYAXWvvJlsRInUovddiQHBMLnDv4Hoo
imk6YTy1Fp7wu9eZK4j4aR86WDj3xcj/JiO8e3OQUfPsx9SMFK7CuH7QtVlkD4jk48x2HoTtPlr1
sEvAkrwLniBgbFeh6c/ViOarGklly4pD7oyqGs0K/PG8ZfdihkNgYa5MgF9uh1WWQWNZADTckd3D
ZJp16S7OKSwIsjy8w0KxbQMaXc2oumYVA6WuKPBFsfMbBlxJrUqGjRXkW6svt6VffjjxtPct8uuZ
iOJdkE07Qlr3eLDjxVSUJ9/fTrNzj1MJO6/e/cbpirdYsdFji6jtc8uHtbU26/4iEkg1Mg19+oWN
M9115l2ixSf8fZ+TBA4eT+W9aKNHZp9LPClnqyMrnhrpW1utPTKwS+ljVwnJXvh2ufVNa51RDmHk
+pU4xEWrw3JeObGP99GXiVnX9cJXvfGSZS3RPwoIeZ1CZ9PpnmYQG1Op09EfLiJsHWnEHoJb2y7e
glb9yuncw2lavjop4rKfin43ptFeKE4p9XjMxoBZr3PllIXNj71cT4iBxSZYU9O3Chx6MD03XuWM
MJhaFRtbRwzFgKB26dgy6wMptbbHipHdSGWEO9Z3us+Icp78Q0m9El4wLqatvzNMWadovucujFyA
Zqx5sc/RP+3CU10ELEW0DIa+cXYEGnyp7DeJaxJsNXotWQjeMQdRwpsggrqPGPZxULQkPW3lyXXj
9Ghlybc+NOCarUqt+qx5ZCq+SzEyal35q2IIuRGVeYDfQ8qIhuc8jujXtJ8aCkRGy2tXjAxkaV66
wQZhVkZf6WwM7Cs2UH6GAFmizW3c5qSLUj+5peI6wqnaJA1rRntWcf5ewqJcxlPkYhjUfqf575CD
B2Yu+8OBarWCiXzMBlKOhqrau4x1DGLDFRosGJAuXfgaNGQEoXSpa85jJr23mOnZklbOZOGb6Tk2
3VOfhNrKMINXz8YeQ9AbElltX4YgPjsOdmUmdfYO8/olC8gjMEtrlvjllyB8eXzjr0OMi3Ym2+27
OH8KuKBUnD4H5bB3StVt7Y6teVTXD5DpxRKeDLXw2cVsmgbfC8wCUkWPY+jtXTIBq0C03I5F9RTq
IO5QyLDof4P9pbY8J0xpp/kmNxgXZJ71u6WEEigqqnX1k2NQZKbFDzWG9skqMAPEafarSo0vFeAC
b5LY3VdSfReDXCvLekhBBqiOXQzNLzMxi9ZfdFst+aptvCluG13rruaANkBjrSz5NKjQ/WXWZ/QB
RAK+6DI6JBDmlwb28TQagE35EkUjmL10boubjT3bJPqP+QbYDM8yqZBOkl1QqXPh2r86uFGxqaHT
ELOgJlMnq14VyXvRev4xi+7yUg0Uo5u0PlfOAsFdIM3RoWWgkJkeWXBUP3OWyHhvAX1YYfni0pMH
AJMTXEdUOWlgomDt23pFpGMa1pD5ano/nfI5jVHOYiY0UwG8R592fjRNGxw+c0ccMRcT73jfiZGC
XlgbeB7f/JFkJY/vtcPQVRicFFM62hPOfhNFWHaBHlaT7BNjes1mvALbqQJ8VBne4/BrjT5dTR2v
b5/XLGMpPcDJewxU8C7R8c90mXl2Q+pouxBNOtfKelOo8kMWbrvhSvqlRjgDJSlcv9hTx9s/Aini
hDZDFJxy4Tb5BzRnwjl69muCIbnjLtrZSf0RaK6/QLb61GseVU1EqQColhK8HrYnnAJEevYjwCKo
IuSKAlIgfhOYG8uIqrWaqvIyJVgT8c7TyYcZS/MqdQwU8mKvsZ3iZ4n2o92/NjVvUEl6rShTuZPj
GTfkDgf3u26JgUd4STiTZqLRfajmo4eynftqyDkhQQw4T2r6bvuISQ6adlR3iuMH3s72DGnFetDY
EsIJZCUHFkqIAHj06M9PDlOvnqOye5hs0BgV1nQNp/RqKl1YexgYjbbjWcggGq2j7Fd2JJ9rXStW
dudHd2S4gyOOhYsH45NFJF5TtlWcPXTYNQt8vGodtc+iNXsezyK408BPXJUq2o1+aq6YQKP56jQu
iKTYY3X/rXFYFn56bD1T7k2flDZXuj14HNxDfATBT6ucVzSm4qb7rLFQs5GBr1nSVAdTdo5nxrs0
ewOqy9JHORoWt+ku1L5suNlQcjGCREUJIo0bfGg2bUZhQ9kjlwzpGzfJW21l2AgloFzOMCBQHI24
RqqM1azwNyOWf4PKCKrpy/KONA0u5IJwAqadi2fieU9BPOL7WHBh5Tj39PvScPaQTPZu69vHim4z
yEvetu/Te+nO0ZqaBmZSB6q6xiZZEdngTiq9ieMbQT9KCO8Z5D7SeF/Tz2gTzCumN0q2nC4Atalx
+k/NhxY7/hIWAn3Jnncs6kwiG51hWNrIk+He4bzJbTdSUUs8cBsoA0cFTJlpdJeD0Q3w8uhCp1hm
4auRcDr+tULDxuygNhsxhEDPOfuVSzokYHzltcgLjf2Me8u6ZOnRoEdcBBPi43xTWyQhCjRiqtQY
yPn1NUumTz2OxUkzYvXoZCcrzndlpJ0o3DJxHWTEK8w8O9YuvMecma2Kf8qWVdjORuZ8mXoweQKQ
FNTQdMHtbWi9yTYG67aOeLIyDDCzAhlsidBJoaEJKw5PGcNsXS1UwIbFiXGAmgam83Byz15vLwgY
wz7COBuQeUlI4cHyiNs73B/3mgwQN+d58O2PlHPSb2Hu0jhNDVtb5QvGz36cQocwxJFmaHdpuh2J
kiFhiGkz/Tk0eoatN7M3RlG7XJdCO9l0YCKHmuNHJSVeANExXgmSYE9W1FrFGA4fb79K/+NXSVO7
O6v0PlppxI8OI6oFVKOaXUKUPGZOmWIjEPlShw3HNt3NH+B/0R3IqvoMttNdoASpd13EXwRLg28V
bOsOa4w0pndC8vEqVHWCl5E7LO5agAdxVz+6jbRZCJXzrRvvgI6G356O2ZWjYvRcgMlG77XNI6qK
e1dz9fOmi20/ec1jFPI4S3K/PDCcnA5hYinS++XSslv5rRlsIE1GoI/K4d7m6HX7MNXqSdb6GrVr
OgIW1l5cNXK2VeVD6ljauaR7kvXwR6/d8tHnGHic+kauQmzKnwqotJtq+/5GQPGE5u9L2b1lNZCt
vtDrQ5hjEAmruH6EsBZsjdLwDn2tBaeWyps1Yc3qnnnu+jYWcOET7uWLgZ0Sw2aQvrSh6RJrtupz
hDa49ECqLq0ewa4PivHDi8F3+cbldnbkMMst2rntU0esf+UMerc1/KJ7crF6L7SBdQjSzDXXMrk2
tGJaD1OMuT/zLjW+yx1HzmZldLbxTMtU8ee3bN0N5aQnsmbmKSo0uo1IujvMlaZ+VZSutXIdn2r0
KIWhqbV1sI44Ka1QpqCboE52ft5dJ708aJkR31M51l1NH8JBDFXHsI9B1WCk84XHvEfzTrdf3T5E
TJ2xSFbd8vZbIWwqEA2Qn7KuHqxhTprhmV7VuVU9/PPPcIYAW+B8u6XgRxKIhOzSUQV1HnKBydrR
LPZPxEb/+RfN/Le+zsxCisbf/OUvbp+b9Fe70YfT7TdqQH2CW4FFIw7v/vmBIbN2BBL4H3+qygxb
XIz3PU1q/5yNoX8OIHGfDJzCgTFMJ6thyDhSbtu6OeehySjOaNvHBnreWkcXPSm8CGjE8bDLgyTa
U0QfwonSKY9qnfBLG4O9Ztc1NzPZU2oULJLiFWAJbNjvBO9+Ihm/WVMWA4ftvUf/jWkES4weyxfG
+/W+wa24uv227GP8Riw6mxan2zwqmmYu28S5uO4KJEnlevZBahNnvxAeVVkYu6rojbu48gu0q0on
RClp+Jvqr3EmXYDUf6n4vt9TsbvNopBe729XtzN+WoamtsYNLoLqAn6waii1nYHjXUj9Ulua0tpN
bXlMcQEdDYnn3kaNPlaGJP5e2rMTvTaTs6ggUfKNy6D1DjfVgC9pLm83wpAlgCD5J4OZYT5kWbVO
spJ8b+iT7WRt46mcLQcrpqJv7D1ket+/eh2uBh5x+bL2mIB3Q149ZH62v5EopBpLPmFGHKmIQXiu
u+EXkU2rs5sPe5PYcX1Pr8dbK81xH3pRvEndJFujBZT7qNkPNJ4uby/tf4ziEDvxNzP/IitivjTt
ncdMZO00jB8IqGVPgT5sQluYl6JlqzoWChBuk1vnejJZOgKX468iYaMJ014JG4/KDaqS17DxhrJh
hxy7zrZ2uvYhTjCqGjFxNjU1OIdkmfo7bYyWt+/69sGap7hDTDRPesGdxDLPCck43NBLAQmNBdJJ
fKg7Tq3+xOg4wcvBw6vaUcVIRqVDCr99mKNcKrKTB1XVzlavo3ZVVbgLnUn6p2w07cdKDzZDkBTs
UYd+c5tkiMzin545ULj2xjvQphvXeba7Pb5c5zHvm/bEPB2u31A771OGeT/Lsu5ccPC6+zPqKkZF
JlyNe0C3JHV0SKUdmYFqhjqZw3Rwm5Jgjpu29Erm8uphxiW5zAKV4WRGkrSvdsT4joIfbOVDp+4K
H2rlUAn9MCiEY6guwLxMxI/edD8wtY9mEV5RJ71lyWKxjsYQRFXEVodX/6YDUD5cHvN7gKCMtmEg
PzuC/64SU/LYZKP7ZpAJqCRzXdPgzWqbqHnUc+uz9/XpWPjGR152mF9lNPOq9EtPMlSixeYbOfj6
tp6me6ZrMftwFxYpiOAYzBUUTvmZ+tw1tw9UZi010pSHfvB+U8U66qskT3ZtaigTQIi2cW1UVC4G
fhKn0ZcgOvQlgz0djLmTEmqiHc11C+J9ej6uMxAkV9xt4SXNpk3lOhN+W2KSvlWL8wglbSFnDdRW
JMdwDqwAkIwfIqJSsyQliJXuaEeZezAxaQHdYWemNyYb0nkkJqtyN05z44tg5oOnju0OSMphV04k
LPsGW86aZHJHntOuTDa3pgn9zrBwgdyBZ1VXP2k7dILyowPzszeN1NzBKl5NhY8XiLkPEgopitZI
8cHQRYFWSMGK7v6GiPIyliZXlms+cJMcgH6Bn4q9304JjsJmN302I3s78VJuzdwDGiomuk3hYy+V
Qmi1HXiy/qoQw32ksFvCKg0JsxZqvCiSGVQNNI9eYxHm453FhHXKlftlT19B7SKXy2AJuXVvVjUx
ssJ+9HyFwTOD9p9s7J7ddi3oPhmy5omdS73xKtzlrGPMGKE14n1tt1pJa2kUnCIyVInn/KpHWWD2
quj0zdjE03oYg8XANE8gu9TE2gOfuUc2u5ZNU26VrlGdKyqut9YBJ9nCo2DTO5XNVe8FhNOEgFGG
Ddcwf+jC+rRN7dMi67nJgVk4Q4P33MjURYxavul7793sOMbA8N71tYkDhtqg0lDxrm6QxfM5fNC2
7rPf6e5C0w2w5Em+4onblJwvB4AZrAT8j8NkvdGVBi42sT9j4XxKxrlkBdxDOWFKgX540nReiCaa
jk5cz+KIoM1BoKFPpH4SBAw3ZnBT+ZxkwyL8lfYGbbM96ZG4CclxT+wgm+k+N+uNPvGDEJMS7CPw
oaZAO9qGDIxlGkc3K0nmEtmjYQbrQajiJZH2RZgFEM7yLidaYy0dUKOnKKH6XOJurzCDtjamqtQW
Wx9RchtXsPdiGoGTkDNj7h6b0sLAXkzWQoywmzUTAEtOCBkjWGZLmKH2RXebcRW2c4CiGHHDwysG
Dai2sOS/azf6wKXEBsDkPMIS1nnJM4Hkk0vt0BI7oZNviUKMGT3Obl9tutr8RKB6i8G3trH1rPms
6bFOaURJgMgY+PHqDucN2h5NuoX+GloV7BfON8nkhs+Wu+nb34MJpcuNDLgBEApXTN8YhhSLSDQD
8O/ZnyrElcasuNXGVROUPsWMRLJyJT6UN1eolM92GwHiIV/LU59lb2DqGnmNWDWw8jiZjj/s9V/z
cXAXfSuMtWiCe1CLtb026taCPvM4tuewbKE2+sEGKyI+AJl/TI5BEFF5Zx6haJ4z4lePvO9Ugb4b
R6ITXE68OczudaiuHL33jYcBCBYQnsDuO86q6Sgm51kQxyEgH008wlz3zvfelTA+ROfva+5InNRF
tknEKWgwDjGDtjZYGHa67T/lgb2VTpatNITjdYIV3BW+3PUllc1sQhfS1DYMsb4B5X1Sut2u7OY8
We53Jkh1kC4lrcj53jn46cBJ3ZMULIz+2idJWiiGhnIeDRhSX4wB1kRRE7+Z8juSDVgPKoFwZFcH
aVCtrisv3xaJ4SxaMya/Fnb+rngd9PFPie+fjtrLHwTTv3Rd/Wvvq+PpwrBMYmy6bZkOLbQ25Kbv
z8coD+r/8d/0/86OCFAoqiR7osK/4Di22GrXukj2gT0JXBWWePjjHJy6mnmeXltnLY0sNNpsw3B+
3GVTdvBcb+Zx+tZalC4QgnwEljCmxA+azqYCUtp32Wi3RwLWC2d+jiVA1rhsnekazZnKLiKt2nQB
sY6wSDZ6hHboIW8sg7zCB9SaGdnIziErXx5EN+pnZlzxpUn2tau/pjrG1gW9z/L/AOqy/4Ktml8c
abjCwcpiSMd25qKw//TiEJFKpMekdF8AuuDC0xpmYMOxCQrqovDDrkTRxhsLSykNIHn5WoNEkan5
5lUGhWZ+IXEaVf4ylt/DLLUnntnQdtPt2Mx6R41piA5U5FCYMF1nM0qvg9QQdj8dIzc7DOzx73X0
agQFI75LDpHdFofWGb1rrH8C3gMmlaFZawQZMfo8kM6ZtpXTma+V0f6+iUblS9AmBluv0Hzqi+IQ
uuaWAWr45XMGYWzeeHyVkt0bpBYrFsV5yqIRGxqGgJtq51V6fRZdu42VpZ8DDEJqCK95AFnt3yPC
5F8q13ilLfQSISXnUAqzvL9chgLzY4Byau5vlUqeb6EXzDVddCv1m1EDtmkl3XS0He2JleSL7BGx
F8U9xi7d2thD5640igPOLiwFWsPUMujS4eC6OY01FcCCBmOH4UZ4MA3GTvQv99vRClysT9howiwE
NKSiOyn1n9CisyZV4tK4hEtN6CuQ24uryzDPddLvvG3b50D0waqtfTCC7BLLkBK9JG7zFemidNMJ
t1hAQvCXPhg2WOUMSwfbPzKCgkPXiRi4FrDxf/8Cmn9hynm6KQxeRcraLH5pmX95AVtIHKXN/msv
Cl/9FtL7YtITv7JNiODHW8Mh8vVol1e9tY2F3uFZpBEUdoBctg6BPb11UY2JxhPkBTYHQcdaZvNp
jQ4gIkc9eY5GK7pl5rXbvgi07eAl5YHXCgRlhsqYTHJn+xgbusqvD3aAyV1wduo62dxbZouD302d
87//ma3/5dkldZvmbJf/eDjL3L/09JkUoRt9YUz7VDnGHofvOihF/1VHEJFahSczNCzULzbwBfB/
kNn8KgjpE77dHKGJTdA1cpOODGBO4OFtP4bJN58vu8Y+xr3xWBZ9dQ7bkCCBzH4L4sLbrASf5AgT
VqIc8dVF9PkgnYY9JaxVz0bC91+TUDrHcG7WKevMuJtsrrQeMNgCHn17jAjlPkXUBUN4boZNg2Ho
z9Xw/7aa/X/Xuv6fS9f/y+72/w8bPi1uh/+64PPxd9l+pdH334qfvzXh77/RWBcU/7mnff70f5R9
ulR60oPuWUI3LKnrkAr/lH3q+t8ppTY9oUucL440qUn8R9mn+Xfeb+Fgy0HediWf/8+edvl3nl2m
8FzDwOnDp8r/m7JPLIbzRf1PlKIrXAGeztNZtLnJhWnIf12TCFjUcRSWG80gFxboQnsgxeIt9L62
v4f4Obea6jc5eYCwpVk9tZM5bGApx/Be/TdTk+Keel5U6WJ09j5U0rXqzE2e3MXKK89UKyS8OOch
6TTKJnv3LNbJmGhnz8PshMnc3GGEr9tLGXcHTK4gt8JRXTxrkrB8HAEwYvghCtgtp8j68Qc7PKZu
TR2PlaQrzOw7TxSrjqZfvhPruW4jLAw4whaR1q/qON+ESNYbLxHltko8DcINqdSarOuzMoN9Vg3u
uyIXuHJMY1u6CtCnA3irjMw3h9ptdtzWsHErIAbEJayD5yT7nqKBciDb02r5O5HaaJe5MNpkldwB
2qzu8f2RlRiws9JPfTXyC03x6b52gqeoFek57DFH62TVddEfOw83GRZ76sjmqhnFnp/YtfK3VekV
mywnhKsX9WvDhBIzTFVuJ2OcCOsQUqxqscW0BBAv6pnH2QRulQHcKqrjr6ETr6BrxoVqXdxjA07H
MSUiN1czsBm7Tu5HSIUdaWNIIUXwFDPm3bNXThbpMEEWcSJ9o5MD1GuIhoXppciKGzvI6iPk/Hod
ptpLE8bNj+E9aYO6Ao8I9hF++k0RxV/WGErgh5J4XK80qgu8NWezBxBXUJrLNj968wfHgn0RsTE5
QzImKOeYX1lGR3UAPX9h0cd3bDkLcGBb+WM/PWgBHhU05yqvpyeng8XkYzAnPgeJjjNQC0rmNOIm
fS4iao+ZceY0GPt2mAFdg89H7cm0xVv5VttEvIP0V5WPVy1/IIJIfVtRfag8+Bgawis0BBItGRDk
KwmjAJgeT3i0LuQAL4HfSgJwqceFD/MivaN3gqKfDlSIXYj6gugy2yKjhdR4XUMdsvKErR/g/dGa
oUlWg3xr65EgMQQjVwgshUkNZSf6ZZh8Sb8j/GPVvADmFF6LHgFE+276XUVrLn3rlD6LDpZzPnIA
AM6b9sXrmHrkHuzfljZezLx/C8hsOC3oZgLp946iHQYlTcmeogcCqlqaPATgTcHl0HTepzmV6PVD
MnZvY5f9aOB56/Q+IO/ky+iRPc5zLycqyuyXiFF2ggkZZWY0h4veubRLCBgCYeGeEmO4jOAynSr+
9ML6wStYE+PDlNr0LvlE5j344ZnFlzUm+4HHRsW4amjeu0zcZdLaFtKAfGAtdjaWl9avljFhNdsx
Ub64Kp2KcqKmhKGU3DudvLe9U99FLzI0nwks/1KN/WArrNQiIlhfX6O8YWtp4gm382oj5pxUKs+g
mlpEcNKXfE1SfhQUN8XvckBWSxFWDvh+1mNvv1iziduQC9/h9FcUIt76AVGudrL3ilwOZuphKyZx
qSbxkg7YnwBdYbexz7Zm4JmZ6XFkq0l0ezSY6Iaxy8NyWtsJCRTO3xNDF1mscB5xtAyH/RTEWIwj
8gZZ1TxH8UgziAFHjZkP6OwiXYfdtg/w/hm+N1CMk+X7qC4qFKQMMEVev8IUYTQnsOlxNL94AQNc
TxtecVew5wI3hmGb46Rpup84OkNOfKDKEn1X83hs83XXRj+lmOCrtnAycqvf0wP6MDToznHJMahl
fpLqzNUCvfkeCOv00jy1sn+zfVgmQaQo+Cz568r5SRXxnzQ21hVVIXWTPDFHxOXWlQfwDZxwPXAr
/US0K1lpZveVqeFix7xYI+ZoDizGr8Bgm6QX4Vd117v2cMjTgkF6WtOD9k2CcHzW7eHU9DXgN47+
HHChE+SFuUTB+ko4EMEfaneoyzBujaJbW5a6chvITWmk12kaW/ojyotf91sADB9u0Vyw0T87geZv
ETRhngS0SwpYUrXYx7IrNq1bWgsCdWxvbVj8QVwYS5MseaRKMv1tVB4R5tZTBXa9CEDVeLLSllGI
oa1w1SMWfCBKVvSRFlClQOuyl/f0i8Z7hx8vWHrjoK+0BN4VMN4BMBopljbDxNBP3U/tE1dQTIQJ
O9xhOtJ/Ulm83dzPA0mQLXgh4qpJ9e722LwKOaytMCK5rpefGIiYhxjJs5nVq9qGImj42Y3UNwsV
cIiALeih9bsx4XIzlfqc4oGz4iRDJEccLNomVdlzx7jLJ+uJBcLCFCY/cmwT6142v3KgYMsaP91d
4VWIx7DLsEZByK6t69Rq/oWMG2elrj0UhEOWca5FB6r7VoaloX2COtHc5ip7YkN244I0su0NgJxL
j9QP85tVVNPbh6HS1TojC7cAoEYOzMQ/OAzajrfFglTCQydz9QPNHP2JKzAIBzoI2ZwLVfHPRnDZ
8lIi1RDHL8sD9mzcilEA+d76ijPGRWKypxWKA1PV0LnYmf2qGx5Y1Sw8a3KuPaMV06jH4ivXmNXq
ecVWAlFraQfeT4WDH09K8DYQ7pkbitJT+4VXvX9EaN764/9k6TyWG0eyKPpFGQGTcFuSIAla+VJr
g5BUErxHwn39HFTMohWt6pmSIZj5zL3nSn/qif1zVrs8g43R/VENIYP/QYvssJeT2jXM3RmSPWw9
RqyOsgA+xvXDDPZtQrGxW3THR4N1ZCKK39GzP7qp6Q7ZwGcl6F+epjP7a98Z1k7w7umcqR2bylXJ
/xnZk9zNc08iDi25OQ8xdtZU4LAugoVEVXhphDgTA0v4DzD1paje0PizosS6cVzq5Cdn7AeeY/AC
SRbGMjCi9eL5qyPXISq978Qr3RM0m1kRchmPO3JMRvAO3kGUuuVjfXI2Ha/oA7TIBxC3EGFK2fkT
5oh1/GrWbRB1+m7iTTkPjCGVQ7BVUj6lafpMfcg4XC8SMAcDL5jjvZsN5h5nNE6229sne+CuBkBy
LML+hL+mOTSzHkhSCzThxLtChc0lOrotCBFDzzya9/DdUYWNLB1MbJ/LD3OWzK294d4k5NIB2nG3
BiuSnsQIlNH1ucGOwJmWu8w86fdZAg/XKrZPk85V1xDfe2zWjt00r2NtMOmVC5ZwCBglrJhNI8rs
PKHOZS/mT2xruB/YQkz3Jc57jIbhtEPEvObBxh2PSRztmvzkEoPxEIsTcyJyG7SVLmovGB4KthBd
1zgBesznPP1Ic8KKsobBGck3RAOu6gY8oCbkSt6DDRwGji+kSC46B/6rIiXIxA9lzOolTdzPOCZ+
guEHxZdGUDnxM4HTMmposEr7gOZ4JDUcXuDs4lL4qCA2dbbkxzllAV8Zjbjybq5leiW+x6Hay/20
QGUbzQJRiI2/V0R3V+C+LLGyb/D6kdVWWsGIiXo7+pJchv/KeU386lIah7kFzUaci5lRZeKYOFrt
ujWckFTEGvdmGd6RAUmeUFBfEYCqDcREd2Nrsj83bHV2y6SOvSqSJxZQ+LN76OdmlpXsoqxj1HH6
Vd3qkgDWtfNKq0QvwAWVp9arFqcMuhS8wgqEpNTdP8uw/jrw3BGkU038IpEm8LcivyGjOwGDe+gm
eBaSbzA0OuTUlkp9kaRDkI8WmcMXugwAVAMKo6Ktn1rDFsfClp/SG965U5rtEnHrVbP4SWA1k7aA
ZGTVf2ErvA3mXHP8KSwfOVxenpurqIGKuAgX/SkMB1+LgWokOYqyOU+/0MdnvuJ028Wx+QgEx0Ye
wlaknIzDYDb9lbm1tq2DOXPoEboq3MtOFOdcl367vurI2tdMdQddkSM4N4y/OmfALi/1y1AX8aGd
eeYtT0fuhT7IUNErG9L4lFC8AMDCFJYbz2DKloCvs3FbJvjMag4iD+cbsxKAh22c7MYydQH6LLcM
Dv2VhO3xCdLApehI7WRf8pSJOTzGU/w5eOHR4F3AQhQ4aZ72DO9BsB6MYbwgUkTC0UflxUF8vNc8
UJx62ir6SGMvBmWcpL2yuV26jr71UUdiBq6MhO4w+p47jd9oyuaVDcVCYVL+aglhi0ZYv1gmwEXb
wRAyMSavcLeep1Y8T8uk35fUq8EuPGVGDbCjLqdnnss3iXDgbFfTYz6lOLHrMjkJLWqDqsmyrZTz
Eepv+mKIzLnFrX5dlukACdp5/vchdb9Ni8Q7iVZftKL2k1Um1wzLH8b0cTDBEKe5DJfLTITHJg3D
zZw0uKpiLmQGAs81Ne+dQ6k7h4nOrHH0Nk5p7EHoag+Rxwvplj18tLV7IfoRtCujRNOrbqGlEw9A
8GoBded1TNVTDsV9Z9lVeBoGWuHBRsEBIvI6sGS+M096nhlKXpdi2+j9fBpC577aFu88/70OzTat
3deqq0Ym9tHNKrIAEYBGA7GQHZKCi6in/kTqb72JBxQbcQ9PBAeQAdqRX7NrMwesan26z614qdyZ
WdgycWWEzZWUYOMClRwEYq8g3WDovcdJI7YZpyksTPttMPUKIo93NamxeAokWabMW/1M59oiLRu+
/9gOh25On4knmU//Pph5d0TMhFYgSW4j3CyW/1zKo54GfVLq/tBWe7Oc7UDPR7+rwJDEEVIC3TWW
89RDB8R9JeIR2XtUX0uz/1060T+i195XYBmA0gJVI2fQT1RVBzijol0vicDNU8YRA4o0fNZSPfz7
ME7FMwCuV8bkP7mHFnihw93VaePu7Nxebv8+jAUDd0+1SB1KfpgI+usG1dR4EQuKFyvF2wwzfDil
6wfT5vpOLeAns0yTi64KtasVRPGYYeOJ3VS7zzEabSzqDSdUw52evF7i9I+y63QDEbu+ubWW/Flr
MZmig8lXh44BnBJ65Ky6J02KftcOhrfRFDVG74bJW1JZJ4a/R8T5/SdmS2xnDkxX7oEqkFaY71oj
bZ9xza3+m6aiddGWPfabcBMLO/woLdvXSwL2EBn81pV16JFCfrKmbrcxaIYDa3ocoxwOrLjhgM22
kZ2ZCwD7HfJbIzr52FtcIGUCiNggoe6k2rcwd6J3rdu3MrHfAcOhQW7fknFkEuSE4avoO/vgOnRJ
/z6VlhR7nMmT/+/Ttl+jLlgwDsD9dzJ2u1dj5XbwYxOlVw/dKwvy4lijSNn9+zQ1ExVMaPj4lmDn
W8N814GHXJrMvNZS7rOG70aGVLx0e6tnuiDaKwEqGtpc4yh48NAJZOn42OoATA/xmxXBkrFgo4+N
U7+GlK3QFER5xAgzMxjQ6UtNvX9xV9ihgSgkxtPxPLnYA8impm+ZH7sFu4Ewf+C7FodK2L3vdFp+
GEL7oVCZvGQzQY4kHIDEKJlHgdIIVJzqp3DN8xzHuDqA+XztBppOJKlrkwsJAfwSFTcpiJu8ctPA
UA2teleJgADKtylGNqAh/Q8qq1hzsxfmzqH8nORyTyxcdQ0WURRZY25eynaxuSgWLjdrhRtbDlZp
6dAczG3EwjR5rgaVfZi9uM8lj9BClsrOk+Kqz7E8ZCsFcyZTZoMGi92CNrwmXY4IwCydj75YHlck
gtvDpZ0LXlotVNwIMndf4qYmRSLtgjAPORQ8ZN9pWXw1LaWGTJjITVAUNA/iFr1eDA3pjsr/SerR
qV+cR7MCvpZnP7J+GMdm+AXy/27/sijSb1jCt0PTJviQOniXnsIzk9r6VZgsvdgIvVhARH4jZ/WB
mqQVInA5YZz5q9tW/TKT4JWIed7LqfEQ0HTzwVCadiDi89G0cgTEhKgfIYAceBmZbJbJcFNz9ham
wriItoXezixPIqCgseWUDFcZQxSjuZxEjU9zUaew649hEUGHjgVKX1gqmQrja86fVPkofXTKKM6T
EqKBpZzD7LJjAU+yQ4k140Paujqeitqz8iDsNbGbjJSDBV/ttZEjoprCtFA5V0fIos3RaJ7y1bFg
yrALJmvaD7oxIybSTgUU8oscy+qYNauUqiaqhtiH4cIlaTOjDK1dlZVs2nksLyAEmpcoT91nyxJ3
5mT2JXep8DoMfmOIhj+yQrJ8I/awoZymSxO5fvlXq7TqccDd50f6onyllvg4V8xJq/bvpCvS680S
Nmqx4g/nm6aREE+U5/Rdw0VA5ogewnybMcafdI8EDkDfnxp12lduUH+bZfc5hGq8ahJMspfn2L90
rv56gcdq9fB/o6o82zIykEhZ1s7V5bdHHuWWgYggxaP9C8ri3BF6xZdi8AX9E8tYEiZnZWcP7bos
E9m9C1dmmix+J81hqoSQSu8zQfzuxJAricHPdfJicBF+xal8q5dL4kzMwszaehwkmF28OklqOA8A
fPE1pXUArm/PUEo7yTjVTgtyiBZ9E50rxGYHq0JOFnSBhcPBTm2qmol6YwcUidWJnqTA7Dc81zQM
lV19u6VePoSxjWybIK5gcchXtRqJ+VCbjtPESDbUwq0ExLcRWYMCGgMJU7j4aDJ8hEo8EuixOH/M
Vk9wioTDY99hCTFUF7SZM+5mE5JIDG5hT1JitVltjZgfLFJzekZiSLNcv0IuohTKq2hB8D0U0aHI
7HoXYanfAjefMu3Y2HX4X8q7pa+QUiVR/tinPGN6S7Jvl+LZcAii2BBCkF+ccrhEhBX3NV7rwTVf
+G268XtSLuOBAcNEePyFi+VoRpQhpq4IC+q4qgxapt5p22PaEPwwymavSPeCtU7xhfgMfJPhWBuz
e9F7lM6FQYa9t3j7yCGtE/fMPkMpfOddfMDfRTrxSipqLVTen2Eyyr3XjGSWstDV55VOMTmPZcyf
5IBU+B5b+kW4B3KJiKKGbJC4ffwAgTbfq8i4J2sBG+ruLtHjj4wF8sGb4q3pZAX+znlXiH4M0NVs
h2UhBSylRHSW8gGNdbx3XOitekklZev0dnak/SUXbWCxASgR1+RjXJCTsMRRsdcdJyU9mBYlSmBu
wme7mUSplh3hz1UStkd0vN99hyM7TcqzlunU/V25usAaX7Y92YZTtI8rQ50zvQhS3TgoCBc7EnAl
jaDKseAgdPXsodgPoVVvtYSsn2LuOrxHuL9N6zYJ6tVpKK9OrH6nqfu16iaEiUWirhfbwz7BG5q2
4hpCmufF1F5Ez5PHJoBpf3kwBQYcuBqbzEDg7g3RX0PU28zLCsyVS7PhHSh2OsrrWtMVWQPdZWCs
fZimGG1mUp7+fcBKwVvY09kyDfmjxi1+sBYBRYXjdi46lvUxrRGIn0M2IerT9eqYQuFAwU8Zr5Lp
IRfEDcC3gxK2RtpAqPyOS3UdwGcfcFdRLRCVvrlOLYnEekKvqIOk3BjQD7dqBD3OvJquJ78Yp2mh
N3Zy+twZRsamK/I/TJSaI61nkqT3OM7GR6BBKAx7+IA6SjkbeFILFg0iS6NvktEUu750N5iEOPOp
ZY2+Fh9Z/gd/nrUzVfJaILH0G695J4cIQaeHxTElVYcXrpz8MlsetKEl4l45b1nJ0FlncbADDeog
5w7dQ+ba8AQmFeIyAk6bgjfCCtBuiI0i5mQFF0yz0rBYL/beSrLwhjyNKcZC0JnI2u9o5mfGaPLD
GGPWSWlR6GX3UNMv8DKTTWvSLDnrPYIzZdSo8oj29NCPRm8s32wJH8b1auiSJZkJjutu2cztNKTc
V8t4akVZ885cvpqyviLeQFfGZUcwm/OL1BLNNeSPqgzBMHN52yFWsznSH2bqFbewxH4iDginZv9o
tjEitDnVHhAucBma58L0vpe0+Ioh7p7hhv43UPP5RonRUjOuGCeN/ehIYsFsuLS8Q8mx8Mh40PIC
+YRikmMV+NdijYJPN/A+hp+hWX92yD+2HrYyH7DrasuEhCJMMpe6TP4BRqyuwon+DvXU4Buvftd/
lrAWge5+I6YmeMhxSMELH10jNK4C3MwGhzpJ2q3bHsoCilQuPJJ2nIqXY3ktHBROnkNe91Q18EwM
/YBW5daznHzpe4rS/nlJdYXzlrgNi8QXZq03d+EwNmJKIqpdun4Z2IxMwm6wriNBYoYTDSjv+P+Y
XJR1iLcBbW+eorPTRhn7hUJ3X7eElOnJWi2oM1iDIYAaAOZ0cq4eA5p4jBroX2AIvGF5/fd9iRx4
2NoDxou4hB2A2bBN0eq6zQIOMKz8iag4YFndPW3QZ0OLY8WKgpwy4oXy7aFf2udGDG85iX01MZIn
NxpsEoriXZdZgW4pnx902eMJZIGXGsDvGTx3OJdIk8XJABAcq6+GTQzoGJK9AgC83zqMnOb1klD6
Dl76WzYj0k2qF5vk2GISaHPEtFHu9Ce2iOZJrrJkZtx69YOV2GDA03jgUCtJFnEUsfJMsNOWTSOB
Yppc06BPg2l76GISsHTLO1CAQ4VGfa8kDqscHZLwGurYpvjI0+i3khTLXR2+ZKFrcVnajBHxnHJ/
xg+FBIFv83BPwvoxIvU8ehYp1a3xpFXWmy0kP1NPtRw6QU/U76VyGhTckCYZp3VYuLnwNdX/cb32
FgrLAb02PCmNOEKvn/P9SKjpVtbhB/EfIDHRhWMUaW+iAyfvze5LN6qOPAdGq/gRZE9R2y+GT2tH
glha4PRjFiTZXUCZUjsXlu5+qqJxo0fcNHis8Nys66PQXpPa37Q2eTUeCGDkrdRM2R5kGRywiCwr
0iwqfBo7k64XqJbPDUBIbuZasFGN37lk/4B9lRevM7cZADY7gwOgJe2OoOAliGdYtSbZiMNChFvM
qNUZ8MgnBPmce8MlaT0ZCX6xUPAP70r3Wl8TzIZjlKj53W2T/yoTRN9S9WedfxxMI5EVlXtIx7jM
bOMyNtnK1vYnjfH/pFoUkRnl0jCSaJQCzJoJuUIK9YxkGcV7UeRHs3OIJSJ4rTKrYEJlJV33b2yN
74lCwmwKh8Gz/UWNWx40E3y0q6lLJoFXgBRjoMmclRnMWYb9tJuGGCIM08tzDiJlLxsX/vsS46q0
XwFGzBs1EsY0py5wn0MVp+JaUPbTJEKbzfeNF2dbmnDBsfnm6pkCTBV4TvzS6Hp4YTBKwT6jOsp0
3jEjD5ZhkxkJavdkdMmvRD8BoFuLT+2SOZf/cNvcQaSApZeccqPOnj0zKsppx46Pg1vWZ36ID5bh
L1hB7hidPoaCvAhJdNmjGqgi6fK2bYe+1THD76XiDTNPM4p2Qt1O0kmNvQltbmMLZqxSIsNjzmGl
8m8C+mRlnz4ws9+ElvaiIdIDbZmEfheTVelpM2nF3psg5SeIGhq7QYa3unBtv57Hk5ZTwyfqjgid
lVANd7VPGB6HkRMegd8ezPYrcYpjNkDmZf0R5PWb2Y+CyQTGq3ggo7Y0dY21IB1FmtE5QUkgNeEP
3ctj5vEmzPNNhhsgnaLkyaolJFzaJ4G3F8vRe0o0UUqawkayek5tFWSgi5Xh/czC5a3aTDdCgs7U
klFpktANyBVZIKM1raEF515hM8uKHcFu4bv68+KxwPFIidsOG78YnLs2ldyaHbqBObwaLRkN0UTM
fITfGkhIFUBmjTdoV0H7s0nIYwsDAFh3wuBg2htKcRiG47U05qAsC3KaTQQQg9A0Zlc2EjrMrTt2
3zu34OlMKzQUo9n7qmCC4Kr2SVTmsGnqqdvLNtPpYfNm287Jc7kYSCy/OeXY7/XMTUppN7eIjIli
Wcwv6H8UAcmnFqJzRcQTcJeCQTD1j6LxxFGxCpPKNc+Wkaw7h5WHF5oWsgLC1jMtwdxTUD7mGAIC
M52DyaVYzCfUCFWGF9XNgFRP/TpTagDKkKsFLEumAFIN7pfMMVOfqKIth1SCmake/QiBMTIAFi1Z
Tj68s7TwE9M9jxUSZJs5S40o+EJ2JZW0bjwxjeE10BeQKnqM1IQCC/zlIbWW7Il3oF84pzydljdp
F0+6bhAMlRf3dH0x7JDBUZ0Tz+g1jBEUe7CT3qm7t9ZeWlkQaFn1DMcWvEb/PiAJXE5aCF4E08DY
r4GVurcNid7rppS5F1hxw0EzIMh9L5wKygTLMGuqU5+/zPKtItG3DBDC1y4Zkm1tciyMdJcOZmc8
K94ryq/8QXVWYLA9ZHcS/aV74Vhj8RXALr3rOdkEt6pw0z99VMAaDV+xzL7Oyp7vcW89VuiPSLvC
Md8VNbW04ZZY3SjOInTQ23+fGsqYDr02Fv6/T119sTak2f6FQar7yrFp06LpZrvj17oE4PrPzGCW
UrxORptubeD/O9GOa3jHxjQcJ4gd73vS1J/ZWP8ivQwDAU3Z1bQ3TR+XQ6jz8wmXCiAcbcI/RDm8
KZWdeQcTwZ3qw1u3EPOAs47CH1fNNOK2q7PkoZwL3HloLHjzDU6E9BNBkcM6AUlw+zayBmnq8aXu
5HedxC+gQqO9PY9fvVmcAMjIpnrpXtkLrJxmEozS5UfH1+W27gYix3mo0O0jGWJs6GUPEKueQwBg
k0lVOZZslxvseT2U2SmWMhCa2nat0fshDgbMkANAzAi+BsgZY/4Mm5PZ5CRwT2A/Yl7fhb5HRPKg
l9x8NjPbaJqMvTEPqMj691JfLm2Ff8Kz9HnbqIwuXQZZwaqV9SxVGzxnF+52y2FOb1QeDQ+CbO0C
v+SaYndNmZJWnBcLJ2SRvS9pcsTOQD6fi9pJdb0P7Q27mVYcxECUcJU1/zGf/BAZRoDFAGyusYgf
K4dmLM2O6IZfUvFT0s+wOPdiFBUtolwZuGN0tFPvQkYcUVV99F+S7QlUa3zDzHF9EhF0y3Dk5IaL
PC16nmz8RqhSHJBpzTsuweTAMeqXjrecwDs/d6lOD9it2xlYAfwIBKpDdcVyDUA4RzlXm/KHmAJS
G8I8I7ag2PRGGlAkE+YS2Vg+YM9tIRLsjKY6G5H7BfLzSzNITJxy3W9r08fOuY/c9oXTRvmwXEXj
EYOI9LCT1OnFtLBxzet9WtrXdIJkr1oFdaD7qWfYOhPu9Cj1TGz9SbozAATRyS+PKTlROxFHCAE7
lCHlW1Nad8bs2jY3V3dj6zCSFSgnGpdezhNdgIj+P34x9CkdlGZPryh+SmBV6ZbEMxPUeVH58Mzr
7QL0/drp431chMkaTb0zkPukWECbUG/0rMdnUPo27nuufDXzrtp25kZ3mmOE7q0d6Bis2RV7L2rk
mQHrmpWE7N4UN9PC6VkXlGy45MGs2ONek4bkzQk/NzNZ2haJuddU3R/MDs+Lk2ODWxhAeUbGqqHt
9Z0RzQQDM0tvGgxH0kLAQeY3VBO7/ljq8mMympI9hAAVE98Nu7z1U0VYojCLfW814aNd4AAC2HzM
rOGBaLB13xsDdK5eKpMQVwPAElyP7mAY5AASqwmWlegohIHaT4t9k0hs9e5Iql+hwkAb7Jsx8C1M
a6TqslR/yaLzU9E/UU08eyKE1puz+Q+9+aUtsDTHsO1IFgHwukZHjmZzaqfwKa2ownB8B/Uou03a
mXtMQ8ONcQOxOCaPfh/y5CZUCirWgYZ0+ZsHEEZbHY0JHhf0ECxqH+cCzaSsh4+WdnBTa91ndMzk
SqOhhoT4sTW0XBCLa2M9ivwxNb9iFE1IhcHCR2a3y4X1Yrl/VVkDbexD+xBazjPUj0vuNGSGovLa
kjJCD/9qmNbTqHl+1KKSZNtGblPefwr6HTav41Pu/oURdCNm59ImmHSpjvq9UTuneEYdRn8rNwew
M/iTnFLzXUEZwmR/w64sB6gYPYmRbykn/45VrE38b8z7E3KGa2JH9NaBMWPdlH3uJhUuHSCl56jZ
Z2LabTx8+TtnMjChYfygEW0nHQXLSAhrrHn5zqu095B4csAxFoKFLPqiK+ONapUnErSvxXhMEnvX
6ubbUBHaXBjgnTI60XqN/UTRET1V8JbG0dpBkJAYHI5NDtkpLRhaQa9KTuNAIeVaSExMp7t4PTCZ
DJtImqrvgXitPZoXZt2l/ieDI8bplXe7unyzmF8UGTvyWhsRmoIbd+YnqD0vjhqz6wwCGAVdfZyY
7ibOEh3QsnHIY07YuFGDyqH65aeg2k+r+tRUvL6mdhlDw2BaV3Lv9/q7mrXJny1krMvEkADYxDRa
Nhvc7DXvo+bY54SalnRtVnEfWuHBokiCaoqRbYZU8FUMH4l6HndN+87kwmNPn97NFC+ya0a7Ioen
lkoc8jkqRqtjCN4gyok6hR2QZWeEdthoDg5+28Pgzu+YW1AnJkhidTB1wzfHPyirOTmkNQStKnzF
9ZnIYet4XRBH1VP420b8NDBYfzVgxUAL19h78S4Kr7j0ufOSm/Z18YZzKpmjo7ADtWJcdANVL+WS
GSGMpNlm1QdkaEJBSdG1x6qi7WG4fxocKZu2saMLEBvGJP+5TsK0AYL2MCl2uR1aWQEAfmgBQ5fg
r9iPME6rHj3ztUA/v/HGhegDtiI5N06TMTW0x6esJ7LWWeJTPzAxd6f8rhndvq5Z6/Pm/mM6+67S
1GEaMe0uwr8YNdsJ8vLqoO8SIvFm8yF0q5jdP+CIrEWpHZmReKpDXId9RvCUaN6xBgW2Mr7dCOYe
gSah33DFaYyCBl1axziMX9RAAlEnHpWR4o+rwAZNsxZBc3DOZmvJndKIiW6Aax7jmHplKk64782D
TjiBjvTI8op31Fkp5Chvo3rAt555zzxeGt0AGdXKmhNs/YAWMNqyFa4xrDBtmd3w1KpOBW7rbexI
WqcYIcSuMEIkUBjyT/8+8AuYELwlyQbBIaVLinfWHOtzbKb30YSw3Kx5J/SvFdRAPtj6QkyJrIjI
cOOJQl6V+54Ha2+ToDt3fXXS2pysvH//mloZaqCSdCkbJQ7+YmGcejDjDDnKHvc/SkMq+Wc2OU9j
oppTrvL/f5jXT4uFb6t2XaqWVEwHMh6JPHQE+SYjAFDIlji8hVMGiBt2DKV9S0M3oQtTP3n6xMDa
pR9L3fnv5M2GH8brIrukPx/VfEmYZvYm/W2p9mldne3lKZp/EBs0sLvG58iLT2YPxaFgYjol3cNi
a/eUMcsiqyAR+R6ZzNlCNdKSbrJlXlfo36K0rliDr+iyb0u3kBnN7NWZq6AOjbdIEp6aOqeauw+E
8YBQtLQvzvhfbNvXiJwnt2+/VJj8CpvVd8WFIex85yTV0Vjiyhf/Sdm/I1vieTY5SDM3p9OM9knO
ygyCQLSFiPw4GBVnOm1vFQaFBzK2oKP1eEht03znkUZzw3dsZ8eyTi8T21QePBgsMnltmoyg3TR6
Q551kEaFOL8WfNkIfGCSVgHlSLMf+5gwJLRi4RoctFxNbaCEpU8216y7RvJcrB1iO6xQuq2eJLsU
OfjEC8/A71rmZemno/WNXe9hIm1PajcnAp3X1tpD14BlFzhfRkrHTUQEjTkQyKVx4JhZRSqrzt5+
fM6JqyX1GRZzRZhRSB21Oo/NajyaNasNqq4ALQvtDKK1yXwpJxTyinKVUdofyZ2JFyaA2hFtPtEz
vYHqYxBI9tvWwAasDdqhlQcm0mdYmuhI4ckJTKuozlYrs0GwVWxmD+Ti9gWZGzW/eKbmyFNFjXuk
tQ82ADPUIF4AMhB1e5wH7GG+vazk0NTR62qJWO/X8oYu9B1uKSUZAxGDrgmYUU7iQetcDOsQFzg2
2sIBuYu6JBzXLx4z65Zj/uO5UYIVv30GyPfFo3mfQqh4bfiIgI39pUlDytCLodlLX9s/rae/AfE7
lclYYSqvjotXv2OSWddwr3DD4T20J2mGLyODyvV/DI33XpjOxksiMkZsfCvrpLQDjJaYO9MYL47V
cZEDKuRwNqvXHJqQoRwsi9PbQlJWObGLoKPjkVS0AXqXPSyzd0ktfN489+gbCeYOh+eOIy6vgYfB
752HlnwQm/PZyR9E1u8X5X4vOTecw0ggHthLdF2Ncq4IOiTd0G4YY4FSq+Pm2euQY6U9oFtco5qU
n2brfpcjxcBiI+SPqUg7dgKFMeH6C1/og3ZqSl49JFZcfZDOgbsyzL0UJQiAGd5LqvdBCyVoa8Oh
8BsrmFfhvUK+V/fyx6vyD8N1H0v+rEjyL8WsxvQIny1C/n1+UEhm4URxFV2Suf2bCGGz/ktA8cgS
V26Olv1cl1iHI/orYY/tpukQDRrd8hD34o28uLz8O2EeaHLvcRb1BQelX7UjAY4LGlF8rv2tq+Lo
UoPwxmGLJQfWvw+khPPd7okcaS9dOHw5RnJOOE4aI0ewgDFGgyuKSmBLPiW/a1M9ezyBRVE/N+R9
bhIjeWXWd5gn+cbsKEko7ihxiSbykwnR/tzOz3iRSXufSazUxSPEcZIZOAx7XsfJBtfcRqxt5yR9
KjrztWktcEg5GzqD5KIaTXuotSyBk9VN5Gr6brZBUXdaSJoUUXSwvBjb6bwbKYW8auRZQ6ZusWdJ
+zxwJW+xfM6o93cJlWCNYihOKKUdIjPY7m5N9hWgvdsUkHJ+QpeJ+nCuX4nEdjZZ/g7bnmuZO8IZ
+Cli1ALWZJEHgwWmqZcZoXZ/06PqMXdRHjf2dZTEoQ5Ny1UvGV9FuXZp9Pbchw5FUTrv064MKrW6
24mP4hpr9/Rif6piulm5jrapqE6Wy4ta6z8d0evDwnxDjsgmhfnIVP2ZWUZg4M3qjBks7vCW5Nm9
nIgb6bQ3ARiPJe9GcSweFEXbBpFuQhw0fA0i2NIFo4jxL1oNUQLUhVw39uTDnlj+fszzp230D03L
3L2EqqkmGMMo1AzCHB3GzFOWHg0S0YpfwiwI2xsZUtrC8qU1DlxqHEZoyhCrye5haBCVDu2NrT/N
OWUtopReCqDu8MQ4uPkiXKJW4/6ELUBeiCbuxFs10fSBRFb1GWblu/QacFbNUxazPmsJc7T5MmI2
T6zguHRnnd01LYMh6QeM9QtPsfso2oF7tglGxR8g5MLkES4/RD0jNNM3vQ1nXpeXtkONYI49+BsT
YW78aQm+exKG/JKXbNMeIrXgVet4kOrwcag/oxTAYRQis1oNAcLM7pFTsaGJge4RlsepjOq04Vjh
huA3UEQfpY4FjhE4+lUXHoe3yKvGidSJ9DXxtECSP6dIJOr5b5i6kdT/O3Kc5NchapBwCh6Rqvmc
M4iYAEqooke0Ys61tDmZelKXIzFBZ0VtNlhHyLNP8H/T7ZKT8FTox4YgNeCu56ZEakw6xluao8+W
lXdKq/zQIME1FCJ1y7bPYKPZ0TrGf2MUPiqLI8LxwjeRTeomivTakNF8KCt1ywA47JcxZHvfXrtQ
PUnBb0pYTeL3zWMWaZfIZCiI3eiZGJDvTBUf+gziqXP/gwzGfTzK/0Ltq7IZGkiXuXrt5Yh5uSTT
aEaHin4fHxLHGdjYgNi5XaTK0/Q/9s5sN3Yky7K/kqh3JkgaaSSBqgJaPrtLcs3DfSGkeyUOxnkm
v76XeWSiIyKzsrqAfuyHFFI3NLjopNmxc/ZeOw/emFd65J2b0IHnT4I8jYPrO8+MIs4Ee8MZDZVJ
jTN9jbFxm/hQ0Muh3pSj/+3NGKtzCIWrEdRfEeb3sxWBfM3btzZEXDabwftMLnQQRahL7amDR33j
5zpINWrfsq7DMfCVVj8ym3PuEvgfTcIXhrTM/dkRG4btwUqRee8o/JzdYBjMu0kriOJu2Xk+pwYS
zA1mNyjfKWrRPxOlsVJ0gsPYOyfTfO+ZENetFh4AhBk/zCgB2uquHHi7M4f+nUrst0oZmCCtk2dZ
71nArpICujjEtdi5VC5YCN6BYXdHJ3W2tL6NTVOEPZ0o2a1Eh7ZgNMn5AYc5ChF9j7Ozy9S6lnb7
Yy4tvaQ9Jwu0gLF9A0r7jNfNvMqF+Sq5ZdcwzkFBWCfY+eaDM7Rbbg7gQtO9BPhDMa2+RUyW+zg5
wb6ZDkadYeUp0aY7lvtISnZQY68RFB1jDPNpAse1ccG9riRbGisuhf5kNKx+HmqQ1IX/Hme/PDS0
u66x1w3ePkPBwS6trTtS9JG1IRGBRuuxbs+yR51oTGW4qZLh5OQG26eDEMpIPK4aoLZJAeCSA/bX
YCMZBtFIZw/vB7Z6RxG6sMyb3qyNe4RT62BqHhFdoBd3w+tlIF3bYVeNchQcZOk2d4zSnukN3QdI
H0c3MI5dinpUIiv2s+fWfUjd/gMRhXVOB3JciqDbhpaTnMKFdzsOvOWQmA+y9HYFTJrXTh3L1DD3
tiV+9FiX9yopbjBQxCvOHij7mCTNxSRvsi78FS+bhfVj3dQof+iwg/mvprteLs+e4lCAN+t6zHqO
yQWCZAM3WqO+Q4CO140nNm3bu/eB9O/ULOFwN52Py/ordFXBjYtLsHZXFQxdc65XHee+rWydG3gK
BBLxeCcofkbiMo4NOdmx9jm06G8ZHGbL1QLX6pASHdFTbPbqu566b0PLnXugfQpaIlQYfGmNVa+L
sd3TjL8tWeprie+t7aZHk9q4GrmC+Gu77DVZzP7EbsODrw3OTVsO20WqV6KtekU4bWwyMLWlWhem
IhOjo28dSJeV3T0vkxtq16R/mLQTs1bDNdkHw9ouoCIi2kS5Byb4qjAeBalRJNmptxzROm30deN2
n+C/f5Zxhd6SV1Uryu2YsX0MviLnELyGoEXWSkhChLWaYuvsMdEZ7YKnF7b7SuRyZzr5rWWeub7G
Gp1IvE1R3IgGs01QwQW25E1sEi7T2uj1rezEc32GtWWv3N4BcF8CnXZqakbmZPlJsFbYJjVhOwTv
KMt+hnh4UPk/+LaVPY7RdYAHCEWYNa1bWFU0/UFL86K3cSsPAZEIuzkcv+LQOeWGatdFA2zaXVLE
XfZzgIr8ik2EesefKCTCPQfQBwBECmg8IVWqvR8MCkSidFErhCY8OVLY5yQ71DbnpnTOqnUcltUp
pIlmkvJTc24qxAvKRXnvBgLpFvJeHtPnwAcq4ptVdm0WNYw9EFJ5Nn+5ireXAuJYmhUUQ42uhqO+
VpMsca1BcjErnv8+ar+B9wUPkKu0QvhjsMH3Zi1zTAQmnI4H6ocBCZeEnMMaGsmVScMCUxC7TroE
Gwcn4IO4S3u4LVHM9o8lglTzZHlWFucDa4BfaJZGjmBAdvs8jafrdHI6ihYxQDIfWORlMSB18JOz
j/iDFoEWWcccibf+wGudAvp3zpBa6668L8f8HqDUHeSjjggnPiyp9+Q2lrm3vhKXVa1FBoBUJ0aX
RLxFJgZnJ9AjbZQ/WbRyW7UhaKxeKeF/Z4y/F9dpj3LJsbbAdGXC3nAr3/pMMDUL8yl3w3yNhZ5N
34f/yPSPEHiLrcNHFAxzgeowJLworm9rdP77lCHMwdCFeztPPwS8v2cOvhqSwhoeDNdTVgf3oY4t
XjyeNYZdT6KeXzMBrwR8oOVOgoWrQxolCpqhKNx65pLIPugJWPdBA3y4dchMTGiZxUzaThF6K7ZU
eKPVQGhRaVoVMZroRa0E/LODpFCCa0H6puzTINPPsWZka3Icwpg9QMJGKrLLwli3x3hyYcUaQM+W
cIvCcQnaGwKCViZhcqdZf5AVmdRs/KQWt5Z/Ow4gw8w5PvhT28EP5p+Czl8EjYUEjRM2gfXQzfTn
MMHQTJxA7J1CLXl1wuq9U8l2TiOw80jPybgGNq30LH22cJMNwUJF4SLpqgLW2yqHh65bHB0hiFuv
vw48WSNO8siIoGs3wxOISIkm0XAGrbuQsSGnFh41KEXYsIw60n6FI+sUZMOHhxiK403QHv2yPbcW
bUNSVWDqWzEH5YwYNCVeY+yotygFTdoo5cswEIuF4vcJXdqwbvviA5eke5XcSRoShOc0OG+XkTa3
56+8vp0OmGOX20CI12l2z6oN5luHEBpW/gHdnk0X20A1M4bkoooSoVeUxy9uIBXtpy1ylPfRJxUc
P0iwHUZAjSiqaivJdn5hkmJHyDsA5J1dSgJ/q+uq5dI0JQrEZcBTwT12DENmGia0x01GWiADMFvu
6yEm37SrTw0c+8PkKFLZknUueoZKVfXSWSHZpz1CRGSn6xrB0irCehlU0bNbgbSuiAYgDdPR20dK
zFXvqXfsxe+VNKr72KNvMzXlOxJHlyJuJ6uZsRH17QhHapdMxhl9r/gpRfHQ0E8LqqI6xHa0gc6Z
IcZOtklN5OWSihmpXEMCFno+7B4zaFXUj36M5jifIszUJa6noCpT/H/Vq2zGnBNFSm8uf3ca7zOJ
gKv0c3Gw7GW+EcmycUpFzoMlsFaFNXxAhgOlTG6j1ix3QRdyEqeZDYLIemPHmNlYs2VntuT5ehMK
cs0/7QQRunxbU5uPdm3dyMr7WdUAyYoaEQP6hzMqGw7bzqouQLoCNuzI+m2cG5zTHP+Mun5B15ud
YmIhVspdKqL2gP8PPplNLWd7qnCedgGPETSveRB+4a2Fy/Ni5va6JJHiikvwzJGJYWds7uYoFPus
y8/OstAVv2tx3q+b0PXPBihddgiCUhIHSPqUnPxm/Aycsb+LJ2b0prdvjAXE4Aj8kPKDrRxbfRp7
9L5G0h/1UDGNZySWHIMrYyQWHQkHxxdcUsF0M4bdMzschqDUdrbJFG0ykvPY9MzXNny0ep7ZAuP2
tggYqnh22XK8wzMR5IAxbSS7QWP+RMrU3HMQwopFVEsLFZM11mG+edP5xbZeyvp5CfqXIA/rRwCs
JbbVZIEDf7I4qD4PCCd073TZo8U2B3CZRpvSpOlHtKHFeIgMg7yNBBVUH4b7Ni2vWuG0q7Iigsdr
kB2oZHxOQCT4Ek4pQO/ktnW+moi2fenb+1bIleGXBYqL+Rp2K5UYc0J8pHG4HddaA7qdG+KYlpjH
yiNeaySpAB26O7znDTaBJZww+jKOi1qiUWQz4VPCYWUgPt4yDIw2Q9zbN9A3/b2lBoQWmQ0boe1+
uAkNscBNdlZPC6NN4zUgFKQ0HYuiv0Qn1RC1Y7Y9/YyR4yp2psW17iETlhy/rB+tv8vsLrhXbXrb
D7Z+G2g+wFW5bRMokNVCr8eHW011tzyVYQpVgk0P68nBKGxsmzHWxOzBmjt4WfpD2yGc8+2h2Hnp
k2WXq4n2BljGJt+yt3tMC3eFE+e4viJkwiM6r6EnramXtAQcQNL5ZIEpol9tpTikh2lnLx4HdiIS
gA+KX6PrTVciZ0YfoBdral+uoTUSA9V6D/ZEdwud8ymZQQcUoQV5MkeyV0/lITTHF092121KvUA0
iS5FG+uqtNWNUcIBt8kg0OAOa5V3GHqKvrUPUUcARDZ4K29MDYSQV8KpueXnOdyaJpSCJViII/Iq
uBAuh4F62qXoG8+Wb96OBntHKfvwDo6F2gu/g3EzNjsSoBEkGWSYsmuPG+bELtkrZPkmdZnsurmQ
9Fi1T9HEyAJPAzF9+h6MuMYLdABXdm7VbF8cHrjtYAL6Qkcsl8c8yxISs61T7UKTGfHuGwOM8GZC
QzKQG3VFOu37OGTWIwCCe37r+BjiZV+j3qApxp691rZFEdInw7KtqQJYinGX2WHInJMCUg0bS6QM
q4cR9bJTn/Bavidj3GImU99FA9bCgep0NRXdsGHYv5VCw2DNhZUX2XFX99et4Rzacf7GuwO1cJ4Z
Plvy2Dms0Ent7hyDbi9BXLSO6AOhepaHVs0O9hJZ7INuOQESpPxCT7Tz4DEQ7BofRrzEBEuZL07T
CNJYp/6+byuFuMkMD95Ihdqpkj5faVDmxsYvIgLjTU8+DqYeMLZGqc2AcbhZIvXNAYa9wZXktbag
KMgsf5zD3H3Pu8fQhbgaCEWjIay+JAPRfSMLcSa+8ifJyKx7CrnuMsIi6n3jl8dsaR2GFJ4qJIYP
5+ux7pHtOxQ1J/r/xG937kcsyB2eenTqxjToTlSL2p5RlCwPIi/cbTeF9rrtkif6BaxLfnSkkgtX
/sjVC2wuWp/ABHKD8levlh/RDL42CqAZIXsx5yo+DHV3zxOKAB+OWP3eGtLazeiz12lv0eWv2+Zo
6A9ORGLYb583EKMzPEzFY7v4/gbfCSWUm2NM5UPkdcxAXRN1sT3XtzSR4vNoNntrWIajT3lx7Lr8
mlqAxS7kpxjZYZpJUmbRLYsAaGjLcX7uIgN7SCW3AQJo2rVK0K1BPmFuZo8yOE9Sxrtu+gPZAkJ8
1keFipN5f74qqk2PoukkmYhnwrkXk9a1lsle5szHzUk5R+rAU1NQGdlL9mvxsY8sU/06NCj+aJlE
vLsGp1X/C6TrYSgsxLHAu6VwprUAgbiNjOOEin6VGm5zQ4QUEsJgKtaYljOc4MUHkQvpvWPWN/SC
rzF36DuVcDRBfuwp7mmyDe0M8sGkoCBHlxZH4Lwow95mEJCsFMG6C8+7BdocVg0vYMheqoB4mgUw
kO3n+amOIXjZfbynZzCSEEqLn4rpikiSL5BER8Wwwi4dcYp8Gvg+PO+2p1WZIGNfLU3KADnz3gev
x1xm5t9NFX5hfu1WYcEcjlruuSsajyexMplDzdg57HDnmB2pmC7YjxZoBEknV5OKhmOD0uSKWpRx
eawowuIluBnmcc2wzmDJ6G48hOKbUZlECNrGvFLE9iwQA7YzwQ384OXFMIC/LxOKxDrHajgMMNcW
O8iuGsoP7AM9Yqj7TiD5nPEBovLqGbeBEq/YMYc5Ng+mxSa6EJkSNzCL/dY4+i0SaKc/JqhQmGEm
v+b5V6YivDgkBIBVS9ZNlrtbNDQHsnwJAh0LQM2UwIaDrKBr+3nrygiVw2s/9sFpfsCQYt6FjeXf
1an5k+TiGGOvsxHASE5p4xxRmidPoNwkjkyYNWMp46cp5hzQzu0tLjT7ypyu1VAE+6iJyiflNciw
3AG5eewy0mdde6xFEj8mDmLr2cYKkkY6N96Lz7IcNkk7kXMY+An2/g0LyI/azO9UJs4l6tQV06Dt
lNkncxTz40TxFuPpfLwkiCCBXMuxTa5ruyA3qWyQlVjrakmxCZL5ch0IiHwOazCqW3ZuJ9kzHmXv
CsCYL35PEA/Pqonquxwb69jazVfEUrlWDpEmE0LPZYI8RZ/d2gqfRmyHgAOTGCxUfzJx9ZcB1q+o
2pM/Vl0NkK83gVvlz92QvthRDFzM9PztXLfeC8C5VaecD3oDDZZXtBGDueF86UHJoCPQVdWr+530
iWKgREne1Q2G07g2j7gix5qcI8f2p59hgyc8jPEl+vQLt5bAEgLfgHKZlOeaLjEpPca8tXKknT37
3dr09yqeQxQDctUVxnJdpukrSjgm6ihOOV5QhIgqvJWKpPF0jn86c/RR92l249OwW6uxwndNk71h
PWjzpyCOnAdsNsYplkjvJzNST3M7lsg2cS0pdq42E96z7Y84n8tka/fzWyth7pIC1awXZ9x6nT0+
wHjdk10+bXtLcG5qwJeGVcTMzAG6opX/PbQciFR0LVBRQoJROxbc9Lah5cGUIlwvscuCI9nwB5si
JOIiOe6riJwXCaN4P83JXR1XT7IP1Gtk5/N+0uV3KDAnm8SnsdAy5Hfax9jNHya4JMTGYE93ZLAS
oqd2C/JDFg/nfEzlIZNxs1pM37gFDgkfAGSDU34LTgecYzhCOQ70pWQameZkHHoJ9cSyKzxMEWp+
dop+OocJmIHYzs/Cqo01extaDoiD8P+nbYqkFfXeeFMZxpHVt1g1C0wg1O/TTcFxRMzYGFxOIDpQ
5NdYTcs+nWIPU7BnE5GFiGsqancLXSRGwzqIN1iVJCEH96OTeWTDMKDLU/VmBp8Emhj7STDeCfpq
2FSCs3LjuBAmKmGdrPkdlbxNzwoOWrYkvAL3EI5p+ahy7kLYCpZEyu44qOq8ijaeKilMrDnhfJml
ZxxpPSg9zu2IKRDuqFO2h5cy3A6RteJAwu5iVjfmgD3KA9F/ZVej9SlS855ifnlup1AjOuKNXZOr
mQTB/BbL9qHsGehbfUc0QgmAwxjN6MQkuNw2JBM++6EL+tGoN71dLBtfZxoTvv5LsImi3JrObSRw
OgdZ85DOO+AaGLMZHD7MQvB2wVw7htYgN2EDKDoTnbjLQ4cuhN8tN1EKaMqoSIhKxi+/Rv4n8sx6
GZsWrJI9VWdsd/MeUgDt6NbF0Bx23jmNMIjRBig/UohSOTrPr3CcfpQ0Rl8yopYj6NsclKbiXBJd
tpuHSJ6ccsmPgx15+74sh2vhX2cUR8cxt4N1qoMqcK4QdpI0zx2S4iu/Ipu3FZ6mu5fYJ/qx3rq1
JB0ARjDn4XZ6QiuQrCZG6ycQvmCjaS9tDAediZESzuCOtjxU8nGUeb1G9pbsKoKOdp3RA3wavZtW
AUdDtifYPvrhqc1J8vPYj9491b7XS/bimSJ6rp3qnYA08UiqFqNXnjd7wbJiN1H/oeIrHlvno5lK
phPsGsdQOtNjGBhvWBzipwsB9/8tInj3Vd5+5F/tv/8B+fuf//4HTPA/4wj/4evb/7x8f/RVrj+6
jz98sik6cAj3/VczP3xhJu4uP/tvX/l/+x//8nX5KU9z9fUf//aTwXmnfxqqn+L3jF8X5Ph/jQhe
lXnZlO2fv+E3KLDj/BUkk2t7QjPy/w4EdsRfbZuYpMD1BBAfaf4fILABLFhI17IDBxTZb9Tfv9D/
6uL/+DeCMP7qEAUjTdPCmmvi6vyfEIFtByLx74HAlpAC5rBDxYxEMxDyTxRsyJxLKQ14Yi4KnxU9
wIRl6xWB05HdZVMtwa1lY6ZqmIcxruR0Wi3qZJnhexBr4TRC5alDJMTQ5dOles1M2K9DFjxB+YBu
4xKHV8FEtOaffYDx3sAjsiIjjapAMQQ31T5eYOPSbVzj8yTGNuZDNr8kAjdXEoICRgJ5z5zj5Jj+
pwR7gCPBpSsDf4Nlnhdml+pTmYhLE01erybzNcKBFyt+j9E3cDG7hYfAvemQHJNWweBP/+tE5qH+
ziHZKqRSG9xS2Bb0f+6MU6nj3bVIpsz5kZONsL6DJUdVOm3tdERhZUiDiZvHSR2jUIVvIWWiaNnT
sEr9/JMS97b1apRRdPWSmhJqmjHCyIMEYq6/YMlqPCT8o291HZoB/pZJYnh2FnXTTsxeLn+QLciJ
aef3xefnTr47rBKXpXTyvV/6h1x+ep4NX7aDSTmNEHGFFqk2tKrXauaFp051U+bt3RRln9KrUSoA
5mXmaxLEazx5mJS7pMe2NVP8mWn8GSzVr0DCUomTzxb2BJ7Szl9Pbo99y4o/00HXN8ojNGE8ux0s
yin6BJaUog4hZYzOoneVJhn22YYJklE9CB+/M9MjQtBykxdHYTfqv7InryTtnWYFKQZfwTi9sSVN
EAWDpz5lVBBXNFGHvuQ4xJtiRMMGJ6tiMLu4p5rp2Y2R8n0ZbeBNlY9Hj+p2JWlOiXELSZ9QO4HD
lHsZ0djn5VfUY3QeG/Mp1bcJk/Fr34yhwyEG5VdCuN/altwMPrfyOFm8j0p+ETKwy2VHsApItpmL
U7frVNN3AnHMU1QMUUQDH7DZlYWZiiAFrpZZIn4z5G1dua8QDjBHcWFz372NjeQz1Hed/q9BwsEw
QkxYRXzTb9+5cOOPBnpVmgaXC9YH1U0U8W7xkKFpa5jDDK16GpxbVXE27phlUbpUkGnU8Cm7EGYn
hQyeUcAgWq476NuR1iFMvDfwU9xjQb2ukEGyTxJi3Xfbyw++XG6nEd/ZeENX7DqouLC413m+9F+k
qEJQTRRn0zlfXq2h8aaLxIkTWNvLl4TINAkyIS0+bJ8olrqr3y2j/yRgROcO/A5XzupEpAPWD9P2
JEkanmb4/y5Cw5OwIJaodq8GzbkKc3mwkbwSSOs/XX7/v/5tLLn/+NskTS1fWhaHnj+thRbEa6Gz
wq6sWffjeW6iU6Zszg+A1Ez4x8bgPemb5l//Ws1c/4c/8ne/9k9MdtQGbYsumz/Sh6o+pp9JSNBz
x9P+31xNCzD9P/4mTwib6CBbQnz44+UcyQ2vk64gMFewEg34x92EBzt8mhmErxhndxsq0M824DEY
Hec2J8tNOIpcm+Dwr/9mC6j9P7wUifzcZQTNPMXUL/V37+xYIaW0HBqgCXLVAQMgbuZjMLBs69dj
xbzdaV1cW1b0nanDoPsvkfOqX10eJvsmXTPCQHPfTi85srH/7kL9MVDEv9x3v391f7pQSNWMaDK5
74BlMGM3zsANeEj1VlanLmnQwVOkdzGMCmiVCT/6b66O+GcvwHN8lxsR+L/v/unyBItXCTOemUMx
oW8bjFWDAlUzcepfh/oxTfXqwpv5C7wI1vKAyFP/V2uMLFkpS83sxz7sZPEtCh83j76Fg3e0pSxR
6aMrbXg2/lMSVgJJHJxjE0lGJtix8aYxVTDe8VxT36vl2uRoKNgpC71N6F0+lclq7Ksz/RgkXj09
YLCveMF5dXndA1EuTyqRt4WXgb7x4MyYwwa/Em90NN5dthSygnyis3nE9FZjpT4qh/EdOwT4gYRF
dEEbftVGKOZ65+wUbbEOAngRrKKjvgb6//Tqo3OaH4n+U1O92dEyvbXieetn1kfl0EPmNTXVF+E+
D3nW74aEEZSnNys1DU+Lm50zRz7V0xcigQpEBxsDOeSbOS+3Co2fie84zY3blMfDjLJNYFsvs8vK
etl6Fk8t23nhU3W5ZO4pMOXPGMNNCD7rt1+jb+JLRWVE1CwR+d5XdRitdc3h6Rs31pd+dP0nyaDH
YRsO2mHfsbT8Vt64zJwL+3VsXMSx/L2XveSyticB7xKhjnw3+jkCI1a/fRd7iKwfL1/3r+9F29KL
7J/WJx5SFmKUhIGEY/bHRxXFBsBLAo6ocLStHlITM6nofvH5rFLY/1JRr6qIl1SZ/kH66ac3evdo
Pt5qvXPpS0He+lfYGjtv5obRF4F24J1T0NwWctkPCcVlI3nrL8/+mcHmW+tC3w4U0uJ+ANIeGBvp
QW6fk88OtxeSa650Z+a3Dt9q6Muuv1UXnmM+gwqu9mWSAKAhd4i+4KrU9qPCoUubosnlXR3y7LNb
9FQvR2w18EB1NfeW604/Am2RIl1cf0mmr7b+yb1H88pBX2dSAU1sP5eKEbuQ3uf1rd9yE0aDf58X
2Vs+cCs3nFohspkPWdmeWAIT1Mn8hfMEYyCO30bG57GObuXd9fWyZ0T1D0KItoQmrdDQPl3udbf6
Gh1o8q6Kd6PpP1xqEoCs0IDlQ2bznGCd5c8LgqfZdJ9M/ZboKqMR3J1gM1xYlrZ7e/n1AZsXCjn+
0qFa16gPnEjvcqJHIqUfRltEn3q1APGxDmR3T1+u5fxNzUEkIoHsPysBAv/yyFcNl6Uf/R9tzQBF
f1KlLC35MD0VTXy8/As8w5R7c+fX1mmo0Oopz/7Uq46lqLR0RamC6NeEUi8xjQ+xvCV+8Eim3afJ
1xgzfVOXjo+c20ORk2rqgEUtA1hJhdQ3PsXYVV7xO5vBYV0K4nOBvNfJmJlcqpjAZhTvTm8dMVho
ZHiFpU0Ig0f1hRz8LuoioOt1+unohULptQ2LJB+IMMrHhn62Xl6nhCld3GG07mZOE2DuL2cUfUxo
mdatoFBvItP6ksLgnWG7rlr5dHmyEzFhokY5HI/Xuc1MmjPoZ9fzVhHS+cKY6LHx4k8O+FTPTF3r
Mqck5pOc8WBdfowWB6LLdWDWUszq5lLQDilLKq3iFdFMuGMsD5Eux/7LinB55v//8f6/PN6zpv2L
4z0tguYj+8v/+m6Snx/FX/6eCPSH8z4/4bfzvu391WFcw/Fcmq5nccj/+5nfcvTZ3QxAavkOp3+X
lfZvIUAc+U3Tc2UgLIEHUVhUwn878ts0CkzXMk3TDVwzAFnwPznx00H4YxXoCRASNi+BKCJpmTQP
dUvg96XXJAcJEWAHqgahV7HpygFZQbB0wFm8cWMrJnFKbr08GV+aPFru+zg/5SkkBEZk/o3nMU4M
E/xj2PXg8Bn2i8dpfVRjeEAJS88wml6zKfrVKOUfaLTRBsDryTCcGTkx87WA5mVEnTgAI+JgOC6f
JdiP23zyMA8t1gYN/C+EY9Q+dNlf0BvkdBqDaXf5dJzrAAY4mNbLp5zkABJo7mqpGT9W793XAJTO
8Mef7eZlwqN7G42Vev0B/me86lx1ZteYDwPqsFVtpr/4+wL2F3mYUJQjruClNc1M4nOPucSodr5a
WBaCKXzuZA47ofXcTVYNeD1YMK6wiq0jlR7pOlPEaLoGuql0B+MiwzI+dfA3PIsDuRWiiJLLUcxu
crp8MOTSblsfEBEsiWQ9VeM5L5foWJmeiagHNEBSoHoaLJSaIeJRtm1m5ABCck0KKbDxAQ5BiaMe
BH4DC6KIr9kipAUz6NK8kcVxHkKTcURG8PN1kwqoJI3XH2WoqHH85tjYYNwbG91dFJqHOaF5Gqfs
5i5jkUwzTxxNPxEOSlIjmQQ2xmDG42eV61a7HMpIocvIQ3vVZSOTt3k5uGRPHVSFJ9KfSxAHfgbW
mJ7YlZmXEFlyvJajyBz2W2uT46I+DKXzo0OWTTRKMB7MrnuvhfpwKZbCIXE+S8/bgMVrbk1F0lzT
D6AovhvXI5rAVo9NUxHU51a4eTyyWxchCZicuoe8wRtcAvkyygDHkObQ0EAAkgCZBmlXBofBNK8q
za0hbVetclA2pWbaCFvTbcDczJp3QwqbsUY1wdsKSSrxdNa6fjN6SMc0b4BfNbBzqja6JUGDNM6K
GLg2ON+gU9G0nVlzdzzr0dUcnqLHIi1kADyyGOiNt3i0Cn7YaoydFbVSA9BH8QhQWNR3HagfH54L
nkJIafYLgYnsR0CB/KF9C4EESWBBToXWG/1S8pACEnIBCqWAheY6foBkmyVTCuewO8w922uqPBMy
4pLt6DuTMA97lxzeF8hPh1QTjGJQRov8TBN310ekSEw+xlpZjAlBrbgsC2M4LwCR4G0d4bpILJEo
kZlmXXnOQE9LYhvLgxmrdHAoA0T1fgCvIIzEUxNpN6ZLRARViQTLFIBncrjDkoJZSKNwcThLbW8l
oIXjjGuSetaBZArqqdbMp0nTn/BNr8WFB6XJUKDuf9hEA+V29dSW+Q8vxCfcwv/et3nv0ur3K3zf
mm9YMlgvpXXmh9a9dz2Zfnx0rNFbYZT4XnI6fOi0twTK1Aw1HXqWGmuVM9ytNOiKzMunHlzZBYDl
vzgaiMWYXK0YImYUbuUO1leh4VnxbtIorU5DtSqN1zIq+ezD2xIavKU0govefnoaNZarrJZp7UtC
sSpnLWPQXamGeCkMdq2R1ChGlmKHm+1T8cwScWKDtBvfyI37NcIEK2CDGRaQMBtamKWxYa0GiGWQ
xAKNFFtGTBkaMtZo3NjYN5SM2I0KSGQDRDK4IvZ1wutGNFGQfGldm9DLZv5XMC5AXJa8szhOjF41
7KzT2LMB/hlDktuhxCgfwh3jNaNnG7GtGCX6NTsCHpAGuyDHHRUzbGFmVzRMOKtqjdW56yaxSuuY
HjFENgmZjTXDZfpGQRRBbbOhtxUa4yY10M2E7NZBeFs06q3Q0Dfrrl3U86Rw5k24UdEJMEtMkld4
EPtRY+M4Z5AkAUlOaKScwXB6Y4zFgZlhgTcK8JxAClZqFF1drpsRNJ0Pow6OA9IyqHX2BV93AdlB
tBs02s7XkLtO4+6IdXkINADPg4S39N3rpNF4jbYcKY3LiyStVYkaoof/LJDvSeUjwF+8l3hwHso8
QMiFX7hz/K9s5Fa3x2bFeDe5MztAozXzZxZsiZImeoagZO0qP/nuZPljKXu60Br518H+KzQEMIQG
WGTLW4CgxMuScIcY3iRAe10cBocnJu7J2ZnhCuYaMBho1CC0dOA90AeFxhDGN5GGEnbQCZ0BTGFY
x7dJmJ/rsn4yFaU5PMMKruGsDQ8qRm7eb6wQwmmhEYhUMkh37f6l1nREjUn0WkqADBHIGM8J5A9r
2U7eQOC2PChoaWxLcpUNTC/jAm5XNb/ETveoJufOcCA0alTjbAFtTNhf2Hbb85gA8dBgxxhV8yHQ
sEdKbcxQ8B8TDYIMIUKGGlmJ5fEZZg/6RFT9Wx9+ZDRha9NASU+jJYWGTAbQJpnXAAZg0rpoEKXS
SEoFmzLVkMpE4yozd2VpfOUAx7InDJew5mHgQFhUnbkPmeFBcEa3zIimxnuuzky0nzqzJGBhsO/C
imd4scjdkvmitr5ccI8w+yDlDety7mzJ42DRnWsSzfuEXJIOKViwaAzACOdSO67NlkAP8lVcGNgm
HtaQhRXUAVv0FedB8rjC7nvC8u4g5D21tmy5Xe2V7B0XzyArdBsaYGFrmLAtqQDTLOpNHTKc7CAg
wnQnDCFZqNNKEN31YO0X9K51Ysn9TOj6zjS7l6Tp3okVDXYQ3O+hJPhIcwcaOMOblcz+IQgNWAy5
4a8S1Q2nwH0eF6SMLJ3xlW30Lg8A9mna9y+B7UTH+Rk6xXQXW2Dk5i+QdcjUEjJkGiCvrEU9PePl
vmYrWCvyXBmdtw+V7kuJ3qt3HRwuQuggphPIum3K/jrhnLkyG7RzRHmXV0tGpMxgPYd18CGYY29p
sN9zKKIlR9xJ6TXFNZ/gzatWtszdg2nTwTHq8TDqM3Y64VNi972LyE+XKXt+IQAhm4MB0xasjGuP
QEzI78EZmVzlXnMQmfcrcsppnTFgaM3p2MUATIM52tmpe/+/OTqP5ciNLYh+ESLgzba9I5tsmmly
gxgOSbgCCraAwtfrQBvpheJJQ3YDVddknqyCetxHfrqI7DXpluYrNGa4ZDjcdrgFrjNP1+Chsgnd
75BC45rMaGcs94flEcKcvFNHlf8dCu1cphb5sb/DhuE/UEMeAgLQ125eV2sXoOKqHoGkIRBkg5wM
9y631SlFRb3KfXmtUlBLMXpJqoYrSCBANmH27GQWSySxqhWzGPGkAH9uhxYXY5AMcGzRwyxBj6Kj
suNZ2/gdq78qgRH0N+3z8RBALmKhjYe0N0CDe711wkwA1BFd987yOmLXrdraKQp+h956M8L+3cFG
dCg7KNASLv6h3xNI5bmDezY7/e7OlOUodPBfxLS/o2Ftgwldsg1bbWfW5gtwULJK+Ei3PhCQBZ/U
H/LvYabOT0sIFJjj3FXR6iUBTNl7CNdHkVVvQbpNk4XE1REgYbf+A3uE/hFdDPGFHLXEFHDX9ztr
7LNtGfY9Spr8rQ3ahKNU7XLngtlFbdpS5fvMcB4JtnSfRuOxyR6yOO02gJbNQ9Yx9al9+GZ6jNd1
xpREx8Jcu89xnQMgaKknTPNBhhN6Qk/x3ETtwtZjZIlB/mTObEQR426TKGpee8DVItUvZVXFa90E
5QMG7lVbM07G1Xpx8NXvJu/GQI0TIg3WOgfP1JQ/cKXBZuSmx4jCep7F34qN36I+/WZvQkJBzS9I
8mOWF8fUs77wNM68BDP58wIRYoSukBN42gaYklZ19ujBlFnXPr54PkkUkr1cpRVKPxOx5aoYWezM
hF31XQHN1iPMudadhSDdHS4ob5BtFRljPUhbjhqaAzIihOBosyKSY8magA01zMyq0CgZgNJUcWjJ
sQe47YTipbSEv1GG4uGc2sdhZhYzumVxK9P2dRqTvRFNB87vJWtxIbVUujvZ9SaP81+rSyY2iJh4
GhN/TLJAwQQRgNhN3RwSPKSHxLt6BpvcJI6iPYOVLRFE3IC+BIMMwJo1rHkYo+wbreRKj2DAmg7W
lMhdLA+DU+ziwEZHg6u0So9+4p/g5OqTUVtn9orVfuDbAT+rXnvUVYcoJrLEtPOtWcTPnVlXm5Sx
Gl/crSbXa+MZ7dXWxj2rK2h0/qD3HuB4BBvyhvJ4XHu59g71RECHhEqMaf3TMaYvmat/iZVWrHoL
QDuY8OuMD8VJIn/XEqkWjA1zbeF8sS6RIgSpITlm1gMwzTMJMTeT+3bLXi5tAHREhcs4uWFMBJ7t
J7XNfZBl5t5PREJgXvUJb4bqreuRxFsDKTcB4bEcR1Q1TEoPvT/8IniOtkrgJGmiUR3QIjArHANj
55v+tSN5ZmMVM6ctoTecCkxPJ9QD5YAgOGZemUMRXU0e5gCkuI8+HGgspr6xdVV7kMghjjIh0sqW
kOK5aIfIJjeFLhizGQpNx8ovqQegJQa/F47vTmZiHDvPGcPkMQirqyPNZ30ow4J+0uehSAh/59PK
36y8eRkD82/gltOhR1H3HHXU5VkC0trK5MXn+2LJRWKxB0jPw2fZKAJMC5MvJczDbddQWKnit8iZ
rCajuseRXV5StlAoSCPv0hObySlLwxpyWhLVZqwrrMiDYSPyDdKfNvO7gw6bfWn2VCbcVCsnS3Ag
IqUgq2RRNZK/EpLby0B7PGUOvoNpkfEsGL4Jrt4qAMa67pTBcBFvm8bBATexeCIi4clyXYo0c4XN
FjpLxEdaug1Pih1/5RW9BnBINOAEH63qISNPZcnFBQb83cJ9yMoWuj+TaHLXEmA/VXpCXnQMwwIk
/8jP6uHc6C3nKZif7aZz9/Hc3HBZyRYRajfuuhL6FYPhNdcKlAIeAdahw94w4DqiLEFyJ/wLfGRe
y4TkQvwBF1TN68mVhEJJBMldMd/6HPhj6/4JpfEPaN23PV4Ss4wJj3SivbaaU679d13QHPj+1KKd
7VvqF4tDBmg0SaY4HrPik8wtaOu02yt3AhfO52n46O895G0lWRKRPArPSNZZa72E5fA0zU2yZZqB
lt/nHzvdpwehg48OFbDPqIYzeskfoqbNi/kQN3QVXWd+jcARTjpArYDW4pJHhPklSXoxY/Nv2D1m
1ttsiivxJ19FDeaht+drkQBYhMG/xOea9EckEKix6Q++cy0T0rUmy0T+Kp3igIZ9Yj/GQ2WydFm3
jb2fZtr5si+9vUJ+niTDWjkhTII4PwyOhzd/iGCulT1mgflYqr+8vs06xKV0UfjEwWh+ESjwB1QX
GER/+lLJwdH2xaZQ3PuVeQ9n401VJBNkPhidpjI+RwYhPAtYTvLEPlZoFzZp7wabiGFV5LjDWnrZ
41w3n5bJh4S8b1+Xaj4YLnRTT7B/GTq5N/HGRb6BbqWlhsYxtBfR7FATFu0GMxLiB+cQSgS/osPw
4N1lFuFDCCBIsgt6sEf/LsMs3ikYl34ct6fcH99mC1mRDwWdi3ajZtS1cFGSbUQEXsmAZmPm3R1w
DsbisoEDr4B7oWRc2QrPjEV1zLs27MLwI0QgQgHZO5vlKmoBEG9me1b4Zqb6ZHA6NQjj1/HW8WX5
xsSJGz9ZK+2j8o3EiKE9YJzVfiiD5J9p+RpbjqbBAyZRlxYM85gKclbdV6VGbw+W4SzK0OCKdAg1
Do1wO9efqePMZxj8ZwvS5sEBuJjW3Em1SY2A7SUF/cbOQmBV49tyzjYf9BRMd20b5KYPUHXUKHY+
+I2+5V+bgjRel6WLby7dmSnHa/wXSyx1ZZtFmzDLm43JlmRdXwI1ofvvl96inSBXSP7z5ltFUkOo
VfDQ983G6t1qa3rPXnDACEOipM94aybaeROPbMm4IjDJcOeE4pCkA6iZ6TkvRbryJ7Ycvhje2af9
C6z4t9IZpoghpV/kr2uOAkDx3TPZTyehinjr5oSd42tNxyXNNWVQViBVrfPS386FPe6kAeG2ZIsk
b0DPQu4Egtsw8pUu50xgQXHLMbzUCKjhfiIVZjz6g9U1G7FohHS6QMAwrGW4DBNHvGaO8TN0ZUAj
WwNbtjHVjEQwaZIu1nLOvzwDdRo/jZkwF9OzeR9E/Ncu1RktzYvKsRrJmj+JDyawSjbS6FKbMg6Y
zlY8MIN4D8fpt0O7tDJxuK16XQzryQRCWMTdVs51Sr6TN8C+gGyhRjIHDGd6MAZz2EGhuXAf0fgT
5pEE7W70KGixT6bEYNBDBwF0oaE8lLTya3iGhJb0JaBKOCoZ5lrUJwrTOcMn3lfvIS+qt7YaMYjR
3pANwgBaAZwQaYAlz+KFtPybRZ4wZtRIHtRcvpWMJ+2gWwcZL4KCeedCxINwum5Hy0DjFlvHpj8X
RglMcaDAkwylsmIjE4+IzpmPz6mx9/dwQy397cSEynV5SIz0v6LJcXf7WNRrgtaFZsUOgSPA+/pX
mR7AfQFEUGbtrxMRC1J7YAyxAFklcpegRjybWere83+OffMFHiVzqMl61ATAxe1kPlgJgX4ywuRc
HEZOBQEVclVi0w3A0uX1pTNxtkIwjG6MYDZRieElGiRqKXcgtIUt3QSEPEvgFuAVJlHTf8XG+lsH
+Z/OtvJ15eHUdgf0wYOhgIpn317CPKOEqcQT5O2bP0mCq4+BLrIDDmcjHvRGZYN9iGmnWCk+o2Mp
NrmThJuk2lqBEeDS7gvCKutdmlNBZR76gpjglDNCxE1pEDxGL3w3k9o7AMn8JmIw55euhdcQxplz
fBWcYwZdn18Q+auqlHy+jsNOPZhxAaqvc3dQUX6yGtNNMkJPhza51X39oPBs7d1RQv7lZLQMgOU6
ccud7Pyb6ectblfdrmHnHJlKBBteiU3gusuFrBhDOzwRwVNJG7rm5//lPsDon3Ir1LmxTXL9YSIF
zCem5VLzgYQTZX/SXYIcH6RV4R3KzRI30fQHpj271sT0ICFQVnE1AFwunFMLO5QMeUl+Ah2jv7CC
7eGxjhSJGOhFViJwJzThDHIL8avUhBK6VsbexWTHHgg2MKlqkNOhTlQdihffVZjqcRhvHfc29XO/
hxiAoc/ujJuyEe8JMmyI1eWJ94o9TKQ/yCjMJyvEhAwUhgv1JeONCdpg3PMTleyAEbvJ0cDdMIhb
EljUCAUv9JSFCQ7CrjjauAiLBJd04Pin0JfJZfAZeHjDS23Zl9bycxAPGkSZBiKRXtyJ1a/MQLyZ
LQO9rBwOUB5CfElI8whpjoOPqJzE0XMcsVPduGFoSIgnDIdDMRZb/OrYlMhx9tWUbohcPKnBADhu
ZA9T2pK8J/56s3jplmVd1eFoz82A4ZWktmlFjS8eUlfijC+5LMbNZOBddgCiYNiKHv2eaiCJa1ok
wK7aekWltXYEg1si8VJ0v8gLSLz903VkK0AKIXmFTPO1H/TjFlaRsIF66TlzLj00Mk3UlBc7wUYV
bLfdtrlF5NyvoGo167Szt1LQ+bo1UZGOcW0AAOwClh+wL5O3gpgPpUPrA7aCmYbxutHoarOccRb/
iUvSIQzirXntppuLZ/IQudF7Y5IYMiQP0ln4/wzn1kkWPtVZ+cwSgcTdJXnb5f0mocx4hmG1d5vG
fZoHEszYIR1qEnVWJn7rvsUf7HGc7Do3u0Yv4QAfwVgRaMJ01DXe0wD7K4lzj13SYmkGtUOsDy2D
WR39gFxA8CZtxC5kqlDy4/vNG7rHgaMUCxyXEmYF7mXCiIb+HFNWt0ptLBrjleyiv3UCaTaawzv+
tbsDPGJlNv6+DcWXnMST58Briwxl7iyFPbhAQiFDYNzMk8xWvbhB8SNZ+m78IX1LE6d4Y45RgZzn
wxr9z6nGyIZ9kwqDVx1Jn4T8mMdnTgJS73gF+SGdA/Io5oeey6TJEZtexPsaHPdqGsQ+LeC75X33
RYKp/WQ2AWP8XNDM9NzEEKFTYlSBvdPdY4VUTvbj47p9ji7OlLtAK4oTVpvVbCW8UT5M0UT+s4tn
LKxHlszswBrb2haucxOpFT32UfhvasYnQKtPcxO0ZER765jNxGpSebWth2hjCYAUdvhoAFALAkYV
/GXdYGIhPof9Y8TIc29O3jvOb7ZgnAJ99akm+58Nz5qNBM6/RCj2E8b1nHHOc2QbNvUqFGnhvnbd
eZwRD84RxUZu0DQRowORPtCLsAlVdpR2rwSA0WHE4S7JW8hH8o2G4eBki2DHuZD4iauv6U5O6/40
3tkEJbCynZD9H4SWBezG+BzKCOyZ/yMqgzT7jcRwn4TZbNwYbWHJEYoNcAibTy00UOiZYPqY3LC6
997dwrl4ihQ126C97pSNd2Sy12lfvgEFR3pkn1oM/8DG8CQTu8dvxXGA1wCUd8kfveBaRisLHpmY
OqxPiavz7w57WZzz3c7wsKwAPwzI4U2gvtaf9FfsPbiru5jFvJwPETfx3hcS6M9YPHJywuQaCvDz
LIA917pUjfHiAxxz0nw46jggssf/YcAJx30U5mawiEUmE0VEMaa/fjylWfqh48zatybT7xkleI9d
b2WK+jgm84O0iVPNSUpO0t+sZJxO71tsJuJ71pZ6bZv2QbfTgkRLb8IAv6dtMKSadtG81+pldOef
aQwjAsk+k0R+uxA3LpKyPXDoIGYt4pU/OAALs+A3jssXmjl57KriL78tscAGcSrLl54S3XW2ieiu
6fFXoGeaDerkY6B5A7s2JLCvpSji5XzDbsXqyWSzTpWjViRpnfuJlDlQbdsYrjyb9Ftl9o8UujHY
AMDPYFxYIwv9BGWDYj/mGwvYlcA8AcMh1fNuSLMH1QRk4JQMIiO7f8h9LBk529FNkiTvIpvpwNjN
EmZ9SRvgtGFivjSEV678SPD8dccQ/Tq141VVxr9exhdrHn7KWF96bMR8dOOdpeS1YkieGeYTK7WN
BRmRsqW5Nh51jlqculFtvMzcQLB0OsN4tQ1arIjiJAdULk14lt3k/Ssh5WWRc+DgvRKXzVBCZ9ED
w7wEqBCj+PC0lNb8fTsSdMrQD39m71HWK4s2xYPy01JEU8mtQMRfmf98EdPDcN1+7KmYoJ5gMEY2
F7uF9TAF5kNNlNmu7NrPfMCjqqyT8tN673X2PaiJ58ia91qRUMLSvbCCG2opNAe0FFmefRqDKrZW
be6YQ3yEdBMMkkr4IrazbYLsRmjKvC/MNwTmuwaGm5hhw+M8G+AJEuzXQBEa+AoFK1cI2Jwf0asH
721lh+ToSOghLNFJSoIotHNtfSIiHSzrG/O7FmRl+K58FM2e+EoTmsKQgdWcdfvUvVCm97RU2c5x
q1e2AgXoIB4N13lJpP3YWV22wRewN6rXlDcODcL8guvLZy0WfxX5mpAnHACklW+JQXslyn0V92IX
wiNvy5jeYFlJe3iow1GcPKe45WJiPEsTYOXwZEhafRoUbXhCWZHtYiy82Du+M4CCidkRcKGHLRBw
LjN//KZY3lso9NfGy/8lvJc3R6sjwE2WNhtDQAU89yLt9nKq/6ikto5VT4XljNyKM44FWkWAWFQi
pYhPJAX+QdMnmH32O+Dfu8n0nyCYpfiujyl6pZVlLNfhtmTrl5XMZuLVBPmdAQl+ZZNQiCp9RPhz
biNEwpp8OmvZVjILZUbZq9JbTsB83Yb1wQgBwpfZl5Y0fHbHA9Y/pSlCI1noV7d7i4SGMlDap5rV
mzW/5MQNrNpw/n1J2gUq1mS/45w/zniZ+0g9xzaVkTkEi2DoBw3Ie8mqe0Vps2W4w2/Z5my/bP7X
gB0zKSjroDKms/duUoqiJBzPPgpo4JvFLfCM54ZBQxvwujUNOl9hs342mfY0nnzTLTvXJNyxEHOO
UxzA7JqfkmGkZ0zUua+Sx4gM8EPp5aRdkhGJzIrELoZpvWvSkETmL5rI77AFUs6mEpaOXsfeLszZ
/4wdrI9iK0QDbLHhCLa94puQRMJLksds/C5t/8f15ZvSrY/a/dXKW+hGFG22yF9Is74Xgr1TE71T
9kG+E/m6ruLPZW7DGPQ7UJwT6ZMMpoEftblas35K8Wmu69pASVvfPc3cPLmX1fJo8Y5uiqw5kEGd
rlMF8KaJHhCnHRy/3pe9zb8md7VZvbOhYLAwWO8yM19mTenejyAQOMlokyiv2fpTBaAVf8gKboig
aRek4IsaQKR58mHKpb+hjXmK5fgOx6He//81WWVOwDgsz9l8EsUFPAdbHzyvnMa6gXQ0Al5wS0Ad
bd0BiqoOobVGBMBgyNlUcib2rUM88dt4BWhetNPAKps/sVm8Ecv8LAeeDY0IIWjL/VhE75DpDq1L
DE3ZMBPmUvjjZAQBj2DzPXXBA8C52+Bv4MbcmrnxtxeaLoIp11gzCyIkDGznWHEk5453ZzT8o60F
YUkjalIJifBf5vASQbFcG5b89ElmSJdviOvDNMtXVeXvApZa0FDh+GT9sPw+L28R5Eu/iaKTAc3N
KqKHAVAfwv2DV2Jvqv2aOBme4kKq81zyyGCN+EfgJud2xc+La9oNAQ4QEtf3x6D6MGcFsqk71URX
urqma5GA4GNOIvJbJEk7VKEFdiGOC6O6a9/FL1synNL3SS1B7ZP1h1k1nL+YyV6RdTuZBD91yA8x
freCqSfjXyzk7Wdiztup5yEC93Mn3ScB11axd8mvrmsuS+iGs4QL1jDltU2it2aIdwZIGnSIwP+1
PAQtJ1TLC9FYu8zPn/zYvDjgANa6PTv+AjCB2A1bfejXGsu/7Xafyzw8qtmQNn70EOpqY5DzQXkN
CXI4FQb7CHtqNvIVXvWnvDNzOdktPBd8Nzzy6ZsbusQz5dbWqTBtV45hEKqIUi9hnGLI7kR0LfuA
uFybQ8NOk2Ot1OrcqJYJyaFEMeKb9oOjzm2X3ECsRd2/yMNP79PHISjhrMURScxh+HdGqb1NFTkN
8SiwMY73ua8Y2trtQ1+xivCtF5BDhA22UJ/bz8orbmC5Lhar4UxQ2qm0u8UAP4MIRJAKGN0NLW9Z
LAHGezabigiU1LWtNSKlsPiqs31qLDI/t9rkpjwYgXlRXC1pHx4dN1p2QnxMBgedL61tyOiGc2st
UAg5cQ4fiuIFZegT4+4H6gtR9TD96akXOyESPPjisqL8MRKqdFMMB5+5ggYCjkFn71bTJVp4LbGx
JAy71N3WUycMasqAQOtB/CDAfYd2V6D5AU3GV28zkTG9+QWtpwa5TsOpn5xafCMyxPhWwG0zHVRV
VfKd2emt91BpOdlwbsA1rWJbHsyRePBguOs6+udP24R6a4fg/yonHNo1l4MZ0+OgNyS4YCEYJqhM
m5Jbztfs872bbM0/CDw+OltOq+qYOm2FJGtycJ3tPcDXUn94nfUedN6DOzDnxaEOFmM4xKPzPHrN
CeXMWcbtnvMIhmU+XMt4BFsR/0CLNfmoAQI3YBH+dU3RrRX1XmwIKgJ0S4rpcuDLv8hnL45xSA2C
cbqKj5iFlJ0aNzJRgOkE6EtMdBvD3WKBvOnh5iHLexk7+KLjQHKLJV+n0nwKDXl00dahZIRzlbgf
TasX22F7AprwlnXiNhYT/2A6CwdUmSP1C0t9eOAs7FcMuc+mXqcuJcwYzi9RWT1CXmeVkiEzqyMC
sfLkK1s0xR7FGZIrPgkFZ05oZuMSLUDDjW4M0wOgeOSzbv+pveX7sH55flgeoT9uIOVsG6UJGzAO
s0fcYNXa4I1M+y2ZtPeA7hA9IrFKYXTyZEeKJzCrwBHqPJbzgwJtvTaiDh2sSe5tZkNmoGY8yyQj
aN4YFm7CL31+tyS4M4vKnxxlUrmEyXWu+Tb1aEWIV3R/6CEUrHkml82PmLd5kPssJDRStX0GB/TK
JtAAiQ1CuPzXdsMvOXQMXXtoMDl9dsAgB2wP1SdMQGae873uGB/lc3cbrMWpoJd+OU8JGe+N7Ghk
oHAcR+HPLSM2WFgkQpN6t22nq+p5hCPrvlwLUH8RcNNA8cJ8dB7YPcOz/7AwWXfBAty1ANuT1c7u
Yg42opmvyWg+m/kY7ul85rXoksUwXfxLhWmsxsn+gwgi2eWK6I0unz7ywYrfg4BMm9B5YNuzqgP/
WhW4f3IZqas/dAcrkOktqcaBXtHYJeZdlOQZ11Ebb7mF9zXQww1bLWq7+qRj1pqzMUUPY0Drj4J8
OyxTwUi8YtcZdh616Ej67SKufAHbxlnki+nksxFk3BTtm36W22xwyWrSDDGwXP8185Y5+Z61YnbM
vfDhKtlqn2ov3TfkjaEbXjLHPBjHKJzA+8LNk3tLi/Cxe2wt7M/j8gBKzv7SMaelpA4XwPDOYTiz
IUgg3SYuruVek5QCuGan6NwJpb2mDmTKaAD4AWrPW81gBZDZzPX+2qbxR8zeHEHhl0jYXhnO+CRY
Jm2L6C23OLoQjN4XuAa5yoS31La/Zm3QbZKOBULdGmgNooK7n7YvKf9aduAxEfe/ZxuBQjOiewjQ
25lIS9B/i082kbdRBnLfUp6tLTvhc+WC7PJLEQLcicMI3E8KtNR31J4yD4KjYtRXSCbqAZ5gkO1z
NkSMi3sg+S9Mm0LUa7QbQ+UfrBxPJGabb/5OyCzgbIP5kg89L+tIn4Hyl25imT6M/qPhUJUkNsIr
J57iVUdw9zZlhxcg9llr+WyWYIFQGbv7DMdLTcTfNsnq6yTYNCEXvKG4OUay+CxaNnIsIU+5MfB0
dPNdDPMBbiJnCtT0QLAbrBgnLyQrIFKB98/uhLtPMo+IUTbqBlieTdZHuyZs9JNUARq+lr22x6Be
ovVAPfqdFd2poURLbDD6Vti+VdJdENdEzTQuJ3V/1VMPRW2y3HU/m8Q0AAmf+n2Kc+7Q9o8Bp+vW
1rxkN3v4CFFmc7SGxI6y1YpF9JUu8UbekP7tEzGxg5eMpEmiQM/qcdR2H7bvjNupLc8jwvKSY1Sg
7kMvyuOlgZM5kI3JXLLIN/uD/VKgcaRLn9FGCpN3WqOHS7T54TD3p7AzvLW0SCyuS+9iEFSELqFe
p55me+LZiDldBHGW7f0wyCFkoJfHqGSv08re2PVef9H5wKqzC37mmbqncS0sm92TnwJcNtl2rZ2K
TyYmynHIqy+SpocNHdRfD+vSBtXwK4qZCOwWWiTNysVp1DcCgEz3S6RbwD+M+EN7pJ1NkoCPGEak
/ip6oG380t7G5XtYrGd+kVYXtnTreDzzC4cYTWn6MsHmrUGCSI9AQgb2xXvhLQNDlIhxdvL6atxV
TkoZ3GpUoSMpgkIgM7ers9Z0vTJi8uGaKWeHMOK1q69BiuSjjWdzHc2Dt3c0/XNSuajBm8eSfeq1
bmiqBsQUGHxgpUXu1V7shwwEVqiuf0fHwMIc5Oyllo1NYT1vHTt9dAgFJR9GqlUlbDQaGtCvhywk
hfLTV2pvcSwlxdwelF11m7KpT73WZJk8zVGMcihn4mAs7R/7LWY5/TrLUIq43lvpG1D/vEnuGoeE
GoLERj/8nufafBqJa8U/NkHUMuPh6Ft1SHMz71h5olwEA1dWzeIAeGRhy+dLEMoR7d7rFHIl5d2H
jwqJeQI8hzbOnv12Dhkad4Si28UbpvyFbz2mJ2O6xH6DcUKD2gO9WVNPuG1NtQN6smSjVfoFrr7E
Ww11eJOAVHceHDo/Qp4qqKTKML01mj+EnOezsJzuhCzZ5RDheXrrUFG0DG393P7QInmbYwPp+0wD
bxWjxlJsEthYZL+aLPVFDsNnW3PXWBddq3tghUi9rPAjEtR5s2TLUEQfsg0+27y+amn8CMGYkPHL
VTXZEa6Sv3ZBM8tk8M+N2zN6wyGVm/Fe5kzOaivl6Ip/QBR8txUDg6xCt233PjMaZzgn2z7qIU0H
yLUM2qYMe6dQdrQbZ4+GCNW/01R0UL14wxjgb0BTrVtFoaoL6+w1FoPWQXm7LHVeVMbwrnYxTs+l
T/MZD9xCxh8bhcYATnAI5qXjekODYqz9ngVZM/iPJHbAn5rOSifhKpwHRHsW6u+CoRgh4pJzTXYX
U7v3lh6NFNCd1lRWejFrp9iC8BvvlApr4p4qViPcSNIwSY13R4R1PROzLudnHtHvz7ygqwitxNma
2RuWrIxEZXpABbW362xYhHzjT3ZP9adC70dqGmywUOB8PTIOuxmsq0oQE+dq61nTMXONXdzwS2BE
QKI19zs3wNiS+B6WgZoAZfQVQ5fWoDhkvWJhO01nZ8q8SwAZi/idH6+n4lE66rdeA7u9KPxgWwVo
ilSQ21tzTF7wjRyYET+rhbYUEsbEb43RpM0PGu9CXdGLe5n5hTvM2eiyQjg0C//kdSGZED2DttH/
GeX/IUZ5lxQHU3TfqSVtunqEB/Ey1+wKtuZGl6AdRb3kW+iZcqQFYUt2Sc8lClP5lvPvrdJmG0sU
7azuPuPx7i9yY8UeLSFfIwxxLjnyjwvDlOE+OgJfn/3Y+wF25q0g/sGWje5BzzxDDqT7mgD2mFYy
lYMdXyY0suY2AKe78eXgrpPuyqrg7IZnbCQohUS0EbqsN2D+rjYrDSbTP6EJEEXmTFvcSaudXxMI
hnBZ8fi5Da6VOg8/qjB8ci3Fkt/lWmnZCnQyD4FOVuiWljiTuWtOZu/uEqSX6yFhplCO4Oft8aHw
O29LHz+tkp8ky74Lu/2s/aNS6W+31G8AOz/DHGGyMXwRv7vR9oiYXTGErfSTK0yf2qXG6YE8cqbD
WoVZ+y4WUnHMuTC4+SbKkHjYwpxJWEq/PQsRM/7/IEVVZtTGj6tDb5vZzaaxccCxQ4+r8muQjHEL
lydiGJ/pgxFFv8cKsS+TS9tBbtJkM6Kj4jmnkSVnr3qbJuobkyNeNnS2EX2GV4sv0l9qOmX49WHG
YAKE+500+oOOkOu7RfzTMOxclbOh8YKN+9m1r2kRujeY2jfvZCimHpMrPiOEc7A/8Bd0PLCUdi3s
ILrImnEd0Xwb6k1Wk06zZ7p+lyxytkZcffrh3ZlSwbzZQZSVoXvAiMxJQoA7wikC6eJu71pMCxAs
YVc0Vip5yDihV2kX37JWbAOrwn8OyDbMv2OPaOkQiCeDDo8h7x9YUNg43WGnB9ZaS49POBvGE000
HDiKzx5X1aqx85sbBZssqb7jZtyIxYPSTdMLqlc+fdl98iIV+zCzN412r1OX/LZ9/tXO5kWWyX3W
+ujL6T3IgjtMGXfj6rhDkMOI1zOzU9Jc+sJpX5wgOBBWsIzDwm3U050LN3gok4hBbDM8oprfloV9
U9koNslkox/rxBatMqBMi9eSt2pjud47gd+8o3GFHNtAkKzTaesI5h8EjSAsInS2UMCWur4HIY8w
a3SqgP6l+1MN2V55mAgbDIPdfBjBHYKUZ+024btoIVaS1sEDWdIg5lZ87rGpYpvyF9gtiwW/O8Yp
Y1UAwpyJHA5wqTdOMt/JgAG0S0lVl2W1a7XCPhK7QPLLjWjHK94mlEs+LNwyA1zH/cel9eE6bbge
OvMYuMTSEGJzYwz75Ufpweb7AMPJq+DGH3XLQqwV3whhbkNhb9LpUTRw8/9/zUn5YqJoEPogCk4p
Mm3WSVH9k5SqFypkvgE3WEuNr4hBZZ2JR0e3TJjNftjzqL9YHXOnOARpObMdZbgdRtrZhvVblspq
lw3sxTLbY/SnnXTTahbyCTZOWTNf69waWH+pVtSV3rqsGDO1+XVevlJfoiblOkEzD/+2AI44i3UZ
1P7ZaTrIw6Y6NnUOQ7qy/jrSVUy2PUTm7t4uaL0l9rnHEvHWEla492zul7KLDugiiLFeeIb/cXRe
y7EiWRT9IiIgccmrivJWJa8X4srhTeLh63vRDz0xHT13WqqCzGP2XnuZ1KFSfE56G/Zj5Z4b2oVo
yIdtGxGspMmDaReQvueOEruOsRPysKSaGZyyvMMd2E9fOj6ZHCOSLyvW3OSYaDtraN/QsVMxYmfd
qJBRceUB+CZPlBZsVSTVEYeDizK3sa4FAr/RLIeDVbFVSfUTYg/+ecapU5HpuILRVZBDB0QSCBKQ
FkIWBjdkCmDRFmtBvE5FS7fM2t/XQ4anqjVX0WD8kooCPov5CcPrZtc3AU+KzY5U85wGFZr1W8SV
ttFimSKWIbMAT9eThgZApjnzjyi9cLhv2SY8eilH/lTl5tpNWEqmlk0zwk2Dl4k2oCwU29Is/oos
4wjf8zsao0Pf8waQnvQYFSAl2WT7g6btI71NNpYW/To5YpvQ5Woiv+mMB+1HVOiwI71+isPwYtRe
8qTL6c+MzXxVo0/2kx7L9EgIFFFsw5rUAGTNGv2FbrHEbMRDU+U4jLCrzZZ9mVAnjcoeLnbCbJM2
X9uxyz422AJWZk0yWRbwgpXjvrC5qJn4PhaQsddO6lBax5Ix6WwuyV/jEk2NXrDT4g34Swepxl31
g7nx0i5ABswqu6hJdmgxsVbGxW1K62qHR9I09Q1CmbdkrnUOcrDRaTXtKjHXh3Zm/bofKq/74TRr
iyezQVU0eOlLx8wzTNWB+XFVUi8bSSFYwoTG2s7mx4I6Y8+gXW7ZUW0In+825jTse3vaCySheYow
IwhBmjjZshniwllhnny2col2AaaIBWplXYh530HmKpirr1RDkkuz0NtEG14x4nQPn0Us/1XD1G1j
wf1tiM/QZjxrGpyotk2YhRPx+ppkRSeOw0gSb7xj+E1FhrkH0qZ3+d9ly0fKl3kmewCubIzmuvH0
u9d5b5lw0e4FEYsnIZfRYgrTtf4r01G7ZIB0ythMNrOrPxHmwn5Pc1OEV1+qdNUNGGzTRTbBLnI7
wfdYZZUe+Ua1bk01Po7N/Bqai1cvxknBR0LYfU83aeRrjdgOaGYx207ncZrwVSOKrBPtM4+WU8iN
nbUVxV+u2SKgjnGUCJ0wYNX6HamhTNyabFtyJZoyOPcBTgkQ8DaK8hgScjN8wZ3WtyAQvxGvbiTr
q0Oce6da/xcUU3tE2R4SL6AFG5Oc4WfSgpgj95gLgaVyIBHEPXKskvQV6khS6PiMnE8MLchWs1BZ
pVax5fdoIRopbLAK+aZqhQ8pttlOCdGVrdGJDY2NtdEh7Sfkg2wndgyx5tzNmuIuQL8T9NVjN4hD
m4kvVpoeeqtUYL6w/HHIPWAt4okPO2UFYqJwr0jkyUsS1Vzn3MXGpg77UzT0NxGWybbrzA/ezlcd
UNK+q+dl+EKt6tBzNjPvYxqRn1iPcq9kpe9cUt+UlVurvrPJkTX3RUPWtEcs0CvCwYtMJav0yErO
xh96vXWl3HHbKYXOtVeAnBpY+slbNbbMCEI8uKObEZVqtGAlkQmK4jp6ForoiiJoWWywvSoxebtM
a1j6Dr1O4SRnBPydKDdZuWSkuqwGdPxsa74rSlp7RJOj7xUDlWOVTv6QydeaSd62h8DCDM87t+gS
aostgwQGYJTD5GPLxKLt6sIn1R1fHiour/A2cz44u3Jo7w2GDL7FEmeGiPS1bmxLI0fhVPJuoW5C
dhXXwTWak0+3RyfqGMGd4TpuRZ1Dp8ko8PAzG77m7lp9so9arr+Gidw0PR/uyEJj1t4roX+0JhKd
ut78/8dsEpvDdLyD+Fdts576kolxih6jFepmMXne1fVH1wtCs5gzWK3aCdsF7yy6ap82zTnD4d0A
eN/n3fTSpPXyHBtyJQXFTF/kf0wseTiYnHsY1lFAUWRl+hOHDED/Q5tmwc2cf/UyPrp1qx0GoyA1
I9Vzv+LnqHMaZx3aR52OADPFIZyLrwyZx6rq+FmNZtSRjPh6LYMN8obOrw1GNQgVuG4Km1uIeDPy
NVnLxKxLe/nQBpNzD+vppXqmG7VfWJ7yNlgPIok5uuXgnToE2Kf//1vcjzSoRFX9/3e6zM2eFAvH
O9nLf3DDc4NTpxFUgPYQVc0HDuG2ja1XqiBYA3YGM2HosM5l4oPL+BG/fHWHTJeqvrjECB6XTrZ7
TKL6jZe9Q/ob5wcovPK9R6dHPvu7NrrpcWoDNHuuslYmcCG8MPYd+dEm7ecngZNyV3vSvYtieOxo
zD5cB0ViYQfjDjGY2HXC5TDNtDMK+VtiNOo58krjgO4/QHnF/jgKuxH3ePOlqumn7y24z8J4jBE3
3WKj/Fc7tOpxTCymK1mre622ciMm5nY1kn+XBJTFiCUaBNZkdWElTadLEtnQz2SxNdn6XpOcuMkl
OoQ4pYSZGp12SyZtUzeJ73rGuqVmPnQBHFiB4a+02EOVpLyBdUgoUibjpKbmhGXoHQ8pmSZapV8d
kvGY+N7TKaxOfTigtpx+KjTi+M14aVN56NBuniRWXa5mRaZ10crNmEJJN6KBQS+ODOaZ5jjSjlBx
hm0f7hORNDSks3ZvYatImx0BIr+TzGdCFcjj8llRbZg1hEejUy/CU/QvrfXeaSMXLd0lRC4vvhaa
ERwqCPWbyau7EwljwFkn1hthHX95i66SvPOl+KbywIqG4t/1nljyk4vUyMx3mKpNTTafGXoeWjJ+
wWZQklgKu0/nWQjyPenLzHunhsm2dcq6XM+URKhRJBcl1EPQlMyI1MTAfKJji8zwRIye5GGx72bj
kEKpgj2jc9DzLpl8BbM8FvjsSNuQNsAyNm5hrkdSGPjldLLrMhWRM6NBWCFmmHFa5jNX7HUs/4Zy
/MGoIXBN4WFo5R0lLA2hmDa4JE5xoc4j0rfO83w70C5tnTv8UQZKc517gEygmYaeWFUBWTQ6FMQ6
ZKQ3UmJulYdcDyRKVrvtOo9ydJrdxopHNiF1cpO5ALVCAENqYn8WzKAeeo3FaMJAqkD/Sssgmq1M
PkukWiwI0huNGOjbjAMciNFiTsswVc66LyJuL2fK2h0xmPtQEZojmEsn1Y09O3nR6fSRUvuTKIRW
M8JJIippEuZL1mk8w2RL9Pi7zjjE0Tu89mtn8uat12DCAclDrtWIHDou3Uc5pgyYiDMgLTMlL9i5
NbpDjlVcJLA33nsM5K3k4jSaO7hVZ5cU2r+S9EChjxFIk/JvLA96ibmW6ltso2ocUQXxd3XB7LLH
OFyH5ypdCGQFSCG2tntAmxs9YRceWoR1gzF7XJjJ5KWPjfWt4a9fPqi7bDlQ80FdmCRZD27rsD9v
uNGiggWEqO5dmy/JAuYe+vwmDbyWuqLZul6HTk9QTSPNGOzyb3neyJsCwoZRAOpZsbXKlhGyGIgA
6dXGQFYqVPHcDFlOtHuxTp2BwDsNLL497/5Fkt99Jk9zzBe5IGZ14lVxQobytVxWm1j2yHRKyTLX
BlyxHfIKmC+FpPfsW89vchgJbcbOv/X0d+JEQJp/KhAW/tQ7k2+V5g2VPdSBgYQtoyxfxjxDeKmh
ugi9HeasZGUr66035VOPkwAP0NnsaK+Fmv6Qz5Qr9CKWaYOh6st6pQ/ud9kjq0gz/QHB+TfMTbqd
QeGRLeUr3DZP/uiWHLbcQmfTjC6FZWi7oAteS071TWl9JYTxIhzVibEs259udHjbopT4Y9sXjkG3
2aglMRIvNwe37/bdF2A9Z9tV4SVrS7EzRPLPdUk0s3TvCQV4GV4drH67ijGhbyv3Y8wuQSG+tXTa
dkjCV4NpPua65+vL55Hgbsa7X6TrOnA3Y5zsOzex8GEq84C+4hB4U7azDHwkozLPfGP4B+fFLtYM
OyCqQKNzd6Pl5kXnDdjW2bSJiPeLLbroickl0tP5RxLxjVKNdj88d/OCArSnv6Rt+x367++peQ8N
nobl3UfryyDAqV6nOfrHiOUJTeIxUOCM68S4TeKVI+EfYdXkA07UUSr5SefordCwSFnhGStlhxoL
Nw9mteUfjnXw3nvJvvccsdESe8B1NO91N+dbCNgdNxBe+ZYmDd9e0cPZnqdtxSLATzh48dKR/ct7
S64qw7bAfg0HzI1WK3aVm2MXZPpkD/KS9tzFXj9+WoYFeMSe8DS6+Tos4kNUIT3IwQip31RvrprC
7s9ICw828W44Y+JNpdrbgOCjCXFPajM+fQOlPyOBx67r79HECKeK3J07Ey1TuSBXeWl57V0kabb1
HVdND8ffO+M0ONrZhcuEMW7Y92vIYKvFxt+ZNSKxH2n2L8qEkG27jAxSgrZd7VC3nXjoDfvfGFIY
p656sKtgv3xmKfa7taPO81KQUi7fZnPAnOLWa7O3jw4UhShE748wUfjE8KDILppVOgBhGO0KLWh7
x9F2LRltst3If5SwS16Q7IQv5WfQJO3rQN3k9iQUo9oi6g9wdON9KVVdW9dYgk8wA4Wc4IWFNDX8
Z0kxbqcGf5eu/bawQWkXv4qwf+mDY2DdqlDdzNYcl2UBWy1eCmq6BIJInX+R+xT7Panzi/e1QQ/r
Ge1JpEEAejJ88xrZrCp+XoH/8kG19ms9O6AnM/kvH0i7xA8cYDo2+/yzrmGgxRSPY0ehPT72qAiL
DkV9aWoJps5o3waKXWqsX0Co44IfvlBd5HedzBpfEx8Z7ohrFaDkM+b5p6YpXw5fHMW5e9TJknhg
D0GdUzU4FGb1UCMQD4rYw2roJvuw/Jhmhg4OvDDT0y7G1O+TKX1s+WD5Sg+1UVnbruneE21Z4cz3
yct1f+gKHPfxfOum5JJN02vmzkwoI+MSVM4qgph/AphKWm72GJqofJkusoahDx+D78CLJc6Nmmdd
3UfXMvfWJGaYK38V1i70smO4I9L20SwFU+RkeI86a9rGM4EuA5j0FGRPo/pb44lPIaD6unBHIH8f
5RK3PYd/VipZpsHIhrqdZgf5bU3ltZ+0S475m1CpnYR/thJl8zdF8ydtuJc6n06ssFXNvPgweSb5
iif6WQKl92r3xaCQDiPxTnFJqZgHew5HAGhdeTCS5Jqk3fNQsRYicJcs1eTdGcNfAlnuLBDJLRss
H0poRbwIQnRLU2emATRsY4RZLmPvFhA32pjer0BbYjsxanvTfmP0cmJvN/uW8C7jGH80lgKQjgMo
HjDAqezS5Yvflxr0Ia67i1rsIrIctvnsXo1YYyzHJF+/D1b6Q6AbgeokE6sz/2/Yd9qhXNgFZOQ1
44tyir+s55XhbGYuEexDs37jL5tXuQE3EHf3Ej3uQ1RFwu/MYNcaDG1sothWQiNg27Gddje3BoCQ
sMAWZHy1udJ9HpalBw16Cho0EmwVu1KQicrmnSRK1ubp81zkn2PHQ4tS6rkujCc31jYlgx4TIfCq
Ef3dDs3eT9iX6KP8F00wRQg3PE1WBDVi2TzbrrcuJg1HjFX8kcmdbQe3YvyNWP0BkiLSPHNipB7I
365ssSuzXF9EgCvXSt/K4GUIhrdMK++jV7zg3LrkWfPZkTw/Ioqi4slf3KwPDlpqv+cMWVieCJLP
QzhpAhNBzAAhHtvNbGQved5ueqeBuRGcmf6jCUhYpVnA1OT4PiNW3ak8/guXg51nt4pYrQulPsKG
RW4q5nldM+bFrb8dWYUxM8Y3Qpi2prAAFhMW8Fiv3vm0qJT55mJUb12BD7oyx10cBx9Ehk7DLJ+F
lxOfy+gLbQKVp+pjCt6wDrYooybKQB34i8RYPWoEyqFj11T7oUFXWxPsVdgEgfZ9SNJc7e5Cptum
nA6GcLqNg51ySpnpFwCXDghifmfHF03ZUDolz5q1bLpK1By0A8Womk0c7KJ6zA/1tM8jCztmPvpm
gujDVezkIvqbDMUYZiGTgR26F0Ngbx0sttBkNT+wfI9PTkKEIIQ7I2XgbQr8ztQWrC6MW42KnZ+n
+nMJ6aH4NtsHdxZX5aAw1zVuf4kchn0H14ChfqNNhWe0t6NsHUhGJskcr7H+8jxlKJMK7GZ1NxsI
cyqykMJ1Fc2vM5wVTT7VdpdsPNf7HjHc5B013QT5q9C0VwAHR1ZdN0WEZcluyEPe/eAG/UEYg3MI
7CJHetROB7jS3GPdSlR8OmMto23ayk9oofYD6/FdFLRfHghM2vnsqdHC4kG58gRW+d0j/eky4PWx
nb7alDMIG+LJUB2i49R7uJh0BElOk2A4C8OECyLDauzLxbHW2ONa5wb2CpQy+qnIWh5SaZ/51tis
RsN1Vrjq+p5FkVVk3x4TRsBHlJPo8BIRP2U53t8Qm5qs7WeS0S6RYJbAM4XQAut9Ec07soS9B7zf
TwP+EtAs0x1CAmRiUTOBTuJT0gmxpHU+xzFU5YKVBmc0QUNLOGru5pvECcYVy1+qfY8M27Qsj04y
lEeP6TJiOlgTxu+d2fhzMZQ/E7mYdGbO2QktdpYgDu3ZbNZNwD1vQsgMY2aiVmf+0/X0zlkMFCl4
DBFYpEBr0sh4YxV/IJz4wTBDzLyT+2qF4y5dji0tYkLOl+TZLAEanFb2pN6lOfdsgB3Qaq0AUlLE
xGlYn7pFtHl3SYaXZtbFyoKylnjTHcj9wV5Y6kONJc4W144cWt8Z6GQyA107qa6plVYkLYGS+7Xd
4YlZn7XXk55k77E7AGNw8b71D4wWz9KJfs15PuSKUQCGvg0hckyLY/1tbo4uh+7KHerrPCLKM4r4
wkL9j2+AAmxISBorLpmWAKV1PjTGYLw8BE+P0yYzkdmLuLsgZaZM8qI1ROdnt9NCf0DCtzI8SD7I
6uH6HBIDB1tspyfPrk4WZwE6VZ3eqb8R3Xs38QPT5Tzrrr1vRsZMwLkehMcsEZH6DuTSbxiOz7NR
Qd5wNpEzHSjIsKK79P6lu8P6EhJ1Bl4pdKY/F9HFwtT/CCoDFZPO3TlMvDzK83lP38OEg2uc/yUO
cvkkRDWp9Us3Fh072eW+29EPdbX4YlbCa9FTSbvD16BFr0RApANn0ZCwH8+fh9r86SrvzujhYGr8
diWhYiuWBz/I9kwBQGXqiUGNGsVKGFK7qo9uz0ZVyFc+r5+Z4IaR056NxgmU7kvZ0QvTXU8Ngj6A
QwBR6QQbV9yA4B/cvPuBevusR/1rUk/8tla4BznJtw/OLep3JBIYXH3phS1E2VySWt8UVsRDsPjf
dHaeeiHfpkKu+a4fo1npaLF6wvNqzNQGOY+Bgzu3spwLq6Qngt5BJo44vnXvDemiwRw/h0KbrlUG
7CxIjlGbnm1AL9L25t3kYGJzUwDrgv1qC9ugm4tkn/a/plsPG0ONh1FEmIY4YgEkPJeUXtyUkXta
qtp2gq0xTgUCoGWC59jbQibdmtYeC3vyFbIXA84wFzvcAJfACE+I7d8ha92ShP2rV1kBnzyyZ+YE
aDYeWtLtXITgtu59k5V0xtPIsRBlf5mBBDj4HtUN4usddxEqzpZypxrSt0TwtCbDX1nDXWKpvuum
9m828hOhkojl2R4ZOFoe3AJ/uK0HrFHIkEkT7FJE9gEaMScUzVbBrNaooJwgb+3oHOcAZ0+mp7/T
0GxVHNL5Tv8ilpnsLFDzec5OSr41WZaHCHhyHLinvP7fGjN/RGSVw1KYHsOqOEK9oOTI7WesCpNZ
swPK0KpZLUY6lkaOpn5s8ShQJ58cV35OtXWfUk4zOF/YBdjmeSEU63qnldV3SVEN1e2I//ary2iz
rPhtjsSRR3RlDoMfMYyNO4DwJaKLZsS7aKKs1EdsyBZHg/4b6R96YUNkbcSTQUVOwxIRDx0xySwY
F9FPTwH/qlod7AmHul48hjbipVHtIoafRIlW+wKYPWi98RYOzpsV/5vowTAN7gtuD5WnJ8UKNuJn
Ndn8buyqvQycbZNCK5TfQ6p3ABwxryZOPYnYBMbJiZMPbXe5eG+b6e4Ifh4AeF2D070VGgd2UK8m
Vngo2IYUfeP/X0DX8abJlphuvadzorEi+ZbDNQeQ0AdvUwa8YTBYjdei01cyevG8TOzy7C7MjGG1
7TNc0gBe0/Yjgm5zQHi4ggG3NixoURzTJZD1gb5Fe9TDGIYPs/2OVhToQofptTApFKAP8LHcu8B7
5kBztiNXF5qpfDUPJBnb7V/wv2QMpYQmzAKjOfwUUL9o4CJth3boIwWNyFRsn/V06EhmFycGknUq
75KMO4kBcy6s70lj6jjgp6/51IfIq3zHCoAWweFwY0U0eZI9jw1OTW8BejAtY8U3fFraHK0BTv3i
pWNoKeYDdUFQEa4LqpoZH1Q1D9OkEuk16YFQgAN3K2QXAeCMbtKpxd20fnJIbkPNoT+jvABwZHZY
pbWML7oaQGjBInEi91toC6J3tt6Ihbc3Qeia616zWN6JaToWOr2Wp1vQZMsS8RA3oBYmXybRpEfR
1nejlEzSWmChU27rh85q6jWxAogvU4ixOdg/HwoQrbV4nPVp17upAZSKn5zPkizod0uxS6ksDRi4
ymEZzLhVy+jFtVx8XMtmhpRWHecEcXBY6cVn4noB1+qwMhOAF1SGMEQrTFWYSM0QZAqrchoeCevT
w//ozadWt/y2CM5GHb51vXUmMJw1wxifgq5AtUvfVffmSzsgH2HeSsanDZoGbrkWfvRTzgSgeMkj
9F62DX8RWXLrs2F60XXG/6MNac0VAOjxDxNBj55K7hlIxSukrLDIHQ3rVcRFIn+lJXeCC2jwImsL
WC/dOuMT+WbHumd9wnJtJkU+ZUIWNPNJBdQ4lQ49bxheECPfENO8zoAtSYLQ3ryI0poqEROgXZ8m
vpUC/Tax17sgjNeG2726DKWaVtvXs2dc9KnYZ4yJnAjZhgE/8DS6LA6mxnxKE4SVul28dIZ6rEC4
9HUCCpt31JTaszNiNB9CFD48vGz9UgLsYrog/dz5cLiv3LI50Nah4MsseJ6EwRtecfd4s/Yb2+Op
iivA8fN7riV3/JcKFR6wRzHsMa5vFPyOyor83qw/dTf+NMfsTEnx4HpHp4Yl1IMzy+uV5mIeJtL6
VhfIJyy8h5UBtdQOvC9ZXxkEMpu1kejEiWq2SQ0yBx23cUHecoftso8NOiA2nk1pf+BBQjqAFQAC
+EuNYgEfefxXMu/ibllKPdS4yvieJBdZwgMjl6V/n5pYZL/iQD/OVb5ngHW3wJpkIvLW2aA9g+r5
KbTJH1voAkPN66mar2omGXSW3ChB+dzUEwoQQ3uWy+pVIdKV4MF6r7nMOoaJVHDMt6Khlkr6F2GW
V0e1zJAtC/nydBt08Zsw1Dq0wVvblGoL44BDIs53cG6d9ehEuzSMkBVWwSte/t8anJ+YIxYT6wkM
xU4T2nNWHpAlA2RJ9YWPOqK+8sS5WyDSdvWlcpd7RGsfJ03s54l9aBTtw9Q4L4BbLb+6nXoXZR5B
leXOZrfiwGMHtmGyASCza4yQvhpjfE2MRb+Ag6TvHIJmo3sQJGdMKAZbnuhOqznBYdG4mcoWLH2L
gckDc9R73jqP7T1sDgLO0GTU45DuRneT985H1fflNpDRPivVFc0VJBWXqGGbC9zABgHJWPrLv9pC
k1o13HpNH16oBq9kWBzb1vvXtPmttKzxIULQGTk5zI0SwbThU7NeNIxmblUetV5DcBmNT3jLbyKL
rpl5KA3cfIWe/A78dm5cI7JrcShW7hOe5rNWf1lEBKP4HUJwcunVjN0XFZzZuMACnWcMLsG/DPH5
WJgmz8p08DTkbKpnshlXkHY699fp5mqF+BBYwslblKdCyKtgI2vIsN1M1XyxR4cBDzrmNtLabcfg
jult6WzyWHute4BgfcoIgivZTNx3FlkkLHjV1xCrz0ln1lZkYKMbM/kDP/fSSjByUYjDSySgxzEX
hzEGS3TolMgRWlbdg8dLFAZD9DZidFXFG9kwo6PCg0Jp60c1VnuGRWrDv3qv26hj7UFx0vTXcJL1
juFly6yGkPEhG/caMuMHvV3Y/uHFGezez73oxTTp8B0dXmhBI5c3JuboFOJaz47dTglvTuyLq8Mc
Sgpqyhje+v/e9Bge6eCkL01Q/SZ4htFfD29UqdCB3PjNdvTXyRhfkWm8p2Hhk00AvsKsyV7MkfmK
RD82KjsUY+C3BOo8xAvrCy0J7VWLVjQ1Y3gkHWIBO8ESnXwljLBwDtXXWLDVHIFmRRWrimpQD2k1
Pzq8g77nAoCYpfYrJ0RrcEidKf6TFaUG44+VcEJ15Fo4lomF8Vn7l7FvI5TT8WXSbr14xlploj8x
8CF7DuVqz80ew3J6xuO+Vrak9mO6m9bRMSQQFJgN8d3FaijELSxT0xfQAfQq+QysYp8r7i9sz4M9
8gsZabgeQ309kr8hGNw9FLG4yqDDlVFoHZvE8BtE+iNgTIQqXxkpDoRn01iXpDZP8Vemqh/sQ3wg
0/DjpcNxbsutthhEOjv6GfJ8ByhErohT1rI/mWr2XubS3pJZ0tEVE3+Bt/0h4HkxkfxwSxIQEcDD
ZXZkv1eMp9f2AOB9GA+p0fUbOBTutmHVmYYs8puh27mFe8e8lS4dB6ri0VnHVcbyfCbvARbBtKEx
qljl9Si61zJq8jUH3BAzJmkqy1vZ1bDr88E65DGQKa+Id5klbypOkWd2dBMNUYb1/90Behcv0WoW
UA4i6soGjTdc29T+npcN69i+K2CwEF+Zt5klE5BCZwcHOZODGCAtm4JdaQO5l1B5YCmcW4h+XMjY
e1K43HD1wIq9oXbzTotHqRkMuT0J5tX4uIh1qGzj6iIdC+K0vqBSygtdbkFdnqlHQPeOxyExf2t7
uAGNeRWd99xDHI4ETvIoZlzgabmPgTwmxGrEiOGiRlmAPYB/Nxhf5gdBgAtOKmQN/1s0v4OEAC9E
YB0BknmEpRWa0V7PdEGQQ7weYryXgH/HVa/YYDKGCJxmAT4G86Fdirqxm/95jGh8odwDOuhnzcWC
KVuk6X2yw5/jUVUfJCjz4+ToyQ5R9yGe0Tz2MgD4bLu3AMvcU1Rzyphp9VsLo9/MHTjiAfOTlO1R
OBgvDTaQywcYypJByEeXEgzaYXH3hsVELruTvnidpWReoK074RREqTgwYuLqMQzIXPde3Bp/cWNg
70/dlJEZbzmPVQcBGeHFzUur28Ivekik8mjsHaZqnfUHNupklUOFfdYBl/Wql0axcR3mUC4UJknv
HyxjAVYd1Q6t9T5FhlmVv2gmvjMrBsstv5DFuj4pgdTNMZgpU8p9lU1scorkhvpgJ0z4Ig6sIFSn
2YYYHigDcBbTZkcfpB/7TBwpcOlZZnUO5uTcq+G9nuZT7RpXY6zAgTUVSRVucbMdJhzlEmRcpUhL
siu9OCYXycIqxvkEC0UZebYd2Ut3VkCgBYEvizYl2NE+Iyh/MF3CZTorna6gDbVtO81M7QexRizr
7PLWuyRCbkPWSZ6dXwUnDKHeCMJGVKeIfHcT3WvelNl6tJOtncrXgN0SiSAfLsc9mzi0TgFM8LZG
dS5N9WKI8lYNBCdBBj9nxhCdSpIy+MPhcdTV1ZyTveIDilsNaG5M8JIBb9mz+fBrBwwLgKG3JEdh
x/OjlmG58t0lCcIpade9KX310uwxkTRdLJTNlSIWCgbifdLN5jxpxd1K7tSNvuFkEfcVKSw2Rh0N
p/amxd7kg67NS+1aC4RzRtFD4zUo2y0upqlJPue2x99fjruytDMMiRHjKyN84reeWXJ3z6On703K
Mtbn7DpzmJapkDXqsemENJMoI4coqHCmiR0hKW1MbUA7TSKJKbIXsEUL8yx8GrokfxmYDVNon4Ip
8w7IsrqnUBfauq/AbXBVEctnIhvU8uQJqkQHLpFLNA9Zi7E9A2M0H/sZ/Dpr/Q0rcjxrhha+dsVi
nG7AXMQRY3bSoJAaEEpJA47QM5iJk2/blPABGyoC21/+6Mbu8ncEbuhNUjAmTPmvc13drDJQG1Vr
xW6ym+iTTg0uxo3XBH4DgwOFfNTvPfpIz9WNA28r88IW1byo0m0AA+ju2GN+xyC3L2NtvfgLdm0B
FXB5aRqv1TeuYbe3ODnR1ID/ZEuTmeqdSBlkRIo5cqpcSsd67RT2aTKrdhVV/NbV4GwTFP9uttEM
nG8qGl6V5TwR+f3YmhFYpkR7Sy5JBw9NLA1MlOafQcpLP4Atx86AITWhiQkFSiEJS0nKbpOPhGAY
jYNvnBALFON2t23vsFYueUX701Ad7pZKvvDi4xiuZMX4A52ioCIvYePbRedr+rsxogGgW2i2Qzdi
J1t8R0wVT1YOGAWZP1URt6+mW+DUACGNTGiRk+DQlbEvSqxY9Ol3I0YfClmXyWgYHnFsZUdUbMiU
bcZBVutdl7/6kn0vbQecaKuhioJqWDU062MxQq8JzStM11uMwfhQMH96WPY9iGJjwpvsZ2ZY4yaY
T50btNfG1b+Rj2LLZIJxMKhlmSNip050ixkxmJN0SODSx2x4JUcycpNqW6gafa2i/tapVk2X3VYr
+601Y1hxDdCgMSTsQQeqP8LlYnuQ7fW5ucbF4kM2OMMIEyZFZo45ovXHRI0v+Sxzuhiwd8VXJNJk
GyAG2KZ9zofQgNGJ3eCk2J2Hi6x18eF0lfmu6cm2+Iskx6XFir9C/mvhWsFx8JjpMtvmdv7FmUEK
HFZXr8CNaOm//7F3JsuNI9mafpWyWjfSAAccg1lnLzhTAzVLIW1gokLCPM94+v4cUWUdkXUr89ai
d3cTmZJIEHS4Hz9+zj+MuoaWCSe9sY4YUri4NYRTJdF0pKizKjP3lgM6mkWI+oPjI/3tvIqcSGI3
YubJqpYcxN00QpEKUHxFbcP3i5vKoE7EGkbTY3oAYhQxeZPLIMXpaSI8li42sxEKYyKnc2xTY+zp
M1cxZUdSxNvMwXM4tpE81LLxvsog6M2otmpYpbFJ+tVaXKOXle9indp8HRa34PvOQELJt2L7XZfp
y+A+Tl0mqV1BwLDy4V1j0U+ruXRA32e2C1wK0oCZRDTYEToPjLNmocnkykYHpAymK4+c6WLWUV6v
nDNH36eg77IdFWvQfFRnwuhbT4E6dt/inKpBGmQ3kxHupgAMv95Knj2A5U1HXxwCEQAOb0YqbfwW
NXeGTVZuAScIqj0HIviaifU2dAidyREp/eBllih1kChCfbXpPaLSfNRd+x3hCnFEpLQLUWir0D0S
FmUWhGwvJz36NnbFSxCX5rEGxJQBM8y0YTxZLCx2ovDQuBXRdPim1eRvoWvuh8qP1yH2ChQyIMMQ
9U3kaG6gIQRUEN7H6uQk/nmc5VvbNduRpufKCHiV7akWRtxdR+V4yELfQ9qi+eZYg9zGs/8Zhhfw
opkPEYLCjtc8C5yKO5McCtzek1M2F2nF8gmr9DAFNklTrmv78k6XobbPEvujM+71gPthBdFfShFQ
nrM3E22w2JyU/MhHtLOMBD1vuBMNtoi7wsM8K2m4M22MFQ1quG7AwyKzwU/UGjKUWey1AcYeKDfy
rFC5NhRh4ED75QeMKNDQxLkRNO5KL6S5iRFe8SAUibAFto9KVoe1elXKGyHooYbyJqg62uLe8EBT
FcWdGP1f9PYuCOV4j7gDIuct0KTODb4iGxgEJY9VMLRMoxS2alCRsjVJtaqUVJQbFvSj3P52TJqP
3ockY3XfLJsDwRBTKvWuofsqvvh46/J1RaF/szKBY4g2PNiht0MH7ww+sb8IA+AuxnSOOTkQ4/T5
GCu2ue3SnyLj9Br/WpfOtenjipb7Ysd7iIjpB4c9APCoFJnhSKvW2bhoM5V5hFIkH7qyOauksG/9
DBxjXLbGzu+1cxEJJaCS0zl1EE7sCM2JZNV2G2SdZwnH1SsuSgSPSQkQz5goFE7bWqONkRT3oTj6
EDW16FsT2q+N+4GaVczxwwntr8EerzgNw9U2w6fGe1uS11SpToFA1Uftg2CzE7a4qdv80BjoQOpx
cp9G/UM1g/WMB4F+S5Yf+brrnrM7hklXXoArbaPyZCm1z6wPjzIbn/JZQ3KGKlze2l+szHBvlsa9
o31BQUbDODa+Z2i6g2y61yDrw9GRoD2FvbPFQD0G+S4orKTEmrfTahCeGOU6OagtO0V1J8o2mGJ/
InEBW6t5puib0dZ9wkRo1syXoEBjB4AwvNhS3BcUctGqf9SMvamntUoiYWCGWXUxm/01ngWUJS2m
YDSj1CDHmy64J1O3tpytZlDjwXrKC5KUFCp9BKSynYMtGnIBfO07QcUEMc+83Y+N7W5g3z/PRv7d
QZfkJnPnaFP2ytKjK4DZWFSFEicNd2Iu3Y3U60s5UYyftfItdexnlJSe6gEkPuoUaGDvk9h7jnHw
uQV8kq2gW9k3Zpomd1VZnfUZMi4ctvLk0A/sByKqFcbGBirkU5AUyasXf/jTh2WZ+onz9lXcCwMC
HyeNqTXfwrImePp5u85nvL8d9GWIyaifelTE6Ewp5TYPGk7zAAqzv8szJamRWN21nVveYdANKjEt
FOJQS5FZx9aGSnhxBEsNRaeALj+beI8jyHVvGU5EsxxFJm1y7Ut278t4vKgTvdrNiVaf4tK6qxMw
fo4LrKwLi61A4WGN7qxU2wHHd/hbX2YIqzchrb9qrOGi0rT2XTc7nKuDWrBAJ2ub6yNewIYTbLHj
poOJ4+OmCCW9RDoSew1W3zaps+sUx2DWECqhkBwBIeKyN/UbX0zdV1H0N4nwkNcMnGunrBEoR77U
gPk2vXhu0+EMFA0XnZ1a21Q33QujlLga+dCChuSjFhpamnGnUzjn3U1x6wyvZBDnClDmwejVvlWs
Zd6jlAvSCcwNLVCKIn01DkS2uVmlzD+EiuWnTmdT+hZnEsDtgSmAk4YXUADAho8BkRs/apacUl40
koReeCagISXNZqAz1giGLcpMG4GA9GDT7bvH6ukuKnrehS7O4O3NVsNPNcxgrUDKbHt+6gildoy+
4EBLbYNNxeABMsyQXXYp5w8OfENb9OAMbmqQTKtR6rC6PZgOpWVuqbcdETlA5fpW+AK7yBxxJ2kE
NxH7Je7e2iG34qcq084p/A/a9nDXoxZR9xoO+g6tr8NoI6aTa/SnJ6M9Fo2Aq9Oh9Fwb1l6aOfTD
iYcZ+fHOCPwbeFTxkY+14MR7XonDC6YGk482bpfuBKaXW9hxnCwblCrwVnoYTVj3tMA6By53qGAb
OeLE6KEVpnnfmLB8EeQrUAGQWXmOZmBPwWxx/imfBpxELJ9KV+1uJZaRgXbJueII0vs9yVAd8bJ7
+mzJwCJywmzYRJWxnqbk+9Q718BZnY3pP3RoK2wCp77KEM5aiW5yt1kZHR28E3B1QFTVcdJjXqFo
zr4sdt2IML4egajQ85PwNQcsL2zJ0EUlEORhGbNJIT4c7tMsfUmkhhnZOkxKTlfYm6zFCM9lQr0F
vAKw83KDKdyXrXhThnydxgnZzpnMLxUIwVjOC7Ln5ybKXDA/0St2CElBAMU6aIP7i3mVeoFB+qW9
+5j4ahNKSYPVf7dbylOaG29SSzR3aLrcudjudgiP3hIJUIpLkGfguLTBxuDD0PVdInKgV6J/LEb0
McJG34F7QXc4HfF+1ecXB8GlwqQhbcwSdavORD8l1lfDYEGgM4i543C5WFX/j5f3v/PyNnRstf+9
mff+fX7/20NbR+XP9t3Lm374d5vWb9J2bAtsK17cQDusf/p38xdhINjrGpbtOfS+Men+h3+3afwm
2ayla1mGYQtDx/Sb3kcb/v53/iQMz/Y8LmUDBrKM/8S/2xB/sO+mpY61uMEt8B/O+gY38bN9d0td
E9ZL0K0rlGl2nDhIZxvMQEUP/z2JfSJDibKgkcePYQJzzxkpik+1zmrFCjAM0aoqF3qI+0iDNEdo
D+QPhcRxV1IkfsP5abixRbQ1AxqqQgZboI+oY4VXsjKR1H/FUw2YAY6MaRacygzMQRsCIaQaYR8z
hLwD9wGuzrMpAaJW5W04VddhJR+LHj0FYZQXFjN+Y2jsD2I2T44HBy3xY2h+mNUAT9XJUY03GyQt
2u3HjpiGJ02LbkOGdW9LlcEbwZ2X9saWTXAzB/IKF1wKHbnJJTIJyLwFB5SI4nuXBGzi4CWDYNeh
qsnZ893vgx0aZiZAg/ha84n5lZ55l6Nfkt0lF5kpXujOKK5OBflAUMp507RUsHtFs7y2iyTc4IeX
X7VYC7JLbgMYORyhBx9KqmxInKcLTEdOQU8PzqCAXl617VVSmYe4Qq1tqM8m9UBacZD85IMBlgth
UKd7sjlrUDwMgY/PCCjQgwSPuC5blwQ1NfHys0QNxbKmKdAhZLoqm3I3zag1QjcRW3C02h6fVI7M
lQT5PvYGYqi2Xu7+P4SSlyiJys/v0fv/ViHqoyinOgrC9v/8+mPz4+fgs9i8t++//KBAC+10133W
0/1n06W8lQv945X/3T/+7XO5yuNUfv7+949/Fyqk82eRYv1efv7t+bP+/vlzpFDv+REoNCF+s23b
IUJ4usf/ePxp+Gza3/+uCfmbKdWKt2xbSuGYBJF/hArD+U3oBAKdICGk8Fjf/4gUhvWbq3sWdDep
Gy5FafmfRAqCDpGgSKegyI/ff/+7dAhHjokYAmfxJVyov3+830d50Pz+d+N/5ZbWljHeiQolCkSr
X5VaOu8QskOxdwur89DZADRT0X1zJa44aaKAINUxHwvSKwMTBE27Ez6tfrfX+3Vut3CGKgSg2hFO
HqIAvWu+OQrlLtrRvyjMdj8kEM/H5NnyAAy1OuuMkwKNAc0+6ciQTQAYDCenm0UZy4wal1I9eIBG
orzaXiHt/I6a4LzTJrj+TR5/B9JKQrBzIxsaaCV78HsBuZuDMEiNBLtC4OCYfbBKSN91iX+mWwD7
cl4jHyysqQNlrLxp64KGMag1c56yLwYrx/2z9x+nyv+uycbC54C45NKmJBGqj7UUONfq6BTDTOUA
io7L2szdRxMpoxWUAyU/UuTRuRiap8KdcfObTCAbiMdo40HreF9p58caoBhyLI8lJqzYsz6Gk01r
AZcegT1BkZVk5RP/lMBDYuNdL9M9tsNkuK37GOvaez/xSkCjsVeBaRGgQ7wJRiS6A2vM8M4OwwnK
uce3iRMikwkNVUTi5gRNp7lrt5bsn9LO3LbIXomGL15CtqIQyKGK0hPK7wxv5zrHoTbIlSyeACy4
rdkKhIfbN/UJywerl3DPFHV7hNKNLch07oaBXz7WSJwj1uLPKLNvmwlZvjg8myiKQJGRx+VTu4ob
X+6OnuJp+dRT8b0KTChxvG4cwhkVDe4lmBjkrqc1g37ASlePyhqDs9PYR3Uz6upGyH3gy4GIreT/
/Mq9zqX25BjOo4ySc1k2l6g5XXmqFdfp1C+zdSyj82BZJwsOQ04qvZpHxF6ZnCko1qxxkcX2g6ew
gf7Q0pIdcZekjUCrjBZEqPPsC/zdaCtHZ0o83CTthySroHSU1nPmeXs1EqbrIXyN7G1t0mrKEaFj
4UfrwOJx1wacNsc9TLjAQRyDIOQ+DkbXbH6KSbc/lvPfchwNoJe2at3Kf1nmrusQNQxgl6bKCoxf
l7lMRwqIkfkVlB92JUF/+wygLiLkBnmC8sNzOSm5TA5LzRmBvOiYTRtp9ncTopI/liA1jxlwLXPU
bYA3cgGbcl0So17L6LupcwIhh0xgyxWmwsGRgiWUxdlGltkr0lnouqpfFAybkYavntahv2WflluJ
fP6s1pAReXcYCd8t0zGFbYRXufsEoBjaDVMlCHm8BehJ2A5HzVL1aB7hEkUsXGeErjArzL7l63kO
bnqstmB0oKGgYLQslaZ1N8tzScHpDvT0Pb+5Tanj6Vg4raowItHxt7OdnBO/fOvRd9v1Uh7Apx7U
DRaDPLmUTspa0itkEDR7aOlQ2sdlGqsrl+pO48BGh8k8YLRyXn6hVuTyhjlndk4RVkjLalm+FxCj
UxBqjxa9h/DH0sDxCi9Xf5uTxIChc46JIY/VhMMo4LhW4xpqyahbWqZ71WsUhWwo2TSfHPMImiee
gIWwitRV0jk6q4vghvne4/mKvOCnlgCss0+d/kPwGgoSxVXTp2dQsdzVSobD8RBJ/0aL36wKw6BY
PUU1SSOm/PJ6MKQ/YrdX8iYDTJQVWVeh4z8WWXTr0DfzpH0Cb/tXc1ol0r/uXHCIHRfFfAs5INsk
Zf5l5woqU2TRVH6JVNQklCgnD46zqgfGXt3d/GGPZbCG/78DpfuOQi0xjlA7q7tXQjGAsTdQdlGU
iFSuVzqPthOekRR4nNnAlpCtM4N6MbU/wtoxtLX3kQkTJMFFhl120jFgyxylT0Y8qq3LBoo3fLIT
eozMJdN7zHolyzr2azwrblgfkPcH/0rLQtRzfF5TZvdT5J6yGGPdqPKAFIDZzSMqUXXHb3xC0DLO
vto21OT6q8jwx1HkpOAAGSKfQKjHtt1fR7EfcWqgxPoRqvia00E3ezZtyQpXA7VM0CW+gxTw1izt
60pZvkAMxOpqABUaS+32P70ll7MLkFLPJGTBwiZj+jklaXGGw1Yx+PLhL1PKoGeHBxo4PX7Cc4As
AHoRcNhiJ8zgrMX8evnHqrNbTULzbdUUAGjurf/ixtQH/5IrcV+c24TuGLZtUBL7w43NwdAotFhN
dz4X8jSr5Z/G/uPYu8tCDHKe6BwR+qDYYEQ8sncu96ZWHpCWkxsk353cPJREmb+4OU/+692RDrqe
a7qo83Knv96dFtCPzMryExornaHhAgogCioVu7/txudW45EixXEdhVjJoxEMOpr8SkXxamwAYGOj
iZcBC4YYvSwWv0LxXWUfHUqDK6NUxvP1HUEKkX+opODVoCK68tSlvF3mycFE6M+xmaZt5B6XZCqv
sjOxhIL4dIUY561XDhJ8PVmMjuvOxui0L6Ou9lXXvVeoxqURZCxWSOnQjK1tAmRv8Y/j37edMo6z
SDP9ND7EtdzVNZx3PXZPPvUYtd6bEtgqluhO6QBXsuwjWic8HQ2ZBbM5/khMqbWAAIouVRyoqXKu
7ck+LjMl067qFKRSP6vnphJOV8TnJKSnqpXs1ouiZ9WnVJnYkhoChdoogOigQJwgMclWsozwECOB
gdqhiVnhFG3AbFKvJz8pfHYdFavlNLZbc3ROqHa8mG6MImHAFWMMNEAtoEiQYrWqXqjZ3XdcuBRH
FjS5ygRDDaVmv3tYrtXQRBBJ/r2aoEwhBbhsnrB8zFVevgxx8hipUK0+Ohh8wjppTaOhELys6HT4
AIRM003lWN4Qn+nnPqYAuvw2OSUqr1HfTm1AsQpALeDnHsyEyLTn5bst6WbIwXf5gCUtVaGy1Eaw
ElhBe0F3r5XywvWJs32N6WLJ8bulvrx8vJEwKdsW+EjS6pdlXJEuq3zX1/ILWBHvpYtbem3g7aup
ZCQzAeNjciYwBzeHdue7kCZ6ZGM2Uz6eymDmINDZ6M1qAJeSHnKL0bkbNSf6uHgxZ6QXfJpO68Se
sYnNMJjWQLJ7JMpLIjYZ56AvHobIlNspFLcYw5PO8m52+Ri2GoJoOKVDr+F88xdrVlV8fo0oni49
h2H2XFdYzvL3n05fBrSWMJybD4Azj4kRwDnJQUuzOEeT+TIU1qMX5B+d56NsaHogbWJEOG3xNpRm
cela2lOmTm3YyohtHsm1Z83DQTrOvhDObjmb1CrbcTBwQFwRhgOb6WpMhmifGAPCw2A5YqIGLRsB
5MV+jvLmIsOCdh05wabDA2ybyfQLZc2v1oGTXuhtht0BPQa9gflcokzmZuwDkVaQMFNPJSwUiCjR
TyquNN3E4ma48bCWQIgoxMFc9ruQ+KxwRjScm3Vd1NwJUpdz5AFmiSMIHyWqzDXE2yyBkWwitD0i
jKpcX9Cyak9Tou+AVDEILohxs+zqg5FCUEVV6MtR2MC8eTIdvEagR3xkaU6iFCZfQ0gFKxeXGGNf
iUIevDL+mNuMaKWuAiDgC1oMHf/hYXBeXR9tVhwtN31eI4pktt7W9LBWqGPxPPLS3OvDrVkNe2vs
72EWZmsB9bBtKgQVkPnxB9hjGHnphxRVdvSf+mubfvhfTBxVGvjDxDGEpzu6Lak+Gqb5h63ITUOk
APXuHNnzlRL/W1nqW9cuGiuzN5avMqnQs5ria7eizISwzz1QmHmXIegKRYTNqjdhWuivWoQ9Xjo6
hKT8WEyju8nZYI6Wsc/qD+h+pMr5iMxFHbc0C9el5PwfWAhZAPoQID7lurN7d4MvFZ3lqr+o8uKT
9sttZhk9NMar2bK3eg9ak1zJw6WIMlpFf9UWL5gguxueMprAUf4K97KECLQuE1i3ReKm6zqO73oX
3445oy845F2BT7bWrwudiuLAbFSSlx7sTzH5F6GRamtsYE3aDhpsFi00jphj56Hcjl8e0o17MgO+
i5E0sLBvMdhCYSFGvDIyg2vZoNfaJDiHOICEnN7BLFfprAcD9bVgyp40oOXg9XGXVPNlmRchX2Ur
p+4m1Nnm04ewS7/U7IB4cNb1+wbhMqVmi22yulI61hh6Ff5umUCAD2J73MhJRx5t/gJmBjS3qJ9L
YLBrLxCoQ2Bcq8PS5NDsXrMrY4tdhF+uXWprvNw3IznHKqtA3xHc4DmEGT5v4lRNdYfsKSvM8rxb
RJtdnDijV1OGTMSaM6ylj6CZGPZg8u3VKILr8dPXcPVK1WNoHfpufz5Prf9imnocRoXwpGVT61Lx
76f4xhW9yajaj2W75+Q72/qjb4VYfbhjxL7fvrY2Jkh68VpMer1FXB1DgBoDLWhiAGVgfxEsnhtn
/EjSaV93tgmVVpVR0y/N64AmZxDKUCqJMm87ifylNUHULA8Xutra16KvFIXyw6yyDQ40GPkICkqz
ujrqbWswCuzKjEpu4GM2CaKsWtCxGg5Z09IL0vmp+YtMzf2XRM0ThsPC1SVIU0s3/5Co1baND+ro
nf0IDURcHQ9p2HOYwGNj2+OVvjc0YJYry+ioVaVMs9BL9pHWWdvGoWptwNQ4mmWPO0/a/xixGpGx
yymLdppJoHcsAftKGYfIOQY1N+YcVhVniqIT4lFTc0svnAjZhkgmzc2r2/cnH91mclbk/wpACWrc
8IVO0LsWp8HzAHoJC0lV1wD/HahiCC2yDe11rhKi3UclemsUp2WNOhVGGlFZPtRanay7sma4KXes
0urZR96XQzbvqgrmduHh5BFu0qSSOyfGOjzWsBSsUtaqB1SwwSXVL5sXf7SY/26rX480xzdZibvB
ANFuTT0y2mc2bUcBmtqK6eda4+0yi7Ouj/bLM6VoAj2UKT+OFVYnYLdkFlgI5LBmBjVr/nzCG782
XiinquMUaYNtSd2kbacWxE8T3s7hGA7x+GGokpo7cuY0CC6TCdcuEPuoLr/UGU6SkAtB0VOdOlUB
BuGS97+4E+dfcwtTuEwxwS0ZFJn/UNmNpGRPmBDBmal8uipy1TMairrpr5etvQ0YA7W3d+R162VE
cPJLy74Fk6vzkHzeN5RQ65IG5w4XCVdRGHfwoGigMy17ALNrE2gsvqv8s1yA6EQ1V4s25qiCtspS
EE54wSQbjCiagkN5KCzvPplHvI6D7ipBV2XvztXDZEcOE71jl+nYQCu4E9YUJojUmR8YguLQ0Trp
Ggr3jTCQn4CsBv6z1VcocLJppIO88mDtdAGUv9BCGzvsKtByA3RElBZqH4XjRC3qEbADVZeEDcPM
95PNPiNxkUBdGuWAPHp08fpF6Af+zUQbGNipcx3jO7iJvKs2oy2M8xfRHBzAgRrve2gL6LojLTPH
obOuxmPsMdPJPEoNU3S7vNCLK+MEavNdpA5iIVQlN80EGUNWqj0XgUKLrezHigoB3K+K4XIw3yMX
y5cYbaZ1pWMGammsowqBKVRjp/00FB7JP/zUsjdvNLRucJgApbu8qlfJopHkD/U0HWKcRjhDFZdt
R3LldgVOHv1VCa2H4x/fctnQ8Azn+wTjiyFn0rCJ9/cWFp/IOeOHplZKCTklqK/1trtY3jGqgUu1
EjVoH2kyZHAM68W082k/az2qIoxUjPbBLjJwT2NXTKqahnmk32nx9B2Cj7ZZ4uxyLbVzanT42Llr
qPgciIKKGOyJoqQ53t1iUQo4ODlBP2MIYoVYiD9khwt0XEHMDFGegvBYX1OPxzkoZuGDojgPpkVi
hh4hkkzhl6qMs9U3d8syMHxFPhmNV1tjcsdxAW904Lm6qVVsY4F89Z8vxaW4+kvdwDNp+9LWtalT
mbrq5vwcFMKMVodt6O/jt6ylh4D0iYAtH2XrXENUoQEDBibacraZFj0IX78NC6zNGo9kjBl0FgnM
gEyPBDCTToF1KZCsl7yeWTnHQD8qKKuIoFgvy5KuUrZNYBEEfJ0HW0BpC+fudXARwrE8ALQzmyx4
XshmCOBk6bhOpf8xVzk6URauvxqt22UHgM0OV9WDVhOmzspXe4vKnpfNdnl0y2ZaW/FF0Q0fWPzw
9xp5NbXfqEkULSPrebQ+JCe2ZGbqL1fp0WmYAeyaxke7HDJC0rEUDuxa1zgWGNSkLsMLENcA9GCI
LlPQCuwzVqv1uqqJVhhr4miPF8SSvOtVRxpa7rTI+sZmcZ0EvGR5hv+DkPh3bU+bE8W/B0hsYrpX
XRv93PRU7/jR9LTM3yzD1Wl2mlTLgFqS4fzoeVrGbw59TtMhJ/pnq1P8xjHG5fRq04AUlkJm/LPX
qf9G09QzOCGzqUI2+Y9QEb9W7xzTNEBFwGokETUsaVp/qHTCXwY8pJl046h5yxmWTzDyP4WNWkc4
nNTU/mlIbv+16yJUBfr/rft/fKJjSccVJHukfL+ue5NyKwoY1HM9M56wJR4UHZdNgsLUV26mEbKv
6Oc63SapwQdrGE3hnlpR2gA2OoCMhWuCvVlpnxqcf1Ym3o9zAIHam/y1bgRfS2Xxz2/519RU3bGj
kz9SLzCkyfnyD6mpq+M4kxQDd0M5x8zoSXjWiRP46c8/xrP++EEWH4VPMc8V3ItKWX8dmibxIljA
uF0mIPhoWEbDFjlMX3tqLZQr6cQM8GoA7vXIBbfFVdY4+NvC5sP6Hc9Xrdp3uLiuWzP9riE/gTKr
f+F5M4B7bQyRpgN5Gk0e4FmMXbUJVbUiLNApzfACRdICeYGrTFbN2hvh8mTVCuwZLe3uTtaeXE99
5iCL0e0rkPagP+loV4KzoVaAJVfuJ1P8Cj47XufmvBOo7O5RbUc8FiM2LxfthTXk1X7O5xFptCS+
RvYUzDtpTjXA7sqA2yCrHH8MU40DqGdc5nQtN41dvZEUoNmSYPgK/6PZxejzrk24ixHysatyLuDy
ztHBLiHch66g8aUf43lyL3TdPqK+i9iToEMbo6CzcnPD/1A+MJWf3GUt38XrpzfbKLwbWcAVqGE5
F3ChQ3+47Qy0n7sesDiO0JYCu/UrXCbpmrkz3rQah9CQPYC6pr7K8fje5A7Sy+i634k+fe7a/K2d
YoxdcHbhhABfOIztcB9mZy8ObvOmDo7IqV5GwjogCxJs4owTs1t9oPcb7+wIqPmoaZsCKts6qRL4
O3rmK+U+hC2Qi0aJQ2wLCI4UmGFyDxmS3r4sT8DnN0WFgkPXSfMaVsFtBDSQ47L5HPjy3TOwas1p
blrZbatV+YUHP/bQKbW7ubCuQc7mRxLOa9yB7qnzQvPQtdew0g6xM5v7OMTHU48njB+1FiVm+FY+
/X+plUju5ppzE2BJukK5P3hNtYG2PrDHIzaZGhqoeC4arv+cytS+xGNlXkv1MqlZCU4MjUQprNef
wgmt+XIKXqMsoHlKPZ875+1x6r3pdhRASDDlbZJ3tLX5ddp1OtED6NPymcjqozc/d9e1lU3MFdrR
rT6iToK9A+ZcMJiSeFtX1Xf6SiNlTtjKmEkdgKqdliqr5xJjqnl8bGX1okyATW0i19TESNPzRvaY
WlqzBU5eFo/lND9Dis20AFXquloJs1PxCQpBFrmXTRegS6LCGqXpg/Dir4A6eFFkDzVQK6Sv0T7H
ARNYK8RPv1dIj0J/FiqqMYK7Og+uMpPlp7INd5QnGJbVCk8YxRIdqDKifGngvhHzcR60U3V0+5It
ySE6EBuXHJc+LoCEOkTeDbYaVVNyzQB3utXkUk6m8l6HMNsmw7xIpJ1Rx24x9TAaYKHYb0y5ba+j
upeHySYz0ccdypfjCsgnS1xW4kdNui0tiIakREswphr+XuTtjuMFg5G35U66oIi1yjrAgJfOmFEl
C74KaUFYyZznZaxVHb1LTB0oB+CKMVrO155xBN1KfTliyII2vEpiByFOAA4q4C8PaigYiSQdmk0f
G3vDVQpDtXezJMsTiJqooWFhmoxZJ9EQUKNYZyp1brml5fdxey5b7XO52x+/KDsBJQf7Vw5RuY/S
nNt9oc1z0nDZjFE6pInJYx716RkzqmdqEKdKPfdilssG2aAif2Ber5ZxQxyeYcc42VQ3Gupokxo3
lt0/laN+dENXCaPyMArQ96X/xrc5L0U/c86dje3lGIb72nEeMb0l9H1gl+WqpXwlzAmAcMXkLSUt
JTBq9Cg4/5QcZDZuhuWn5cOqKy3tnfDDXLZpt+SqgZBaZYnaM3PCsLnrChaNOxn51lVTHrt44gU8
A8N5AyT/niiZVU1DmF6z8FK0OedECudiDejlOBrEypTWth/yoaJzrsOIlm0IIWWAkrABoTvY4jJB
CU/4fbtPUqgHBatlzO1Hqohq/0Sh/Fm64wsieXdDDieq5Orppgnx+7IrEmTHvu+yEH6QoqL1WX3n
jNpVUEY3M7I9ZBpXfe2Z8DCvCoiZh6RBogtYOcJDmfk64N9yyJE8WEe2u7KBPXuIyfRB6u1RZ8VR
DUy5bdCZs8b0qyzBN3tUf/zBOLQz/sh4FiBOGXkPSUn5JaBXQxBAnVGd9pYhDkvxPR2Go4VsWdOj
1RG4qs5e9680Oa/iCCs16ro0pWqIj8gvYnWBjjCAkf2IXYfGNAugWK/9Jwutb2jT7jlEAgWkdoTe
Ku0qJ+T8U5kavNeq3M3oNi2BxLeJJiCtvhWaT/AK75erLB8Xxvp9ZLf3looAqplKiZn0qLmKIkwl
czuyLkwEQoBuQuzXpP4cygAgjk17waLY2CXdOU+eSqBdS1sPNKtHIWrYG2UDWQXZ9p6q1JVmVUej
Dj/jslTVwOxmKYoHQX5hJd0H9Wh2mTa8X37bdRFa5Lq+nWaQqGbqBjvd+Zaqc46Y1gWYWvgnPPOg
BGkQa8YSJulu65tWTndDXcFBlsSfIR12Q9lfjiOq6KOCxyft8BbX+mvfIL4oVIdDi/tDFnRQq/Wu
3CFTIA9WPCHyHaDBqhyv88xLb5ug+0CBBmdclDi2uv5mJ1oAAXI+jhAwVEs4gSpsmLsxuK3qU52P
u6LF8F4XKEYsZ0qykWkbDEOE4I24anGxRQBEuCvabTub1b+OuwAsuokIca6qbHSwnjG0Z2URCSHN
QnB0bfembFLvqnsb/OJFRw91KSiJLNgOJi8wdKvbECcIllMF1wLhwaKZ4xuDll7vhtZFFn5adsGs
qPo9CRaYMwcAPLRtjsAm7uau2gOa/t422xrDjnEVO+lAEIEFijozj0KN+hK4HLXOIEh/4ApzqwKx
iNkhExUGsY2O19ETZfZ3v9AVLVmaxwkjNeTseI0wDM6zKsQbGAQ2/QAeN2rx77CjbY8HAoGery/A
7OChguAgVa8tEDNxUYXBsbawNDVEdZ3pDQJ/HS4gGfXm5XKxnn8zZivZOR3U72p8tUz2Se59Ow3c
lkbNRBOBhKZO5JmoMFUew+t1YpOgpXHQEnEfRHjOOmlkUEJvhgfXt1Dr9bN3Z7aGB6uJ3B16lNMm
IBm1jHUX1vRXernWerSQpyiNyClx9UONwL6KEAG+ykTzQhC/avtKHtumP4IO3bWYlV5T30VVVYO/
MtbFtTe3r0ZX7O3gfugRmgzq8Gv0K2Xug8wayn17ux2OBY7DCNQD0pOPma0bsJ37p0BO+NAMNsIg
/vdOwJIbK/rbIrlMw+mGQyOtj5maY+Nc1PiJxQkCO1UVHGydKI14P/8Y9WXXyAf8UKl2tFQZqJA/
ui16s6VFDovJc7zr/i97Z7IcN7Jt2V+pH8A1OODophGBaBkdG5HSBEZSFPq+x9e/hdAtM4mpl7Ka
10SWyVRKEYDDcfycvddWdLE0TbJPiHJ3YiuAg6pvVA85dvloUPyuCdhZEXCvrBW4kwtVxWNVhccG
fAgya+8UVMVX8tn1jWbxZrDg2XfECLkBzLlFiMsVbW62SnOEgDob1w5vB/npE0XPOIKMjUH74QpJ
cX/O+K8yyRNi4ogqysEQOEPQPTaayjj/A8BYekg7li4JfC6115yABGswtvyjWnrVKkum5MFpwxe+
abfyVbpS4J6QuVf8nv6getOT5tWk0CDvXjRmQSBOVvUnj1eJa+emDbkIS6ABlD3sgrWqzVSqqNtk
Pa8FI2eqV8Ghquf9xg8xHqlWcOot2p3TpJI+V9BZlTbw+Bjf4eB8a+ml7lAmIcttufDEuuGs3bSE
veDTxAFoaROnA4Zi9/3ItjpVIQF0WiEWJHfjiXQofDpryPYCBSjfGOVVF7ApJY001lhtSA1hjdaq
Hn51Qvlst+EPcu+ss5xOnJrEyusQ3PmSI5UF29bV8wGtrx4qC79tfoBVuM/MeGsiUsYkp39ASWsv
IugflMhCaTMqC1EZ+JQh16zKWkfahk6CWUlsbYmWL/eKBQuYsh45EXGPtrAf2PAOsSWRJaiTvgdw
vZviUTuxPUNHb08UKeaqMz0sqe1msD0HP1o3rAStQ7csOUE4RkGQuBi3MoWjzcjEXI8y5wFMk2MU
6+NjVL5HHiPnRjrXLm+do7PxKtD+AbPExRy15FhefpF+SA817ThtkcjDOtp4Qm+2loi/+FOvbBiQ
rcw0pm5A5QN+OzfI1XSULUxlUPRhs1NLBfBp7X0xx9jeqSBvLwhQyd217lTC4QjajaNVJ6KvigdJ
UXjYJmzPxm/Y92dZ9PU6aYbdECntuZt/0XPb2ZvDcOpjgMxWWWuclTzzkOQmHIvauhvVottLMkUY
1Lb7UpPt3u7Vajko9Mfn8Nlh0uIdDjOQ1wWl+OT4e9MmmZfxLecA3+pwvg/d3uhpWXeDoy+ZCCCT
VAtxcGpV3TOyWQyJJzh7Awsv/WNlCMQthb2YsfN9n7Bb9l90ghiWzGkgmELoz8UAGIS4ssBb85Tb
WH79e2zC427CCntOBic8lTVzmdre1/UPJe9XIoY6DZXhWE8l/JZpSDktOEh8AMp3TvZ064b8/97i
/9ZbRIL8S79oNnf814pxek2xYjzMnqj/c8irD2ZePz0as1fh9n/9bDDiufqPgwzPFAjedExY/Hk/
G4xCk/8xVUPact65f7Ye/6/9yv6PyX/WacZhrIDAT4Pwv41GXcduwbzOsegLClQwzv+LqUKfO4m/
9P1snY82N8+kpbMnMuj9vbllxML0J0XxLyQ8oiVByYBSwiLLM6+ZbujO1s/ro5ZpKhNdOgkFvXiV
kBCooM1CdA1R7NHg4yltTnE/hGvNJpszbM5jb4NMc8YZqBfuq0YJNuDdwnUz0AssmnY+oqz0arhP
iYbY5k4Yu4FVNBvgBF3Bgbno4r3aXaCIBBvcplgRnCk9BvpfmnviD1/fVjWJnAmtD+4zGrq/jjsq
hn10zSr/oiJQQ51fkWXMC4y2p8c+eMw7zKNiIk0AdYLY16KiJB3q1Tg21Ve9JVc10g6Dpp7R8yrA
Cc10oykAAX5ZUpd/NmdvcsjfbxJ9ZUw3NJcRxkvt001qyjxocAQnF4bhML9TQ19LCgYk+VCtszJ8
MuBIQSAYFWBDiMMhTxC3Nf6Y1EBxeXm9wqKoIPCDpuhKM9r/+8f73CBlDbFwGN1yDed/uCkrfhkk
B+FAZBD0/8sgnPGUGF3uWkP/JnANrWol9+9shW5aXHl3ORfnbDbwUDwh98UEGbmpxqXVsj0aqamd
Ro3uYxKuUcPVd1NR+I/FQJJln30w5euWQTr8MJN0WLGk2UujIaVbaO8r1PIHxXMNtXmTTW0fVU81
DlkeF/eVMYC7D1OxtG0yalDKDteq9QfklBZnCUkysnBgN9WTYRx6OIB0oXySs3X7x79fJfH7jNua
rxIeKVtjgiCRmDifllqKgnpsiyy5cDAVJ8sLXq26m4XBdbzt9JFMRo1cdqKr0y2WEH1Fclf+xTFz
KDkxAJfB4URCDwG7UOydgDUqHG+0YWubCnjlKPrbQGD+OL+vOVqwFq5Qyb5F/fC5642gEM1znV1y
yGw7nhyMFeZd0wZQ2EaUHyk9TFjihGUxDDuE4D8cDBOx9wPAZr5t7ae+UOznoUkOhF1ciNdJXNNE
zTfM19jsnGepi8j992ssP81NbCaWllRNZIMoC9E0zK38X1biFBHeajQ5Yn49e1bSTCzDLrKvtS4/
KrP0H1MgcMmkUDG5GfyU1owem6J61Cu0jJ3u0PxMyWyd/xebH2Ejz4tt6QkauA5NNhryX4IpnV57
4h2ASCFAQMjWj/IOhxcaASM4pPO91aGigPDKjxGnyFux0VisuGoap5VBdQTKBo1eEaWPdZi5SlsT
w2KO1xLIdDvY8PXAC6X1pO/sIZqWnRlXf7lOt23tt5urM7/SqdI1E2OCaX+SfhhkU4VD29jwWtR8
N4hBnJoucvHLqm4/+hbnSA6MKXELuzTSupNfmM85Z6SDRu/857jyp8fxT7vbvJJ+/zB8Dg1/IKIr
kzv4aXdLkXTUo+HVZ7/oJK2YfuUXxGa1KkHgzFrwdJBnOH/OMdLErgdTFpoKiC/R0TtQrPd/X0Of
ZDE8pzoaV9vmhajxhuW9/PsaIhAqbRPF6M+ItHgIyYnzlKBiIyNhoBLhuLy1Fm6tWUg0mZtB0aNa
7kCZ8U+bZu4n/ftH0ubb8ekKsXtIhg/CmiuCedn/sqy9crB9BRnaWevH+6JV85NfTnsy4pIu2Cgy
AO5bKzUCE/wzVWcxMGmKr9G8jCMQ9ADbeM9OpM+N5Dpb/dyLhi+nQD/vQsb2lgTLSEh5g815K4LU
+Nvr6x9bCYNMgaSOF5fK/dXml/AvHz9lRZEUkqtna94ApK24igI6Ie6TrUFklRslxNcJb0hIEYT3
oNuupqJ69sLu8S8Xcn7+P11IRqq6zVsK17v2ed0Lo0W2Iht5jivyZAxJdLvPnJfJZhed4oJTVlir
YI80fzqkJBfLoCMjpcCOXJgGTXbZn4mcWDVRf/LHqdsqUc7FG+x4F6Q5UrIAo1c0zYDgYqWFhj7j
QiTxj/rfLuk/NzqWpm7qgrksDS/xaUWUau0EKMskoQlmBBrWSdypib8zUmT/coZ07cfdlglL9aDr
j2VpViREpDvLIKuKIQuoIDiCILoNhHeFJ3aaHfSrv1zref766VrPl1m3hOSDUuP+ftdVM4nNUYS4
xHL6dbNZE1Jks6Vtc8riVO4r7w3vCvCOqgk3U1CgGy2yI9E356qYvlaVHK+EXKEa7HW3qml5dEZG
F3TKizvERyGiUmIx5odNAnIlYzIjQCnWAhqCf7Nv/eHx++2bfHJvtXaZouoO5DlNzRc/CPeC8dG/
X62bkPIfV4u9h0pU8Nb9vDLZzKLK9m3tDDArueQQl13ZC4o6FFerWED+7CQzV/hGb33mv8R29HH7
qUPIH9MdDCbgDehc9Ej4BqWvt4Qwn0Ivps3Qd85apISNMYzzU9AGyK5AZhOduSus4nV+cLddqJ5K
GaWEaJHJTNG0HXznpdH1i1Bz5a60vIw/gy5Tquh/eSjFny4vz6LKK4nXNvqK3xdKHekTmqNIP0tN
b54i1XlgyKCC3A2ZUE4h9awK77HCGr6s/eqN+Yx1asw+QpU5kppsTbcEe3n+yx35w15hcGDTOIhh
QgUR9/vHUgxs4ZndyXMGaLNEH/jU5PFM2tGMQ2FfGX1pBz31aLXZZnyhg0uYKkGMiz7TN1JhwlO0
Utn7THLvSae61T56PL0lKCouXl2FRAIA/rRFlrg2gAOITtQSIQM/VXjGoatuk2uKUnAW1YphT0ru
CMJIpGukilg+aCmb4qRJL3/53n+4HZxVpdDRgP2hNpjggvSGVouzhhR8jWuR1FC1v7u1xfUOI1Wb
io1ZIyOYJDnGlh/A/BrxX4jcOGGvcFat6WhYB4Hu6FqNqaKYlkjCCM3BjdCiwjkIOTlLDZLjtgVy
VmsJQeeCbw5UYlH4fXwnMry/88siqrRDijPzZJbR1WSsvZYBSMJ//8raH241Z18bHawK12Qmmvz2
gprwy1pezFdOiy9RV46AzOCNjujzURvnmFZQ5K/Bs+prJR++oUp/J+GoveNAC+Y80I8wod7x6e8s
Jwe9nfRPSSVtt5vKnJtJIdUhEanqXLjqWL6GAnxHUdg/uTj/axmlz/vppx3ElIakfkLEwx38pIdJ
CoI4lFJo59tRBlWsXIwlrbIh6n3X90eC5uZ6TlRWtoSwX+Eqg7Q/5DvjnpH/eGmqxMbJ6YmtBZ9g
l9VpulK6vF4LXdx3iBcWwBKBEMdAV9kSX2mfMxRDH5+gQ4RRGHWLseMckgSRhbHL/MuB5J/np1mD
NLdLdKlZfM1P24QxqDopvok4O9a0gVDcH8zE71dKqr2LzgYtDRk2LAjeuK1UaHGw+pNv48QzM3Rd
vc9tVC5e9zw2doA60QhACzvWVcl14y+34g/ltW7yduY8jHaIY99cEP1S8HRmMQWR0/NRZxOhIMD9
osVJuBhknRwIGneAzWdcOGKoR4Vhe4zInxHstkRj+7fPMl+Wz8vCAv1jcC4yHfn5cO60ok3A8GoU
X8q6EkO7G6B+oro1dl7qHK1B+utgfvgQ0U/bWCPENwhNiah4SjHP1s6W3HuxGKbM20Q5vpJUDhvR
qsnfPuif9h1bN0yHaycl/PrfLxrY+MGHTCnOvvkSFG3IICCECgNRsJkq+3r7jHOheVDb/nnK4i9V
1DrXFmbaIk/ba1D+vXD9575Ah22mEMzLDnPIp0fKaqvW0gdtOutK3TG51GOmPoWzqRgnI1MPyZYO
TIeBrJO6cSg5RKmpoOPMCRcgEKqHcsJMM4XaRuv1bv3vu5Y9/+2/31k+ndQ4oVMG4hL9dFCxelE0
FinM5zTxWpccbWXF3Lz4SkybtUjaRGeQq5dg/Fpz6ZX5e0M3bdn0nElTO7X2JC6CI9a8ddMyOMz1
zHFTK15DKzfcrh/0ldEps7SLqZwdP+uKKL4OoypOIVPsvBqOqj6cGYorYHwM7Jl130P86cw17hhe
ULVdzD4ZeoiDoCzRtRDsdVm5flxZFKfvAa2XdZBm+YGz5dZKBcy7uDqCfEUQfDvsYW9U+lyhP4/M
DEIBeOWKFiWj7SOxiPq6Mfbj5D2G9aPXim6LykhdK5yAfGEMsPHZ6krRI7YKoqvT9cTKF2nx1Z6S
4K7L9Mdc9Hh9iwaUaKYy5iXvaSn8BA80NuKtUhLZpYTTzu8MZTXm4hWysrUqNX0zqooJhZ1bzPQX
rRlp5i7TCFSoVrGsDYgG/36b8bb/4UZzk3kuBM+wbn5u/yUZgZx+2/93Z5+KITiV6hbHRLgxym+1
oRJcZhXFjikg789m1FeVktI4iIsXe0hdM0qK+6E0XY/cvJPPNAJJms34kdqZgTcmATsniFf3mVsO
AxjdlBynMYPNN/TSXJajGbjjPpRq8ADqh6lCEZxxQX5oulW61J9Ys7PSWsb2OCz7VuS7uihfyTnL
D9ocgKYd4WOg3VOMc8useYd+Jt2N2tAd/CbZkkt8wiTfXZUQknpfFrTj7IT25oxUjTqxYdrTrxUH
cCS4SEgmXtQe45FxpowQmJfzUkksRWVS5yHVH3LLVSrSZ9UJQv9QFWAjc4/o8WKkaCvfQhpwy74e
ilVlJd/RiicLy8epNWWkqhG7iMPBwiXaVN7H7TWqqWP/LgPf5/cb6joMyxHX4ZvhZJdEQZKVaMMK
cYabVal5yugBVLhUjmxJgig+Py1PusaD5BvxRqmRXGRtdvFJDEcnqAfuzw+fdjxgA9xwQsqLXpm2
tgzfGaT2x8GwPxRbWY9elj0lDVE+cFUXdUScza0pl5AdnxWGCUfUMpbaEJGnN/RH01J4VLXkOwHR
xkWW/rOlEpWlW5a43HoX2sxdb1WAPEy9sE0EKuiHU0MWw4vmtV/6tmKw17XEXFKSZhItozK+p1Pk
78xefm8xQKBRrTJ35NrumtLC3Ce9ccOkv3Cj2ew9qdWwtqHrFkONx2VCworSMwYgfmCKJ06ipqHC
azNamunEzwZMtF3KZ5rJ8Ua6gqjYPN08W7ettZsacbKdhYbB8d1iLn4zFgI+4o7xHN6edTUJARQ6
yCAMCPK9tAkDNbkxieCwMK/0G9YjK5PKVXyEWhygCEjWtB3U81fT7rJDhvSFMpT9s0GCA1H7OiIV
2HQJ8jWlIrA1jxF+EtJluITWor2wtlZLRLru+/ZGxnc+eWXoc64tXUcVrKrdCPWYziXGQH7PsknM
bmn3oXQRB+HrEcZBP9NfVNaByioMUm9PcCuhqQ0NnFad4eIi/VIamNEDdEk7UkhdvJKV2yZ95U40
ooi8cdqFOZChYsAREB56KJoAJG5EirppnLJfzmWoPnkQSRM0W4tGDM/6xXZSgg3mMKwmhnGURsb9
0NQBuJUkcdPaWKetNA5GoR7pO6ApUKkQkAcTqoMXHjJk4bsz28ZaQnAIN45Kj9Iymm3Fe2ShgM07
hIm6Y5USDVdG0K9kG7sYL5+zSFaHAdq7e1uFSOT6tacG7xpOfgSUcbcsHOz/dITU+6mJ7mEtn3Qa
RJvJFKQozGWl73XetrIbYgmjZsRbm9wxURCnzjnzV3WPmpDfB9hAi96cHksHIbazIzeydhWHNT5/
raBuFNDhEkx+OTAOOBEI1j6TwUDA1dzbdMLI38fNFmRtuEZ0/0K0zwiBpkCHpJGc4SvHW8Uo+etg
CukjqZnOgYAsdetPYndbapGQ3iav1UPoTc0mMkhdDyPVQBUPrMVPv+XtiwPQ37d9IK/zKUdTCf6M
m2CXzwvfSGLUwrc+uSX0YWUn3Q9EgWSAmuFdmUf7Go4IYd2MOG71ZRdEPARYBjZ1wfyYHKMvCPVC
G5JxwHMPrZ2WkNOQmYRAKmHfo1XQeutIxhu1YdfFobW5bXa3wjlV/Q0JculeqdNTlWbHvrKe4rIs
jkNvotwk4QVpYdgxuLjGRCrjTWWtjD/v6e1RnKbilKJ42JSWbl1LeG7Xus2eb/+tt42O/bdL76Ix
UFEEhB/4I6cjSq3DUKhvg1Fc1SIPHzqHa0DqdfWQpQEmL0xSZz1q1NXtk2ZoZ1wUhehwuhTJRT3B
euFNMEPZuiYhxG4e53gxSprM7o+WZ0xwKVrjILXiWdUj4xrHzveSsO8zAqoPWvHw6OFAE3GpouOv
wvtptmPPu0ui+m+pmReLwkmLkzN4nHbnpuWtl8mhvXJtYtQAfxwrwGwsHUFyS1muYbR/oFfMjmqO
V9eQhata1X+LwyAQRxKZ4kvWkqZu46m7fV402LjzK8moIBVfbsu1z+tLkQpgRU35YkxWfQyxF5D5
ovEiHccnNTMLd0jbo2bwIeyQLIvW8Mx9p9Pi5lzxPAs702gsDlOHKUsFoUc+AlquViOFia4tXjP1
klsAaAJFiIONDpUnIxHDMs2IH5PsSMhscOc1w3uOd4oY83RaI4iEZsOo7rYAZdkgZkukt74txSl+
FaVd3WWBPIxdc2/507ivpLcIuzjcW3494zZtxseTkm3qFscAT+q4MFHrrIdMZRwYKw+VkyKslXW9
0tL+OMnavirKcKCsqLZcIl6eAyNioxPlHLLybOagrPEaIKI3ovyYWcaPmnCV/a1IguxBIsKYDhst
ybPzoHyRwJZvWzMPd74kxLy6orMK2DYsbdX41zgJzMOYS3n0PGqqtI+SvRZWXNcOxaE0yrWZT4y9
FSXf1jHB4TNswG1rJ1/Nf3SUG6Te9TCrim6M3WYcnjNP9+9BWO8EtMKYfukOufF94kOPC0uWZWmj
4Czgo8fVm1dVzlEifMEXmy07A1p5GrZrFDA0StU62mk/WFPkd/mETeQhaS1QtobGGyAD2May5zi0
nal1hZgQVxtZ8fO+ABpv137+oDspvhJ6bbzRqJFH/1Q5hbeM6mll6kTMFCTikKxS9e/NaG0qXY2R
vvfXKSfjhbb5CPeEx6kV3kpR7a1sj8IZwkOAqJbUEtLq6BNeKuDLZYIZ+ufmpLVXfI/x3ZDjnJlP
bCge2gj8Q5teZRq+3l7zalmcRmeQJ7t5Zy8gfpQR6PX2XHP62fmm6q1uLfvbo4duzr4o08mX4xr5
DTrrhF7Tz22Il978by0/LrxSPSKmM+kh51TqatiflSwYgW8NH7eDxu3RmyzSXYO6qDAvJOFWA0++
6vtvJslZd/btFwNfgCjcICMIYQrVcHvbLYOws3Yo9K8OPFRPL82TKOJdTH7J0faR7PUBKUttPu57
Sm7e1UgjZClcuhvWdrJjcRpL8T1xcrFSwN6sM25mCB+GpVSxkxOl65pOY6wpWVZd8ToqvF3JQqhc
av8nD0+C3TrZ+vbiKjvpb4aUo0ChY+Bo/GhVJlSFnABRVyy6jonRbfKsNs0+FGSbDEQsIvboI9hw
+qYN5wnS3K9IiL/ZV1O1GPhcO6XzgdDQA7MLub1dKyER5vldUR4SR5bbRpKyweB/obKFIrccZsOI
j2Kw7vRVR8Qb7xwR32X0jnzRD8cQjwnJ2wtzdPoV25ME6dJ+pZ58lwNvO28eonmht0Ukamwb5ezV
wWNs190SrcpwiYvkQnRAjt++UI5+si/Sqt1qsY9MkaDBGhUbMVMmAlSTh6KwEarFhKKsPGccmeK2
2f62oKaAXSiZunjpR2WDnmPbIN47+U1xYEJbrujSbkdYB/e9r3KnegyqZd7cO/a28fAdFPFzGEEN
scvCg2eCDlzK4j7tzPSYSS8kOwINIClXb6XyPAlUcR6z6FMPEqQMiUTpMnsbtEpG+rof7P1eXiEv
IMmtUbqqPgX0rUCi/6+sa9NaT/N8lloEe1GocKqfpc0qckK2bA7zui2+G5mib/22hDGuDTi9pr2p
6tm1ax7KTlXwIvXAM/xwE5TIc3ODt7uTOt9zxqkBCoCdCkP159GNKaEZMwFrmHq7EkXJqjO0Byoq
/Gm5Y26pzNvNrU9P8kvl1mJy1jUgp44Biltkrbeh5FC3uHmJ3CRRd9E3xnAwoEIkOD3cKKIpHMZq
cz9Zbb6cJIL8tCUaFClHsInnALACSMA5sp2n21xI6AmBa1Ha72+9B3MK3bquJH6HfgmHiv97xO9W
l3MMu6o9TMn0LW0QiaoGyP68Nu/64+3EMYX3EAN7CD5+xKfTNiB6/B3UwQ9lDD5IIHd28ZBSRuGK
Un2YTqiWiWVQJiSzhMncPotNwuOi41A6NzFKfGDd3o8PdU0Llav8lYT6h8iXzyWf6NTK4cOS1mPI
7BBUf1yt68w5SYdc6khX1QOJJM/lkNob+nOIcnSStjoj191SHy+Fjb46aoPwFOYxQfYemQJFu9bV
gtQwI/8ijJfKIX7BMAns9jFV6Nq95ZGkHntT8aSETwHaWTsNnwO9zla9lyUPQLaxchvl/a1qrBmd
LXrp3Im5HPDjNFtOGumAt29pMLQ7xTH+9TKPf57YAz26GE0mT2pwDZ0uOuAFFW4hgYkxB8DlGbbG
qkmCN8hR0SaLUfRUvcM01xdI1wM8E2XRB24iEebe1o7locPV8tmGVGlyHZBygXS59DclCAUPVsja
N1KEyn58nZJc34U5T0KTaS/UrS1lBIPtwba+G3jTINFP9xhNTpYUwHJZH5UkOfqnysSIX8MBGJit
xDEpCzQfrL5tVkUY88jnrIQ0nfl3Msvu9MBOTly0ZaDaJ4XUiisjqMBW1Asbuo9UTVlTb+kc6Grp
okChagjiZCVsSZ8rIPWqL7lmTYioFIzDm4Y985wb3nfABPQG55Nvn6oPOe4QejbSP3E0BxgIEuIa
kDY4kFubZKLGF2BbGy8KHwrFf4WCOJ5azlXQdQnwaDIa17cb2PbGN5xz+RVt+2h7awI1ml1Iz+B0
u4V+bSybEYuN1V2Y9nsrR1pol9v4a2cbtUtHDKamlIwqyINwNWtuxBUW92fCozWha22m/E62GdPA
cqjOYXwqFft7gl3zQWuzrwAavaUcm3rDcPJYjiFR0aHzipoP9KfIvwVGskW//MrMIYZS4XQLUbqG
GTacBcB3cgHhhpmHn+9PYLYR5DcYaqN4iKoBuQJxdk1Wk1lqiC+5rN/yePKvGq0MhGPeqUvT0ZVG
z16U1DQ8YhG+xtLb1yk+liHuimvtxwiMVPOtlyRj+LBuDa/pnmjJc7+6frqS8bgByEEMsBGEx9JM
rB0gAprffjnu+NoPvtaUrtJ7DUFKTEvWfTB45xKwgBF3xsGc6u+h7Vq1Zn6H6PBq8r6QMk6+qepL
PXWbItfN781kvlaeY1/J8nZtyyu3aqSEa0hIsTsVQUfjK3mh9ensctRx7CjJC4rLeMte367bjkUG
YDCXQ8y6SUjTimZbhoLbIBYyWTtm2h/0Uf58nOpa6cA1+QesfM46IG5xhZYo3cdZ4Czy4VrEpLAi
LcYB5a1rAaqkQWxyjlATLlK110k5LDnVcL55VNXsO5yG7cSOeNc46SZLuaIyaC1Q2UQUTXZY0elo
PsbQ53t5o0p3qnktZ41YY9c7JrnlHf6QHs1eg7IjcKx9DCax74bkNGn6D28cim2CLQqEBRmmQeKf
CRUXbti2CXQwaCTJOFML23H4rhYKJRPR3lpXOVscNRuPQj5B7cBEJ9VYJT+mpLiMkfEUlgb+pSxe
eilBcRMSrVLHaGmGRL1qyhsXhrcELQ3yTaiWxzcLu5xClaD4OUBjTK1m6O0Vz+s4NwNgo0MMfFHe
N+gbzk1EAF7Sv7R5om8YFoPVKpuvWRNlC89K1SOvJwJLycvJQzj1qaiWddzQqYwml5ew77YeBjQ7
4vCcDtFxFNW9rP3B7UqHkw+mCxDdX6LUwdHnoU1Pe0IANI3NOHwClvFUAbnj3YxzRPcuZUMzqtU5
rSQ0+9Tw1KkxVYSJxL2trHCtV+jCbdm6CEJRTfSrnn4yWQJM6Sa9wF1DSkEeQ7nQLfk8GgmwDvDG
q4q5toEEa6nQCl6NCecmqQTLKCE6MBm+1ROPdt8UHRc2xIis/3ByZoXmSh3gFUrPWXedpy0KHr5N
Nk6QWJ2LlSsfFQnRS03UOckH6TqtBHFTvMBWysQsrEISvUtVpv6sNKczHga6xUtl0LD9KCFrF+5V
Src19Eex7zTnOdGcjZ36uDcFZ/BwPrqOdbm2I1w7XWATtTWqJ2fk+KqbHyDBAU55YjXoROx6CVMt
oPFrE+MUJZJAq0NRFtliP0/TEw5d6AgqDjaESZNi/oyIdAvUFrslW4/TVsWS3km2Uq1+5ymGs0OC
+qMMpmRJOFS3UhprWYyjdZhKiUmxp4lnZeQqWUwkiQw8ejkdKUR96aYzhl1AQqYP0zMIUClaC6eJ
K7ABNpJOf3JBsUp3iJYknNsrO+8fCQP+QZeQllX9YgJUhX+WmwuOebt60BjAwkBeJml0yEsPAZoo
qXRt75nbgyWtG2eY+OtkDUSWOtzjViF0m8Ke0+o6Y+ksHYUM3NIhdVdV65VpxA91LX/EVvUa+OLB
B68bNGYJPjx8iUYaCpFz0fidi9z2NTfUxWOHonVRmxmhsVWwdnrjxWwM4GiqhqcKoNbWDmIYAArR
vxBrstW9bwVA3K3sUnphCJEXtFWsJpuGbNPV+EIlQb6zsJJNTXis6cUP/qSGizEYX1pJJUiIaL7R
JwuOFiHVZEJTmLoG6M5VaMinfFBhmo8ROdRV/ZFE9a6ZqVZq3fwwu46kIqs7Ko6no1nP94OZP6mp
OcHs40tZ2EJ7zY7XzSiugCLPlh4WO2y+cPuxO8XU84OGONyWcJ5CoFHKVI5uMJE2KfmAggbxPlfM
dxFE3Z6l8Crb8mhU8JdI17UYFG3aPtsYTqcu8U3vMXevY7rgmILqFc+/tkI23m6WqLrVVeQMO40D
rOtrBI8CncOxahrV0rF96xDxrYri1MSa3Hm8HbdMvMn8kGsAQT41MGFC4SDtRWoEXwcerZUnzYOS
EVwJjjXbRs6DMvQcferEBk9DkB3qP4DvO0ULz91M7+NiLhurD+86IvxMH+1Jko0HM20Po4MLJXor
A+0dfD6DOU/d1LX57ovgI2NaYxJtMqS+84iVDNShkThLAqBhVUZhck1Kez+K7musa/GpJwUb4Vkk
9nmOed4ivUjI1jm0Rr6P6FBgIKw2+Ge9ixY2/UVh5pLT2atJ1Ns2dTucJsU7RkpMkFIyQy4wUpJn
CMy1S7E2e6Xw3VzqBI74ieDlrX8Phs7blU5AhVBEd5yz6n2tKQ9G36iPQMIyOiGadpw6LD56aW8V
SYYTSjT7zsv6t0HJ05NQv5ae+Q6hIT7W41ow+dlbokuISCnIdaeftU24yoeCk39seQ/QA5Ld2Mpg
UxtGsO0ldCMnB9ykM1zAO5QjnOlDEBOGdSFIF/3PoNLorr4KfZqiJY9zMjsmVETHtn29/UJuLKTT
QKo4rjLn589EJj/MSTX2tx9VJMIR/zRhp9QK4+72i8WZ/a4pvBABvGete6cs94l0vkV1HtzRjh2X
BU2RlTkw2cuk7GfvlsIpDkZoaPVM+0bInIj46QtVGoM5TF+9lSOTn1sF4eTR4OaczGSjewtkS1DU
/1B2Xst1I2nWfZV5AUzAJxAxMRfHO/LQSGJJNwiVDDwS3j39rAR7/igdasS/bxStKLZ4DID8zN5r
U24O6RP5pdp50cemhoqN1PynsJ2eUVcelVdg1YdYwclARs+b/wzdhgFSyDPNnx6cuTU/enL8Wtdo
0sqwZCtJQzZZw3Cnmc+GERV7zBLYjNXkfxFcN3rrHyxaFo3BbNrNGX1U/FJTVFskX1eWd4A4W8LG
RZbkNe3fRlxtjRpol1eXBWpOMd7ZnObMmA3Gp8ooSISXX/SfvAlZt02gMwiUxy6Rr7+BUeOzXyLx
9BwN1aEL8s1puIybdNrJhOw16SH7BuydmENzNevm786p+1OfExOnGBCzY913xXAkHliFW8gPi/ar
DHzlC2TLrN7FOGg/hKfVW70HYZAGPD2iABq8UmqgD7PudD1GAMyM4uybeGRq92uu9RpT/ekU6OYD
2IHp3A4FSCo1xS6I5rvz0Hy+6tBYpbSRUz5PqNBX/Evx67wvjNkGT+n4pWBjtfEZ/ZyKrI1Y6mEy
Dn2wbUHmAU0jEFe5P8n5o0PdpNM8HhwNY7GnNc9JOssj/yMjVNzSdjRcrOVZkHWzODsdyyqGfp1c
1a2EuqUl6OZtbNKDP7DJl/NRZ2dnqc22W2JQLOoXv8qZBxjpQye6ee1W6Mhcr+W6WVZ/rUNAU2e4
F8fzwT+iGIyLGiABDsYz1lqYuupNW73urCuuCdS5OpQCaT9SVWe7ZVtTeulfDfK/FQgg51mTGmd4
c7a9gLqztfVTUVDBu6Xn7LuJPflACN0pn3ZD4MorQ6OT24beOesBhsaqkin815lnOHokPWXkd4S5
l97XlQpDJeh0N3Tl2jK6/ohvgn2MOzyDR6DianpoOpMaVKqVRUgLbzbnANjkWVh38G12AJHwk0sT
bE0XRDuUHPIuEtUHj1vEtbro2RiLnTYI+yKs6conSuKs8PO1Ec3merTSH3bU1rs2BGmyfHihIAdq
Jvp3P0Z2+Pj66UWpdyUu8kGfacXKOLE+OmN6GNSKCb/FfbTT2D1w0DjVJS5E+Znde3SGKXIcnK48
jynTjNYehj3MZPsQtAgAbNBDpH6O2zhw6Z+z14luWaHL0oOPVTZ8GrTOZ5dHP6yuHdy+V6scf0y9
Pl5MSIltEnxZnjbzXHjneKqQJQF/J5aX5OlSYM7rDAwnQc+ktsmxLjcXdvP5nV6XVFdh++iUIXLY
Nrp6YwaWGsZhis1y8lfkKM5fPDl9TFK+tkILx1M5ocdaRgUm9fhjawRbal/1wAvnzGR25qckY9DQ
cusxBI/lAGkps0diC+EE4E1+DJTnqge1FDbaJtMvMNGn3bIKm4S0zkaSvYzK5cRjwDk3fESgG5ty
DUyIfaQS5cYOqMBB7zfLvWoklXOenXoXBYhVqsbcDR7M+ogePBBIFUd0es8R0emyGNI71LDhGrQ8
X6zjoiDIYSVlqPgAQQiPmxnD7zKRZ5SQH5h4rZalVFXpL6ws8NCqJetAbQD9pjA2y2XCsAcWHoOX
vcaTmf3bmOxjffyWQNJ2c+sv1yAVvWpd+idRnkzGvKPhja+bUEIbWT4EVSsh8xtbkhyzF5rsFVfr
lhpi/mploCtSZDe+W7l7U0z1fnnXSd6ghl32b0UxHEQYkFuGAE1dIJ1hg0WY/fJC45hvWRmUn0WG
+iOc/X1HyfI8OSgzp+7Jots8pMlQrMeoFltsS38TdJadS3Pmaxv1Bmt03vcfDHqzRQwoYtgSnV5f
ZRFE22UHwnXqIu6y6P8TdjQ2djKtlKrUdR9EX39fBlr2nE/rMCCmbgFOm6UO9szTwQApLUaF+eGo
W7lFt/UgmGOtg3AG7tKG7AXUe5wSS41RP4CgckiAhTe28ir2wnNV717Bk9aU75yceBc+SpbaXB7K
ttagHMaRLF04EkFP7HLAYG1jGyx7DWbRTAtHedB68t94O2enMQ4sjQc2CTnTIkff8Ej1KPgMuFnG
hvcDrZ6gqXAwP2h5eQmc/ri89DBmPCz7aNrjgpLbHrTDdjl3TSc2NqL6yPllPJO5Ge/gmBwhxvqU
UFOx7bVhW6q9bKjCd0BPHBITkq5mvNrtkCN8c+uRxyiD1WWpExvmF43xwqZwKy5EIbNjbGjjqiK/
dwMj6vW4973kZa5MCmTGxui0iv6E2exiolRYY73oAQfPwY6h9gRqpw6gpTlrXDqrriif09DL2NRa
hGP6VfsxaNJrw9QIy7aXHOCmPXSRPj5ktv2gkP+JJ1+6cv5pWA3zjdwdvvXF+K3tnPTCighILbcw
PDM0O2n1bXRTew/YbXxIEOpenJIVrZHRqQY7HlwpTIL4a1Sh+9BKSECMF9hzpDnUVPUJ2VAwL154
h9YLVjx40NlOgnUluulUDZ57XQBKy8XSwyV8bLg98HRWH+ruAeWdcZ8VZ8ZkzRU1G7SqbUB/RLy8
kPol49gMoAmv5irv9rXTubsubWGmlGwhXK2Bv2P2fP2civsOsfA3viM6M28ODlmo3wPQgszS1Gy9
mz0OxoMcrfjsNTWrxVmQciratYy6HoidvROBm+0lBOsdisl5h8wcuMTA5rMyjW+w1psN/254zNj7
reO0EeSiM47zpp9J6AMxqpm/OqbLGiueHobS/HvwsvhiNghLiirQL27aUWksUhaZZ08I1SSynMRB
ZALl5TD7g35vqD+stnVXAHl0RvFeGp1JMIYAEvr9tlMKezggJflVrA/MmuSYmc7W8LrkhSWGte1G
xCEGt+wWOVL1HNUA0T2ftq/h7k2iv0ygsEDwcvplpd0YqzpbT0GcbYTGB9TmDeKeSoFvkefLyiEx
u3Px5rrNEZPBFmWzPCIbOYwtvytHt7PoIpLmWz508lB1bEkyVhZHkRGU3HgHJ0yczeg1xlZY6GRC
2dqQicocMLpHwnPgFysvsp29STas5kj61FIQPTJSi6IEPHtm/2xEOPcsM4FZWnqMPuc4RBVS32t9
82k5isBCZes5zNyjkUwHcIAemdpb4Y/sS/RPpHOw5gia41C27ORVTWu0zp1MjHAle3DgkYQU20nz
K8kl5toadbCH9XQ/zv3Zlpn9+oxDGMaS04q/a3HvPbqFSoKMtObeDbyvzlBc+9DxWOLGL1NkjQ+o
UM+TZZ8TGTzwRlMUUYTGd40BNQTTh6DkY9OOXYRmd5vQhpeCXXHL+1/PqUGp5LjHQkPnkOb/y1Fr
uAbv/ap0zmRhguQOGYiE+Fs7aTBsdSTGviI9su5DNqWJj1ys6Z6FZLjqZakqOUpIfGpsifNm3OiK
nQLL67m1NP1odtZGusl9XmgaWBkGJH0KqQjBDazaALm/PFW5KNljVJ+WHWxkkXFSCjvZ+Tlm0QTM
2XGMOQorRJsnl3IXxnpHX6maLBsUwLlCsEDO8LMdOT7m0n3RSJ8edj55hv9i6b1+Xg6wvtCprWV9
dCfv9VctxbQvkwuioWpf5lG4qpVKWX2z7OxR1mgkXM8dSxLzWASufc50xCBIhO7Fl6WBkyVcr9ze
s7ZLVPPCA4y4Z1X2ExQwB6ferWmb1TOsNz8BptLWuERoxoI4Wkdiyg+QZaChFFI1J4+V7IOzG2pf
DD8gCcYo+o+OSVZx1dnBoRoMuo1Sd9ddzs0SO27OqJJuIJfJeKEBetUGB56r70dhwuhCvXXQpLD2
AwhxPHAEJEst27l5Vm9wVrfckXSkmdN0a1cxJfn2NhMewfOyNE8gIR1dzARKJaXtQr1/aVT3tRTJ
lZj1g+XcWRhVEGu1JkIOq8fnbCdYFpnIUXT5QsTbTPE5k7A8SquyKE/6p7oCP5N0A3qWnn2jZGI2
fGqN0D00XjRtIcOg0iBJdejo5LIKKE8ZBfluqLLwjksIbNgK1ZhzCcbgyIZsuBDzNlx7j4cTD+gm
LIiPax1/Q7gPbGs/OZW+iV+VqtI2xh6wFELpQS9sehI7eYx1a80DsN3z9e5BHpycuArPUZJ8TxMC
dRu7Ha9IVMKUlZB0o29h6WUbSdt8iiCUitTST0nVMOQt67twNC9aDxQNu/fnwDCYjIwT9qa++OpG
4/fZhJQFufmUTYJbLGBG7zT3gYCJ0+hVs5+q8LMr5vTSuOkm9EV+yAEi5p0rD0Qkrl7t0wDC9/Rn
zKsrpIOVNqCdCj2UHghJ9XKfY666Z7CJKsJ+KHLpPS19nN/gLnLZ4doQ3NZpVH4Ks0gAKpvk0fUG
lmzGU4BRGw784KB8iwyqDLyoJgXEITbZr6BOuSwKiGDUcvK9qcwMxGQHfwByFFbOxKtKXKpiFJ6W
NFjIWcxyyGEHF9E9c+YgUcYoz2Aisw9ZckxgfFlj8KWwgK/F0Lx2ZhlKpPLzeq63Qyi5b+ax3blm
luxqs7zSu/pMO4x0V8toP6JXwwT9hQD5YPOeqPytdwCrvOc5nkGu6xtJOUmWtD3g1K6L4jBNSGbX
DSDt9qnPEJu2PY0b2a6w/ww6YDMEbqVUB0adir2XMXgmIdhAEw3rtHHOfKGEuoTlizuZL10faU/E
MBl4xwoGMWzMEor01HrHMPIb1xZuFk8XlkNKpCVuDSPdWDPpKdP5qpuzQNwuip0byxKKLd3P3K6Y
N4PrjVDLBmUv75ok6bZ9HUmaldE+QBM1d1NrjZ8ba1gdD97E6klowU+Smq8BHI6vmkZsiwOk92Xq
pb42k+Qdab9xA13G7gl7BSKMSdSugdNcOeP/4ROKa3/oAQl7r5atwiLJJ6gDelNDICIrfJ8OGZUn
noUZjQAIhqBu7RXxlO86zN968IXvGS6ECoDKuilu/MR90/RJmYfadekOtcKuPxUshibCdzZVUVRI
OGCz6sTrQdejCsiNkYkK7erZEyNbixHBqaGO0BCpdl1/yWKmY6k7KmVQu+6V5AvmAMGYwj7An2+e
/3w9W799/Y6tK+MbEeOmMhf945OkV2fO087atbTK7cTz87qEf3nm6ByWgoPZziZCPswUgoenH2na
dunyDQygKwbhJ81xvoelvh2Lxn7RIY4BsYt8AsoKkhN3hXjx677eTQMoKhEF8dZv5nQTlDylikQW
qAlhdw4od4+hTEI0pKLfEERE11J470BrzLd+ek9n2IIRAha551g39rIgcwp3gKN1ZQNEz4fK+H5I
5tMSprTUesuXGEDVYXBgHNOKYG8/LkcilbaL0q5gf7ztgJpZMkrOhY/pIkU5SgbRD9f5vvQjOpFn
x3e+pN+9bmgiwlAobfISbx3hvW9mYPSsaw0lYFvF8UZIbPPoTJ/BpEH8bFFTO5a/D82q2yWQ6baD
xsYsi5GOqcgvJfyY+NEj0DOJFpBYOBuj1THcL81c7aDwaZS2xAl0wr+UZ2RpKxsD+rCITbY/RnCh
4AEOUwPqcEStbek53/W+//adgmvQfVyl/pssIWmzeo9yFigND/m1EyOmmsr5u5lUcCv62aIzwhaa
DMHW8+sTSQLDLjRGeKuOzFemW0V7fRwYs/DQQxcrqvVSBC1iVqa89sZPEW1l7Ck7diDvfEtvH0oe
4BTwCBhaXN7BzdUFJp/wHa22r3i2L7qMGTLWMREaExiULlOjmm7IL6nF6diS77ANE0GYW0OjrkyE
oQQQqdfxDumMc0ka8tRy6tqAvRvKxIzeJbOe5tz+XJbVT6RVDrs6XIUFHuwdJn9QmKobrmz8YhLn
TTP4p6UI/fOb/I2Z1NMdE0eko6vUzluzrCJ8DCGBYsi/W6Ytc9V9Jr0+JMDWbVn62sHZhpYbnqLG
9B5CZbgnrlGyvtvLuURe2aU1VCvHIVko/hgmU7opchTOReeN7xzVvzkkiCdw1EONW94S+s1do+m9
wSYE91eccQunHR8ZZrgebQW5XTy1y5Nmc9qZ1dStPJNluO+AKw4HXa7f+dDe2iF5JZ7jkHjKgYWu
8NeH7GBW5qz1GT40A/FcBB269RvrztqVjaVvnMzw8KHNzdGKGWKzWjqnHMhVflwe/27jaSs+NvmO
L9h8++j3SBJVV6tJAIPt3nw+OLJweBQ8VXrBwBdwMXLliGCOeD4gvXdXy61mgHFGs29TeQ4VSA+C
j/YOO98pqr/LDosj/r50I7UO9EIl9pDcxjuzRjEpde8nlnXsItQh71Qwxm8+UAO7Nt+qSnpw9ZtT
iyKPCMKhca9K749s99TryO/9Ep/bcjd5PZ1BheOavbP/A7rsxihj+3W0mjWkayqvfCb1f78u8XhM
CxxYqjCxbg8YvNzEVY+pc11uRlOU2FmE8XOcwUxaLb4NW2FNSmj1r8ybZcZnFDT/f77ifnfScZ47
OoUqUTSWd/PdarWh+2r1coVrOe0tjRM3sY7k+I6s3MFh0KFNu5L19TinVPmqRJVUcwTTuWuUcmLr
5WbAeV0CnAu1fp8EjokJv7xbJhVONXCISHFnNyJ876X/7ruFaCSICgF3QJzOrzeLBQ6QWsR1r65d
mWdyCF5AzRIdGeg1JiBqDABNrKKi/Fsx6tE58DDngKdnhoBzVUPT8FgMIHCXv86TbUPAy4Y9okn7
kHZ/5aa0MWUFw7apjOfCp3nVkk4/KW/bv/8d8ME7NtenybPytrQqbQukviU84gN9DaSf1n/oGmjg
Sk5ZRPnL4EXXaABFY0/mnvWD2KU62yJ5JwcMJUsn/cpJkkDAXwPOcOYB5jwLzC3DmAZPf37Fb3F5
FEUg/aAlwUtSmrdfP/p2JLcrjjrnuoglewdtpA0FFYJcvENTwmJ7dr/hUAgwLuXX5eLVQ/sud5iL
eRbcal+fkns7To/sONPtn1+d9RbdA1bN4Clqmzb5lLccg64rpTsTUfGwaDVlwEIS9YC11TJ+PRGE
+mkUSHNcIatNHQ/PVREdlqfBgq+O2ep0YBeeS9d4MdH6nGr3EXnpgMiz0y5N6YxrnQm4HlBxt9D2
+FWv674GAluTAvMmWQbLvLNfDDCp336jlC1Wc5oSMhik2yEW+5hU2qNQoro/v/nfkBEU6dLGzkxw
Nqb1m7sicwZbG8s2YWjN+aB74YcCpyUTA9PeRGhe9pHeffTqMDp7sxkcl+VHltr+Q5i8w3fhQctl
8Kt/ntfgupCgBK+HAuPXywQV7GDPjRk9LHVVyHT8WOawPKQkdK6AQ8WwubaYYaWzuDaFQZ2QlxGV
XHxHYhzGJKwwZGXB59OVL5LUUdl+DrgX0c4+lgRAIf0YN11F1kDpkhmDsHC3/DFbCOWMNo+2lBes
y9r4qbAZ5oq+ny+G1nuAr4k3XKp4OQGM7ySy4bS0PlhKnN1IIkxmdwKKhmWni3tm8wFwZl20uOqY
OOgsZUYeeeC38VvqG9OZP+WR9WV5loAf/prFBQOJ2rjLGmncR2G+saoOKnVBrFVIRjZp8WdhyK9d
TzfXqQiNZYqi21iskuov353w4MaoaGeAEqQp5O7jOIhPjFOQTybXsB3z74WdXTWUuDRLDTPW4oJF
0noMC2+3KPmTFqdtYlcbB9MnO5TOYEQ2h5dceE9h31PC882xxkCSnGNSPoJ6NzAJl/EJkd1PR69h
NAY0on70PS6I1Pv3r1MQkso3DZLubTYiTo4UHx7X6TKBNXL/PrdditfI/O7pI+ommN/QNKbp+JqZ
p4pWr2vqY49Y4J3X8psHhk+NaoI0NF2ewAoP8I/eNvTZ2rJSjx9GUhBXRjG528W7Xw76CR9Rf1he
woJy+WHiT9zTsFbrOjWOfj5/GBnnKlz+LkjxnOLEmd9pGN4yVC10hyZKd1eByN5MMXqnsYqhdmAg
MX1lAkS8W2N+rnNsi11Z1Z+MOdhGI3L6HCLkwZpRh0ect6UdwwViTbkuPevvqMXCEckSBHwSHUWf
vFvULBSfX+93X/F9TGhk0KYs7wYgM/WB38shzB4iVyOCMSf3Wf0hjOmh0V30bpxaBMnwYu1aO0fI
N7ByVGvT7uW69idxh9EP/6sxbfWsbcE9A29cCqTlgl4aTQ1c0MrpQX+Agr93pgbsRNaZL2Ie7DsL
i96jA0wx9fWNNEt3G7oT0S9TTGZMEX/K/dw7i6b+7hfWD4Nzfa9bdbotH9z+2UKKsi2DObzLXPPD
aNH+DiW9hq01iLZVaLFouDgmhpkZeccats7a9o4Wiuq1gdz6yA2fxV15dLv206K8L20cq1oVIs4B
ty+r5KMhWUamOKxVnHQJrlruheXDUg9rYy2TrGcG2GLJKsvgzAD+B9SHaF8no9wRssxWJXLru6ga
7nHa8yGMrXySRJ8CjiWHySrxH1dYIQgZse6GhvmWBqj1oWPrs8+0iVgNHtGkfJSnMWsPRflQ6+54
8tC5q1yeyyBVDG6CYXH2K6Lch2m+t/P0XLdtd+ijPtnZ/IpVMgrjZRkil31q35XOQx8X2i4WTXM0
nOlL1qCyHBX1IS+bdlXnxGHnMSZLY4ysk1f7j5NenCaiJ7ZTVj0uy45xsD7rZsciNAs/TPPLrAeQ
fFL/3AY95lNK4pHd+5Gp1n4xG0vEOZuKVeNgymEbOvOEzdzWUS2FJVuX4OTFofvdjNHDze+Rgs23
zTsDRQPIrAe2UI1Fb54VxLCzu87kQxhpTMKt1D7rhE4TrHkZ2XOc2qhyVt5kn1lGmFcZVjpqNR/j
hu2Cb5cua+GaZKtihJCfa8/+HKzZiM37mGH4BlTZSgxsF995wL0tlUGN6TSWJvQ3+Ak3Ewe3zSpC
VZLqgYluy6C9vFSgjM6TMaFmNGAuA4lnr0M6wBGgzsoudZwrnFJoUiHZ1R9Np7U+TnH08c+vy1J1
4i8PDFYsQKc8akjfpFK4eWBEaEKznL3wI5hDZGpeszIDv965jXZil42my+8etFSulvupT2s2niZG
STUHWWhFIisPrl2+ZDxHdroirdCmGqzfwua8/BRarvwARS1CIKAQQoEItl3K+jnLMQOG9g5hBYm8
swlAI66f3N6GkeAiQwoyImOh9SBKmRbpunHvzg71YsB40gDw9E4TYCxpev/8LGzWZwL2NJMIyqU3
xZJgz1863dRdl8HZUvyXE0E/NT5SZ+i3XjX5O62Vf3UtmpE1Yy+PeCD2XItZnsQjRHUifuzqVWU8
kpIn/Nj9FEXZ6yBuZoR6ivzwupRiuv2XtNv2sDxco4A9rVHxHAiSxiZc3UU1LZzx1FIFb/Dg5Hfy
6xBo56Wc7Z2I5Zyo0Vp7GmULOQ8YcRGBO4ivTm2Q34EQ3HeszJ4p5fBCJhAop5asauxT4prRhNlF
e0DN6t73AyEMxRx+G8xpfJ5M8Wmhrkz6FwJFLmgB/XXudOy4M/nZtOxvloPXD3Sh3OjpvDVl2O0W
41ciWgYh1ohho6dWyzunYPApN76gaIgs70MdIlm0kA+uJ29Cq+BZ+6YY1n55MjQisAapf1yuj9yv
ih2t98eENT9hpMYxju0K/RsXybIocG3taLKQuVsqvWmsUeB09UUwpUvLiXVjJB5ZEmYH3kC8q7qY
ZU11pwuU4009WVuZxT808SG0rFODkATOkiUel22xbHJ2i/a2aEG1uoRvb5wqjXYCRxw7/waqp4+s
3xpxdkfleggH69o0IZg2F5Fc2qc7T/Fdln+lMsuWNXJdXZc3Rbw7Fuli0HAkSFguXP19a1bPMbQy
1aIZ6NKoR+cS08P4FW9TuQ1b1DRmnfsrYNBrZPfxcZFV2F6olFOZp9/LpuKsoXhDo4uYZZyyC0mf
/kGPo+dRRMYRujWgG/PBNDp7L+r2qevqw9KnRo77wYQs/qGPf6DY0Hde7hIuO3EFDgX3M1HQmi1h
5o3FtQDzDOAkuxR43c6F+d6A6LZFYQ5rCwNauOXCIXszMXf8oZgSo9avQTdEh0aAPZ1T1IyNExFQ
4eAptqLmvjZgFHJEDQcva+zX8u7fSnz4EMUFqc/1j/+gGam/fmv/S/3fv5H7V8dh1P73f/3yt7vn
3Yc//sBh+7S9/YFf/sHmv5f/HP6QKnDhl79whcXt9Nj9qKenH02Xvf7yf/3k/+9//FdSw4epJMLh
2/8V/SA4XP/vWNltHbc3qQ/q//D/UmVBstFamiwAyHxQsQuvoQ+W+5/8TTDZ9m2DTtjhhP7fdFnv
P9kOc8y4DLVU0ij/HPEIbUSehPmfrGmZwPADDOYxpP07oQ+3m1Mc1FDdQVkgrTYp4W4R10nUWTo6
OZKlVc3bp6F5meDsRcKvXqEti2vVYaqNPON7VvgAwNoQmRPjXOSnOJ7GwQAb5vd0qnV8cuZmDdIT
8aU7rN3Sb47F1HzM1IrAzGFtWbl8YFH8TmN0O/lVb4MKh5Ev6yLyEcyb6SDnKNA7t3RXTpBO2FTR
Cbp430GjLIfO6/HBk/RsOvo+Va1uUpX7Okvhvfk1kp3YwZnof8RNiqq0Cj28h0Ic/er7svu3XeKK
UM5AB1PKin9cLA+vJ+d/FF3+IOOibVQiyK/FxfLieXyChxSOQo3fFD0+uC1Wj5qzeu0eSnzQiZ98
WeoCOz1D5ylXBSq61cTqeGcPzddFbtbn7gFEbvHOk2YZ6f7jfFcvh1W6zj6dGoxO/KbJjCzNnaMo
sleLLmYsSs6IYDoVGrq9pD16RjUeLbz/FQF0aDPFY4ZL1Mhd/qgaiEoaTlzRPE+TToqIIN/GAcyz
6DICZtcHPl1U51PXb3slwCvHODzg1gLfGebsXOf93Mn7eMr1U2gWF6B7lNeu884FczsYXN4kdx6M
V6GSmu3bwSBRYYmVJujH8rk6D0H/pYz8bh0LjaiMwWG9RV5d7c/nJdizF+2TM8K5LcfefNInfJLK
68/iCFhCWv39zgVx86xfXhz7C64Gx2X8fktJFzUZoz09EvVtluAbJFBYfVTLBYH+uOX8A68Bp4uG
6kqcXfveFamuuJtLgKwZFjsWIcc2G5VfewcA7VGA1oje1XEvkVQ4wBLBFYt17A9qsq4k+0lDr+n1
ffb65eLGhvLbZe+1BGoOePtaGN6y/2PbpB5Xv74WCVoMXkTkrBatlpmnWFhQ3HWsJi+OPCwOkCRH
Y1RBPofJWRKCu9gBKKlGz8JlMb23GP3NHcsuBPysz8txLTYPv76msgYjZ1VgdVsxZ/teeNsiYnrm
al+X5LywZEHkxcF5qeBZMrcweYgejOfwUBeG896SZvl9v35GQg1dXMPx6Jzs2/bEg7JChwn1NBTt
sBV6u61tYIydPQ73NeVXy5qLF1hGJNG3QY0vwPTLc1ZZ5Y7bOXgljNUWhV3vcaGhE2cynqWUqeaw
jwPMYlOV2TtCSb+oeJZxAjiSSu2oskoGq6qBbKGjTJUkf6k3TbPCC0XvkY+nJXxgnOADihmjT9I6
2AWTdLXIE5Slu7IhugOFKjeBlWr7dtJfdBW1KXsc6wg/jQZ0pKKhLZdeNSfGocnSeDObBW/Lc8+B
0TxReX+14pGQ7PhQ5Il+Xmb5gANVWhmy3UC5C32htTuzwrPpp/Z6eYiy9bvXnZ8z8txzGbs+zcI9
nplvhVEjuSqqbdqU5V7IhLRnNu20B+HWSA2wlVP8sqziK+AncZQVT/WYuyR4drQ8I04jFOPf3ICP
dLltLRsRNeNcUmi9DewAbY3XHANYOxfHCAT0I0Eg+Dkwb/YCo7qyCSx0pKSwz0xVq4Nvll+E9BXs
NNDIQitYM7uf3nnwvD2JKDFNB4ws5yDju5uTKJ4baeZ68a+TCOvsRQtMpXh15Z42exsZXk6KkDg5
k74nRqB+aNKSXmV0H3urfG8srw6a26ua4Bmb8avw1dzz17tMVF7fOYiBcf4PwdoavCe+gp/4JFE2
s+QjetDR9rAXXpuJKUJu2hTBuvvQrWwUX8eyY2c6ZK737v329oWZOlo5yjoL7YCnphj/GMP64L/7
KZucVZMK75gEJO5ZgH+Wvt4N/C+kWD4twho9bncOhoXjn7+nm2kENycLWQ5o30E6w/JdfY3/+P0t
QoDXgiFRdRXqtbODVXSXhsmzUebpnnQ5QKJ9jQJbKWb//Mt/9/BDrQY4yTbZpJi3O7UoD+OpMXnY
MMgNVzPJoivHDX7aCPvWZWGwbAqDu872qk0qcrErK/HJBaWT9H/LxEzeqVYM8fZ8oG412ApTtPB9
iJtr1pfNqEE3/1e5EkNP2i9tMCFTf7dRNu7MCE8J0GUDSFoRX2X+94yWeLkre7tFNeXK04Lu0bP0
XjNGjdEvh8xSEIdDc5Emzjkp/fa+wZeapnBZl2EM2xVrxbjBft3JdX1Bi2pZMY/d0r8s/X4mAqIo
JIdirEX+ttSARC6tboePfS3Idny1BWGNRz46pJ9iHnpFEuQPfqvnpy73p01UFetFJeVFNVEIEaD9
qADlQHMwbCeqKdhwqPC86UPu1+bnvkj3KEcILVHbYxIGfvpgdBjaIuS1gWDA6fFQu3eAyDo4Zr20
gFwSgdr2YcxExL+rBxlvW8Dv60Q7o9iJHl8nUjAzdjXRplrAWbzYJkJQQnqhv2D0sh4hL64iju9d
X1noVcduA/wkesUjzwGuqspT1MGQrOkGHWAUHix8Csc0Y1DAbl+/xC6aQWXn1MxTzR7jsIAikGbF
+kqMkDctF211b3yg9oy2gT0zK3Di09TTjbuiSEGQWNl+eeyjptTvRyBD5oqJWvtxjOXaMVr+CfLd
XpXFOE1wYCtNfRtoz4ZO9mtsZuD62vaj5NfIPFBDjGg3qiFGVVt7WHtPYYL3fBDJRS7+gzb7JGOa
GhdS3WwhbEzz+U7aLtbIggU5LjA8rT6pru7cC7yB0EO0sVDx8h254GbyBXrY2YTfdXI4vlcR0u01
fMx6a6fVzEEdVts6aZj4JB0r9O9LPS5dqLOz9qM0C0TIKnUo6wP9BMT2UsaGfyo7TWAbolJDx/wJ
T5/EYEzZoSwP7zwI3laJDFUMphKOxVTCXQaF/3gMZQjRoWObKhFv1tdOlzOP0SiLiW/je2IHatTu
JnEj+HlYLmkMYO+mCcKuInCM957JN+Nu9Uy0LVI6DJP1GNkpN4cFnACG7XPk4iQHXlhExbXzJkis
bRtvlnXG632n5KeyhMZhdt3XmjS7955Hv/tQPLT+9E70FW+aOYj0jIlbGurl26rNlvPdnymzkg2I
i1WZjyR7l+G0p317XD6SGReuq7H2f+fr+c3xydFJfcqBrlr7m5l1NbdjXY0zlBj1wRMd2uJkn8f1
0owzFDhaDf72YJz9dZ97M0tUBwt+NJ1moM8B7I57skhZZEzOri4277y4tx+Tx9DD4SNiE6fmGb8e
YXbuhEM3Y7Ve8Fy4UbE4qsF3mKq8eoxaq0ErqaRAiYxmeVpqIR1c0ST5MP/8WtSV8WuZwVRGV6oW
xjMeKUW/vhSL7X8wFbyUJR2dXFVUpwqEW/fQ7DrJKbp8TX/+pbdRN1yvTIPYzSDos9Uc5+YMF63V
Wn7Uks5aTSmKHie7WwhihPwQ6eh4T7ojvi/eV9fXv5lmauFRUJ6qKrhPMoFpZLAf3nlNb68Ynw+C
yZKSfqOuvflSKmdMyhH6/Mocvoz/Q9iZNTeKbFv4FxGRzPAqoVm25bHseiFc5Wogk3mGX38/8Im4
9/Q5cbsfKtqTLEuQuXPvtb5lZjak947pF7uUkmiYE988wd1Ivnu5S1O3HL5CrPB7C9wc05qhZZ9t
t+uy+v8/tf/SlCCwYplkuUuP5z8aPGMl/HrILBNNQ9Nc5Zg/NeKEYCyjOeCivXSrdJdMHZKu0b+j
CYXuernVLXIuWzFXgZlAsIky+ctdZrVFOHWBPlrX1CGQp1u4LS62QjwyQ7mXYKIOkPK81k/eSeuD
WrIIQ2WeQSHGAzKtcrMU7ptX5P902v3PCpy/0+c/zBgeo62/XRYxlxrHRc9kkSp/6Kn75WKxXZoU
SGRKZnFlGMF9J3dn29jEFmTKfqsrot+aEEBIarn/cG/819edqopO5NImpFH57zeH6vrO6k0M+WYP
rDKe0uO6mixmP14t0tAWveLMIWyOwCTPJdgG3+5A0bL3rrSBNAaTqTwPTii1VER4yLHWiYCdCxMv
Fkap0BMXZbSXqXYfsD2Qh1ltkT1pR5h/72na/Wo1crjXO6HDh7xoWot/WCr/s56mc0isgr42W8y/
HzQQ7jSZr7mAvhZLG9FUL+Q7HlwcJDscDvv1LAj0vj9Nwn75/y/sZRH+98XHX8ZoOm4FRp7G39/v
wndrGH+KPtTiIF2FBN/jweX8iaHICoSTOJuWyvWf6vi//2qiQogMJvrRddFA0Ar797cWBhCnrtix
NgUGshUgjJNHBJAP/6wKkvW4LRQHG8ztJDJlKfkKjOxKMOZojCsDySzhJ5E7YxoX1afXu+FmKGf3
H57o36WfSxNqUU1avDwL1+rv6iwdmGgToiD7nq4mptscavAAm2EY7cM8jc1d2+gEuU+UbOvTmoC0
Ngk8FJIkS6M6NIMLhzIdH0K6Dw/oU55Ld2oPlSeSXa9HBxXwHP6pPDJc/e99PLyl/hLc7LDOs9X9
vU3UYCfzvFoB2zOMbJc3d9DcvQtonoYqBUKLWRMgqPpoP70pGLBXaOSHcYjJu3GCqmarNmZPRx2D
WkwXk7b1rHIKRiEBFeEemP0aQnljP1t6fbE6xwuYInrBUqMrNEmbBkRgHTbuOZwPPVGLAJDnB2ah
6uLbX+EIMLqN4z8YXraDb5YBaPDXrrdAt9juS0+RhkiVKeQInozjQTOOr+jRwPTV8V8R+TzbqXmy
jfIQy+GD5s7dhDJ068J029jgtu6yqNnjJDo1hPydarO4pkZD3pKJ+KBznavjTcBbanoos2QtmxqE
J93QfkTwSSz9TFT9HACM8Pa9rRi4DuWnmJLp6szW8Iz5UKf5ILVtXVhPDT3SI1P/IKrbBw/r5RUQ
jr9ZQ1sLZ7EZJjApWDJUVEYP0orH32VOLAr31tZwXOvWUR5vYeE/RW5ab9f+osLCNJvFvZ7aqOcj
jlmxEzSVX1+k0n5DiSq36CUUKj16NaXKa4LdKx9gDboA1ZZAkmVn3vLqtSeD9rLWNYWNAmRyo+fv
bpCKvceDVjAU19uOQev0tt71hsxJgaWzuyVJ+W79QToBhFVV4tUolvQc1zcPBT73w2w4D7ErvlZz
ZsZVtpF19lcr+9fEAauxYlroH6gj/N6rZfdEXwl0iCmY6qBhyC0zjaxaTR1XfUKmhnNu5t1+1ck6
nYUoME7FEd+H7eKTs80yfV+eJiAG0LhIcDbCITpk/dACh76VatitZVwDyGQ7Z3Z/WAW//iBtuMYk
JGCRXr05kV1bu6KZjSCyy4aFB8uvl/TduR3aO+7jJrX6H2SYeeyBat/Xc4jf0xjP/fy7DOP6qkU1
CCId+1kYi2fO/0jt/Gi/niTHFEOc7RtHE2rc47qCrS84tscUg1DoANjoD76Wj5e1NVK2+EeXxLqc
UftGjXX7LbNWghmVk3PqLF1YllM4XgxIR1rcXmtv7oNYN19n95GdQRxH+rG7wuAiGrpoE05Ztuew
NaPE1MeLDoO5kjFdhOWfSu/kxlNCO6RLiVI3HYl6emVyTG3jPQNW/YoELAo8DHh4YDS1yzTjXrJM
71p68teRWEgqQAa+EkqrQpOzq/R8DL4lqVCEutNo/BI+xC78TfZbxKRuyTKZhy75E/f+BRDrxhrN
5tHLk+yaVuq3lbUPFr0beBo5flzlYu8JHwmJoHEpbqMZmcHoXHQIf8dE4lTKa0SH+mw+rNUoCB4I
cnTINuRRD5v1O6TpfSSpabFmoXOZiMMw/Mh8Jch13jDGQGlhONMpWgKiIqXV9wClCvSCpwbfyraz
069oXmq1iMqrcAr6Z0Z+meGP2mWw2v4xIhKvpMFFLX30qIlnPfgK2k8a1vKKZneXjTjFecmsefD3
ppO/5wV7aztXn2lIppSyxuN6m8/udKKVG+15mN+2J9pzR5KHqblO4C6zfaJbfud12BJi0xTff42j
xd4l9mlPzy0MLNGioRS0gg9rt6Uj6KTOB/1g5Ag7dE01x8IAjxD1TOzHZpsK1zqw/XyQAN4eJk/Q
JS59f+90KfDABboSo+MQ8qm3ijdEPywuRfWXsXAT17VgtGAz2OQa6UZ11aSZHzyK0vVLfsRgU/oi
3g7cDBBW5Jsb1tXJrBMBjmKo6BdpOS8bMOwMo/W+cNNiTxfFoPI4D22d3Hvk9oxL7moc36HXj3ZG
aNRnKDdbiW4TKEE7H+MHx8UPRnh7iu953oOutO4hkO7ZULOLg0FvdrStamL3ukjLwIf0tyXtCY7F
tRDjvC1EA0NtSrP7MWSOtHwkc9HcYivBdW0W28HOk2dZHoWa0DTO3XAY8W3AQ/XggNVcT8x5GQk8
DwYyQKuHY0L0C545Rw2kN8xE6Y3TvNMjjUtoXHTsf5LKV9faXxYNO0Gbi7cZdmq2N8hk24cD+dJW
ZaWHGl3jIekKAigRNwWVUsXNYt6qJWZ06AE404uJYCcKoFKW1/2kbwNoqUyeByJ3N5bMrG1t4OIT
FaNwksev5kzfLZtS/5J4b7OdcIiy03OsqLhmqWDDLYKjJDojd90Zo2XtV/HuXMVnBM7erUyzwibm
PtN2USzwY4fDdGfm7/0MFV+baBpEKIEXlMutaML8W0a2TB5ORcRBARALKdk6wJB56mA+aUFiwrif
Sl3b4Mrcy7JAqlMsXH26AxVYfpJwhmDSZm9Xm9D+UGLOVzOEer0YFFM7vMEsT6CeN+Vyn4NyLq1x
ky4O5LVArrAHij4Zzl7G20T68F1d9w24xlTxFs+PYsZWtYI6xhaYJ0ltJyLnBhhTxX6y4ubZ1AbJ
3czIN29+zeZrP487U5bdy4yLYNtFfn7qyDbbRiZ22yQqrcCp2T+1ifORTdsZR7K+5wBl7DvX/rOu
/QQIqK1ezwBMPZ3G6gcTurLtrDNuca6+BJRGr6u/1juoQasZTnTJoILxrORlfQR8G5tBkNUKa2YH
PNp75jAPIkj8Fo1WvmgyN66xbmc3CA9rOVBXOpp7TcRnTesJEdLITwolz9WLd/Uy1kmoXFc+j84G
vNAF1g7IOvpfn8fgcpgaYRrX0Z1XLMRcp1GnQug/wiVRaW099713tlMLvAZsRe7azNsvq2Vp7zgt
IOEtiGnsI5O1noAgjou5vV8idpbuqg6JKZiqTNuUzrSnjeUfk1Jzt9/+CpgPRN0P27n4cmrhPqJp
KTfTVP+adUPtYhAbOznSTs8cKOThnFwZKaqjLsGRrxdBxOFsE5U6aN1FiqZ4jY522YaIg7tbm0ls
axnILvjR2r1h1vf2/FQvlI31tTYsUEbEek6brhnlrnIhD7ZkCa6d+LWYAEjoAyw1++1Si7BXMNjz
5tP6DbM0Tk5ILQYNveQ32PP3o0alfBs7y/1+P8ETxRfK0Ps67sejyfF/KVEPtPhHEobxOKx1GC0Z
xkfWvDchnm5KLSgx3GnLy7/uaaXCTtz282ku+n0GCIxYXD0/tcR4bBxrutSuKREOwh9ewBENnFbh
QIuwuPAXg492tuHGVJ6OC8dphwOuYSfIYutzTLsDtpzmXjXqBQtGdQjzJDqYo2luOQBkZ6lp98iE
9gXEhhN7+RzE9qQDiPpXH315KRH3n6TFoIW03aBBXrQlm1d7c0kRwUf0ldqWHrTjiJrc1FPEFvPb
hNHxEk3sxmhb4gX8uIpeeor/rVaSEaiPNfGHeQ8fmFNft9i9lGfBDXWfoJyTheeMn+uPKMM+Tmpu
t8k6jPYXpbaZIC5CuXc0tT47r1UXJ8Z505auu6cC/uUZIVNpEgIOiaHyW69mjpIcONdH1L02u+Ru
dOL5t3fhpJC3xYU6GI7iZBRLoEmZWR/W/LH1bQECnZ7kaR4oe0Q+jSc4vOZmAu/zCD0wIPHHN5L4
nqzeyxD33V1CosHo08Cv9QcOLupOYmHlxBtevaXpss4TCD9MISqnMJwHEqi+kTBzGm0Nbdz5tqxR
QgHJ9nJ11wzqOPoqvycVrWXUUB360hjOQhZLxRAGaNp+WqOfnV3QAF7PYEyORCa5lTHs5rHoKTP9
bjPZlb/1pujHUMln2i/kMyWj+68yT+ui4Yh6nEvJva4CnLjTtzSZmwfxSkbnJizS+owGuD9Q3XRQ
W1JKRWkcqzAEGVHWy15XpcT69k89OIz73gIoDVRrOSI9rWihtpQEd/n2IRRdkLMl3LekCB/mcBy2
LtCmba1rznawGkCxpN5E3jic7TC8rrU2hwrSKdLsMJA2vwHh7J20OLGDVfJJEFF90eL6OOX9e9l6
3j6sDJBvoWgOyaAYARUllfciMumX8D0rbCsKUIPJTFjtm2mZe/eOHVRjHzPFb/cMSNp9ZrwUI12i
QlZpoLlNf3Nbil17/M1N0u/XJ68NdnxiDrVeKmq0zpyhW/DcjvENNGGESmdzqpGY0lrbxlMOwVcv
CEMybn3LaHMZ+ZRr7lVoFfvRoduB7OHXaNv9S1T68HD8XZzK/EZgGEQbPgLE795VlWJ/14wdWn1n
v9aJugeBnUR752I76lzZhn7pE3+PqkYgFME7PTKd2oZU7bv1qXtxp53ioeVib8lwaKWWbWxz0N6y
gT/BkIAKq0xhCBc3yvP0PLgaiaiTfxeiSSfBwyQVDyAjNUCvV+W5tqEaphXfl0SnbqEeIj4nXUr8
RtDsN2P1HRK1bu2E2sTbdm6+tWm4kBGxEOmtN4/rkLUv8LdxfQHmcg/rwhDZKFBtQ1Pb9azdoPu9
S1L/tB7IpdO8D5hACqXDX1vWkXVPimrqr2wgkNFE4r3Di9KDkx6f1rYnnZV/LUjEED8s+ZMcrnKK
QS4Rj9MUt86h5MTsNNQxWtqpLTzA7+RnytZDT9rofv1V3F0NR/ZG7fVeavvCS0qAR/JspM5VSFwG
QxHGx8yLfytWvmBoCGwKnbLZG43p7NaTbtHzRGOz+2iE/bTG/K6vgpkYfzpBQeMxJAP8A5zKyThc
CO4ExpjGxxLZRmsR6Kw7XvGbuHfJrJMEgBkCVUxeBn7mnJMiNrfdFHl3eczQOY+eIo6tW9/ImHRS
Z86OY95qxVJNas+JfphJTgBHxGU9vGuqlKphPuZOYyN8sMDEL3fsCoJKDJqH6tWqm9dpsa4TiIM1
yMiin7ZX+MeQgrg2CEPlsLHiM+h6LikriEEJ6KtAz7pkXezkQl+M5XSTNDU2ydglx1J1AM+tYbok
LXoAQeb3tRjsLXoR+SKn+mG24uSS9/rnXE/qgdzScCO86dPETMgpKiInta62LdS+TaaxNg19IoOs
qsnxLT9Thw6Njwb2iiyFoYKemecZCJWVuMTGU0rtgW09FW5XHb2SnJhqaIadlUNdCzlUcJxwP9Qk
NnVt1jtnRFhUoUc/ZjqAakdgfwnRSCh7fjcSTs2eFsH6FrwTwqS0NSI5oLhXH1Xpdo/RmB4s2/ix
Qkfi2cV4CIO94bh5TLIx2a6lDqVkm1l7jq7Vdw1RaOYA9cKjFalTFH2Xeg4oXVFZnxRgmA1ccz53
A36iMctw+XrNCyWZ8FuIfg3RcwlQLOwgrgPhuSmPvpVFF5c+xVn49OFrk8CrJW1n0g9VH91xjat7
pJb6neMiTUK/+JJZcfki4TeZaTU+WVNp3oROXFEUySsEIZFfCrcXdMCS6VUh1ajB2teNip+axv3V
uwxEiL6ke1+9xKppYbV7pDKM6bXhLi6liaW+NnZxHJ6G2kvu0jjlGCZfHFFw88dEL0UGNvDBZQDr
Jc1W6MAd9eRBA/S7gQ6mbTvjh3KvUPfruwKjQeYQaZFFeXiy28mB8B/RtbXawNR7eKMRBCct+819
VWA9whYd2bvB12Lum4TWZ+I7zM6Vt7NqqP/9TDk+GclVH345Js9SwwrO2W1KD900/LH5K3lb/Hsx
Z7+NJHeIPDfHbTFabNM5JMYwL+JLTvLORVaNfSjF/DYn/XI7hOAAN5lRx6c0dV9LDpGbIuk59/vg
9FJu+01as5BaJRzi6CjnedPYunWbnRoSf22KlzaPHx0d2Fp3iqn9WanZmDZSZDvLogGSljExSBD6
d4YR3mTNJBmcqnUoEcBviRgfdzLB8dCbJGjVnHYLJ0dTZzIzjIksdix6nzRCui05GovMoz5VjRlf
xMlrlu5mJVxmqlgdUSa9F7xjJCxWHoQWTpmyqN49MvJoRSQvvmwJDxt7n3cqvRusLUlF9cmNCbNF
wsz4JnyutUbtLH/TRISmjKX1JYX2MkWae5Z+DjBu+Wf9kDSFAW+Gq23Hietxro2LOZPsii5mJ7ze
fFg/kh3NSuJWk6TBjmj2l8m7sz1eVFH3RmByAOVI078PMQTaCIRg4GSNA5+xZNFsUVjUdJ5bp92g
MM8CRvDWJjQhhEsC7OwB4oxqXjJJ/m1aXjxzUKA52XLbih+31S8j+jDr5rFmlyTDlzyJtugOxA8d
asshDmLw401qmv0O8GFHq3M+Z1WTBX1dniBpvVGbfWni5whpcG+19AzsGmNirbF+tRSTGPWzvZgx
JjYkQrqheh2SDspimgKHb8eLt8Q65jSZYC/RMbflkzvUFgJKxp2dL5bT4FMvIJCAidSC3CrvUxOK
kcpz9SAGsl/C/GB10RKh3ONAbI0nXU8KKHtwt2UxcVwYMB3iUomvHVehsvs2EJF585u23GWEqPM9
1Qk3aXshUMFUiXYRdf6SuCM2Sgc4upy+hl4mOxPpcaUItWtr8dXL6AdEiB8mC41KZ6LlGkkQG+xR
6OQs0/AJt2o45eZCC7MkOk9novnWizNZywE4W7VHRVyf8G5GrI7Cu8yefPVFVt4l1H2jb8ITZkhB
fQflUlg7zmroqDgwpBLlE7k+OnwPZSGTdksWelcAFfPCeLxaVnLnOYdBDORho/naumlF4Ts/j2F0
mwkR3NMLPGTVuQud6Q799xvOlhB9v+cGNktgFeX6rrEY2Wjee8LfuCWUhdKjdBmMKRKHkumlrUAX
g+x9Hnz9t++mBMGb0At8r/hjaBWOrtYDeucZp8z0oYzKN9mUTYDJ/s2woq9QYjeIMGAH6AynB+T/
5Czk2n0L/gQaODeyThTL8owu44jBWGKrxbtvPgyOx9g0JIMEFETErPiuiPXfXvwLSam6TvOFWJv4
xjjVPZY6OZYhMdh9JLrz2ZlkTV7VcJnNuX7wouqjszr3ZBcWV9JIpMPgPVgFXbPZLvujPadEWIOX
QuX7ywf5fVfV/Q/txaq9aDsoHUtax7wUH1YTZClvFeO74sEXzV00N+LgTdWeZBfGSP7nOCELL4o/
tj1oxy6h4y1ohG36+r6mSRuQwkbiG50uwf626SsIkhPgXG0+Tand/sTMBqU0rl7SjCNkBU9qA1+U
Ph0kKRLc59MAc22fjROoRRwFTqydJt++L8rQvVDfV4+ONdJzjWVCxGgO9c8nQkTmunnrEtu5iHZ4
IMfTvCVRZd4sKpRLa1MSctYd6o/B6M7uJDhB52HDWZ3t3bChBznEWCnpEiafVfre8w+xr5evxCtG
wdAq5nqyb7cNeZ77sCPvXtBA24sq/KvR2OBqZ5P4cfdKixp8D0piZZPNl/aG9VYvkQcAO8l5Tyvt
Ecf8gdvaPLPZPrqw2I8D7AaE2VX80jfk4aJDuuucP6XFoQ9otHPT59S9ecZQ3w0kka+fUgKRN9SL
emv5pNuPrPnBEiZhTHZyseYL+v2blo36beSFBGNdGns9I9QmtloMpmibAbRHFBCWfoVG5DyX2MTT
VDviwCTwCZUi2Xxpw6qZdc+wElLAIZ5/VANQaA2BERnlLHUh/3twoxiNXQCjG8xOEYulC/RTTqk6
lOGPJgSk73Qhehht4mIVb85sfJoIxe5kzauS10lzSbMh3yARIQK9bJL7TrSCdFvrlX26P7s6GaKt
M1/nrhk6/hLeLnqfv6LKkezVYZBljXEcC/OH8oz5QlyU1Rrn9Z8UsuMJzWGAvK/e243bbcgFae5c
d3AOftG/C2dgUqWyGnzr9/9L5L+7jNCMTYy08+p3VbOxQE3uHMrki1ORp9ZMvha0JZ2D1BgvA+LN
KB186kZCBNuK60gNEMYa5+TX3YIbg7dfqKgBMsuvJqQoSBqaT6AtHLq21cmIMu1kXa0emTMkQHKo
fCjNPT04v/e85+whmWkmJibkc99Sd6Itqh0JM8YxSZ9yTQRqdg4Ys3ote9XwteQyeTQzyIa+U53a
oX7SH2LDuWD/o1vAZJwzXE7svfejr0dYS1H8XnVDHlQySzapctJA8Qd3NLV96syCjHoZqxfXJx62
D39OMGZpTXlbY4Bq0l0INxUEvEF3mzv14Ckb7QARV9Jo462VeaT10FAOxGzeVxbqEcvJOPLNari0
cJQ3w8hqNGVxvIwVyUalhs5JceIEYzw5Wfnh026nB8Xoxl8iB+B/OQTssf1XV8+X7mGCup0rIPGJ
mLh76B46sfVhxSQCtRpizxzuAfEQPDs79CjE8URt/GFEgzNqX2E1f/iI9xwURGSnLCJShKp5E097
3yvZoPs4gS1P56+3zJ+dGUdnph7Pvuhv0jS7Y9iZVzfLyIbRzfAg+u5TjmQO2zP7mCObB86vuxFH
MQQINJKV7f2i0fZqiZLOkSookBBdMZw0SBzL7WcxprfYtcYtEN7Blu5bUnEd9E80I0OkA+HLMCba
DvIyxyqr/emO0H+F2X5Zqr06sv0tUodMC8aGLm7grd4YP0bP/yna8AlbWQ/EWezrVpJSaAVuZ2fL
dsjus2RBKaITipQYPrYt5oT1tmzYJjQy0xicMctvldzbstuOeYvdlv/xE2pDT1DoUtHfvGGApgfK
b8ZFYYGpQ/Tr1XDVbXsDGPbUOn0w0PRrmh9WPXw2NFKA7E1Phaw54xn6PvXtrXQXbEFxBEL70eIQ
CzzlvRZJ8oKE7ykt4sciV+9ZabcBx9w/yky/XOpix3k0NUif5uxrr4VL/vkcM15zHdopBB+MxiZR
frJNRE7DjthSsCNnk6cTR3QgZv/dytOPhVHcVZZ6SNA8z0MrL7pfKi7KImhbMo+KTPsFNdcIEse9
ykH9nFBjIVphDMPrBtLjQ8vUD+Iwn3yKOIQcEPqcxAcDgA0Li3fR0gyo4o1mgB8N6Qo2jN03tTcg
Ay6nL8KHEsC6capuReg/Z27/VUnnq8rSamu1rONRhk5ShlgEETlS0rD8RfNjZUzDE/Jg60isIy6f
GSfJNneJNemHqT0hZBieOPfot7gkRg97V8Y5SESHsaVsGN1seFq/JZbGb7Sc/WX9VFh0pIACFF0f
ff0Uovl+p49esZvXX5GIkJxwzbpbv+oXGRutrv/8/g12PoCUBp29//64I5fZzZry9v3o0IGJ4KQH
/b8Pn49LJa2p4bh+Tuek9dR4gUxi5zROIxIkkxs71WkedN3NoI00js1XZQ4xXbLxCNTE244U7CzE
vzvuuyysD4VXfoEMymt6K57642Mq1yNMgB7hn0L3LwTBniaUK+3wbrjiFyLIQ7UgO5GrfwDNh8jm
z4EqOfw5vOsh2S1BrckfVatdK5MObqob6OETmlmKWFyGwluvLv5SWvUDFiiBaa0iT2tOH1xgkoNB
LFUJtWXDzPunZ8MNYoF0B18Fhuuoi3dPlipSnDm5B9J3c0d7vM8Nohsrqlbd0O/0sY2DqH0KpUEI
Rk8KOiNeXou35r4S7N7j7H5Z2c3RCp+jUzhuezN8kyGBLBK8Jboa3aFXEYL33vZL2pcNqInzi8Vs
2GSU2Ol03UHf0IsC/qyNP2dZd4fk2ZxQpGgYA9u0QHFSu9oeBXYFEZhhcnOpvJGgDVLM5/5H5YIS
UY1zsxnkBlOPTzQXxC0a7j4uUG06scMaI1MCCWfxV+pE21CSNCk3WoM6IgbESDFsQloX8zVNWpeM
4V9FnMK/B85EgJXPQD60DponuXW8/sTIIztAVwCevggRBcprkyJxY+TGH5GhBqiRv23rLnuuVAr0
UxIhOWOvQr4RwWcRQKxN8mA1nbg2/zYkRXYs6uKgeCMYOLQfccM9Wjrd3VxEt8YaLAAyqG483Tjn
BmkruQd0sGQ7bkrWWpNkHzubbLoU6RmE0vRom+pkV4xiI8oa1XafIQeCssELQV+QCYPe3eyZVEQ4
N1T1g7FTVoIHTECQcTU8FmReLNsax6y++IUYTgb26Mod0QfXdPK0Q1lF7LVmy+sIX7/vo19Sqwgj
auXiCeI4LsZ8UxYtCBWfE4+Ksic2oZ2mdR46ogQeDggLMq1p/kj/UWCUZhHj3casdY4KEpyGulI7
P39gY/ee09aMkSZR/OGO2TIz66nhjSetB7DHNVluRgZ7dicOuZjRMqbji+PMM7FNMPT7Cn6ByGXF
+bHejtgievuRnL33sMRnAaiiScWmSB13q7z2FeynILl321fZb6H18y5K9EOdI/Nr/QH+vRaQm1MQ
6yxJkabhgA1yII3HexwkjAoarAGmFdSK88sSLS1LsB5x57cbjWhHI6OjH3dTucv1GAROYqDhSREI
AopME+3g59PZFLOAgNZ+zLzIlWJXUV2MkWTkymXPwLeN6VGOBuFgIy2vlEgKIx5dJBfQcjsZPczD
WD328fgR9jVJrVV7N/gZvFsHMEc2zC5V+rzLktaj8cT4bl7UG7FLl22J+MWacykFAY49Ob7bvHLb
X2XnbtT7HJoEB3f+X75/bSpisQApkwis8cVaizfx7NPYG6Mvyw3q0j7RpUb8Z7sNB5hlep6EbxrW
ft4L7eTHbkvw0HAvtS7lGGrRuCPeKkmX+EwCAdkzRbtBt874RMMAh7JESnVLpvTT81lacBctUBqU
Bq7GcbzYAB2U1PVHyzTrIBMZvpAkfa9Iv+GnS2QE+SN6b47OGXuuYY+vfU2yTDL+ZZgzLZ+MU0M9
0J1AVqF7ZItmH6pK3nRT+4NTy7AjUHyi+tMiIlCPViTDJ5HRGywy8Qie4FOXLroPl/xb0mkofQai
bXujPpb48Tl7kkygpdwSos2uuUUzW8WEOtWuvdEzkEyQQn+NzWWyGdXaWTt8kPgr0jEgW7z0NNg/
ptwNapY/3bT5gzUNO7T0WRLT+hKBZLq3I/9+FFZ+Xj/q+Z0nDLrUsdSMYWKQtzPDk83HA0ssgk56
JrtEU39kR1ZN17YnEvNi5kDOtMus7KUoyHuNRJEfBkrFyc5ORjH4JyMFGFh3gpItLXYuaboHup3R
kYhfeoGJcZFJ8hx7xn2bihN4LgI2EsNkuGU/OWb/iSPVYrMdH9uZMJsmubkR4jWD9Lp9rd4ypLcc
yXQdyxftqAY/LQctdiM9TI+Sg+OGO4wuUhLTViaJOo2YgNQFguLRaJ7yFKuXZBuY0vY1MdHaZ+Fw
wy8272pi7TKOhjQ0YF0qHtfmrL8hBegj9FDKVuXnQKGSg4hkhghJp9TCDw3Zj74Mn7VpnxV/SSaH
A6vcVjjRDzPWaONV9A+H55oRwigBb/WY3/bKnF4oknddIrBWlTVxPT0BVJrODoOGvdwVrcbIOkvH
i4Wfm0iywGvi8NmLnPC5NZdtYx4nPFpt+BxNILAWI3NAZF74DAlS3aTwDoLu5aapGEyNyyWUi7S/
mJ230MUM5zqRzKKbUfO8/gPU46sKtehqzKJ+lt1oHuOE13T9ogGg7LlOI6g6vnNbvyMm1Jvwx5wR
4vIYkVb3N0IJg/WjefmUEzKgxAumHdfPpUljXvj+iChjHm39XGsPnCp6dff9U6PvHBwb1e364fqP
ob9GQpCltDziPOLdijtvGbA6WdBYxIFFwvlsaZS8+MgjUGXU3iGsZ/dFi6p3Y6qz38s3FENTvehg
1o8RAoJ//gbdyv7PI/iZ/9kvv8LQvOy//goUPJaYy//2DQStfz+H9Un+l0f492/43yfZ5eSStiOo
RJaX8iF2xh/F6FUcruLumqJLQjpq1G9e03snvA4g8Jav8t4gWXAstevnsn7ry0XW6slwv37V82Fp
ciPHJ5iUFKvekDLqS08QBfN403X3Vp9MCSg4uiPO1PxV6Pne4PSsua3xp4h5qBkl+AbBmlM7TOho
NW3krGi60BQ9RlPWfemDfLWlU30q02aeBxT63cnRK0V4/V8727aZj3rgYZHnBJmliVtlhXKPdKy9
H20uTafHdGYKl3SVtO9f21iPLn1HGyLV3P5VR3V6JfCy3axf/R/mzmO5cSBL1+9y9+iAS5jF3dAT
JEVKlK0NQqWS4D2QQOLp50N1R3T0xNzF7O5GUVI5iQQS5/zWRzF94ZGIvXX5w6Cy9UNj2R9+m8iX
NpzlVbT649/PdDe1blOSnKqihz9o9f6YV/b0QDjB9JC5ED9oJ3AG2kt+2d8v/v1Q45otCtLXWQ5e
OVLjMv4Qbu0fCwcddpO1zYczLaTGWLU3MGabOij2oOXr/LDaBt/dfKyWT803HSXkh85ceOwbivS0
3K//+ZcNNbc32l28zVC46WaKN0go/Sd+6nE76Mb4UJNYevCof+cIXIRzpfmSSXUyUZp09UTZ89J7
0dGF4Q3Je5HP+Z1ep3aTuqi1ljUkNJmsImrx6CZjGBdjcUq/O1OndHeK5XNZZTtTEAhRU4UUIJDZ
SsoNVhGaXl/PDmWl1NPkopSl6st0mppXDskTCriSu7F6i0yLqSEc8y3peWvDhbkKvcjaR239MUfh
Px2e/6vAp/8poek/Mp7239XDZ/Hd/fcYp//4Q/9TENT/hzlPHt6//3fO0/7zd1WS6/Q3d+r45//+
n+WP/zPlybD/Qei8hRqQ9hAaxZacpX+mPHn/cHDZuL4g3UcXuuvhoPpXyhNJTsTnLSMrBhfczyb/
3L9SnjTrHwTAGPR6eCamVgdtyP8m5smyxX96UfDGg3O4XIEeiS6OcP97RY6acbGRd781lIOwhRl5
5hxrTUs+TMd+ktlp7p/NyR/PXWIOqynOr6gM0HdWDtLhGmUC2OS8qXVGI6r5Mk3pgTnL6j7E7rGW
6UbFWOlrEZlrU30MtWWcOlvEu8YqslU41HJLPmNNyZ6hHfSl4a54d9OO2dwHDdZGwO5+CAhFt95z
F5K/jyex881w2pF5jfPRbSh3RSfA8238gxIggf304wCVz2ZQ7XSx8tbbmOSwwTNqARFplyQr/G3u
Tzu/rt3N3EaIHJoRQFZV18K1zV0Ui+kqe/2lSaIWLehUnrSZYs7G0XF8D4aF0B5Sv22WEEa7+qmZ
ESJXf1C6pz1kTozufUydYxbLq/IZxazBPGMF8NfNPFf7EXowEsVTZnf31OJ+LnWemVlIO8LIvQ7u
rw5i8LM3yqOfR5XchEE/jRnZr5Z4Q9yaHUdpEmcCZK8WOVGs8cBvnP7g9F76MKTZfrBy61I3oF42
8mqwevYoMt9OoPRPeVtaz71h0QpIduoOewx/zxyfFO0ivB4tJi/Y5MHT3ycsZ8inprWXgKV5YMSD
xS6GWb+iH7jPngksZULVouhc0wTy1BfPXaQFDAqrfKyhgZoOZ+iQ5hehos9MxV9uJvSTXYcPfsQ6
Q6Vou4rRVzNs52+xRwsl/U0o3wRgKNF9LmfqZMPTLgW87FwuwdjM0Fujo8+WsqVtJ3L0XV7vwGVh
ih8xDX1VRaf/7rtjBE8QxEjBthNBx1tFIzupiyypZv2W2AsZw9rYZIZOBzeDsd8eCeT5jAp3PTed
+yq5W3dWhGd8QC7P5Vm8jEVCHU400FWsRfWBqcdHpz/pOyXR0AzwVZh59TW0h7HTp4org91cp1kQ
KbqpbfRh+LZr3QiyUVyruQhKF6/jLPn5eqND8JNG6UGYq1GQHSQKMhwn2eZnH0cYBLu5EcbQbhur
oprISM6EzWwKOuSeiSmL7gbN9p6ZznecuyyHmG4Nf146VK6tXtwYoGlG3nKgJDCmk0dkjdzGtRtf
yzSidFKZ+ja161NrEXsIqR3ftVj0LIHSpOuqxXDURtVzLkv/YExnr8UX0HUoUVUMpIsq+Bmd2ID2
z3YO9lwkz8AugW14M9FZ9rYo2hiFr/5FSwPC9RLR+Pwkx8FHavTmONFl6AbkpYISraqUCN1KOsyr
lF1SE8cuL8SOvsVk04ObQQa3m1n9qerkj6PoIxytoGNIWjkQK0E+ty9KCjfIOh0jTo0FGF3njOwC
bHS8JqGHM8QSam2Lx8rvhqPWiEMpIvyjCWllTQqoKtH2ALSZJE+aqDrAvhFN59hHdLkZTI3LLtPp
UkThsK37/tKxcG9GNTIqzP4FsALEF6XOrpNsSQqJVIBxgG8vmtudlj2NgxVdFCVpCQkoCPfZOYU+
u8cRgjAE/V8lyIjXoELfml78jO5Q3pLc/dBb9JlpBnfTLwtXyd24pZ/+3aps65S3Boa5OlAtRfAZ
VX4NAnikDuO+Nof4UMfjI7k8xUmhu6l8hN6DzF/9GmND1dU918laT5PqGbpplaKOrxLffpVINbf1
4isAjFObiCpYIl2qUz8XA560BdsW8znqu4vNKfjoiRpRrsi3aWSVvByOWkkfm18PB8WyfXLrKt6p
hMKyaDKuqeEYG/pMjo0TfpfoZD0XJG5ozXavpuZNeR2BJU31pyQVmtJeHhVdbwcE+FTbCnDu4ILB
VHYiHkn1MlWXnEiWSEY8CSLLOv7RdtMkxRsxwintYksfCwOYYWRc4RbQIBVcXmKcQ7N2dlMfEcNL
XBSQnB9uFFIdvvvzTCqDST1hi79kE4OxeWWbB8joJURmD7fZxtei7x5snaA1jSMXA44QBbovPsQg
hx56oy0M950Xpwe5bLo2sKC+CU5Yfvn382QwXEwJcwsy7LApxP2HKvZpIn7aVj4aqoZzJBeDiFT/
KzKT3QBE3uvtn6GM1Y2GjRjlC8GyfWMiguiTwLGRsRBn8TxgndnYBaJ+d8ZCMp9SrQMJJdWcB0Cd
rHhukpwaeZ88bfmBODFPTkfyc0U7JHQdoCqRNweKJuqN9LQ/+sgVyfnh7rzSKLFvml+WoawraV/V
Iba679hssDQK4Iqyv89hIT6GKLlPnUabsHDEua+wAetR9iNRJW+jujxgffACYpCnlWOOeNdE/F1X
2kzbcKU23qjxdpl6eJRdzQsbTcOjaFvr0FXWa+QM1Wag9BYT5LyRkz7srYzoHq9H21A6mMczZZ9L
3z0uRcakkEFOQomwSPHomqAG0OmETjBSrJhFvHpdY/x4Aw2wfcMqJ4+hjkVIWK1+jDRrN5a9JG7X
RX/YOqDXXfmjhra7wG19VF1HZ5pl7MVcIVXLG7ktTkYYAjN2oJhVaZ+VjMmBlupuevUDPVWIc3rM
jETkO5tMK8Z7FtaPEOzGHSMTQ1G4+BKyaR3KOT0gxd3XgpsslsYpz7HWjK5dBaVnrWmztPYUSVqg
UEYD0jHR5zSWGs2GH+5U0wumG8kB8QwiH1Wyp0M37+kcRl6jFQKVF+usp+EzImKdXMVqbPem1x/6
pGbDgGS/SY0zkEAlchZr4zo3zbSno+vi5+yCCm3+DMjF76lwZ9rNtJ1JcxtJQDNyYmyImQ/aNDOP
Ic7vzUDj9DocogbVOcteaWaXsG/RoLuIRNtUImNy+rOvj6+IeapjiDA1jTy1jRVbtUeVGw7JYQmE
fiLZjmdfgxWi99UYmEWz5qSHA2isPyNKHZAUJDfKVqQLUSQbS1R+nWfcIoo15tFdtxgxVnkHkI/R
d6SePS42eruPGqaQ0G2pVEWZstFNignSZ9eU5b7tB/5B1Ztnffng50/ZFPdBWJqPdT0chYJnDtPp
ppz52WWT21H4hbAgofRBRw5ZyITnlSaW2J/8gbhG/9FLD9ps/fIznbY/YTyWmvUNb8XOrHfE/rT4
uSi9PiUhjwUrokaM8W0TVx7RH1G6z3GTaLPT/0phQrdTAmbZZz6PBdu8FODX21ZWKY41rnSH2mh7
NLlbk0HfdnWudrzigQPR9GHPcUdNtMg3TY+dmNM2CPVG7PDnaiVxiK6VPzaaSUFHrp9TjCsvHees
XVGEmY/2V1b9sOUkD3rooihT80Vv1AtR37TUhM2001O/W3fQIHRiHcOkIuo71EjOMMrxKDhNwy51
trMsmlsOYLHQaYPJoau70noxzJOZJfPGpp2aaKmwuSt/eK3nqnnpvHJnzX1yMTKzCdp1pLDNVQCY
Vla1jx6SSgOKzqN/iExBXjnZAai7fU8Mpd92O6GxsGfciJR/v01d+CeZNGKWJIodvrF1ZbYvZT5e
EAR3q9RgAK+08a6HRRUkBHE5eF9XJCxnpH26+7A3pi2leLSv5/mXbMVMouTRZ0/nfnKHG+Dj7zbL
Ti7u8ZXfoA0IrQQyQ3jX1iHYyb0Rxmauprq6Ko/6V536hnYaM2DX7KVsIl6swgTpJsje9CgjE6On
H12ke6Xm95cs1eCy/CVV06ZiwdNFve3VAAxc1jnyLhvgSeO8M+iqviBW7jHcRDgmvLXsBbeqJXn+
ulgc+254dTT/i7Jv1CTmXU68gL0B5JOipp4A3jtNvUPtzHtQTLU3vMl4X1JNwj60OApRWdVO8oBB
qAalytpdMosrhztG81zfkh6jLgNFx4oZG8dh+BtL0kfpp9zvYnEWd2w2zOR+xQ4VlmQgoJjQVumi
pGQMU4fBohGZTAaC4SzegaRy1xbo1DhqOQJBlLGDrI9aJV4bp35KqYr4SmR8i8bB2wsdgZ2T6Q8e
BlgjJOHRaT56za+O8LnNo2bIj7at8w+rrOctqsB57Xv5ciyTUoXr4oVQoUfKSRC8O9LaiMEhjayw
9vPcvpq10B7aMSWaBOYHPTGGVrNBSZZefSqTD5PGWegB826L2C822jAFltFAqgMbUf6MLixqzlbl
iLUft+leIzndJyGtNZKcaHEPWohY9GUEpsYdQ15efoTVDgAhu9AR+WpXLMsTb/Rmjiy6kD21yycd
o6dCb+6Jcn7IR/daZ86b6Xjzg7T0ibzNCEtco85ocLRDQ9PlJnnKrRl2JWo+u6GVaBKyZ2LeIffR
PRhoN7eJV3sPXWa92Xmyw8NobbJmoajjmKC+fLgabdEH2iBnwiemTznrp7ZB0uHYtJjSrLnSnKm7
pNU8HzulLrFJRfw84UUl+W+bocGexrQNKJpAdqfvIP9eGdzRVGF3OnuLIDON7XStMlQ+XuiEK9Ut
rb0NCqk5jYb9kCU7EdYfFEXKR5Bsk+ToBxxU67FX0cWqFxvHnChOR2+24BYN78Gfuv5kqPg4yQbK
ZfkS3otw7dYg6XOZtSdj+YByg0wNv7uUu7mYw11v4IO0IxvaOcRk7c8q2Y8egVgd4U+7qABtdXsc
alZvntg/zMcWmdtGRGpTJvSK2pNWX2A8plXiGnKPFJT7Lgz1k1Ie+GABS1T0DNbDRGqKXPelMwd2
Na57aZVBqvcX6C7rWMT3wirMM+rvtwkvke4u9n1C/Q6oACFffXnWx5xzD/rGpvPnpVfTr6gHFiR2
rT22AibGj3EdaIzBMckZ6zFHMIIPGoVqlqaByjx6wVA8ixBQoiqfu3RoAuvBd7k4cGbDS8+FJHDK
7oKCh15ueT921hHD06DwzjkXcAWw54q2svc9ihxoMvIWRGeDUuJyM78dEvwOeuo+k2vUB38/GDK8
1WPxaCUU3aTGBoxkWPmSwXPEoEtfzGNtboE1AVV6L7nqTim3Hf6aldEi0MKf1ePXRcybxYAepNoX
G1N27j434Pv9ZH4xuZB3CANmGFiIDvsmOkUUf0oYzVA409qoG0TarsBQtqBFElO+mrW13dJFVCcW
xJEZUrdm558mDvfSaf0nGXU/Rk26aBgzoeYT32tczXQ4sDrWeq2A02l1GFxqNnz92/GzT6+VkLTp
nJ/rCCWk4b/wIsw7Kiahg1PNeRSTeO3q2TjaXAa8c5Gq6QaA2W3NrFrrKsmPITVDhEYYBwX1vXMN
ddatRzU3CJDyEmqcggH06wfPm2Cogc1Fy51W1PrLoiqtWoPDh6CBTRLapzkcv/ney32CqrCF8G7C
oj52VkMPvHKmDfXhKECjMyWF+b01IOhTZ91I76uX/kchEFemMMSV7RQn0cwkalbpDDATlQeR4Jeu
ZXQ18xMRagVqqYRRW3oXK2SFwfzwqdn+az0tayAEznbSrp6qHhjMCEOI5/WEr3Hr5cVVxcbVNdba
UAVVM/PKu8z5s8V5k8zvfM/kdfXT3S6kvZ3H/Kvsx98khYQN4yDdqu+uV/R0jT27nlYR3MX7aLYp
lXUt5LFyxrMfYyaN6tY7ypGe2ZlQqQwV6Qq8Mjvwbu+6pToyzdxyT9X8vslXMN9vxG1L1ldgEGPi
rXNQ8JyEeiPhIU8KNgnZnZbviqhTH9MpYUmVfIDoOowtdpo+Ll4QoqU7t7X8oJ2mIGnHHysLs5+I
/hzYeupDjhRKoMqSBoV8MUxeo+eEeqskoPVjHfctz32o3qRwLnU9NrusRZ1nNg8agxuJJIRekUga
a99J23sAM5pHKVp462iqfmxci0rnSjuX+o/bqx+eqtUKJzEJPohUzh4aDOnML3013wZ/1rc0DKOf
YLnjGbcVWczNuziMRs/BNUPic5cA7zrVpain5BAWzi8bgcKBubiKDOPNrdx9qj9hTZqPQ9LL9YC/
9oQ3ZicRuKAtGY0ritHPLr/r6iXxmm1tIB+wLbxLCLw2lmweEcu9lG7f3qKeALUcVpby2umUDql2
ThIRTGZ/j4t8M9Sm9mjZW+R2Ncd2XbLBQsC75LRuWL+lIzuyPvCMkj9B9fBAqJKTAashYm8SeWrd
IdwmuMHY1YZrC9Uz2LoDYtmTmTmYuzaxr6VnLrgE1SApfHSc/6GanONt4FSbJw11jBaeXNrfqTIg
wYzSg2Q74WUljn9pfvIJP1mSRcUdGRAkTssr2k3HiQy9gx1H9J2k2Y8bSmOrT49SVKiRZLdTytGf
vNY4zYO6gQLkdGLpbxEJAOiH6hdj7N7TufkO3fJlrsDoHbP7VWSbSdl7jODRT5iWBOaHW7tvaUue
Fg1xGZKx2Qh0Y6m9M3u/D3Jj+AAwWCWksWaWTI+Fj5DCM4yPMDJODXY4lAHvhd0Pq4q+x3Xdtgy2
uGdTHoZpOaJl0ot7OqlHLXavesl/R6rleu4Q1/UEFBARWRkbzwOJImF13k86B8QgEeCIjBScHGCn
KnlE+cqmzxJFRpeQo6T73mdhDosL+Vf1XfSgNX7UveMiYGMcLr059cQZ8wfnId/Nuv/Rh1PDEow/
2UbN4/rZYyTMQ2noKfZogFhcCz9dVyMdz9K1nfsPshm+Z0IsNoNGqB979NWfzRct0rVjr36LJZGG
XdBFn+S/A+QERRFtWl3Ko6v4wUXsBFmkcI6nkHIEyl9HRYJgzV610vTf8Wh/DAW6td77QD/P90BN
w1TYX2EWc2SV/L1anWPt1qZ5shUa40MfDk/R0HJ/hc962zq7GVjJ0TW1b2V8ifJpeEA288rFYXIy
h49hq3+QRcfNWYiT6UgMjCb3Y5XvReUHWc5FIn31mqBDWodZeCKqCekzmsV8WruNT3bmXD/1iX3I
x3kVa9N66OjFccDEygHXqRhugl7G9VJhg8X0c0xLHDrZvOLM/iEwuFyRGMD00WflShl0miWfyTAf
kTa+dHb1DvF1qT1+L+QmWhUGUCU39i871+dVlLIoqAp0m45EUKsEUSxTt+smVNbwBI3D9EjHiLsi
zCutw0fgcyJvh3mDM8Bla5dLYIPmLlNk+EugrAaFu2vVBLQrz2AwPZMOYGodvdj59I3YiVF54PEP
iHRM+/6miNSyWr5QWLAN4egsBbOEEBlmzbxpBk3Xs1jZ9mc3Uv/UPFk+CV5aVlIw1X42XAJbhmVM
C74RDFH55k/iGws14sJiuulM2VuKeNe4bjdiyn/sNA8AL9sHavgip7kZy3+s23z3Y8t/0+hC4KbH
g6ZHeTB84a8+jFl6QJd+KTK082m+klN+cOg42rUt/nezvyXME1n2CwY/KAxzp0o2Ra7bm6Uz6GX5
ItsGt0ADiQienxrwQbqYwoyMYOtZnstEvVbTfE7z7Mrj9DV2iVgzQ3b/EgZd3XXNerTFoqGv0EhO
6sfIvw2Fk8gyisBBPbuvGbPNrH9De77Dhc9bqiXjGhcC75vadZTOrmqi5saBa9yORk4cUsciGwQu
mejM9Qr4q+qxnvsHAA610XOsLlR+7NkKjJXWjPd4KI557IKg5e/11LsrpylfPJPnG5btwB/bFK0k
hsrGwqPL+2uMgiA8URxSM3/x7E3BAED3KYBLnx/hTL+U6kquIfykcehsEmm84uSwV+UIkApipHw9
3A1SMn0mOm82TsIVosttYi6iYarC120rflN1+mKk2ZMWkeHVQ58SvlYFmQXWI7UsGK34ycO5Fg8Z
oXejfnfwEZGbrbY5c0yamCj3N/Nkvzp1u+e7fnFscCrUcXfE7++9NdwjF31oPiyAJCx/x6lY8+M6
0fDbIv+Z7sDfft6eaVO+V57ATyndGd1BR+UOFhZdJ+Hb9/oHztfZRPBoDGdH4YarUYam7qOKUzLu
yz/uW9Jrr2Fr3JSJNWPOeKrGlbuhiDBBwHXikjvFKNEYPHDeFHR1ONXwBzDpbOR6vKKcYFK3ov+a
65H4ayjYMkFiy11OHOYjiRK/mt7+liVubGwgq1Yc3RrxW5fyVLGK7uj4/bYsmRkFZAV5Yoci6tfh
6LG2iOxFDeXG08Pn0sSdR9IlBtqFEVXrajlyMJV9ebn5mROqt5ZZIComuiZu7rk14NWHNs6SeF1G
1bHvaMsdiVifNBRhmurf9cH7imAIvfwmndFczZL9YKwx2ZvpxuPm60R/Hyp/4xZloPmZu9KVfza7
7EZVibU2W6i+1kWxRXjfppPy1Rrc76KU90wWL8o5MBcRiNht0l6dWeq0XqKbiXn6lZR2hqQ3lRYP
YTx8nW+8Vvl4t6zw2TQ6shVQb0fxS28WB92v3yejwoxJJ6invGD5w3Xif4ee9my5eIRTzHRFmJ+1
Nnw0amzqZnKN6+g3CMsdgUeyFmP+XUe813DlCRc2bUDl7OE/xztsib2V+GevK/aufehjE+PllgYX
znGuQMhkVsOEhjRtIMZBYLKIXedrkGQI+IzbFtkSygcxmgx3jwaeEaAPMa2PEt1uPt+y+TmxsltN
TsGqxNO6Ir26ASVIrwr/yiphNm5sOE59Ty/il2b4GARxiGEzVa8NgQEumXh+csTM+hI57pus7WO1
YNh59kLlHrY0BH2FhThKTfV61if4uvJXETK7xBV7U49tmc33ljbqTj7PxmZv6nSTmEhS+2LPPvD8
rVci5Urtm/4EXXezqqIC4HvoISh0t7slo/jCrFxupxKtvKSXoBtWZpJsQg/1/zQSg/bhCL5ldypi
gDzzNfXR0Bo+5jof9TzDyVgnG9QfzY649yPKgR4xkEYsoln1a8VuuWAcjkdCYBNxUqUTj40+fZ7D
7EwQykHzeuIO4Chy5x1O8b2U3TvDc79PqvCoWq7akCDNWXs0GiviwOWVb4xoB3q6tWoTo1jCYQAz
9h79svCuYGavD6xMJOxzf4XOIj7If/R4+F2VMESzd/HGD9oRz72lBmy3ZHtA1Qb24oAAUGMvO8YC
PQR77blO2wfAg0tUiUtpfKXGIvEcMLwOp9KyTiotd2ygx4zDkLKoq0q6W16GEecequw+DepSoWDE
aharb3d+yurqZHVyJ+hDVa6/jYCYy4gSXHeUj2XRY923ZnJzjPiPNrVB2mhX/O58J+0v4DUOizh6
6QAta2qxh9qwN3NIL5cC6wUZQSz2EhYjXiKy+8ucwXfoh/sSDL0uQ7UNl+E5Ko9h/jGm+qs9Jr9d
I/mZVXevXNgGPNGMytCjbm0izNIJABPIvvO8YZSpVnaHkXeELeROj8IsaEk5SIfxjMjqoOzmRtja
uZy+ZXjMBnGbUoaTInrBArIPrejJgwcE2ASZlyHYEjUOMyp7mJCHoUt+01nyRbDHYl6/1GUpz5NZ
rbLK7m4En+l7EZrF2pvti+H03+RRnFrduUgXvb3ieHZXElpnA8905m2450WWAsGOv8y8OsPakY7D
vzU5b3Bxz1F+mmbtE2gXGcQ4U0vU3wZQ7krW7+VyyFiO2iv8SVhsntoY3ItCBnPOrtA4rzrn3ayI
8iJUaIMS45eyYHT6MZglRoCqCj9cH8WtEx5GVDkU1DuXaRJf/ejjxR1PSZJZ+6bFqtEUH0yJFS6s
KF/VNeOK5mm0D5fDDIi06wBoo9LfKEXNvYvqOLJQKFjynVG9OXr8SDIUn3Zj4TAcD4PiX5wtzsMk
OmsILts/tTIeB5FdcWt9Gnn46c0x8GyyiH+A92vKD/2EDAf0yBsA5z3+tI0jOLMarNTtoNVr3ex2
1IJdaPz5HqLwJxfk3YlFW5l7LSd0gpnXv2Dam4mUxLMQrarOYLOSLriQVU8HxxZvkfgNNPYKqZav
dHT9m3L4Q0zGruQadqeENClb7l0FK5iE1Lqqlm1I5kh9p5s9qLUsagnWMh00BzzRH9DiJu6yGiUk
Qo4uo4z3aLY5gW08tFQZi7Wo7yhQW2T4tDp59TYeBnKGHGMglQP6Q5hxFTghGUOEkuyB/h+kEBbB
vC6zOX3V5LsmHHX4qUnVJmMqZzqvW7YFbTT3bsm5WAnQBteqmwcyGrjjkg3V7eCG+NM2iJrknoCc
3yPBjFfzD/LujoW4tRGze0Go/HidkxS4r6s9GNpnQdkAoLQNgbUOO9Ne1WMKiFYQQsTdPRTlNm1d
ukaEdVAyfZlqtCuN/wNylq3GAmGNoY1EpejOAs3+lU3gzDTyCBsvRuTMvzYDWi2QAPKtyvRUOBrw
D6GahJ79FiFADvFXz6Mz3AqkAutKLY+1umf3o3t1yeeGCNQIjXC2QqVX5kK5KiAWOUVKN393DLHH
7dk7pY4bNMMFZmBA7m+x5XxXKR4Hq5+IV0C4Q6YZMiW1mtLlIs955J7NsTyVCKRXJnmb1BlvoiS9
NYm5I2NxH/UhM4++1zQIalFV88oaq72sGRRN5a8+jKc2AmPK1oSPne3OvoxifMsThvQwYTdDd5Lq
0Y4bPUTvM5cgCtB0j6TLPfmQ+3bRt6s3fwYFcQwMy9ZwmzzMz+xQtLsAbunwTl5S4XOmr5H26nPk
JDzqKZn651ATNvV748mnMsPhUjHNTQMH/9ipbWeSxfJKEt25NOY7Btlp8qBBAbU2prXxYsY45sJj
Ke2vJeZNhDw4k6q5O6686Zrh0Lehf5ij+lX2qmSugLLL5ytddt9hYb36FQoXflrTJ7O/M9+MZN7l
pJLv5DS0G8WVMzwQ5gnbXhX2nnrCq47XASZv7/YuwZlKey7JpvAK8SvxlLUvxCJLYdEgOAHNyxtJ
jK8YaAherLInkGOcr9YOHYm/+3v+aejzcq/Eudzf+qhwNgwohBDOFhFnY0aVckYkV7se7OkiRPNj
M4YyHncnwCLegLm/o2dxZxko4I1I4r7EKI7bmxh8mbirOgs/a23ZGUT3mCnrl0xy49ilcD5pxS0G
fLtKl3nHYhKaPfHdNuFTZn1ROoZQjlFxlfvlYQgVykvzx1KmXLdSJRu4RR7OkueYhegA8Oq1ySXy
Q7NyV31WB7pJd1s9f+T+wAMuR8iC4kBvsVti87pTOXQ0i1VvNTR7VeEuaVjDSA1gY0cr1ym2bnB/
ut0wK/L3SoiPFdJm0stTFCsUbMYU3PHXh/vIZAucuCVGnsGhDr/itvlViRkzKktX5czDgW+QjKJQ
7Fvyz/2SkH0/MTi7bEeuMX8VHbbebsQp7w1d8PdzzUjPAvRMlezUtt+9MxHbAQoKmtUqMx6PI7uc
IKKEUABT3zCJ03pjKoxr2njGncrIg/MyyLN+DoyMh7phBQVIMHPbkgGzfLmMdPsok3cE7CT6OHAU
PkmhgdUxkPDQj5FwNOwMuseRlNg01s1x322RlX1qERXHvVv4OtLYcgh8USCidKx3hZlubYx4Jg2a
ZcpU5vuR9envT/T3QyqJyZZZ+k1Pl37oDHPrLj/yvz9UyvrXp0gEQYZRqq/icqTgJxJ6IJegAiz6
a1uFnPXLh7+/slpOpbEi74U8ZSHtOgjTuAlMV9bBvz/NeTLGHdm6zL941kfvmQDFjBT0iTkhY4he
UkaQ3Se7Wh9e3S7dC4uUg6yDiwz7kaWHlTmISaQlvloRRNFNX2EMvmwAf6/d+TGcGdZhI0fX2w+K
4LRWa4LUgtD/++Hfn9q6nh4MN2FtG0DcxgQLTzfgdYZT40YMmn6ZHKK+/jWyWGz/fi0VGXPM39/4
+8uZjnX84H9/D4VsFfz96r8/TagwWxPCeVeV+vQ7ikKyfNzH1L3CC3HF/fNXnsNCN7VtSFk0ivrB
+MMahIxrorY8kMsHe/khKL4Ax++JnGuYtUmNSAHK0OoWdrhVhbe2a8y0Kra/RQFKVBnZVUykAtfm
VAXt8sFJ6iow44eSSAyRw3eZKFfJDjNGL2jcBDwYox0ZR806EdVhmv+LvTNZjhzIsuuvaKeVlwFw
jNuYZ5LBmRsYyWQ65hlwAN+lP9CP6QSrTNXdizbTXpswMjI5RQDuz9+799z4K8yM7xl2FRSC8a0T
IQZMB0jfiJ62jDAEejMnpI61I0Y8his/elFDc00jmWDYy7/CuTmRJg5AsDvkbXuC7P1jDn1zMDt/
nelUX0LtbdQPtlosmVYb8INpiKmYd98B7JtXLuOLgqfrMaHln2+htxb3Y2qis26Qz9kkY8Dt/TJo
kCyDBtN9DR8iAtuGbhINiJ8ch8CQRJojbdiP4J82AvT7wm/pGhW6XvdW2AJJnolrss2Aez+qdx0N
RuJj9v5QMBRo+/aOwSUeEWdmuAUsyRR3lm9X72VAJjjnPJDRNH9KX9egG8f03tL9YXSmjWhaf+8z
lIPGh+JBRGod4mdB2gvEqxeu3JuCnQQWpNg1M1P4Ns9op/i8BQgG3aB0UeNMr71s8lPrUGt5cTww
xbCXWHMMGtVvYRbbF7b2HoFx369zTxQX3IJJOCYjaIYsW1udBf2xMp4Q1VK5ygfdYLBHTJbdDsjT
3v/mvphkcwIq2C5zwiLWDUs1h/Hii+Ygo7GZCW5UNtUxRutXZ0Lu00KZJ2HZe28cc87Bnd5UqX9S
qYdMCYLUn1xSMUVtmW/MMKnXqjXeGzkxD6gw1hiZxblxvPPKjnYm5QV7iPfQ+ql9kcmtr2B7+skV
1Elj4xyqyjRoidg8L1rnz9CMNJBBzq1qhVzES+oPbogtwZwvZGB0jGEze18X886BGPOIELNfS2eJ
pdE6IhAC+u2Q7Jb4j3LkEBiORCwEQNI80t9XE2PDfZnxJwuXgUsqcNDkLXwSSbuT1ihiKtjbF5gG
WwXp3xkM++T0/R5qpXOPYBVWLOn2ey9Fdje6W7+bXLohKsa3lwWnAmUag3B6UqYbRYtKWN9Za3j3
qaY1OYvkWM7McRRKKhrmynroq3klbC/dNmpSm6blf7gMXhelnhqs0PYeOl5xN1pGTZ+cGijq00PP
KO6J/KpyPciMxiVJGYtoiggyjvtuYUZGtAnNMD66mM0FcS+XIknu+zR6+70m8CT5K5PD7A7740OR
IXdOxjJ/MvP0Bf6Lg9A9a1f0hYqFFPG3Ocb1e1yUhzrN6zuVZ/JA9DX0qTSFF5lYdrtSCBs24MDc
jdAd76QVfwhtfzGwS5YEpGWLth8z3o9sx8KBWFnLcvV7gQ1lcKxufyjeP+yydoMCGuEmG4KEDaPc
g3AKHyOCMu96Iej5GMjsKob1ZYPPqicd4uz0SDUE6kqHPMAHdBsvous3vzj7XwSsBQNq1TNKPRU5
/uB2Utc0UyNrSDzsLBAsy6kMwk3WJvm2EDCo6jiRz12bFTRo+mmHZ8Z8+v1lw5s+A1IeRl9sFbe7
K7TYTmqOaiWhxfsOyc8eiFb7x3cTqmrPL89D6dg0UAyiwguQe1mpjyipxVkX9rOfuy5GCT5LCFba
y7i9lG0Xwz9NvLUDWmdZhYF/8lovWLhWlp7acbivA3n0Yp5Rpj2D4W2b1e+P1LJHL1SDz2ThHjde
zLG9jVpr3ac93YEOdJzTBHdNN7aIKjgv0J0sj78PJtKpf36TmX78OsvmEMtOsh8sXGEmHkUKb7M+
mWFFJej3T5hMFBkV3TqoPepORtwvugSL5YvzMNvqOOUgpVyNnSCNNTrEyYwOBPqSLgHkSRZBdbWG
+HNicbsR+NN+LC8J1uikl2gatN9eq+htrOL4hJwdPK69tAgJ26uwRjY4NogjfHmSejJOOHA2+Mfl
qXSojCdIGOc5pGNSaAhV8nYztjP9QbaUwxj5HKpa6HJNHrirqTDuS4wZVueykrFSEw1hX5y0WTdt
54NCCjZ4mtorQ/qXtg4j8Bigyv1BfTNunE+8QzDBedzOdIH3v5TpuAE3rk3seP9cxAJlnyMkA6/p
g2dZ04bBRr90BNR/u0CBF5NQDCLiJyq7ae3mBHXO8a7tjYgugfxOLB1wROwY7mdNtaLVaR7tzqxW
WZOwIpjjyAs8cOggMvL3KYiZwb0/Fy8yys9hHES7PqZMd2Qp944O4m3bku1tpTX5jGwGfVbxVB3+
dM1wlyeyfVCKLuPvH184w9602FKHar4ivosv0uhWGfELZmLUz72u/vbo+q1mapfhqOy9LBT2AZPE
Dp06m5GYwsUwdBFKDI5D9pRXS8+z/X06YfWYyiJZBVB4Bsjg74ZDFkkfthcTgdlC4z28G7T8Dkx7
2Ad1HtxZw0CP10HreZNR4fNaxdmdKv3uu72lYkyQRh+jNs+3ZET/RAgIEeCBPa7qut9aVU8dEtGG
hM8gn3vMB27HCDHqyui+zlq0TKFyt/Ywtedxko8jLgmVpdObbKd4I4Vhb9HdUvnY6kXAv65Vqu8J
nHgiqcvagJXpTn5dBrvf198dybFzbE43N85yMHHD/269PjlWm8EevZ3doVbsA+fR6Or5rjBL/2Qp
vijo+GlT6ri7WN4KIcTLDxK80SGURBXYcl5HCfsYos+Ln6Xed+uJP9UWZ1z6pgZoyVWHo3lokpLo
BT+9G5AzmbhCd1q49SaZb2dgNMMwc+iImaa757qhDwu8CVsQR1aDdOE9y+NwnNBwLnpn2ruuTh9Q
0CCUybS/6hBQ0/KNDvbMndNlXoTzPxguBuXaiQU8PcS1//n7WQPLYBP7qjhrrzv0sorXtTl7K2xL
3n3SGi07HSQr7arPwjasz4kPNFjD3w+UyD0IGMKgciHB0nK7NxoH3Ua3CNnZIW9B7CEnpAEn678/
EnZ24rIetnUNp1x4pXUOjanYQGSR6xD/Pv0kADwZfInD6HnjOU4yRlg1YMHSi/udK+14kyK7243j
k4UC4RDWDGBiGWFzzZvXwi0/PY6pTeeYT+4A3+P3QKlbo0EVjIthnqyc66f6m6yNOguvTe7YNMCd
4TDqchFrL39xfCYAM4Ou3rDiN6jC6M2Z5QmEmU0JOSMslNi0KZPVqTasNS2d/jKH3MNmhyGhMMYo
XCKhh9ZQZj86ZRpG4pOB0I6PlDG8lg69i3msuq3DgkZiUbctah2swHJgkrztIQl3G7cvODGkTbTG
/S7dgqRCVVxuClRFl9DH79JAEfkSUXWaAZ+/mHbvkYpA3rAxAuvNhulDeiej6vR7FGThtq2ghs9B
+gGaon9hNnEVenQ/bk5hr/deG1gdL/S0QOSK+hMqfL6JQSPdkZmEbGB08m8RI0yzPUrtRDw3GS0f
VM/DxcIf4bppf8id2lgjhHI/tKa/rvIXHN7n0sACaCdVdfItX92nWEaZZfnmVU2EdMt5Wvd9Z35P
ImM3GSnhUDW+9bc6DhHDA9OBD5wy8IuayXxEshSthEJ7PVE0H9XtH2JYBfvGwIgOOnXYzI7ByRb1
x2IgQGfHLwjcgq4APQYbc1h4Z7e0wkICSNZTXHkca0x5pPgvVnTxk+1Ump+uuc4My3wakNsGpEhs
fu8VWqyAYDj/uDduykCaPM43KoxB+K9xOrYPTivfERhGH8VSlMnw1sWYj9TUbxQ8iLdmJH2Rgb63
K20gAqEVnxEZf7it5f5xJJdOkwXvkRrfZ4t4k6bUd8ynjF0xj8VeGobYOD1TA7oZ1doxdPE4hOgS
3QQwL/eL2grN7iHg21/TWpzmwqY5nRb6CUqzRU+68GEcGh8+R4ltbSGvH8s+XrUhiFw3TCRtGFVv
mhHAuRU1r+iS5ErkITo89rBlEeNHYHd9VH58ju123v5zC2P3OLrOuTfgE1R9+UlL0FrR/Jx2vWMG
tBIb9+zS6NnWyIm5xAogYK33zgjhIfX0yJumwW4qiG+m5p1zMi0Ovwbs/+9QL/uia6brj4r/s+Uc
S/h/Z1Ff/u//1f38jz//cz+UcfPzH73qv1/4T7O6sP5hB7ZPyCiVsgcn3v+/bnXh/8MJAisIbJzi
JDu7hEb+y61uGv/wpIv0MaDQMkz75iD/l1vd/od0PIO0SN/yHNoqvv3/Yla3Hec/hznjTuebuZ70
Ap88O9dy/0vqqJdpB2n2tMQxY6wyd7ylrhFMrDkMYCNIHupCfPSwEBHZ1vXai+LgIZEg61TR7WbP
x8NJjzcLy/rFlcbe8RiB8LcV26Ht9nk/dgg6gKThaljY7hivmX6X69Aqxquy2nXYd9PvVDLOKXmD
fLgv3NBEqzz0YJMxKCeGfnXtulsRAzQdkayfzTbWFODQu8i9OyNeHc5KoslLTUWAxJjER/qTIV9Y
0uNM2uigxEyCa72s1dy9h5LZsNU7yaebvlp1dnFj1X4VtYkEzXTuhrirDmOWNC+1cbsXN3rEUzfj
voJPdK8z2913ll0FZBbBqqZNHK8w/yGxa9ITtcG/HsrOTpgf8lxLI08ZcboN2d+XBMhv7BSjjDHk
zhpXyXgei2g8w6xkMlXdqFf5ozHTK4CrRlqKXR8yL6fU78xdOJPCl06Oe7YNgQBKR7l57Oxx1aD0
wagEhUuEhrVVcUPcroj2rMA+Ii+/3xW+05wKnSOxNKCijCp+joCoXqAj+acM9BLH9/g+qgd5sdG+
/34mBXSiNGZoYod2t0+c7tglQXxC+rmd4tR49V3CEblMj4Vff5ta1c8NYLLOgbyWZZGx7kEhP1i1
3PgSG4vdNBZqlkjgMRryc6euQpJuMLpiF9llhWIExP18+y4zWSP8l5Plp96pD1GHFIm2EBXlb9ZQ
qSUsD8TutwcIj+76TasY6ndZD5f09hA0oOmaiimiaPKBQTQrfwwn0HQplNxhj3OMSWVdeP3Z8LM3
X1svXg+jOzeT5tz0BjbKIfdvIM3I+4sm5qaebq6N7+t4VZdDeATmEuI5kLfumj2fRDQPu1Ak+Ump
ND+FWcSv2GRy1WNmQZUip0ODkXE7QP87gFUVh9jwXMYf//68mIetyBMymgxx/H1wklAAdJGn0FTN
7vepPsubvRH5m1aQqMH1AQi3G6zoJP062ORd8oNkDZ+isr89IWuT5mIWXbxyiC7qZfbcYevo+SPr
JgvtN1YEXYMXTds20AhcIEaAJYeo5VbBMRjUf3zoK1rQ1PV3/35eYVo4NkXyQdyDsTVGieTy9iCG
qD1bqYd3ErcEnWpyX9ug+E5tCe5zBB9/srJG4shmItZ3NNqLySPpa4LM0oGWNZPz3NsmJo1WraMb
LV46+rnTyJJlSX7fIAgpQVrTOGfSg9a+CUMxr3UPwbkbN03t3FRFOjiHuX1qUipgQWdiFVcSARQ/
KDgbt5kmB3wGwra+DsjGt/i+xFE4jLt/P/Jb8m4gMQvghLNxCorAOBE1gX1Atdkq852Um5g/xoUP
K1BAX34foCNmF8slhlVVYGksJGdnnYAYLWWVbD2rCuOtlSAYJalVrifOfEvDSG1EXHS4F5Pl3DtN
RA8E+OpZEqpxmwrnwa3NQRtrcvxtGs3TqjJLSHu3AfluSJ0Az/C28AmxGsWl8sEImondH3OH3Hsn
G8DdDf2m6Kc33I67QFQpKTsuGkGNZotfDb9g5AbrrhFyHXcOhbAqW2JgX6Vj0DgNuZ0HGhk+2Q3E
FdXrfBqOeYIVETLEY9/PENwQ96G9XDc2eDEry14cZ8RCEZgoHoPwO3CaH6XOuFt7ksFJZwzxKOYJ
zgRCszACdfQ7CElaFhoEbld+CVSuhwqN5BJuu+nfaZW85f1L4qIXG61b4KDlf05ReKY7h3c6Q5Bj
WAunTa5GiZ63wuYXMjtmJWmOg89sTrNwVi23mjcV5y6rdmXZEf/gPNjZTKGr5dmzkmtH0l2VEbAQ
tdGqtq1TKbtj3DdH8K0EtzqMRlo/uLZbgzHmKqzSVyfqH7zsHKmWym3dDp2g5s72Vuq8hMGI0B8V
jSclsGoVkJWe3/UT9KSkHFfSEec5RoJ7Uz/YPWLufteg6WEa2yyI9AWlN9r3Xhigc08l/UsHQ3FH
v0YS6NiAEHDsdNP0NbOIvABEWgwHwWTPbctjaKCmSd30OeibkDI8+cokJXw57y0AyJ6XL+JwTtdl
5EOc8qpwOSWkS3GeXxfhh4mt2GSivA1AlgkHA3TjjCuncS6kBLg3kxy4Z7tezm74155wA0wySmHo
W2/EyyXK5hrwPO7YaCQ1o+1oAzB4sXNcF0QVYRzyhh51l9OfEYmcKGb1wQzqggxS9TZE0Un4foVL
ZPyKtfE5cP7cedlIjTDiziYGO8rE5xTU66ahlefpGsmix6A3A1BYDpyuc5y5AKexOtY2eZu6Wubx
+E5Cez0gABC0TdiC7BgLXDoeDG8tlgj3qXTIMV34FUbTIoJpMqlX33deG3FidgiSIvYh5XL0RoDH
eVPtatN4T26RfJQK0B8LiQc6u+J7LpZuR/Xfp6yI6aOP9mozCSkQyM0rn9QZshAYEfshK4IyszNU
crWXKYiV0kHfD8Gxpu1A/ivSm6UVYHxKkh09vpdmmllrfOtql0AOQA3Rf7SQzOW623n+yCzWR1U3
wqBA5nrOe1EfA+9vOs0FIS1Mm+zG+CjTARSF332y0LC22mTrsMT/dUPrYgxeue2cfuJPxy4FXH6J
iJ/QDbKX7gHZgabG/huFhIS4BMyfAwaTKHIttUZlQOerz9eQsyAVKj2TiwBX0Jn6niFPTP1UqrvQ
TN0XkkuJLdZkf6QdAqNxMvvnrLMe7AJdZGBBbEAitTatLsZyr5NlVtSHkjjgpSdcjJMGOE0M0e7B
Mcgh6dHlrIbpNhse0j8dKv51KUFrVhLsgs1QQbtA3VEDDh3QCmsmvItclZwkJB4I9HuUvh8ffp+K
MX/e1XGY34GDZ72e83qbSc9fF/4EUNNx1XG2k+hYRuEdMMd5hXEyXXel+zAaOdVmeT/JhKlfdypp
yRLyYlnINVkuTbeFBoEzHR5PvYDoqAv/mMZ4zaI8trdpHm3D9NWtaOEOabHsZPBCMNdOTfBsKbaw
GgB+UQ94WlzaRjMqJ8d4dKbysandIzC5Hd5mFPg3rywjFK7D8Nv0TOfURr/kGmNr0z99s/u+B7o5
8tKyzL3FN2QD+yGMuMS5H+rbclHzhfbfsqGeIJJnI+wm2tGmVLugdZv13Mj+taa0WaKNig5R4pPU
Y47bUdEFZqZlVqg5hObeCQwmt5W2T1qC5nMdnGXCjg9eXdzXXu48msBTF4bQ2D2cxLo2KGg7UDuf
Whs/Gtf2omgTCMKmgVYYNPNljMTKo5BbO2OXMabxtqmeaf1l9U5kSX3SVlufBkF6HKjuaJHq5ibu
ZPzYZTnpgANWzNmkIPMqiN6GcMlA/AsxKNiG0CVVOC0KIqlqgivStvoydYwkvykHcWwNWxx/P5KN
/9lY/Y6ckWEH7V8+jUFpb/oRk3IOOQPeCKZx+sD5ivDzDtDA/GAYE5pp+jebWrQHR0DVbUL9ists
YpyX1FtZhkvCIUj0FSg62A6xPZ5xEjEFJF1gNRjGoXLN9DwHKMbY5p+KpP1JJKtwLlOxq2Lc3BEA
hbKAV9SaeXWqNQ0FKPW4P8D966YwtuSEkiZnQtyMLHfp3WLmTBaBMbPcdd0P6xr4/44g4+ZoWCQd
uTm+9GCy+uvUVfMulD5Cm75ARZJURz1a+sKBYA35gWwhdCkJTjkCjRl12gmxZNFfC8T5JmyqEG6Z
8VxOH0M4lJuIGqMPcOOm5h3+zHDhjE2wkiSWZSYz4JjV5SZ01+6k7pNihOmb/JE9CVR4zMm7g7qD
iXyhw+m7Uwj32Xam5e2mMPA3ONOwtFpzL6sOLYc13HGIiddx0rHRkKh8J12jfIH5IFeynScC26or
ifdLq4cWFan+qEJrgOuITo1UyaNM/Ktn0JvJ5v7BBbqFcx3YQZIYwSEKUVnWIQ5ilksgRjR+Rb8x
CJc+qYZpukcUnAc8jZI0Xva6pHc5zmpj6ME5M+3bI0djpmH4rC1dEJxbdDEAhM9enewIVPUZDRU5
eF1x9FWk12V9JVTvBRuId3bS+F8PBEuigmrU2h7cZDG7jHLnuGooMYmqbslX9H3ud5UHq1glAmzz
kbMk8gKzqGiSMfVl6JYMN/aPWPQjcVpGdDe0wVcM/H7rTtm3F/WaFXgEomxbj7FBXV4bRNF3rLBE
Jnei+ekDSbRkdXE11VqBioUuOl33MhufA+0HKN2Ga5J7KPfm9H62QgZ6ZGIVI3lO8Q1UgdjtAHsR
zXnPMMRIDJxnGK5NQLDgeyH7S9f7wNiNY0LNC9Ns32zGs5uY/GWCXYjzaFrvO+z9d8awB7c2Pmxz
E4vhoan51VUDmbfzQOGFhAnRXgGcMxh/+POWQFzv86EaqUuH6NDC3xg7Yvic1rPYQJ2rEaLC8yOu
uiJhduphOeM/bUfYOTXWJTww6ma8Rj5EFw5WxrTMQ7DngFd9ziRQxmvrvjBNj8qPqN68OKZ6RXs7
OU8mk+/0RtDVBHXZQhzzodAHIDEX3kBuBFuzSZUNCiLFxH/OsQ/APENaR61Xw6pejG+/NGSc4ug4
DUaEVgQ63qxfWrrY7JBxs5Rey5s/LatZvOFi2gwt6qWaDI9VMKBShSJurKxg2LSe+dzEpMgKzocL
5QMHj40KpWdpDAcLlYv11+oUL1KRqn0TVFtrJC8hIB9PzEhC0rpj9cXFjJX+aA4GBOrcCblVXpRP
ETTnxQ/GeHW4werBlQwLv+/qpZeYapVkEiZCQZMmRRKPDaTkNynWepxApuO2Tlrc+xUSVubmISmz
w2RtGBP3mDi976CrX82c3gWAO8crJnbV+hXHDk5Ss5erJJdIjdPlONvlQ9AnJmdH1JPIXbKNwK4d
5B44wzDMji35IGOnsbF0qbFvQzgphZPRq0rrhcYWv+lGZKLSE/XaKB2NeBCxeuOZ9bPlk5BYNdcY
D2pizNE2p2QKwpyCtXgLp208tfra6fm5zisLjqvzquffLOhWLDOvR/Rcan1sAv+p7trvafbvOskp
LeonzOnDs5kG/lYK/LBRnr5Lbb7Z1eQhjEd64tL8pariN2l7RVxPnuxmnf7xGIFzPpHfBe2QFclK
RFB3wXk07WXBlYdf2XEQFjM3pamz60wSKEpuMjWCUL+Bl3x3vvZmcChjJ9hY4XzN0P1yW1aAfyeO
XJ8IYBatG2D6yLprMTh8f4JJWGfGbeUFS4uaE7tCXq8Zqzw3TcrLPpQvc5Q8lq4+TiS+50igoJf0
bIzN+xgaTKVm46k0os+oMD8Q7SzjLiV92HHeKFxuCXMMxEcR0toDK23P5Z3dAd5tS9Bqauj2pFNH
K5MpxjJ8dBPA8Fr+AJK6T1IHkelfp45vYpmdnTn3QEG7LZNJIhLA6uYJ4vJ64EaRetPW+aZz7eTA
1gbm4+bk9ptvNbbRmgIB8ZnbI+sqYLvFGM1zFpwt3zgDN1cuGNRkO2Ys4MJ996eoO2/vmE24YqSF
b6v1loWsmkVs2jAqfj3mLvbByIHfaYLBc2VOX6V2blVrmy0TTYeFYC6MTaiOxxYsaOTLb7qcrIVm
zAA1tV+Gdhq3Zu6hOsx9wqOI2dQJvcswy38mhe5XqDt78u5sBCG86OrPnCNUQY1tL0n01A4pxO5j
ZRtcgFhLU8Vim3k+Uwd6yfu1qACSGexy+7ACWjJoAtENsPu5SE/SraNjJAZeMbN/cEyW1XRsonWY
WcWyGlHjwXQqwQnNf8PWg+dSpVTnbsIJnqEP0URYZxtBj4ToU4ChHlFCtI8X+PyoiOm5LSxTcWyz
1Vp13gZEz5+wTGDKQ2qMBxd4oyZM6qOd512rHF5dR+2TMjozfxJa4zTQ64TAPnDPO8EaOyGDxIJ+
c1rp8mWaHWwavBVJ2eqVYXNhTco8DDa2R6X8djFUoufUSlVUwmio6JgF9almkMZheUyi+0x0Tz5e
x0Z+8sKunMGZCGYqjJXtwWVNZT0fDbKVBlZGW8WwS9MfM3kVwv6UCpu7gW7Wi0zQfhUGTeAb3sap
yvcht/J9ZXZb2ZXvLMH3MXvHkXZ0xslrJrCHHqJme8Tw0P0FVPzow0ydsvg1yDr21+pLZwZ2k+7O
N1/yUB0N+9tR9gaO2RNyi51JQLDZdNOhsoZtk+PiFZJoVqVWNefWXrMn2slnOEc/s653UaTf6nqG
4TDq1xg51ComuIiILhCHOpiWDuu78ux06dzmvcXwtzSkXGDoYd7pnhlyWgsDd8DBn4JNa6MBCujy
HhqyuztXXNNWA9eyYvfdUD/FONJ6W2VVnhEt4rzowtrbdfy3tsm2j0c0jYi44NfA8vpIM94Bw/1I
UMUuNNHANIiRs7BsFTFJKKXCfuS1AWQrR93TOgAdBpyLtcS8LYF+MRB7Iq1X3mQ03119gmkemNUI
YbL1YbOQWAAQtViq2vyKBiwp1e2aqWxNcHR79IeKIpU7tyyAU+CwNRZRRc84Mv9ArI4WicVUeuCE
naQ63fT2nNAndVhFovDbRbG3JmeysOVfeDzXWORQMfLir2D2e9ARGB92SdL2qmPoOI+xFRarIeL9
BNe7sBCeuJGqFgOYVQQ9GNcg0MRxvdVcTmbWvY/Vi4JquWhU+tjCougFbZxAkHhcINMLOZUnHHcL
VSP4K5+8vP6RoO/MNj+LidOeF++GIjzrnjUyGeMN/sWjSbYBl0h0sXWEA3UE9xYuAZvQ4o+GvxAe
9rQUTiROPOamu5x9gA+punQjTruyGzQYwXFZoQnDafSSjv1qCp/xemOocyfcrpi3LPMOv4ViDyi2
v78rgqm/Yl74TfEifL0NbFqixU3myT795OC94/w4ISUnfwpsVU7zUJ1hr326UZwurGj4yGf5qczh
NDlsVJgXdrjc34Mh0Ku8dN7FID6dCYFdWtBdc6jJ5ah3sPoTjjI668nyu7aMSvqxlQsGW69VicW4
MY5OYu6a6LYvge/wa1ssUAHs6T48JmW6c9tm3jWYNGMdr4Xpr0XRrPNkfGfUS7ap+4qeMCARiV2m
I9a2brn5Jy40u56/gM4+lBZHXuBEIOMXQYVSjOiNVRiQETI4KC4E/Sk4MogroWuE6wygPOUHmQKo
FiAnkX1UphcMoLSDQvUDZ2WZdji+0R33gMe8vkTrAlZuPY0NklMO1HSq3zrqvEXY4GJnKM1mmn3V
o4R5V1WYJvLs4Dn952hXhySrnufWJIVn6p6nUtPNUReyjqHnJZAH3GwdWWSIVkH1x8PeR6/d2qGw
Rtxx6XUL4gI98U0Msuwlp8fYHxBQAI4TKTwC9IPXbKTyKMXNzkqlFdnkq0w3QCNcmoURYyaWanx0
b3TRfH6xRWJsanbURQSEC3J0llaEbkzwZOl2wNDh/KzvKNdAflkXIHSHOBmf08l+zOA+lF21Set8
i5Q8QaUtvyU5m67XvfM+Eh0FfFZYPZIxIt5FZZynOmAW0KOeRM3Eq8qCnH2XzU5psk/PzTEY0y8O
N5yIwvwYp+EXww1QNk69J2lFrvKBVUKmyapJMdK1xcko22Ip6/7TC+o3R1js9xwODEfd9VZE0TXP
564yPskDuR+C4B6rxCLl2LAUgfhswQNl9isNSqLYwfUvQ5OjRufecXpf21P2x1QSzC2CVyA/ZweX
lCWvHXWamKa99Mm/aUjgXjJOvWDiWit+Klp56yCbm0hCucdSGScnOjJSfpmohBZ5DssimW/lS/UQ
k6nJwBC5uU6LP1EDQqSlldW61ir3pjOU43I5Dy6t3b7cWDLBJV9jKa/fQjMPDzMoL4t0Nkg7wau0
+me3wLPZzF/0x7114gAqISsIn7QxLITtQ9TJenqzKOV7TkIruLdkIXNqBnO9rIQ/HVwF7wEB3xmJ
RcxpJwSz73nhrh0Ekj1r7af46SYzO4E+Q9BrWD2dR5q2TE4aY77K21Eljt6avGhXoVV+m3lg3yGQ
Xqqe7msQcsInC5KDfzwlG3SAn3FrXWYazP7Adpu4htwznd8WcGSg5qEnNryPOv7WvuYFGtLdaH5J
CVy1956zvIwXVXKoSScmci85l7bQNFkKBpVJussgrKJ400jhyE9sfWKrKK92VTQ8VVmFs400D7Jf
mLwZW4APQfyC3PpNhcGLB+8H+ll1Am1zxfPAwH4J95Uhu3kaE+MS1P67oZsdfxrRngAofTdnUIDK
tfMwDYYGjIUZpgen3Y02YH/RbsYJfPJC4KS3faYZzHBFi/WKqePTiGeA41jDwpKiLQ9xCpcsl4ua
qjYMOsZKHk8HfFkpUOhzA0YLk73Mc8v7gUEE2Np555mar+CCnvvwMVEs+7lGZTx3BySJ2TL3yEgO
GvOROeQSBPYO9RKSLO/zdqnDRrjW7TSvoKUuO4R+YTxfaoKbNbzbIEn+iCpHG2kzVTHmPzRVipWn
1KPS8f+h7UyWI1euLfsrMo0LzwC4Aw6YPb1B9A2jIYMMNhMYk2Si73t8fS3cJyuTVKprVYMaSKYU
M8kgGvfj5+y9drWl13pwzYanP/Y2/ghjpiz8b3TnjL0Q2nukrzHgoDIt79iYyceZVqPy6PZYrwWy
5RWBSOlmNPIQlMLbZIG8cQ2GPCDYsOq1Yh0zUtNjjFuF+qMlQayR2dMiKXQDY2u8EIRjIjVOaXiT
tLloQhaGokO8VznamS7SUTj6tUDLGY0UwqUBBVR2Sb4Mq+zJqyfuCcNX9SvR7X4NQp4SLHjWe5mi
2R9wurvRlVQ0TFOkayclmXcopLFYROIZkX20CKR3DiOJSbcAE56RNG1DSp4IeUaG8NpIJ8aaFFkb
H0oj+EuERz3hzSTBTr5xizPAgI1psS9U+cF1tBdJo9wI9sKo39PpFhZEESamhvWoJmJPMVIanCu4
cHPDkcJYmsn4Y5tX3W7AUfn4ByZzR1YhibPusyJWdSyzbRYZoNWDltmtANufZ8g8uEpQHjalM+36
ElKQHBlh1bb9lZfMjjCGE7gTiEVnbp28UTgHFqFrUa/rwllIFgzYzCOLRmQeB02QviZRO5lS7o2C
WfFsAUg0pLR6aUFUSdodoM9PSCk5CAJmnYFe5Ru3QacP9nRbTGm8nZSce17F3tMg2BdjLlBAm6uS
oJYVs9ns4Bj7hJ7CqpxC0MdkMpTDPWy7bWsk7QY+CkI7/xP39jpGQF/0ClEZYD/QeIIlbSDeprXb
VRrvyknj/kLYXHb9bfKrexzadCr0FLto1p2g4u0s0IN/hJJwgCVsGIqgg9NmNCJ6ELyXLtmjonde
qsnbjc6IJdL/9pHsZh4bHLmdK85P+7DQ6yN90tih7PA5b3gm80vBGw0bE9wB+7notxAmCWALgnsB
XtacdwVYHChKhhq/YzCAm7LvRC8+NUbD5pv9JhnogOf20ipu4BDxrJk+YwrMic3anFtkVFYgCR+6
ZgpIVGegRSrCQpUGMQC4k1dVg1+4bp6CAH9GG+Q58VHZLzGVT+SwP8eZi/CXBjfqqK1ynPfBiIaF
MnHfJvT9psD+qijMpcSY38b2rlDaW5A0R4J4P/RYMyAEZe8SmVFZu6zFiHUIWF10UCkZy7CeGIzt
enhPobeubHHB6AVoWUVb4ZJfi4Ya0WHEkMzGuOL3ANPzWn22xvSKb+/SzX178hEfEiTVrYVuZqDV
NXV7Yj088GU29AaaKBQeEIg2qq0Il/LSVdLmH630DxZzCPqN1h0FKo2D9OgGxkMwhhekTWfhUa3o
fg4tA9DKomwT3Ab9doqKteNq+4BGw0IUPsFpgXHvbb1fAWRTC3QkZFMCdSXdCm1KSoMd2cxRFOzV
Yrg3OUEW3T40s/EyMivz+vwZrMQMdCQeM45TpnCZ3GQj2cRT8zlZ6r0E4qU1dMgQxr5j7mwoQNyv
oAiuNYG+q0J3nK0mWbtGeOOexM8G99ywEmtZBt1ZSngGqqMNh2oe5ycOMc90HuN2i2N7HjmXkaRr
xuCpyRuYVga9dLuVsCDc5GxZDcMxYRMhOjEEbB3A/+mL0chyZRkT27CLa1Q5Cxp5/bNDr2hhfmmK
bhlDg3CDXms5aBYKtCLpUVOrZCXCAvu0IPa4BKFMa83PU6DUDsd8K4x2EJLyheUCRa30Uz8L9zvM
shQ+zcKyiQeaDxtd9BtaxjMlW3aw8xEZdR4/dJ7DUx+W9aojBXChZ+5+mptt0FqB5vcIYZuRjD13
Qm+Dk2w/0ZqhpRFtAoIVMhxSoJ6oAbThV9UbHy7deVurnjOzeNApO+dONOHzdvQOqgJRmssn7QLi
o+x+n3rFXrnVVwyPLiwJjA3D4ZDm4jAihkU1V79GBqqbAutbFvYHH/nzkjMMkyu1TDrkBcjiHu2M
01+cWlRjUfErV08hVHqshebVM+WuSqo9Ziy63xkSAqJmqokBXZYcUyxh49TdLHZ/pnzO9o+cuZyH
L0+Mj5bvk1X67ylLD5ENA6I2ygMzOA5BLsYyMI5WKg9uSLgNI/RKV4C8Mua9w+g9uP5bPJHAV3L6
WI6e9W6TvRLbT6VSn4xUyrWLLGHtW4jxwoxVs5BE1XetB30WKVcgnU1scyYenTI9cFj+UEynjDnX
rZWuOgUa+2YmNoln/3YV4AgDBQu+iizZ0InrTqbvf4XaQNAqiRRbz753mWIjhTIEo3eIzqLcJPQJ
EJo00UrwdKz1KfOZJch1GxhP6B0QPhuifGSCSULPi1t20140oGWm2nnnTBnvXT/+ZcpsHQYzeDVC
huOBkSoLfE3W+Ixyy952JfkvRqxgjsFRoFjd547tgUKYaLJ4n0IYLR4vZIOGqR1ippW2UFuipN13
/j/sO0DjOXWiWYFGAwBnKRALLCovJai8GXjvQj9eJRoeALQH30EghiWKabhPXopzQX/yfaxjsqar
VU1OdeLQb+c14DIAiL6dnjFs4+MZGDWqMaaBRhgY/HGxakD7I+oiCHXq3znHcWcD5M50H7eT+x65
+QwQC3Cjjt4vJfqB+SaqRFL/4qUwtDd35tvoWY5DDXUow3qFTu4Qm/KFfZpttm7PyJE+s1L/Hkvc
dCUIwawsXzuHlk0L/tLvDIthZXzQ/UeIGzvbyeub7mvch6k8MUhsVo3lACoaW7Wi2x+uzTLSl0xp
XMSFqC0pMwFV+BP9I2IIj4hTgCYKtYmTbCc0GmZWl/Yb07d+ksbpz3/8l2pbCtpgUVf5qzFyGstS
na5dGD8DZ+bw11gzCMT6rqOq3wxj3Swi15o2dsdopZ78byfRXu0pas4TncIFIeJK+0UO64QRN3kx
tJEUsUKQbFE9Dw6cOIzC+WL0m6/UxQLnFc1rP5Y3KQgKroLXgInaKg3Ht3HVNgzVezJYsw7sjF+C
X7djunaalOQgp9qwrnJe6pJW0giTFWGGPAe4Gyg6EuAiyjnK3D9haj6nlJqF0A71NNT7SnkPgTBB
4k4/WKZZQD/hcP+ATHlDVfIqJXW+nD4n1zoxjNh2pNzEKKCsKj6HpCOvhsS9ZfRXGR7use/vLDc/
Eo/hrYjUoyVlbDsWQSs38aCycDremxsVe3vkSg69vDG/+p02w1sde+gHidQsvX6boLObTZ8cJSOf
03iAKxtxExLN8qJxxBpBX2aJ9mMICo4pr09+9NJAnuEVN4B00XO03eppyB0cf5V6LjKmpLTYSXIm
nZNxXU0rZgemwURw1VU0oD+tIaWMsLQtOO3oQqzjKh1kv42n/C2YOMgKR37qgc7z3yHxGiM6LtUY
QAmryYc284AGobECncCiF8pVlVcIjyr1JZgF7U0nkksG7sz0XFlTp+68fujWppC/dXIuFslI9mCe
J+GR+Pon5M3WeUSJTPSzYNrMTtKnomLCzybOqHBDYUd2u4i/WKrec8zVZB+dRNvcU8JtZyTDW+pk
0QY8xUvVt5fSyG9AL4UDsDnt/M+k7unrVBUUAn3J4vbq8FzPb0LSET5ml+KN3GJKCvArrDCBT4pS
EqoAwnZ7VBi9mYm3v+Co7ZzAHSEjOitfsYt7FDBt8YxX8Rv9wJyYo91hKiwEbuu8+AafGWqkXvQh
Cg0yP2cGljy5g/4DNwj+C46wdJN5AFVSNE4FBkNepfSXVlXLjJLDqVw0N8yRy7DYFeT7rn1AyX3a
6tTx8VtpayQtLyaUk70NNKE17zKYXnS8uWiNzz0QB+Ziv5r67vU1HdOewOdh0zg8H8STHIOKEph5
ZDF4z4EfcGoKd3qORDYw+t/FxAF2nNrlyLB+Mahk35uJs+iUfjFMgdt9qNc9ItRlz6KXuRUvAEDo
QJVg72Pr2oj8qZPRqyGT5zEZwJ1MZEJZOHplLD/A8hV7vbQPDF8OJgz43px5Mv6MGCUe2Xu2i/4z
1t2PAvLn0iiBiWBEpHeew50J9TOzkZVGNYjjf1mr4h2yzrmI2qeQyC36gu/DyDXpCHFaxRS/C3S/
vAwroyQONnjD/Jk3DEHjtsaPo3GsjwBCIl2Extz2l7yjx4GQfVlVLlryPzrlzhtrz0NbWg+xq3/B
r9qg8l+SkUWmAfQhf5to89k13IHROycdXcOoQ5Cb9tUv3wAARje1VxjwxqDesYCly9KFF1HXX8Ll
JtvGJ/o0DpQ9vakCNZDX2t+EYJ8lew4pQ2AfqaIdGziwoO9vIgi6hGl7VTisOuTHmdZK0j886xAP
LhN4+TBoLUg6c3y0k847dAPjTTvFYDWwNSJgwDXY19+2ilJa3fSKak3PdwnIbbA30VukJVCFJdnt
zRB/xHgWt6YirLVlYqSxk3f4c0Ri/S5s+1bZAchNettw5n4UI4VFOTjBiixmh8uB97R8J/XoMvRf
nObJSbr1hv0oCvCUAOKcvnoRmKeCAPuWB8wZo3/mo+fJfnoi6A00UVs1B3RZJVfLL6pl3NvAHYW9
rbiVQ3LvSboVmVy1gyZ38FwOfjXjHgiLWkalOBVmujal2VIr+N9eknPIKxwO6STf9YwbOC9C1h70
apuNNcZVP7U3NGnPbcyKjXrxZ0r7cSPC6DC11b6R8ZMijwiBEKbgRqpLBavAk7G7CHh4cHIPcLfN
8YNk1H6f1fB1mRKdmAEnzDz6H+r3cWG79jxKAp3CvrJM7PlJGUFuaN8E9zz2Bi9sptB+Ky4/L71a
Cdc/Mxl3D20VE23UPXomiSrKqX8QSq/QlPZgI6K17TrjtoPzwJ/EjuMkepNRHMQ4R5pT9hHs1m2S
5goNntXUdn8sWf3W6dyLUDsFuUaOlxnQ9dRgEkWR0axsN3lHAQNAKpzCZTGrRFq2Wxtp1xN2cMAx
kEgHPTN2utkwB4eEsshG7hXx6+FWg9eN/Cg71sLcQgUWd4ndYKw+XK7CMbNlcIlEuBmCIboaU/pR
IDKIg7HcIJNsTiNv04qhtLG0HaDnvFZpO6XraJKHqOY3UmpC81QwQfGke8XGxtizi7YMnNGZ88zY
PlaEUKXrUnMyDMgZkgs7exORWrqYBA01YWg0S1IHkc788iv5YPctIa+FiaBs4GxSoP5Y2/VnOLpf
tZMTVUnNUdgZ8R20oHBz2OigFwREvU+xWpJ9/buOQmoq81tm3T0PHqqhcnDeY3OnhQDxeNO7RHmN
RowpgvD2TUXgJcX1eFLtJfWVhjpigK3iVtvR6ovH1rWcJWf1bTW5n47uvFgw9Xa1nbyETfmYDYqB
cYE/Im45iBmttaFpTDaf7NDSO3dXG8VurPNbMDDSHZV5KXSGJyWuxZD+FRrr5NVmxWSSXz00IxyI
AsCVxTq+FgzSR5KHBF/tEfcsOjmbOJHBuhIfdEVModEv9LbrdykdbSbu6a5y6q+4UT/xSBcMstCX
m0W/jASROhDHt1KhOO1TeiO07X937afTOQ8zsS8D1gm2zN+0nv5U6lm9lQLsYmNCRMfLQmSP0+2H
3GwfCpF96GVhvsTMX8y4fCuCEcZO2ME59bj1GspIK7fXIq4ZMLtof8ypRb8lx4vPRtkygPS8nZSY
ogeE+wtR9XCAtYvXi3mpNfJlg9bhPE0OjD5xlV4w7spKf9Fc+TnF5LGTwZTN/YsI8bAJajII1xl7
h/StB6Mbn3NNRrucnidvEPkj3bUc6QULBy+NMd0LOMzLKEkeDFFscYJ/aim2MQLl0A8TTt7cchcv
b6Aj0mE0hoKA7Lg0rraNHiJa8cW289zXzuy1pWmV1xx083poihPhOvtMm36s2eVed9Gu7DqSIHUY
FiONGrN3fkoxfPMf4N3LXJ+uHmnyC7+pKGlAOdpSw7JSAvqpzehRM0GPDliAIUa9BE2KD7x8aVhr
6SH5NGjuRUwwA9Fo7zLyPlqDGdb8P0ozvujaBWwA4QcYQhY906RtCFLf8B45NsETBDLNIOLDl6uh
Ny9EvmOeM91rN9BXp3t0MVMOJVR+WVS+ZFN5tVrrwU8L2FjjBeY9B2lDmOick21tD8ey8N67PjyT
CooCtWE7R104jTKmMawRkKCtI83h7nRiIzp/L7XhjHbzpKeyo/ZY1q27sULoYZ3RgJ1KN5UtnyeB
FC9x4ck21dK2AwIey30/b8XCdi+Bh/NmCh4iwQnUyEqxfIkTXDykdNNrhXI8YXvI24Z0RM1/bJhC
r4wmvxei+IE099yUuXGuDkmKoXBoh2IXIDVAqudgBBnedVUelE+7vYk4BlshutcS/nIsMKlFbRhw
WCJ1tE76ZSkhhWO55ThQsUOa8lP6IxY/TQPh4cRbs1Y/jXKQbqfMFzSfD8sJj+/iw43JZQEOyAAH
WX4kNL33lt9fY1V8g7eg/FBcy5i0Z2gKzFZsqogy8Q91ETF+sr+ESO11nlOYYiUb94BBGgRs/prT
1wl8wUvtCo481AarrHDxy+HdndgG2oYUWA0ugJk85YV4sdtzVxhHw1Y31YzMp3PqMjPhlooHkhdD
OB4k3oW+/m5BcVgGouRaONb7aDcdQ4GESN+qX6Q6C3Afwiom2c6CyTkn66kUbE1N8LeF09gpQecI
1BnkqBLSFphbnRiRPcm2JtAjaLFkTHYVXdKETk3L1svpJ7uJoj818MdNA0WW2enPg3a0aoRtsV9M
GzANQGFo0PBvVtjJ+oWtd3eb3hVykpURRhUOz/LGOBeNIVQMtp99UdoESUm4w4BEzvU8irAassqi
3ABR7kHLneiwWb1FQyo8JqzidB4IPQrwefhd2V8jR6/WxigTRtwpTwokTBpoHIr82twHNc9rxpGC
Gine5W2AoNlQ316sI2RAwl4lchumJXtUn6abIfoqINMvXcM2v6hZkrC/ZnHhHpwW3Z2bXM2c0yV2
EgYWbuhvsjOnVHtdNe133iLnrse+I0yBj8iiRm0CxIyROY52xyIJDr9kttdTn457lTyUCqiwEyDA
rXRxZk9fW5Z5R4sZPDvIxBaJa2kbvyr1PVlnc7IqthMd1k9twTvB13iwLfvQZchMBYGBIkzNpRP7
zxjmtboNTtIFbz/K9jcZl7QQAlvuizZ5YYbUXDW/RyCLB25B8AWtKLBaC2WINxhpcyJZtHXcZNhO
FcFOttGbt1wvoYJMD509eAtMs2zxOg57HaA4/NmFhVd52/fWx5iAGdICThzJtuiJeKl6z1/NHlyS
SqalAPZ0Dlr7g34p0D4OSCcv0fCSIe9D2dh0J6dZFE3JFVHtGyP3CNttfm0o7Fog3W9lb7N4fmnS
XRv85bZOmRiW3afo8uVIGYmZBCuZiO2tMrg+sYNGz8myS1YOL4hCA3SChMQOvb9xZWuhJAvKlTnI
u86GtpX1DLGwAYaQgXy2i9Q7jTZLdEGh2YnKw9mPl4UcEdDjFIh4H0VNaWKm7YfeAg/vm+deetuI
AzMCA4+qzmW+gsLnGhq/Ohnmu9yCaDC2OF/qAPaQ1d4c37w6qCRpihm3xpzqlTs0fAhwrgPypkj6
oDJiuYms4XlemWoXO9wXOjTR1E8QvVz1QeskWSEArBccMIoFnfdvDTIKehxWPwZ1hzzJXuymrLZ5
YaBbMr0T/ciY6U//MdGZw7qjn0zW6KUMuQDkR9Ddb3LQIgGijDoabsqHih6775NILoMePLlm+wbR
gp7vvGJwiqx72M9TFSCYQaXly9806iDeIfVITV/fTdG0g/J4YvrxQzEF7tZxv5rs12i36Oom/WYn
IZozNH8wLKmuJOPqcPjNLRzXyq9udUgHMlRfWno1JG0B7AiH0uOZth1+pjb4exa934wliOe2tk7M
LY7a1jpFtGPLLS2/pWuyP5suSbrEMHMwY4fJR0esemjFK9M2d6aLY6UuiuDgqIOZ6evUE294D/qV
Y2LXFnRzaf7AanqzkvQpzacZ8kSkjW6Ob2nqnjgMX/Wx2/ggB/V3NSrcv8OVwSsBwDwj4ErQi1TO
QokBIi0sW2oeVL06OZJESFVWf/VnNWTtxb98q3iR1bM7IMnirr7Usn3L7Hjn+dlLPCFHF87gLyKh
p5t6sO6owyHqCM7hKvqVTeQAhHl1za112uZvBWfLFSl/qHm3Rs+Pnoz0oqoC5EgMYtgqDs1AKGlf
nZLpy7Xr/fyDNFegGZxejdx4U4qurD1adwN+beq/orqK2YGhsnsNRxIXmVpm0gswavA2s+rFsl/K
4CWYgqeao2/XUtcEs7gc9dRSJ2dGb/N93waP5MY5ZnsMvOmnmnJIp8YOPF41RN/ULikDHOCPFSG/
IRZ3LbhY03TM56FZFd9GLLdCoSXw59IURc/Que+miTBXiJIsj8al9bHwks5a46WYGy7sTWZuHTBL
7nHVMsyHIawi8lzYs5WNwpgGzsazSJTSaLPVEcWE5VmbvLKjdTBRIjq8/LPSozNG/jW7kY8pjhBI
QlKmh0TH2BG5J/ImtrL006XErjIlis3Vc07UmmqVEncaVOpVoYOmfXj0G4a9fQdmpxzrj7Yof5md
hcSLLTCuTfFQM5FyFNGEZktOLbhnyp4kOHbigQp4mO0S7OqJOoiePrdG6o2YXHIWUnqIbDpD2w9L
cD6zNQE3fUyzTA8PaVVlu7pKV/UYs61H1pZoiWbfMTZ38pUw/erF2k8mbFbPyLYYmN4tTWz9uL6A
ZfDJMNPfbT14UfMLrEZcO60M5BKPREUeMArAYzQRWCZ47nESmz+9x9BUHPORE57kJkdgal1Dt86q
IwlDsjLGrrs1ovobINor1hK10BRLKzO8etFUqInHQ+dkL3hTkY055c4QvMNNke7wIe5CFFGeFOWy
rbIbvdtFL0mqaeQI4Jq5Jn3tN2pFzqlV+tRyQ6mPmCFj5KdhziQ8KNxTZMJJHsWbB4SKBEl9V7CJ
k9GVXJpQv4+I0VrajEZZH6PWec0RhePgguCbal+DzhcmkgcdPBWe3fMcdDQiikS/e0watKCXT6U7
XuyS47AurlaZvYaZeKbYO/rsp0yQ0x0hA2+zh3owmUa4NjOYDj0FffMS//KvwqiJCQeT3NgAWfsU
cw6HV3w7RMHoiXsUrBds7uWbHfA2qo6mCpeHqpY3Ertx2oTRxrWH75z5H/3SEpK3gYylM9FL5wgE
agiuaGQx1zVpjj4Tqpku6mXlazhJyIPe9gEegbKvLlnnPLJFGbjwSBqcb4nOuHwB9fhlIlOW6F2q
RYVU2aInzCGVk3wOTUvjBa6leW9VTSqUjba4BDFm+78o3dEmUQAtIpuOAB/Ka/XvRhXaUh/GO97e
e0VaYoEsDVGltxJ9sWPymtWVvlRlc5vv0IjEcGeOdzWM3WoGcgGQJE/a5SIinmtAIa3tcHpiddCX
cSiBi/q/C/QMSN59IrUIYXby8TrI8EKszaoDAkwjuzr8sQaXGbHNcM8WMkcmMSKHntUtt8y2CCWY
jY0TxJCZKzlNP3U+/oTQ8knyyuo1+odLp3HQ1axVBlI503W+CUdaf9ltq7x4HhBirQxL1znR++fB
G24m9AQDO2NfWTeX6ndGuXeQlZPTUPf3rpMnp5q2whw/ww6XuPSdHUvMOSgTxpO+e9N6DqMKaWIJ
8wOpwGqcF8ou/BCdMJfhQFiIHmo5QWzZOU43wqyZDeo0cIRXxmuq4g8tN662Z3FiFRN2fGjE+Gph
XRvZj6dnH7ZpmatoyL4jwAdW1u4doYKbrrrPyvK7pe8zsoGsDXOEDFdPtcte+O42w3e/qmu1DzQI
3lBLGGDyPlmsbHlOjI1pUvj3H1VDqZ8E4kqtHG00Dq+RZiHqYE/ytVkUjalFpIeSIEmcVPI0GeKq
S9rA6ah2QcBZPdM50Y/DQyj9jx4MzELGs3I9AR2Np4rJMvZanjnar4pD3sVDR1smj9J8Nko09xI2
eEn/gCk0i3XWnf2cYXUz5PWmrYWguU7/sHVzQCH6p15UXF6NB93GFj1AOMtbTIwEDoNZ/514tI1Q
Lw1IUgiYmi9oQglR5eJKMf7h9TRY0OHW1vRVJ4a1K4bx0yPgFw0qg3jdvDXYqQUOB4s1Zh44+CQm
0MCDPeiNNwgAw4GB8I5kzmfKatzv6UQ9otn2qj3XE1hHGi+PwnLfnQTIWdjTT28eEmntosb8MUiD
pvzpr1DAsYmzjQ6V+ZDWDPXi5FZqtJgEh7el2dW30lQPcTuC9cWUmNtv5A4j0nKbp7wdUMYE8Xtl
pukDE22yno8sEPOSaOnETTLeBFgzlmzLRSFnqKtNi05dQHMxhfQcRrt99wEfhey6yHlFpkp+caIB
hL4DRcCuLVH8YJU06e2jdZpAezvdsuBssK5pmxKct3AkJ/aRTNpeHxAfBBV92nKLqzpfZRNQzhKZ
PA/JV5ul+ZbVE/mHesC5RM1iEMQoJZuzHV+yhhKr7py1BbXMrKnyCD4mJ8nz1xmhewBS/IuP43BM
vDse+SNzTCwrKYeJMnwxJv+ps102ZEQFivQrTH3Xzk5v8xctQbXgavHLvG+0G7MmLosOqaLtxBTW
n470iFqk0iYjh6S7yT/AxYUXrfKs2Dl1fnC06sVIgz0MORq41i1phL4ulHlH9oY8IbmWBpg+smOM
QwpdrvLLepHUEKwnEz0mSWc2rY9VqTLiEswaUkOCNkYlOx5z5h/NcWSq5DAvXrRRPeAkir51H/sq
HOiUnuZorgtpPwdVhwBKBC8ID9cT8mG6CgzxQoSHnYZamUY79xj+TlvQZkzJnKpK5C1zfYVgZmYI
LjBEfNC6gVuNd4GTCbL7ULYuIGLtFZvpS1/nD0Vo/k7QkSPSir/dLNuTG61zAIEHykH1x6ise94T
W5d6n/TudaZnxhFx9CrUnFOrkH0wYG6fi44Rk3AHdwHl5WPoXkjBLFbgqfZZkZ7xGScba4oQoufu
lY3hMr8sRNcghjE5NSdxg6I5/slgbKw1ESPWVMeS792WjF3zibME/Yq5dPAfu0nsjIBBgDtDIubJ
oOlWO2nIfROvrCz/Sfyw3TBqMEKiRLyhByNHBitSy4Fxwx52ORHe1aOrhmqTx+6Hjrx5NVeCUhL3
GzMhoE72VkU8EaIe5kvD1h/6hg0/EMlzlfbbVLj9skBorHlxwoif2E6cptHSUkenDg9ZZryh1PpM
45osWPYbjG8EkeHQAhdYimolYvNYuFRNSD/RGSHdLivceRHxEmzGGNUV4Wd1PhyVr3u7+VtBLkyo
XrONUbXmOmdpQ4d3LAyu4Szi1glk+NBQNJYpeQSxi+CYgNObaMILL0U2lrTTyViReoGNlfGL74Bu
aD+0NN3jydjRWDnqIFsbgeEVjzoWkHzsl4OTbCM7P/Yl8RFVSOqQ0UbfDSE8tCGsNcpwuAr9Pc91
fj8sKE2Q7IYEt1LNwwVPnraUQb2i1Tkbq+mtzalbzX0YEeqfjTa3uJ38I9boZ2WYprtev8mpsJAt
WzRC8mprZMZLL5KX3mMAW84DvX2Ukjo2JxPlUNFNO8BVFCUrZZaMpvkoWTrSSNKI1wpUgBTfhnbd
neEE02SZkIkE9hnHGqNnB1ExJ5ALGdBLlzIvN5wfNrNHas+d2RBTNqOxJ0N+jD6zg04BhRld9FAb
oyuQDRWSzLemovKLB6KjHX1ZRcURIcUaaMTrWBGZlHl3ZGnIKwWiN8a3qJA/nAk7GeGhRIvr4ZVo
E9JvNS+EpP+AB/9jNKkRV+oK1nCdR2rrFaW+zaue9iLJCa43MVMfh0Ok5A2bDEZ71/jEff6T5MWD
FqHLNKOq2zRMBznTVBFRWNFTSBONsBZijjLBg9WEKCO7j5ZZ9RJNDw1U02jXgGUw5Vq2u+x05yuq
Mm/5/4FLeLptnv9zRh1+5cVYhX7Q/Nd//tOf/t1f+Ke/X//XH//e/8lXn83nP/1hnTVhMz62PxUU
wbpN/vt7//1v/t9+8S8/f3yX57H4+dtfv/5PTELT/FMm4TNTz/ovn9n3X5af4Vde/2VfJ/yp/kc6
4R/f4u90QmX8B+gYR+qWYXG2UjPxsP+pm7/9VVOQC+HMWg6KEBBj0uZLf8cTmsZ/uLbh2q4AQGjo
wjL/F56QLxmQCdkBLcCwpvX/Aic0oBwWcyBQnu2///ZXy7JcZUl4yEqXis+g+DHF1+dTmPn13/5q
/A8G0UjoYJZvFJ14LI0ZPFNIPqYoby3+N4LF4g81DXfaynv0DfWsvrdwUtD+ugyeeIwLtf8HwuP1
v3/2X7I2veZh1vBD7H/ziSwdcTlTcsFJFmTjP34i5ehw0lRHazG0tnTiiZ7XujutIEIURX/68x8m
59/vX39/C96FcoQLJVrNn+Yffv/S1bqq6UmnQ87UrKOWRhjSxVmHuo3qepXVCD6agXlA4ExwgkIo
F/IxRLXH3jcAjU3BQViSXk3wPGruPqRomCrERjESsa7G1TGM6W/sYKu6HDfl6B3aYF1o4rW2GJ+B
DsSgVpGWIGwy5UC/O1n1pbVU/9achzdjCxIrOphd/2V1K8Ehxw8IPIxEfv3z6/DvL7orDClYnh0p
//kymF3ShRgl/U2eolqPGA8vhB79rpqLR0H35z9L/btLboDW1IW0pGn8yyNXBh4tzYFHzsvWSAZT
8AzAnIjKK1AQIsTth68//4G8Ev/bTbZ1XVlCtxSZbv/6SFVYFjBL8RP1sACzBBAxyq41smuo/OQY
g3wieZBALWzMdD4Z207jMQySS5FKFH1xdwrM+pTq5TWywmMb909lBZws3wz+sCPUsEZvhctkfjf+
/IMb82X/l6fznz4468M/Pp39DCGPQ24LI8pz4PT3VAu/wauAh/Kw+7HaHT3f3Oe92EUlcu6gw33u
pEzdgXxtDPjQ/5O9M+tu20qj7C9CGuO9uK+cSYkUqVl6wRItC/M849f3hlPdHTtpZ1U/90OtOCnb
kkDg4hvO2ef/5RuaDyXX0NF3mL88nMCdAVtUib8hS+aRg4KZKR7FUjs0WfqZZc4OUTmO2nF4NqlH
UqJ1tVZtk1K7r1rt8fffjPinj9UiY1sJbibHcX/5ZnLmED7rB2QTZfEkTe1OY2mqCMUkDEBfS7t7
GcBQ0VliWyiAqm7bZhPHjASbqHllWUDx6+GUuIV40rRkZnRpctV1+7VxOQAbHnx4eusm6fu9pdKH
XDKzlIIsVwtndPQVleMzKviSoSZi6jbjMcbU4y6c6nOoxSnMA+hHTAG05tUw2QZ5KSRrTKV+655a
GdPpVlsaVPpB813LxLOpNApBZLEGyw6V8pmrFKGOu2j9gLok6iOqh+ylEHRBfhR8Ubk/i8rZNoHz
6rYkv5mc2wZ0zNXvL/N8FX+9B9FcW5ZpEoNAFfHzPVh6bTjpiUXM8Ji+txrk1CYiZNFE39WZ3G4k
FF8aXRv/5ZQw9H/6uqYlsD1JXel/g+a2rVWTJ8N6nbjaqXpqW/AYumFd6EXZGbKxs8clcLjVyJX5
/Y9s/cNxKDkHTV05ILkM/RdgL/qjogR9EGxGPLY3ddys2sjVcF91dIITa9C4PToJSELDaXeyfkQx
lt96w8fYKqwPthFvzBxx3hTRnM18Wji1mLDt4oQzgAxHk6P8LhkA6rMXrCLeIUlEF6TVKUaoWL8L
Q5ANCCKbdTvdRH5NQ9mQ5a268dkxOv5rhuDk9z+yYf39aXJ13ZQUHUqIGYr88+cc1FWPL9nxN7Zh
4dSv00fdPrY2KN1UsWqy5F401atkX4g4gzlIq3vXTtuWLu8Kc3IgjGVzC0OnWlUPaPgfLHktPChm
SBA65knpubKdLXnN72Ps8cOGhMfzb1jwolUmq51l+dcylicGLgMOXLltmmEH6ygCnpM7TNTCXZCL
k2riYQWFfzNW2kGz9WeGyey66B9m3iww8oUI44uml4eyDz8rQlvhH6AgRmhhyHYFNbPCiBM3tbuy
NOEuBKZoQ4XU6GxYOkkwfQaV1nYYxdFJUlXHHSit4Kbo+UC7yAfWqJMcTp903zXWCdwp3WYHyyYp
7EeYWGvPdgbyLVCellkeI9qYDpGufVgDiReluSHu3ltCi40XwcgfTU1rZ2qTC0c0OOhoXGa7uZt2
Zxqt9xYzsO57Z5Mlsx+ziGvNAxhLr8g3mCJWTYcaNLsP4Aau0LipzQCeahFAq3Kh1FQDz0sl5GNF
MGfCpBfoAi84LUTVhlUjIKZr6SBhlDALF3bHCtFhhUEE0a6NCHsWYbC1MBA2cQwf1ectF+vXWHir
uABPhcHuPm2wc1vWzontmxgOC6UaCBZhXX5/ZwrrbweBMkxKZIk2UHAOzf//X0q0DDm/g81BrXt/
WCOm3CAxu09i/TmP+V6n5KPpl863xITPGgZyi7I1Hr1hn0r5QmWWmskXtyjZ3C5GtMlnxSLmXt1l
XZ8E5Eo48jlg6ovXUtTUHpzlfecu47jjF3VwTVK5JzVl37nnqcsetBwms+Z/mg5YPL1+nUrxPcGP
V6gSe6XgHaxnuBfTojsKIl+5pnR9CYYEVHpvYUDvKhvIZ0aUPWTkALQ6wcK4sGXYnIaxWrpyeHcy
Zz1OGusfwuZJFCcPICMo27uXY/H++2s71w8/n+00EKag8HUht9Fu/Hxpbd32kgQl/DoTUbCqQduD
og3QQOTxleP3NfG+vGhANkgt+N9+ZY50SypdGhSCpND//JVdxQY3Gmtv7dRocKvsYuEEqWY3bi0B
Tdj6vpU2u1bewr//wubf3yvKMHiPOcpyHMOVc3n6l9uJ/9o3momlUZu9Yaam66xXva84Kk6yAkPo
GMGy7xPqOb09osu6tFjp2jQlR3iWmNgTYxOtfjJzm2A4iE5Fee5jbghzev79d/r3D4dvVMyNmWFT
3Ji/1ORF6Lu56ia1rgbzyqlFloaDjiZ7qMBwVI59EVQcc87K77/s398DP3/ZX94D4MshvkQjaeQK
nX5Sj+yDg+TsGixU/uUr6X9vBfhadLKG0udP49fawjBIi6qQT6/9YFj3VfOmOffOSE4ySLKqdfcQ
X+CVzTUGHNSwi95UjGatHzYT7HIigTjPcGiFmOT5PfMkxs+Mt9l93uEnCpBsEf31MCVE1OG4UGif
eNUyZ4Lbl9x24GLAOtUhXkYDEkycLgLLeZs0mClw7QpkJxJKA1GBa4I078wyBEMquyMTNeDW2O5L
5Q6Uhw7UVd/exTyq5K6WZvDlF/bFJxp78l2sq9Z+CODztU12RmS1FGN5MZMWHRcs76UK5Va2XzHr
oRtwqhkj0W3k1IRa4fnSSyhzmTDYmydgIOf6MEZNHUOXhtywVpIXoNMTBxwwcevs9LOJrmHlo983
0f2HcyIPGJGZfRLY28JXm84lAKjMrHCJKTbgQmZQW0t36QbsT3Wn0pYeM6VVFkJq0UnAbpIMxwIL
xLkFwZwS1N3jkDGZYgX+DrJ7DkgKCabOXog1es7m7Wjpk77CcvDS2sVD7OlktPfRlXXHpy3IKSOq
pO0pXsJjYkPDC8yZeWy3KAh41Sla2zwai3WZjCCG/R82CGz7rurvu8A7jx7vx64oFKEpc5daIw5X
UwFUlG1Rn51Fz6rVTZliw/OcBsiejn+tZ7xRbEcYV7WbbkT8FbbhV+yuEZC+hq1A+5Ch70KudG6U
hkaemsDridZq+NGqhMOpHkbI2nqyGlz9oGrrnMTZrYt6rzfT91S1Kzdk3dMSW55N6J6LtSKpxnsO
a4aFvuOdo55gwkI9BilXrhAeH0Gtx5A+SSIEz9eWlBmyb+J1lJSzmQ6KTXpl7DduVQAc33LfTQ2L
djjwQdRmwbotZTYybFUDLFY55kOca/d+UZxd/tpVr9prK/y1jONtg1YLlzMkB5kyNkcDo8fvKWu5
lT1wZdDKNUqcaqXBtRpYy5p2my6Arew0DShmZqAW7iD7NgHHsurlqXTN3Vw7NBGvsMphkRJm+l1N
mntmyINtMJkueCgWrWyfRM0/K0qLsMEZELAKQdWUwknBjwrX7FgMxqVOIAsFRvoeafZz4qiDF1Nf
wUV5ZVLzSBF8NEcckIlGUiyebKNxH32HEmfIiGKss/iTvOevQkYKht948GGYsSe64AXH19LwNrcj
6lTRfQes+41x5YoqexcaSbEcHCYOVdB8Z0sH+woRP/Gwwcounb2JoYH1nNi4hYs7xmV7DrggSwFf
V/NyPPV5vSd9+SGaY9CXr9Fcq7cTRTAzfrI7R+3ebLAwOTYXIoCXvnTaNyfuqSpMtosT+JMx8o5e
1B/JNPisrcfaYKkz+tE1xyQPKpClaZ+M6zTRb2Rc3pFMvcKZ94noutnRnp26me0yJBTVWs/X7lsx
K0U+o4TgdrvQmduNWyF7UnS658IuXmtf3tDRILBmEM9zsSCqrUf7IjY6zn4m382rOTXHVp2FNT2k
LXJXwzmTZ+AvBeyLpX0XZdQ1toN1zLBY4U1mVSCB9c/ByJ4sRJtRPeqO82okfDYyAFDsZXsNiatW
y0c/R1sl8yMIKsZqDOLz24agrvWPcmveulVALnB1Wpcsx8URT86NZs8TmdJe0ht2S/qSY0oqAG8h
cB5dxq4JPGPRZudUK0dkapO1DX30fRAgo/6L1oY9R2g+N6b3gef21kpA6YUfjEf4pvU5KdRlUZ6g
ikk01nnuW24g6taNJxGmJNWjSMKtED44Zb4WLY8OS6+TLPAh2aXChl06PGNZudIL9Vyk/rGT/Quc
o6WYyzq3YeIHCYhDw+Ew55C9kk65RuPir3zPp8QyHYcUqnWX2ZdxMshoEAnAMZmGi6C6c3x0kVXh
rzJnJV1s2KbLQSHG8GFQgF8D/hb2SKeRhWw/AqPN5QeqFj6uMLhxNVTITZ5c6mA7JJrPD0HHxPgE
PJAjNiTZ8Z1p6UdN3TvvuoRJSGdb8VjaBk+hBnTApa+pLH+OSV/p8QMG4hh95zehsU+XgUcGC+Ca
uiCTG5hxnucPOgHLtjO3RCEFNg/7e0CSV6HSQ5EWJ73AG+4gmsCIH298p3wdjIxscfICSCx4IyD+
oe3tL1XAXktqnic04ZZTb03Cj1sHyBVE2mtW9VefRNSa2O1umD5VEn5aJjMm4RDS6mjVPu7nn6xN
1ogT6a+9RyfgHikUR49Q0Jibp7LLuS8ZYqsouleB+dHO2RnwrK9O0VmLWs9iqj6rXmQuI8/RAPMF
Uu33tY7595GCYpxtCVe5OhN99UvZaedWykIiV+t0pAipv/KBwjOz+CGSRq30nvMNNuwJnT7HUwnV
z6/OMrJjCIo8kF3BDk2Xr5HPyadb/fOQRQybWXf2hk2SLMjOKbt4JFWZIaRW9ILIwEZ9/fsfwvqH
2tnky2CIlro+jwl+rp2jKXKbLg0UqRRiH3T5bZXy4KUaYqkpgmpRvRZVeU4aiWTOqG/M6mz6RA+D
DiTOg3IhYvE5ZP2HBx0YLEBynucE4MeJUPC381RbljxFrSahEuXQEcqH2g4OqMpXHRbqtKA0+/1P
NC9ffumAFB0lBHedLCj+98ukpwyUFXrMF9fTqMjJzPSH0iIm1alqIL+6tmuNLVvgV5IPF+U0sLql
i1zhW3seHcBMlcHNHwONQPD1GEWxsRVW+GWFlf4vQzj7H668hezEUC64cin0X5oBzxqMjvGEXNc5
AyAV57ckv9NHzr0sXYnvYdsOUoGLuVj5Acem9HmPea12Shznkal4SAPMCsXTxU52Yp/UGcRXhPUG
z4meMl3iA8Iyrn03+/LSICMxEaHoKn/o8u7IzBfhS+svYwHlxQCoiId8pdEG1RTTkmRU/FbqAENp
kZKADCA4+ZdO9R86BcsSJpRVm2Gv+nVPVdMNlrrnyLVDXTlhQAahgsyCF1+/nyMaf39b/ONd4Vom
eyjJ5NGdP42/9IiSzMhc5dwVmDfP5cRpMTHRw6ejm+kHJ5nEcQ7Qcx4C/PdfmAfMwvzvUuM4v54S
jVmFoZokfQUCO5XF9gptyXPUxQd7cJ/8zAJojcPOJK3wXwau/3SFHTaNrsFXd+SvBxR8Vy3qokau
u0Fx1AvnUrUCGAszR5wuuTSyfzlNjPnZ+nn6wHkI69Qkto0t549O/S9XGQ9paSdWLddJyRGeKX7V
daQ3JznhNX3wNkGN9A3quB9zlTZRj+QHnn9c8P+fuPd/3W5Lbub/8WMz/5/t+X+24qePlK34Mc+a
79l3v8p/2mfPf+jPfbap/8EtwkDeEDZb7fkO/XObbbh/2A7LbBZtTJJ0mzHdf3bZtvUHAxtBUpnF
H9LpZf/3Lts2/oD8h9YQU4xhsX4V/9U2W5o/DwulabiWZStDKgL9dGn++obyoNgklPjkusQR9Sfz
9yEGi9KtCv0FT/qCAfjR0CTKQvGc2S1kheKiIC5pSPmhmnGrFceSpGwCsfW7wlEos0sdtBy7BlJT
nvSi3DKkxKodkSniBiQCtU9urCGR7zhNqcxfXLJuWpt4Tz+HlNEikOppoBbWmAEpKQWvEfuhNTpa
/dJo0YBgaTC0niyy4gkr6D6lI80DOXPLo9cmxbXXzmngTgwlbrh0dfqdtENMMt6ULHtd3YLN8BZp
mG9DgmQT8oUXyQzed9ODHNoAAx2yw9DN37L6bQjj+yiZOMnr0gb+6x1c4oIWcw3seS1SlPoGRMer
YMxZJ7soTN/8AKupqRrwIV15k3iRjzg+6sj9pLclUWXllx2BdQI2Te0grE/C9MVvkM7opQegK2uH
OwPC96ZMm/rYeBLCbJE9jEbhka/wCIL2XauyJ8YcCyzrb/BaBS9/vV3ZPRdT2Np2Kh/tcVbZOUrQ
63dwNCPjYo/m0zgUmMEbD1JJXUd3iQ+VmhRvr0W2NBlesA7SAQG7RkJ8m2O3NDv3bWxUsWmVd2/M
bdBkPVviykaPfQLn0Kp0qLxyrIZqZm8CL54FaPcav8uAUhAODo1ZDESGdRiybQvzOTh8Y3ChzY7e
vTPJD+DrK92pj4GLMtwnSSpzFWp9MBubEMCiNyIzpU34FkwvNBtI9MpzGJNy4vZED7HX+LR676Zu
8EWQp4v51EH5GDJ36fCAEF12F1U4+RP7+8Q8gHAA72WomyPphpsakwo033hNnPOrEtnBt2lJxuQF
pu6CvzTf5z4BBIH95QDGP7hxnu0mEkwCUj58PWk2rVQfUqQYtZJV5nvPQw1GHgrhZ2FYd6qhjUYp
urSV94lCE8V5ARZJjymt8cIMIZVdl9C2lFb2OpF2A9X9MccaJYU6IbB6qeps5+op8M8JDgkEpsQ6
jeUEY4J1PMELBysClU9k1C4iX63NtHjmzuzHxrop7GpvTv6dRTwwRlHjWzfBFzGyN01gDAEh2K6L
vt/4tX8EmntTlAQOmkAr0jz9sMWxVLAj09puVn4t7YVOXT9/M10yPRRBdCApXS3GYmYmZ3JANP6O
e/NcxVxNok2sXVO41577f9205ksEnqiqk3WhcJhgrx+9zwFIXWgjh49DBOEgkr+jA1rK4Gkq3Vuv
hHSlAnkT5O3NvJutpovZhgDToN2l5osV45OIPXTA2hcwxZA9OqPEICHWs3+KZLnPdTj4MO2hp0E/
y4Q4GyJv1pPJjV3H4jMev9U2EOOwqR9AY5PP0j0gzod/M30YHZdqHB4wSjYLvMIHe4b8hi9cvCY1
lg1mczJGCGIf5FUBXk+y7CMlhWIDjhjkjZ+siCw0kIpWS7MH60NCNMYnYIbs3/D1GQcnwVWq6rtu
kC9oDKkUSci6VUZJjcQYTR82yPARs2WAkUnzYE+OHGE3CIUl0j/Z8Skfyy1tNQwQew1RfUMsyQpf
8Ha0MPqSR+h09YqPb6HRPMCnWTT4v2K18s1x1xdnU4yrOvKfSF9aF2F3W4/pwp7zNrRh3zF+6NAP
mrhIvA1qiFse611g6QeMA9jUxpXR22sXabnsHBa62JRGUA5TeCOMC33U0u7CZaPdGfGTsN4Qle7A
ejKmpSVQKzsTKEVeEZkexkA/l6G2zZwtxCHyl3CJt7jOA4wUWUgQhOfuOt2804lfcoedFxH5muU3
EagcHSaWXXC+gQxkZsCIE2dmAbCAwBTJgKkYmpkGvfRajyYDWAh/HdmycyxawRwsO0wWCuHIvmvr
6qbFK5GwiSjRcHZpelQdW5ubEvifH58LP0BP79/zmK8ip9+1Zr4f83yNxmOf4PPJOcxkdwD7xD2g
7yrocBUTZhcmzhQkP66W57JNK43t/M9OCz7avAfDinbntSv1G5/9kO77T6QtLok/AuUdbgfhPWA9
2/qt2LrRS5+R1Vr2kA4hRjBwHxoy2LjOo8Ih0joro3ZWSNKB2XpLPajWZnCXk2jvdXJX5MWdaJRc
xDijSmT87lh8Y57OoCTOzxFobZIvbmxLbStUl4b2OQ3bXnjH0kH8Qkb30Y9fdVi6QVUdoZ1VYLWw
EBdIkvP2KbeSV6vvn6ykeZ//vYrz10SMZ0237jxhATPXkGYzy6ssWJtkqg7p2R7ic6z7903NQjsh
EY7a2ISY5IqT3waPE01CrbKdXoxYvNSpMC0QnwhNi+RcdfohZaAWBNl5QGA9uv5jzCGaWMMqh3GH
E/IN+925mrontINQSoJbTClwXHN2CQC+4ijdt1AEQ+NFNzzMplcE4eiL9S0j6PdmTK4KttxgDivf
IOJsg3D2Ncu0SwE5UHb3rTBuNB2jqjXcW/wdWuc9WGW6rGPt5HwLR389tfXWGEbU0Dqq+XpVZC7I
EOB89gXc0joC89/WpM/H414VOvBVMoR8dSuS/jimB9tlV1+3950VlsucR7qy1mRfbF1SlLIivETY
v6eou598VmfKf1Z+thZNv1Y+9k1Q/3ac36RVvwZBydR6k/PRgwf8rr+5RXzP7PaUITYU5fhh2/19
0pzCovnAtPdi2uKtqmNmIaF+TvXXoIBP19zgWiIOqln6zio/+sV44FV9n8rhZXSjy/zMiDnIK7e/
e9x2zDFuAt04A6/YYde+iZcitB4aJoO1MI6uNK9JOXz1TMa8aLotiulZQoxDqX1I7fY9sY3zkGKt
0Ehpy45hHqMbc6y1F9a3Ciuuwc0d9ONW1uOO+d7aLoH/dvUpmvTXnEWL+jCbbTMdPZMT1ge8rOaR
1j4v+3XJRWkYKo/FeATGfbDLmRaJ4dzR4A6m+Q0eBYRM3NYSt8Vgt89M/sEGdMMXwof3Mrm6YHgq
Y+kaNwN8c5112Wi3JB5EF1+fXovJg7IVMeaGXa7hcCC5oMLy2FbWlS3BNo7MxybQ+JlmHGIHI0lE
DNp5ObK3uQ/hukUl8LKBzI2lb1tA0agGrDQge17G17J46hNYFznIT9HfcYxP2ArxQq19aa5DL371
A7Xz6+JOEeZUF/Vt7d3b6YfVI5kMzPbJqMh9aOPzWIldRMamH3D1ArXXa+NmIsEzVtWJAIETUY7n
Hr+cRrRCJm7Jp3wKSvfEwotcIyLwnAdegE9Al59y0oHsgYeCcO0i/6oDDUAUTBumwVUgbwEDPnGA
PCQ+1bYc9oJAZGHC5ZvcByhsLxDmzgAmNpAL9p5JyUZLOvScHaxa4tE/gRiMlhnwhXVRfKNZ0fdh
acKHpoR0moJtRgnMf4y3Rv1oepKAILylizzKmSAF0HCJ0Y3dS2Wj+8paeZtGMabYS9/u4jz4hFaU
Qb+TYmmJgq0Ahvbc4zVcI/ZrBhOE8DDeMLvZG8ScsebkSk17IpxBrVY4x52L7vG78lwkS5LXNpNb
3A9OhZglMJl5GjoLC4PY0iJdUHPrsyd03lCS1JCV5mFU1DraHBImCa4ixo2YqZZaR+LirYnn1KBz
g5aD/6GVt0NH4IQSeN04z+WmggfYOeTB2HFPTDZDcq8YJnhKlsEg3eILALsvslvPw/WXhx3U8g7r
vnNXEDjQOv59nWIkdGADk+vxNIwB7E5WyphcGXj5sGwdPdnZJBkTRntMCx4R9IinLEepgpvW3TgB
tBxiLYu0AtxYjytd8+AQdXRZVngaprQAncDa2IbHwSqL2Mi0WHeSF3Kj0dsEIXkpTOs/PFFuQosa
HfY5NmyAYIZiaha4OG1ikCXwGqEKfasJirI6ezt5UXZqYh7WoGvfqgmLCruTaavmjYfujrgnXUDM
evmh+oSyQmFXbJlt6w6zPGKMB17qSZkFO10iNpXIUsIWpsPE05ZcTSs0mVrqxqYjuWNe9Jnlc+RZ
XwwKv+ueHiFWZKXnqpaDD7xD6sjzJGN9kZOOs9GUmd7GjZ/dRizg173LKRVNE7x41FrLpvkKbYbQ
FbTfu15hqOEnGVhhSWNbFEOwkRJ/qoKvbsu+3gP+G3bVQOYiTUm463GxbEws3tTn8KrRR7aESNsg
J5x2if27XVVDYRKylOyKyiHl1AOwbkmSMqasWLFWVusfIfOlZT4mnYBvys+6qoDU6TiKbkPjXhRl
/JTXmIpigYPVwRmJ48KAtJsi6iUctl3JEnvs6CGVTbNRJyRnagDuX/FRevjbxXevbsl3reuDWxOf
pqWWy60eYSwiOnKpZT2CSsoBop3YSkTss3OZeCvfQlOAO4ncjL5hpRfv+RA8bF+ESIU8NoaME+xY
RAKgoPnEeoifacAoa0zNnhC6ctfGLtZ5oEiOcVGpjtIF1unKV4p+yaDRi33S2ZkmWB2bxj61mA8o
msdZG+o2Hk+j3mx1QfgSHSEzfzIQAksLd0jQ673HLsSc6Ko4gFJ1Fw/YaKe0myl+M+mK/AVS15ct
EsRF3WcfbZcf5MRiUvI65bNP0lXZFUfqyi9FQI5nMNR3w+6lauUzcarfuy4KPmyMwa6n9iw2h2Uz
tPVd5NGglgZveznkzm0fh8BeVPidM3W849PIaH3Upmz3AgnloRqFPFRV/Z9fFa7b7g0DTVYNQkmg
M900cx79yGa/aeH/ZFHuEUbKNEBF2niTjtkZ6L3FTQLcwJrnKmzVumcnqzYqKExuEt/YoGboHqLk
LFLX3HMfj8vBwgmeEJYq1cnRPVCI8OGFiL9puZs/+6yqfbO6C7g3ARdCdiL0wAHlzCTbhd96F6uJ
uDNlYdZTTnTPRGvaueBaQjyYBMPm+Flb/Zs/pWKlRRQfuZnuSJrDXxtE6maE1LqMbXszwck7kkHa
39NxHcYq9faaWU4blbEaU3a6iyBgaWFbXFzz+yQn7cJfzX6KM2PXDD2rXlTfe4HvjMsK9P2lNwu2
KzL4lqlEvaF2eraaYWCpjbW6m56FFe1HSHoApnBOEyZFh+IdsjLe6ZaJwJ0x72inizqv3wUvhzzU
qNK3s0IzKNLv1DoLnfgo/JqskcMDj/cmr6dtbrIUjZVx6fGmNpVeLOrkGKMKGAOWBFbl7GSmsYZg
DWsfCNEAmFWrx1rDf0WkwyaVLK4tZxZRzdtreBK7vOIv0KMt0bY+HcNCeGO2dQrtm4fCJRTFvSKq
lSUlbieSmgFmkkzOmppTkO0LG/Zoseg8bPLWROpPTcnZrrt0vHUUT83EkbJsA3fTT2on3sve3SR5
+KWp/N0drJd6OobTqky6H4vFqqheeXGs7czZ+7bcl1XykAy7bvTeR2+2/jNMIjkOj/OIWYEwgkdv
Gu5wWN8GU3LrR22xcvL+UWO8AJ1+1rYi2YB1cUyH9Jo65taciSy5mk+VrdhYIUt3b+1lqDwd/aUk
7VxjAelaJ1uSrNcbBy1rP1s7OurRHBSE+sUARMFpstOi5N2PEI54NTID8NMLVQVfPdN0xLnWJZTe
4/xPUPhQsfz7BK92Hl6FRflG3XOsPFStTWkQAcYzjrVfnDyZ3GKaplraThCrhhH1/vxeZdZZXIuC
3yWz6jUNVwjBnno9u21a+TgvdJUmNywhtxVZia5zB3+U/Q8apjms8Mtz6Zqj6Fve2zNpuMTPOj07
GHyWsHuhFSbvSY5jL62XRoAAJY7GZu1XwXUWFBMikyx8L373h36Vu+bJmPguciiCy8Ab11WQ7lMd
LYvSnzAYTOQnu+t64ppkKRIP8tUe8VWSBGCiIZRIL1cdPgB/GME8wdghfLbcVlKS7GJQFdvJw9Sq
faeHD0Eon8aOqPqqpajhw+hDseij5Gol3nr+SaXKznFYPVRp9don1U7z1acxijdyNEiSyrTDLF2E
iPMwmu7jgEy541JhMOAkzsVmVvGxxLsaAXqk1N5FRnfpMhRt3HPK3IkSP0PPRKrGHc6IAKskP9JY
BFe4UOvEHL8kv6PruTYZe/2whgiPL3v+tTuBHXajpbwbB0Aj4wHf4EV3Uw4ekgqDBnVG6GBvSTM6
Ofdjjj48TjMzlWQZAj73Thvd90G6dlS8rkV7zFrrQlL3qcmqQ4xirUIaEOq47we+V7jNp0iTaO/i
S+xaO6MRa5U+WjzPrksgmJ2T6QEn1oYFa/GV+yw7Nw7ftTdrJIqiI22ananDadkff4jI89TZR+EA
LcMIYNahTJDMg1Uq9nXGnUrmFM065Jv4pWnSB89OGHcPd6wbX32duyzT8GjkONJym2K2mWf9LgoD
SEKUtigAGx0pdERzMiTsQVUpSDjEA4u09odsuhjEPhb0YDkgQHe4yh94DYCjRcGfCSHFLjv7my/Q
N0xcdqSj5eiS6o3ABBBJ41XlsjG4VqIkfDImPYlWagwwdTqDc6qK5nWs4y+hQbGzrOx50JM75mnb
yFu45qE34i8TcXqvdceSC18HyZfVZNYCGuBK96J9U/Etjy3nDPakUq8gwKnvVkvuT08MuHSDa33F
mcNmQ6NhJFxZC6/+4J5C/CZ2Mz0boIPwy3eV+QYefpPzcpjFbj78wrLN3kPfBFqtrVGrrUuH+3QU
8bVGqYHmpjveEGgESyG0Dgncl8LAkZHNH6gz3jNuIK4RLWUnAIuhTDVt9Cf5g/Ldfdu2mwQuL0CB
r0rPP9zeh0SU3g4Ta5aoKV/hZ4RbvY2vX7nGuxx7r2drhzE2L7NgJdHZX2MGx2JbmxfXRuRkFC3U
kPZNus/li0FSRJrTcvRpn68oVxJ2COFn0g7bziG5wnX2CYGO1Vi8RlMPC1aekMVAhqJPH5BZQ37K
zxadpAj7Z8lAoSS1cL4YDYPQgdTSKkUIPURVQS3nrKtmepjYmdutRYqp5CXCI555UAq1b12D+msc
klsL7tecA420Ho0cAQodKm44LVemvClSHLBVwEiCb6Kt4o2sOYytXjx6aX+DhQiCEK804SH/n6U8
jsV7zSGYT3scR+jR6MBnVVpZQ18MxfbDr6JlkNg7tDjPaKBwcSdryxP7hls2N/0r6iJUVbwuiWha
urjBi1KeCkvsC999DCt7O7++ie042qGzIz7ywhk/5z5wYmrdfpY1On5+BiRdLvRZfOtn5zGwtqPb
HEWPGNqeHe+DP75QDvNMsqXt2/p1KK3PTCe4KEUSYJXNigCI+9Cczp2GKKojcJWtkLPJmpYVGtZ+
7oCsdHaohBBaufNBbZMHHDNHXNjMd5hk0WAZcEuzO81H3dh18W0VCRbB+LrbyZMUTyDgamCp/gQV
2R7qdFdH8RbkTX3uuh0YpHwZF9ilCVzWVy1RZbViqkOMjYngEmhjb2bmmqrs+/9fLP/WNm383jZ9
8z0bP/66U/7x+//cKbMFpltn1ckOWJrsj9nq/rlUtqw/sAAL/h9dClQ6s8fvf22V/yCIBO24a6CT
cC19dnWSttcEGKvtP4RrIo7TBZoRBQnI/m/Wyj+rQTSTL2C7+Ax/UYE08Pil22iUzZHzOBQDjnzH
fyPpgNQ6MzvqtnMF3cyqaGLH8pel+/lPEcRfTdB/Oin/jzjif1J3XstxK1kW/SJ0IOHxyvK+aCXx
BUFJV0h4b79+FkrdolRxSUbfh4mZF0pkGVTBJDLP2XvtXxu1ryRWfpTaDLwsM7PEjjsmhkVrb90e
pCqFIh3qcS83kellewgH5pxMg/TWDbBDEdwWz6t8AJNvekD3WfuQqEkrpq494vlKCkqoWSuihUA9
xRPzvNMDHXFtLhOmewZfs7XN4D6kxX1ohqFd+Ikd3Moyil7a2GxuyetImTNb9UtmaL32ROpkRRlf
a7PNCFsYwDTGN7kI3bzpN7IX4yaVWdetCAXMLehgMpJ7iAylDfBNycmfll1JgQXesL+CNtlCj3Oq
vH206bTC29Q11m1dg3F97Rodt/QkyliMOALbpkJGMy1uNbxFhCxOyFmbfRxylvAyicoW1a5+p2WN
uWljV1lTOjc2WlEoyzor7EVO+ZG8ri72CYYTzUF6YUbA20hTF9MfPZjIVzIGIi1kIIe6pQBXs0D5
GsapxOgLtQVWVJIHs1hPTxWSNCNzt6xFUciiVazBKOtkifjFk0H0GsngCxkHW4VYJYL/ViV21dGm
Ja8xrWlZfbtOvEH8e4Ngee+0kL1zexHRtKw9UHduulVa874poShT6U9dmKg0arxWX5jdgEcwALat
WIs0oa9p0y21xaOZFzvi9iDcumifs3Q+YlqO03Cr9MpKBb8xcdbA7S9zOrJ6yyrW9whMspG3V5uA
MBvO9nUbEJsUguagg7Yx4dIlHUUZHxZsErcPBvinganfWBRzXQ8e3RBolUUijBd1VMHH6jtJY9x6
qQYbnyvyG6HnzKqK7Clfh5IoFn1QzKVpLSrFokCCodIx6P8CJ5Lg9mjvis30YqWGS+x7ywEOLW2X
owKxMGW96VNyHHp725KKFiR3NtKAXmgrVpbgaoIVeuItkWv3sQ5In660JA1Ejdo1mXAz4nEf605b
e7U8pZzynPbHSHADwbibOOK5Gyx6eS6d/Y41ZErgigmGTd3ahf55zGrqGNHMCYtZIvvvQetm84jO
YpmQVaL1M6uijwHL2HHNT2RzkOk0Y1GzQpKyGox2YYQcGGVaU1hHJMwzy3SZi1K3sfpbYEjbqMru
K5KSoqa903t9qeL5JsP2UNnNufIdMotxmw8mBBSXhDy4yKWI45coJz/ClyMUojgdl1XZw1cdk5nm
14jKR8IMFG5x7P4Bkpiq3vXAnnMnvycqHORApEFKz+p9kaZLSXuqG7Q7nK6UwSr9tqSWIqqRHCxS
GMlx2YYgaW8mZRDzQuqeEUG7WlmeSYJd9YR0ZRlhZJnm4J3UG0t+cTMZnTonR2WoNcealqExVVRC
ELgcwX4E0lc4h7aJ2YM0lbDVaEIBwgP9Wo32qaGtjeAHR2HVpg/Eru7dqnxOvGieh/05HrtDUKfK
yvfJEbDwm5PXkA7hQXeteREOi0b3N9FIVI4drfDgQtzViZ629ZNFCEPPiduxDELn+5KY6iLza6y+
McCqhPQO50Y4CWRY7JOBPWPg31mev8wT3GJtyKJKHGLho/7Jj5zpcKm/WbkyB6t+K0Q2daEh75Bn
Q/Dmgp4D6ZvSX0dD+JWWMbKkzGNi5HflLmn8fR8h3SYZJoDbn2s29cyudPN73Tezp8xPZyTbU3mC
SnoXCwokskKuU2vZAdU4ipuqyGfk/lAFFuYqbMipg0GlrcrOaVFYj+K58kBDDjaTKaTUyqH1GXww
kGkHamjfCl+Es76JO39Ga4uSs5Ok2jYB0nhEZA2RVNJqPQCydlnY2HjeU+4JNE/IousGrOl65kbP
Qx6Y9NMy50sYEs5kdbmB70Baq66HvqwqxjE3J2R6TdN+FMGi6GFCW7b3JUNMxPlJStjYF19DT60X
WezgSyEKgazsPYv/Q6/loAPkJ0T7mzHE/2aZdx4OVFe0jB4OHX3nIfGVv1yfUrNtfo4DNNEjmlQf
OZZb3w+0avtkxM3bLG0cfzeKiO+QGRyKkZyxJICbrghVTtmIw0OfjXfIK9fUYivWSslaG8UmTFki
Cu1TpjARpeaybEPz0OCA9su8owdWA+UL2rM3QiEPFJJJbM6/duXRh2Rc/0xM/Vm0pNYRI3zXhMSU
NSwIdMdbywQWlmHxvfxhK4Dnou/dIoT+GiV4fXEHb60xfohk8TQGzhdFR3aE8eA26DoazhBEpix4
hsdTmekUBMWpcSEHhVm1qAoGk9x6tJtpmFU7lp5kNQAiQq1klQ2AoPDObsWu5e5KqMA3N24Odq1w
k9Q8sNhuvOaTfakp1ilJfe5UM11aGr4wAit6hKkzs2s5LiT+4UfeDfn4JRHjAUAV7fd+PXDQAt/s
Zp5s70dPewErtVZbqtQAHslssfIVFepPfoYUxzZrSon6xu3F3RhQXei65BkL7Gm0zE+mCw5v5Fyb
csfnelH80CESlz09EpndJol2hBA9nZvHMuDqrOQuSYO5gQFvbjCvuJ/mjMsyc4s5tiySb6LG/2Yo
gbaKJ3C2ouvtFxOp+U2TdzaWSvhlJmpU0IW2zbowcVbNWJUbRe0gzAvy2JvG/q7robLkJLDWhaFo
RHB1w97TLERiqYb2TDjuwi7NYZnb4HmDzj/WXQ5trw21pQZFbT5U6vApJTXsE7bFDemzUDCZX6wK
mnqHiASgrevZ/sqgGHDMC81ZoXLI7ypIWo+9Z1XryQc9B20q9pGVCTQbAxF5LODu+zCqnmXIynBe
aJ2KdrbNsllMdBs4bLV1lsgO6ds7nnogB2JAKKiwqiYgcFBounn6oTe9hsp8Hi5qwPKrqk6ZBJgG
CYeewp5pyeqrhhbilh/Z/T4PPQvJS4zhm8YKWSBVO0NDB9Azt1lb5w5u6Rterm1ADpY7lJDTCtaK
zgQcUc2IdP/cqhAFOuSTy2wK1vEzzB5SFhRXGw6ApQ8WbXCmYrBnq+6ow7xFXNU6RL70odii2cah
1vRgOA3LWiUF6A7ShHqklQn9QJSZ8TfSbeszc2nlWWiNtql8IWaSUjIOE4SDC6Xn2ZN9Yh4zR2bl
qY431lBOaRZSOl8Ktw+3nYfO3aRys0ghJ687EYiVnwfROiIo7CxTmt65QjwUYajwAavChvVbhAtM
HNmsrav8qIyJQyT7WPYVU2/XPiGVIPtrgLSzFXRi8eE4urhXCptmf+4QZm6wHGaiVRJBNOolbrGg
NMHxas5A+8sca3Pdc7CXORYMukajb4uguxeN7HPvgMIf8wuREGaTRg+pg41lJLNnUOrvRUgkvLps
nAGU9RhHhj4t2EvH2HZWoSLPHCo5cIG79qCIdTKKsjubIp7mdCRH0xGuCTdadARwo0woY0/ZKTGA
48XA4ZLrKhk5cnboEX3tcwsb0nlgEkb8bFqSAEmhDIK0TXVAd6byiOZUA2aculPi+SiIpHvw0gqP
mK5mZngvjYRerJ+nYBGCpjeIWSllU0GYrJocFEqbUhGxc7XIlqPrjuUNH3Aqg9GhtasfRNPr3VZP
Er9GSBEYscHY3DjcW+jJKeNtKBrLsvdEeHf5Qxf3tsPVir1vYBJEa9Ood8y9YvuYBXg9ONvbKZ0z
ddlf0UCZaRuQutsfWj3zncM4WCoBTFVJPY1hMyH8hQB7lFsYdQlpDzSjO3Hy0PoxVBYpoJcVzTi5
GR342dCEOWqoyhUj0jMj1DlrdObTRjfSnLiJWWUZgNJr4M7Es9jitm5RFC8qokOCmUoRlY4bibMJ
U3Vyp7aegzJiK6kPA0dVBdNcLQM7ivOy1ZsHWzcifY/KUg8knYJQGZ/GQmFxQzglVnun43tsE2kS
eQTnohaPRB0Z2TIDXuPe2u6AlwUvmu+tXb8b8gc9Kmh25obni4PEs5kcst5kHddFxoACRC07/dxn
EHkeCDh1SXAyUzFrI32APuzUpO1EJm2zG4/r54dR9rU44LXY5HXM+GJ2tEY3lmd0LkjBjnyQzu5Z
uBYBCu5vPkSC6GvsNKQrwiYykrugFhGhx8mgurium9b0oM4WRVR8w0ljGsu+SJnjjOPENKxH8AfK
oxgcWSPdxVzcMBGsOl1JHbCGo4zC20IhAWXi7HpecBq9xjLJiUGPMy9xjzFhp4hFiHguXX8tzLrk
HkkmWL9KiKPocV3pZJkKZfN+JQBt/G8midc6wITl+c0cEQQsDttS5/yvBGDLh05HNiI/cNW89eZX
NhMlUWKlR6oGHP2zkzHHxWPaIE55/6P/aXl7/ejT33/76BASimYaGmia2PBvxt3QOLTAqqMhrOX7
m3jrC0x//30TalDbcHG453RdPpPEQx5ah9WxrlNI/GebuHJcxTnd2pFQYOjemEZll30lhTK6Kc3q
A2/XW99hsjL89h1iKx7oUrCBPh2w68VGZes3VOpBkkolQyb1j76HdfU9QolcXVU4kdKpqA2WHmXJ
rEVN+P7bT2/zN/WqC73lt2/heCFio46DXYXYl+O8OqhOt37/vf+0Jr2eSNqfe8gNO2kmgvduUE16
vXGjUcKNUlY3dT+vxPf3t/JGmc++sgDaraoAeuNWbepPDrWA0A1vjCEhAoBooyifdfgamBy+vzEx
ffa/2V+TseaPo17qoZp0iPBUtSsilo2dTo+JrLl2EZhOfIxGh0Q9dC4KetjOBZOtMbfSSReJR9wF
cW9+hVudf8BBvPJi/drF1tUuJndPdWDxBSw8E4qFJSqbHrQh7iJmJ37w5Ic+FRcaRkk400YrhGpf
EygmqTSiHGnt5NP7++WNMePahxnGcMxJJZwuhn4K2lODA0xtCgmjtJcwIewPvvBb27kqr4L1Gko9
Z+TLkNvozl3mAcmARmH/Vw7C1/15NWyT1sVNTExXGwuMg2lwMZMy+6hOgBMvIHfVJ+ZOVXuEQXF7
fH/fvTGQWFejuW7mjrQqvpNh16DEByhijF4oBuwo+Gd3I2xaf5y1RusnpVFzjSC3IKN2Kjx/T/0f
73/+Ny7Aa/KY4uKEshIkryaEW4RVQKSbz4ESbIUvNk7DzdZKTkOV/MPNXV2BeWK27dgYIIXTaOeE
4caOJlUGjeHoPHbBIht3Wvz5/a/2xuhoXp1uaT1Msz+21RbuEWYIVZNk9f5bi+nz/s1IYl6dan1S
OjCXeW/R71JiKtKpoxVg5GXVOhZfC13AwNJ2CFg/GI7fOM8m69/vQ1cY5rUXOGyQxfaNCmulEaxv
6vyDofGNS/MaBoTqfTLQ85ZWDS2vEfo+d9XneHLbSTv56Hb41lauZg4t8rU0CrhAc5IoWenQwY0W
RUcYSxIrHwwCb+2oq1uuG6ZZEkx3FCvOly3t6s7Qt2pvfHDk3zqpriYO2ITEmE8rHMCYqyYqN4Or
P75/Ur1xKZpXt4MqIWwMnhxDCRrGgsCuyYRXDBujnMpy2d4kTaapH97f2HTe/N0JfHXj9Y24yNNp
ijttpCN2iuqPNIedK05Tmf+fbeT6apcNjKGIOQTiTmNVpEgIzCEmKSYKt5T5UJsYYvH+pt447NdM
Mx0BtDOqjMMjMXqSRDAw42tQqO+/+xuHxri63McQD2YdM130SKq7J1xqZ7JgHWz5pXSDU+Dlt4SC
PjWeFfyzW6VxdbnnDYiPSIIjhE52GtDFLuu2oP0BdRb6RvzPBhVjuk5/mz+WjkpdcZqelrFCCfib
j3Dc4R75/k67Iun+uh8b07H67e2HwEqiKGLMSgP/YNEvyFEvJmSPYZ2Y+UH0VyKtH2ZEudsoGtQC
fnEDEeDO9npEbe75/U/xxol+TVdWIqvVoopzsBgd9PnQW4qKeuAwM6tvQgvn72/lrdPvalgYZG24
9XQ/YFH+gg36sTbyraZ+NBl/Y9S5kLR/25P0kNRymM5u3fjekgORyuGDg/TW7rkaB8hTyxVTQ185
ur690JXcPTRxqFAARR6nF448V0FvfXAs3voaV+OB5jTocS2OBctrXVux3vKa1TDgN/lg3fjGt9Gv
b/lEI5JgxmGwDJqdMlk5OglvxtrCP+zbq/eP9Rt3Mf1qMGhcMtxQRMib0F6LKVa5JDT9m+w/Aj6/
sZf06cv9drChP5AXOS3hVf7d+dLslsMYlh8MlG/toqtr3spVD/j2dAOrvFUvurXWCnJgJqMqXV91
+f4+EtOJ/zf3F/3q2veK1jCnes8N+l86qAmx2Bjr6Q6WmzZ19mJQ941OHPxINt7g3VaqT9OLlLDK
du/f/whvHaZp9/62G23WMr47Mrhh5p9PTT766jD5soXWfPAl39rC1UXPDafLFY8tpDHOdTWlQQhk
AFC/G352cVO8/z3eGFr0q2mBKzKM2QPnNPINcghJYrbSlQOl6p+9/dUAMDZOobYFvWVsPjbmOFmu
HOi7cwkR7x9eMFeXPREIeUA1gXMBPweyCvJ7kAEelTj5YBCbrry/OdkmMdTvh7rNmoTsRGavUIFv
ka3cI+p4ImHzwZD6qUqdZRbQ/H5/f71x0K8p7Mkox0LzmQqApau3rT1s1ay7dYvqdnCb9oMz641j
rl0NAQ6U5gByE+O9Pk7wpWAMg/ngqEa1yq3Sdj/4Lm+MBdr0HX+7RLTYJU+WuBacWFhrdHBK1TMa
EwyZj1C0PhiTr+Cvv6YBE4Hk961UMWYYNC4sXRIX3Qp1/QAdRK30t2kkvpSgm7XG+4LtYxdoyaps
y7maNEfXIaRgCO8Ke6Ic1RhnmlxZ0pSYObEDoU67vRzP/x0Yzf/BJBUxHc23WTPbrPz+kv6pCeQF
PzWBuvsvAwWdPQVEw3sigvmXJtCYolFs1VEtB6vN5ZF/awKRCxpAm3Rbh7MAsX4SEv5bE6i5pKZM
OR+2CbZag2Dz30gCiauYTszXC90GDGWogq4umHjN1Zxr0kzk1DLVdVLYyyi35lmZ9Ls6B+VWuVHx
FTeKHFTvJfNaOgZJgwLLNLvbTA0hfE9PMCRWk2EIH9DtEvdI7N0ylq71uexRxEda/tXQa3NmIKU/
uIo7HDPLpMs5vdJE4arSlP4Ut12yMoaqXbuYXB4xkN3+fGuzEyBlUA0Zoefuqg7nfxohpu6N+jhq
QXUaZAGvvAugAVpIewInt29LXaT7QQeUimAreRnUdldqmXj0+7LdYFOB0jS9oLfuHF/YX0zsXFj7
E6QtGOY+g4H5+TrXMcOFYebE7LlW8JABW2mm97MaZAFhN8Joj1tqqx43kU6ZsnnTSNPINALiaYjg
m0cL9zBcHvj5X4mmoFZGmmaVIiiXJkAKf77k8rrph2p7x8LMms0wPfn1wcsbVORl7cIYf8D01J+v
f31eZ+E9b1qHCKtfb3f53+W1l//VjoldT5XZ0szI89TtTl2XQXXnNIX92HMWnNK4e8ornd+SqD46
dvRyeQzotXkgAuDH5THfSJOD44H/vDyoRqSAx4Zf/vy1Mlu57wKGmcuj5mi2u0yj4g3Ec5yFtLO2
YyFwfncEmzkiRR7kynSp9rBbUlqnTwSKk5AH/md9eZTV54B5zpVba3oyi2D2GgKk/eXRKQmOuFb1
eHmpI4adb2S4zqanKqTxRhNzOSGaeta7cXfsMd8sE8/sj70xCqyjgXqUOL+WkhS3I1ObcUkKiX7s
Q5vMD1+YKO0hA0jh2UdP6dtlb2XukT59s/SMQTn2+BCXSTFAeajscslTwpMXqsWyj9P4RPM2Jz6e
tPG+I6VQidP8lCXwmeBnlCeP6J1lb6T1qS8B7NAtb0497Xoe9bqTrIxgmTjecCJxS7I1RT31DaaI
xPL1Ey1Y3FaKNNma5S762rCwK6kOyP7IRUPX2hCKbe+UYatbIAqVZ48M2AXW9uDcj2BKYL+iKBKI
DLzQSM7SsQVaTGgkjAQq7+IU514bxkVCwu25LxrCAMhwP8tY6xe9IJw68emdekY6nnsZtIvEKcQ5
S6KG92t0tubXix4bzDkh5XHRG7l97mulWChVTeYeH4utOcoZL2tG9KOQtz0Rw3y3OrztAbyytT6+
lWUX8351dst0Z5gPmqkflY4kH1vIdlM58fPlNw0f3+nyv9Yu5KYLxu9Xfx+57NYRBnw4s7z89QWd
kqQoRyv0cL/e5PKUWi+slaWQ5331gGxls/LoZf98wPj1sow1zKoVIWadX3+7vJUZ9toyrwVZsWMC
3vryx6ENy2VkaMD6p0/0+sNTUgAyrYIb5c8HdN8TC1sBo/z6wGVLWTKWCz0nruLqATdWJemVYTK/
ekBVQLuMhM1fP0AIfDsvpKb/fOD1i3golucmyqLF5a1eHyighM6waZfXDySOg05liFGd/bnLU6Nq
ZobWKIvLu7zuQCwfAMBrrYBP+J8DenmtDdaZ9q4jrh9o09K88fVGrq5eEclsvKnSQc7LpoLyiOBT
F8J+ZFCZm4o9fELq5a0bRcpll1bi2SoyFmv+ZFANlCPEV2s+FT0PXdmpe9sc83mbZCiQtIoKlbJM
CL34ZhUlxkDhz7nAjXkZZCZ5hZG1Vok7XPl21T0khvsNgaDxjQnYyTUAXwkd5EhVEs1RskxYY0Mu
Hm2/vdUHg56sA9HAsWV57sCQzT2pf0r8VNtnprtPFD+9vfwonSY7NlOY+/QnCz7JQiE4cY6SKD5F
WMNXbQETmQ5mfIKSRmtIjJmDjy85XP52+XF5cg0bCVlmY+3JZSogWJ8N/FhnfMdYCsk7hYzg4L2e
Hrv8sCf/TFKS40hQ8M8fgzt2R2yDthDFYiwy/1CP+UDacXBQij66xdgQ3ar4qk8FOt7XPzVKHMGV
3ygyaM6XP8uSpxNkin7eNH+++PIkvZePZV7Vu8uzLn9KGjsnWLvMNpe3v/ytC1sEJhC2Vq9/K0yv
miMp0hevW6g13PBFK3G2TZ/v8lqYXN0KBWn88wP+fD8wbxtFgHZ9fT9LZiApHPM+agHMzITSKgfL
BUiSep9sGCNz3dEGvPP+8Fg12L5ISQtgwC5gQI+PNoqWFVITQkAVgnGr+MktXDEJZxzqq2b8ZNak
ntZhhU60VaKnLtZSRM6EQ7eZ9VwNfvoU2XRyCzHo22b6lftneZOVgbPvoT48VU75qeQuzGjKxMed
7n+qN67rsvTvLr8l/b0a5vKxG+vnUUu8PWzVmZGS4BMabbWmTzqegkZ9ii05oPevDNotnY1RG2ym
zEvoVlIZ57E/flLLoDslKakRupKEq77SsOUlYAVdT8I77kP1KfEQ/4BfDfbSVjFLG+JJ6bIVscL6
nRk0yWPcvkxBtE+FMMOz31toLMtkB1MjmsnG03Z5M7gwsir9CZiGsgrqMliUQnn0OlMFpREScNdW
nOthHyxUiXZOrxGJCfA6Wz/xuydrxHMn4OkdLr9qSnIoNDW6rfL+pWNue+zCfehwYFpLGHe5aS4v
35sM5eE41tl3Oo/lQ9PyGYj5pOERZ7PL9wRvJ1bpSN3DSLGreRWfy1ZLUGBZme0Gg+CGyw+tbwky
JTTkSUTJZ7/QGQH8cnK1Y7YQWvmAXoJ4grLtliWK0VxXtCe99PojUrG/Lt/b6dtiix1hmF0eLNIK
epRkbhpncila1Xgq4jycG5WEOzD96pAwjc1d1w52Lv1bFIynosCWGOXeXYdd8wFd1MzVQ/sJwAvT
mUF88zrNekKt6qzcPF9aEakFRl06Txy5cpkqOKfrxCNUpuYaagvKDLJRCNYurPu2HA9hYt4ahQmx
vy8OtlrZXJW5PKSwi3Y0CqFXeNbOTQN9o0LeT8fyWLt+stXV7t6fGNFmaBx8m4aoeRuGfn1wENdZ
lb20ytS4txCmaoittjl3nsBoytVoBfiTs3nTB9aG8dvECtJbu8v/Lj8yozc3TlgtfBWJbdCUGB5s
kvIaY9tHYb8qpfrNU7phjgVJm2E68XZDR9KdgxzTTErJZu7btDNht9T4JNJoZTlju5Ch75y72oNW
HUL70h0bBwA5B5piPQN6xTzlqIz/ZraEGt/ehap1inL3c1OkwUNK8PimlNF9TpMGwxKUh1iRZyMf
R6aXdTNzh2BXjuODoaHW6rt0WVqkHreIGfBhyAqTiBuj3y91gnKH2zICqEj/9SbVRlS1ivbsdxmD
uK0OpKFrXzo/J9NnaC1Ul/VRuh3RDFbyhYFwU+R3gTobUotpee3uUkKp/dgxyArKCvJXy03jQYJ3
/OOgZOMyrJwfuZcxINX9qiiLlY7RaWbElrbwPPK2HyM8RCuzt1pANMVXojaWaVQfXDu9d6LhpU5r
ExOV86MjVCmzQIC6YJIwti58w31GjvrdHA61bdw6plEsvMJ+6bRk3kfw15TUMuaF6byURbQFrJ4s
/aJfZTp4NozJO0FoW6yhJvR02KBZooa4CBZN4qNvvZNQDm5wSCCArZ50xJxzwVRXQCNKIUqgSQzT
WWeFnACFe4rDqrtpS2tySRCYjbgcb+nOKoIWawzS/Z5MwJWmymKGkI57LKdhpkbuBjb6RisRHKNY
zGf7fMBWpdrFDqx/m/SYJVwLToCrhYe4Hb+TOxoW6X1e6DB1bO6SEjpN1GrnXEtOQUWvFibjjYx7
HE/luM0jEuA8Fs9J6ZZzsyDOLwy+wzNOZ1FXPKLlnAcuJVJ4sewgLNcxuwmI/2jjB8pXSMuXGsZ1
7K8BfQBs6+VxnGQweKkVaxlV4brrolWRRZsprnTmNtodI+06Hlok0VP6gm+WC2FP4ebN+OK25cZt
mGFkFZaDxgiOR6/gdIpNwbxShd1UCTTnDaO4+snBFTDTDPuuw69gKoBbjOLcutGnXobawjWyo9HU
CvQdTBpmru1U5I7ogLdIYyBLaBkYLYiCjuNjSTD7JZKlahny9eYaJ6gVxERTWHGwyo9ZSSRYpvK8
kaGWszgdFy20QeLT17mK1ttwI3Vz7zt+cxge7MLIV0qiJZAqRH+D9gO7bprCZaw/aX74LCBT36C7
PZEbBmOWzzhL+xgld+4rsy4aqrmXktw3xT/Ruy+XCbBT0BXD3eiS1zfx4CzDtG7M/C9MRzBpKkJ2
6tCId5m0sBr16RYfH06uwbjViEmMXKXYjMSGz4ZxFE9FBzeHoJs9OPd4FZB5uOgL8VxoBkwa24JJ
1+UV9jYucsNMqcRkQj+ahFFAuRHBsopNJpxqvydFWj/W46omIuY4DmO2KaIWxrbS4PMocWtrUDoi
ABQmsn/skCqTJeaQNoL9eKalLM4G6DS+5T6ysuFUZGQFk4f1HGMioI+kEvoWaHCwS6ovCgpRyjx5
sanK7MbMqnLbOQNlIrNlOALHktl3qVfkh8G17jXp6PvewvWgafHR8DMgDWpabJrBfDAHqgIwFEyq
mO632HO1lS1FPI+qMV7rNqBVE1JvawCeK46gfbWZo+jg4CtaLHCCUvkjlOs894maqBz9kaRlnNtx
nG5VY82grB9kue+EYizKjGSPxElbgol0ggCHYa0V+m1hk5EUb6V6UrEqvCSdJmcj4M3CJC6Q91JT
I9pLybSiqClQaOwqpeWYGB4noByamLtp1R90fzgNYKiSTHnyRsdcV7ZyEKHrLZWWhPVgHOsnDzXa
vA/Kfm4Z7pGWl7Vx27s6JkIk078DtTJuuJDtudtxNpp+4Wzbrobq1aYYHUD4xU66jQI7JPFDe8QJ
ejZV13+oplKYAMvahoo+y9XUOpjwbW66uleJP6/XVlcTJZ9HwzwRXrD3zR9BpHafmwhrp+6WqJkB
kubJNwXn2DqompLCQtmaJByoq8bvuTCMoFi1Sfsydt14F2qr45DX1tLU8T7lDtLqCnGFqQ86SNAp
EMELbIj+/nOh2Pkm7ZncxNgOo8CRHPHsVJD1Ag6HPJ82LR7SNC43HnS8chzEJsMBwDWaNwfMwc9S
L9WTU4zu1q36k+WALpri4oHk9Aoeq1De2Q7aLdnX1cEtTWfXK4gf6FBpT8LQHjs7Sg/W0CgAPjRz
xfX6VwFYwxuD4lxQJDt4uB91lVCVm1jzwUdws5vJ3EhWsEzQvKsEzwyI1s9U9M9229MoqKgF+L1P
cFGvyWXDXgvVZoYkqV11paGcnCbgh+rOm2nezZEFCteUMMqc2F/kiTtSnPSYA8QTQjnscGgNx9qv
5dlN/8qj0ln0URIsyMIBHKUy5Rf9i4e8bw8kL+Y4eNYN4ZWfvSrcVVVqg3TBQqTQHmsCKFAiU7o5
RoezCjllKgCyWnUIejAL9aVzN1ruKvQCEVxMZTpqPy8UHjIvV2bCIo5DDZq1cARfTz66JWwCPzMf
nVY8NOc4teHseh42VSMWN6VpdTdYgWyfhXcGj6ByeS/d/h6isszZKTejN74YpM+0lfWoi/qpHSxs
t4qcpaM+7Ojs5wfF0xgcpv8xg/n3/zwwYTOAc/H85wMUZnpE4jzn8iOC0bubmKry9YHf/ovzoOQC
ohX58yWOX/x83eXXy/ZAiSoro7U+v27z7z4HjtR9WY0VBdg/Pt/rc800Khc+AdMzoKfFIbf0+D+f
9NdmNZVCp+/trz4NqzVr8b/YZ/n/GGkvJlnN242Y/V9VVss/iP+XV/yb+E8nxjIJ3dBsvCK6Te/s
J5xBs/+lTt0WlVh7Jj6gGH7BGRTN+ZdJrqTDHZ5sB+pM9EP/Q2fQ1X9ZVLhMx7J0lyaP/l91Yuj8
/NGJcUghEBaOMdXkFkPGwHV3OijrwTdH2wO1Atwea74270fC1SwLAKKjBuVNUWftnAp2jqOpP/tm
+CWsfVAoppx59lyTQl2OzKeZHRAaRPWWXoy81wqoObEB7CXCwVtCId0Q3HYc3WIDfCJbpB61xQyU
HEuQxr/BjrmvlDbYtFZ4qpjQLvU8KEm3UwUA940Emr1o1e6TGjnO3J30wLjiDhqT9JkIAmcZwPhZ
+q005oNKLUqlSOa3TXUetKlk4WqEfNVuP5NObGy1qN3YbbrSyh4Qwv9QdybLjSPblv2XmuMZHD0G
NSHBvhEpSqFQTGAhKRJ953C0X1+LzHstm/cq76zMaiITQEqi0Ln7OXuv/T7ohPhBOeDpXPr441pz
QXCduUxM/5k87BtE/nyblHCnkw70Vta8EgUbLev8rnYnFWx1r2kwvQnbQawHxxjXBnPeST03MXC/
2NuZGRQ1VTETzQyzBdkJfDosLSYixB6sp6J3gkLHDKycS+JJMo0zhHUuy/O1Zhjl2tNwGHkZrt44
I/3KxeuuqY8Z6MtmEte89UhMSMGKO/MzKTTFLk2xQXbZFTL6+yAzOwh17+LVxqutuuIoK+1qFAj6
PJ7lEjiWMcdnJMRvLuetqOE0lfe1SSu67TTXbyCjQP+JFeFzOATvndwoizGiojYp1MrWh2IndUie
tt/zlxP5qnXA7YcYUyeOXxQPdbVlLRkv8sJnFt53xdqoP4kiClcOKK1ABY53Q0bsBEYPsL3SMspC
TrdsB8OjwrzAuK2v2xgXvN8TgYg3KmgUGABHjwLys5FUw+vYuKWJJZxwMGpA2n7o8/PYDYQyLrue
98q4b+mZWT+NyNBY8iXMt/r0g1r1arSn7BuTD1GRqUepXiPxPDFr7aU1R31fE6yc0pkkR/wYFfNw
qVP7aOtVfuwljs0q6kmaBALE0D8tyBJLl5lbW5fY30ScWRwR8EkLi2Z3baiDY3YrvbXpgDdYPQSL
jVXvtL9ixXwfhQPmdibW1djPYBzaN3M+M7NQa9CE7rJl0mplWrlvegcusR/uvGpa663+2+T6QQ+P
DkgP06Myd1auoTCqCBAfeX73w3olg3T0qZmUuRDVE+hcan6QOt1Z06eOfgOAX1jzxqYqLknX7s0p
R6ASR4LmKMuO0lPwrBMm8HdbqdOBZ8MWH7TMiunp51FQZ/Y7XeYXkILrtCN6bkqwhxOouK61ESrJ
NMHDi7EwtagEdWHP60wVu9AFh5il723STMQfJ1sHRlUwJ4qmVr9jBbIa5fBlG5Cfvbl+9T0nhdw/
2MvOGnAA3LNGgMK/S37PYs4pUoY4PxZNEf8omTTOFr5PwF1pjn2580gK1QwanywpmLzOHsRV60dp
hPFem7q93e2b6G0WTJnAJEQLA6oUQVTWrTKnl6huCcj0z05qE2SNnW7t2WD8LLHN6UWy3nICoBLg
Bi3rVQFCPMy9ilhG9Z9G1FfMD3ajhaOQtnq9kQbpjDGYKsXa+x4lqAXcAeOqteo3UaHgUO5WSn8v
LW878xOsp6t35QBDYJpxc3QsHcW3yb4ZMwwoblwTNA3kiBkOlophTwG/tzOwo2VVryLc/zD/k6Py
qsCQ6i33hpM7esRrJgQoSG/IN+SZHyPZN9vUcxcGzu+dNGBfyzj9LoZC39tO8sOqgEBgeP5CUrAG
F7jSUnVQkfbp1tkRPspBn60DBva9q5FvyLD1iw4rbQZfwi6YLLzjo74RCXMxb7Z5ElGCWOpz9KOr
LbXB8J5ge3aPOtfROCYG8R5mtCZ5+1q0wxsLiRLCeLGtDBC4KZ7N3WizIIu8D9/CjWVWYgQ43V31
BJ8vfUFjbc/A4Ht87HEVlkst9NaTYX5ZUFYC3ybWRpn+ReXWcAnlEKRNFAYtzfwgiQCLR9DQvBp1
G2PNpWuzYQkbK1qljFaonI21sBPFM43E2REtHM/Sb1np1OvWUGt0xZu2GpOgrKZfRuddp1Y94dG8
mn1afLeaEVXc6MfbqB5WnZuhGYi6eudy1sY2OVcWUcROxXobNiHN1pM+mF+S4FegCXG7Bt/7rHkQ
V0tI9uRmZCc5q24jlVts8moXdRP3oGze9SkP4BIMWI0DmIH9k7Kzj5CLInPL4mMk7dgTm0SWH5Qj
w2WKDZPBWg37KPusWfqs2imp7yfoPa99MF9NkZF04//UfOjNpKTg1g0P+GL8rST1s1Ta9wJvTlyf
C5d7yK4lcgsN83K6qfqKOBinFWu/0E7dK75T4j3xmaN8yqJz4sCqG+q4Xif5JwX5LBCFszeE9wRi
p1mxxBrgjo7dtgKmyOqbUw8ph7bXeCM5Fdi3MeDJr3GXtxBilF2vWoI6puq7W7QyaElZuXEnQtmv
nFXXdd8BDN5Igi62fvICLZvoCmBsXn7HdALpg9/CmkWJvRIA2NM34Uw7Hp7wQUjBXAymNazzj1Bi
sbdDF4TyYGyg82mjZxxtu1u5BUvX2MndJTbab7GeP8ezhRkiG+HFjJxkmje/qjarVqQPsH6dGUAt
soFYotH6I53FHd0ZpmEqg6HOd74F8LXOacWVLpOESEUbMvJYMKfVoWrjY9OSuTSM/HdEWwS9V/2y
eCihTcnKtTEDt74z6vtEHcgDcO6MXTfMC2J5vpWdB0kYcHZlkwFN4PMPpaaX+60EQPIX07Cvyk/1
ha9VO3sg3DUnEA9idoUpqmMB2bU/66wBjmW4P2P9vfarnR/3NGOm9B1w8byxTHq1ntzRUA0S2PQD
+RRjnn5pVNA3VYnxbSAdpYmcfpn6Sxfn8a4mTJhKMzQlF57LQKHWBNpNIWNtASVblbr4zbMFhWhX
50CJLzFvim4ma8plMud40l+bpToSEFoRJweGVoY8Taxi6SXWk32vY/cJlRtFwr2u11vNjIyFK92z
9NRzeI/kkeldy941N7uF/pvSjYzNfAuVy13MA2OV7YVH25LZU2d/Gh3sWjcjFAMvzdEfvY7hB9Ij
QvelRpztEgPWj6j3hj3IXgqFz2bhoicljFIvynMsgUxPavqtmikp2n0ljskgXqFrj2uYmgGAvacq
VNbB7dS3ViiaV+Y2T6HPNsMLgoR+65Tpz7S3J2JXnDtYmojrWtcvlrKekZicTAuCn+VMbuBI61uU
eMvYbRZ9au38Df0YP5D4QKnb/maO/SHWMO1lSX/OoYCDqwfErWndotMqbxkW4C0Jp/UgEbX3yAlr
KVzFzaDXzqLzs50u5T7xZcGUDF0PxY6dn5gvdUMhD9ToEtiNnx7DSL3UE2JO5dT7vq3XhlbbW53D
UmIyh9Zwzbv4e+LtOYtiUeXNCRPDhdHue0g7EdosM5iKaAQLywbIW+NnM2WfVqNOSna4PaGBjDEZ
uKQ9AtAYdKKx6q3Sk3WnnwlXOPl+ZMEjMn4Z+bg0u7vWEMYwtvRjalkHcBBqYYjmTSura20WP2w7
NKjWAiCZannpYhBmsvrNGd9kGI7BDJlo3VTjJpMQ8FspV1nWtctBZ4tQP3J1K57Mi8Kk+mwnBADk
pfdNz8ZPTxftXoTZbyhaF6roec7rIglYDnLtNPKLtpR3GHznUHjozscUrnO0Hrz8J3JOn2zE+nPu
p6+8+miGBPlWbmZnJ9I3hJHpJESH+rbr1Q/XLSGU9d7B7IkCrxi1NlZTQGen+d6vQuV+qH7aI4z6
MdE1XJsZMWbeISR8RBX2TwPd1BJQK/d1B97JcdKzLohLLYBaQrxPyYH2nyPNwtTXhzKoYgi6GjK8
diIpp5q+UoyvbUq4izGGQQIfnVOrvctUJ/H34ukwclhUBVlMfnqMVodcB0R4epkuQyP1EBoh/ChH
plFGB/PYIilCVeZ7pDcccCjizFzdhQ02GZ5VdzL0+SIbk9l5Bfe6KuubrQqCJF3/heYUfSKjT9aW
mi490DGiBMqDW4mt0+5rOu3a3LKkwctNKTRdEM8UbaY0dknbvJmtfsPIpCFdryTFVbjtYcoEIz8Z
QoiVbkRP4Ti8wKl/H4jYVp4yFmbovU14E3DAMm8DzPERzpKBjRyoLpyXhTExO50AXvV3XYbJ4LPM
v3ll9BlW1Ps9j7GaeuquctMfrh2fZrP/TdezjQxpx7+3JA7YY0qjo9NP3M4An1L7NaISOPXYawq/
79d6aZw7n2i6ulKffpH8wEU+BflTBwgDw33cL6U2nIeqvlkwaHA5HDz9WfTR92KqIkDFXbo2nCKg
aUfIMpJ3vfyAVmddNIcpgp2HazW7nC7iM/0oGhdg23l6aP6vMmaIAWdVrqz4HUIKVMUiQl4GyY1K
+l4hrDkl3oKk13qVWMg5MCHPJ28shpUHGXGNAudIt1WDqkXyGXgw6BNOXATxwFjQTBrklW4+gj3q
DhExGEXbfEyhW50sUUwvFYC7FnnqSk8jP3ArfYfru7wk8ITroT04A7fRYPbTBtS/G5i++FbGGgW+
/lfNRccFOx+ZqqhjUo7jDjX+RNIVWTfYputly0DGunNbDEm1klCDnuplo3f9xZZhs8yoS2z6k63l
yACmg6Z51s5RQPh8n3D2VKar0Ujd08QjRBXq55C35MDb3lKl46uWaftZs1NototpIpWsKV+o5m5b
LfrQ0qxZltLfRcxOypQOi4i6Z7NKvwZ/njZDX56deLwHOLjdsiQKKOPzB64djctMZUfdcgSlZGBA
DbPzhRO73/1fYNAuUIHQmvc2cB9Sh0z3ja6rvghiND1q+JmY0Vc8Mkkh9UMtaGluwtq5osDqVo6T
LOlGRaQWteUKYO5bXg5U+aldrXuRJyekg3COuzlZdBED0ZTkII3zOOFiFc9grGcdpFvDsmTQlbdO
XdrvoAPDyDmoGE8iCs95EWbxPo+bW6crguoQHnL/t/d22K8s8/LVZLraQQ4nQWMuLq+R6b2WRn/u
0sY6FDTgVNnVi2yyP5Ww0OT42mfjWyjcQBGtotg7FjZBc3Hi78ZZPQlLsAxHfdtXFqcDbI1TLekX
0Wof6DXFCZIDoiy4kS3/kNYyvDFnLrsgKlq0Guhmg7ya3iDl/2CG9am83tmzYg2mlv5gW1Xwebk8
6PeMS0NVN+mQFgbIh47fOG5GYwDVo0/ucSAxbGdSeCo8x1izrP+Uxszvn4ZXvUNtPE/lCr1ZGJyI
F8oC+HXPUkKwqCItSEzcwnDfDoDY2yO5unvKWpu6JFtW1WZAC6536YhSnWG6SDbaIu+UXE96u1Nm
x0pBthtzAFshoskOtK4KtHaiA1JvQp3KUG8S3+h0jUG+OritGOtbXRdbMO38UbP+MgqkCn5ts24V
VlCRbv67peD/jWb//89aMqXc/3st+fTz62f0s/38Kf8i7L+bYX8vJ9v6f1me7/u68ZdiMiGxhoWS
3sM0gJXwwQD+l6pfE/CB8QCgGLcpJJPt+qdismH/F+pnnfqvpetUrfHF/jvc9vK7XL/92/afubt/
ywP3DLLA0RQafDjb4I85f/MJDb3wpQIOBE56oGwVLdM7cBodtuH9IseDDIuOIBwqSL/Aqi7R4slF
V8wlHCqC4Max+W6NzUV2abEwZPbhjB9/Opb/+rx/+Xx/dR3cPx/PRBvjA8fJx8nwNyOLiSy5nTOR
LQeX3jrIqYQIopaKpDktq8n8chKkm7Wenx3L+JoVJaVkQmg3favGbl8JFXg1z74k5XH6z5/sgTL4
/QDvvv73//r9k9kWjGbOk28Q6/xXi43deDoSBBewb2rOGzn5hGZ3+iE2mUaMib71RnDg+Tw3y14g
q6IAvjYawiS9hlsVDR8pRxHeHPxAQdsNzD901qRmqb8UmfEtyU0WDc0vgE6EPXRE5grrCuXrqpUx
JDQTWQWtfoyKQEZD1BoLAh0+S3GyfTI5PBuMJ8+aZmmiLKl0WgMjiPZl4nwIxitW9m4amNCIF1Uo
APLqxsoW5msoHNYDZupvCUOEWjySW+CP7roblAp0zT2mY4a4oK3ygEX+qQxLFQzj/M1MvAspqNN/
8C75eFfqvx5g+ht3FLZt+BaY7L+del8DKuimXJp1bJtrPFnMgf0Z6GLfHVNOqmL+8TTdWcGt5a0y
w/sQJGO+yGEOjG5ytqJ1ksM4iXeo/QJCK/xAa4DrNQwnw+9uZg1q2YSihIKgDHz6nae6vI4S1Zfp
OfmqGTV9Y+oauU+zNe+FPxh4tTqx9hrbXzm2zhAWMY40rLyJWNTWnWHJczeXOxLwyrVJdTLSvewg
venUUVZaynAol2jQ5p1Xlods7tPV5EbmUs/tbGsV01sMZ5qkqfnomYWEc2xPZ6CAh6HvXxJa4dsh
pJneVNN56oHnM+gL486KIBB56U6sa2czP9stLk+ZoT9MyzvAVQfRR4puviQRhDnd5JhBMVspohyt
OzhRexwL8RzdKZPIDS7awGoOCifu1Cn/KAcCMLTIyzZ0oFEOYFGm5vu9jL2WksG0N41eBaIfoqNl
lU/lnI+Xf77HjP/pEnBZYDk+V7Qp3PvrfzLL5X6RN55H9STro3xlWyzZakeczeZFljmSAO2Bq15i
l0AaMGHeybTDHDVXL2/rwJcyW6ayWI2+poK5ohKpNXRz7MH+YbiGdc67Cn8AFcMY5dR/+OR/tUXe
nw42NEPHhu/nCdf5u1uqbJWnpSYhGolQR7Cvzq70K2ejGXm5tjVi4nLUPWnlVjuhW80i7cEflZl/
mFNWhWOUrJCJ0UdLuzWhCu0yYeK6ShHHEFZNTGwzWJCY4yCz5xdSJShPEl24UO5AoEDmn5jDS2xa
SbX95/9K3G+5v96SHjmpnk4P1DDwc9+f1n86H/i8x9JIuZoQapmIGRdyZkk40A9nFjoEFIuOid68
l9V5CveO1sH3mhuUdr7aWxaQb/Q9/2GAMP/WDOVAMxrSpHU9E7sbAoS/fiTT8xv6lnWxdKZBrk3N
GoNhnglvQVrse/OxD9M1j8kvDb3EasTeOXTpEOCAPI5IlZdaXdpLobPK09Nh38xEymoG4OsoDQ8z
TENAj5YH8BDVf2GXmzS+5y41DjEm3IfkcUESpx40MM3tE7/9T8f7v11FlkG4vO04NI11H7nOX/85
pxtHOUNbXGJBi9de0rwwBWzhOZJWTlVONweY5ykcYmobkc38uCAhfEHE4SfKS3eZ8TBfRvKGocdZ
Wabk19Tj6p+vCf+/nQCuB5NhmvmIzxzi76kBmeigNKN+YRxMn6SO9CjzQKTGGA9QpvtHhZwequRA
woWY6IHp7bTX4rFZU/tIdtz8Mfk/9jWvrfYEHyW6VakN4qXrnIVm5uLqFj88oRlXYRPRPWiVXCWa
T6lZ6DdkSu4pipvn2fMnSnqie5NOYh9bIYpvRSSBR0YVSY5kjq8pGqXrxHU+RmACx9iq00XTOHMw
d0NBPXriABH7E+n+ez9Z+7KvgadPtbWOMGsvTZPkytC4g9XNvF3TDNDXqtOLnW/uQyptT1JL97Pd
REfB7LyscJrF5kvV0AnqHKpyLbiiTGoCp5S90byqve212YxAnWtXntOH+V4ohMWO72SyttpA95D4
opuFc4TKrj5cUoeEOIcWoAEHh5iZPCX9Gqa6ytHsQfFvN14Wg9pwiFY21U3YkuTYmYa5DhA/dZv1
P590g5bJ3x4FnusCtRUe16cwETz87VEQ6QPrnyhmnkDCgaapKD9VdmfTtA87+leZizZaufskM9y9
l9c/tV7HzHPfT4AKOqB8jr8Bpux3aPANnz6OvLUgQw6dC57dyChHZYZ2QDSl32HK6v3ewlvUrVuf
I1ijz23tXx/7Q0LRVqxtx60JRuvdK3+p3rLewFsyQN3DxHOBnWaYBm0XTcW4skdDYLmI2ldPb+e1
SuoZoQ6bDqCsDSZBncbWLF9TgP8EPVQ2qfW8qtd6v6c3A9pZYB2UtPJj0dgXZyQKByPrc5HnzjOR
Mu2KHC0yfe/7YEQ7dPjRbJdtdH28Q84w6mfdNpePFx9f/KS83KtEp9AEnxZJepaWZ6RnkcXEhmvR
ZojKnPRXth67Hi8+NvM7PlxGurGc9fmHC6V2YfHp4crAi17bufKPTUhac1TB2ae3ky7TAQAyLg5t
Wjy+1Z32IkMBjt5uo5Vd6uar6N0efwnxyKJ3jD9tztjvCK/TmbAqBRKNOJudXdfT98wfgsIr+lcq
idOhLcgLmUIbn9TsvjPBYlGRmx7RZv58csNsk3Lffs+mMHAbHdUKd+uxSxJx9OYp2kCoIKQbrfhl
boqtNmdQRHIfC1bKcE3fRKYHNfrpQTPkZxzq5Z3Sl2+9mKJ6XiqTyFZ7fmKW3K0KhYrVM4d4BUCA
x3Zfo57vI/LX0i8K3uJbiPj42tfRSdAL/UYZUjsW0I0X1DP0b0lZ1ruUbnVAGfLm9klzLOc6vTpW
RZiG1JpNzlCHolzD2NUnek0SyJRccydxd7q6z+e7MVziZiRH3AJbPFYGqeXK+y5mo79NXUN2fSq+
O17hHh9bXiL0TZwgKDbv79ALq13lLNhWs6KHq9u3x5d40rzFMApz99hErqRtR5dJqu6W9h2NXd14
/5iipxws8cz0Vb4KZhKumUlowwK5Ryi3IGGr6+M110qfw8yqnx5bozJ/aW7Znx5bOuEqtiRYNTIi
STOFVOTHl0gzwhOqcY3yPrObDip8CtFzXnhIqmZmILzR9qm2lkXabB7v/uOH/furJsx5Cv8/ndgX
57bi8CSUb3pait+FIEc9LKN5Db/cfC3Ic0zdmVUOGFqKx3ZMLq4qrfPgjxYOi7cYg9DpsUdW84+6
Iv9kil333Mu6CVyRA9CU4X0iMuUEaifV85jNxlrO/rkvMSGvUJg49+Cqsx7b3Z826QW2T48v5HDK
HpFvNhfW7196lJqIDDlVYz1YqPtt2jGPl8Nktoh0tXk4OYIeByHHPX0rjaQ+4kWWj4EM4Xy0SM14
3DtpQv1ODsZOb02iMh+btrHgzmpxJzPoRf5Un6l8bZz7lpvq7KKceLD85NAU5boZajTNmWufRdW+
9S1HrL1v0eN4e7xGydB5vNbe3/l4rdO731/7H37u/lo4U3oz4pgei6ina4wmMkhEjoXwvvn40mSc
DCXJ30jNaP59H+V8JFYFhOw/9rk+q3O/1m66Qjflc6s+ozOOz+EcHh9bjy9G2kYBoLJi04z+sMNo
BrxfuMPVHP0z9tT5+NiijD1cm1pubL1n+GsQgC3xsywaLJFPqayTZDkf/fuhozg9XGuERU/NPcnt
voVTKMJ0VB0jnONPtLfoINdEQbAAy65D/8FCw30aU3OM6D35u67T81MhZHZt+AvS1mcSOwl4c+/C
iJmsM5whAj2YmWvlDkHCjwm/2hOTJOPYZRrArRnbkJdrB7OzCQaauKTDCgM5EWHLavbUxexHdSnu
30WHko7b5Y+9MwtFisxYTB5veryg0b7fV7l/e/zIH/ttU38tkt7aP/Y/3mrj81p3WBOXxAwgHJGJ
3Htkg9+qhHJwlYXnx9ZErG3QZPO0Fpbv3vLCq4562PxWDfYgl8lsrhwG5kstDe8GTiQJQAkZG9aG
P8PY9kAWFCYtRUiSc+pNrwBzio3vNniyq356vSc0bYrqrh+5b2ZoE7bNFHXYYHmzZU/bNkk0kN9m
eUwSZS7zZEbRV/fuTJEEYnlkWXu6DdNT59EGN8PuYFTD9DRi88BGwdwd1v75sQtsBvHBcz+Si0mj
yk8Hm5521b/gIOjWKjMbbBnx8GINYXPo8KbRDOJVkOb2NaST8Xix6CjRGFV9sJvZfnrsevw2GuWX
ApfNcpY1eg4hnfgIKZBgp/t3nWgPPFzmE2a7LS3Q+UkWvrwZuVGs9cKOVk1Ttzclbes6zQXTTbYe
7/CMu/iQmsC253fc7PvQILTq++Mdj10jeTsOrOTjY1dEOtTWyWDzPl4E6fYrLPi07WhfnW4yqTJH
5XOfDO456+jT3bceX7Khnje5ZKLoavJf+7S7D8qNi377xz6TgKjUztNLU+WslxtSWhPJuocqlRdE
MTL8zrmPU3369djyu7l5sTGFJoxLjz34d4h/jdAood5Kl33DP531StwsYPcLmQlv95iy1/Xc7RKF
UJWDJm5AB8SNVjkCmoXpDwPxt3I4kiPAedK7cFiTxlAuWjUmZ2OS9cklcB4a5/mxx6uc6FCbamc3
hnuVo9z3qc1gcN+y1WxckvbbY6ML4eDFQoNHEdZYO7S93eQ5Tw+CUwPbmcZN5NNTymx7OsQN2Uu2
9Z6LaZGgn9/PYkj2xDItegS5Jw03zUm0ZnbX6CMPHHr7ZNy/PL6TPKGPip8MKxDsJTjt0z2K4Q2l
kIdp7LvrN7/6dBIjMr04OmZj0V4tvek5cmS+OPzvMfj8f2/baTZujYjT7iWluweAoJadnkVvGk85
uhJRt079MXqTNRmMHn6RPQZYdzehkkVdaIOPbmW2L4ZWu1lmE2J2ZEbiuHN40yElXGqtXTeA2558
J3JRYw30s6tKvTgMsuTvqCU1ObaEQkYaarg/3RRlyjySno5Q8CSbejqRrvRKXBmBAY0gZhvA0DOY
GOqfNi1vczgKMblLvKvuj6gUz4VZT7syMgne8DKykIsBwYLWnsnXkatCT9BtKb87SoKmDobTWG9E
AK+MbJ8TVHaZimS6qEzFO7B/5DTF+irn4+NyZZKKOzqomvQpSsRE37XqvCX/o7Ms/FrvmH4PMyZK
NK1OqvlMXeqf0ogIebdZgbaydchJlAWeYFRpfp2mJ8zY8zomwWFbOb728vspaxWxaxVmbawzSfzk
FtZTGN//HKVpBymSH5MwW18pWHjbNGzVKRzQ3LIqge1k9m+OrqVBGXrOzo1gdTRxjjZvcMwne/jK
e3/6QRGjJYuySi48lknCm6NNCvd0rduWt5NhbV+1PO/RLsmNbygOtynscYWK4DHsy6KuX9lwiilZ
9LNf7R8HjIrYfKYmyCUk7JfcN0gEaqLgsTUoU7yYWyTCQdcq5xret8OWTn7iF80xMVsQmB3Fs12J
74LqRPrUFf2p9OvyJTIp+ALiZBrcRdbFHzNzZWloG3xm7Ke2QJ+Z1CT7lv7wY3K+R7D1PuayMLHP
YtymZsB6uoxxWVo211fYIQMnARxrr94w58TRGxFcdNSshsHUT04uaOQnnD3XGvHDa3yPL6J+GU5M
y8pUI44rZ+glrspA3WaUqL4SepLwXNMzeq9tplrhbGy8q6pKafGNXvESR6O96lSiNnrRPz9+LTOI
QNOi6Jbu05RTvJikdw67YV47mpk8g5ZUFOISkm6c6i3VElTYebopBnyVrhiIUrp/ZL8iulDmCllT
PydBlslkrxBWbnkyE70788/UYZ2cWOYYtCWx3rW7dqyrdVml/U4PtfRFb6M3mzyKle8TgdJPAsl5
HsabtqtrwoRQu7dWMx/jifFuLPj//DTloVrRV7AdYZ08Bu/HpGfSGEEcNT07j8lSNs/6vkzHL5/j
f3RqdQXTLZ4F0c0rqYx59dik29utI3KV8KfO4FSG9PKYpRUTg3jWO1QWWTeVqM7tV0eQViaE8yZN
w38ybOk/aVlBgSRpCeW4bz5eCEeREvbcftYl8VgbdEsMSFmvBTGUwk2RC3uZa53GlWUSCiwqgQre
2daV6XwVeAnL0B9xgooGDKuPpG62vUXPr3xjppKi1piRYCK+exOtIgKm7UZmStWr0dgzz/pRX2V6
NKAbRwQZ2hjkXV2ddQTqt0FHjDnH9V6XFYXupEtfRJ+7z377pndO+mJblX9r9qrx6W+b0T2uPt01
4Xy/svhSWfG8gnoVLR80iIaONU2c/i4tNruF12jW1fQb+ypqhBRIV0taP+yrhQum1CfmZRdh/9kz
PsZPtpsmT4JO9XI2GHxNDeUW9cBPGurubjAOfVki94HF8Sun94YK/S3Ou20uTf1YS0leVzIcBiKm
bkIxFgy40zSMiqhzCyorcx7oSLeJNM5wKXrySPZ5e3x8h9SnW0YUydYRSqOqsvqLa9HoaOpQX/kO
leemj16c2qy23CIQQ6rRXKmkn45Dl09H7shf0US3Y8gzon7MUvgrYyaUXXQ1PSk9Bx2lEGmuSpIw
xmneJuYUXWohuqPmtP7SF2RJ66bV7O5xliuiZHg03Q+SUjlyQBZorHXLdp31c4i2vx3vS98cU0sb
Ax0YeNA7cVAUQ/MtnfSPRDFK3/EZq9j3zENBhbAKeZApzf0xGVOxUxN+SVEQlv6Yp2WGOqEqPba1
gd6HfGEuyzS3tX0qGU4y7PS0YQdKK9jJfXyjgUmGBcq6OX1SUZ0+ZZBX1lJ2l4ZmzwJ3KNqKKKs2
NiRyiDr6sR1ICPckodFz2tJYURm+OoLEEY3Ht6KcxiOeopHlP4fyj00fv6eRJzW/KyOcniC7qpqH
r/Hf30S1//ue+0sRGue1yImaS3RvvLSdwoir92VAiNyLNCzzMunoeu2+GDYhnRT0VK6z1Oucoc7l
HCxo/QwbEyKF9O3qBdWAuwptyAaEvJTYTSpn2wvFsBRViE+736Ioe2YlrR9NZSTkrBmSQGMCJJKu
SvHvi/zWak18Rdq9KJv/w955LDmubFn2V9pqjjIohxjUhAS1iAiGzgksIwW0cjjk1/cCb76+t5+1
Vf1AT2AgGcmMICH8nLP32rRPM1m3gZuQON/0LZZ0nRM8y8ejF+LPBdkSnURkG4dEMzmHpb1tsh+t
zJMgor9+YnVTMxsxmzcHKsJeCG243DeVU48XzS+8dUI/Oci1YqfIITiHOAAfR3eoHlVdfLfMGNNx
ymrRqMiiE9a8thcAzp1u41NsBOYYMZOp0HBTu6hTHDsh2exeFygdxXgE1jZwktJGKDRZl1nDLdzh
cKloIPQ42rdEGW1F5IbrUenVkanNpSqiHA+0h85N2QpVStMdzRRCyDDK18ogHAj5fNf/yjiAzij3
2n3Kwby2Wwc1mWy9oyd8LSgdWnidgUjQdxJ4Zz6i9s7+LSXYirSi1+81K5urwLl2CRUS00S8Ow1G
8AWvqe8l+zgek8M0EHTD7ERbl01kIOJpZk5Q/yOu808vrDBNm+PVB7NwrrrhV0OP8YM52oXe8kPd
m8m+gquysmSlP7WZn12TarxNWNtF276Xo+qPo411n7HEurVt/xbr4+YuarfrzgBv0A5brzCMS5Fz
0RniMIjzxv+YdN5Bm5FzZWrqro2KA3TgMZbRqgRuRrkPBWa8pMZ8IY6pvRU/507mN30EPgbG/mIo
/YksMHk0RPXTdstx51pmtKu6sTq4JnaB3AZ3ygmi7YB5MBvl8n6YZDM92u5rnRQPHbTi1UwldRKT
Ex1DVgaP903fNpco891vYWx+0HD5ChtHnroMRRBUQO5ZA5GEcginU4du8tg6QwRiYrTes5iB3ITB
4MBi/hClbXYYJpG8VOW4V6jmPrShnvaYmtQmksxv696e9y7zQL628l3jON2ZfjztJ8+m7VsuVVTo
WVd76XFB3DiO4nPyQ5xaRo5lyQ0nlEFFO6+XJM1L5HuwBcfo0RpldGJ6Ao+u6qoXJ3QqEjmy4p2h
Pl+M77prJtei9Lwncx68pYvpnJjVHGKFfwzHoJCq+C0r6wVlkcT4cWIkmsC0+FBejl7eKFnU2WV/
nrKC2oqU2QKc9BFU1vQBkc4muA0ZYl/IlYafkOxxhhuy0LgVdZ0fDH5LbGCFyZs0reraTNXZNUV3
wnG/ZVUcv5jLpjXjd0dLaD5GmcEJCSZOZS4qPwsLsReqeV8kBUvKwQZV0XTtjyGNg37su3WikeNm
GoITB8N7vWz4hL+NYw+Iph/K/V/LQ9+W7dZ2YortvvN2etb455C4yJ3nWM6pXVg5UXxpBpZVlD4F
wlukruShPRJSmu4ik+6XKYfmMAn3q6um+nTfNFNv70Pf3Yf2nDzcN02ePbQ2C7MKZwW9DZzOkBAm
0mwkECnXfbDHwt/h1dC5+/cQFjqQTPoc6ium4NEvevo065LTYMVlgKjVv2i2ulHLcX/RRfhYGB0p
ObTpgjic+mNVNv3R093+mOvYpUwKSFCIhkcfW5fP6UL8wPq0Ltqp2vcStFXvNzbjfNUhAok/s9bM
trnMW+xjfoMHQGswrohiSy+VglAkR6n0B7vKvGPldcUKPQzwk9bcxo6qr7Gjo0Gu0m1sO3iSRjS6
pc/4L21SjsCp5mrolNt8yhgYu0OyykTrXPS2yDhGVHWemad9VOWqstWqZr1m2iLZj31aE4OHPEPU
3qmsZQaok4rUgFAL3W+XCtdFoNBXu1qzULLEKIO4E5V7UkGSQwo/iiXN1G9tW6Wbws+eiymyjnYB
csWenf44FGKVG7N77GYb7f+iLpnACQCtxriQooyOsrn5jv3M6bpjHBXUiBNnEWPQFAWIbyN2JIQ3
CTHJJKwanLC5WEgK99LqvHOr59XGUZF3DHsG9Lr09wIlNzaOxjj6Wmwceznt55ESkFLcPVYJgxCv
Mm4uC6XjJAeL8QHZynhpL2SqrnsqnWPfwVUokyeSGKNz32Nu1B1BomucXwA9PzNrdY4iRlWowSPq
B8EXPQI9MWIOvByOiyHgJlr1HDRuXL25glVXXSJFdaTJipG/A4swxBmnlds0GrUb7pXhqQidep1E
5WfZWHpAMvP7MDOR6ZPsFkEtMf3UvzRNlz7oECRQhT1EdFtp94YY/O3IM6huwvwcNsKkRF52fR2V
TD+0fBiJe5wjWzulSmlwL6U6z1W6MzLD5m60RDNaYFgsd4z2RsRK1MO3uLHntr51NqsRT5IbzZvg
mvNn8DaTzvpVj5EWgxKEHzaqVanPH5Ptog1lZwBgsrLSzFuXFW2ROar1m+fbb35MXKCXAYwoneGx
0K1X2cXNhknQzgz77tTn3bCGco3gPWzBdTZa8iJbezq5kXov1fjJ1bVClMSx1iD5Im1wzk/QrQAr
iIiOCUHBHzlaVhAy1ouuBnHVPHyQnTHGVz3UuchObcOQwIAAgRoBIlFv6Hzjs/08NKmxjxSCdrIi
9IvIMLCgdqk3JZXJemqomxqQSeuC3MOxUipZFcRulslE62dS/hbAIFmkS5p3r/PmYwUD3u7NV8PA
gRsVublNzXrcaykENYyy3bYrS3sbhrMV+OE6yVrtR2u3BQC7CtdKixCo6sL0iaZxtI7IhXsI3Ral
kFxi1C00/KZzbRcrn+7F2UUfT8M0qTcrDX8gj+K2jGnsgGDFeM5FmB+nRAN5obm71k4LvuFm7XI4
XpoML14WgZ0JVblWDOBA/uRBN6WAcFVf42sekGcQon6dBCLblpQm+h24etAi16u5qpptrdImmJVa
CVBIUJWyam/WB1t6dVDIMN50WXNylVGc6c8JORqPXc5NTU/KNz+T45Usty8/vqDL6b84jr/GprJf
JJ/vLqu96ADWqz/ABY6Cqih+DCFVWuak7cN9o1zm/8JwLsRewW91P6OSCJyqIuS26urpG6giF1Tj
m9T0tcYN+2wbzMj6IvJfRMIgoGsT1hWt/4I6396WqEDX5PA+IcEvvkuYr+vBTtsLFCdmBj1nXB7p
zkuUgSSspopMdEaj21TOUGGTTyfKxVOpOeWxVqVc/VXnj1jTSw+nLqrB8TkL/ZU+LXfh0PTWeTo/
VlPnfk8kDS7KRe090UnclJWUL5lWAw5xnfipI27X0R11upeQsqKvNgkChVIzKx+VyWW97G1WAcoC
Vhtr4odUjftYIJ6+tB3uEgi6H2MCQCW0uy9u3SR3NYz5UaTv6qiRR+4y0Z4zdaa11mOQ6LPoTS3n
kxO644/MqDe8GB8nCoPP2BuNQBCncmxn4HXgW8+w1z5jVm40z5gTkgsfnu4bq7RgJNBGXLMQk+cc
3fe57XatMfy0tMh/jnO/23MG69DK1CtSlGLXtyp968Qv/ibrPXLVdHa4nrAgDucVMJjwMtg23qGm
Ka6mn7QXewa71+FT/jLUzXec9ns/oMbgprN1LQ4i29+V/K4ffS+KM983SjbiU7m+ejMUHVmfNeLA
CyvE11olP4a6r65OpwY+AmvYh228xpOKGgQo9K5g5bgtE4PWBAYbxLmhvIDWCnWcPiNe8EkU8nNp
4+nK7xlp9z/x83prHM2rzC2c8zSm3AnydRq4uSnPIwg/fhlpf4YkNK4gYsit343TofPdIM2MYB5f
O5C1b83s+NvMoa0Xl2l3bQcrgzBFShJpEulOx+e098VQ45tHamd3GA3MLnqaw7q5gX7j1GkfrdTc
I2qa1xDw58/E1x9wbuoHZYb2xnEzd90LPzoN3jh9LJxifWg5lCbwSUwAL4S8tpTZLGGhVEGwG4iG
bkmS1Bq+uNYlOlBPGufT6DNGz0qan/FEDZC3KFO0XHz48Xq0Zu3HmDLB93u/f6RJr2Pl4HgMZVm9
tA5yhIaF+Mox0/ipD83LnAvvzYs5H/vW6Q4KHhyR7BMpShlmMTXG+cbpY1YNBuByyormTdHEHe26
/sAo7BxjIVBVK6v+CPtFpZHNXwTmWqAq8/hcoWrcZhYIHdMh0T1nbPxswEJfteGDJ5uR+InZBLo4
dT88jUXhbDQNqCl9Xnsy+U3svfoVCog/pnK+CtcGiqnVCIdiYLsINttjimN3LmP8e4bvPiX6rFh3
AH1WNpTNTBvHp3HIXhtJCHOXyrfGoQLJlx91s3EKqsXoEcnMZxCf2dfY09pDSdhsMBtS/bXyxy6q
ay4uDxKmWOuM0U/bAyhWyOKjzGYW4mZAHLR/rrHxX5MWPWLdZfFb1mbceLj6d3iNXO5+Tw5oSo7D
5MLCoiVNQtz4muts41W3zvRmELH2L5NsyCOFCJOzcVq8d/GkAjszSV/3Fylt6Sq0SB8MbtUtnVr/
mPslNohe+9YNC6morEA24hxOGqt4oaRIzwbm8VUTj+/TYD5YZTFeaDNIbE2U5Q6QJtqss3ecF2FF
G5a3xDMg1xoOvcrJ36S+ldMXt+eVDaLy0Zi7VwbX2kGYmQUEmU5Fqg8Yeb3NnHX+QwKc/EFoBefj
/cMqTCkfcpWL50YeqM+8U7x0jw3acGuttPCtUz6fJ9ccNg5hweSnD4gu418EhBY3FxzxBtanu6/6
yADJsEq18UEkqLkFK0sG0tGLcFT1VMXyvagQAU6lx3fRGZext42z8LPk0Y8/OONCxAEu0NlulCtX
9YDl7a4I0j71nkIquc+KVdqqIpUeXngBymsirqbz/ZrWua2fUcDPQadXBKunXoFiB5XaZDun0YEd
PeFBv7h49KSXc0uoLYaYbeXigZ2jh2kEm4vZzjjPE578LLSLoHA1rLedwn5E1pJchkkkxppPeX5B
IdC/pFL0L5M/PSd1+5b03IXyBd8HcR0xOHkqG5pv65aOGrO54czygRsOF9KYCmzMNzjpNHS2/GF9
DXAvtWM66lUFx6734pOTW2hu43xPDajeMRkHCEiKfa709NBaxRtLkvlr2alSbbrviOUZSwEj+ddL
nu9YJ9dHl+uMaJZFCberszL7qJxE2zDGsd/dyTulcw5Utc0WO+q0dX1f23itPh4F5HVn/NmOMf3T
QQ0vdNx9bHjcv+NKhmcjG4qTppm/PehgQU0RtcPOZTybXI6qucC2D2731b9i8642BjfAdeXQV9ln
nlUeBR4BEIPaIc764nTfZFNEl0BPHWAyg74excSd0RzlSTa/zYKJG5Rx0laapafqP9xXj3zexsbC
hBHEjQ9Owp2zc2XbZ9Nt46tRQ0wuM+Ciken2L0PhPMo29vetTmiCjoB3lUXKutbmuIbln/yKow9b
V8b7QqozK9+FmtrAigi7a5gn9pXYWHudqDRC9+rKJyYsw7brNS6nme/v59psgxgURQDQxnmiNwdN
Resy6+CQV09rX8MFbgyfCPOdjeEhD6xFOXxq1sui+EPelgMERcp2ni08I1NVeO+su0dMkCxAzCb2
3ztLfWTWoB6zPkleDMG1MTPcPVHP+TYbHXqEqV5ey34U0OfUvDV8S744sc6SLsn7bw5+zFBmNo1A
2CEQC+neqAkPWeMx8tOdi8PI7Uetdb9gdJOaY5bmznMVFtVk6rhXz+pTFEEbWuEni/1sP2JU3M40
QD61OdlSK6Kcg1lzReTW7J0G7kDGUPvTw2rfMEuK8m2SqW9e72pHXbM42ZxlN+4ybq8jseQiFglh
6F50QbURX1Ia85f7Q0DJ7h75ycOUNJeh9+3vhMnsogKthJ06MxodKVjGxydbuTf73vOJo9rYqyhW
+6GLv+KBMhhl8lQAl8K7sQWhEGNYIErAH9VFxzfy1yZPM37b+5P1cW5FvgMIGDPRyTvB3FzCMfEM
OjZGMn+GdBdma0q+pilDzhJz28qml4Hb0xkG5w595YjRWFp7x1LOzWLQ/lAznNMhIoCBrW096LAL
bweb9VEp2+6co7qk9VtaG6NqxFvY5BKefYl8V4RP9nL9vm+Umea0AKckDmpHXmKf2t00b3/36Ja5
hXINndlG7tUH3Y3NhzZ0b1ZdjMf7o/vGc2liAaGgI9YaEHCaIX5xdSt6mcbfWWcPt3zQwqPBgccI
3LyS2Ok+y0golqkmbetMaZ/hKIHhTFH2CExFX0dlFgVTSgSFBgTpWnb6nz1SyIEHAksIEEGgOWLG
d2Z9LnaV673eH+UWwIc8whLU9NpTXVvzz6nyDlFtO79bovqsrs2XwObHCJ/qwaCFxnjbEkfL68Qx
mtqyxH+57C5P+oMDM9Iz9tbSke7aqVnpHtK0+8N8MD8nfAs3w1mw1n73XhaaFRiWhznesl2KM6zX
sL9OKVQBGM6TJc8JmqnV2BVyN3V1dLUEySvLJQBupHxCAZCRGDP/QGEzbcmRzjEfSS1oqAGfNR25
sMMI8M1jPo1QMAeo5ahvPj4oXRuMl9rMnb1Q9oJ2b9u3pkYrlbkGqMZKk28SWlOQT7RYzVI1ODCZ
jvZdaT0Awdm0mQEOwcJBXyau2hWWZwGeSVBj42TfZE1L0R1zrY4SN/78t73MMZO/nsPwBMk3rvst
gA9yP5dN4/QOnLNKp7jn4Vx3+SYduUA1no/4cgrLQ2ea41uJLnBV9lZ/bjpveAPFcMmWipb0HOnY
P0vHyJ5jp3YPI9P2LeAm93OwsTszln8F36WtSrNbTUhZHwcULk+p4bhX4beb+yNi2MWTC1HWKlSD
2LhZaNDhEYe7fxZKIif2qLRPKhkD2XHkxJjk96TyDTfNjT3cyLv7g8EthpvUoFNljRipAPiBmsHk
abYWhC4DwXZLtkjIgdL/2ZSulR5jmeDm9n1nP1vesFXtLHcUM+JD9g7OYqXdfPjCD5P7xR9QbJvc
XCQJBjJRFtDOGlsNFg4wvu3GptW6vl/sxDhpx/ve/TJ437tvJrXGdR1uJBar/VDrzUeNP/BepHPR
q7d/P28zdo1ta/o2LM/bTHxZnBg4xLhpbbxMx4qo6XQbuNq1TD79mjF/HyGB7dJ3Jv+/Q7tVv3T7
V9rVkGuaCPnSEC+KCP0zrcwogG6L10qO7qVfNve9sCj/7NFn3HI4CWavmXtswtY9jo7xZ+/v5xpQ
FscyeY4W1BDhONnlvtdLL6M9mNiItJ3D3y/en//7x5LlX8XEhG/CGPPI3y+UOgZtM6YGVW0Lt6mD
78npqr1EsZ0/mvZ8IlMkeo16t3opnB3CcmfV0kMgmLkAfpCmZnSCT4AZPWsPhmlOO8uJimeWohhW
pC1+hsMv2tbhl1NmB0iB8Zrv1N/h7C8efAlhIi4ZkdNm/GI2q9Yj/YGrZxi//FK3d+gh8O2o2PiS
rg97NM2/WZSTG1V685GxgbnSh5kJI7qu830z+vqfvUZRbf/1An/dppQRTSXPgc/AYN7K6/Yh8ef2
wRdddBWMzekxtg8AFamK60GcZkVIH5aSzdzlbrSacIFTa8ffPH8+MqU/gIWx3lNVyOPELH8ddTy0
/LIHuyjfR58QEXfsvjI+KCYmuPaKfugDYpW4B2PgWvW5Vezcboyu5lB96GjxXsawkbchtNfC972X
fGCmH1b1uqM9evIFGrj7JkrxYfHPPUwNPRb42CzO+qAV5ylV2k5jPnh/6r4R3PjwP/ETEVL5TW1Y
TNY78M3d/9n4aasVqxRh8tEdatNam8gbQN9ZB5rQPuAGaZWnEBfSn12/7srTQLjX6b7H8nwtcVMF
U0dL+j5d7KX4pjl1+1iDlX62neFY5GN5roGs7KYGdRrTJibq2jFcAHx9Pkwf44hpaXA7xjBV5O+H
hj4RMJv4CkpxueDE/9qz84e8gi1hlNE3C3jMRS6j96qSPsgHQfVu5NNzDdBSoJawgSG3oHdkAyVz
4p0Ct8ShTbX9syxjzmszZ4Cv9+Fj2cAO78mv+DmTwQJk+UvTSYkqac6ehG+tCVmU0JT/tRmr6YeD
CXl3fypB+l2irXnVGvhZXktrMcKvxEktfnOErvABI9WS+oeQHLhWI3AEy6nbWLprBbXfABy2vN/I
fbCsRo62Ji3WetW4bO7hCWp8/b61QzQkaDObp8iQ+a+yMk5a6mV/72jVdHROqS2YsXZLT8nXmMTA
dlmBZg9Mr/fOlOwetUXxZ48mvXcmGsc+WFqHegMpVtPZREj6+llY9tyt7rv3jbs8ed/TsV4cW37u
/hRYVX6OsSk+VQIdisFrnt3wNrpt/3LfzCJ+7gq/vTI37F+4WhjrcagpGYcCxlbSZ8dkKqNH1eLC
Stxe/6EgH8Pf/NHBkHab74mTeW+DJupjrS0d83jy3tp44brFDJ5BanlvxQxpHpZmeyzrkHybgQ/K
Hzhq6O3StUXn8Fds9P8HI1QdzbLp9itKqv8rvBBqwT9cY8F39f1//SILW03X78Wv//qP5/57/vVd
/vwnFuH+T/7kHer/KbCSIoaEjGsyYCUg8y/MrgEwwabLiPHcwUQrBC7UP2QEb3lJB5kF9Zbza0Hz
tlWn4v/6D9f+Tx5ajmMa+v2Ff4Mg/HdQhLtn9G+bK29u85/ymy0QEcyl9mJ5/IfNVQ+FUaGQ6LeD
mlcz2PPjfYPcEhm3TrLmBnZjd0wMPObFOuW45SJzRYdUoQnKjINDbA81JeEXOUvpK3zVd9rIVKCV
celC74P1H+QaK9Qv/TTpEwQQR4A+159mIKbInihl0OseKSpC4CGxRe8UwNzoDC+Z7YJB7P3kEeib
vyF2jjGg5wFbdRKpHRrtm2sW1dUoJ/ekSWuLudR/CllPauTAbowicrc9A9mXMhNHVT2Wrqf2zF4v
UVfWu6ToDeadGd40rW0C2AvZIxcjIg1gRKyLePQP4aKvoDgJstlAPAAb51Sh21lLU8ychlwsWH3/
2VSREWgsyw5GiF/LDPX01Jl5ix2GmV2C/Z6Bloq2jaskV6hMntw+Q6mWWmHgm150+8fB9/8gSVj/
loXq+LbtcOjYaJ4QYBnO/fV/fKueLMTcI23aJB7D0XY0qgPuRobvnvEKJFfZxyp0vI+Z5s1O+CWj
cF+vduFYncK5h+jSx68tOMBL6zHQvKXEijxVYtSfRKYlm0n15caLjVPY2NFz4jvz2inH+NhbNAyn
OLzavRhv5M5oh7kEpcScpw1UBM1rkW3pLAMsi5ETUYBSrzDA0TXy6njgnm/Nq7ToqM5Sr2Ys3g3u
VunWGy1aJnBhCzgdFdBGK/GN9aDcyOWoIDyiKsi0UF8PZWc9he1D2nX2I2qWjVl04WM/lqRtFJO2
GdplymbhQBRG9+qxLnvwx2JHZyV+gKQm9+WUR/W6Mu1vTQuvqkyH89ilYOB7y3zuso1hgKYpvQot
PAQtRA3Ch1uHLtGYCNFwnIgY8MHNu1OjF+PWGV5VDH4yVFa5ry0jGNE+BDmthCejyes1RJTyuYmS
rxolD8rcysDXXTF9s10WJ7NHa80awhNhmq2mkqvCi7lNBnCufkGDaxpAAFslaSytj/fEqC17ff+g
42U43DZusXLsDPU53foeH0joXPpxjB9ldTSqqDtTVQ38B/WHVXjDCpDTJ7VIFCRhlwaDTgxuKob4
eqGfTjRwQ0Nx20ioP8hbht28fO4jrlF80H4RSLf51GpjPPhIXAMlkHZRLJJiIc3CD8bW7U5AeqZ8
aq/wGhmqRbG5Gd2X3A2ta6OZ6oxica0TgHpSduJuc9F/l13fE0lpNfzxWh3Isb8kueue3GxV9J5+
Qsb4ey6YO9MKoCQZw35Lmg58fz8JiRHk29EVVJcst64gC/b0624sLevP2Q/RWaoSS2DJ0EUY6abO
zeo60FRFWze3m8ybiJhEvWgu3plchpcElTCdQH8+Mw7yMEQFGQ6rW9R0WBYI9PlLPORWNi6KNHxq
kFYxvuVNTd1A2Wn6zi4zVHfQk8lc85s+RbVbn4chCR9Dy/hofOvNyXgvY1n0uGYVBWG4npwGN5Ce
h5fRKOZVA5IaeYT+cN84GLnXlTEzfpkJJWo6kX5LQiRwKru6c92+1HFOqKYWd/us9FCJSbQCfe0n
136etW0cumSTElFIDT584mRYJ7V/qkepbqIYCUbxkmRRu+xEZIVncxh+OUvBM7iy25GmVp5pL0ac
FQ1mEQrcVek54t2y4mfg3oM1x08SkRIX+FDfuT0C4XVCnNXa0uL85NUOyT1V9yrqeFPVxZlMUuqt
ZZOh9iNJRhfBfZlF9RqdOIFXtcY4XwDStbT2Jns+TZOZWzGHEZeEvLq4rPUuYyhgyI4EgsRTXF3R
3lVXDVjdWETBANzhQTZ2cfO14Tbn/X7IzO6ZPwklVSJw/NlJHlQg07dWmLcPZe2OaLIStVbJSWhS
XDIvFhcsROLS7HsG0ieCqSBWjAN5Lj4HupVk1UVXByW13+TQc6OqWo1pycjHzmc9B7ZjhpBa5vQR
0pt59AoFe8ybT3LZhFJHDtcCV2wMcfK6hrBsepfbrK1oIzSoMe4fyEieeVdYA9b34X8KAre9ZQ3y
D94FtwzhsKb1ddYigjyAf+dd0FD3Ipjq4QbT18rQLMr0OER1oqHOFa4sDsOovaZmkT5ZrZ8+pU74
zq2ygEEUoUrFnHvxF5dMfGipnh7Bcggo+tzkEiv73ZSpt69NM7wKAZGinz0omcvIhAIycEkSAA8C
hZ5yWbtIbL8XpzZRcHY4gmlpddu6zYBGCvExpLa2JVipP5qaN+7w+8HziY0R33F9Rh9pXsI656iE
Dkct7on11MkPJg5rlVXi6RAXZDPmEWeEtJIYnzJgQ23h6+i2PGpZ6B2zyvCOY+4ezFDDaQkY7qzp
CXLIAjwJiwRnR3qVDKwfWk2gyoRc/8TBv3YW3APtdAUfbU4DVRQJc0kXOXnktLeEMjYXP+iLMHPC
XoGFpHiVUFUOQ2p9+spPPka9cle4TsRaRtAu9cYGNkf68pbxQv5iTg9tFi9Jusy/2im2t/HsEBNI
Nk8oht+wmmOMWiOEGrKzDzhREd6UZg0QEq46x256EcXwpqkmRc5vmVu9yRDQFMjq29B5Nb1WXW36
SQeR846pE33xO4QM89LkpEXdNTPj9FRq5cgARKIoDxFJV4l5Igni0ZSl9Zp0gOG1anBX/ZTRJVwW
bb1jFdvcRH7lJNMUQGt6M9P60LkNeXJY4Fd0SUZuqXZLSk5FXBBrurIbYBEWnN6zXeUXIXv8Hwg5
Ax3Pw04/6rqyXiJvMHbxwmApMidEIjb87NGfXXOtJ4QRHuxg1/ajXRReQMC7dkqAHx+jCFGzr4og
aqvy1dEwu3oad5Mm+Qot6zBmWA7MUWDLiLyb4SbhJpsQcdCz2ZCcA09hrMJdnGYvlpbRaVIpUa6T
QrXdbBnLToemaKMz/8w8TE7G8sAzTi5NmRPoVpDMcbOfle4fp4ghgKFK/lphJA+RoRuBbXD+ELyo
79CWMxKx5+wils3cHMDEQ+tPGfkrzOAvgLXtBjthN7vjMenqeNWLAec8S/eHqSbpkWtNvvLyZ1mF
43Nb4xoIbW1EDaSMjWgZHeaauxiXNXGdRgtoinDGR9Mb5GqOp/EYkTm51SbjPcZ+e3Bn2oYw4LOV
jQwoyJYBrj7Xtxhp9jHNSW2yvBnBkMRPSWLXzsGOvE4gdz8UCa61hl6Va9fVAUCP9+ITf9YhOnKN
9MT8HsEHjuZ+7t+dyRy+dT41dA7SE/gssatNr8BWiK0r08cRDMLPHCQJ0VWucjGOa/5lohhY1Ujx
8FD19Tbsww7HNgVLWWYFbNWc0D8EwFdiDLyNZuvLlHKxbHjpFf4/t/ek9PcAdGN0RoiAhdGYGwXt
BDXkWI2rtGs+i0JgpOyL9pK1iK3RTDhBbekQ45YNSQISlOTJKvkPWgcNJ0CO5BzNWXKem7JhjDg6
mxlfylkX4E9XRVhPG8fw4J/oc3EafRUGgzN5HHXUMCjw1pqh1efWc17HsDOPhRlFT3nfHPzJ1YKK
cc9aN9L2qddH/5Hh1qxIyagt6X5ljveuVa5F3h7Ztkxy+T2reb5U+bi5my7NNLk0E1KeNurw92EJ
wejHlYlkFYh3TYI6NW4ftEK+Kd+f1gKtxXrS5bhtSkjLpYl7MWz09hW//7Xt698EW1R7CQQQAs8k
tyM6TGQJdrmmafq7K3LGNUOBNnAqnirMbk+1CncC0sEpmg8Si8zaadLCXIk88f83V+e1IzcSZNEv
IkBvXsuyvGsj6YVQSyN6zySZ/Po9pGZ3gH1JVGsGLXV1MTMy4t5z92kO4VVScZ89PgerepK/AF+L
VVH9sE3bOXrSA07uJgYjDemBDwjKjWtPlm9PE7Z4z+ON4Lkaig+9hKqhRzzCunRt2qWDDRo1Zt/K
2q8oVp0d/bV/4Rt9AsIonTU0bQVv3A0RUYXRsEuT9gfS58coheLz06Nr6EY+aG4stnXrdKdlabkV
cJDcg6BnrM8Ffa8NVrGdsKzibM4/tHCAzDfqBrldKTEmZaB+sYesgFREt877Kh0xlz/qtu5mnu0s
JGd84O2WD1a3qyLTQvM/uEc5ZPbq75tFyokfGKF68qivTjK3L0lgBsdciP5U99ZtrIRzZkpBHIzm
nWhhKwdkI72XyWNlhfqxmZc+QECJNYSoVllUZ0aqnW+4xTkQnnn0JhVnfVO3uDFok3GrwATAZB2H
a04DejOaTh7goOGZo7/hnQslmb1KXP7rptdvYk7AsZt/jCiHOTJKJsBh2Yx88Gx3VWixsW2ieABK
FhEJoorqxPVzY0OMvEytOaxg2FkbjrRtWk7jOZ6XBg+cMMLqSmPS3OWJo28wvP9gdJJdmFF5lz73
vnkbbfLU/RAp0HQ6c91z8eKiIIBopxlR83Okaatqd3SI6P6GSLuUrvNUMtxsWd6195IpGhPuqlsT
S1KhlHMYf57dsYBY75mZvlKGVh4ikC6nZYFzwD0vGm7FGJ/6oU7JkHaPwBVsICiTqPeoQbi5pqF+
yGRGvGyb5j5KPaaInd1SJ7iCQRGpDedlGQrYtaZd3xWCZgdhI2vFsgWIEtPPOhslIY0qoQjs6/sM
6mK/GePsWjk9ibse854udj4kfSc/JPYbajN2gl7Lb4WU+6C3uDfCsVwxFVA2BumZ+0La7UUXH3Y3
tJeKs0xiLffxyIBpAhqMEU9d1VXcbQnpUElVMJXtDJzu24kDqXQuiqt8Vm1U+sIwaaJPtUqCSttK
UiG7bV0O46UziYvRNMTg/1XhgaR7jauLZA0MVoZi5K8CWGyj1DsU0cUV0HTrd1Wrk5rLERvVyXuO
xBOgHd7DZqjgKHDjkBb7ZcpJDXfcPdWQQibhRr7b/1LTXFwj4oZj+3sdfc9wjWz1IRy3fZiE77a8
EhMJ8tspHgPm/otRlt8zhD2LHskQXv7q5BbferhWclH8bTxHqaAMkvInoMVqze1mVwBi5iOb8jHQ
yS3VTPcDCcCdFAPjru6XUhYr53jRC1LzaPQebbz/MJBrMpcpHfyGlJoHHZOUCchhMKDwVgCUX6Wi
1T4yYrEuzXCnouQ/OEbXnlzXMH0U3b7ZjNlFTTJiN2T3heZO7lNikFeWPplIWyv1ZDSFua0b4oMJ
XFeAmdbQwbokikGQNJ9u2gW7ZYMDEUN8Fdvn0vS2SoXZcMRhFeKTa6kCkXaVzrFD3LJKYvoLDdfC
lZY04polNTk1BVQlO3GQrsW1s8KEJP9unMs3L0mCzIyIc67SqQSZ8LQrIkJ6WtuaqiKJhq8+qZZx
jYgcCqPwpuj2mdaQSW4H1W4ah+ml8yrCQ4z4twEidNfpXU/t2bnVSmeDH0NX+F791TLHuIwiLC8F
FR0j9Pnbt3bOHTy3tbsKyo/2FHEP6MhIKUiJESkJ0RO0lSBsB6rTnrIcNQmhS0CFeHKDCVRK7Qxn
K/GtnrJwWcyKIwu1KgwRUm5tUeAVgL234X/ozjmTsU1T2JhIqvjZ24OCPCQBEzkCrFu2NHiC4Mpw
QG4Dmx+RiJF8h3k2urZkiQngcq9MGRHV4NLf54n2EzVOy65q9VfuaP1VCQpuD2yvlTZx1Qgcqa/s
VFev+BFIe6Z/uKHV+aPTElisUY/7COTzxlYCIpJLg61lXpZXCD+TbVw6Cr/dwNxlgg5JMpupCidE
E9TyH0hyS2/E4ziQOoeIdg92bZdn1O3H+OY4lBAtD2uZOASOyvFa2PFN/ZYlWf0NwYV6Cntco73+
Nqsn7l0fqg/uTSqBadLbyNj+lEYZvYJKj29pb/mT2TIjxR55AKxbXfCK2KAwymtCVXZT26ZAK2ec
WkgUjWkMlwI3ycPoA6ayERmb0lHvnpto+1bmXyIq+n90bqiEWtS/Yvzaupt5zP6iN9wK2j3UgruS
AyhSdCXd1IHqXcyKepEb7DEr+OYNgKo9QKX3PKTeqlVFPxb1qGNU/pJ9wA2qtNi/jYynNC9rmly9
8Zml0OosTiV0T6NAV0S5oZGIgl/SGXaExEquBUA9kKrsh3JqHn2jpXc8u8cqG7WHUGLp80nUNpmb
4wVBz9yk3YWBAR2u0uOE8gZ155Z8/5p/ir5WU4jgMCoQekC5IR44hXxXRxJFKO8pMp+a47lS43gF
Fabe6SpQsdDs/5iD4SBLwgRE+04B7icgyMyL7ZTuLuVkWgWOB1wwLI8UPFzIGHaTnwMEnbAzWnss
WZD04LaiP3WpYLJCLbrNhwCkAEe7XfLERLI1z0vtNmXiGue5hlyoUBUQFmKbgj3CdfkJsYVzShK8
ow7lRxZU5WlZFMtDAB2TycfRt58GszkvC8GadydqGn6RoiRmQBXnNCvQZwBquiwUN54JX9WnqzJ0
6i4GBX+JJnNuYerTDjP4BF+trPeJBuejLg1l50RcIl21VyRxTYEkyhPdHlp6gFZx923sPBTRHtPh
ueDHy61GO49RL4wiNd+lTDFWTq/E2CtbBAPSkPVWawZ8QANZ3oGmHkWrN9vMmCTZSdLFueYcmmqq
TsWUjMdg0k+icp7dKMMHTTO8a3kG6bzEtuAaP+ffdso08sNTxQ+bZ2rjhERZuG2KYTjXTZ9xHtcJ
DQCxgTp/hn/IojEu+nR3a4A4aw3sYxVye7fVqCMyxQX9UdQudrYGRV7fUoImksTdJOv3y28qsvVv
c/Hna+R67KKKmY+OTugS9LS5dY/WRZAhZbGAyx9GRb7hNiq5a6vRy2qMs9MB9BVDfTVjT5+rvOiQ
5fI7M/70h0AnjdR/p2bC3HMDSk9l9Rmgc7rU5qUMWuVijp63j8T4WelM34t5SUSj7XRTf1MmM8Ah
5LrEaHf9fEUujlyILnGk9FeVDvJFM55jww2JyxS4DrcEUQdh8QQiBmltYqPisVH1Gn2/tQMsnRkl
ftRwrBjk/16D4poqVor9teGRwLbJwIAvu7ZzrrH3yWWsJxemHIDWgQcs6LqSyFDsq06k73EWIScg
vCu5RB2xb0o8znXdiE+WipbJb1qjs3SHp97gxGH7cjJTOcSx9M4JOUgIbQNjFaqdfY3nRaEQqL0p
OmpNvZMlb+FyWxoJBj+pY0OQSQwgg4YufDYoGee48R5e4oI8mMLh5BKBhC0iuukInQc+2sditDOO
Uhbs6vm5Hg0q2SEqd8sPNQyknAe1+Acd6U8tNdK9rkXybOH34Ueo6l0jSuOhmwNhluTkklOQYziJ
mrubo4VlF5zerXC4QXF5dTR474YOozDQJ/i3UeL5vV7/MrswudVO6RymRH0f8jC8W8hM9qVNGAl1
d8v8i22Jtou4lAW/SasYxQUxdB0UFjZ0ZdvWDbaiKGL60AwOBiLyzGi6ubs+6owPRQyr1gqPdYpg
2Mjin6md209ZadsoREg9B5F+GCjYcl09ULOMTyuuaPJpfJY5sW7YJJKnQ+m/MsjxYcpAjz3Rilnp
bPycchCuEATIC05NPtpSJ22RK5oT5/WlBetQDHQZYLPWnq/KNl2P1Q2Zprd3ZeZtdMv8x6mRdagw
G1FAB3unCvH82MMrBZ2WQsXb43HHMVTDeTRKoz0kVrdryKs5TWWMTd/lg9ZaiXav5yWDM53l4rPs
wHHyIQZvaGrBlie4X5NSZeylVd9rLpunZcEdR/sg1u3NIqePKxOOOp3Fbe3Z9WqyGVORf1OflsHK
32XY93mQ/z3slmOvgNd/7NVjV1Tir/t0JBQ8AO4OgVv5UtrS2A15H671fFQ3zI3i82imA9v76KxK
285vY58Vt6FOAGN7sKW04p3D3Pl5sBmlnV2aLXuS6DdmKZRvpjNR8xvetHNt7tfkrX9o6Xhlrpc+
pN0EJ8/L/kCe6s+m8Cu8LBuDjzgCai/DNRXjjHJ7lcCuxnmVgAvOg1EJQrAikgpRd6yVAbxSHDcb
QAL8GkUqfLZckFqk0yO2GaLjFJfR04TaSta8jb0fwfUN3CuYbD1TNmSTO2s3ryaAb4bvmjX0pHkh
cB3IC7jW3EyaSw9O82mqsloboNY2JIgirQ2t4ZoL3qEoTynOqtQ51Yr314OeBC5j8a7f89S4Dy/H
vhh1AjmLYwLFncs3YtD+JGWpz1jjYLW8oSA+8xvNTnyZ03SsE4pN8BRU9wiSnNXIMB82K3MxPTKJ
h4XSnqxaYB3bkPyRk8bV99SyR55IHt1m8+cur3oCamIMDgcQDfPokfAswsY+LZmrO3J0BnyeLEFJ
QMJKG7cDVBe1MU84k9ka5/1xeeXNm2QKXGszVKTOqXPzpccyfnTFRBPRgru+uM7wEDNOkzXjr9mE
ptvNzxBXyn659aq254iV1dOmCWqmi02XeOdQQ4tjzhTX5VUU2/WhttNTnGyIDiznOj0zvfDCW/ej
M6zgVGC1OECjkWssSHtEnIrPfBfZMNZBxFy0kc56UgzAoFrvEsXGP2pLKxT4qvdSNCweSp8inxpP
BIj3mEZt9YYvJPNB+sbHqvCyS6F0p0YaT/LPzxFhtLBYoc/bgmtDI+lNkRxPvK9VvTRshIes8N4A
qtjcqKg8OMBtskyz8GnLb1hZLVp86QndafdqzNim7Sjsfci8+KUOK0jdEekJpfU16Du3lfT5Tbfb
6OmI/oFHa7uMdAuwjsBuCwVLXklfHhfBIYtIiJ9nU1PhmRBUabnSk40vln6g5lNP/EDqaXkV2Qav
tPIP2MxiB5kfcd+8xPPIqemTmxaV+T6uRuM4Jjak52iSx/FZup1irDuY2xtY895KVyRTX0PX6r05
4iAXWmPek4j2/uTRUtHQG9HQprTAHK/4wqQmRDNtrbhqeg9qZOnD2yMSdB4vQQP4J4s6a7985dBz
baPEAUrWdYc4Swvf0+V0twtAlw4wotQ1cwZxLGgXI9+Mo2+c1phE56Ujdsv2KnqZ0qmwn0jrrUsF
xl+QfDB83ORSAbY80+5+YQZg1wBTYoxd+l2fgA1ymSlTjxlNnn2Elp1eMcissSJDDzL5avkjCvI3
dBSWjT4gCEA/qgGJTYVyLrx45+AmP0ZxEJAOUCWEXZhPg9YVw+s5kmlZLIExPhGat2OjaNt9kcR3
WxGVX/lhMlZnM0nr8/Kqi5pbFU2xz/wvOruZE2H94xUU6Wwvbf1rVOzmIEztjVn0eF02H/rQLVLr
MdiVegZDoSHjfkowmM9fafQi1k6HByKbt/tOJV6L4ojTA8dTsWmYTZ/URCewqJtfIvCcw2rZzYiE
oohfKvl5sSsvgDQkLqYZfAzSAFSsKWBlB+JK40Z719spPGnwhl762Dd7rFI1PqeK7OCYtFnSofIz
YBRsU4GV2wcdFXFmd0AP5sWarJE+QPKV5Mo8vIrNkxGYxmkgnow+G/JzpeUf6DSkM2SdINq4C+lc
zoW7knlzdiuDjWVMuiyBnNRzKr9kQ+du2TeWpfIGcUgFdGAPV0RXyMc4ttmHRi9F9vVRJqQTAeOw
h1nldOVTTqATkKPlLfBcG0cu0+31ZGOymaECYiujRqFzHxKnaNvOPtGH9mZVlXNOiSaDva2GGPr7
0PvbPVxaiOyYaAP1Ewd8RW9hJJ46dikSghGPqlZVp2Wh2mMPr7JgG/UpwsiwJmLzf5e2H8UqsPsn
KWAD9ux0eC6L4SpvwjVI6nIG7WEpW/DuPRncsCg6xshrj+TIryIY/biONdj6lbGzeCbfHEuuM/qA
T9eM1wR6k7BsD8VGOAkxfUoHjX3GmxsNwmzHUwzgNdU3lb/x6pojdNp5acZ8LzTlh9pEP0ywyz+7
hjGoE47vhZUNWx1ryQmtqbkedZfQV2XqtzMp7lE7XHjsCGtGz3GGJ6wjWcZS8QOhlXDakI+9Moeq
2VLbhEXMP82orSNXU9hgjZNvK1FZB7l0COcFZVgJbktZtYZ1YIdUmVojmuiyZi5oNFKhB5mDj0Iu
0oqgeiN3uz2asfmIO2fH0Fs7ZritjsurZRlq0vsULieBd4xHdppQa/lpdWaDXi+7Xasw857A/EbR
MDwBtAa7xGWKWzkdodUD0w6POJpHRmbVHjCBgfZE/tv8LVDXr6PczdE7qMUBfsjhv8OlRmHngwA4
xe9LoRRmhQ0rsbxbeIVOQlijv4yIzPyfwq0BO2kG2a8SADgQy/DIIQUSAewavZCAEK6Vs+AWBrdR
r4s9E0J/cgiQrTNqCfWdk9vFfhkwlRaZxk7CKFfFZnjTqCzi+f4Hk55xaFQwFCuawK8V+DJTQqiv
lM3vWHx1CLyPXsbAnyTgHAxkb5zwghunsk4/4xrFmOxlfF9Gw1UVHMLipxEGxSu3J/rr1stxMxXz
/tzd1YX7Gzite03zXKwAi8Ki8ZCQCdV7iHaYjokF0NJuqZpG49LbGEqbMaT+aCSO2YSyfPN3ymcn
L83u2yM9Yy4CQaPTDJyiLfzi+jg2ODE6Z9W6Er0wyB1uEDyoK8ehZxvPGpJF5ZSmNhP0rgJGMddr
y2LAJ6ioluiAE77hRjrm3IYwTd+UwSvO1TTewM0F14B/eVvK0Dn0eve1uEbNfh5bE/dDJgIlEGrp
uSFYH/K2zR5NHnzhlDMus/0PjQxB6AP3yaqem05MsglZrelyFfYN8pkghIo+REocwMXVPv/75PDG
y6Naoq1bWQMBz3QdqEjHE15qKrtM9p+okWnQ23wwMuZ5e5QzT4dG2soygpyD0Na3xe+/uNYgDlb0
fHizwzY/Ffnsqo/K9jDi0Nt0OokGsIHxv2OawFpH1zhzFNirdHm23LSHN7Uq1zjpTZ513opRG3EX
y/ILBoXiEykV7aNUKf9WA7omA19j6LLJ1fJ7M4z91iKwBIyC056NDKd5FZbjbYzGK/q+9KGZ4tcY
pwLARpI+PEGYYF6AEEkFsbYgAJ6j0RXv4DvPFPcaPS91WiGHCG9w25VrrsYZzl2xajsy5ylIwQ2P
BUCAXP2jaeDvqrqAA2KYengovP6fQeifZD+FJzE38q2sRppkMwHHCAJRsWB8Nr9CupOtvRAmj6cf
glkwvizYIvJTEiPSC73s0aqVSwAniilaHdtpSoeTSVm/aRQ4CbjghlNJPOoJp4nYmj0cQnhx1WVy
w/qizYsjil3kFsWhTsPxpAU66XtT8OGBYLDXPXv9NphP2mWxm6bYmApV2RYFMBwBt2nuaq92eD9x
DoW6+exgCB5z7CeQ1GbNXo389xjQbDwn6bAjrdzGvCaiVysKkHZmWu+7Rq0eFTndWy0rW79Oex66
AvqiyGNodoPNDQLaLNeZFOteTdP5vckiwufZ+lbTQGsFEcNhKaGXT22VdRB9JRy4IuVzMQnEvOvQ
TYl0TQgUJIyZPJMAFAm3mq4e1n/VoNTx7abFrL1GvAUXoprwNXN7IGjZO3s1zwgdmL3scoMJcGah
REWoOIs0bE1lOlE29bBC1ejsuaixvyhIvzTyD8DegKIx2o/io2d3gDwhH602MtWqUiJqZ3nYhJ95
n8iK7q3OPSzuEOxnQS/vSJ60HWAgm0ez9A1YBlSTEX0xxxi3Tc8oKXI00N85s3C1ma3MHnaVNfyR
YV3VqnHudIxeMqi40cFSPeoVF6Ut/hdcPvlg/v2ggclVt22ggNXX2WKBSRinOYSXwU/0FI4lNsJy
xAstJACh6Y4pwiYUBiFPEtK4bUPXJZEAZpeBKCrLCfSY8SJJ6SrnWpuOImiqV6HnEwSRICcuWJBH
rTkHDzIQ3i0zutipqe4bWVFfIlW5Sj6FGy355QnTu5umbu97SoSDOlF8dxPHC3y7+tAJHAmZcMWz
sWIChyGeqkrZsY/F3XNw8xUSm8xHpAqOAnvFq4KfuMsMPdvijdOQNtHu1Rv1BtIo2aEzErOqskeX
Mg/Pc3hENytQXgJrJtaYiG1O5/RcRpBOF2drzibjry7QE2/Eo2jfApP2hc7u6HZGvw4U75NZXXfP
E+BhKUrb15AFJXysddY34e+AM3Hd2Kp6JxZh2FaofPRI1d/DJvRNQmMeQ92LJ/PIvRU3a9GpBGNP
7t7WG20OQnbpZgUYxEVODPlIHVYVJiz5+ZKSMjYwuQz//Um4gtdXa37aUEU+rKjvLp7iGHjFkwII
gY5ptBHFP5be/aY9AvSO8QhQEPfeIr4QVoo9eECbIvN/X7WtAoaX2c5+yIzfhigLTqJAuy1LavOd
8wKkXK1GvydZam9xZdjPCugUv+l81WFTftm62fE+VO57bFOpqY0GIq3WfQTm7adWE5eICvW9K9mE
nAnmk1GdlLpskbkJ55l1dKZrDPwpJs6ZXaa/x+hL151oZ1tg7jMcqt5VzcPxlU1fg6fcS9X9DWCQ
nWf+h0IZ45toM61fRxg98ZkN+cU8aYz6kCITMLwM/Lhi1Ft7SIpLnzY3c35GhYomtA71daUwk5ny
Qd8sQjWkS9B8Y4lhbdDfe1xVu1Q1xRXXpj9K1IDJ7MwKNPFCJmpujBFFO0AVyQ22yKinfSImyy2p
VPLHTPVwIjNGF835XzU5eh0F7bqHpMoeEfvIvPs0cOIfNC/qNzX5hLTUiWXlPqxsq1H3Nl2W2lug
UQ5u7AH6kUrmYJ/UOzzFw0ftFhcsxcMTH1p5dJU5alfsJh6bezH/ZWW/5YLl7NguuuPYJWhTwyhC
pzLWj0qvfvc0pxvTjl6Go2RrEgGYbuhGfvKKjqIFSRoGsWI8CDv/rqHsXVu5EhBaDzURAXl+yjrl
ZxWb9jEgdphhblG8KXn+R2+NgX3KjI4FFc/aVnBLxL1tHu2h9T7oEXxkZhoQUYHe3kpZkrb/dALm
xlIrylfAFYSME6S7sWpj/5BR9DZqdfxQ3AD7nFPeCk8DYcgbTzJuY+4roKar1FHDraMLDtc4Zvpd
ujpyqOVOwKcSQTtQWWcdacO3qMDpgOBa3K26ZSZUT5UvRfdSDXyBy16Jh1A/uApk9RQ1gKrpVCiR
haMyiOtVnCbKTDnlgEYs/ZTR9KBVUsF5Fbv/Rs8eVfSqyBJIkggP/z6GpW7Ze1UisUNEN6xz1/qU
SNd6iJrE/hYypUuox7+BluWA0W0kS2kG6jpPD7EY2s3yKJeVcktGyzlEs9ANWvHn/PD4lgxiin35
p+jU4EYUTXBjLAUtT2TGbvmzigEhwg39oleufQMAQOBMXzBOyLw3h9kTRW2ZvzMAmtaDnTnfk/rD
rR9S3DmUpp+RIUDoxhVG0TF9alL54QkPR+OQ6x9okTdxN2XHrFfTU5goN6Buqa8ngwRAxdJHbe7L
2Hjxl0l1JWG3bdKcu1+YTPme1ho7+ryh2anjkA+GgW0cHetuzVbK2UKzLNbso6ktae7NpjkXdFUo
tFmYdAJpjdIPj2O+hISzT+Z3ZswrZZYe4T3GlXry5kX1RtAU7Xg06LPvQp3ESrpE6rWMjPQtD8t8
ZzAS2FIFVj6ZeWBoVc2692r2ncGResQDZN2XJZHmpchU4dsQarq+h8BHC8LrshhKRo4HNhXxyRaV
vhexHp1AeRA6NgEeKtgGKI9nc4/Ixz2Bb81haeokhZPjgxeOnwHjwjA11ofI7c7mrCTtGMHXgWwP
zlxA1stQLK0L3+RbZCDsTwgtdcBeLMqgdlza6aaRP2I1akO8h6fK87JwaobwLJHLLNdWBib/3mKN
kf546HbcxFuXhm5P0QIZp5gutPPg7qOjCoB302LZL32qqWcSTBv4Jb1OPwAAzM9CxocOyOgNssfK
gJnQUlFfZin4anCNX5nXjadlSRPj31f5/KqoHfqiRr91FBR+sFu3pkAxlaX6TpAqdO940O6dZiBh
m9yXl/KwdEyPepQcD4ccgn0z0WNGPALAILTO/MfktkybaHaZ1Ffqd9OWDHJmaKQ9Tud01ngsy/Kl
Wv5qB9meKmxHEOTKpgeEJx/qyPWctvlvu5HDqR+dAUR/NPpOX/kAcSY+C1ygZKuTk758XWkvJAbt
Ed98xIA87BPmuoTDlkULAagz4rM9Fvk88OAIIRMqjEme2cGQxO2edQ5kRRZUTs4pMbiC5tPQ7CoD
y6uhTzcPLsgtQPF5g2Jnb2wbQeKE636feTW3k3kyphqpcTVsvzNcyZi91RFo3OxKyms0h90W5seU
dB5DZb3zLav/wGho+bbuWA/FpMvjsU2RuN5VXfotd9Rgn7flz6zREgDRYfVZeEx+OyJmzoWJR4Uc
WqTNliz3JqCX1TKHWOY8rdk8uH8ae1vUjByiYeRNTIdji+aGGLGJJLwyJoU1rhlrzuN8dV6W7n8c
FM5ejjHmvCJBMfK/S9MHiOgk+A3I9Vxq5lHDYKGuDXQqZb7QX2hClJNchHFEDX5LIXzti0WF0Olh
tTWrMFuLYjzCuWK2TIV2XJYSUeBR6MUepTRTxa6AADIwhAHjtCyjKcguQYR+hgvd6EZzqTu3uJqa
hjHfTlykmXwJG89cdQPCUM/oTOLmQgvPFx9Xr6/dg5vQJ/6/tujyCssI8ogOBvz/e3QFqs01M1pU
1PMMY1EdLUsi0z9hFZqIrbP0STTw5OvEtrbT4HFXd8XPIUMpQFP5hf7qgwje6gySeQV92n4Ch+z9
qp9/v3VHNEekckvSPUJv5wLwv3owSiafW7t2WI6izMDuGMxJgE1jfkEWiK+LsEBX7C9XNS/94KVH
UTjTpiFlZTPMFglXMNVa6lKc6mwBTVQdyCOoNrGW59sutwilUJPoGA6e4acBlu6mgLVs2B2ZkkOB
gs3F0R+PlroxCZc/0BJ50FPqrgqAzx0ihHAdCOlciQgPwRPgxNuj7BK/M3rHoCi7p5KUsN/cBvMX
b+CdqDLvLIM/pakiQ4TJ8a6H1sgzQoefE3g5cGKyTfboPcJN5Bjvkyr0r+VFGqubjDxniizIaStm
rcNm7ImO18lC5ZYXBptxgBKyysYzLWd7ZEZnequlqjQZSaqGh0M/tUk8KmSId8dp/NGWR6bF6bYD
EAkklH06c2X6VxHihk204GH3k5u7zy53trRhS186Mt7YaRXu/17dDU0FSzs3+otgKo6QynQURmI4
J7NsYFnwQtLNJjIR/MNDK+z+kJOzrG86ylt8q7Mux+Pym3FCKRXPUIqGboaArEE4hPtsrFWmRYly
0QpleDOiZichM86ur8VaBYZb31a0gjt8x2tgUgwj29xwTo8kmdLD8uAszwzApGlrN3G7csoKqP28
LK8GoB+nMKuzXTuhgfeGJlyrxFX4U+2p+LeS6qIlDm48I5LHsvy1CBhHNueE8PIlFyalUbCW6MpX
nlkOuAlsDw0Iyxga4casUm9TjoQklO4Mm86lex20wH1zx/T9cqg9K3kuSxOHaI2dlHt5A4yiZOZM
T3uqj8Zk+s2s5F6WkLDNU+p415lTKNYp1O/ToKr9Vf7fkmnZaSDMS+miX+grcq6N/HtuQQuW3HVH
hS2osSBG58rR6+lepHRSzyltpAPmHLIHCblMUGKgNaJLtSx6VAVroaFOzrJuTglIaAFG6ngXtQZk
uEx/07+2/daqgwc+POWBt9p/kI2FOhM/zGUQlnFJQzM/5GjQDks/Oj4Hmhdc9Bp6fu2miN4x0ZBM
BBfTnlqXRm2N8S0w9b0xjOMso6f/vTQv5oFFWrvSD9WatGaMIsy2osI7AsTPKJnQAtD8jjW2PwH2
Z1OqnrYFnlf8bT9gNOAWw89tzoL1ZVHpUY6/KdTUVzPV1RYZpHkFYpj5sCpWYLecM3+uXpqO/phS
vNd8xg+BqM/MEaJzMj8AyxLMX8bchLAXxj0SYktdDaUy+APp21vqunkbsH4ZoXWviAhceW1Wv1VK
ea2NoXo6TkIQAfIF5LuGyzDP1rYNXTnFlnCouQ2B+5i7fooZcSxHhl+pxs+hVqyHi/D8knrJefkq
5V92gtn0pyAQbSOy3sB92BnvdZrz5YylcAzsMowe8rk/vIgrITaB9CYyAVkmb6Icv8bqKvkrqma+
C7ovxj3awRHsFWEZ7f6mAsSwak212S/MiEINCK8xSembMRJ13c5emQbznO2QQcfvskOZdu8m2OP0
TfdGgUthjMuW/KkkjI/4iZFQzbXrMLXywBbqR8jHIX+WX0QWkaEw4nfduRWqYbDoUltJO2NrRj8U
zH8mpe7ulgpjqTnKuGFUiN48TKzx5HLO+JnjsdtItuGpUZydYvb2ahqJguA/0FYfrJorUOxs8fUw
P6GTAQ7JDB7cAjC2yu42kiG01kqSUtuij39DZgNrw3MAbs+3MjvlO1bGWpkBVNwZYpLZ45UUEXp8
LSQd1CqfDijY78BVGANF3UrDlXlfFtqyHlak8F24sU8ePc19xXvWimtiFCW0PpmbHvUfgjByf1GX
dcqPXIe5hKIkWrVNkL8MT/9WAA/fjT3GALPBco1HfthO7sRkcOawr8p+NOA/1+GR9ll0mRA3baPy
nykR9qnsjPA5QKtcmWnf/AQD+eiz9MOKMoKR5DQ+C66zXJLmY3KWAumGDqyNBE8l4zP7P4Sd15Lk
RtpknwhmCGjcZiK1LNHVbN7AyBZAQGv19P8JFGd6Z/+12ZuwrBpy2F2VGYj43P24zb3/hbu0fRSa
fHR2URzjhPpCuzLhxDp5UJq/yE843wayj3snG8QxMfOz1YrlhVjzdyvqihM3meWi9Xr61FUKL8+d
eVtiXn6u33O99DJx6DiWhY/sEdtmdp5avP9aBDouncsgq5rwLSvD5gq9/CcwVfRQxoQ9ojeqUjYw
UeNGbjS1czPQW27dNFHU0RnT3q3b6srdu7ouC7Sz2B+mvRmjFpReBMKtb9pb7r2lNdmLXrmFpcks
q5pNTtdRsbNDqW9/h+dqA/JfWfJo3fH+rU9LPd9CK52fcWFwDAHuhDkcRl7tGh5u6kU7GqlA+/u3
6O7FnhV0AqabL1py73K+rlutcML0Sjzvium8D2TbNbv1+2m/JVaj3/rUVEHUXNuGM+cDjsfhlko2
jfxGFl6wZWfE2o0auzW/P5GTP7Rt1DQlShap4MnQzz/x894+DRFZq1SEAngB01dopw6DjLRk5F8i
KqQOdm6yUGLXMtzerALT2nexvtItgAS+m+FlU1fD9ZKY6+MrGrbYa6P/RH4sD85Q+hXYl7nZfiIM
vLmp9qs0IJWgEAONRkbIVbSeTuJYNQlUZdsdJsaLR+AdOF25CIFcLLJj7vDgrVX8Xjd1OIhzMwGc
48t+aOrD2DcgOhPAKLOQM8nQDAkXRkaRMHbtUNsol6d9bmvUKEtxnVF5FTfE+hR4h+sP0DxwZAbz
b7WsWYeyQ+VZjOQFli49guuwzZRYXzJC54R7u3eh1cNtlovYu12SBNBAapcejDQ7FFX3kfdMXnwN
zw9dHuZ9GHWbAyvbUzHaMFILOlcCLTGsE8maE02RMZ9y/0vUypzRvQlt23WyLymWecSfEtcqUy5K
RMIkGLx0vliyB4EPGGxrmvBKZuWNiZVLJgsltZ1t9s1PQ52KHO54YZhhsirB5I7eYcTnME2ieJND
VbzhGde2Bij6oOsM420G5BZ4iS53bV//1PrBeh30RAfLzXQUZLX1OutoXIb5pxSGPMVDeC7NTlLd
2P8gHOXIg+DRUleknmq9q6/J7P8UgrcENYo1UQaW3HnJ4KmcPd3AvUwsSASjqw0YATijZX2vnY28
eNjrBL3oc/r3smI/NbP+0ST+E2dLdip5Q724lv8TDjiZYUVo8fiQnYowJuGkoTblPBM/x+yCOz0+
OW2WLTAv9UjBKIAha+QRVWWkFhay4HSnU3gojMAkXLCvqfj7yNsQo0o3v1Dd6D+jaThNWfvRe6i2
5uhhOFWLlVkDZKb+C4g9jBLCIAiFo/YpfYahjlH/xcYFFa4Nv2gWKeJZWRK5ubK4xqkbsvlCmc0X
PMvDwU8q/I0hhXoctwu6Q0h1rFmdQZkJ8zD57sT9W8ntgx4y92pzvN4aZnWv1NkSYxMbd6VZexy2
3ykfRCTr6uYiSE2TdrP+QPDG10g/q1mQN4N+GdKxyTPPbdvyIBbsj2UM3QpMQXsy4GncGjI6Xd07
bkBJFPULg78DqYGdPwfKA8ADzhhEZ3M3dfOvsKRofGfJPNzywOf6vcgEMIQlDo7lGmepfGBZmuBJ
s1oAww5Wn0Yn1VCphYIqblAMoSF8tCb+OBV6IEacIUxxoeli2zrbdYnUK/QBw7Fv74n92GdG3faZ
e5a5y6s03oj10uQmNrY/7yd2XuOcYWigl4VXggvyaV6pN5PzOrRms0fs1IOuSWGP6VJn2oLjfvGd
F0LjP0VDhLXWwvlUOuGyjTs4OBWuALs1nwaIkE0Ik2a/WnzWBW203tqJHoOxg3aczcu1ldVgYPhT
xHdYHgExQOPW7fPF7a6m/fcao+bEmt4GsnlnQ7Oe3HTwseL04/3cRvfQSbjvmH125KZ3TKzOfQmp
NDoxRQaMWO6Hqqb6t3K++D0JMbOWVPLGjZ5fatyVjb1tW/tvQ0TVYaT+atjo7vxFz3t0beXDJFBW
XT5fhfvOrM2rrgTcWS2+nxAxwxK6hfxROTszm2gFEPw5+JNyTMbBQ9EVYQSJPwPXSMl2og3eB3OC
o+iQnMCiiBeGe+nOcexfqKz1ZlDiHQ2l6aP27JNXRc9aG/t7rh7mekwCz2p0PqG5v0OFY/vrvfbg
NkzOP0fpZtVMJwakOZij6eBmJXWnlM2Um7yyk6vWl3+4rju+0q80Uppin+UC1yVyLrXhyscwLhbZ
F3TInOvV9fcSOz1p2GbAouXmFl0K/1oyHFNQIrHjaP6S03DGMhDav8aynh5wsd6jUYtIBibmi+Xx
loBbuG8nbGmNmkUODMPPeKCeU4xB3Dd0qJkVVqU4RKsjhXLr1mmPmvHQvyy4y2c/NEztJ/xHxWvj
DOjQLk03ESmsi8nRHMXdmk89HvH1D1+FaY+YzJIs87LXc/EzXnzCSQi1l3KKbTo9icStMLkaMwND
CxL5r92QYsxv84J3PVE1n1DVbqzbBqnahfbemde0s9PN5Dj+8fPorU+cRbpa3/LMWi4rFSSOkaPA
zJ+RvXh6q0e4XZD8KWHnn0rZaacyN52gRCvlOsqXJI47ynt7Ohvy1j6WhlweKxVAWMMrARxtTFqw
x9aHMy/i/HvpWk+c80RJiW5x07D/43kQ4xdwZdSwDcMH6foZB4/+B1bcEcO7l10lWIB7I1pqBIfq
J1KQd8FF1aDleeF+QPz7NnNZ1P3ePZO3zALefsxnU5wkKZ7eL+LPUEWY14U+Z+9EpHs7xXKhvQBM
2AFb/kbPLKZvw1B/1HVxpeDQ2WcSunxm9XLnYGp/G7mjckhJ5j+YQW6MBe5Q1uGEt1s/9TZaUsn7
WMVbJqGHWLrOJYW2wyA1wzCjXqEd0rLRUFdjSaEdUhWmzbRKO4t8UqU1UU8bTIIus7oGRemjpaUw
3m+WE+TSa3EKcg7o4/jVxGG4ryICS7rwnja9zhw4SwKIvL2pYJqXOfBRfwnj2PHdU8v6SpTvbRsR
JvD9G/snl4bZ7p4lf44jh0XYOjQH33pjwLTGjHX9qkgN44aGRKopBvW65pTVQhofFxMH+22dhj9G
EmHvKhb2DvHIiXAOaXFsnk2tK96Hbt7OsIw/Mtk866rnk12U99mRNEuXwO2lLqqHcViHzpHsm3tZ
UJLNCZdJ1AkFJD06Zs1UqxiJPpZomqvVcqUgMsdyzxayTIMWtJGoyi8kIWXAyAdym4PBM6Xo6sg9
6O6p9PG6TGn9lg5QbYxSH3cAbcHaMhw3qffxAKRniwl4wDe/+i1OWk8u2u0focyJm5idyuo3TL+R
wOMRRI6ZT0Q//S+lZpWvupVX91q6xMuIe/q6ziwrCqPj0PI+bCI8/nZb0CmiIDKhAQm4Kez5mCfF
X04S5n9ZDZWCVXoYjcTecOGTPJBc/9g4FllmRvaYr/hNHxtrvmezZh/73ryXaetueoYZezIWbNk0
CmTHyShzrriu529QKv8eZtLSnB2wlKnJTtIb4KLQyfjA4/iKMINhN8DCPmtud8oEZ12lndUCPN/s
dE+vrr5/XmlRYobTIoznaogeLFmAJ+pzBdU1NmCzecBrgKWdNCoenlpKXTepKv6xdPhPizLHq1cR
fQe5lL80rigvoAiUpJDH1DamBfkd7qHzHSVwuk9NG3EsIVeMeYHnEByuOKhdkuxeOzF9mNOvxRQZ
c5DKeGai0lhBlS8mrg95WdSNL2GX0VJvOo1p/c/0246EdZn9H0LdA0B0k3lWwWeYsYoBUkW7Thsr
cGPsBNd/uRvGb5WGDfm3yWH1N3wOSlsH33VXztSm5kZY3zSoL6RQFwWU5TPQ2dZFU4+edUGs6hh5
cL/deVD3gS8TnwIGmF+ltnzJ+6E/mBUci9JGsHkYna0qx+f2rV8MeWGbLlT7p3axp+odsNE/ds41
2rAMBBABC2LlskQk3xfJdDIZ/oJSMG3Kgl9wBkbhnitXZrdwmB0SYO8AvjhaKcBv3xV//lqc5Zor
oNK6JDlJMte/RCEPyN9L0xpL4HA3ojJ9WK0h8chFyovJZuTYaK+NRbUG4qV4YzCA64Z3dO5ANJoc
PDLERQQd8nIoXnulwq0L79Ps2jYJzVCR87SVQKrFTvqcrL2ZxRM7pkXHGqzIOwRl+jd4w/OUyyi0
VeLwZGkfJufElevdc1q/DxjZvdXl7CYFQ+uo/PGZHyBgLk4Rt3dLIcEazUovjlYs9KnF2Qfc5OkQ
q1AqXaXW1UnoruxdZ890mtMu3upAR34m8F2OX0fIrp/3XH4//YE33VMavbXx53Ii6D59qUGw7Gl7
zy6JYpLgU5FklyCXm4Q8S0UQ3kWT4x0Bxf2TmxmZKJwAUUF+JD1oKRBP1MiRACrHfkJijImzJnrj
Nn2aPQtfnTkRNB+G+ZbX2g8qqooz/PfbUnHycqICD0JsVmfAgGupRA5Kyo/ze6kNaIe40TkbiTF6
pofOFdDgMmbPWNAwTtJK4wx+C6sR+luPgvpm21MH7TC6WbLeEZRLbqmWjw/+AOODRjlQiRr5j/V7
Ez6YTzsfgyC8/v/mV6xedBw09SZSOUve/bRYqjtbykT7ztWgvTfLLWO+e9ZMmug3aTl8E63dw+JB
La3Jvl9GXADTIB6pgD0UE4+80/1QHfScDoV+cR6l5afvPPXFRi4SSSPhmA8tPL/3FEptOYlEey2B
2rCRfd7tOAN026Y26rchX35YOnWPTJOw2ilx0pvkneSi/tJzO9sVuch2i0vq3bDHcpP6k3YVFQHR
1dZoVgkHW2/ceUC4b5Ec0ougGcKQeDJtujMyItuCc0kO+Wf0v47GtOx6rqWb39c/sEVEdxICaoNP
cK7iAb/N8JJx6wA65KswGISUfV3WTrDo3XAnsW4G7FHedpETxMX1LlQPhNZyL4l2qQIcWnm2b2LS
bSZzwW1v5PVuLU9fl6zym6ujh99hT5mHupPJ3c5UYLWWWEMjwJY2kCKf4P/LumSJfUqGfroEeQpM
jK1quLletMHhjAka1fHCXdK7lBzN6Ckje5lMWP9qeggv66t18RSFajHHJRDKTG+qxed9ckzT1MWY
VmQH4uU8c21M6KfPbw703a2HofUYJKNsugxqXKVU9VnEZMQgMX2+QvCJdxq/fsdVaHQleK7/5ros
fmttvMTNlg+vQMpe/xp622/nwQ6vKyKOBFYEQtqaj+uTi5LeemOMIcHQdEr4pZiXrgjH+7pY1aCf
cBC8Sr9otrOgimfC5HtdF31i+D1QrVoopQ6/SHRxlFZlqaXxmv6cGsdIicZ+1OpnzwVZtHGxjgTM
j8i/DdFymTrbRdNu5sBEZeUPMsy4JvBqOpWXgGVo2NjY+UgfAWYiQMMg7pTUbuDPU3xx1QKajOR+
q7Uu3EX5bnbQK42+xYxtq5c4eYQSlI2tg79tm6l7ORZsA2IZwnPZeG/S0Y0AZJZqwfvX/7i+cjsn
338eY+PJOPJvdVh0CHJOhDYufps+0q7pDkw8GHONk5VdmGiC/h7DPDBVjM1Wy0hd+javGUlbFW6J
jrZp3pDLaYBbck9Nki55E4PDiWowr2YM26EmCOswP/uC7OBuHSxFb1oTGcHSoP0vrt/vPmX/PNQu
gtulMgLEpvUXdqRmbxBt5u/PInpJvG+I0r1TxN+TUUwhIWTs0AmYOwIEdYlyh3nKgZJ87eIcM9Uy
pV9HKmeOlsoQFxyI7QQ4QLdmi5Movnw+1CcZP2cVFl+XjEDNlcqJ+lrDO6NLTb4sB+x9RMa0ql8u
ZZIt0KqiF1er5GFNM7qKLLW+WhOO2uikR0JLR4Qi5+yBMP5cLCLLRKZCvAD8VU1T/2fBmwBMdxHv
KmT4+XxbH3Lr405bmi3ReucsXAlNJWnac8mndf1KKqTCEhnwWjkApmqysjp5ioVQioOzyK7q8bi6
s3XbUZ8uzfk1Adw4Dpph74XBTBoI/fgEBTAwJe/mR+Q/MIrVWwN6zc6iEfM62D0zGhte1hmix+b/
MkTUs8lbBGEr+K2T1iXQUD92/hyAHp58e/4ar1OJhrnjnrSxdTDgIe9qBzz06Jrm05TUhEECjpFQ
SiaaLvRoFMBThzWBmbtY9hW/ckulncrJLD+XQUWe8AJUF96w7KCcZQP4xvN1XZpmWY5T19zZtxJm
Wh2PwNK95KVEM2E6E6xfjnWv7XRu3huPhuKbeUoFD4mSfhXc3nVWnjWcYAr8WW2spOpofkYB9gEt
nY0EpFYEcAl7OStc2785z2umjRNmHFOGmixChZ5KEatpZRu9trJVkLTxFnmSKiJc0ftlxuBY+3W6
T5CC3wercTgnxfl5sBn4Y6I3N7P6dGZcUyoG6Xxa2av7wFs4tvye8a+v9AZD2TKTKfqWZw5SmJlO
Fx5uNI4q15JjF+JEOJr4hZ7x3G8fCbADbBY5MX/CiC8tAZEDHuEJJa1W7CjwQg0cQdIyxM/4eR3X
ryLXfJmiykS2TaxbrzTmuDLbC4TCYI2hldb8TyotKYoHu22HR9r8M4peI1kBZvaZBx7TGuOCC7cs
aFLPOAztQPrYO+O9d17rhHkg5bzfeWTXQV0lf6YlP/igrNHATI/NlYNc/1qXmDLmN5gBwy2T5vRW
Dom+LRgZHfWe2akmsLcR5a+fQrjU3rJfQq8K81vO/HQVOlbJY1FDEz8hKEHqxZAhXXgS38zsfhQ9
Aoi1iCCkFMUiOzvmgnpAcIXWCfjTqVQz/UVd7dUl5kx0R9/6PTtoHoIeV2TrTD11QzeaSXBIGlhV
LLmz4vnqNbuIIqvNYtTtPmqN7t528KBgD2r7op/FFR9MfJy/9t3U7VwuvQ9fLYJJHaFtO9m1bvjk
eZl8LZp6OpYeVJ2Kwp3Yt5fHGLYN+ETEN8jB8YMJDUsFiqwych2yZvsolfG7gYfNww1EhMsj6u4z
hQ+WvP1S2Zrg/7u3w82STdsSCmjmVIToIRjvqspartLq7Iswvo4pg3uh3gary2D1G0xt/yuWsj5p
uiNw7C6AATt4zjAhnVs6YsxxxX4gdosS0r3TNVG8+rEE9BnrZDPa7twmAn48Z0GAfZ5EzdLsT21l
FViGUsM76ZAbRgWAe6h2upVWtx6rcm793IbJ5cUrsF0tnWlSYOoxS18ceCAV4lVYWBzQ+aoWrXsq
NDpJIQlz0eKCLR40gDCOSb5Qa2J9w0vvbkZui3d8rd2xG/CayCwb0BlN50cvvwFHf1+EyqHjg366
AhJbWmL3mVVcmrcb/X8tpue4JjidzMZ3vJ/6oaqjEj7dotPmYpWQENt2u06asP2BPlIzp8yOqg0F
N96e9tpDQq/MeVl8iSPGYXOyyLOCfVaIuNXM5ep2gVNveafQDMu9snNWaikACp3n+dQuHrwgK4XW
VhqC0PvKnQNXWl/6tNqnbvf4PLgBsEj2cFGYTrsRFiU0OayxCk26LlY/c+GOKAnMwro+2tiY90gP
L+A3phMpBGB8UVadsBP+GaObPxjk1jtObvpRWIy1mnThnAjhhFILlPftqvNFZY3TpvYOotN+SYl7
fQj95sWeYzcYcn0KbKi6kSP6ryHHkZVkl6kJ3PoqV2O42gVxWaGJcluleUkdh4zY1zZjOAJJUl/y
4djXcswu68VlvcIgfdqnxkhfstFlEhlrgkOup5mbWGNAnOpcOZk2UedlA8qqOmSUWXYYg6bBGrE8
urjiBQNpymNy2ApP1+Hgz5xVtT7H9jleFvvMINdV1jSgY0tIphnWipnb8zt728UDgbLlvuy9zbGV
vGjtGAAx8N4ixgdkH12XBhXy0ysYaV2k+01GEmUvHb7CAfaOUK5HFFDejHcnP5WlGuSn1rfaI1Ww
CvcRN3zqGNpsEzkJ4NuGRiwa8nYSMN1H5Tjf7Kxddokr+HsU6fhJE0O58q5KTTIbrGKtt2BmY3p8
nDivO9agPdbFqlp/4zd1sie96QajafEWt6D5wV3EWj8aUDHQ3G7rqzKtYf6N9lbXBE+TxV1ORJ+g
v/V6MTJMb8lEw+M79DY02haZS+/y6qHr/rNLSkKeCMufz82mKgjIUiW+dyzP2OkuESyfydrzYxxD
PDrlWJ2nFTxZmdT8Inncl1GI+9ANflCNGxs62WcNCznsln0V8+qKZ1oXb+rHI/eneKP18Y9Kj5z9
5/M+dvLzf29ccLz/Bz3bNiziH7YhuDJY/1mjkZj4fcdZ+HSzciGWRZQ9SOlT97LMPbFmrH0rknwV
S2nVwH+Cv4RLi3fmOG3vfKP+kcPCOft61vG0i18NzCD3ScDMHC2H97CDY95nC7+1rXGfe8/GDVZU
574ngJeBVPdHsV2TiHNDHBF1BNHIhQiNEbO8rIsGhD1wyyberuUXS5sLWMtsqOI+FuFwW0s6UIda
znA0XKwsgpZjC2LUrAX07fh7s9T/aJWcuIANOruwJw/Tgus/a9ynbp06R9PPUJ1JWk5SQ/5nizTG
+i+DWy8TNce51uRvz/yqui08r4BferajfCg/rR8IId7++2/F/l9Mc7xdrsnt3hK25fL7+c/fyuIN
lmYAid6ZFWb1zB12OP47tHaWoh7tfRSiiAJk+Od7AjIoH50xPK//iN/G/UP9W1kGqC5PI7ntWs1+
z7oWnukwZXtacO33jm3mmAya+PxfTXf0rlGeRRtdRbwsamRvsO1fpYn+GqzO4iikkajHrwQdXX1z
LTJZv4ll/t/fJJq2MWzQjGbY8IHjro0pu2pfVl3+9/fWzbVTO+z6PbMZqJNT0v36D//+59bvrf/w
+r1Yd6rNf/95W3TS/AdDnp4aw7FMEw1Nx2ksnP/8eUdhh8O7qbNDxZhk5EB/dIEzbHtSqP1ctc/M
0n8UUfPeOc0AAVNRUxcsJEHsZbA86/pCFmo+tyWpvn5w2OEHrGCZrijonDNjGkbHCUdBx2Rhb7OP
bzqrACITc5Afho1DBYU5ksCH9gmzgN2dMT0hLTkVgeaRTkEjZnIfDdk5TY6lOkinvt5vaAGFeQp5
8Dy5E7E3biAIfO3O1wEG+FBH/z+bhcG+9b9+UFTam4Ihri90zzDUdvJ/9LNYhuw5RpvRQYNrfEjV
33pdvJq7R2xr0W497yTThK8Irhj97/abSaJpTbHp4VfZjuOr+kZsRmAoPINKlNBooIRJfImyTQNM
VctT4KwCvQzrs9fxsrtZfXNmctdFHn9f1EbRYOY4jd70zwCLH9zPZeFs9RuzNjLO2TQOc9SW2/fU
wKFy7CU/FVb2nZH9/Grost16hDKvfCxioA/Dq887AZanpb3GhGiAbq6jhUijF6E2SsriOEoVSv81
ZQ7jJtYBPDUpvnOQWwYuh2lTVaurx/yjzC1uq20PI7W3DbR7hZIDBeIH+szcbQy76Z6XZyZVMH1m
dED8RB7VF/NXGcXZo+ldwKpQSXccphaGxmUNmQw9OIVBviIR9aggpU+kbKOrTY2Tf3GSjrFdT6ww
gNydN0oaVKSxnIVaImABQORsNlJaVoojbbz9ofHBZjj54pzpjT06UUppLundCvTdblh0l5QyIUWh
OdZDeCK9D5z5eI8ND2YzEmt7Zhz5jw6PhVTmydPFr4Ug64GPg4azW84PgyPIGhORgHaAe+nTIa8Z
4zF1HQ/UI6JTYeqHGoglr7LZQ/wcHHCteGtuIbU92K90YzqAm3vVSAngyz9BiT7gWIwuXRcHiZr9
msqUL1Nx8CDdHKY6nChVH5qb8JudIcR8r906PxTx34VW07VS2u0DSkuyCZm4PNr4RhnR1kza/iew
x+9mUckNnz3IwrbsH1yVUMaxxbaWANhrivoZOiGxLvPrXOnUnqrxKqwxJrWVqP3tkBp/lWXZAb/B
UFDVAICrlDaPvkGhNa1SP5dVZ79G5bLK6SHwSe0W8/vCOl+XDwhuDxt49skxW+3aY3y7Jv6YMQfh
VhBP+P2TnBpGsGBQ0Ee883PXMqwmh4BcFHKTG/ViOYyigeGWIlW0kUQFtPtTF3XjWx8r40bofmCT
2NduEV2ZVy1w8PkA+OxLa5OF5ltzwFFSBLpCtzdt2B/6qvyx5IxavX/RjNJfnyccyI9Qt+OZfo1i
avD7SZQ7VCPPoZsFq8B0nKf23Cis17qs7hLC+t/8xXL2zpQl19r0+UQbziZUSUHzIfjdPEeefvQ/
fTR1+AtV+ek0zoIsUzG0cfgxxJN8d3xCyRq16Vu7i8yDx199w+MxBySefUuVDSjHN3VYhF9/ZwI2
blfmVOfQcyKJou7wbpZUtQDNxgWebJAprbvDfGNP1RZNrC6KemtiSVMtYOviOsN0KpF9IIaF599L
DYUlLsv5uA4IMzcdDgLvtKHsGTS5kKxLmMtrzjcF/OuZbnSZUT/gUkxBJJv5IJgrb0OSCVuCC/F+
ULPwsAdH7cYqB2y39PEYuQTXbxEIOsfjjzEtjVdreC8HfNnw14ybiMWbRbfRBmtXzbsHARZiZhb4
IyUxeErubhkOr4MA8oNj8cbDnqUkxkefX0efRWLRE6L96hpqkH4vdSy+lLo5751BkB/894I73oSS
6BWkvsLK3C2e9y3Ryb8fKT72A8+Ai0IMjSabtBnNo44YvaAF49WfvAyDN5jbjyRu+72B6e68LovN
w2BMuC5NFXFsqaxI0nNjLuI62ndLJrthW+GqDwJOfTksdIRZpFID4AVFSRprIqhbzvgOpfeYa/NI
pKS+lm3pb1pGEcfeCb3XJa03c5L7YEGSC7sSY3lljUGbNy8Kf1gA/T21YFK4q5nDuVevag9/FTH/
o46nhC0YdDix/nucxF9zy+8Pg+I+WQpp0CPWcm01vo29/2HlEKmqmCk2hs2cWnEs3tBM9PdeVi9m
Mu/sWfs7nvV6F87vkR/1h4imL3wG8mLbtHga7N+NMrJpinTvxJuR9/nFF7QxJHFlMbRZwkAQ6oOq
NHWSB11WbijUkIyNKSBvVA+PcAU1GVhuHFKMGVTqqpmvLnsEKNX29pullukW1h1RHJb4UIXjeyMt
wjwtj/VB15qT1xjiSpUKfsuU2FMxij8yEX6fEfxIEFDLpBVmgoufgZmWeTcvzedt2I1AKRqru5Ql
2EKdDXxXaK236cCLLssIl5+Nl760BqJr4T46KmSfTt9jGHCOmYxBkoNq3ktErSfgaCIEGNMCiI8j
6mXmka6U9ktvEbV1LHGxagj+nSANHRXf8M7N6Zb2lY9VUG+sMdmv+rrd11+rGLvQkhbNteOHFTCT
/UepMjrJJoy+WpUPa+zFt6gUf9YFpQHoFtcuZw7ppwvFskVAsUF8Wi/YU9WBC4/4wOqR/wwXxqWA
toDfNYRuOpGTVhrZRGjl2q77zboMafcRmn4VBmX5vsYONddx92UpvmNYc09O3h5IRs+PusjNq8yo
iM5FCkJvJIHhSUAGczgBRhypCKlh1G3JF0+BiyqxRTd0zpypZGBrTnYYW0q2uaFnFwvQvU/14WOU
FlR7BMZ9pKBQo1CTc508Bo3OjOYNM/mEPFaqaStKspOt/JwL1oftqB7RK4aaseCEWux9lQUO9zVm
lrkGh1L2cs5YnXdY2E62Q1Q3QKfL7BSicdlRmz/nmYyebsByG5fs77ojtrgiunwG6vWEUdGcY/vp
je6PtkOpq435T1837wn5beg+w5naEj4IQ/oEPx4eiyGCOJsteyZZ1bFEKNgmAMZfyjxezmlXPPJp
mU6LQdHxpJaY67mhL8V1jWTrtffq+I44CHojT8QCg9940XaovwPOJsXskrJoUujjkyol7OkY4YoU
blzN4DOqihNLwA77cvT+dJx0uoZq/FQbBaYEEbikbv1O3Bj1NfeFcEFQZsQKVs93Dq/viOyh+PYH
y4eXUvWUGScJVm4qedOzmYwaWVnwIuvN2csAg6U0CK/Sj6nLHw3D4n3UYS7oa0KVDTXs4WTbLwOF
nIENi3uPCTjeahrpRW8po6unz4ec1oKvmuliNZdl+qWNix+gPOlOogulKdyQTFFb7IjpIY0oD1Hl
ECzFVfY1Z4y88frorNnzeDJwQpCzAAzAsd0NnMnUX+ZQaAHT9oNsYwUzo/Zr45HfyN0uf9EyWEp5
NGG4KtPjivPCqwFC0jAorDUkDvxRv1v6N/IZ6CVGaWMkvCeQJ5THucXyQyJkAoi7oEJpgwm1Hk15
W4UCqRO14Jgy7tnb4FHpIpQD0ztkotamgQkUhmJHILlnVfRdw920bTiZc0LCYpQ6gNatWidJRDtK
lnj2hxThKwXZp1Yp07JYlgZB2rz5RZQe/aj4A+uxuU/ozTxU5vIGOIV6gCS2txMqV1Yzvm8V46hw
zP3sc1lZaYZ66emKZrQAiMhTADi8byyo0mAF7H2l5A20TVj3hfaXCQYIT+h81J3UxhHfPO3cNo66
GruOWNDPLtlEyxDDtJm0P0w+sXu/sf9eix/1DsOlBA2qqdqVVFUtYPyNuHW0yYaLYQb4q3lZGMJd
uyRPsEVS+DbVk30YZv3g25N3S0oTUi7jmR229rXcrwX3MhopxDg6oIKMFp5+KH5BiUtB6L7E1NX/
0db9GV1R7rTUGo59q03bIl9AskyOziOtkHt7NoLS7QWTBWyXdtvvwkqIQ97nF3Yw92aV9U90GK4s
+DK2eUNAJh+sX0lhWtd6SJlmGMMbcW7mdQzld/VYmV88bGszt8OrldPPnJj9dzlp0VZAp+NpBU7U
KBmuEqfbt6Ve3iKbB6ahQaWRkX8sFeKp1CPyABMMVx9mFT5Buc0ZAFyKeUwCM+uLqwleH88oVqF1
IacY9LGw+BCgA2cpHUuKqgrCiDTU0Lcb8ooLhKDyYTp4sUKbzkakx0OHrPMKMn8/mE2/r/H27DSv
rXd9xX/IX8S8zcEZIeHnw7VSmODExNCuh9GJlikJ8eMLwWaIZgzW+Y+BbF9AlolkWI6NXuhnZsfL
mVqxbPjLxHF5HB2IbXU5JW843oafSJx0d1DfdCTlQq2TohfY/vRlwA38lo8MJ4j35YX9R2y9E598
QioJVhsIbYgkm8wEewpi5VBUf9kYRTBty+WmMTEOrMGDyB4Oy8Vwe+zwkfkuIdLcqGiaYQqlw7HL
nR6tPMx2zHnx4pDjyJ3hzZ4Z2ZWw5mBh9383kG/+h7Eza24bW7PsX7mR77iN6WCoqKwHgjMpUrMs
vSBkS4l5nvHrex3Ync50V2d1hANBcDKF8Zzv23ttz6lhWgxRmD7EFQYydcp7z6P5GN90cpE0ZArG
cdNgGlCDFTcvZZ+6PbSmsRJf49nkd9HLOPeN3u2W6rvdQya3FKippjSXtDLYJIyNaOs7M4JXtZg3
yWyKSy+TA+yR0o1LJNiW+cO6Lq3m3AiuuPIwWdp3BNLFJwQUV8N+rXo95HgCsyqk3wqfCr6SANNl
KxcB1rydoYqvdP5pY4w4lOc+abxgikgVn8hpRGij01dJgoS7FD2OBEXA2sFyANw0ozcVi/yoNoR6
iayqHkw7+qYTEbjP+t44i65/ShRClviNLR9yXZr11tehcPW7KMi3dYroWYXMe+dj0CDa91YIN94O
Bj1tVZC5wRW6eDTmwFlHpX6vSLpX3BIU17TmDV4d7dSGsS3j7XZdSBkpkx0uxu7PbGB328j+Nf2X
eD238+h9dw7b0j4cIjgc06pdd3zgTJ2jPpPJZWKEXBdaxeVR3ysWA2HFyZpzj+5SmmaXBQkt07YK
AxRXUni5LAKDFLLA8DiElb6l0Tbrw23Q4sNexh7crQI6pIjh5ioDN82ipEPC3ZMID8c9AsNHxx4V
5U3loHPp7cjdUFYiXihKdP+QySAFOc8AGcCw2DLr99FqJRhS0UgahhNxVOXUZHmUurf8geWtkmf4
wXFcBEoyeDkDA/raeBQzBvQr7DvGttORMpCnR9XWiZAC5umdSpjAnskdiIaa6DvoDB+VrEUvIw1F
YoqreT6ZZlgdu0w9CWAM17RzyS9w9cfZxrsmu+ZL/1wzCUeLSwNchRTX94TTrxXDeVQdNLcViqN1
bxGNZCexeoAjjiAXC/dsSd+5nbwmdvkWFmNyLow6ejGd6PiJTr29lE7FZKGGCu6YDLQMJdrOmQ+c
QjQvyz0lV4AwM7Jy7k36p7PTnIB+JkewE+U9yi8bryq5l/mpr5P2xrGfceGIQ1jPdcbpON4SxE2c
RYoZjBucf9T0PvcGDS/cTzKsXiQtMkjrNjQFk0MxD981H0mM9E6REWrLoBPoJt3HZTpvxv6qkz1/
PzbHA/DL6zJBa4vyNZlDmJr12O3IlrppGVhkUq6mytmnQ0jyBJ1zYe6JDuTm1GCpSLS+Z8AaPC3I
6jpBM9mDxybFjDCcoWGGQFkq39QEGm+1LnFui4KgS4u40zVKjnSNAIxSmQv/IOKG4MtETqFZHdxr
phg7IJ3NZpb1RCBvLn9eMx5c54mEUNpWKV2QZTAAxRLRTV3edOigMFk4BQXjWl3rboB4GbcD/r4m
F9GmRDFNeCKHf2RYUiEDDbA3zPrGVyinteXAxm7HWwey5Sbkh7G33qJh/Fpp7cSkEIoABeX3tiGI
iEM4JnyQzzaWrl5GBx9k4CTKJmwbLIgAo0tl/GJF2aEMR/sQ/UHRxj8JsKZARMGJAhv7FrtkDTkO
ha1uUPmDYLqgRJlvbLf/VhndIZTioFyzVhAQymOcGOk2MP8ADlGfxyLPlU2VKeFdqyZf64GL6MAd
aTXbWnAR+J8qGFuJY0Unc465thk9CQnTNTdol2OJ0uAa5RPnWg2hRBXhXZNLqyL98m2SJgfLV4hX
gaxblUQbt1lfrFuLzVYRX1nnc71j5t+vZyU+dpMgpzMav/JT9C1z041rjkTFDGFzo9aFQ651tiNo
tYBq1uIFV1viO6LWXIUHS56vpuo2O+I+GGItxViqg8cEJhoKrYaIzFNcUaWIkgk8twpXJG6uDtQ4
Rkddeh4Z85zVmrJE5GcRU2E+O4QAFgeT5iuz7f6UFyZTuv3idjGZDh8YPM9eJQD94UDpN853ySbd
vBsQ1E+iCaYbQx+++G5Ilaaa9Y0jQ4CLrntQ9Dbd63MXHarAPy2TIMKrP9xiUA5araprWkOEu5Nv
nk6J8hqilIO8z5YyEZCqfN0coruLGuplTYuJLXfKGQVv4+wIMLut/N7fVQmyWhBuT41ObQTT6x+T
ozQvouheqKhSDBFi3s6ytOgb87VAW3PQE8YChmQc40ebj26hYesOkTjQOXZ3ERKLy7LI2YMzEBTC
NTIvjCvjOjaqDlUIcleq0ngftOkTFFB8VNLKuDAv9zBQFTfQfrRNMXKqZWgsVkE59JS+GVKolbqd
+im6HRSsQy7Nc68OpQTfAldJq2Y6J3pw4yjquIdjXpzT0DQ2w2Qi45XErBqJxM5R3efEaIcbZc73
kc7Iipycdo/ENANDoSX3WWYyUQxCkn1UrOApRqMtlVaLmfS93cB0U4yJqIyxFg97ghDvAx9PKZuf
1KqMCvcEZRprECmhFlCAIIqRVPEo10+j3Q2XJZ4ZQcABRIKGprBXd0wU6D3o7Oikzx5xRiJ4wE0a
x3Sd7LCUxm2EIpVWHkiAfgSGF2zqLeW0EIWjFDfmF9/NkOnlWXmbWsWNQ2yPVF6R0qrbYLBUzVj7
ic4Mr4iHu8DJnhy4Adt8ZseOUgFbt937ItBDLrbzVRozMpsItjyBSwpYZ0oeLdKIrPDcGHiE9D9s
HN19VPvQ3EXAPPDS4G1AnYxxy8djWECFJ28dfetxYS3TSqPiQorYTp2YgQhkTxM0WpR6hWe7pml6
gWIjqrXgcCDa5o41IDJaFgiH6n0CGeZnOWZ5pFo1SVU+VoDadvLzQBNrn9YzgZDxfeqq4svEkRMz
vVz3ww/ZHtxx0sAz+p0ob81j7Dg0HshEUskUObqmOHSYUbyhYBjrtqDLlkUVk9pa9mi0F/mH7qbE
8gQ2rWU1ZoxeKwl2qXrYpuNxqWSIWRv3+PnbFTbyEepRzyTXyjFj0KVZ8KtoxknKaOLdlNOC4sJ6
M0ZZc6UqKXamqd1imASj7DiX0hjdi+1ECnv0VXWgQAtKSLgWTPNGKPpXJcHPk2eZD5VLMR9IYfNy
ONhr1ClYMirJ8ZQT20ROcfvRfzR6dRKemTrldlKH4OKSxrDNc0DcXfCAJpuBlVDuEkHbLAvmZwlc
3BlBwh8i9ZRx/IQzA6iHqyTnhvH/1p38/Oz4A8wKs79LYmiefcapMbsJNJOE0X+aFW+ltAGZcjyx
PBr7k7qoOGSLBEjayLUddxWIzkPDiORKxmwKTXSuTgT99A8U5dnKOW06FFMDcbgEe49+hCS/wwLZ
pCATjFYfzgPn3rGM7Y1AJ9ybrrrrbN2viQf1bTpz6pd6CrNT++dixgrLOZyWmNUSLGTfnbVGjlJE
mRSXgp3xTBiXcUtGrXVfx+mqQQI6G0V9cRq/uiyPWk2sugITuQumskKrZoYrNCNi61tmCeBkTOxN
7VIAN6F/MZP3mx2JPD4nFQ2UP52fMy57km6zWxda8l4n523UTSA2QOa7Q2EQ0eloFnqridpcFA7J
boyGxwGX5HFZNAPBKIk5PufwXLaBNGEsi9CiblulKTIe+Zwr8wFihqZhHFPXlheO5eqhSZG0K7KL
k1NTRnoikImZQbw1fYIJMPMzEWCA5y0K8kVLPoGxYkaLdxlbvUAY0zuIpMwHBfgiW1jtKCF2WbJO
mI6TAuTH0X6xs1aycI9yjzhkIynWoI1/+JbbNnV2DFEvDDhN/vewym7CtH2v06HBm1UJSMS5e5lc
ZIOdGI6taggOaBxXiHpCjwNh8BYaZ2AW2tYawKksqx1HYN3M/TEvHXJql6lP7wEjEMdEO5t9kh2j
0jdMZET0WtsIAYwuh30/F9qYgG6aUig79KhGuc37xUSqYcochG7vFNOeOnY6lXfTZRQp0v3gtuG9
iXOGJt7sML1r302iKHZjQzAqXEZ7TXsFUKHkB1Ciyi5198qu3mgkZF/jvK3uaZ7/kTeJuau5jxxp
GGyKoMWtNfLXpgT9rGM3zaHgtA6ZMkxy1hhapqPbQBTsqoHgg0ihibBkGdVahAE/xd6WhON6pKK5
4e7VH7WwSXeL2ybE+M9gOzmMjIioMtAxLiKVJIzePY5L4yyNFU5BrSHpyonOhVxYXbmxAF4ehNQ3
B5Jw1WmkATO8x9ZErVmNTeRvBuCmUDpN/QD5YkFKZIkEqCEU4YYqtafG3XD6bqTLDI0KeMJ9Vaad
MMnn/266w6girO5yx8V5adYE543zrT1ExinS1WvjRM4ayitpeyqs6VpK2WbQIWs0xY63IKUWkgpx
5HRSUqRboZ4Jh1wiuzzB6VQOoz702V62cZYZaScvD0xuuW+HfA31vuG4LOLMGo7WPNxX0LD+0gRj
4Oh6OOcQO8nxhSKFkbFBZU4rwi9DVrdEgOjCQywz43hWzEvvZuPWRxW/KQW8N5CQdFM48rZBiWer
kVRxpBY0keUi1e1+beKe4bQvd7YcE845IH7LoFa3Ko3hGW+yvwU0erS0NLh15AKcH4ySYFb3+UwJ
L8UmvCZsyLnGidV49LYxsY6Gfe2AHhs25QIo8+EmalE+LK5wBxIvXc/FJR7Ywy6xpntLz81znM0C
hUwfruwRj2um6PcBM7KTmwws7NGmJ/yyJKIshl0Bt5tA1MrdCPS+e+YOq9AO4jMZXcYuDY2HCQx/
v5rkDh7kwh/RIIGsyDYEWFAxpmO2mJc0WWWpB32gXQQVH5HAMZlj5eCn0KAlOrin8XBtKt+lo27n
29zgXKT7kd+jiQz3eTbkaHesl16v74D+10Q5nHX6ZafFgE/QPZiRjvBPp/C/RIqjbecKvagdYN7H
0ek7cFAhCgrZS10WmslvzQuH9sqMzFaXrtKFMxMZSEi+31JqnaiVssIcyRXUaTdTUJGx3EdYAofZ
13a+NtwuWLqfadumM32ksrtCwayDiwd9XAScBssCwQzXr3HAwNxxp9jQWsBglJIYn9hI87GeEBit
GAb+DsM9DXQzTwZhXPSwN0s49U9NaODElNj8OfL8xZ/AGMta+wV13JAThBu4NUODMNMvsJboyAgk
Q8yBpBy1BTLuoz5L/PrN596wLaVND97SQFGm2I+NQTIeVw2qYw7GUPJUlC61NrqO2tSuyvYmwJ1E
iAlBwlZvkuDhcKkB4EMV0HZIsKSq/ESwpr3NSuAkntnhV2jBOuUEUKbhtxQZC4SSyLoMRaR/V/2F
FdK/pMHbXQ1GsNekH0RRdpER3af23F8HU1CQGvQnnSnlubc4MApfD64ctk+tX32pA1O7t4SeAxZS
LQjNIAVatBGeE0TGTsz5xzRxtPYEEiNYr5BcT5W0vNXBTlO4Niz+8rRTCStUOUuXgUgUBuM5CB38
5YNurme3wwFPa3ozl5i2ZqhuKJntEh99PwKMUnPKQ2ZRz3vfjraliQdiWVjyGiXq/FnrUDhkTSj/
yIy3zVGzoQvnnhs4Pwc/Cg/LGjvpLjahsi3hAZEugXtUStoZZ0ibctKnSlfeakrnXx2SsRBzojyn
XF6SUOkxgBop6+Lc0WPqArJ4CzU22xM4ercAeVp9QkSnFhsbwsel6tATB2UMgx0Ye913DxrQyRBm
DZ2LWY4nTFQTJ7syTgH1//1CCjJkRXfUxtP/IAZ0f9G4WRAPKM0KF4CZo7m/ii/jVgVVLZhzqCQQ
rWCBrnupP1sWmeh/PFpWGT9N5PIduV6QRSjL8MvCKvSWc62/i1tZiG3C8ip609xTseCypUZ4nSh2
c+UrZRsrT+FxmyXbGTUFDWnyGWLUIlUG5bwB8xPkKKIyZaghS3EXokPX3Uwq6iuXRI7NMvVppAHk
HGtK/NoyGOiVY9PEJ5ow4hHOM+5b6rfsF5fKFHfedqnpKrbv/fOW09Vf5YGWamiqkBtPt7hM/aom
Npk46SLO+p2JHhXt3HSx5KJkFnSZLc4FbAXqdnmhsO1Xt2EcZCl2c1wWrZa03x8tq+afL6TOzMSd
4utaw+r9PVccVSmWCtJZlqfMP/PGf64uj1BRifVYZI23rC6LWX5JE+9Ver5HQV6K5UXBGJ2WRWrS
GADyyr1CeuJHCWj+ufj5nHZtdOyjy0tanGIM0NBUGGpzj/ZTuUKysNeapL4sqxEMShsxdHrMDBCN
y3PLwm0z5zBq5Rv0nZUVUwhOGwVtJ+0n7dw1yDwoyOB8IK2g2ihuFFAvP/sNUARRYx4ycD4uEcPL
U0vO8LKoa0jgdqK9/PJ8CK37exyxrhFyCMkTocKfzy0fXT4xxzUDJEqjmwVJHKIcP5puirqsQ1s/
Sgn28tzy6s9V7FjYtpf17w9/eX1ZXRbZDOl4efT9e6qhOKRq6jHBiW8cMkDltL2e1yp+AI/OGR0g
uZh0Kivr5WGgS9lLSlO4l5/5+R5d8sl/ruLKPPSCemFQy7QayUfo6N2cAXvRrPRVAKFy1UbU2zCm
S5HV+Vhp02IezxQZxrOGDN6DZ0fKinzu5ws/V2P5Qij0Hmaknh5jxQkvelpf9CLnblKH1xy1Czet
lFGb1jLhEmYvy99q9T2bNJDjGCWa98RnRodZsrm/Z5bKR8sqo+IccKFD6p71gZS5up2oBCHQY1qU
u1ADUMU2yCinGPyJXExtyhjbb8MtoMoTSHlzHwDAOC3dG+EyGpWEQjNc+3vrUiGT2/hBbKxT8g9v
M5nTQEokhBkp416eo8jTX//5emH9Kru2NJdMdmELzWZsKmz972piDX6TJjJmJVpa32aAm/5QrjNg
wQdGbsH35jfWZp+pLCe9bIUvC9icgCMz7OZkH+n+mlC5H6+UfYUhiozEeEuTl2JNYuV7Zmq03CdV
ux2aUrsFyT9fVf1hWdHx598MRbjRZNV2WTSyNRPIGuz/c3XAObyKDE7wKnkcHSv9DA3UbjjzpbKM
9mHYutaFgK4fizJEwtrCAlyegnn+43kDvRblTJoVWWldLUnsW6xl1D10zB9UkwIGy+KUQmXJCoGY
YZYTPrdKeeinhAb88/4w/pv9YZoobxzbNByE8L/sj8lsY9oOQuwiRlGXzHH0u2DAOJjAUUkRk9wt
T4XAgU65qF9+PhUXvraPRiSBifxQo9qAJxjSomGn/9bL1vvSjvM54g7j3Bz1PEtGsqp5ocrMsVvH
cK9Xjck46C8vcYdutkQxjDuRDfGmAtdEUxo45SrMYxfLmrv55y1gSmNFgUeaBJmP33+TSh/+2bqu
Ga5luI72yxZwE25cqlObuxxYZ51+qD0cqWVRmWkiIxOnH+vLk3YSEhaB6GjlMGzeUtwOUXup6RPq
PXuH4Bp+3LIaFcoBHDqxYAwUVZ8uskwmLIKIHl22LJ3lCWscMGsHWznVQS1ck1y4vPCX9yxP/uV1
P3N94He5s2mNPNpVSLF2ZtYOr2mWYHwJjafU1MXJvv0fNpXcFL9sKnhlmqkhTFN1c3EW/cUK4Isp
0dzeEjvukPGBKU36AEqChGg1/QjCWitAaLNhOoGFNc5rev85fTf4KgxmAQBwi7MVRnI2nFf8NO+4
HbAu5PQe3dTA+GuVxCiPwXocCUfg3BAXRy6MKRYMKuKLPjKRakYU6q0opLpHvqrdhZEz/+Wd8htc
ErUFY9FrnsZPYRhbhzAbUgKUeWpZaPTjV/+8dRzpGPnr1rF1TWUirduuSqos8ap/v7SVLQLcPvAR
OLd5vPl5Y15uthPrXqhQSWa/BTN55dzPl/eEYZhRRu9f1Vigp7Yx/AbTG+FxyDjiuX8klBaybBQ3
52VVoHham2GZ7ZbVUqsdYBjIU5dVrZzmi/wiTIr94/JUG7wvX4YR4r//sjQe/vplIOR+fBmxYPOF
duHd8j0jGcGyD+m3B53mZOREzWMELH83uHhmxqpvHlW1Q/VWaS9JZQ2oAKZLIaz6YXlr1zjJKqkr
UrnlW4MYI/GkB2g95RdlWLZQq0khsHzV7IGMV4O++/5Fue7uLd3Nb5f3OiWy0zAdtcOyOo8TufFq
56+XVU3pQTjgf/r+TYZi6w+0dpfXVJqpu3/e6+6vlw+uHLatGaZqG1jpVOOXvS7/O3scg4o4phwu
soOSYlnEUhXcKNFry9SA4gtiWlSICapV0uHvS/Sdl6LBD8DBBF/JaounPvSZM9bxF4dwsSPmV8vL
lXnvwgW2dMDuqHLJG1+688uj3mpoV5JQocfIzBI/fUAI0F+XBcyf4UqfzvRyLYWAL19g2Nlfa7lo
m/JbZFfrCFfqoZLxVzWH1WWozKNLXQsENU+VehEx+DbjnS2fIyYpv4kUF6KJPZwTlVapKZWPP1cr
9HDrLi5Lr5L23+9+PQVL8LKqyUdq89rO1Y4tFuO0qsrnqRfofrWmXLfl/EBgS3Hui8q8IKhhNtH6
9Qu2pxpVEMWudCTyqzL7F9SyO4lif6WK4Ww7+h67pibNrM/R49ky7diVCycPqb44FZDjaCAnMUKc
sop0UudnN2+ZCYPVOZLu82ORRyi3l4Pjf30b/yP4LG6/n/zNf/0n69+KcgLVT4/876v/td/cb/5T
fuLPd/zyhpcoicrPj+j9H99187B9/PUNf/tW/t8fv2v93r7/bWWT05ee7rrPerr/bLq0XX4Bf4F8
5//vi//6XL7lcSo/f//tW9Hlrfy2ICry3368JG+naLL/cv7I7//x4uU943M3RV18+1b8X5/4fG/a
339T1H+7rqOrrisMA/2KihHyt38Nn8trmv1vnsBuqwpu0iZFl9/+xYSvDX//zRD/JtTPhA9mWTqi
cItzsCmQu/7+m67+27ZQlKs6AxxUlVy0/88f/7fd93N3/guC8G0R5W0j/xrn7+ZZYVEd4PfZWHy5
CQrO+18u8nFTkMJYfc7mkCbk9aHZJAPDXtP3KlEoEgRYO42Hm9PtvmkBjHBtxZQ9a6Y1UY6+aW5H
Rwu0e4jUJsYuEqqBeeoksB8ct+udh0RFmkoFc6xd/xoST5YdhjYFEZkxZUUuGo9D/KwGvpMdFUfo
GIDKZjLqQ0mFBWJbZuC7Pog5QYYDBrNJtwq+cWWdqdyvdqY2a8IDsFkBIgisqbqB1Jkhxm+G1jpP
0D5na5eDCR1pBuItnBHQ27ElPmOFrI1bt6QL8QSKFtQcrm6T4mECPZrgz4QE0WQEBcm+u6LUsg9K
QLepoE6MZV0En1kllHKVqYj97RBfugvw7bGKGPLTmiHGRLTKdMNlU9laIZK5OnfdveNS9SngW+4L
oQ9HBOITilxaqEEtytPcaAybbEDNJCfrZ62gBLUatCLdqmYdb4WduHcwAYyNLhwsb6o67Gi1Ej1E
QOazks5k80ww4MepYX5ko+8kU7NFl9FUV/aWQh8lg8M4Z2HyUDJB3BW5qpkrvWk7D4Nhsq/zThDW
hxZn8sFEVRqX02l05+s8zvlrAWCMeKveQFxMJeMc9Fa+nQIdMXJgN7uka7V9OTrKKegCZZcqKeRJ
bTT3gyHm27Y2o4ONUw8EuG4eKbsbW7y3ExHtTebCqppCfTNW6XiA4hJSlqaUMLok10ZWXFzchBoT
FDDYC4ZJW16DOnCgMaIAbfex1udBM6D8YagVIU/eaGDeTnFbGo+2UMuNG2Mp0jIDh2CM1mLXDNBz
VXwrz5MZ1gfyRFFAs88McwSV4NINQOKCogofR969O/ytOH5yFXJy0xOzkI6l/oFVX/00SXBSPBiM
6gRAJsuKJ4NYiuixHihdkXtDCf0Rv2Wf36JXTqb7BltivhKRCmO1EE54MnEVHIKspw+kNEJHnT3U
yDSqLIyAbpNRcu6S2fYRSbW0IomOazd1VtpMpVIleujVxqK0nwv9VXAKvZa2NZ9UXrpORsu9wDB6
sn6Z8EYrU6dvvUpdwkKB4/QpMoZk/mMoGn/yiCgYwE4nTV+ulIgUuXVmpcVHVpSD4jEeHrTXOorK
JzGEhl+uDfQY8IGjPKHQz1VAqT2FImi9602HtjLZMr618QX24Y1O/C/hJ2yNl3nOh4Turx88jFXc
62ttUnvkHJHBoKZNsuZIMvJckDHZEzIOGUWgDWjF1nFLxhP4mVDslw6UYwgoNhw37KYJfAl7aJ4q
fZ7fUjAQtqcxBZt32uBoGBBHarPHpMIf8GaYof2eaDCTYzEcArMl/macA3T3AghdPsc3xUTYKeqn
NvEiytYXmUvg6k1WvFBFgaw/g3oHs+vsWqd91EOcM3rrBzsLFcmqC4lmK8TLoKmP+TC+tVoayxhC
Y+tw2feGrDTWcVyIN45fd1VV6ZdQBH9kg/pmAzOgBe7mR/4DNP41Ot4CWswOHhkZq7GZXIbODDa0
R4gO9KNvCNImzxxmqkqh4z8rvTbulH7K9hZnIHohdFR6fEkUXEjYCSN6gDhUkCBC2k1V1wu6XvOy
JL63WiSPIg/7R73p5me71/yPJDBIgiWd5BN01wegCixcDLgPAfyfGeYOVkWuwIU/fmgkEsKjGjLk
+i1OG5WRUato6V01UO/AL3o3arO1D8LkEVVXvhkYtL3bIE3IQc2za9z7/D8FmQK29hgnqGVshF89
cuR5CFdAGTYJc9uVU2i7bhottAzWvoAFQ4sqQE0F/VUZgnfIIr5H13SX9+OJVoBFCHGuAf8lRyFV
0acq8b5Bb2a6+bOOCnjQ/WfGiceuj7+xtz+NAVWGQkwuESVHuc0LcPLozPZ6GX7Lq+RMettxKrWt
P1uvgIaoB+YlAZfOvkuLYmNyYO4sEAIYJXrlo0a6R3Uk5P8U6Q6lw1FHdilZdmkDmjJ3zv1AEwoi
YG61RA8K0PfaMdbFWukLCmLJ2hbJHif8lcMWxFV+p9fGl7zJVGph2fA+jz1xCyF0S9snrGgVa7iy
dNinGmNZvXJWaWpvsdGufUcF6ptEQLlc95Y62nS01FRb9XpMKnDL4LHGzpua4krE+1ZVlQNVesat
/Q6v6ANenBjKLD0Pn4zq1NLWQZPc6+W0oQ/0aZXt9AxbrHrotJCuZYUIFMBqvQvKiuxSprhrONLF
A65EUsBq6JklRyqs6qMCtdyzNF/7Ok3MkeWmn6yG/mJPqhzEDqtdMWgu5i2NmvwQFna5SwDyt05C
fyshgGOFG1Bwyad6GNJY29rW+DVM5i8TEuFLridvujbjIC/E1XeGhoiICYksOdOi55qS50+xqj/l
wEO8TIAatMrCv7aTRsu50pL4S4nfwQuN/NjP+dqtXmINyqk08mv8Tt3Z1Fq2U12ZG25d6LGRvmAd
jOwzRo9fo7TrSvJvjfSc2PpLWgOqjCCQfOtxCFrKH71zCbQvRa0AQBZeEsQ7lzT7xppoxofA3EL0
CNZbYI+HEFopgyAw9+ONXmn0gp/8+j1N3ormC3lH5wCkBeMXMjWEi7Wn2DAx3uRIxEKMWKoV8B93
1Cn6VRrlyPT13US4O4f9hgN3k4TxSoQxJke0QmP33InwnYYzp8j4qjAiiyHL6cX8iEib6p/yjGHM
k740EHqwQC8RNuO4xvc0ApIfkFSU+sZoUdCivaU2m7pHWx9erKbbtbbyqhTGbgBVSPGfkg4MMZSh
VfqObB39sfMkabRxPT9qVrUyYRMPQ+3N9rMSfxAGsnIolvXDY6EYr25NgQDBNySrdoLXT0e6sN7j
OdjNkvA8OBsXgknSRreipsSiKxvIOl7ZkCsVpfcZmBOrE3e22q1Vm8I/REOLVh0gEewR3GBw06NT
QxnXaWwlVVEhZ08bSRUko2GPXVhqu2t8WAg/gvhYVAV3Atfcl9ZpDq315B9H1IwDk0GCHVa5i5TT
IsDvZFrxS59re6OsJmJyfKAjIWkS88tsqvsU7TxQwXPbVnvuAV5jtpsQtrNOSg48g3Xgvk9DcoME
cW3GHQ5DvBfpJkVU5A7rmVSjENGi60PeEul6ECFCT3f+FAOphGF468xa5nHLxIHdykiC6TO2SdTr
gxu6CSeu6V46lXfoWR6VCk+DZZNVWVml62nTIWrfhvZ5xBCukl+V4a2sbxmRrtyUA18lL6oyHwkp
eLfAUIyobLt92TVrwblcwBdM+1utowMlc+Ls2768c2Y4NB37kxQbnR4FOHDkm4ZnRU8agwaM+RtB
K80g18AkltZ9c9zY6+uB/fQ0N8HK7O6T+Jl7xFPbqRt/7qF/3STd20wQdMwwt+0YABA3GDv+Ko6u
bicg4dVeYZEbXUJz6pQ7p0g54S+NZa58+32IYL019obMgxW/+lQ2AOZxGqeqTw4GhYzoGBUfBixo
2yKdoHlAquN1lXIxI0DMZIrRuEkweWvVndvCxeXksr42oOpzN4ZqRSEBkn5GCnN30MQzTJWVqo+o
CQJPB80fYEkYsn0pLlwu9s3oQDtJPCVWNg6U+HKSgZNg1vMWsX7NKLlfD5a+0WzuZIgFRJZvjKDi
NKC8PIN7nZAJoK+K8JQH8jpnPqI4qexjr70XRu5ZnLk+Hvr5Wil/4ItZlRa4+ZjLLMEeXUjeXIQ3
DfXthMfKLi2w4dsyiriF3EQzqGlgn277NSFfyxzOggwmq73TDXJvArQez0rB/5gCfiQTjnEdU7Ry
L8UGavsxxOXap0fjPCUW1qbQ5U9RVx3TCUb/XhJfdY5m8hk2oxMwhrqhiEG9Odsljn1Pu3I1JA6n
I/ijzFnZYYL4bFo5wbs6c+lAt+qH3zhMcIwLL6iuOu1Zix9vOU++Fa5NxNyZm620/KOCt6ZUvlcG
L8NsrNlZ67ErkKLH1NwzMmLNjQtVIozvlWqg/zgg9UyIlHjKyw89aNYkH/NV9d2kMdc1EWaYX1BA
oaECL2F4PRdfBxNb7Ywrxf6i5peQKi+HkK+8N8orOazQ54x1qU6beSQbMjXXmX9N85bj+5tmKSSo
lIeSL1GLc+dPxLq8UF7f+NZjZH4IvF3khkBoSladkUAucTwd2NZstU96f9uN8ghix6X2VwWNdhpx
vAcVenb9mOm3vsowBJm2MpUrh0PQNHB/2MrWjF8LBxnJi0sMU0q5OeYSEgCtIjAAvg2sHsTa266j
9Rc5K9dJtjbxtnZj4CJwVlJ0Y9svpu8+5+0bNP/TCGAI75oi4wYkgQTe1njfjM26s7+ShmS5b5in
PAc1Szd+1BH2FeugVtc4TtYBSOXKxS0yoqmdAoYxBLp14zZ08HSDYna/MWRTohhbmE08afhIMIsJ
0wUTsKqdS1Q5fv8tAJg5O6TPMmCpC8Dr9VGoV9t+HMjtzaOvjf8GLm9ub9vwRh/hSOaKZ6fjA8oU
rJ0pZLDhWR7pbl+vfVEztmq9oQI4aCITZyZWQh8lMmlFW7uocGP9b+rOZMlxJMuyX4QSAIpxSxCc
bZ5tAzF3cwegmGcFvr4PGFnpkdlVLV2LXnSIBMWMNLeBJFSfvnfvufp7Wb1KXJUi0VbuvnrIRY9z
F50tgAhhUn7bPh2N+tEbbOgTES4bAoMC/KQ3CQf+TT61Yp/q6fIJxWnvztl2XrkvouLpbTjAHvvc
N3ZmTshjaUIKiy2IpCM2wC0HszjsXC6IitgjBS8bOA6/BSdL7+Bnwz2qyPcMYmyckw4xDbeAofJ9
Ynd5AG5zDNPRc169Oa+fSaggAGUERZRVifti6Jr86tvhkrVMaZIObaQaqEUReSN40mbmgFZpvnqF
fwMOEXFMOt6xdBNByBxNZvOmL/2PGCdfqBb7qY61lPRZrnpmj8PG1bqU6546Rk7qDiPNQyIS41Fb
rW5pTkKlRcdpmGzxHPm0XDUJx9XS60MeAaRoVblz9AWkPFUhrM/ppdN5MToczppsXtrSXAWDodnJ
V6+2T1IYOO465w0uG+98kRBfOn5ZC7+qqbqNriPCzKObpusBH7BLE9NZuSNKFRBcXrH8StGib0y7
KwJXxxpGF6VgwoUoqpVtT0GoAGjClztnpv85L0uIIpzQVH96ciqXZPOubTeL7b/FhfbIPMlmM0Cx
1Ng/9W5+H/SYSyO6w3SNEsFdOZkoXD2CKyIsc1bznvRE27jYz2WP5w56KiAjv/tFI2lPD/xhSS1S
w8wZ+kFFnyErDSAVHi0jyxL3tifecMMiDo1YgxzjdzmR2sArh7q6fDJb6/eUf7kLueliZOgoRr9D
X11BUxjA/NhPlSw+/Fx+gGcoP/xBYy1vHei9i9v3t7E9pSTWgi46j2OuhkBhGCBbzSRflvJxi5ag
vdV1imhZNQqedJEHDUjZY+QbWQV5vIEZ1YkTke79jSo1Qv6qYtkuJGUFaw8O4Tg9csLexzNHnAMc
iWdJBAnto0Dq/UnC34bacDKFvW9yDhmmOnjzKADPrs4N3lyWMkLgNUUaOH1BfFTGeUT3kw+AoxZJ
xIicHVGLN8g0aFRtNXIKL+z7MtPfTPy02C5EfOnmokXkZrfbwlz1ofBYPwZPLjcD5WBUdDtqWeBL
SCmQFHa0YRq7XO79yv8YqKD2NAt+05tCldd4ByvXqp3jNYCj8hhqfWGWKdFEw8NcxJy+cNKFFsli
IX+AOBM+6+9nB+mc5lGTc/E7u3Q93CI+I9oFuVtuWRbm4PHoVdZyg1R1CuJ1oM6Jvb7UWIUPUyO/
dGcwvvU0Cr3BOpNcyLuK/hvSrPWsvO64Kdxwl4s1G4w9I9u9L4DZYuRlbL8hxXN9e2+Za6yrX4VY
qDm6HSVCikDUWdufCBvHGlU5WFAtbRn6LMNHiRe+8ouD2VRBPFI2kxHfDc4eB9JnWfseDdJInfWk
qfdjH+0XzihlO+01u4PQic0Up2MxRp+jpSNaLvV1YcZr9DQDbtf078kmIB7+CZLNDfq+oNc+yMoL
3Oyl8G5E9tIZbwNFNEToLznA7Sqnh35wCccxebXguiPo3kfFjK8zfvctNOdBNjovmIpCeu+wmQbI
mmOg98PGJvCzjbsf5kBcthL6uBI/7rOFgKPh2GrXXfShoEdWs2SqJA+nyNgIJr9RnT2mgCfaZdyK
YjlUBHNTwjY4maqgSatbN3eRK5J5JsdtgRsujuPQMSW8qy4YQM3SeeUMMt3yXhSa+exx4Hc7xEJm
U3y67cKbu+/CmahwCGcqjHTlAEunIMjSESGnjddwOJFVfGgd/Hwj5CsY9ckyfVpW+urTeSrT9GG0
9TM9LFB8JizndD4ZsXhdXwMJ32QQxqXF0NfSKdBy6JDRI4eK22x8mmO5Rb60vqplWEHPypR9yNl5
Y5a5VhEjR0o3+DhzP0wP5Sh2TUQzPjJ+1waZGq0cicebdqiSWk5m1aXq3Xsl7LDN5MWBRkp2C1Uf
pbIDQiIDg7Ho6+S42gxmToKZGyzlvKmbLDBSQL7gftzS31QUPAVKXz+GVzoXJPVxMpdutjf76bmZ
VVDg9AsMzr5EVGPLuYuM5FKkxQ9tBuzfJWg4n8mhCnuedmk6AaCT7UDYXzOzlhh58bSgc9ZoUQW+
XVf7MWqaEDN0Sw8k0Q/+6uZowSkcVex8ulZ3xMy4kXkXVJ4NYWw4WH1OhNx4hPoGOhsCVQ9apWxP
zB+Q6j4PXvtcj7hLR9LWMiMck3yTLORGOcUPxONjkLXxXTonh7UHWzcdOcY9QXdexVYpzLDopudR
4mSVpO8RL9R8tt5Zjead4zK923vxlLNzqalN6YCCoz7VCzpMXM21wQuNVULhBBdurWp6wo7zJuNe
Ibat6ecYvAaCobQFCYbEyNV2jvuyxRKyRnm48bQug67JhKGG6wA0rd9AmlDxuXY0CX+ziN2fOi7X
twJXmcmJqJ4bGx2Wz0rQQd8fjVAvjb646/GhZZy7ZstdI7kLjSOmP6niKKjL450nnYLNj5TW9MvE
mhllgb1os9ttC+bCbP24sMzmWK37Bs8og4Td5MtZ7BXjGsmpynbpsNRRylRgs5SRxwqVFHhDDqyT
Nf2Dumzj8egw2eK0FPeW9kOqwZvYSHjHPFz1NAjENOWterI4bU56phTYIcmyuFnZ3dmjliVkQxkF
hN6MPqk9aZ8ixZQ1bBTkYA5py6TWyBL0AJ1xgyRcwN+l286fgUYOaLXYxwPmiye/mYt6PYpp8PR0
z/Gjt1ab9OFC7mZuPWd+rlf1FsKxzunUXlBICXj6AkNxwBB7yFEmRIsYTp4+T9q5x59EOMgYZf49
phvKq79NM/8xMPyXAaH+rxhX9GyIiVBSma5wPIf8gFVv9TeJTKzVlCdj/GXORTbvLax23lNSpyWn
6qr1kztbWyrn2+qyGXNw0aiCMRItV55ZsbHQqMQXmVRW1NCoqj2RniVPcIqSoo8szsjUIdF9hJeZ
HEwLikVdHyNj8DNma51dIiNWmtG1D+h+Z0O9Ok7NsG6LxXpwn3AuJ61/WxVTZuln3ZxMm0F91xAr
RkJtFufQK+amzhycLxbAHwoF2VhYjvs0Kn0mnOMcD5KJZxQ7abnD4EHdEZmi14iArOyeI17VTFZ2
UFrrfEt/mL87GubeFlGICxRmNKbe/I6ZCZa3oMRIs6HtotFvJaTSVQw2UFc0vNFzBAt3KqrN4Tma
OF+demkTXEcPdIhtoIwUQj+0wUIwh06bsDKOHYk/Td+WPXPQ3yyEbGA0aBDZPLXWEH1mYw8rS0yV
0r8jLasypFJ+3I7wO1jImu+0jyY6RZFXzwUNKtcXLis5GkG7hZYWlNYUd+d68nzaz6l0abtx3aJg
9vwfddrqBH9oQEUlnmMjcZ4YIbCowkkus2PfA7m/IXx2kS96ptnTVxuveWw9fh0tdOJYi2/RpvHz
BChNxjUY/Uv9mXPkpB9tog6S+yKGVnTxrWaiS9mmRkPjbyANbeMMvYPgcfBjwLFVlMy0unT2TztW
wjzOREsUv6NR1IQH6vEwmz/WxnD3joWINrvT19P0/0LqsP9VrTqA7v8HIYNj/u3S/9+FDF9Dm/Zf
Zfr1L1qG9R/9Q8tg/QeLADI53XeFbeiuxUN/pAw6SaeG56KEdXz2kX9KGUz3P0zf0x1i/hDYWUjt
/illMKz/oMOIaNZyiFq8PvQ/kDKsP/5vajU0dry1HEPYuuuv+h1L/7eFypoKguP19x6KVsBVYT+0
wnoszOLSmW5y22fDeFc2zLwtjc56YsTfsTRwbOkp6K6GaKwztRWxTqR6XLJ+CVzNjfezGz2Zo2O+
2LV7mywEsnlEiOxcLvsdQYXVpL8iGTNPHsp4WQzReYqn5UbaublpbbM+AZTCR298ME5lTDxFtGvI
ZmQAXfgnL52/HJ98osi+K0eK3G7Kuu3fXsT/Yv22sHv8+/PiWIghVjsII3NHrC/A3xfwytTi2S2S
W6es75XpfpuAMNEn20dbG15UEs8Uvw6InobDu3Do5w01ySWIqgZBYJsiAm4TGeYZhUu2WfpcoPZu
3+OaOsXN0tvSG18cYmg2oFZ/Vp5zzGpPnXozC1yPNcyhlDflW2MKnS5NpLayUzv6CfB/o+4BtoV1
nzA734CsSuifLsmNg0Fv01RwhZw6oUrH+L8R0qaF7nIiaSEVQrckEtRFZm3IdXEBjK+ms1HSQV3z
IALXsXYYLQ49p7GbRY/2iVxyUqhpFCUF0W/SoHca22OyW+rhcxDum9tWDWSF9Ec0OSCHI0X7aWZw
kWbbZMxQG+avqqF3Gt0PUkFiiesbIiFf88mwwjIB9TETWe6ikdRjqjZQzTTP1PfieK9FWj+ai/8w
ejQeM6v1wnFwOdLLGqSNlx+dhBljPQ8BGX8njB18FyrdnMBwEwspx15mBz0NSiPFTekas7mefG5t
lUNNw1J/LEd6T1p36tPG2DUiN8MBwclm8GKy3ks841NLXmS1cA6cR/N3PqDP9+bkU488bIg2jOFu
4Hmp8Tfus9n3g8zZlO3Q3s2SQX/ve8XOgoeHzq8lECq6QYf+ZnS0K+U4mYfBxLom4aNneprvamrr
1IpsGic5NEnPDz2GjvStlh+ZjDFepqfYJ/a4Muhr0c6AWeas8Z07UrZpPTCeKKC6i4SGF1cDZAFr
JYkTpQqCbx8D5HWim3rACq0ACLhDtwf5szpc+HuZa8hDTsC9zsZrgODbTOnyo528Ryqsg5MzFGoA
mW2UKARdvz1ZC8VuUYwWewtwpDmHs5XRiob0p6uqDbJSGIfOwCI3MltKiQne0Ppdu5rJQRP4w4iM
rJzqPKgOaGPPOUpA34WGRO+NYoew2RiNn+/Sto530jBeC4wRRx3ReoAokoFs1NQhaV1FYKlZ7XMF
RsWRxLyZI6WPnVIE5MyOAqJZtK2xxGCXRG0GNUSqdK7jFwPtR2VAGklkpnFiSX5CyL0I8pEmU2cu
WrvhoBe/DRX3YVejP8+S+uC7dgmBmqBivUs/adgkuzjRWyRRkbdliGVgSOx/+TRcqXOle8citXdM
QYRCyXzR64RJx7cYzp2ExYSBzoRedU/0wlcrmvEr0xm0+BNuXpndAoHuToufnKd8Hg5FO8FUT+NT
3OCGHsif1LW+xXDm7FqzfaCcwd9PPLYzyHzfaYPYUujidUHvcCMzpmwMSqh0rSLsgUyGpNY8jplH
GCiuMwQ2J9+AhGsPaDPMQguj4R6jIS2PYgAsrQ2E2aLBGNDYIr9wX6G9nqa5GndZilUNcwmzWVuD
1sMBRROeHUjw+FVurW/qxAQm6DxUqf3eeaX1bLTsLBbIdxWh9U1XiOVYwuJGhcHS6B3BSUxw4fzX
pmNFGkv70lDebeY5W2iCxi84WO4ifZ6ZdJPuXjLyLeBpz4VYZTDTY1MQHKHB6CNAZKv3uRvWPjT+
fqEtXFjLqahXora3tliNTe/N8aVqZ7D8oOCKRIWDRdu6GZtPRbePwJffw8SKmZsJMCofNbrm3HW2
vp8JGladI45dv6MmAPcuCn4JPw5yF/WXsVRGSOB6vzoZ3otETNuqI4EsIyo19zAEiAbyYMLh0po+
m6pN97pBF71V3jaujbCBlbBxYtFvc41eIctlTwDlRm9/gvy+a9xZHpPmBpAYizxSnV3d62ofN95b
glXnwAb/oLlqL7X2y+2VsfW5OwBtuGyn7J2eSoLvX/f2DTyCdMHWE0fkyPbRtwldLRD1eALSaGK5
DPNxbk6p+Kz8SN9SyGaBipgX5sWIN6l2bn1cIhdOhUCqxuInNfzd7HswfkhHKRmhbIYNUQQ03V3K
csQ32VMzDjMyJ4N9zBe7OHOHWxvcCFR2j6TlubtNuxx2e5TfECTEytd0p7LBJSJhaUBLaY8DUJWT
qe7SZGlDy12yoEawFChdVszDWu1MPhmtHe0EY3IGkZhZYd/LOaiE0e9U1N5rY0EiZAoRjEM96caY
KeeZrnGUzcl2ohUL3rClvufcOK2JypUB59Byyj0nBffQsTNWrFuA79ap4VycaMvvpaDJgqX3eWme
J8B4G9qRv82FARicbr3HOwp5myAZDZ3MguP7ZOA3JGtTz+VhaCryqgVqiPRz5pJY+RZqQ+Pt079m
LyonOXc0r3Z0wJ9NzV6LnXRXYdA9xWM07SHHopbs5x9mJA3qAW4i1zJuOfiEi1aQdazKJTQaiSYm
9b1LhydYcvF1OqgQ2pRZ3xNDxfLQIPnaaL5ZYUmL86AbTSgebf2rEK33NVKglFGZvCcxOgRtOLqj
Pf2m1QkXxyYFThAd2okhO01C+06UTwNfBSKN7ZuC8WsB1CbEp02+JYsLXri2vAUmYwWN5mvBoqwM
1l2LD9ZfEZxZtB1irixPjqs920Pa5YL1DWI7I3ihHF47NL6cclx6A6bufrQWIWeczZ7zdfOpq1M3
xtVJrB8VfUZbBW/s9a6KiOdjCvunSsFuiuSmscGlag1N624VfS/fuQ74SElvDtu+iUHr8ROvN3AA
qlOjya3uj8NhaUkpCq4PqPUBD3ZvbeFnWj8hF/Y5t+JfE1pm8joMaHzxchKroDyrYm9dFWK2c6YO
Q97sxPr3Xb/79SOcEkiWgK1ZYr9g11iN0+ieodb44h2fyD4ZVjGj28C8zuiQZTFhFOl689cvUsfs
Kq56LT37LTNRE3X69CBSLa8OqezloV3sm+EwZfDPWHVIN2vtEu4wrfXJfFVZ0gPwanjC15upGF5y
8gA2yK/BQhPp7GiR2rMHIAFbbzqwq3HuIGRDOnQEClmWDUCU9SbyZ26Er8LEc3+YJbg3d4l4CseZ
C0EwGA1lDiE1RZBT9yDIXNJWS3DI6z1Iw+BRkHRk31yfFGNoSsR7M0y93PdFODfO+5+X5s8zeL0P
zhW9jZbQ8sS1aRIKJrC8KnHiVNRxPlZnp0EfPVoVn8eEBQ81UQUrn6V3oa6b896nQQtygH9E5hPY
lsLWAoaUHWaK9Yk2bfoJ00DE1PXTHDHnvgNYPfd0nSDo8dejfX2HbU+U0pT84wkxTKGYl5e/kq5J
4LZ4v4i4fp1jCE50BvF2DR2YXM2gSV9MtHGurwARxMu2GjLWG0s/+ryVRJed4hVTcb0BJ9n99ZEJ
EotD4ovPwJ0RL61fRionc6SJGYvPqHfsbSE8aAj0YzpktadmvcGsWhwqAtiud0lTtpiSgbdsqust
HWt+uyJFxxchG6Bn3o1AqSE66Xvqu8uVudRahr/hmmU2zDJ1ut5ELeEmXODs5/aDvtcAN9GC0RLW
cVFX2wInODz0qYUoY7en60dqfRRBi0kffKZ5scJxUqf7kD21Hy6p4eQUNr0ua+CM0QCuu64G11f8
rwuHdYEJE1aZjPiQdcsweuvFXc03DS/O9YcjKKsYbmj1/G5O84ul5e5tjkl9j5kWez9xtduOzZmA
Fk/covr1YdoJu78lYRk2ktyY0ZIcivXB640YZnHrGlDuDMLS80Lflz19X7dmcDdX5u31JkuWf3xU
p2SoGeVfd0eEN2yVmNstG5l5S9d0pPVTTcH1U3/xbxvQxycLajZDyW66hcfxiRvcPtAn5Ax1fcCX
JrCuHOLxf37V9UuNJVG3klHmHv8z6KB/PuoNkdq0et5SlNMN0yxF7WqkrDh99p1bWX1vx0v1iCbg
4Xo3Rsdib/eW/tdX6bXzSuRj82AlVfHQlvrb9avapJp31eRU+8o38ncEnNt612hVeWn7tr5MsAku
bo9U4s+n1/vm9YHrR1RM34Jkst31K65fe73/zz/4c58++9/KKI2da0fHCIEuGkqnD6gJt7XfH5Fx
eAcHNv3e6a0vckysC913aIUMBWT+7cPlMQe5InAOklyKnhWB34L9igQbfSGHUdSwV4rXsW8YKLZC
hx3dxAeReXcRhXAOp/PUdntF554+bfxF+/S+cWu21SINC3N+nDvbwp0fNadeaUEltReBFTQ0OaUu
oGDCJtVOMm1vyOMMY8C9R7sfqrCOkGLrciVjpSMd0yx6FHkU7SPGrQAzeY3/3DSL9iqdBg4QqtMa
48uhNFVIVuQjss0uiGaoakVtoZdQ2IY58qCDSok5Sftv29HIQImruzGbWO6aHor6faOYsnRDjMeS
Pbsf+xvikC7zNN2bNgKNTdOjPHNNa88h71dfQF637M8hn2VYtydn9ki6HpFIjMklX6bsRNWyNRt3
gFBGnYInAbybWvxjVBXhtHDuT2T8FFuq3djexix7/BB2USMZJ9RcWl/5vCRhqWM0KIpkCgVMrVZ9
03DImNr4TM8q3Ia8dQ6iJN5ciuFCnNNw4alPTq6lUIX6y9b1O3CfK76+8JujhACzZ0l6Vlpeh3bG
edha357LpJHEMc7QSjTkSrCeTg3VJScFBr+dBUCodqdDWvlHS6bvBbjDoG905MnjAujWQgbSLRtq
HTeYcoQiZZs+YJlXh0XTuoBfmHRYmXSX603dV+klrXlDcI8QFdTB2CLrQz2KiaQeT0qilRZGew3Z
UeFS2fGpXdR2mszn0ly8fYZL/9JpTnNZCvw3kRXxIrsoH/30bLJzKMN6Jv8828iyzgLoz9tOc/3j
9d2tE6d51oufpaH91JO4DsksDPU0q4+GQ/Bz7nibrOR340xwwlQ7cxJQNIqcmKgyW5zS9UczJ2ox
mvLLe4xgaXy5AfUbuQva0/p/1s0EpS0Krb3fkdRFShECwHLDWP95nBiSr5+06/O6lO0vS93M6dhQ
FkY94+bOvSzVyAHHaQuEtf2Nm4tTqXFMc6nvL06PklyyYIZ/fRcUkqZBFeomuUF3Jgu1nPLEdXnJ
VWmQk+Z/zl4R73QudNIhChmWNSLJBfjdxVhv9AiJVYVRxV5XpUyruzCPcFeh+aV6RzIt63ZHwnMJ
C4RREChdFMgFB/U5DT3ETiDT5287jrF7p+2ulmAiMDudRZKB/iDR+wTliwn2AzAmwkVKFYdeRgOP
WpKmi8jiDYDTDgxVWK7Psz7NPxgZ7ZYBDoMTVW9xi0hQH8bfPvjgLnLOmEviU2NMoS3HF6/ov9e3
oy/LZ/xPkA0IcAmBCUtiq/TnRdB8GSpni6iJwB8qQE4derjoUzAKv7vAFOsuYGiy/WKmryAFHpwc
kLQRE/9HjMA+W1cePS0DEQt/2/UpkzYutpoGWiK0N8ZtHWOM7MmMnTvqndAoku9umjNEDsuP6NXs
oZy05sFXFSjBihGclCOiQK0GV68ORjMRDDx4yKXFXWdZURBZfUFu0/jCZNXZF97kXzhLEfHVZ9Ff
H8UeLhNtRoh4fcCuOF3DwfliMPPT6P2RdLb/vCEHbbp4DtrO631X208pkNn+8ytob5zhhmRHhv/d
Pk69N6st/C3VQBcw+Vd9HwoJEmxZh+WifyuIYdlQJK0WZVLQGkEfBB8T1pF0TywmgFJLvhZZxtFS
J5cVFRwdqFnSgBQ/Cmuk8Zs3t73XvZtjAn4RgsBiuLDwGVDTWYkeNS3OLnVrEZ9JEB3diOaU4MrY
Wzxz4xD725bUlKC2WAFsJ72PTBQAVJ2IO6JSov3E/OsM+ZmAM5q8DOCyYDEcsZ3XJ8JYpol4n3Sj
LXxrtRBMJ0ftyfHl1iqc6SIdqS62hwoiK6F+KUK58B1tY9akiaz3jag7hvd4xnSNDbKFwpWLzy4l
ZaRF+lRhTwyGibTfLFvoT0L9YrALd3Jn4tI+8T/facZ5Qr5VUE9JjpQ7Bl7/Jk2tPl939sLr+jWW
C2kzAZKOXg5Bp1fnpGpSNPlYavI1dmJUJydG+NVGFkh//OO0DcvfRtaKndNhBBFTTf/P1hlzW6Xa
gH1W4XV1dnMSKi2VfhO/ty/qsr9Eud5dio7ADs1hw59Z2fVB3VlWjwsOo99Wj4BCSpvw2Do+TrxR
jkzrYfPWBjuQfwAqtzFiHe9dUwF5byY3tCDdb8fFSKn/6Bj0itRrfrcL3rY2EJb7K2Y7B2b01Jns
LCO92LDR0Yb78ScG8AbVH+j+aILm34NFTARhxa0FEUGL+fD6eVZQpRC94W+JBTgXa8AvEYAbf+79
4Lp5GdRyp1lHbDLrn4Bv8UdNLstWpCGTMtKvcsj2QJFSQOvJEprr61EO+VNhMF1BpThuLDxTW2mQ
L4gnE6VymlxM2/DC2EJ736HOkY08qrHbWR09Kgd/W7DMPOnC52ovB5HeoFPkbSZ5SWgyDaRcKid0
FttCJOIce8+jC5aSAGSsRRUyvNMA7GXTj1zJDvbAMR81csiLZivp6qHt6dEyrn8/2bHJtq7QqbVe
+omMnSqGaFo1UKfUroZ4UVePnNwOhWL76ezpts5I+hY9I3GnQkXkLfNlFKxmI1Ym6Bruc6rTmkAR
vp+mut2Ug7u3YvKZHYLANZ8Lux54KSetecKfuqDs7pOwd/2A94N2AuiCSjDr5RYrUxt6wsIh6dxn
A1YkPcV74HPYQETA26Bph5BjEjrqKXrzFoqXke6p5SN56k1wbI0i4aJ/rqHhlzWj12W2yRJTPmAe
uldW9M2MtoABGJ3yFqdLioopBTodiOV7SDgj+Q3J1fa64QzIahN3KA5dmz0kA2pDFAH4UxJ5ky92
fKSPgRC8tU6jiot9UjQ/163Rdj5Nrgy6JSYrQ3+TWc1+xYHTsjan8FhE0YuJ5AXOCuroBGlLPbHL
7KxGY8npycbkOfK7AEYB74cW+0T24cIwCieNghzPx7Kl5bMlARycKK00BF6EHRuNg6NzAtWUxqGp
KedU9TQVbDpSJ7jBGGOmu3lQ7V7rkBkZGq09ZqlbxzsLPBqYP3gaWwKJaDD/GJvky0cIiBaNicfo
p486OqSDIVt50y8cJXh3/Swb+a7HM1KvPNpOLmFTU5KcnNH9aGjNcGUvFzOrgoXXiKQW2mE8cXDg
8A8gDjljJGXTi81fDP9R3VQeu4JbnU0PrVRHS2dL6PNPS3QRh59pxt9a/76+a2fyW0N/iFfRbDwT
LIYneDPU+AAWVpVkrTcnWJKo1rm5fkr4YrGrqWfw33HfaLARSzN5SfHnXWoqKkIYEEQYQvPOc0qW
Yg7owHD983WJZ3BqhElNcfHXsr9udn/V/9d9768Prw+phNRGvZ6O139XSqLMYFCtu+e6VQz+Oj8h
J0/QymRZuO6m3VImW5CJI2MzTZ3J8TrNxeySFZxjOGt75e8j3y93f9oxf3pZ/3bfn7P69Uv+PPpv
DZz/9uuuD/w59v/5Bv92359vf/3O16/7n9/3f/vT/nz7Pz/tv7rv//wbXP/Ff/tEKGcm9c0sF+Z0
7Z6xkCxR6Q2h1uqvQ0tPEZ1pFWYFM81M3opWa05TXLWndu2xFIb5oSYUyTpTmXn8tmvxKBd7viEJ
q3yyquxeq5Plg6gZM+zpsRz6xYxeCPoI6wX4d60+8JmMNPjbYpc0CCJBNYCdjaKbTIzl49RlpPHg
53LchcAyw3E/nFwRfgol4Sxtxmz0EY+JM0/MSYqWIL8ZHqhVs0DWi7GbBz1I1n9E4wznU1u+Sayb
p8HUQLYPkfOh6d6r1Jv6cZ7H6EbohLxf7y/myd8MbgZpz/KffGSDgdvi3qHiWpmX/Uecdt1B6h1n
bu2xVMnbpHnto2/QXGJa+ZpZNfscgEkgb4737mDICey0KchFy4zX1byvo7DKIY2/DyL2ww4zb2om
Ok2VXnvXyB01iOd5NVHHs9trdXC9f+aPDYrUkJd+qeZXj362tX69h5jo2DrYNLB3AvKGIYLFz3tR
mAYfwXhBWbGVvvHJTX2cm/hxkX4SAnqvV4k22cRa5n94yIRbB4OkSn3n2HUD0Dq9x42Oc4mtmDQR
JNkgWHIqcyN/LDHNrX8Zkqf6lCwWiOX100XLEJLOD/Pi3Xkw7vedrx17W8634LOf7EGFmcm8pE1S
SnmBakmYuRfUhoBjnEsj9J10mwyThjmpe4ztNn0cqrm9NxvvZyZs832WYBLAyUSIakt61lNzYmaG
HLiPnFs0C4gmK6DCvSY78JS/hp4nrHas5JT6MzlPLZQGDeWmpjNnK/r2oJUlolZ8kop0srFg9iu1
1GHzG9MPIj4QgMZ4hAbTvWdmdcAOnr5Lv2STKpmgUGLs+RU/lYetTYyyeBdW/pW4BPi0GBCekG8d
m4HYCgf56KZGHwCxnWlv6k72IVoGE+o01r08rWl2VIdZppzuRElmXJmKS1yTLInbxX+Xk2sSp1BM
56qz9DcXNtL6XJuMQo/50ulk//Xe+9iw+Y2MuW7H3NafRv6qGcAOfx1mQ6WTHjTQ6g9JcfzQG/ru
VZSfvEKOHwKROwpJLbmdR9A8684UkH70iwH5XlJZnqYaD1WBzmay3jWUcSfdog13vXf2UhdUwhoH
2fVNCBBEkMrzYZMx824kBXxhXMfB9VPigfKtspXai7Q9eC7dPA9KCKxh79lzivTOJucMBQn3T15N
DPKMfLjXfHb0gWtTFeMP1VTpfZv4zhN2UjS9mnxfysI8qp4J+KqbOPpAi7Z2aeOcpHeFk5DLoV1K
561JBxopOgSIvFJ3hkQtqIM94EQ1ICpcj0TM2GivvZHliUwoq4zL9dNsep71bnw1Lc7VOeeorR+z
lVJO6Rvd7ZxLm9rVwWkNIACwiN56/qOWtrJjN4jxnhb/E0EsCOKmxLhdYjt968dflgsIbM5SefGH
or7TpPh9/WF1rZZNug73O8Kg6aJo1hs9CFbn0TIvYlbWG45LCxr/KxLbgvg9dRxsik+pc+F2SYRN
innVDo8fA6BS2fRZWgEWjU/j6sszMXv/L+rObDtOJt22T0QdmgCC2+xb9Y3tG4Yl/abvu4CnPxPk
Kv921d41zuW5YQCZSqVSJBHxfWvNFRHUIYm7uK2F/NFlk/EaCeIbDLLDt8sheQbxehTW9wiq4s6z
K/0VHi+lE9xG7dAGl9wnDsUt9HeZ1fIVJc201902wrxCFU+P3NdA0thA9R9cHe7Yr3q/tfGovE4F
Fh9HmgTVh7gvWNzIcwyAfWcnpkNqHx9+bFYl6/k2v6lrnQV/fxwLRZ/LFdrGmjqCvVO+aWQ/Hiqv
YHk3WthlhjiGfG2+FKGyTpZLUUnLoCyCu0cUCcl0U4pax/vYQAKlK4s2ocbJ7zIvzKacZoia9Qlt
QiyZSeJLjBiOmWDqUgP73F8eX56/7P2nw3F+tT+ekmnUXT9f/I+fW579t4ezgE/OIRLXr+aGuE6j
ZNlDqUqhd970/9rzwyzU18vJoJpzUkRiUxvXcR3Mf4ZvZPkpCCp+M+vVq9fT2mWVT7Np3iSSt7ns
Lee8SnrrwmQwcuZ2Zk0954S6Ao+HQZcmnBtBvqYz0FNMOFi6C2rHYBbPHRyQ+byh+PNzL1LJl9qa
3G00n3ca/o527gG5ioV8YVCxG6KuOqGcFZuASepqnA8JvKMkYZnV6dchGZ/ZabjDNdrv4CvdE9hr
nkhMogXcVeJWhpm7W2KcIV3TYutZzjvBBOu7qMaTVAQBeb5/QeuYrdqgAXk9/w6cZow8TfC2/MZf
v/bX4fL2WI3nNMmPy/uvybQ4MUhW6WrZRTVOQTYjm8SPw+pkz92vX5vlXNOn2J5JIkOpk6WIDY+y
l+JoN4pu4PJGBmAF8Kyjw68/uBubnSwibb9wmpcNscnZOlEdRpignvQt4R7lyeuraV8njBNz89CZ
+53LXjq3DXXKQdz8qaWPSyOsD69R7yEJmTUOy2bMHDqLMZIllrnwYEUUYFutdHulBhzgBxvcPnGa
8RrOf3YabTs7LXu/NhqxUSfG3pecFM3tcqWFMafcgBneejYz4IlkVZNVLUxGgBuUqaO5/cym/dde
4bna0WrQPkcuILr5l4VdJwkz6UJuZKQubZaXdpbv5q/f0hm0OMl0+b5cxMsmB91H7Wy+qJeNlOGq
1Mb0WM5X8nJNe7ZuYk4h4Vy5nfp5UWuYWLGr35V21tE5HLnOqfn/3Gjkq5MPgg05mNuCZd6dCPOE
Fz3vuZqgS+iEF9yZ+lHaKRkcNLAdlpeR9uE4fa6DljSQBuSVIqE2baF6NJR5aU+3n68DUOzn3nKO
uj8KwOXkH8+R8y9U5eyzYrjeeNhXTstmxAT8ubccyiZq10qxEi9iusNGQ1MYhFP3c285J2N9rwvJ
qDu7rD5vMw1xWF78w0pTDBRN5jonus4O4pHZ2d6YBwgKVa12Anv4SehmeyrT6DDNoi7fqZk5jvVr
HvlgcL2oPDHv8MigJXQZSufl1wbgb7LSNcj8S9xj5tMx8RrIGHYSfOYkW1NzXxiBQCnYlBdQnsha
ZlNT9qU32x5OGZuyJJOSVmPxBWOJJDhIcz75wpOjfpKGF9wwyjZ9K+d3R9oNdRctPhvzM6IZSBzM
m2VvedCKUgIbMUkBkUVM10ZbKmXEZ/TBFggqpdX7wvrLGItqn0+6dc+c+i5qg4+hHTJcwjPawYuH
g0bXdAOwK+BNt8kFdJR/iKKGLlwf2IjKPPgSxYfqMXPRWZHHqO/sfdIH2h3JXpJvylo0zGFVCWaA
LCFM0MFbYOjOZhjr4cxSjAhd26S8bww0JZG/HuIGFW7RR8l1qCQA10yQYTOenaGqDy66n42Cj/so
suwDC1t0oRDXI1EzSaujFHUbCU2uAlfJ3XK4bEa7u5naBJY7lDpW3XF9wMnS3y4bGGfTDRJSVNQM
oZNgrBEpWYEO+Vdg3PK1HhLQqTw8+Wj0KIY5BlAyryueiSQZDtLPb/HdJwdIPBqhPCVEYWdU5ZZ8
Qgg+5T83FZHIF0Nr3hFhU0Cdz2OFRP9UhptfT6Ucg8UyAEU9cF+7kPPckMDBXtME8NYoqedzE0k0
6hFJ8rC3WeIhOmQjRe6eLVyPLOOoG4/Qn7eZYdBzrXWHrOm2U2uRV4Cuxya7fJ70USGdTW1jzjVL
oneCCzVfC3CAPa3J5N1pHX3OqKKjmLm3gecFx8rD4FU3OHZRvFFnwRpLUQW7pjwLwNirMqIO2sGv
0IExH8cezRR1wCjt+Zr5GhkcvKXwUhdNeCGb7KNpDQlfARXU3LnodYp1oUFUuWMgbsKj861Iqq92
3RHUumzSiCYH3Q4U22SqRZlGFiF4uFU7133mURcgbnSvmJrrMmXETAgPWzZdvrMNAsQdTDNgEqCE
sXYDtUYGEEVQHK9mAd2h67STIeCjlo48lVHcfW70NiKwPVV6TpnfDVBatl/R0fH5UkA/0T1mnjbv
yYKo1l6E+2ViIWqB1Jeq1GaZYmg6N+FfM47l3GCWcp1brfs548Df8vdpx3IYm6QPeYn9ni+SkmXK
8bnr1nm9n4g2X8ZurxM+Ltt5WkInFjVReFfOw/syfgcJw/kyfi97yyYU5tpOCK1gJEbBiqfiK5yZ
iiKsfFpeRsyvpYz2zu1syAhJRybg8pOZaInF4JtCsdYwJ9aFzBOWUb2f6rXRTzjqkNhuKGgilyhh
OEzKphWdonk1Srz9aCxpb5PJkxq1OoEAwSHkFN9UjpImcJu/Ri+aA9t4bNnLW3CIdjTtkUEzoOrz
wP252+CAONg1SR6WwjOwDN/FYGQovOehV8PUB/EILxdTxmUg9+YZ5LK3nBvy7oBabNinIgY2s8wv
l3kjzZlvYdpNSH2ZVCI4Y0Hk212AYC5WZC+kcwx43ODPWAbiZV5pIvJfY0Ki8DERobIKKgfZ1LxZ
xg9zHt3tdvpuqpqPa94Y8yeyPJhAldz4IZgSwtPVPrHCYztLe/p5AxEI+c8y62EG4xwj57DMd/R5
HlTMUp1lbzm3HMKAJ8aqHA4mSJL6kPftQxPW7S6v25Ymv2mCQ5p3LRd2bq+SHW0OZO/hPALO51OL
oXzZW85V4DQJ4i2hPs0PLJumZeiu5s1yqPmSAvWIfqtq6fJthUqJpCldnKnatMvhpCzTl18T8xi5
exIll9QwH3JPBxrXhUSglPrNSDeFKoAJJ5bVXRDE/Y0zWV8GTxlns5fcnFDzNJp86Gi6k0TTuGuK
XR4z/NzVNz4443WqjU+Q+la+ZflfDZOiccydZ6BVdmykolUWtJKmVIhRdt4YXnZxRVWvqOcp4swr
664sawp/LDkgtLOImjWGyx7ZpCD+XMukT9gIyL5ot2SDDgTnDFR1MRwmS3xxXYvvLKiKg4SjeEVZ
/TriEzvgmi8uMaifjvXlq0St0U0ehu7h4sdVsRuSWp4ShKUrS/Rq3UfVQL98PGiItpnH2u5NoLAz
ypqpszQAJg7Rj9wZDn1E9Rk9dXhnxuh5Ua54p4TBEiwUSCmpfSH23jjIuMr2ho5BGvlndNsPbfJQ
iOSZdNfqK4Iwc9un46MBJBknXSJx01udvNRa8nNjWtk34RTbgLbbSkUDRUh9otbejfcJo0yDsPq1
8ztuYDltLS83n+rMron2KzWIWV69VgLGlt5olC+7wR/3kRr6R9XAmgrj7rIcJUPn7+EoRACbg7UD
ePKL2XjRBk69OFlV6n5ZczEO9ybw7o0OWsyOowoQmKEfzOFONi7y4HR8BX2qveRlh+WY1KnLcogZ
YW/GnvvAhRY/xVm5EdagvYhm2ngaLKhSCnNfmW0OT2FU961HI6hvy0MlwQ4W3DvXgZASjJ5h3Ceh
9qaF9rdAz9rHtCI9K4YO+mzDgdgy8XGvaed4x0J/YLpZ3n5auzKdRn3hlOrK69xPeI5YykXrvJ+8
kqRv0A7+aBziFKA9QQ3JZSRrpg2jh3Seaycpgm9P6IBVMdreEhmnmGhE4zc89/TXx+klSWhh2YOq
XlIvvWShkd1jEateghYuSGh2hCtEx762u2teTsGuCLlXFVpr3hkiMu+AD8SXcdSvhfZUQ7D8qpw0
3tqGMuYQZpwhJZDKMX1iSLSee7RYzI5I8kgFlb/SIT21mjxSDLlidknnrJSTv1RqTHdT30HrwdVl
1sbdOMijXdXaddmQ5spaTdE389t+PWZmcgu9ZmKODEsrTzvcGTJFe85d+KEPwgdU2P5mUrVc47kR
NwIQk6R4dKx60s+RS6ovQe7S3yyzduOXUPFsva/vaSayCDKvEb01zPsPST/x10x2cYObZjiqVBgz
i8rqDvj13KtkSXMdn4q0eAqcunqcQPPtlGyys61VGd1RFOlZWeyIKUjfPFjc8ZS9swRHZp1BYGoG
6VyUTxByO0MBoiR8lBIRmysoSnsqeA4M+6n39JG4RI4YQlEuiQbp63zYZnkEwgL1ttVmjxTcS3Rs
rX8xyaiMrHHfISZbi34EzdnbeFesm9g0i4fPy2vCvbQNak1t9Era56GdWmb3971DCEuJC+OqxruE
UuE1xaX7ufGm4C8nIRgRggcGCW3VR0Z09Ms6fKzTND4SyQ6SCMVjbsjwzWjAWDn5g2+1+rMYnUcZ
xfWjdBrtLKiDER0SYMRASg/pJN9YejeuLaRYCuIrI0pj4pXDn/IC1Lm970eJ7H5QN25CU1/zA/ll
cCNjQ/CKhi6dWa3Df93qdG2jk3+Mydd7JEqQtKVWPZsNLRF4/ykz5eciD9RzT2qz22VPenxbZr15
5PnxBQpNC09yjG5NZyTyyA/3USq1+2UTTyxwKMiRVX2HpXt4dhMs/V0zPDhNpJ6NPD/QHunul8cy
8ijhYnRnLSdVBGj0bTD6IRAxh86IW9Aeng8De/r5ALnXguKFfl3OUwnG70Fs7L4frey6bGo30GYh
1/xtIY8TzxNuJSbzfkzT2iOp+EHVz+g52kcxb9qJ8SZ0JyxWg9s8Fq2ykTb0X5YjynjmFkRpC1Gk
m2zyEzv/FPsOlF8d4ddR0n3vMO6f4obowzFRV3cshoKoA5rfAo4ruUsT/0Pv4AbJcNasSbGCmHcL
ki/Oy57uOv3ZGMwfYBn8bei7hNFyB0UUN8XuEcLp5xF9jPK8nA9tRYq4o4/gIjpEEKOEQGoyLb2q
2npJ47A9sJ4ar0GhPtrWKo4jyo07J2rzTdFW3GrmwymLSA7pC/Mk/Oh1OZUaDvRovE8HJ840Urrm
w+XH4AL9/DHT6dXGKMxgl+pWzfIgCnELte0jgPTgJsXl6pscLafE7Id0EUuel3NAInKoMGawXh5d
zqEWZS7l93fTGLaPk8kMIcxbKgzzi/SUse4SU2yXB/soeAlCpjCRCNGIsUQn0PKqC899bIgv3zSu
pu2gRoqj18Wzx6XRz1ZFyWp5SlGb8rGlgw7kfLhfTpWebTLg+cXBCyv5aKZoVpvAoTwtV9KJvSud
hwqNQY5cUotRACbxuBFGOhyxD/Y04HFf9IAbCDcc116SlDuVatmdwsG0C6MaS53CmJYTxHCkoW8+
65q/0gx32ln6UOHsc+SNGw/yhjU/S+oi67dmhu0wcPNz4YvgpPDS38BjDsHYFYqqaN9OW8/G4IFv
wmL9lauMfGZr/HD9ouK7k1D7PkU/+riHV8Y49iU1DGqdcZVujCZ/iV3r3lbjl9bI5SrvkcC3WGq6
9C/gA8g1punBS8FxTHb8gAtQEMPNXFDD3ZKcpsF+8WJB/AHBEdhNkS6OfJZFOD05ZnrT+yhX/Qwt
kaUhmHL1GrmXcIxz8JDF0zsSRXsNBsDcQLRI3JehqsQ6RQk4pTNBFiBeZu7KDO273nXRY0L+QzPh
o8i5OIlAe7encDpA4itXgVTvQgXeAVVKsxnTYi8HuwcrjFV2aDGKRnRifTSESMXI0DY6SoEOSeyl
+pBMOmeVpb8rAZSsNOY2AAvTDhtispMRICZt9uFprNe563Znw3dm0WxRb6TEjZeVNz2qQXSjGXl7
A0zrUn4YuQtzW1jl2uun+8TEz9xM2VZZ8MliB2Sd3r1aOcWRrIK4Xg072yFCnQw8eEWxD+p1uNJb
ex8rRgFPc0GxOntbpo/JaHv7qLZvyyikiA3ipIzIYfHF82CVqMiJ5daK4T2MzcdeA7VdBiltJW++
bec0zkdJ3wZAlhbZ2EYqhL3+q93bMd4961xOM8jQ3lu1Ph36On/T2qg8omwCnTqDUvmw912ivZOW
HLSgqAwNRJs6Cm+od44FAK6JLXslSdRh0XLR2vFHUQXHufNmDFl1i5rtu3IFvV/DeJ9cglMsnxlQ
S2A4Mg3rRrT2beFj16MqX7OeE3JVa2S9ktuxUxOaPcLTVsHY/Ij6ol1ZQQHpKSfpMiNslvgebo90
GwbqCo6DKzLS3XJbmeatPYB2w4aT45V5ilKv3A9d9V1FBKkNtjOsE0QoiV+4N12WEVafkuwdiAcl
WSkD57/N8vZlcLvoiudRgHiC+2SX0GqIQVu7ZXyPogW95W3Pn7ov0vKtDOS+JxJhdi3uFzNIHzTr
Mbc81vvjGsnvnhDjK66cjpyCmIlHKZ8GWt2rHOXRobOb+9LRn+Kii3atGW6B46BCpIQN63iw0r2K
8yP/xXhNdOGbX7F8jHWj2MTF8ACu5urUTghoB9a11rgbv8conBd8T1yBUxvElsP/31RwQVCEbuho
3qR18CUDHQCLhylBJ7yzlqqQ0lBPwbKp9oWdYMB3yWi0sm00xXztcv4CZe5CLURALpNXXL/NzvOD
c6fnB0uRFKdb2tYrWSZ0JA6rlBx1qZ5j4HeVkzL9Nm/1hl5tZzt4clqKQCoe8Ds1ub7BbL7HU3wY
bJCchsIMBdCF6qDm35Tmj55kyftAmAD7yjTftzYNE6N9ke4I3QX3I7QUAC0dE1y31gL6BuNMYUJp
EHyN8gGHaktRGU9rvcIpjsChlQilKE+tk/DLYJRrMT3JZCttLn0mH7AAjb/K1P0WFPKdkEvKxHr8
XA9YDxssGi7ExXpqf0SKrzyetC951gaHOsKRo/fjuegdvM4mSu6ptFdTrVsbu049oI8PqeWNjyox
zg36RfPG0HI4a8xcqRW2z9XMtNEaZid6cZf20Xdm6b2cGD396Cz4T1FGHegi9tySBB0qfuHtmGkK
9SYTKFclKxJzZ45tr6CnOhrUfAlRC4SVuU1rJGAAOTZW4z1UYfs1w+h+gQXwvWjsW7O1fkyaCRBC
y+9LWb/7zCcJBS0qFHOl06qtM5InACDv1XV4X3N4caZZAGOy9CbGtu1FGuFdnSQSnqzseLLuMsPe
doBMt2bh4JxqvVWWTleXNazd62t4kP7H1HL/ktqm1+rsyzSpXT7EV2ssdkEl9pUNwgxBTSRlsbGd
5KFU7rO0aMaMzjEzmF/WjeDWpCtiRShHRpAqC+VczSL5HkR6SJhD/OYGcqWH9qvMCiTspvhW1/mT
7uP0HVNxKyYCbDMz2CO3QO5pTt9FLuSaCTa6FHPbGPZrzqRq7ItL5U+3NnXsqSq5eBoT8XST3qbT
LjUZ20qni9dV52qrxAFJCehebbysNVYkbR99c84S5irvwa7PMrVdEGV8u4MaRUhM1deM0vsaRLdu
cJVLSMk+FQpPo+cXb4y44ztvngfU0lBCuKC9jNYhqShnKuboFmP3TMYkWiXzQDni1S4Ut+ZRvNYW
rQCEgT88PAF4sxCqNhF1Av4X6QR7PgycF3O4DG4NtdBgMBnprAnc5Y2DPrpta7o/qT7HNevFIez8
r1kRG+SVwCy0QsLyoifLNXHPIBH3tf7JUzVpuS5IWNdwb0zdx4NDbY4Z9xxqvs8919q4YTVS3fda
VL+Td3mpDCacSHNZtBTpRjezEijcKPFwQyZpKm7pDaLDDWUh6Nf4rakDgdIMziQKs/ZJQKYHHojL
VAXvkP4sBgguWs16oM42rP0BlpgrwjMlh0dEl2j+0gpUtDO9BZ79FARdhO76GA1B/xSQ62VKIHBl
dEkKxiJPW9nMROBbkWyRIG3vKqqOyfAR22+i6m9dA+8/dSaxGicsHE3NqI7qCKypjdl8mvFtaGs0
XZyLCmmtHKwfNBqL1Zg7016BuqLOXv6gJLub5JAcowJtP/yCKfgwvPHGnkBeTgItRaLVJK9MNSQ9
tAkw/FZRg/yA5EDwGJbcWWhpmIyIHaVZUCQdOSWNzdclaPv3sa1jKFsUzFlwEnCMlthizpaTjt1G
kK2qfdnJM0vwaQtD41x7G8QulHFDqLSrPG7UfjCdDy0l9dgQzq7RuZUZzvhXGxlcFSR9zJwSkLj1
W6/I/1EZremctG/4dck5Ru++1VxsL3kSkG+CWVb3khz/ACi1OuY6IOb5xRfRNz3ktiWpqPlULEl0
9SksEI8Asvx9RPWFMfFWR5q2kml4Jyb1nDnWi4D9TKKEvWpa74dlht+mhPccyCbGasmVR5R1D9Jg
QIJeknft5y+jzQ2tCTNSghIuPzu6GfpBbOJOnEjkuQ1Ktzv2+JWIy3A/GO7viE//gP1qABnG36s3
rbYOC4oCgTM3w1HHrGRuyrXtfzdDVnYNHpp1IvtpOwMcLM80dv0U31eWsdc88PfMhO6rxN4EJuLl
ynBAUdP6wn2O6qJOrBfLid9qp3mZRsqP9IKjAEVgFkftfQvlGK6mmE0YjIi23oLpsdQOXq9F4TfZ
BjopNmShkJ7jyM1QVH/VVX624+EdJRPYSpCHYeIRch8xrS20amQob/eyjQaUQO0BfWG97nyN2ZsG
1aJCKryHXEnnUQNlPIbfI4HvY6Jz2vEVo7I+XYOWXx2U+e1AXXBvG8UrYqINeSm7rCCivCb7ZzBp
WaVoDJL8tqt691I51qkqQbzmqYF90GixYDQIwpTJVSPCr7Q3dp2G6NiM9csYJeq2sseNGv2vAzyw
oqFdTehgbcQ/auVQNIxR7sQ9EQmPmtN3qCXBidqToe61J43J1tbuBxxEFZOlpuB7kAeMO5nhEVvv
qHPe+jsVm8/SNvhDUKuxMgrONV+dk0hYiBJsunc0p9n6Ir/VRPKQAWz6YgVUD3trjyrMX9OphD7p
CHxrPYbYgin2yjxgUsqY1ZX5pu/ppAIaXBFugnXPTZ+VGeanyP2rqjFBuDFZIkCBcmR6htjQr4EG
DSmGJqqMrxrq5ZUj8q2hyfsqAqBudvkPSSLjahq+++7wlE7Bq27Ahelb613zVAsHBz4tygFn7wgN
R6ODTqersnbLFZHzJkFYd2H+FPlHowewSgQQGSVJ8Dq5zsUb9AGeQ/vNCFjixdg1khpbgaxuA4e6
Sq2uKvzhYyJ41OfrsvTSYmfMMx8Fl8Ge9OzGsKuvtM/jdTaRf8IiUInIeeETXU9haxyDHAUaSffZ
8xSHuBYi/6ZT+rXPxQZP2d6f7JeY+k+IKWClaHQVZUQr0ourDXdPI4rGa9mMt7lHusdAZAcTvIpc
cv9YcfVYIzUpR83SdH+vZ/pINon73JUkebGqLynR2DYNH+fs6da3EMlGOVfUE6ZPvVPE56huvvW+
XOvooSrNOuPWbHrEgbr1YIFp2pCExo08c3adTpHUTmO040BzCmQUK63okHpG2ONpPXUKm1bmU7gu
54kk3rQ8dfY0G7h12e4qSnyfpglODeI2iH7QiWQIeJ3Klkyp0lMlZLGOwdPOysQoeU87MoQYnaK9
FzbTVgy9gBmJzL+P8mqnChFum/QpZohCYWCTzNqE92YW6dsYxP/Gax6MxuOfj+iBppnrbUhOBw7i
oYMY5dGKmVtxczpqrMkzX/0QBfo9ZlA7d5BvuhLuAYpKvC+S20ArsrVj6x/tkIIldrl11834xejD
rarRKyynI/VOKWSiqptoJGoN34MG7npMmDToLzEePZNvDPxMynYwbpPyxOg+4LLI31AolSwZE9jt
ctzliuAwFszv8IlhE7X7xGzNzRTyf2DyGK3ycsTbJQFDM8judd0Dle1/dY1kJhCkj8PkXMdhLqrW
EnwXCPyWzlQQodtMafQdAqH7aMIYDrW0CraeYjD0tJxBqvBvJhDKO8kN7oi0GWsD/E4m2SwXPG6t
/dDj0NIJRFBpbl6l+BbqKt2EIJCSpgEDncN4Hm3KVjqBBOW1A9Zyp6IANYOBRcwuiREpqh5fLb5f
l+UE2o43LLftwwgmq+Qd9b4oH1MvJAlJo1HSVHm9M2r5VoZqxLTLPYu4NHuw3B05ZgJecs5wPQwb
VznGbqqldgvQ9OBazgREOTYPZtc8jtAm72EErfsArajKgrteF/lGt6yrm4OwU0PM91heA9+QCHqZ
APpzv51kcnJbvTxfj06VHmKz3Wp99bVz6YEFkwVmpXrtDecJAtbwisj72uTTLksc9YoOrzsPcVey
JMNI65lvC9PuZ9jjbymG/4qY/H8OofyfyIy/5Vb+/5JBOecS/59/shH/Hd1YTN+zt6jq/vod3cgP
faIbhf4PiTYV6oNjQRLXDfCMn+RGS/+HSdPU8Oig2abNo/8CN2qG/g/h6h5URd3DuCpNkiGbzxBK
zXT+IWccrKfT7rF0SUjmP9/eb/+//yGF8nfGrIQgQuKsKxybxZf0UCj/jigM0As2Tc66GXA9BCzy
bs2C9BIRw/DJhnBvhCPrqT40b9pC53vIuMUaq76XDdSKrqvKnVfF9iaEiMQgFp0GLb752yf6HziK
5kxJ/IxDnVNAl7coqRfbfCCuYxj2H6m4lYnMozBJtHLGrj0xpnkU3+BG61Y4PcY1/P5XUc6ZLnoK
aiuMnJObFu+FapqLSpzp0fNrY5uCqqB9YsTnwEEZVLkRpCOHNIi4d4D4DNO3//KuySr9t3ftma6u
255u4zL8412HPrnBcmAC4qqwAoRWedvIkMW3hjWdNYrijYl0tUFFAxhM7BtTuJvYwlqtk461DlrX
uIfT4jHeVrsqYZj19fBRC7ArGmOdno3RfnSZjmQ23e6cmfTEYnnnmsUPE0UjpLtQHITVY4AboYf/
73/an3+ZZUsiqT1DCEBJUET/+Mt0Pk6Fmp0Oh9Pr9OSy3TgK4yYj3GALvzo82d0QH4OW8odu7//3
322QzPrbx8ovd6Ruc1WgXLe5Jn6/XssWh25Ul+MckXK2hcREbpvPwtFIOZYdGrM5oCuilHAkOcty
dToFuvZA/AkCnKr9L5+E+Tv4VII8la5lUfSQfINMW/z5bgLXHKnhogQISniOw/R9CEV85T5g7dKW
lalr9+0lswm88gJ8qXpuD6uqxl8ArfwpBoTxajveW0RdazKtj8gfxX1klgAOxp6K/WzQtbUIU2DD
9PG/fJL/4b3znbctbj1CONCNf/8kCVNMS98eJhREpNC70cpH1r8vnNxYQcu/gHE18bJ2agONwwRZ
wfywpzx7bAkd/y+fo/1v74Vyp8PbQHBl0Jxz58f/RrqeaAAnDULOVT+1FJKp+1+GxMuoJohNp5cJ
n4dAV+jBIm3dYlMLLJ6xnsSU+yJQdGHpKLhlbXFdNnyxDtRrtcPAVPqMTLnrh4hhkYO2Ts0zFTSm
9lEyV0hxS670EktVY35pSNY05lwifEn1JfOGjrmBUZ+0NCWLtQGUHkRmCjsJHQNvD8i21tqPVPge
C8gnJxdE4g3Yd/vSwvwL4VBSdsST72nh8CwB9CMkZFXuzdB6CCgA4ZiTkqftxfH5f//fOsL7HT0r
DWl6Bo5cXRe6JR3b+SNbOLepGdq2HcDTjP+yw6BDW4WsMXUgULWomhKyslnB5ldABeBXwrceRd+Z
OrBB/OS8S9ue3WosmFU7Tnte9v58JBjhdHhz0WB5uBHpVQcieOBGO1yaQPu5qYwu7viOcMxk19vy
SYGYm59TLI8QnPH3py+P2FPBmgIRll801unXCy7nl5f69bTlkHlWsGndluwwx72ZsNIrJ8O6P48a
q4YWQeJkgBzt9pFFhHMtZPfVa53yTElgvGfu9si80giOdGHMi5bF5LqZ9G/82HpSwzjulQv9iDID
XiSfEiim5dOEpW41Yjp+YcUJasafyBcyrXs8ZfZBi3rA631rPDIzNx6rJ2MIqFZqlKDWAG0BSYQ1
ShOoH+1QgUEM6jV1/K1fBFSFQ/XSjOG4yxrpPvsW/iNnSj7icESsnNjnSgUY+wK8vDE1AYjprCga
1zwwlbDWvo6d2rC7bh9BEjuECm9HBnbzGASi3VdJnT6h5WFQp838MfbJoUpZ+ZVZ+hJsNRNkf+OG
zeMk5c6A1HgKKKoGGC0u+jDVu8G3mi0k/B31p+zZDIP0Sql1ZMWyHku9f8pQpqwtOBnPVUJISVN5
5h2pe1trNIJLT1TwerBJIQRm3O1T3zURXLzjgEdgkugUKjXnxScxY6eLria5DUCWZuaXShPVUQza
jTV306XLN7TtQ1YYqUUebEPvlpwKCphJY+7EIJsH2QTPJUaZvZGqnsWF0L5luDcjCslQhPSGXJ1+
oGicg/iBjkbOB6tB/oYG7IbRw6MZi3WUT/b32MHdVTnds+278uDlGWgzSxpfyW6m3s0TxDCHUbWi
PbOode/p8Urde8tjab+43YhMtdPN9Sg7GxGIp2Ajx/VuOQyb2iUmKpJUl3mUqCwyFuVQ3iyHPrr1
JIqmxya0bFYPZsvaiVG/pDoZCWYCDPLcjgsXIvMUYi2MeDSQ498fZczrOM+Tl02YJmcw4Ss0ou4F
Xbf2ME6phUNXo3Ju6f6DbRX+Q6RNj25nR9flFLJ+eYxzEKvL4fJTUTZ9cJuwzsspDSfv2SPu9PMZ
/EPmkCKt3ShMqRu9SMxtTLPyLp03g0q8Hfrpbl1ElYaGIAjuHTqrpy70P5ZnLOejpsxuxhFk2/ys
5fzyGg7k/roNsttf5/swfx0sJHYpRLm1z6zuPjYzOoMWttf/S9Z5LTeubNn2ixABb15J0FuRlH1B
SLVL8C6BhPv6O8Ddcc+J7heUCFIqiQTSrDXnmB70jG2Njv3fc2VFvVAf9JokEl7CrJa8mIXsV5OJ
giBSHYHgEP/IRhVuuvz3cS4LsNqo8QB3qOladZH5jKZCep2LX6kotWCZdSK9Pc+VEogniQ7j9vnw
+USM6LIvdHFBDFauoPLR1Rh1bStjtnheWhp3wWb5TpGiZla8P88UAfGJhucAnJnPpWbj7XQwG4vn
s89zY/5b5lpxez5Anf3XNoh/QmZ8UsMuuQ7CnhiWNfopdfknDzL7Rlfaoy9ZRQy+Br7rFl1VOiaf
hdG4b4od08MlKYMItjE5SDS+a9XLrbui0IotDDX9i6oEC7f5d4owDIigtR52rcUg2+S3R5dgBQPD
eWldvFtQLZzvSKdPVo+d9yLwRzOZ5K4/taHzrdMHCmi4fyld1qyNqc13omi8R1kML/9+Z0UJB59i
cimqIj71AaFnJozsG2Zb3Q8jrBBGTBty2+QjXTWUnIj43Z1uCe8iDN27VPOhDId8JasMxWPJOEx7
SEHRaunrrnaVrSeC6aHnvt0zC7U0cbLKuUaVoZ7DOgSlLKf4zoC7s6vaFnPWo9yGaQBnT+eCmkUj
dj7LJev2vx5Z2CK6pobw0AZMEuak7wK79Ui6TOtPMap/21BOV+I91bNSqtR43WJ01qSgYQl2FKYc
PdS38CLPTl8ZVAQ5xK6pbdss/xTz/xlSXTeyKblL0pOXanXAY9W8pPOhngqsm26zQAGO22R6x8yQ
X1HT7TKB9MDIE6DmcAD9MK/AvdLM8CVyV+hOgXp+Hob5q5F5CUQ4VKAv0nyjl+dhKtzopW2VbZZo
FXFiPHqeb43gN1bHT60f2mWuM/xOBKaQd4YtbtG4aCftZor8xHXz16IrrlGa9pfno6mt4kUpO7RM
85PIML2Frln6HmUatxKZRapN79xL3PqEt9d+VGG3GUMZfTYBNqeyJhoz7FUCTfr4/uRbPA/GbMp4
fmVbJsQ6I3p9PlJn+MV/XuZFwz4exnjbj3V2UADMH0Ra0DLSRcN0TzWJwB1tJ50w2Ktq253ZSnXE
rfFVEFbJUbd1Xwk59Z/zzyeJwktAVld30DsbtqilNbX3ftau1Sx5cB04/liGb3Xs/hqOwGISqkZ4
SsjpOEQwiyzWhugfnWRW+oAeqofoLhPY3W5dfSsdNDY/suMB7oDaRctiaA7kmh1ZfFTfJobAKnc/
wZI0bHmUbClMO7p7bs2uo8PAU9eanvgl0lvIdSDlpgqNSNpPZ6Lt2T6zBkAK0Cun56EpjWrVY8Z5
9QBooZ+kzTPqEfQOF6915xDDJ4imPNYzwPD5FbGU034AoK9UWwRikovXDU8WxCwybOcvnTydWH4T
91Khc0icAiPd/Pdpeb9o1JEkPysN1k7dGZ+plKvAULM3ljfpISBYwn+e11jKLHR69tfUEPqFl1Ro
25vpMIFqwbSmxVevit6apJN7L6vQZtk2Rd2q0I4zuV8lZG5ikdE4J6PVHYJUPLESOtGOQVWzoocD
gZ7FOjTCwvJXaO8yRLmceU51LdODpo/pq5Fj6KowloVB1f+65CsWLguD3Gnf0KZTOtaUav+8UeGA
l0uNG8ubVpERFrzDcPDY9nwA9WlfvHKOgoZOf+q72jzj3l+UZGNsosrVl8/3xaoyRLRBtbWx3pEX
zpUBnOEfBaKtn1sW5D2BX3+J7iFblWNNno0Z3gaZBdfnoaCS7AVvKUnpjzrlf+RyXz0foX2eHjQq
1uiy1wo6sYOwA+eKt8+5ll75W6FlAFAdsGpEMrsNEdEekvkrpO981RqdH87rI6yhN3LonJ3AqrUY
54eFXcqz3UPF08bAxB4zM/kZO/ZN1CN5kQgKikQE1+fhqd+wzYxbQk8SPP3DrOSpnReZGnMieyHX
JjDNq/C+0jDSjqRt/c8hGXAB5iOwHBJ6BoQ4bKrtSYyYzx1T+oAIxfJ5Y8Wkvm2i0vrFkpj7mhFJ
UB+1ra7dWZWHG/RSumO3CekmbwlKXGu9TT8lV9Jjjv4HjVBPP5ZG7aKPJAASzyvX8WC/KO5IBB+L
g01f2hjiKq55h3U5CFalO8t49NaVaC5FmRAXUaTFl6bnb57Sir9ouv3QJmo0rQxrp1NoXo4icU9B
RdGHEtp3orkp2alK7LdTPh1Su6C/2hk9mK7+6JWy/JJjTdCopwQ7JFXmW9Dnq+d5YKHZulLCaZt2
TfQZqde+vSFjU/6WTXZNOkf7wtZlQxGp2ge6ZYiEuamcR83OtgMtH0AfbnbEhGOvI13/7urGZbk5
iY3ZBHCD0jTbT2wytzZAklOhd2jCLFG/GFZCeKYeoaFsj31taguXfPrHQEb9Ku4H/YyAuNmWw1Ds
KyWXxzEt1XVTZs0LeyOEY4qXvcO8ThZgbd9CHVI5yIJD2pCggQXmpVNnFTFaLMzbif23b/SbhU3+
O+/EnC8fBW+laRO1MS4GSOhv6WRRC7JD80/b6CtNhZKHBSvyM6dEiqmZv9ijh/dYeODleNdOidFS
OdNRfqiof0ZlVLY0V7KX56EVOlvkVq83koJSuJSZrOAJosXqAtJAGkG1xytMcQ7GuDlTXeh3kzfd
3PnR89R/DrlbGqu0h4xfcyMMRUQzbz6IoMsOQz3tJtEigxCtXIvW7D4HI2JhWMc/QsGPEmp6c6z6
urqqFjZWEsoWgzXJHW6W/vychhIbaxBb+jddS8hftatm8xyFUP8nq1KPm03DWoLVAw/r+WGY13Q7
onA4x7W7jgZ6zPT8PnRROr/2EN1s2atflRsa5M4yriAD5tc3ExJQx+Fu9vJ/vnqeMx2rvz+/QktP
g9NWmq1t0IXXEi0/u2U1bXOtTvd1OIijqRjWuho65+rJpvAnTQEmieB6lgvEP5ZUD3FvNHi9uwV6
5ufHJ8/om+6GEbbvdZJt3U4XJE8r16rVuF2hOdKBJzaOCWqPJXKNjDD5yxTyqJlt3odaCmipPcBC
c+oJQRTNKten+N00nAd1KOgJ0C/WiVBvGY3o11qGCOM08K0Bk/lDauZPQzDqn8qxPs3Z2wAFpdia
eWHhHS6rV1NPX58vQE+C8E+fqntHSNrOskcCu+2WMAmbTBQFgjKlXQO/ZG03r7E9+9f08Ssc1MAv
qRD8ez4T5BXN59Oq+u/X///zkfd/fg7Bt7BUuhxNfcFA0ZONTcm1C15rhcpsRFV2yXY1eK2MxoIv
ELBIm59tcl3ZlK0O83F+ONEA2LQwOlbPZ4dA69ceLJ5/H7ZBYK+8kSiijESSubk4PVjJetuJZTJ4
zWSinOApp8bQ3/59NHr1o2BRPT/1fHmpd/ey0OVZzt9MBHuzTJHT756vELEkECQJvaWCfxiVlXUr
q9a6xTg22H6+sEKybgMBDJtpGJXlf16QoxsN+RNPz5e3sVXQWmRoeD4k58+6VdjlFyo2HXRVOBRj
nMR3pzSmvV0Dn3w+fB6MUj0olFLOWpfIO5rNbt1R1/WfT5JqGm1yT3GX0hj9jt3EOaagex281rmK
kqauQHq101hP/3uOqCzdt7jCV7F0JcWTVLbb5wv74pxriThVUytOI1N455vSMjaMst/PJ56H2Oyv
neLGx4Ysj5MJTcYM2eppZlje4CyymBl6c2UFIjk48yElSo4IJpJ8dYsh0Oy1LYmU4dcEMQ87eKRu
g2BSPymdKrmqfLJTLLa6YdRrFSvxZ5hpa6UD3RcyQQYYuemIcxFiiWOMUNOPWuj6dlCJW36eL/P/
Ph+gV1pTh53+1+tb1foc8pKyOJacV9cLzfVAGMSqxTv26la5RVpEqvk0ROXrqE3udpqkt3w+S6hO
TC+eCuXze/VO71ZK5H5o/KK+ZGD8QX7OUFd/W8h4Vwxmxt7ph+DFsJuCXjEvwND8FbBjulvR1O0s
oxZrRQQII8mzxiVmfbttZ56zxgC3A7HJMrL4FqJkuGCv3geR+W57SsU3q9Ehws3jGwTgfQc5i7kA
uUlbeQ7IwL54ICq52UNzGvXG3aVFOt37wKvWKokIq6Htp3sRo1MPNa41g5l/buWQIZQW9a5F/Ler
Szs5Nhoarsqwxaotyt/n9q23zLulFRWriQw/m2v/ifL4e5yTPOSbrebFS9SjkTSS6DIoQ/NSjLk4
e2h6+7co79JP9GjhXk9DzaeWnX3CEcUV0yeEisWUXrPSdBaUFTxmspgFvDIMe9Kp1Y2r5fpVqA41
ceGKjzFI3w2Tkipl0MWgm+ovyKxv06qgLqbNoxMyAsFaYkQ02vCDYRAalls86FyHV6vJf56nVdwH
4CMrdUHwabLEFhPuLS3iOjZIegTqYv1ElY4cN6pfI495VhuHb4pi2d3VKxQ4SVz8UYrphdm+XSZm
G276mYKQBHyaELiaHfGg4l55yRZZHarVYbYWQOF6G5UEvjHNz1WeBquG7dAXuSD0+Mvuh0BMsCYJ
UWxoUmfd9ZgpG8ZWYMN93BIdlHjLGuTBpqtoGQ55hjZZmbqtZSrxwWuNI0lt70HtGeS5Mu6XQW9d
0eTnwN6iGHoeyWOR4vnB/vlpGsbQ+HrxDJaniDo3OpayTklJ8Wj/KbTKMKZBLoOHe4wSDAksFZoj
slVQ53VlnsGq9WuHhaxvdyRgsQA6emkWQRqmDKss4BkZZ3Cy+iHSYJsKa+tGUj1pCXRgXF0DYM90
vBJrIrfB0J9UEe7sumW53IX+YHtyPzXZLkUvo0fZclLIDw48+RVhZMGHkg1n1RZn2YPOYhtqnltN
wnLLqFt4abLtaB98cr9Eq6iPrzWpvQ38VnLC3YLdlG2tpyDMF2XskMSJcXirOpl16Q0JNBMktWjt
Q5FXdy2e9GOHRHrVSqU5lKMdbIQSsaDUmwN7OGMXOginwXGlfh7F2bFvjTewPt6GsSV5zNEbjmO8
xGFyGGTHGzNNGH9kK7NVbADcKApaVnPXRwz4thgh/Qzu5el5CKzmKPrc8pO+qm4WLrS1N7CXsRrx
ItoBQAr/7cJgAt/lsY20LrH7V0tWr3mN0TqvrVNqJ83F6tDZTKoiCPfj4fxk3Zcdqv+dCKj9xanR
XCTK0jkc7ofFH6N0Vbh+lTihr7PTnadVPV3zcF4Nd2STqr1n7PE3XqzS4nsb9dg4hTxUOTBcVTbJ
uhkT6zJR1FkqjhJue7irOOwarIhhwqLVuqrZ+DY6U3OAiE/wm8sohJePaCJcNZguJDoWZiC6aMx7
RtPuHLV7tYy0OJi0Lese6m+hlt66IVysRWP2JjsiFjOyTmGrsuVMJTzh1q30fRX2lODU+hEleX2u
qfKArbBuIh3gr/TBsVQc44Hskc0Md9BigGtzG/8GjJq3UEsCgCCqdSiRV/HJBd1P4ra+2RfOTh3t
bRxBTshpbz9L2JZKAqEjWkD4BDr3XpYce2ILgU+zZ7Ja3m0viHwk0J6tRDeGVueK5PEBL8Hat2or
V7mF79h0u2INOPLw9KnrHurwarzlUgT7hn6RKNwe46i3ccw+e2Om4HdWhBdutfDs6uFIwNwtynFA
8tuCX8D7NuxGx36zLKU/Pb3OSjtxezIqr6aUMjQsynBFFzc+BLjGTYtLtKu68lxJ8ZjKyVwgRHWO
oVW7m7JOSr8W6d+od5zTXOejSqTTX6+KdWdY8aOaBHYQ49fWrHFjKR4A3oLRg46yvkkb+lLUpbUj
u4dsSa7Cktax5iysirLp3NYDYbVRaDyfvRI2Nai73WApyJ3hJ2cyNK8xboxRC3A2K5l7aMiobgbZ
XLw+g2bS83G2k/reTKxMei9/QHmQWz0lcyzJLIB5jvaN6BjLZwY9PVVgY9yQTum4k9NqGaYqO2ND
IJZvjA9q7eNBDS3LR+9f+8RUWKtY5DF3q3xDnUUZ0eHuZw/HgOAUVzzI+V5LpXfJgYMCzAncDU4m
bIxWSsL5ROWGbKvR1/OaQqO4mhrLsjJu+vcwRSPOm3DJEU6tNKdQtrHrDCcovKW0WdhZYbpLCFo+
D07/N7VgsfSdRb9QqfRDOGW8IWP7GvdetNG9CpZJFozncGqE7xnctoGriY1VecFh0PDoNElgQYPO
poOTm19BbbHoTFX24mP4jrGwOuthi7uqMq5cZXQg4SG5SkNgUuvg3CTQoskC/T7xTk99F9NfxLaG
ZjpMTTB8al1s1IgWNc6JaTVlpbNyY5Z4Tk/riDJyv4UCUvssKIOV0OCGJYB/GFmzfdejfAhUWW0q
q1644MZxaQoMCUZjABVETp7HRbqPmGB94hEf8M58jYbZVpkIPQpEVJGjA7KmjHoil+Jr1wXYFTAx
EQRlrQ0RnuM0o9ZHmuYyF1m3SCfjlrXFXzBKFbWGOlq6mvMwMwoW8Vh8sqzQwJNRVwQeT+x3ilQ9
J9M6Sk+RO8sva0R0YT6NK8WMZi2uoy1Mi4JSGHk67xHvRjT/EbadhkdZVQ/FLettPYmv55QrhJ2s
QgPujZ2Vu8LT9A3pdaDeo7Fdd05WnxplKKjzfdk/gTtMLwVtYbSgu0AC8w4ap75Nqn5+6fJePDqE
QlgrKQ17CpQk0/BI8BygldoD11+fK9C0UzM/KqD13Y6PP1Cb5FbnBTjn0P7TTHp9DqG/D462UenU
kMxEBHmctuYhNWJoyJmqHkaQvLUcbNLWmY4rWZmbnGjczZR43r2M8AhOzdQu1RJjeqOpvW+wqd6Q
VU1aD/pGzg2soYPmi+xV4jE9g9KNE7yqZhjutMD5dokru6UNEQpzB8NqsohqBKWo0VL56DG70SSG
kpi1R30yGlI8ccGzKWoWQrD6C0SGFBLtYdUDG5jgkbwqzQoJxYTLkc4YuloLRaoyxBcKy1zErEe2
mlYoZ4jBi2eFvUvo8WKdSq4disqRxmRQISAldOgPmIdvRGq/TIjGA1IGIgU0PugJCEVsNPsce/wK
tE024GWoKxLGRZZEbq6SCGq+kkMnijNxjcck3LgmEWwSFBnm8XSpp7mxxqFLZ7clzytgwSf57hWg
cW2JOKtY1KaJBkNY1QsJy690ljaOl24DVhlIecCYERXHGr36CCOoGpOjX6IhCo+1i98AvCKUcnkY
BPErVE2jfS3lrmkr+7XQUnyTIbKtIpC+zXxGLoqq2gsQPs2K2AI4DKJvV3kMkc0VafuYlAyhXUXW
QlhUr3UZLAYhu9vzWpNKX63DHFfOoOnKSutc/RbpqX5rW3xQkwcmsWxegyxorpGprRpoDncz/WGX
0gDZLNNzlMa9P4o4/lTS9Oi26bXsx2gZAYzfzZLyt7jwNoNIME0k0ZW5Mr6B0E/xPnmronQZHZnS
MU173kc+NSQASaM9E8CZIlgn7WYKVdJv855hlyEnSpubJCTvHjTrGgzUeWwK+EDKaSCp7xC1unKv
21hZ6Tg0V1ZULTUgsD3LC64rx6XwRa+QC8IFTZ7GpHXZ6bmdimqrZtQABP1C9BM3aYbDS6OGN9tB
Iky8euJLjKqrMCmCb2oSeR1aX315ZoUyYZ+ymtfIDMJTLdhSWIMUJyfQf9phY3eJto7wLcA3KA6Y
qR8B6kEiAdx32dsrFTrynrJpDmHSRN6Quj1XZSZ3wcxHdTIF7JXa0JZUo5ve7QLLo7UWUZg2p3DH
e629gJuZM+O08p8eewyheCkDZVouQgbCCzsI7aCm0S5QEfSmYlHVZXtzsHO2pgB229uU6YzBe0eD
8F0hATiNLolqFMiDbWOiCnAz4pD44CjQDvxgcGm6GRgrEUV0sxUtwbrj2fgezZAJ1s0eY2wDabJY
v5sTxTwUx00c3DS2XDuq6BUfuCx/DF0rj3ZmoepUhyODyyvRPQEeTe9LEvnkE/iBq4LgwGGy1wFt
i4UVLeOyrfYuFP9VlEabwpR/6RgrS8sl62Vi+l9HXnZAA+ctCIPEU8iyb+MZ6ZrO6GUi5nhwoHgV
xnBjdk1WnYutjthByiLQPaOMkTvNkmDV291bAWgTfAz9bCvvN5OC86aSTvNd2/07qU31HzTgftPV
az1qcPaKv1mdeWvoH+4+ykfy6Gi9osRD59Y2yWdn0o73xhIkuma8oPZLlhaO8yYMh71E8UEeT/eS
CCItJ4YrXyFqlNRZ8LFd8anCxMAiQsW1CPJ7ht8KuTUmpaqe0XLu36IYSMJJkqvBwj6vEyhAduEu
Fd4xVrcALxAtiAEvI5iXWnOJImhMwbpWMZfQ1IhMLbJr2zfjvlGTdUHlcR11FTF0o7pTtPFBxQYj
s24jLS/TNxtn+trQyImNZxXvMER4Jgr2XagwtJ1QcIXLZupeqzZcibpUTkF4i5RK+in7cH8KU7/s
wIOEUt+0znArJoK7tCJSmKcoFLQT6xTCCpVVBAomzowPFJi4Goaig73sGdvAAnmC/j86q9Yfo/ir
6gXee9FOVzxPvyAhX5OqIlum7+BLDnG5dl0qeciS7R/mt8gooRvmTrEWLI5XCpE+AGvkEvZauU5N
PjDHwDyEC78hikEj2DbsP0h03DBzOlujUOmTKflLQkTZFy4D3N8EhrOLYR+gddAj5Lx5LmrnDEjZ
XZfcRUDaxqUlIQPPxPGkwroH8rDflZgdu5Bb37C0D7KGKVx1IAlaeVDjN6KxwsuoT8yErnJyyUXZ
QB7VgEGaJwVHwDFqpWQfV8Jy7H1oo+ZODQruSTPaTnZPdCmxi2gICePEM6mX/arNg2aZDHSsxilX
fVFSGug9k5p1XbUnq9cJkPCKZG9U/boPnQR3eMEvFeMsCd8bTXsvPRvRazlts759wyGQrtJWe+9U
cjqZNcZ7hcGLBTD4AxqUDJRmf3J0qr7szW3fseU/qGxLP26gfus1jitpx1BN3fKg1MFNtp67VpJ2
S15a8zGBJkxZy/c2ucY2wcAYUOnOeOk7oLoGdKAlluTjfbU4+/Fz8XcQatwMHtkYvNdTRLx5B+5r
2XU1CTTUYzAJUd8hnyp0rdAHn4Mqk9i7gnWWI/rtmNZEqdsETxLH92MKj6DeIF1pxfSGoEMu3Qn7
A+rJtZ01nwG1bIqt1ZcmiL5M2QgMHdANewyTpeYIHNdhfM40BCmlwnLSZgNPzjyqBLgjrKM3pgrM
PI+/cC9nxwraKw5N9LZ0m9m4gMUEvtvouIeVf7Qa2wwq7WYhdVrcUFN2hYOEtkDZszcVnJUpcLms
wu3XaFTMsFT3Ae0ogFdA3AvrPtoKBNaWwHnbCRYsPQ5sKdtlPZjraHSqW1tFN9er33q4zL4MfhE7
PzKibQyUxms2u3dv0vTtkcAeZvCmf+RMJ7ELAJTMvD0L38WUG/lxNELmF0p5pWTBn7bKpSnSg5Bl
d+9rJ18WSSWXXo9K1otGmkohNuSZ8KdaF4vgnRVkzIej1ttnSni+ynrV8+1Rf+nEdx2Yn52mEhUH
RpcdbEj0mT6LJQm9ZHBEfcnQNB4qNfjHDfM/9RD/ht5PoIXNLgvAucRlfCpU/SYcC79vVhuYyZC+
N3QlfSIjPiK6wguPu2c5NuHSrdUKY6Me4Z2zOz8J1RD0TreMOxBfUDf0XRpQ+MDis1DVnBx60onv
Fdveo7GHPMTyBMMCtGaSzCan/KlNeoKeB58pwlTYz5woyC10v6pgY0lrlZviQVnx1ZYYijsvXkui
UzedbMkkDT/ZRtUL1cbBFbImWqQe8nvbEat0TDtS07zufUyOVtP2b0MA/LdAtO2bw/DNOmJaTq6N
/UxT94oqdHrAzJjdbxoGEeg64yXpWxUCAcUCWznjtNL3DSPJBW4OpC4RDMdgxy6MukYnD8TO6qti
KEEhbBSI9gRXgJ2nJdCXyovLbHXOpXT2U4VqTar0y7Ku8NZRlCd+IchPcGWJQqzVIYg1rkkmUlr7
lo2BH8xvNpJJaBUu282zaH8hJBJE5U6SMtEmkJ9No9R+mnrRkaswXSZd9M7WVWXAGzAMN+1SmaYt
uUPklHlwqkox7WVNXg6V+UBQASpDxdp7QP4PGtu/pU04l+YQdKCXLLDYlpCthJ5Vo1awzEEJlaKv
dmUc7CFVkQao3iljfowmm6ihch6FzRuC2IC2tNwz3NO+4vZnLTlQ6/Cgn5DfNBC9Zb4VYBB88k2o
KMvmpozx2Zh3n1YfoNTsLo0FUWUKYdfb0FG1ZFtMxjsE9oJKGsVSuSLigWsVZT9SunSRIX7ziU2k
oUCwrd+MxXsgTkFAW113vGhf4N6d45eLXZPgM1bIzuCCnk7CSqpjxNKl67VLp/UOrj72hnEXrjFx
BIBH/dFAQNGOO0ovTIQu6zsqOxnIJ5zm4PXOBWASt3Be8szsLyUC96HEtDiULUDT1FlGlvKN63lR
cG9ucYmwyaMgYCVT6TtTfNUmIo5IbDm6JNIiOCFB7BKCUGMvv0sYEQ5s3JylpTPCMxycE8SpeCUN
qoHEikTmZZo672B3wUPVrF1VpvxtWgO3UUXP3lt8Xrq+MCxn3FMezExnOOS5OHQRJUipj79TMbF4
KDo+X/GjuXIVOejjAw/8FdOkEUavdU1gYALYeN4G/Kr9yOgeg1CbU2gK0/MbSPTLuL3UKWY6hPgb
0mp3RDXmG7uhGOkONBSH8sLoivAalF8YgOcoi7sz4PR2VE3dOd7OrQhzhiqtLDSl/Qji6TC6iIzc
ApdwFHMNeGpyaGuP4QNej4kdcREMLcq7XHO5FQWRyCW7QShduGBKfL09+BObzL1UWZt1vg7i2NyG
0tg6Tsh2dc52IL8EnAH6tiRp5zCCKlzRACiov6erwQMLhoL5mkZpt27yYfBNjkSiEaYkOmBHUp13
KR626G7CaIBceZEP1Aq7iR5r4cKSF/y3sXcSrar5SdBs9cRZ8e+prWNrb3LH07htDzabB830rgoF
qf2kqOy6SpD4YwhDIHY/AJt7K25o+j1ufpnBp29hRnAxUpAoYEExRG63kwj6Yl37iYtLbtfxrpfO
wUtOyKeKpRURwJXHyjZH2InjnaojWMpXpT4+QcsDaBn5Go3kwKHWj5cmVhefesslDHuWCyoSpdjL
4aVl5FY3XrQwISLnofUregt+NtJPmX6b5sj9MQ27sNHwVDV3Ve1uApA2FQy2fhVRrgpLxMUkf7VI
fyGCAMFcpf6KpAg3YGX3859EI20VhrbP9PBPGWZHSpynvAbEnHp7yu7Ivqb8keviJ2J2ZEXlHlne
1YssJw7MlkzCIvf73vqNOnIEjFZgzwr3XikQxAIi7UbcZb3mHPLeJYAdGYQPWeqBknpfi1VCOAii
IfmDteSXT3czyLaldcBg3DPK1inpln0Wqwt9vvpytNkL0A5WEEcY061kga73s7JEslHc7Lwp817z
zcD5AY9Rr4Jgz0rPTbYe/peFTN645z/SrEQwEfSXov2LOX2XtV67Iaqun5EQRJ4iyK90bwOlinJa
aFr72OhW5qCMrFkDVl/Pc8+D1JQ1Ng3hj270adTdv4DnykWENb0kiK92lYF7XJGNxbiTW3tFeuZe
SXuxSIM52c4j63HoIzQY3kJIibnDhWrjKYSla1wxSWQoyyAbu2WtbEYP0L1DLN6elXWwJ5jOBclA
5nrv6cla0lxfUL+e+0H9jlhIezVU1l9tyCnJRTQlmG1HwAOMJMI7kNySUjOVzDAGFW0q5W3Oj3OI
TVpokkSRuCJghCBTMGNpxyqJVF2yvckSHivE7Fbfn6RjJNsR2AckNS30JxUnh4lZ4UWfD8gfATT3
xeyjKckFlawkhjhvrzTLl4h+fpI4a84hcPeFHikx7iD2oInavnTVwWBKv6maQtKANTor3Wjquxfy
vaz1ng2xjZnjdFCkSs04Md8jod5FSZg4rQLvlLLRsXGFG+ko789DWCNFVEP7UzQ0gCdZd9A4Y4nO
D4OKNtp4DlBjrF0ZK5fcIcuqlxldgFGgzlKJV0wyippztJ0L/Z+ehYdAE+KPMeqPkkY9n6X54woi
6WTGtkcX6uV5cM15Krc86VPveffcCB2+PZBi75of6gDwHWnpFQtd6iuBmazHLMBl4OSH7jTYtXsW
RuQtyP/C+AFkGqQS1CrU2ntk39XVLQOEgOkNkiY9RDLAHr0uMXq/BAMdT6D+bEsQ8qBwtDV25NR+
zXIG541i243WN+m+xqVzzjh0uX/UaVzXXnlxELmx6UzfhT7Jc2tl6loiBV6orthovT7d7aSFB2eH
7lqazYczwbJss38i+ofb3CzvYxzH5zToppNK4pVKB7nT5aX3qNLyU9E+dyHaUrVLNmQ38OYs+buI
MaJgdfBQbVDoy4alCNJzIEwBJioNw334/4g6r+VIkS2KfhERQGJfy1up5KV+IVoOm5DYBL7+Ljom
4j6MojU9I1MF5DF7r10yDnPaSyrL19GwnQO0WMJZAj/eOwzN7uMvTHQaUm6ArT6niu8N7hgRmCsn
KF7S8VeNmnG6Inu+NBoSLzdGNR4HXarnMq9eFCq5a2yvG2xjj1VhXbI8z/axmx7sAZZ58y/bpGiN
j9yb3pBpKXJ2iYAso5Ts0orQk2gqKMqldcpZ65BSiXsdY33PcPANni9atdwINkOqficTx5WDMPCO
2L9k53uQMYyPwsqCTVTY86PLcG/TGjk59pFc6msma62Mg1thsN1h74qmZ1F15UgY1wLt0kk3rnEy
DfYTU8U+jqSt6WSXxxKlLHu6O93Fzl0yQojugnbnNVweVUputEA99zBVTPU9bM5fUd3vo9F3311B
Ca1jm8dLzsFKH2nt+qknGb3Nqr/ZsilMvZuF2wiAuwRS7bcwCiyz37sFV6rlx94+7yaHKt03ziA7
faadYfEwDO1XnBlfcxEgHI1VfpTV/Iio+83EE/VNBs9Kf8bMhv/4anzRSBfZaGwSK7X/tCHMq2Cy
/aegrHlaFkZKLl+cHDPfRgQH1V10znyNGldsw0zhY4pC7FHTwI3Z1y9ON5KlGjGTTOMfbJrqsZ94
oYQUJJmb5sH3QHVNbeNfhBJfbA42XTTlj2GlFIvDokcSj6oUgfuJAyNhiFjp11abX7qz5K/T34k+
D7+Vr9oVpzlCVg14hsBxYzuWXnmx0to7a9NFglENASt9Hq1jn8pvB3llz6ghR9vShe+khiuyHCpv
PRIKQ2l4R7XEFGoEtQh1sjm4rJX5DgF7e3Lcrh7Dx21GStarn8R/jLJ1f3g317OI3FPd2uaqNGqk
0UOxh0PZnN3UWmcGxXyCnXpjWgDwTZ8UGbig/334/6f0RCWQmhlZV2p+4vOJd2OETQJ6E0LxYrSe
Y7KZgXYajxZWy+eol5+EUNfXf59ZMhNrrUeW4Vn0DFnCfmbeNu9sAZH436dRj8+Amt5jv8XfliBZ
cpw816SJrmioYxT3YCU9FCYm59r9/z9wzVp0tBSoBpunf/9+FPN//0UVd/Vdb5D0Fe7qesSNpj5D
tRy7CUEtteZiLt2pPLLF+TAcok/hfIltYcfV5R/FtFz+pBostKJw4cTMld5YAwMMNZqQ+fJMhGcB
8G01uSOK1eXTro8jzG0Jf82CMDwjl+LcGcvDv79tlr9NF+sJmcty67gZKcJln6XrDKDAamKuSqI2
29q4/xq7PjwFU/iHEjI54wNco9RAzD66zsE4qnlpZHciJOUEBcvASpJoaPM38krIMfNXwf29gl22
HWrdXFiVLR0im/1iyWmZV7mL3wygBv17dIKEu7JaZBiISNRuGLP7cNJPBmFK17EVwNum1yBoEDnH
5DfmQXUxkh5wpkHcMGFLn8Iw7pyyMk/I0HGqEk3C+Hl0phPPd03Su59szWUAESUms/xl0FWkL5Zh
Lo0LT20gEGvkNOfFL2GZ9XtgM2NjlFmVDwgQCDnJxSoMDVyZZNgYQLB1nLCMSoxbN1/bjC+cCYBb
cuZMnbvpRLxfT/3N9Dcqw4sbLpHbuG5F/dxosvECyRKuKOvvyl4C6aagOWQdtY4bg9I2HsVoHzuO
UJct91qxxsOOQIjvbI1bNVj3gOLYm3smw+6KrlR1F8s315CZuQVh1psLsFAP9D9Ne9VayI3JY6XB
0NJ49fARklbea9Z5OJ6nbZsbXFhOdWWwTa5wYAGNHneBVR+n0T0OfvVhx/gxRY1MhQVVvi4c3LeE
VLNqq9YC6NDatu1xj2zTBDgsmIFiDVKWhQZINY/g0zaafIWDxa+PVFisu6i4eDLZcM2/urpDuqac
x+U5PueUlpFxTYt0OigrZtrFEgApRnhv1+ZjM3LWmhFx3hGCsiMKpC16co/F8xhvMUJwHjeIRiEh
bachuIYaGVvAgd5Zwto6DSBPdjY57uqNVhHIYYA/YKijLbfzvOJ3XwCt7otuHMJJ+qLYNAHi64SF
gdE5X7M97ZCbTXD1kKR5JiJdK+RmIBhn5fdBftF9c6hg/q48GT2NrBUji1bPWAJI8qk4TQX8Z1nC
0mKnWvCcOdjecjHlxSu06b1DXnI+mZAlynFHjNEtY9ctBvPUudNdWVV3dP22m9NJE+W7nanN0vwe
U/XfiX41tdJvJ43uhQF4r856RjbN4o+DGG2ZzvuoLsy3/S2IMU3JHSG15z1puPVAYUIRWjJdFIvw
tPL3iTVIGOAMRdOEeOgoFWt/KV3wIrFh6nEgsl82K+OzdaIt2RCk50z2ETULHTKrE6Mk01InetXX
B0uQwWTAMVqPFlMeh8wcfHYpMkQ5eyQuzpRABK/vmcAfBzjmm7GN2621HBVAGPA4jO3Z9US0pmmV
yHitf5ffliAXKHJLrYIQY48xb+O1JO95gBSJg2dRV6zrXHg7er3ZoFEslfWekhmlYxysCkfJasyn
o6WQvPVFbm8Yf9jaf8gh1rFVBq3bFvVv6RM927UXL52eBGAwanXjBeTqH3ZO6bFHVv2vdgZ7JrdT
WjJdS34qiO60jgMBjeQXaKLTmEDcj6LSp2FIcLlgpFghLX+Q2IN3+ZLCI5cPLfKRjVDkkoWjl5yD
OHxpdck6KoUmFtoYDMps17n8rlnm88DJH0rfwKDpf9sYEseSjYmqhnlP1cD+ZtaEgbIRkaaNIR10
YWKQODrVAE2lpJmwLNDDhNYQW5HQq9qx3jresG8m+30KkIM4JoNWqtOOVHfiMNxcf/VWOpww0v5W
bMadou7PUzq/1VH3ycJ1E4iQFJgIgwG3eUE834Ayx4bSVO88smA6K8/BWZJuG0cBEOis+C5ttz0H
3XyxLPCCnDrsuZqbAVJyVfpgA10/O2iZeGvnhU6k3wQmLGM5PXQYdsyKsQ8Tw27L6sLMG/sOq90h
5hXHithuY6P4MYep22cVSoQhfmfG/NyE4GZ4KQDL6pEWegjCVb6s8fHCQX0V6ujzI21N+IMbVPCE
BjcmS7gEEmhck9dBkJI866A6SLN5kyZwPGopikWmbio7onlFIlJY26zxn1HmbwYcZussYKtHItGa
u8xZ+1F6NUZUf1U6uJsJaQTX0VqKgOIkRuwCnVAQQ0OgFORoM5lZZ+A465jqNDlRxIZZH2FbamnX
yAjZEjKlqabCPJDk6a88Qh1jw97O4VBsy85+xW/J9sH9UinaJHNmuzxMjw4CUeAJQAv7qFrTobHM
Gh/R/pz7AiFe68P26/wv7jJOR7NmaNsijNdPxUg1P3ML8HTmGWHZ9p8KUQA79wpDGz9807HkjZDh
ybDlduS9FGpYs/p3t8QH+wqebwe7eSd7iOt6Bty4kLGctKGy7WMGUxx71IH1yg6Mt2gJdEPudTFz
XT7OKKVXbDY0LPnKo3eHk2An6jflRyZkUDOCkE89kDRHLrxvfEqVNZ3MsFfcvHDPglynRz8pj85A
sYWiwlynBHilBWLRiJMU6+kmrmf3CE623QNDfPADn8jKcUDvs5lL66cBjtzZ5caNWPy2CVFyaehe
cEKjrxldeZ6BP7CbUMcgafAYeoKRwtHyKOE4LudDmfC2zJs6Sa7eyO+Zqmzidq53hm//0ej5sI0S
90N09N4akQESp1BS7B5AIhCOwWsZe1G3QeuH2mPVa/OipCbGTQczoj7d7oovTvHHOAaX36F7gQNO
HxWHT0RnF3dtod/ToC1OfqOWCunSBfokPObptlu+NDkRIxNE/9RvXyBH454lkaGsXQ4XMrbIRwHI
nzdbOdoXs2jTazu4a123D4mE2Wj2ZbCbgfASJ0cT4CV6M5BJt5Hz/Acg6VKL87AhcWcHDBBVCoHf
tVumeyy06Zrv+Mass6UHj8gioRxEzBlMVAQVcjE4nTNjQ7CorfM0+dxClWv9iaJuZ3uO4vy4G5F3
bgq0nHgBAZq36b64t6y6RDFOf20Fw3ecp/gGjGhtBhMhcs0i2CP9N9P7AB7GlrbrZkaoAWNxqmJB
rosxHDRpEieGkYz/bCxchcDqUDIGfxL+ftJUiQ76KkJetrABj6XnsHt0moANwOgwQm92TVoUh94q
n1Qq/orOpZxx7OyQw4RgDNygmgM+GgwHB68buuotFOdq1S6VtA+ovo2yo9Ixt6v+rU1sNUIrejWF
25QMZwd/FQaQHTtifcw7cjJat+a4FZopcUhi6VB+aaYh1EM+89kpv6E3E9zUzLxjXppdNGDYytz6
mDnJelbt31IUT6aX9jt+WVJnxwcK8G+bVMADh/WuD/1wT2/GvCb9K6v2muF3XDn+AOm0dLGxS/k4
BQKu81wxQVATk31c1lsdvLNw/Kjav2NfBxsMns9K+eeugtwrOCb7WTlInb16FTfdzdfeDEzzk+32
zrCDGL2r8+G3WCmXwO59nJOB4MSkm+d43Rbu9iHwUPpNA7eda2DWp2tDefeUpll1RBewrcGhrAgx
JtoLi9WitEcaVup9U8+vcsx+YV5Tyr/TYqMC6M2NavOZyTBvuZqBtbIY2uReOGADMq6NrVmawVlD
mMAx5lKonTKmmLiRjmImearwuGugobKfd1aJG/8VIwrwZCR1i0YWX4dsj3a7c2kDT1a6dAkxIprw
j7QUwokwfPY9xr8W8caMLh+twX6f+dVW1JNUCfz6BrJ+b0rUEz67Zm0zR9t52FbNyWFKV8zB3sbe
sK2CrdLm1Rmy16QwkrXqtnMQMVtyFsefRTPVpQ0Xgbmuuu6haGR7cFyqOyaiCBiGWSBgQhCav00a
Yy74Ck6WjDCbofa5AExKd8c89FPk3SQpLIzooQYIfhDjVtaed2qrSK4R/FIuxiQ59lz2ICk58Uj3
okouCMuumn1SSIux6IBjTFm3weRbW4vWF2vfqXAcRKQ1e3bzkTmcOrtKhNzEuLYmrlnhsOkNU05B
Zu4Vj4B6leibPbIWmfyAAhbv4MaZzXvXsH5sjVCgEkSNT9IFVUvGpRHn93Po5VSSbr02WjA5FnH1
OQmTlSJcmbUZIZIzz4uB9ymbje9UhIt8DZi9w2B67fIE3vtJhkavFZcyfyBGMD1UhrhNqXEui2Ln
C/ebgpaymPHzFjDzuTNylqrCZP0ZxvhAZuvXmKxqF1VQjj1hbWqtuYiMeRMsEqnUcv4URvzWjBVa
ajDe3OveoaMz3Vk6/LLNmkRQA/FGX5OtnQPE9gHK7oJpvkerBX7C6OXVDUfERAXppMJGfa+HfN6A
YSD6d/7Ng9jfho44+t67ImF1pcOAKYZPDgTP1IFwY95suw8O5F9i4ppxQBr+WWgm8GHkFdsb/5K9
XYzzMQPwYpkptIV+bqD0UjFGQvxxQ+3ch5CGAkb27M8oqi0ze3I8obcMFx5ZuZ45/9W+NGuWHyiU
gYU0+XPRtgR52VRUoWEcTJdnRZ2Vd7NqyIvuLxkSy89YoWubu3bd654gFzgjgV+wFetbtffMGQA1
RAiHbwjYJMYLvzG8BAKuBy6YSn9tk5y1S1zvGQWPXI9FtDVKdY5EYxyckhlJgYvLLQmRCcsWrQRz
XhQuMtjpgq+iUu+TFeJ9MGgau8zxUYoFFGFJsNUt0Sqe5nwKc7tE5bOIith4mzyD/DxwCf585Ado
NjPULFY+atN1P7EF7MGow2g/lDXhUsNbMpjXMI6mg+jOFkaInXQGjgGPXY8VpuQY9h6PF1X+SeXQ
XbXsSbQL03AN3IHytBzFkXepUx1yOCMkv7CA0EvyLBUGtv8yAZrsIOWLYwLzyKZ6bI3sd0YWPxi0
0Q7uvrXqF5x6OCGsBIRtBbiP8ooxp5Ti5ID5WdXCJ1CDrfDKgQFW1ThP5wMaYhbvBaVRMzCcTmi3
2jfXZVER+hfQb1ftWsjqDAr8Ue8sZp22WLIcQyBUSTqTr+thEOvT6zRNerNMBTIJHMFXxWfbkf6X
WvnrVDfykHDppo3fbYuyeLLp+1ksq2sQjIxRYRVuGeI3yN/ymBHG8Jxj9l47qJDI+GCbXhmELeaw
AiQzF+B9080xywWPRpnhGYQPCLs9BbKJ1lZPP9E0NsrBKT4RrJ4yQ0aEnAgqXV7ffGJox1GJxn3J
tcmdY8ZIyl0sno1jnLvF9Pnvs5kEgqtM3Qsy7urRn8pmq4BZbzI0yjWT8V3hntFUfmUkKFEF3vqw
Sx7ZhGRHjjMa4mmiU8rj7ggTL3mwlYmkwKlem4KdvWmN4lG3xib3LXnvtEiQvJHQFFq86MEaMVEb
giqo05+Wsuhz297Zgc6/E3WnH0LXxdWTlHc2qHezSsOHBkPhUydRuJhe5OynRNbE3KUZnBKeNkGY
suLpQjKozO45tbr+mYk3rn0oR9ZsninAhrtApIimstlEsdEEgE0w5Q+T72D2QFaXE6jisVjbtONu
nlr8+jVFTRO33d2/Dyb0hh0ruIG9z7X0h+AmNeQiopSrA6pCEAFxXhxhg3exeM7d+QH3p7Fjpmvx
lhjei/4qYimvcz20/IDNNgnhaTFwRxeXoUjETF2D67lLMtBNTWL+hNqabuV8tMqIFM3co2aDVGyM
Yfw6O/QjDcidy79PqwFL1yCR3tGeyj0JVgAVO6Q5JoiMVY3jiKvM8e5McL93TvjSV8ahdKMQMuHg
r9h0hnemdq7gNCZ8rj1yuMl8cgkZOSJ5ps6lUyMEKH6Fv+7TkPI8dXPUdX1r3BdFZbxqL/5kCirv
y75mHpMWDhmNkOISZryZjSc1BauArwkBAp2oTUxTVB8TMSDQA6Y6uAlZEuO0zyWkTS8jKmgkH6tK
g+u/TzozF1DZMsBcsZnussCR175BuVaOwYn315nYik2k69732eTfw2l8pPbL1yqLCrSwwykeKQcZ
rpRLkdY+kGh37+mJIaSVtQ+tTb6HR8nPvqvbZV4YgqIGWQ+EK62vAVYg5p6es/VxiwUN5YM7zleP
OvdeFn58cFKcFv/+hOwP34tblJitikKeAgG9AqPKHiXvcnE1yX26fFATM0/kC0BxSCRZDX6ePf37
UDIiJwnrQ+PGOoVBHT/++6BZyRtReG00L3kJwGU3NfV0w7y7U1WfHdD0c/hjdK45gcfGLzcsgrz5
USwXQDID+PA7nnQc8u2tsBJsm0G06wtq/LD3163oSnI9nOFRZuZajIxoMerrtm1uliOd59kqD2bl
GwcM5szn2lA+dQN9DQc/+5DmaDliG3ntj11JaKj+IU9jAIWS0XJMKkOMGfYqamu6yAa/shpQceqG
ybQj7FMfpcNm5GaU5djvshAjZQ/ggOUC1PkigmWUWX/ydGTTPrrnGC8Bt+dW4QI8lE73ZlBvI8wU
910OUg/kTG1MsHGqY8c/GVr8qBlYiUwDpvKUW6EuPstIDMdhgveu/S3cGb3JXRR/iWWvq292cOjt
3PvaG/TBbPJ9Ng7Wy5jv7RaMoAzTjzL1rfXcs5drJCmqNs/tuG8BJcnPLsrVVar51R9Bm+YYzhjM
hZiimui4dIn2IqQppHMTCcK1fkB/LAcmn1MaWAc3PmJ6SM/mcNIcqoeirND+esPJi0zqCbS0vq8e
iDd5QRFGdotPzlOQhAzFCeQboOfyFWCPT6lNrFbcgRuWpGpx8q9wpNqZ++bgqX339YMIjQNeoFtE
a3SLUvvH5TZlA1qfUrSqO0d5342kaJhIeutkR9EWWt0pcidYUQxUfQpj4qgZMWOLb7dl/mMohY2i
YvTTpwRhq54dr9HC50Mxzx//faDCbXZRUb76JWF3DRucDZ6elTOhg/v3IVv+/4Y1DCPf6TzkqsJ6
BgKhOyet+G4tp91U2GdVFoToaul6ls2i32JA8BZDdJw2FxaJttl0+6Rpq5XygmldeW28LWL7S0dA
ymMTN0od8TyAkHtiKAZ6zkY+aUeUA6TuWAtjolsPCFkHgRO48Vvn3M/Tc1300S6sJGq4M/AhDfV3
mh5KJX+CTM+7fLTeM9jMGM77Tdp735UY/zQVroOu/Ax0NK61fY9MkUIYtyWWeJOhUmeTMkPTE0Vn
H/ymH+nf0k2YUTXurp6Os6Um9i3yDhX576gZajQyGXC52rStxsx4bmHjVqhV9gMLznQSHncyqQw5
S4FVWpEqO861if+zB3rij+g9hH1kMvmKAT7D6YLIxJd7asVN1Q3fAWyMtQHJnW+8m8nRYEPWwveP
F81W/ElHy6Xco/qiKT9FmvY2YTbbkX7RyXkVhZ6/69oYw4EvqpO50O0qWqRukau1bsGeQOf1PrMs
ekVpDteqcaetpVtrRUXukAJE4JpTAn9I3HUrBYkucnxucFRwBNtfJgqUS+jT0SZGG26rrvwT10AS
xs6FopC2kmYLvP9g4UXFL4viq85gmC1LeqciVz7OnizP/oKSewKDdLCIokhqKN6NGV6qMOLpi3Np
Y4YPyOQe6RUaQQuKLpLNacolGnB3MI4hSc8b7lgz3GJ7sla2WTxLRjB9S5qQhBO19mL5y5VyU6q6
2UtIi0nuUO8wpR3D16LRy6jBZSC7w/6VbWXLUoJMvXM2OT8u9rtFw/GFM/HJi0kGyILJOSZFQ/tT
k52o/OQ+cn1SkpnP7oY215A0ifPxOwR/yHZC5nD6kQaZNyVCoMVdtq4HQhHm5ifrw2KbLTqpfx8i
rZ01DJNi7dUh4sN9IAv7ZBSdiTi0esLk5J0Ih5qI4GxvpQx4mQDQenSu+1EKIrcZIaCBvZNDy9XO
0H2V6aY9zB/+GJb73NJ40NhMW+pLudl4wmzCEsA0LzRtCIFcvYuDMbrDVzeuuqk/Q4b0d3hC0er1
Pjq6Jyfq2m09ul+Z7/76MZ0k0Tv5mbludt94pr2T9piwLGt5U8e30iouLSMCQtBFf2XY8FohgdqD
7E62cxPPL7njuHjSGXlS836Yfm0dkoyVNY/dwcVKEw1siIvuZQiQO6axT3DO0F8H20E9RpT0Cplt
nfSHdo5Jw/KIykL3TfaJw9cJuahsr3TOwmFVwCQeDcayUIqrDZpc5+hmlEiF/eSx8V5NokHDWTkH
5PjBGhURF1WLxbQ6ZMkAVbRih5UD/94u8LecpJsLkXXIuEjqSixQuxEomxEFLxK7+GEO2f7haj75
VfslQHqtyrIflj6cc16U+35xdBll564a1Qbb3kYKb1vs2d3UjpfwcJuw32E6Im86dMJ5SiMGXWbg
0RP4ryR4TGc7gqqZ1Qil0/DRBEiZhxSh5EYPz1BExx1o14Ou7M/Ksz59kGJaQejC1LDpGzoCp2aw
22TRO3G1IDZNrFJFTxDZaN0bg6dXyo8f4BH/JdAFE6lbY4X2aJbN8VViCD+PcjgxVEdbxwahCPr3
eCALQFte9+766hDmQXvItR/sikrgzKQ2YAEuD0ZebzuijVYDhfxJ1eamG7o3hEzdc4Xf/yEq3A1D
ZuNoIA1j/MU57lUyPXD+9SvSoHCJmtapKhOXPNCZ3CbXN8+Bq6c9RdlTyn4eYTByfe0XDrDPhDI8
9R/DXs2kKjHyqTFF5NZL38d/M8T5D6M7RhuVG3svxSIZjZN/rOY3RJfpxi3ZtZgR0UnNWNwR8mg+
IW3d9PEkNkRBnXy3NlitoZ/zK/sX28MabJgkPFINm4Il9ehknzr3lkyQ/JWRYH7s2LqsB6N4xINB
EZ0EB91CM3BwTNEKkt8nS2Wu40L+TTDwQSFDcmJVMfYhGh6rTr4jlfaQB1CDDKSZ7J0GbdDkFS+A
Dtm96B6RWdzfMQ6KUSBDbQ09aN+DujHcEYc4G78lseiHpjG7ndmCJRAAynw/Jweds5dum2V+7BlP
TYoHZQ7vwtn78ebwz1QTkoeKeVUJm8gVe7ZXGqtV9kqK+K6b9E3TJEnlAqpXuPUC13yzoZ7sBQwM
wd6OGSzm4dbKqRtaluBV+23L7A8OQvvi8hW7jP7KCcRjbXY1k2Aayap191HFsBAPJvp9KdF5owB3
KZGs6J6T8Ni2+cdoAJNBIo5Gwg0+kmZ6LVJ1dSvrpgiRPciKJ6yavS1d+tXE+r1K7O7LQQ1NFtVN
jFW/FY6kMczc6FCOE8sLYqPU7GwDiDas/dMn22Q5VeSBvcLEJgyHKPFUyp29UBjb0jsFWH95JGUh
78+dl1ghMWs+5l7q2GnkaoBvtmsHAnVCsnXXkGQXs5LNRNn6yHHMQZNtP50Stzy+qpWZROkeZC9O
mH6tvcDb4qTSPAMZkok62juBTeErNjOxi/S3UbYmsmptTnydYAhcVp4x5ir66MVq4cVOvMuMHp5F
cClIiN4VEZYrLrbPAqXW3AVfERAdMsjK+7lCfjGj9sRStbUdRgUke7cYxQTAZp6JLOKc+j5JPJIp
QXLiwX72RjEy0m3KjVWQiZzhNapdte2FT0ocAzt/YLud9Vl+lgwW1GzdwML0B19xpqNjq7Hp2u/4
y+1rh8qBrL+vMATvlS0kKlyPdWQ92Whfh+9hVt+Emm2H3MH2p/y/FZOWqDZJDefaROzxlMZCXIxq
vpucgZ+GxRjAbaCad73/LWpZ7qPG+3ZT5yEZHwZ3GcnmCmhFb/Oe1Y9emvwtcq9G7v5kpiU+lHL4
ApexoNfYrEq0nyUZul7uHcnWWvrDZ7czwmM92MCvFNICgghyvM5ziN+vYMJdwENxtdgmqbFOYzJR
ErhU67yOmrVPmoAtjEuDTi+z6ZGyxGbas9L4JBOCsqgWicFzGTOE9bKjzKnyLFijqwj/uDPt2mzM
N8i0dlHTwZzJ52I78BTGsMhcoSy9kZIx7LhW2zNeGNaN4FGRXW0KVX0HsGNuNvnLLVDBBTGD5xm/
ASvN5IoJNX+ModiyMZT+3B3mzv9w4rC4Ewjb8RVP91E+iG1JKGcWxvMaxuHH+Dcge/pKkmB2SID/
BBAp8b5hAS664h1qeo028dvq8kMQLTTtyfLI2lT7UJ8seppdUvR3dksiAnUY2cwB5h729yRmnNwg
P7URXcTs8uSosoPnNe/WrIFOGuqquhwnP/SJ1q+eKOtg3kBB9fxF3j/6P8MEoGiKYrAdn/WILKGt
7Nsgh3o7NfpejJaJvBQTpzkz+vZnY113Y7exyc/dWDkb/dLKgPQMkzz0MR39BKt+JaIA96UyOK1i
Put6HnKgb30JscJ0c7EdSUtkI7LwDcQ7lN1j4xVniDCXvkU/6k0Fwso6XgP9v6VQhD4CqGe5L1+I
+fkFSkJ4uMgsJFiU532CaLj6aRzy/yrrSWSapwzjagPHdmHOcleEZBAOngOS3/HvMhyWMFeMamvN
PCktKGUD4CI5WmuXxV8iB+uURKxXTJQgcyaMFTwgipZefqveXh5VzsDuEZNAl4wRR64TojLGuDi2
3T0jiHBdpNVhsNv6knXqju3Gbw90Eu0BSggY3a+stnMAZP3O79lA8dAGKr78CcsvCc+WejLl2K8m
pX9GqFGbQOPENWoOcTuA9Tm+to5h87oGF5kneLlqLTa5hA8Ucf3GsZ/squpWx7jnIOld+75g5ZCV
fzOtP+qGW0fZyJzDiGoBBzxB04QxFnXy0M2D99Jw8zmjvVfwv+KOoFz0sqyFgV4x7uOZta2ZKe7b
IW8PU0CMXKPYAivnjLFBcc8QEkvuG2JEowy2cfqRmlaGI8jCkEP9W+pp0wKfv8GRQZKfV5vSECCy
whfzEhaR3MQuVDQj7av73g6XIsE7IQbS5Oqx/FUyR5KDUEtm5aYcGY65LmPh2gvvMPtUh74jUSnA
BYZ3CZO5lMeBZVfRan4Z9wEFcrGPmDBEkLtcP3pU2KG4k0lhm0merU1npXg7Wc4h5YswDrJ/cb0V
DfxDmrKkl+XOl4hRsMGZq3yJwTNHqm05Vw5Ug5L2zCx/MXPzAkwmTtmS3k27JpfszUjzpzlrfvAQ
7NLB/hKxPi1QibbFMJ+TGDx2YwtIdsxueRPRM6r8Pp/oY8uObCCE78/xFJ4gAyCPPg/zcRQ633Md
TSvRpjvlDfMqCTF8gmB59vLmETpixvpnMyEb3lc0i6Fjv/lkJjGKH9F0dgbFm4gIq51waXhxWu+F
hxO+C73LBA1J8JC/OH4N2CGfv3Sa3AcezIok8J8NQ6FfMa3FofPJ8fIpBnU3NdM2UzhLh4C9FND4
kzdnd17lCzjKap8V6gy3V3y0zi8jfJRDyiNQ1GBKSDEimCI7GIKi/N5XZvoWNoYkF13yvVEp+vFU
nhoXemrdNycCv2LQWrD5kTP3u9pJXyfeqEB2fztR1bspM3y2XeENn3LP3NA75w5+BNw/w34w1eMk
+V8zZN8kMrjsesL5gjR+ibXH/P3bkd2NVHUiSc4LwFmIi64kk+AIUIjLgmod+eoJ3rJ7SfL6ZNuQ
YFO2kW6CDD9VJpMTxg9FVx/CuKQv5GgqIm4eriCUZYWTUZo4+UoRVbeVQ/RWF7zJI5DX1Dyl84z3
1s+fx8miTcRgvW4nXpTZ4XApcc8Vhqw2YWT9YYn7kHK3PnsRZDnCtm990twpbfj35Uzgz6B4WM8m
2eAoFfwVs3n/FlmUKpG7K+Y6WvkGwRdtaX/DCeDydf3ytSCFZ21K8dPllcscJsdWt8yXo/5/7J3J
ktxIFl1/RdZroQ1wB+CAzHqTMc8ZOZMbGIcszPOMr9dBVKmbzGqRpr02sIggqxgD4Hj+3r3nUlqx
HsiSfVfbpYCjrTw/ZqOOXgh7AeEgnKzJOGyKIdk5DvO6lqYTDlIGTpjiP48j9txygFWbVMW5gUO0
BPW9zyrd3ITYp5Leb1aQBVYtmtGlMTvFNVkdnOQq0M0vjI4KojYngix83HxEladMDDXj0Q6BNIIf
NBLqOR2fQq/Vr0QP8uZrlwDJOnvrGWnGpJNSiMNVdyz3TodmFffepzJnD9imaPXQ9qycTOYb7B4D
IjsuKNshghoJ9tcuQjPQOzbGgIYUkDyUT3pqI7PwtINd2+ajRdN1KX2cNt7srG4JwsWVpUe7rsPO
mde5vkOG8y5rYGlk5nCdoS3b2E5vbpw6fLaobgEQmfXWa53kaAzenFDi5Oi3o/ckUMO+FMN7HHE2
eioNT3bQ6BhoppXXgngxhFet0yo31xZ4ZgYgxLm7ZhE9gGXkqjJInjDAgZr6AlVIu9NpMMC66djs
pMasSK9qags0qSaRpp9Laf7Re7Y8pLY1gMmKn5l0tNteK6qtyQaUUUK3HyK0hUgkM1dnAmn14R18
ACuOPjuT+hLL96z/ggfnOQuj4ROtFbp2/Nywv4mXyXSY8T5Bm15yAGbMagTfmMgJ49xGxMf2yM/R
pRPASM7HptFEsROt/tx0+beIbdxjWGWvaavZdNZY+6rKAyrEEkMNdRSJzC++onwbplY7NkzQuAdT
r9m2Ez5H5ZzP3tFfyPVVOKQ2uZBA23klB0+NPiOOdrppEi2QGVe9LJJTHeIHrKoxfHDQcpc1Cjo/
3LkuK5WCkUfMDTwa4FuvWjPLNi0WBjROj35s0AT9Iy5p0A52VG4ns3glvtu9a9o6pTsEh0N3g/Li
5dA3HHY0Fw96yGrWTzMbZgraZNG2FsgNEgsBLezYYVkieTg4ziYeOLEyww7OsKXbXV9kPvpIcCSc
xR29qLX3VcjpJQihslsWtuDEdT16j1W1kGERbuKWTFQosw3dQDq80JaEH07A733KhIurEDmz78Xo
H+P7pBviYy5LaEKaA768uLnjrlSQo1IP1/n2eO2i8VswlKROD7a2Z477Lc+cgjFfGqxdWZ1siDsH
F44UpgHjjHhbXoOgeIC2qC2zjgwBGoQa46iu3Lau+FxSYx1GkHtcOp97ons2snPaKyIeYz9N2Xfc
g1tcxQ7zh+7BcPuWs+CrtJ1vKjKnNTZjH5Gn3FUqJvbAm6uq2j5oFWNyaQU0gUdp3IOTGmlo3cc+
5kvdMPVlC2+mtjBLzmc3Sp9gfKqy2DhYybAcBhszeKXWmAuQnWa6R/v6wP+RLgw0ePptzPf3RtuO
e7hiDP67sF2JfOxW8GIoAZ2gXU9q/OQANz1oVroqdNzndN+OqomCc4wsu2jz8aCbwDT7SOzHFsOr
hxJ50fSDQ4daMj6t/LdKRyjeQfM9K0/VW3hDEwri4i1KmOXVzQDXIUIpTKYBHiICxyfnSNHWLbrQ
fo7CMMUpQ40/M80bzTH3VfYtSMqUrAwOhorF3p0wsgI3ikK2DYRbDMyR2CrXJptwzcDjFuSoSKpO
XZp6ZBedwrZkJU0fg1a2O9++TBH1VGwV7rnLR6LnlPEpBZG/BrnpbMBQ+CtnXpqF2Ol0Dj/xpNHr
FMVrbh7UJ9i29r5wkcnnk7tzm3HTdt5978FFAJaNhCxB/1ozSINyhjzItlhVfP8ZCbK37nEzqFo4
h5Q4WAKfaSJQDmVHbdrHuTkLnNiFD/4TGdEEqgHVP5IjsWhBhlxsmy0jCbV063L9barpUo4iXoaB
eYorjMEp1ee5LtJXOhMEccQF6t/iD/ay+wbSE8oXaYBa0pmCmEQ+qHKdK888WkFgIaGcJ7OqOgx6
5WBlcey7QlIfR3X+7Kb+XGky5nBcayf7ixWZJuyTdWCW5UYn9NMMaLQpYYCukg4MJnq28UCsislG
ZqqjlUOiCu2n9MlsJa7SLOEnSaJmp/ENlDOf1Z+hr7EZEUk1XsgM89eAS1e0Y0EMQNtdpJa5g4YL
vGPk62EydBfHXbp1QVeBH/QORlJGC5p3GUCECFqcZu9sz1inElkjbdWvhi0fQ82sNlWLTxt/Jx4a
+iyjZ+zsQVECpsWDlrPTdfWMUAmin4+CBI+y4d6d43tc0g+qWhruWjBtmsKkbEqxA9WQBgI08tQI
5aqT3jtGka3WVtN6QBpW8BaWPbunu45KCM1cXqg3LI1HRF2z/IGGYuYTjOwp3kXSzz5mos6OWoHM
HwyijTAnewlDPdz0cT53f9g7OLj2Fn7uvuglYCN91gUMuwEMzc7w19CVw70R2Iu89AiRjuy1BRkX
HCQbQ5tdpIiDY5bob+No1QuU53/0g3uOCNPY26H3BO+Hj+U7l0jPP0WumJN8sCjEKNpXg/OWEAqF
mHZhBOCb8rjftACmowbZogH9FKWrv7IjHYaCU0CexyQIZhhiRi4Z50QWn6YSio0siuBjELzW0hfs
/uN2a9njaWq5ykl+hBjSVht/SB7rKDXYGPpqOeAFiuGDXLlvzYOgYT1iYcCpY6+QKrZ7YqX/EAbx
Rq11xLPmrf2Irxtg7lo1wWd/DF8KRoiB25SXuGWXlXuV2BlGoNa92duYQ1vyVWlio5+HiKg3Vciw
hV5aQIoSY/U7rwWhMRZc0JbTfPGRSNAjIjuOgLxTBS1egaZy8e5eZ6XgUmm7MXbCja3pOrEkOS5/
5iV3uXqKEYfcZVXzPmSIoBAML8VEwdn38WM6Q4nj+VCXcCFgRlD9Fka5mSGUwFbKXW0Fe1qKxhF9
PxjcgpoQacSx8pU6a2zbOI1QuAd7XHSQXYwLWfLxjiED8d6JTfFA4/MCVYCooSTRFqJj8NDgzqfx
Vqu9bpTFVoQeoyJWm/hbobNkssFYxSm/ZzswrsCUdo2Nh5DBCZ177v2DPXbHRqNYztKGFZ4vCOsR
WkUYcqjXgr7b6SlM2phocYKVQvwYXtjuk0pv95UdqQ21wI6/5ZHQN/SkLk3eRnejAzyWcTlR+TKy
anCzdx0KaJrGgSzetRywHXTqcQ8iH3L5fKA/H6+QrzPZHswvvqbvPb1/c3q+FGtk2ONzF2uiYi/z
HFF7GD4N1khT16MuBpKDk2dm5PRzFnwEZ8gBj+8U76KFFsgugrvrhNchswb96us0W0bhvzjNsCpr
09hbdpxuTJwy3PfiZD3oyAkVSjfyoOXO74SzRSq4ZCczoyJoF+o+Jqu2niNJxylD9Ird3mjIiJOD
56IXH9tu/+fD1pfItzKSxiMuunUBdgVb4jV16eRXEhpXFKCV1WN32FdjSyk8wGhiCNfsgQ5WS0j+
E81Ez9lbpW6s/qc/4rfHoA0rtI7PTjtp6N/7eNdp6fCGKJX+dm0/5eh8zwx7mrsWAf1bU3r0hwmT
2t6eduXEhio/a7LBvaBlcqtl4lx147T1ncQGoRBqwMz/zyGytAokjZ2t4Jz9+Ae3vyLoMC5HzBpT
DzaeCfXBNtruMs5gfTh7/OJY27a3P3TZwv8Zfvv/c8zzNkOJ8fDuh3n2YyS50EnV/r/nmN8DTg+L
Isze67/9V+9f6uZf/zCE/U9bd1xTN4RpGYYiovfPIHPDsP/pYp/TbdNSFlZFIpszbIHBv/4hdNLP
iaB1LfqSirWTlNq/cszNf5pSd8FbKNJWlGka5v9LjLmYM6f/kxGuHBf5NtQ6CyaqZRtK8h5+DBAm
5pNSG0f00Uuq9uA/FAw5GG2VzjrE8PEdXvbKLOBKD7Py3q1qlGCa43/LTEtsS9eKHiiDINMIkZ7L
Vs/PflWL3TTgnQY7rDTyM9KmS9e37F7XmLFG+DeIC9JR5kh3/cN3f//n2/4fWZve52HW1P/6h5zD
eX/+NHzDphKScl5J5X5I2I4J4/Nm9NFR4FC/M/Hmk9/DxrHrY/E9VMgfpsI/OuB9F8l8R4gU/pke
jwfcB3cbSlrNUVQ3j23a/1GNyAejsE+2DVzIRUFv8BRjhj35jrgmI4jxAPXkW6Z/zg1RvA5EQBzY
VvewFDz7rQxYtR1SyJpA4rNo0v4IgRQjkPj0689szHHTf/vMylSGcjEFKnNOgf8hAtqPzAywSM0d
xS8iUse0rad678k3JyaNaf0pB6S19NGNnARcvmMDchdLmL0pBbKL0HW+jF35/VYwB2iZCpbCw8Sn
PkmjFX+uHt+G/+W/5//l9xHq43slXxrlPGc1JzfqyDl8+Yf3ClskBs+mEoZEDxVJI88ovhe45sDA
uZkGGEDLUYG3Nj2Mb8g/onvsIe6TZWI+4DQNj34bM+QLMFBpimjpKMrMbTrN/uD56e3g1KnLSJzz
FMxHeMoA1WzGySAQE1AOLKU/fv31S+u/fCRbOIzXFd++MV+pP36k0Q2hf9VNfjTHLH7VOYew6bnY
9JSWbAkFp+5kYNkeCzeBvqdvEiewSEnjYETir0e3p0K8+jUxv+biRmPHp8ycwbTpoTG+pENVu8Ue
NQn6vCHRVqjdqseSGeG9TYjo6APZ6jMN6z9axHpblHlwDbSk29HmSu90NRP76u2vP7qYz6yfzjxT
OK6yuNIswcH+EJWty7FqsZ9UR7P8Dp8JfNEc2Skme4nuMDlHIs7uB68otpXrnrwohgNdWMalBT/O
pB8CdW5SpviWTmRx4FvrfNTSE9G841YLCnffs6ncl+jmf/O+5c+h6ax5KDHnI00eR1rYhH/+yfiM
k01QVkL+KfNbKxD1BeC2t6yjJF/WkOPgBxIyHJPHts5IlTnT3F1DZdCug97Q3B8X3NoJGjRBI3lC
GTTV2+AximzqYCTed1qt/CdRZjlqbHo7ePSNXQNmn4IVx9nBJBJnpsPIRamp5y5vwiVtIbJThE0u
ex3Vzm+WRXNexH/+oaRlmyYp1iwPrj3faH48R+E6E//qaNlsm9xNE00wxtDBlwLIAKT54Sx9ulJa
D8lQpz/JVmdbphBhwbf3a5eG9HuS64R72ExZJvAdqUG7RouCJwjSzX6IkUeMBkPHhgzSLFsnRGqd
jLn16pV+cZrS4lmRjP1cONW40Zto2A4aiVqphvyy9KdsgcfqFeL2AXyTcbR8DRsaLrv7KVUFFGhh
v7I6I/HQ7E+qQ1D767P47+snZ4ClG9LlpJiXpg/3jBYbPeZJZFNuM4uc2uHFLs3yWAdYPOX8NEWE
s+sjXM8tGeDrAUPzyvUUkeD8VyvXTh68jkJW4Zg/CdQUp045Amfs/NDDmvvr9/vxHucaytKFIRyH
aw4zrDWvsT+soaljxMTDGahKffjizOfMe2V+y7oqfjBrFW8r+qpbghcggyUIYBEuqGsyHwZgAfSF
DGMnR26CmuPtWLu6x2DClGXE2rAVmgslWSIqj1lVV2lEb7QSHiz6iBDSsWIP5lU1hJ5/P9IQBf/5
2n8e8Zy5ii72v/7gFDY/ncXzBzeldE2HgshylPhw2UZV54x4dbpDlJo2wdWxu2vny60vg+wpc/xL
o5lWexdAHd0gSjQB8GrWXTnfZkrFded2kFbNEUTGb97Yh7uaKwzMmI5lWUyzLMcwP9wC3ElvFJGq
sNA6mxBXhxElJ7g6VQ7p3mkRPjrxeBgHKS+GZD8zTHPidPAoZ7RY4LngA5vus0rh2LV+Xc3RzNrm
N2/xQ5Hw51uE7azTcaPuFPrPJ02eoszOmL7jJ7LIu4sc4+B70lkgYyTkcw4I6SMdQ7omxzsfprBV
dfgVzXR4pS1At7qpzasVRtomDC+JUWf3vh5k9y44q/tBYLn+zds1/rZiOcBeDF2gFQOhJz+WpdKP
m1yPMtJv0YZBgRno69FsgZcXEFkTq/HZSiCCW0kzfur64Ytvh0TRhWjahO5ED44TgMOr5LgpUC4/
3F4Tabr3RaKdgC7KfWy5zEr1ibEneJSIVgtiRozsxqWxs2GH2w21oTd8RdoWv1Kqzop6L15nFtrI
270XTwRAK51x0e0pJXsNk4VfPErwYolZk2cxdXnw6Ne5jR1d+1DpD8Y8urIMBlRDSSgtSjHjSQoH
dlkBZW0gHfdpDmokIajxipNbTyMU4jZ5qRHs37WGTYRxAQYK43dtLIp+rIjdBFZZhdYnlHv5welH
TvT5kRYSudsiWBGy60GWotB2R6598IXjW43bK2O48Fy2UXsaAK7wE7fMUBGRbFJplacYcDZcz0lf
IZTGvhoVBvRHBaZYTxz9OM4HpTGDUp2vQ7oZ9SMjBFcf0Ia2Zsi2ABu/6bpI+H0DfRFjrKXujdi3
XchZfo16yAqGaiNjZ3i4HbT4EPaOvN6edK000dKgoh4DOXArwDjWeYSgUUEC5Ne9HdarHKG80x1/
fe6Jv1UHXCEu2wdL2dLW3Y9VTTvIvBVKMw4Rs7mVrCB9kKX+Daba+LmQ8bBw2ZYdcG+lO11N5hPh
vMfez8fPkCdQlNMu2Bv0H+ghJ5LRLzbOKDwkdZkd7LhwDrdXboeRLchvSpvb4v/Tnd6RDmuQEhYX
kKU+LkV8/a3ll116iOzGYRMWTdjxadkAwUDSVE9RsG1l8aXhDNnpri+fOSfgFdTBKlcA6Zq+oHFo
569uOrlHOyDEC6UpxJDqrm5MFjFVd0/SwjtFdYuLH7wvq4XxCZ7fm9uheBaTMM6o8L6ELC7zHDVa
VDknm1H64QbnISMb0dmbnkjkFadqdywt3z6AyEkY4nvVU9vxT4FXqt8j+Jgk6KzD0i0ONKbp3ImG
sN0pH1+U7qMCHb23QdeCnTN3W9rY197ANjKfLFrnEiNofQhK+Wjkpnb69RlifVhMHay5bMwdKhjd
YB/jfLgRQQUbEE2Faq9S9NVtRe6WCZDcTZLkqTPVxQ3S6bOWps2yUQxt2XzHt9dF2OuXtsufu7mB
q3fSOIhBlIDEmIJPGtuTmnEkBvZeXbWeA0Oyr2TCrJgxi+cBcsrKgyW5VtFs4SRuc9VYwt8EIneW
NmS/J8hB+iGlh47Ei6dsz7Vd4k/aTpROdayd7zLS25dI9NWGOKsRE5vEjtw0T7Fu2qRd59U9d6nv
KGTjbHAv4VzAs/RxiBg220l2vr0UGLR3o7YlFFEwcbu9djs0lv+bHeNtof/5hOZuT21GyU6Hgi3W
zzcuYQ0qt0xyyISNBYUKuXixajZ8WBIsbrB98aI71iUq3fa+r/L0Ie5oOg41Dm/TS2qSKTnkjF9X
XRfhUp2z2KhXQ8RPLRkZWufu07KeZ4K6HHZaKcZtFUbyWcwWEQy+wTygZG2EVstwXrvPcUldLRfC
ORdAsEznp673uz7GXDB8+NCGodvzJkUIBlwfPjQKDjIpTE4wJ+6qLdsg8k5FX66LxqG+KYz+XJpZ
sfdi1/xNLTMXux//ZanY15mOY7hCn3e7PxSXcTwCwa3wTBRjpjbof6uHsWvWWcmu1J7U7tdXEp/p
v/x7ClKXdKTSBTf6n/89K0h9r7Yzd+91pb0b2M8zYo1n4O38kJn9XwdShxhJM8XeEBSQzqJgY09v
LH6M58xSM9JpX6M8bg0NWX8ykquHHZjrZr6zmtI/FhLKWNAN2pNigoajCCIiVgJiHYN3EPtzjkVu
PkZVNCGJK/OdgWPpefDfnFQUnyBEOFv+DCN9aqYby+gI9uUedBfqFWEjgGcOc+L9qsqs6nOGoKod
M5ijU4qCWRtdBPFBe5S91NGfhQQ2Z7vbX8grJgAFwqtt4/SPJr6mU1tX3BeL3viagbwEt5d8doOI
sTQqqhEdLwFa7Qv++C9FXg9b+IWvWC/Uyay7NatpE25Dy35upOowJ0z43fLIPihVgSuY/Hve2fCS
MfZunGF8IxMrYpqgg2BJ4vHNrXwIEo3lHh2JW1aaIYF6MgweyxAGPGFs1dqad7n4zbKLxSTlaouU
dl/qIh9IQ/da6u54r0KDbOFqvDqhO4Nv0/Ep2ptJBW17Mvx7Qoiiy+2Punhw70LT9H93Rv397k0r
jC0uVTgeMHXb+/9wAmPVZ47PzWdvGtjgxtS9jtXgn4cqO9D5JfHCk+vQMpr7sKgAtiI7JF1Bnusq
/fTrc/vvnVU22y7mMGpuQ0g6Xj+f2p5wGfygzN1XTrpUHqk49FGit8ryPoWJ1pKhjj7AK1P3EtAZ
SJi+IYJhNhyVDi4DbvPLwsdVRBTGl9ay9UuYeNpdxFv+GmViH+vYGzQMw+jnv9JzW8gEN2dIqNIa
u5j+m/2D/fcVCbALYV66yw5CV3MT+8d1AWhbQ6uwrQ9xFzNgq6l0t3hAvcPtEFv+a4PQcptPfbli
8BWczdCsdrfXECPLc6Mib4mVvnlOWVNQuuzy6nmSqXcqMVu8gHNhNu45MGfd4SWhfA7lczU9RA03
uVvFKnva0sSkTpfGi7JH4WsHRq3RWTPab/YcsYrKvjyGOENaeAGEjoguQTo52ncj8E20Don+hZoV
1eN8QVfOpxCzzboPQHUbvVM/+NEYM4rMoAOUQ/BIxWvVoXy4PQkHB3ph4LM1m//sdsDrqCbUF7Vu
+afWi03CZ1CI3K6R28GYg+96gJaCgDzw3cHvtsPzUvzzUs3m3zao8rhRcJP78JNEmjfqnWYXh6wz
GYqOVkpkIFKe2RPtBeFfhxapfbRoOmZe6JmQnslOu4/ngxFjKquN51+f9sZ8Wn94Ww6EOseUhk2D
4mMF2sEFppLLq0OF5HXbtEj5AYqk13ZqcHJmNbDiSEarrPaaXaAQFgdohrvf3MY+9goo0ZAd8hak
oJPnmh9bfGwosc0aXXlAuECXDjTYO9bOwFyTy4uyjnzM9ehlT4Hne5jXi+GFjDFwNF7ylBC591QM
4QIrpnX3my/nw2Xk4riaGwRKp+ZTNDQ+/GYQ3UTnwnffNUmPd2Ui2EqOzMAHsm1Pt0NXADboaOfP
gFz9WJFL7cytXngP1WPn29+bAwHHXIVHNR/olv5uBf3YzeA9MhBSBiWA4RAl9aG6tUDRyozE652K
gmhDXuSp7gv57EeNsYL13G/qJk23Ux7cj5FOLo4VXltaVSf8XUgQmQttaP7AjffJGJsf9WMXPfz6
e5QfOs/z92jbzBI49XGcOvaHmUfX+iouZO3tmlErd2Q5G+jDoupRphknuzCWrs59AMvS7EirrMfW
sYKlRKkv68lZxqGrTk7FJyMG0TlNNfZdOGPVdvANund0ew9ticijCJKTqcwHooy+WIGjvZiSxtdQ
Q4ExwuYVKQLo57YhzBbEBzK3VL/++nPSf/z5arp9UEpBHHPCVbT8PtxEOjdlz8wAgIRes98MAWno
rUumWVJJzJwOn1sTYXW1ubMusfPj65tm8acutWevdO07U3PuDdkZTzhUt0nuZH8Ynks+alx9thlA
Lxyvd+5LD5gDnqJpgxRDHiR2270Z/yFvT+ZDMEh32ZEGddJQpTRCDC/k2HX3XhxcMwJir3lpPOS9
GIFRDPnJ75GJWoU13Q9pj+1NmzM3xSAxL8ZfasDademtU9dE6+3rzf0wHzzHIuFrBot2Veq64FMF
ULgWv6XAl3GvGFTe5yIsMWG1X0xpA3qrCYQXcEovjY7Vh1jwYZ2lFIcGvy9s44kpYN6pU6/TbB77
Fno+QNytBuDDS3TtagLTv8Zxce8ClXgj7KXfTrBLETA6kP1ply8hwrHv9a0OLEat4YQO3tnCGbjn
EP7CWxz39HuSV0QwiywIjU9Z4JCaBq8cnQludtlVECjbWDs75RnnU4lUziGWZTJRZlEuxScUcE2z
bDXjgflbvxW4J0+3P9DLfurvQoNQCqaT9JSiccWQD6ZA8u9HfjD89dr8SNVNdY8n0l5mO4wh+XuL
UOVOmTa+H+ilmzASBSRbRz/TOAGrVuPzQOvnLTXQhIj6CAs0O7d6Q+OF0by10qPQsvgNAr7dVW9k
cbpLTUc5HEDoWXVZzGBVNd9kVLfvNo5R0DH1V5/d2UILVHB1suk1yOmOk0QfbOSQIp3NhoMMeutr
NlqCnpsr7s3chWaTtQgtVdA9NtM080Qr+kq0omxHh/XDfX7b6Rj1hFW5F/APLnlURb/qXT+/Wnor
H/FyrhNfdq+ZfkOQ5tUFuAzYbzEDyxLv3jd77z41wmMn4FDc6hX178olEvO42kPwuZzm1Yw0++7R
bHtvUXWFsRnm1xCt2Jgvq20IWI6EBpi082HqzeqHw39eywo7XsMhh85JzUJVEF9lMQxohgWpi74t
Ln8+dYsBYecQnAg3TepuFw9pfXVDVV3ViOJcFPY748R6aeFGu9wCpeX8KDPU1XRNay387ksvB/vL
WC7GKC2/EgmhluDJdUoCVz97DYNvkKArQc7XDpFl+Qk2S9H5BpJMdjRNjE0GS0Z2it0qD06QHBiQ
z8z2YnYDCRNx/FCAjFMmAmTNMJaK2MPPHZLZZQ2sDMBNmB9UQ5RyV7MvqVP1XLlNdAoyHwSU2eqP
7vgddFXbLzrUYl2YBBCwPHvjdmO9zoaYPn1SVWuCw/eanXvbyGtQWqZdB6AbDoI0eL9tPydaRsLl
m3SdC/6udciE4K5mv3OQdf9sTDGosJLYa6f/GnPTusiqGe/HuWVI9Jfey+I+VbAynIIvSgRVdEnh
YPb14EPLMaKLnA/JyOJVNfk1nBCvWwMGzHAYLv/p1NzaNf95WhaNuCOez9g3mdefOxoNZ4F7Q8+H
M9nIEZb0+fU8K//wYGCk6YQkjwDMbVRY+kuLdvSuUa1/tGuPdKppWGZJ3i7ouJHDN4sMZM72hfRa
SXIEaRWlAT6TliVmLP57dIW4Nj3K2VvudTWPOP79rKuFZKqIbZ0gkdOoRtDPVmlpaEzZsBVmZG+d
TkeZHswyZsEldsgKzT80ffcg9c9SRp+csq6ebgcCujIkG4+Wo5VPI0pBu2J7vOgEdceg0z1x28Db
3x7pg+nu9a7TV5MkfaM16XZzu9gjXa2hNOrW3vQp/NIG7R/y71mIVXdfEFcdu0iYz3SNg13tMGkN
QtGQCKy5d/PkWcEywUjLqADnGVAFcj8d7dK3vdqOQp+23MDKe92XYhF1iUlnoPQ3Fna9RZaY5PPW
YfFIG2s84bJ5uD1rB/vKl0AT0jPGR9ubNtwp5WvIr7GuwVR6eKoW42AYn2oa0LDmB3fPxMGGrKpb
By0bGUqU/QLp4k1jcdQ4wVcMQcCScqs6xVqAEWdIqv1oyz9uwsTIG/NT0DHf6WZNRQO2HgmtILEB
whYqVz1+wJvZftVzSSiBqD9rIWBSlQEIiLBYM+XoGEoiMVvgfJRPmTHzgIPafyzo5ID7se7cTIdE
0fXj2Ws5kOKMxG0K8SUL7t9c1Ngmi7Ha9B2CRcXmRuVZdbJE9og3aNpGk7qrHAQiViOfLV+/0rKF
ITBvdlApRyeSyp9i08qvkMK0ZyRRi/iR2J76C4xjbZUaw7Br8m7fNEl91Ge5pG2/I493T4XQFH18
cAaXRKvP4O/l3iu8l1510T6z6gpICagyNApigWu3ukKQ2yelc0Vz5W+bEmACY7HhQXc/JeQPPthU
PFtVqWTDZNZ7ifruwBcXrgOvttYZRfTSYm+/9ixNPGi4xx/M7pr6hXF15lcsMzE2RWNjddeDbRmZ
z2ETbypReGcCQpuHqqqrQ5CG37UWw5Y7wCie32JTt81ejM5DQYEDCYiMoHSo1nmaxFuRCvJlZPiQ
Mlx8ifXQIsGvjo6dGUf7wuozcsS01dgY2gtXn7bTYbGEqpEnMjYqfCfLwJPypOnU1l2Z+9vbVtab
hlewdtnebtvm3pwPYfEELheKfBRAtAl6lMnz4fYogZq6IZOMcBwgzVhJhv6h4+a06yKEuoUXWktJ
8tJCN4rgvgLWbpXjZZyfoOnSli6xbyvbz4wFoit7rQWQ8VkrwYKh7c6LynigIyeR8tbd95ldWlbt
u6vjXmFknzwZhgbuhykK3rrKWcMAQ1LRByUjMIUrbYy6BfWregTIMiwTc8yvWunbK8J31Tkc8PoW
BW68DlPtQlFq3fX51NE36LvTFFv2KlRF8JhiTV8UPloy1ZmPnp0+g7Me3gZxZUWpT53FUimb0IC4
2OK0FIH1Qs6ni/ZUAbO366+22wKoKiL+zwzuV6QgpV/q4oInm+DVvuA7U8YfZDQ0D16YBotU6d4X
bj6sRGF+MkOhls3I3+JnHM55wvIqqVOxSb3lUS+JCK26q0PPrQ6CHEQZCLgu977Z0CLOt0NdQs+V
btKsA4yXmyzrpj3ZHf3JCvoUvoLnv3heRARFjUMIFj3nnjkER20+xHX+18FwE5KsigJOPm5GcIHj
BZEbZGoFJL7NXPcztTDRFehMyJASxrFLCLtGTjLciUyXm26OF9dQg99NooE0dBtBB5Xa1e4Jd6M6
2YVUq2CyAdzNT5kFq5MRhP2GYYrFKqU/+0VenHurtZ6ygNwC7BnNCh+4xJ10Zf1oz0UHT9YiYnBB
TDUQDCuIPxNIwGCxU+VZNlN+dQf9nb57/NktCdUikW9pOEWz86BFvp0FvcO3kPUCxFcF32NiyzFY
5QAw2bDnUsrYdXOFBk3x65RT4UURqhMjBAQ5lY3zPXoYTT1+Z06KNdZK7QeFamzpMTG4I8Z5WGqW
EE8G9opDaRrIpKtIPunCMe5zrdre/vB2wMwEXktZD878F7QEYymC21JGMTf6Tjz7bv+10pr4fBMX
zM8KHesxgSz4PLL51jYPC1tPexszhNC/3hTeehc/dFjmPSG7ciZQNq0fZX8cPymtMN1ClmrH1+Fv
aZEdXY+1KlSe/zj4yU6JcHzFyefuB4Y8ixxw1hLPK2GRwcAyUBi6Ri2sTkoOMSZtQm12fGkgU1Oy
W8M82GuKrDZR1K9dEI4nv5Tp/6bsvJrbRtpu+4tQhRxuKeYoUVS8Qdmy3UiNnH/9WYD9jWc0b43r
3KCIBmVZJEL38+y99q2kYwxA0yTKbtoFiZDsk7rBZjHtgocR10QQvm16/V2Uh/iHLD9dBGBNNhHh
1JSllDg7z5vfR/JCiqMTwk12YgIgy8z+QztUm+opnz8q2nSsoD2WC1SDOP63anDY4iQ1LMXdef2E
t4nNs1apb7inrXUkS+VLT2AgCHDlZA+TQLRldSas8k/FqE8lMb4wSADoe6mCIDVCpPnP/4Uk3FVP
sszahbp6z6xEnHKcGCjHDq100YBjAcH73d6ncftFKoTF//cJ436qOrmep1KAdinf6hQMzflT+tun
oADYJQDY6w6xXoiVJsXF7LPiKZ1mXEzH6rXl6fG7W73XIja+BJoarij5IMDrQvXqlcn3Sh2ML1jp
wEI5C31qGxcGmQsJgaJEfjNnmHfdsGB3alUC2iDGyK0h5hXeq5kBV/CZ/J+E1/RPMgxxwjHO2nHY
+j1hhvrouq9e3X2v8RTe12qtPyCBesqtxn3FbFKsYR7kNDu5/Uw8q2CvSwOrdVJkx7gg1XaI0xFJ
G2NlQmScYihvxVT2KWuyDmKtelAyxXzEdS+WtTWaG4OQn8cgifu9UIglQtNmNY325OZwmTQoAq/M
KQl9qJgO90J/E1lUfHhtecoDGf9ww3SFOC6CfQiJMGDZQsKStU2s4FsjeuURO269dZyCMILeSZ7K
unrmuPz4rzfQTNf/8K3rjvfPk3/62i3U3RA9dBUpwyzf/NvXjpFrxMUTMUvAdAufvED01QXvAWXg
q+HU9lZLqm+gqu3j742vWenWxPbPzaxUmHvU+erTq1gCr/k9lqdqsyYbHvIXlI5bKrZ+6ZWnsKjR
jxidCtg9aiDzOcOl17MC+I2pPhmUFvdEuf81Vt3qapdGivrutL5FU93rjmE73WHHWLmzQoV+Guw2
3x4+ZEoqtNGS/guX5KMyqwjW7aBC9nDc4KnGydirQ/XDUng+ZkNGoCMxIXlpKUtKkkQY1Hl0TEmm
+rnR9M6JlhZB3H3cO3vQZ78OzO/rB2rAjUGhCTZstewyz93VIB5ee1CVreaPN9M2Evi8U+zUWQUl
GfpjddUMpbqO7XMXDRohBbp+52pi5SvoZZcIcgnMLaA9V27rbnWE4j87HF1Q1otudOtzi7x9wyOb
MslAEURqeP8LgqPXjhplxz5iqt2aUbQNRxJnbQEzWmeefUunJaAW2+0Xs6vwFxkKBrRg3xs08Noa
MFXDI5+MVReDHoUbUrhKbZ90qTjOm3ncs11JMi3geE1R1xjZxVXViY3Xa7V8wx35OBDBAQFgXLal
GryJOvko8nC4jEYFj7Zoil1njt7h1+50BLxTVoriAgJsHwMR2RtmbSxRqMPgzcz+HDj1r02vhcOZ
ANEn3QqKHWRuqTPH5C2xpuCUT8bl/F5cpMzC/vpRoI7eKsCyBTFI8yAiYc62dVQXPU8xcp9eoCCQ
xJS4LM4NJ/+B9wBgqTacNF/2W1vNJJJrO30tIX8vVDe1vjJ3PqAuNCm2ZVdkGdx9+n1oxepLhQCR
UqIY7jOcGYuqULgnFIF3ZSFvdFpCSIDTW4tgkla2RmDR1LXNbWjrsIphLTzO700MQt7HfBeJXqxr
39AD1vSOvneJH4nIDPFb46ku0IU51rni3HkSbqTfqvbnEWEhEeNIPqkU/u/ILFn4x8+0OGmnlUi8
BvisHox++LUZAWtsmtB+nId+Hxx0EyTRPKiKdDMkPEYWVguyO3Kch5F++Da21XBrBp5JCCazGqEm
7beRxac78iRVUpQrjuMn+yrW1GuiAyyL1ObW2siOG4So1D4Bg+ejW50sL/PPncMnn4+Z/KrWVCAK
oT/HbW1ustSAI6ux4o3C4TC/QQMpRT6RBzTSry2cs9ZOi/CkMUehcl80a8OmikCbpLuvdG9AAeoE
X72+fuaikTdvcG4ElWMKoyys+UP0ZWiGYAXJZdxzi4lushiv83hVQ+r1MG/+YRqi/487MfmpCIyZ
sk16xk8S47LubBoKdcRpZbCkd762VMG+lQ2xKeAO3knCy5Z+zdkTYPzySwKvsWKcW4ElIhJO8sXN
p5yW0vjmxw1SRbWobh0U3nUUT09QOxnO7MImTfH/2Zx8F8vpnGnSrR1K27MP89i8qYJh/MN81P4f
f53n0p5QTR4zBn3if05vBuIZIKxl6cFEZnuXNMK8nzd5oNAfdQl1b7Ty11gXjNouyVgPzW+ZD3S5
0t4jMp1H7ADLpV/CrBkC/JlxhgLEV7qjhuLwbEybFGoBy1GtfFfzJGDh0Lnn+b3zWxKj0NawCbmD
DXZ36kbQkoGpBo+DAYwUk/fSlVV5nxiueEyhHmwKPUiXAezMu7gKrOBIsSk8iAG+hLA7sfCiXUQh
jVtDQNiTVcQrRVrNxqlb/xzj0aUDob0peHHPRrxJRNrshpZr4mePGOXlUdjmdZYY9BCpz8JO+oXE
DX2xo+ah1k3z3Y9tbeH2mnwKaUkvZfQnvdq/LSpMgA3LQos1eQD0z51ipkha5pJZe9CoGqZO8QAP
FK3JtJBqx9Jbx5TOl5WnUGIo6iNT0vqBKsiuHIP8Vspbm6EF82MgBh36Li1os7NVUBN0q56cmtYV
63kZ5E+7fawTuMp9Z6n0jrMWKtXWCPMnmDOLGgCbvvSxmD4SrwXcappKGkNcH/1ifPvvWe/cGvvb
3H+a/rjTvIc/XdN0OuSfTktUII06DMWhIxjFWVoSck3w2MVj893BuExVLVAfzVB117HdWxscbcYi
EIF2nDdxaahHSm7a0Sa7PDW1aBkMSfCWt29x6w3vSl59/Pd/eDYafPoPo3Njmo68wsZV/Ok6yoVQ
wWLq8pAbGNIGinyIrPMXtQWS7CBl+JYASg4z88HPWnJk3OZmu+6yZ920yScn3ryRVX/snFL+4SK3
Pq1h+DS1SYSHwB2XoPkvtQFq/KhCrFUeLOYsIBm2XSXsRzi7k10X3K/qgBecx3S4FFGcPeKowaaV
DPKS+80i1C3zq5mH4DvDVjkZYzOeMMD6qAc5YMuveRbQFndEArmgKBqSU+DIUHETG6B51Es598xN
4XKXNClpH/pJwq5rSroLG2Vl2eNprOEqGeKtNNE61ORHnCK9DZ4yYa71WLP2hZY6iFujeim4qZ6y
PnEONG2GFW7F9qUu4vs+VAmu8rpHQrjK5//+dvVPcg0uQQ81n/mrYY1j7J+n4ziaSC/yBuGyDEG7
5b1/N6DK2o+pka9LtIUHuHbL2i2VtzYfmSAlEiN/lVL/T0FMuIJKZ0ChMqZhgC8DRqtPdk0hj2Td
ESqKlek9r6rnCHk1GIEalHVjxUc708c/LCw+rSY9jVK95mg6f8tkQ/18N+lH2Ah5Vlq7piDrp2pa
kyITmPtQyRc/fJNKMgDtP+iP/qVJ4Hc6uHQQgXJr0j5fy2EN2a3MGmvnwWvcxKUkLzBbB2AOoGpX
INJHufvv7+t//ZWoHzTXcRxLd+fG/N8WTw0ByhFcdjhU1VOQA7FAlIwstqh9+gyxerOdajcY9R8u
s3//1vkXQptSXWeaMPzzJPGy0rUAOcp9AN2Kyo0T3hW20R5osvxIqyFduTDCNr4eJX+oUcyynL/d
fDg9KbQ7lmZZjqEitp1O37/9vUaWm5KJnzh4tL+0WEcX6w7Nqq0D9Z2620J3Mu2rJlGSS1MdTrlm
vWX+8BiUQ70FiV4s54U/AW6rwHS+D7RVL7li4a6givtsGXmwn8eAZK1Mz753IqEv53laHHyJQe+/
JyUQDofyxS6jcryGFRavVaqfi3J04FdOzQEgZOIIOTNY4I5GL1OQZk3SEPnNNCgebQnUXOEC/Ogx
JYW16X/nfvXFzwftOaJJQKpeWR7+f88SHZ2MrXJ2TvJk+9P3VbhWBbe6EHtUcRBTyshZDT72H4Fn
gns2F7o3wi1PQz/+wxf2WWfFZaijCmHKpVr6RKv6NKe0gegD00dWRmt5SThGyG8e/VXtxvaROAi5
a6ZkSsXoimfbI1jXRrn63388bjNOin+cNAjQWIuaVEjR4/zrodDnHsuBSRWIOt8eB/oGjSYUVHKQ
oZxSKx8E1oIHq7RxqCZGviyziqiS6cDvsfktKfFL9yWSa9eJHmzqdC+D2cldHvSvMa4vFlMI5u2i
NPe2fEazl23iDj9MGGLhziuMO5p+gm4/NovRBS8KmLDdRN5YXYyWIBR9rI5mkqMGnzboQaoLZ8XP
cYMoCsii5sWGG3Wt821PW+PqGLV9JUDUXQtJG4NnlH0N1ZQ+7kD2Gjwof+vCDYcZHoHOyUflbJQ0
9zN9aiBbxM2H5Jkj4wqHd5ARvw5obUQ+WwRFOccddy2wxQxJh/RWgbuJCSleR543vJpF+J2eQHhP
I6GncDtiLTSt+jzkFSkDQVnc4aivoc0m9Xk+MO/2aCPuZKz2kPS05pAV6drn+ju2eWce51d+b4cE
Uwuqt2kUbt2m64lsYcXga+25HZEILqy0dO7zGhZjK45Zmx1mlydJJsq6d2siHFVD3PyqUc+yg3ia
utDlOu9FRWF8bmJHX8sQFG+e6Nk5GILsPB+YX3kugbsGJkvQxqTjCtvaEPaXP5WKYqxsL4dsNa38
XXsMNmHtJmR2ctRIzG4bNXq0nHeBbcV70kcJrNGEvAtNlWY50LR155XpUWhFvG9zhYxCPWeGEQZv
ekLX2TH7iA+KDYvN+AxGHwB6mBzmIcSZ0VmdNs6ICh3ux32s1dE3J2vJqWvlFyv086VNC703nHum
NbiuNFh6C+49/oXohdDLUDDZRHv1SXSYN3qXh0uaBvlbj0oXT1XOysWS5VVYO5kS1omze6RySKEU
N562EEbA7lRGzdpB+3l0nhnPR82m4qrOPbi3baidPdoSpHKE2bPQMbtUJO98z63LUAv3R50XT1ll
d69KqZMrJ8P2HiSFu6lKLWKeMfSnqBnq1WBSLApHGG/oK9yPwIaENf14lTCx9+L0sVW0Ygo0Bn82
bVruXpuBaNoF8cTKQSajD33IS9YxZ/4yb7oPAWj6i2vWP1+kjBC6p11im//hmEbDQ9uat25SnXtK
LjYYAcx1M++OS1qppwg23FsJRu+ubo3uWrZwMNXceqfK0u0atQ1uTVm/aGSKfs11eGWyLLV79DrB
EaV3x2RKC76aFnZ5w+Gqbe07DYjbYl4PzivDefNzoWg+AG7zT4MKYphP1lpZVN9PTeI+ckfVWeGx
N2/SsQVIrxT+Y9cLkxkm61uzVNatWn70rtMcQ0kjF8seL9tpQ3GrOZbkjJe+FT00koDRTCWS1o6y
kzYm9dKZdGaD3ROMM1aPFXPbe2zZL3aAV2Eh0YM0AymeiPEfWJcW712R+YtRNf1HZYjzVaXE/bmR
NUgevbFXhEU9NoOg2gqZ8ThvQjx+OwuHyqrAEXGphyi+0ICNL7kAIoAv/DiP2z40UKUfkf1Y1NHy
EFFSJVi8K96XsZ8ifaVTPrVjqC0puxoXpx/0DZo4CHMBzLkWxugSbkb6pdband/U8hmsSIgaxE/W
8ziQSbPxYfxllBDN2Oi2gHbiF/RwP48rI3l6emmV58KN0ecpOA3LtGne4sKs7urB7Y44nFxuU9Tn
UtG8SaERyEL4x4brvHp0aP/PJ2Zf9QmhI8SO+qP562SdD5B46x/+e2z+WSZTPniTwkaR3gkuVTX3
+Q8E2SqXZX6NFJtky1Q6N6BZyV1VZ8OLCh9kAcOsfTeD/q3QwCLq1AtDLKLM55mX01K3HzSZeFt+
BcEq0y5FCechjvxoiRe+z2V+oTf4ODdSRBLYp05z41UxIoWam6t1aKJysAob1gC91tAQKRZSwGg2
4b5k2eehtzfnl5iLvT1ymRQEFRmJdU1WfCvH1zoutB0gPQ1SKR1V+gCEvqb5lkJncqfR0b6XSq3f
Y3zC2OI3xWLenQ/wOI/vnXz9e2R+VcueVWgDidWrifgtsdUecWNZe7/g9ADXK+47m1QjtfSK57bV
JvqJZn2gO19CkmQFK1R/BY69/GjyHoRoQ+CAVynZOkPOehOVvTbaKOZGIcxbUfUp7IAyIs+Gg3qq
MP0uOrGdd/G/k0FtOFucKMbUnVRXjj92j11YcUkrQ/3uWebF7XlWoYFZcsOhtR5za6SKCJtNAv4z
m+kuQ5DZ2nR791jKMdwrvV9sIz0NL8z9L1MIF1Q9s/xa9wJynUDjCY3OfMjjxHroUYuv5GClq3ms
S0ca7bkvVkTitHc0seKn+RWJXckDIGvu31r2CvZhYSQyeY5LvnNagP2CpJL8FYMu6Qq+WlKNTrNX
vKTnQYyIsZoOym9uP88/ndtBDUgwydZkiuQ3kajdBXyY/eCq0cFqNeN5FL5yJLCgpm7Lbj4KsRtC
u1zOu11vWCsUTdHG1ULzmZBUYp0Hg5in6c12lHzNEyXdpAp2/97OXwD62dcxNfNjPzXqtdjp32NZ
vcQxfXEU6cWx6DUgGZAzDkVUTJFborooTMuq2rFO9YTRmIf+Gk+84j0TIYJ/OdxHQnarrOnR6E2v
omkM2m+3Evyin69+v0/0eXqiuFacBrf+KrNIeVEqrd+QW6issmm3MMijAD/Xk88Zy1U/KuPd4FNw
loL6ZxBK75ao5s4MG+eNFWMAxUEwtZCu82Z8rSyzfzNlQIJ5a5qr0O4AEZoIJWiTYhKxw+KxENqw
MWRAYv2gMpluJRY1HeBLSbd9oYAlOGdQv6dIP+0873ZDf065Oe3nId2FLdumZB4M3clLG/04m7fn
jSyHU6E5mLS9ABO42pEtokc9hbehq9dOkKSruvPkzTYi44ip4dt8sJyG6CkoCSotbv1ocJkhAt/w
2jPBxXDtFFtHa8LuPGYCnTubY9qdG+OrVdk54Xu9ohGFMP1AzEUhUm9nAqQ7zJsS4Llc95Ouct7H
L4g6QMgdvg4KLJHnH8I+1Y6zLXLeADcB3iPjGwCGqeeDBiOyaj7Kvrr1fYOyMdQ1cOfGh2nwTkXI
6Ftja/Saregdlw5YPdsITqYpxSkcIsI7pNOeyziDhh9EkP7D4Iwb2Lr3B5Sts8SCFxEeO0OclT6z
7yOiMRe+6w/v808IErhAusscS12I3G3auGn165VHlNdmVEmtAJMXpBCE9bA+heDwLr5txpe6jSB1
A28sgqHaYR9NLpy9EuYjyTWItVY2lW4iHVj9pSqgXRMUn5da7m5IYJp0qR88WX1qHccmpA7mFiGd
bzW4D4Lu6IWlevE9fWO6tb3vQZzQ0GMz7/6vMVxO38hUMw+175UPjge3DpqwvuM5DxHg934SW2tO
hfCmW6O4E4XiHxt0nswzy2UZZPbrAAdlOyLDWs27sD7R8wOsWLaJeJuBPfqACI7k1PtwdvlOFuB5
XDZAfGMSZzbzLiosc9ObfYgoT8vrIwEMhT68qwLHRBhvNScvvAUTxHwbKRmWwzgRxSrE3gZ7tzsW
6VjcIwlacArGV5u0ZGni/hJRE92Mji9bs/N+JyotvGVFpWBE7amGTkdlSGgBX/MqAr994irFxIUO
9UIuTbZyTS25olwjUUEpSE9U0uwOxIl8Kad8+8oavbeuXf/3Klj73P/AxmNraDso2UzVW9As/yyd
NG4IsJS804MWatmyN5P+sVb1gUZ3X34rjeei7/zvZuF/0+QYPzsameNdQV/dzxCg5F54DmWGYS3B
Y8wVFZ3DcAzJVpgOTK88hH4r1cAPnxOX21b6uHeJDlLIjsS/mecxkXc6IJ+k/yB0rCCZPca/8tcr
0fGThl4Z6zzIkqdQTOnzXfviiMw+cj/UF7butS/9Wmtp1heT1Udt0er3tUtoMpWfQGO2KiPZ7fHQ
5qs0U93XEYE8CeAkuyk7lvPpVF7oTqJx84tXxD4Q6/wZ40r7gnUl3ZlEp5M2Q9RyPbKa6qRSTe3t
J63RdjNRYN4oCsGHfSAOQd4b8AxRjfVhaD4mToSTFwntwo5Jf66VNzEMJdEIbDQNva7e4AQXSnnj
D0iXHnOdjVa2H1kllQshi++g/Y0vLN9+vkCc/B5UkfFllK+o2OkplfIjcvOPWBEROieJEKzmn0DC
5yD5ArkLgcqytpz/wBsj/tRYG7qtIqqG9Z8LkJfK1KwTtdXcYzapXqUOc7xSOgnAQwv2djQmWzNr
x0sxQDrLZNo+lwOKgVTFhFHKKtkqzkRZVzqkLBTLH93GHg9mb65bpyJMrG391Sx7Syq9vGRquhOG
iT4XdxWNk9o9ldxeFnmNbBQJbrqhwkc8xLTbMquBzRSkuHrjELNkcq5BS++jPjrmicGiI9aa4OKS
2jo1odML+Ny7FvPavRkmw33oxDEzY+yRrAur67H2qn0XIJ4sQryoZhaGjzjl0jVAvfqY8hzea6Of
bQorQPYx1M0eb7QNBd+tdhR3nD9wGIxPjUcuPOqzOjVLrHSaYTqfSmBRHtddOjjJofMSjKnDsK7N
xDyzshjWKD8QSWIK3YVEYJ+LjKhbkbSPY9cPhyxO3zQCPA6GzbOGogv5An4uXqrKfk5TCh2dLMXO
HhDRjwrIHje2zMexbGpmaORw4uEbqKwxvXK7fllPfoV543XanjYpngOe8LfeD1ZdDT8qQKq711ja
LwuV6j7ciievH53zf9+HvM81cmiR2HlYOzuWZf67gtuyMC6nLASKECQj2dawnO/ISsbJqDmVxF2f
pC8kFnhQo0wtfMc9SqS21yiUYtLwPZPU51SiYsZ82HpKGq1ztQx2NH4KMmmVGvJy1iC64lWcDDSr
zaBezmNq2VIJn4/IaREcdSqdjCgyDkRD3BJHqe8RFTtPon0zHZG/2OYQnVtKaYvA1ZOlhff8UElV
4SE0ySWC2n2BNkKuBuwRzh3vWgNJnYf9kC9UyxO4/LQhDn434GDhYlmXqk04oxf654B+EKSbRHyB
k0dvx+6e/ET7mojWOOgZZjZXawk1/r2vmNrk6SempGuaM/7V5gzOoz5HhgwXsat6m98H3NxRl4iM
U7Bf+bXoveRHTF5TXmfBBGoG59yV5Q+mRQRZeEsj7e/mZmEkkld0P8jR0XIfx8y3fo4njBNl8Gu8
EdQH50bO9P7W8o0/dG40gE+fKrYUi3WParCJf9wiffhTmZ+2bZDk6I8PtnwZRwIMfVNqFzsoXuIx
UBDXOurl93gzZRVnPXqVYN3ElXkKJ7V6EoTmz40V9vGiV81skxZSGRbzkfmNdTgsrUrUV9LbnV1o
CntJibe9G6VLJEHjnnLAOl9Dv0Jw2bjVgypJvqiZqqxkPyVJlNUypGPxNUyoTnVMM1ZuQOhIaRk1
PERCOFVrsG5DayQbCPLOsqtc5Vi07ncwNuhjhrtCUeWtmHZwVt5UQCi+4+5+/yhPsGSDlMtZtpVi
3RxLMfZFQqjUvFuQOXQpoux+/jV41drl6BnMiYKG2K7e/94oxjuzKPMZDH6wUhPlBRk7cBcKTwtV
i919VBastDzKBjNoFOGHeuTZqx11QBYN4MqdUQ9HF39h4mCMZr7+8wUjrs5MSVcFoQ8JC+HBSl5i
xzdoumNzN/UpoigN62BRdY7cUmsNEOtNx7EXZbvu/97tTO+mZ+qv/aBol7Kt8k3RqsZuUonfxzFS
ADrLyhL9fgmyNCab1+4PmED1ayw4JYleYvHsVMV63p0PFOGHXXbFwzwyUjHaDPBW7ubdmobstfXa
LzhNvUXfawANYX1eaBykvzajB/in9A+fxhXTfEHXM+x+jyMU9InDtF4oO6WY93OFiqPgihPhN4Ke
Y7o64CrMTidWXUuTS65FLKbF97BJg3tk2uZ14i3P4IC6aI2NjElGmovtjTP87V0ypFHRdsHVGPUW
VpAgJYmF+d6PQN6iv9HPY66vybhCsDKM7+lomj80r7y2g/cEE9rcNXbVHc1uIFJLBdhMnkd3BAsb
gYQUYXKssMoZrSwWASCmj6qpMNnpyvNIoWY9amq3I3G2uM7vsDNCiDLnheq3uI7IsK9ONUEhlcZe
x5UaIa5W8iee5dHRgquwzpCPbalR4kMRzg+Ro4vCZzG/+GtkfjG/B7nM92jc5vBOqhXk7xZPSS2V
/p4MwOoujUmI7+gVM4sICncnSnx9nu69hx0JjeiL4lvZdvlKtcKdMpJLV0+6tLCRMNKUsDz83s2w
8R5ILY/vgtYncTO10oWKUAy9vec/MjebkpVL4jsJHngUikFl3GhPxN7WBwvWwYFoCw+WkQyP0AB7
EminkAMjfAcsYt1iQ2rXoMTaBKf/5mdxvYXNON4pg3iVFtXg2cVDJSEhW6zeG53V3keKd1LtDGYh
6Z7XJIjzqyngJkKxIGJr2p0PVG1/CqjinrRepBdVa9cGH8qtsRroJhgnDvMuoac1jeDU3vRtn6zV
xm2ju7yV5pl75r5hxY0KPzzUuSX3FV5cYJa+fawTEKxlW3TrKgVIW6XUi+vxS6l6d2pN/8eXSbEh
kmH/898rJIxbwbP8zkaofoUQIjfQVfW9qpj5yXczIjn9tHuKUoc8I7syv5NcPDRR9YMv6ltsJfLc
6z6JKG76MA5hhdoGeYsx0EYY07R8VQuKc23mkd6B4fiWkFM/jxuZ3+y8jAup0qYA1mLYDIQlLlIk
0MOyUUb9LrFC+BpBiabKJdn71DvVAdZZsJ8BtvPQ/CrNX6ouVSlLwAzVSUN8ZdlJmCS6py+KmlzD
GqaohWGndH3aZn5xauIm28LUAccyhNGh7ylqza9YQ0VMhdnUgi6UEaeLuu/2auimJ2wd1UNlWP29
CR3PEkcxYGqSne7cW2bgElvtvzMBaGnrNPzYYMCE130W+4WTfxBYmaee9YHsprkDqODv+lnzqAiW
63BhwwNiefksKwJehGm+oVLDTGXU3YZ2lYm+nIm16pcvUS7yveug3PO8RLtEvmddCMX5SpzWhuQ9
InJSD6eJmTmnGiniiRDinU294MTKKLsjzbJ5Ldr6O5EwzofdFhvmj/ZkICLJWCP4A+X6kVig8Gtr
wrXnjmA/qx2QINkE8moHOp0AMr/Pw2jXW2Y2iLmSZjf34ulV7Ut80g9zndmNh597rTYox7CgwWdP
jdjIGng4VNJczbshcXV5Lf2lNpb2Q1a2t9jRKBvodr+OILds5rKBU8UniE7y0SVc90KKFrHKeNNR
AvffsvJliLXkR9baPAp065nJDPwVDQzbYMhsT4xes2lcWHFl4IJEtmrrEEU1XQiZBeVmwHV0YcG1
jmAJPw5ZVzxWoQjv4DyFu3mM2rZ7sALnO2lGaE5ZmL/RFhiO83uThhBznDnV3bw7/0BA3uCA3uAe
2KXY5GUMfMC+i6oawe8QDbReB+cDA/a3Bnfhq+ZN147qKQQPqu5SlREJa74ab7wesU2l89mEZMa6
aRmcRjPrN36CHL3uSdsqMMWV03JQidrqIRLGA5UwTLCxG3HpWFtlMOMzFKaCAIdUXc2LRiiMVEzB
WoIOxms4ryZ9q2+4633DhG1rYfhmjR9j0hjvzhTM4zT1uPWiivvBqKQUwq2Tqav199opjtAM0jeC
UKEkuF14F9r1MOlJp+k3G8dHB627cUkSe9jcI+t7HChJbLpAjflAvRiooUx+vtIzguzHzGpWlSqN
c6Z1+HALMpis+hVsGREc8gTrt9onQ+5CoqiFtW2JGs7IGSS4Lv6qW/4+Rr5EIDYpLcz6xcLNzYdM
j+t3NyeLp2O5cqvQaK/y8cODEbSpvLa41sXUfn8BLFdc54FWWCxC6gye9zQ2H1D8sQQfObqbeTdu
0/JKF2aB9JE/01t3RMm82u7R6Gv9tcfbsXMUWmi408w3TQuhcMbwmsemOeUNBUQ9TYt7k+fpYnAU
FXpc0wMXC/OXfgjvC+DjD15GAdknPSsp+OAlPp+FrY42eBbrKCfb/uzdV9y422nty6xLmDfoptco
jzFKWjSBOuuBSCBCtrwa9vVfY37O+YH3ZGJFmLRXpTwyhdJXZVl4T24yfmSG03wHQHzHs7ZhJWNk
d6PRhw9BA6QCX2Wy+o399EkkwoDJtelRYj+gLmfOqLobKi/k5oSxC8iujHAi1yGTc3KO901nTwBq
lRaeiPxzbcTqEgOn/Sxd81vl5u0P41UmmflDSOsL8l0izrhlklkTFBcSmKytm4At1ysiGmdcQi9i
b1M0RAvOCtMZq2CSG0LeJGmY8BRUQjsX0i5wT47RaoxTKOHTpgga9dIr63kkHx31jKsRiGTTb1Io
oFS9cIp6WArXED6SRyh8CvcMK/oCofCQgy3m+3Oh1laD+FYEyY8ciyR4Hc3ejgq0qdjCWFJ0ZPnO
u1nRWAThACLwsXo+kWzrrnvqKKuWRtJTzmexDWsQjvNRt9fdjdG13ADwZ+0i6SW7MjD1EwtCPOcJ
aYAyBYbKw1e+0fR5sUI8jGmSE0XGhJLbeVbwJHc7pvQISEYPP3A0FCdDDPKjNitW2DicrqSLLDot
1TFsht7R8MUEa2tN90j/3D1i5lPIhGXKSk2z5d4LrJBrjunbWGonnJ1PHkz/k4v5ZOE7nfWs6rG/
LQjyXqqDJNTTC70D2Tk90VIxaIMiJAduNFQ4bMZAZ+b/DkhRZxeb6IaF+H+EndmWnMa2Rb+IMWgC
CF6z7yurUamkF0ZJR6bvu4CvvxPke2yXzrBecAIpOZUJQcTea801n0iV88uf+OuE7LvhITbJ41v+
RIMa/UBCYswI1AWUzzE2szwY1mlvBw+qFwEhfRjbz7E5HFWZBA+2Zfo74qhxagnXupghspQp8nlu
jGo69I6jb9KI2Q5p3AejAmPpu7jMl1fLJh4o4/UP1ITHvcxn+4VPhWxdk4PzYOVMijAf3N2EbB9q
stE2M4PismxGKkB/vkoclgEJKcVGh4sbgwLdi8+UvPwdUXA3z+/Mh6SOxpNncM+UtkHBDJg90kj/
5juIvaH6XYn/cV5qpkbr1sFXJ+cJK2np4S6Zene77ALXxddCHWm9vNnwDXKRmqreu00U7TsHDyZT
+Mo+OTUBfpoLqJBwCkEwmEy6He4WEwJabj0smwJRfBKq/ow6+89DWYDlPiN/uVVGSvxOMu2qOQA5
b4RNjFEszyBQBpacYc12OVCISRzFpJ0Q8Tt3gwbvmjoaZet+BRzGPAgqeGcqsCvcLOMfGk0MSuzV
mzcvbCoxOg+FqBTBp11xTJjQ7cuhu+RZ51+aNvlz4+qk30xDcEr/e1y2nUsxbCyP/pfRKPwf0WjC
KqHKd3TqiR98Xi1T8cYnTlDballBl1TpznPC6L6vpXaF2xiUekbMbWtfP7yKof5flU5+qOaa/SkU
rXfG6f/nJost75xEFgq9NG3BrWokMBOPZJCSW3tQ5Uh9NKjsfJ5a8d333OKPMN+i1w5m21P7OjuO
3yrdlWuIU/pdVoRX+iT7nCp/VpUNVzX54U3zdVyCWt+SqUa87QoODzX9+UwktPSoBcWz6zXuMQPA
9tNQOQLXaDzMiQuWt/rv7nLWBZyz8ZDD7P/aXd78159dzi4Tvw9/Fg6Cz5TePYMoSPeJV04vVjGS
Omp6cr3s6i6C86LMvy17FRbx51a+lBIstmAt9uAg2DhJn6DnruqbLzjB85Vd6fpD2srqkUnt1+X4
LNTa+irrubG95oukdEijMMus6FAVtPxVOV6Tpg4fWkE0Y21Q2kYEz1rN1NaFHInNRDjYQxVD9Gmn
sceDBeiTk9bDms80nqwYMEfdp8Mt66ziNmluvS6cWL77YXkZR6d7rK3slGAtu0hlp5s4rNOvRVeu
gG5fm4lYEH8wtGtldz1yQLdfU6y2zyRvEmwWVYZ9XjbTfBBT3SFPWwXKv1T4x4uchbLC4OFxhVSQ
EE5dC4CrspPvykjwWAdBto+yyoOHDB0NOI2pHZcQzCwJjEc4OiLpPwsvGs9+mRC0N+/SUHO2CTNH
ZmCyXcskCy9OYt0108So3yXyOuIVWpV2PnxxZVcRvFBYFz+EyCNqctidyquugTEdndb2jwZJPkjL
0szc2qXbrDVGm8e0wy/kph6gNKI+PUdPN51P34fuBfeAIp2saLvhE0uRP9LyRxgMDE3uEKFRZ33v
G6jI2rSy1m3rvhqjbNbwLYAJ9w404jpt19SOCM0FqV5mfXwOYu9ldBzrnoRS7oTp54T2xUz90dOF
Ih1WGSLua6foOgTV8JTkpnpqo2h8ijqUVpHhA7i17Rw/nqdR7PAOWtytc99vXjXBbPZ/vdJoMP88
q/WCCnVavC6fIK7Hb51r5icAsziPlAEDgQC7vZFUxS0jCvkWOtWwMao42cgcrRh+VOrdlZfC1hFj
eMuZWKD6YFETzbv0dlex9PMrtZYHqMMFGaCQTpdN6Vby1tWGiY25gFJtz9Z5dvzWWBE0MpBtE/bN
tYvT5lo6pX7QpoOjEOQMqc8MfJ7P6GleX1pXB92uLImnxk2fLDwP6VAkVzv3PTxMuqOBcs+JmTEf
u8HckjmpdjIQI77m0p5Xk092FjXVOh/kF9bkFsnNKTQl3xnOyhpbVtk6mOx5F7rEACA8p7C/7JeT
CdaOVs2BVV92corKXi2911qhe1XaK/KyBh7eKKNVHvrUWSCaa7hqLgv1mfIoU7/CYF0xt4yXY4Vy
xdFjVd4a4OWLLyzAvW+G1v1AbDU8M9nVDsaMBiuBQ7yOlX2xByG/sTZWoGetiskycCw702FfxzpB
qLW1jb+B0MBmNW90njM/X2W13jLQjM8ubrNzWOvQ57DLFiPpksurqaz/fLUcKwL3y2CHNYLWygB0
RaWqJt3nmOTN9GKsBKvLU1QjEhni/t7qXX9fXo11eSlQaV3+Op7EyGkFjuJB8gjS4yE4Dk09HZtC
hNdyagoKp8dAfS6r0t97ZWS8TKbT7ssO0eSy25HOSLAqrbulaI38j5AAm2c2kb4wCq0O6atroNlk
k2mp3IIMclYD7IWfx/rGN6hlQAizhhm/76TGTy5/rJqANiO47yZ5HDRAHfmI+XZ+qMZFgCQ1/q/N
iYQ5RNPze7o0MleWbyJxMjA9tZlBknswPAeCq08b8vLFygJsOAjKyIuR8tnLGtp9GPdHoIr7cUZ5
gpIqI626TMlwpaLu3cmiEwR1zuUiaICdHx9y148QBZbOoSn4mxw/r7Z5EiRniX1/Y+t9DTvYRSC+
LgytePTn1zkVgI1daz5pEF2zoTM7kQhAVK9bavVlxEBMvLPnP/qN9igbnxJxGL1O2FKxqfvjIbFz
lJYYD5R0xJViOzW+iTDKx7qV1tcmiCQrQxy7UFKKJ6l1yK29i1tp4vHnxjDb44wMXv11rE9ZR9VW
kW5Mr7J/vi/24HRZTFN2y7HIcqc9MzVw9gnZqvgghDhVetHKbT5jrT10EhtR+90uMceafIW2fWLt
lh6NWqR73HMThL3uU+Cbw3ctSr9qFjrEFADuPpK1gXcfVXQ0kdauzH7YDJ1r7Q1PBZ+4P/Vd7Jf4
LIo0+OSXWQ5MK3zxeJZc0VYND9D9yoKH8A2Kr7P240I7u43evTArvsAT0L7AdCbV1UTrE0i3Pmrz
797rnbkVTZMfFlx03RunsgW6VaVmS3PafU1HEeH99cVDX0ziIW5GuckdblNK3JimJ1KN6O+wBmWg
2VZgfh9KVbdPQWrp+0ZogLaAVGD7WvdKp2hmj7y1bOvvQ9J0xDDHARmcwETUQA+XGQ0rYKH/3KXl
6FxQoL2lVe4R8CrEWxAln9Egim2giJ5yCq2ByWUnxsrPjWrnDxxEb96QXw+QwEGls4/ybl4don6w
euiOudAPrLiDrYaW6jHv4GZEQ60eBwvNq6XqS00e10uRis9u2ce3ZY+Edm1VEH+9c0Kj/ZwisKZi
QmMwT0jMDBz5Q5TGs9Rz7kXalbuEvmMtWKnrDkTjuk33BZmnn10CNllmxoJhgd2paHA7OLq77YGu
sPam4I1euIFqYG1tNdafo/RFn6XRkKnEpiqN6dzmZfaISqFZubM0eurjd+Rbc3vPGVaVgPqYe6k4
ViJy3iCvLDOMUNe9Q9tPoCQ1Mb4QfP/Y+Fi7BLlCy3BFSH2ERrlXFwxePXAlVD++RN5cWe/l4IQg
VL3uPJDPfU97hGXIg8dvQSWvLkWE17wppj2+7OxgOqhIFMLLPTl5hyU5wx7x1YYJ+n0Pcs85tuBU
eSxRC/6hUW73/daNhwNon+FiSqjOJYpqJ6v2rV3+JKwthxbM2vJq2Uxq5Y8VgBzR1/RyJPr1xO7d
hzTKa2SBQ7OLTcd9WI4tG99UWwHLC98gx8m/KOMnCM7orSglGVSGXuPEpsuYtSjn591I0Kh0NSJv
bTonEyAp6stdtwkGymjcNIQ4q56ymgyn4OASEyp7w361E+WAKCm8Y1kWMMM8n8pp0l7FYPjHTjrN
uSgNIFq5nwKA0LN2P/ajekyxPfllDYF93qD+EZQWEgy4Hk0F4DO4tsb0YRwLgzBiw3hhYMFNGj1X
IP3XMjd1FzyYVgCDFOhjEls/DiE1jmlIkdJL3VzrcWB/iS18VUAOjCF96Bv4FDA6eJrOm3ykt2nG
xoZ5rbzRUbU3LoTrDWrlPNn6MAlkrMQj5LjwedKQs+hZdegp+K1KTPd0fCwb8XzaPmWdap+YhW+9
Juwo+CBg4qF2cr08XGskTL6R6iE2taWK47Jbuhpzpkk/jEomaxGBrS2RNlBpYx6a6tO4Nkbb+Ntu
44Xm0axz69Py5uXssjvOk1bv3BIiEhL4HjlnTx/IR6nCk09y2zmbRpbvffEWCBzjOrDBLm2mO0aT
8BmLg9w5CezUfCJ7g5FerjUt+POshZNixwKr2ixv7u0kOQSVF6879HT3dsqbu6372PlZyG2x0UC/
l4wqF12Tp+VsTOydt5oQvrP2odSdiJwSkxeUJERNzZOYLb0l2qDTsushKr3HmVqPM2lkTIrmyZy8
cu/rxORGsfMIyS66oRgJH3isvgmUX6+A3bRLkdZcWZGRvnZiis5lhxxsOdsUsjo2dYCBP42otDRx
tKmKQV2pQTWnUmaHCkznddlIe7D5S5LuCv5/FU1836tcIpRaXqG15aTHsfns2A4optoSRfSQfA9S
BsawR6BXZ1V8byvD34exzE5DKdJrEI2CPr/vPBNYSEc1GeP9gKJ4Q53TCzcan/HMGOue/cpkaOch
tx/60toRCqS+Wv22r9P8nZZ3vMM9nR4D5lwb6C7JEaossswcFp0+XxXmvIsJql8vV4XHCMscxXxc
fB+1GH50ZTnuC6dUP60gOIWm3TiOw6qzAvc2BIO7taK+XI+DUTHPng+Sye3e8mYfeHCurMx0bvWI
Jpr5/GEy4ANqYOlWS9+POk7DJDe17xoGr4ui8wP/O28+uU3HIsB573QN19LcnFm8cXoh3rshtg61
4W7cwOv3qJujNfRiplad0YA6iaaXnMb6vaXSIAnEPqENtLnWouhrj1V/lViRd/fC2r5lVW+w2OEE
LDeN1IHkP1DSudAIN6TGm6ytugoPFuqIxxoI+CHlKt30inTjqOXbLMrQ/CzN7pOaqzZy4tbVbfUt
xDK/DqwseSJzsiNbhqTT2BrfbcKhzwNKan4sQMfeRKtu2XSprl9o1sEQU9muD8GhjLHUVhMB6P+B
loIbrfqK3JrFDDBugJwlNW2m5mc6MbgiQHft0Rvg58/K8NEl3IzxiOjsAu/lVztyzZXRVeJWVJF1
x04SIz8Nsq8d/g3kwNp/hphCRZy31ZNJUfiKbZNsuKKYoXU5lBzZNptwPtt0YfVEkRoTkzCt0+Tl
3mMXxhtT1e9RasNNavs/N0SSwp7xkPRP0osepEuE/H+zAiqWdmvptsaaTiLgwFjnUim0fvfXq9yh
GEaMg7WxDGO8ZUU93lwnGG9G1f8o067YUyKfLpgMeMjgQ2BlpbXpmUb7QSSSZVY/WieDu/+5b9vi
kLmTsYb5KJ7hq/ZPWv1WWuZMFyq/tJNenk3a0ZcxStMdFsX/uFmi7iFN6oHl4BdVDqSUQpjdGapx
v/RBtuVeb16hBdunOPfajTUfHxrnPSHn5OiVQffZmnN2InNoHoJlo1cKw5c/048Io7/W0H1PjlD5
ppqrGZmRZCvN0+SDKRL3jrz/R4BHZestM1MpM0ZhZvoPLKrBttBZOBiDZ+F01YOdUxWg6hJWUg55
2LeyjeJbS2frtuz6pFxucjMuZ5xzue6NOru5dhtsezUTkyEnvDgQO3tXFWcihkcwIWn1XYgyORLa
3mAbGShYjwK4lDO9eJEhPtV2HO/rXuVH+k/lUx1YDQHvxvB9CPJjiIsTwBlrHxUQOpKbXnjv3TCB
bI4eF2brSuRB8s4vYdAIrn6TjmSLX+Vclm4TdeKAw0f3Nxt0/+baHuokivwhUmeIPN02zZW6dUUH
fNiuJnkhdX2VOJkiv1QOf9vUQSZ2kkgnIxX0lF0oeeuEvKqNMaspsigeqWxl3pnaWvFAzZIEh6HK
vhfCXhl+g/DJC0IWo3rEg9eqV1nppqtKGuqV/ASmQBhT72r2ZmKTxUxnTdUxmLk9SuTx52HILxYJ
ld8ptvSrvutG2lhtfqLOjWY1MtXbYGf75R2J3UrUYX59jxqu9bnCs6WqG35NU5JdsPcg2R2ois2I
CYr52W8CNj4GuCwOayAihrR17M3GxxSmEv4bXbIwORlOZ2yQzEZEwv3/hmikgEZwC2OYWJ1w38xy
j2VD62mHZ+yT7kiKXN2oDij6gzXyWKTqgPZWKIFZpoiwvpUBZHgHcOMpBBBIl2ZHp5RYKtzzu3C0
9cO/S0R/xSGatIMdC4SRw4Blf4wOrWqev4nrJSfUU3j4g1aRoFf31E+Qk6mCfK8kFe+1CM0VJJtZ
JcJKbtnQYGx+42C3Z3nuP9zjJrZpRPNIYkEsgLP858UrzbAF6qWS02izVO/6Mf+soWdIQi18F1Gt
bTqK8qdCQ/NMCawl91jgrqZCwwI6Lh+D+VWkyfiq0w2FpGUmrDpJXpZYdL4UMj1j0hh/MMxcw2zw
3gz6tJsorGjUjxWMoYrknWXT10GwY72qr/PSjnaNo7Q9y1oqzG7FwzIahx3M5OJWeX/oZRjeaYIU
+GgoZ+jTo64N6D0o9eFc0x/beeM0lMHjIdsHIyEftCnlSyU6F2p8Bkao9K2VqUYDhr1qPCKhveyS
ZIm7I/Zz+k2W4f/6wR2d4QFiqAkK52N8BKZKWy9KiwymmrZhUHZq5cyNbWbSqySYVl6gin0QFfXG
V/RD4BAXq2UAL2v/028uvg8Emfl2cmaZtpwlqLz8YJMIW1pb4Hzjk65AH1nx9NTM0JLAdVDJ8jR/
qjHUrVH5JEdqFf28iG1/c0svl9TfLznkr0SbMFQK0sZ+RexEmV00XtUodGYMXK1y7fVfgg0tmiak
7N02cMfZ7NDCtVTM1bIU/cnM3OmcUJ5k3ZFRIXrzk4nC59+/Iz7Ch3tCty2dwdyDa078CsSYf94T
TsYjI5q6Hnu4RUi65Z+XTej+/6u/jimTVnfxo5JjflwsOdFcfRWq8o6TRHsz5/Ytx5dNkOEZ8ZjH
7120p9UYGd9a95RB83qPwzzEDuSTz6Drzd3EM7GqO2V8Yz5+JkrCf/U7NGjSggHnlYQ0hqn5FmfR
sAnjLEFQQwYe/ttZBZMCwZhj8vIlF68w7W2LMWvTa1O963PL2gVmJzeNWzq3CF78QSqjPTp+7yPC
N+utV4X9iwFBF921V36rbW/fi6EOVswjNwZU6DWpPt5T3TzXmi7/0404V+krOy9ohalOWWZ3pOX+
ro+qWReiKV4IUU3u0MAPwYRnckrt4mUI+5PwA/thOVRH/KUiCNzDchLpoL+PLBK5l7OQD6APkt26
nEx62zuCaJgQtvgprfOJJIFN0k7Zw3IgFMWfrxROutD1e9ZXurkq0WWxmoCOUWFt2pPent2XiPeB
MtEljDDBJPqfh5aToe2/65NtXZlvIC2kW4utJCS0gTJ3MqCWMOz4tuxhcyKZ3GV+83PXQwWs5tzP
VA/2WTgBocessI6U+73NQv3IgiO+k2wd3+sqNU5637z8dUiEWXwPdWBOZoOku0qHYIeAbNwmXTit
OhGLL47rfWPsS74Tynjp4cj8gTxjHYPg5eKy1ggWcPzrJIMSGDn9YHH5aHDTf4MdhQAz9qy3sacO
EWaF8cmPcZWaRmc/keH0jH0qXsf0NU4yQPrP6Mkvyz33zbfaV+LvtkMlTRB/dnjz541X9OGtAFye
pak668QuXL0q2GhQBVaLTyyNoNNY3aa1whh7MUaywU6IEw8aRpblmCubnUe5UqYwEXo1q/iKnvCG
mRCVpon7ZkfFTXMH9cOy/BP5YOaXRJPRxhxU9tDaivoZpYg9wLrqCas69qS+WSUsI96cUJUbNTTa
cdl102TnAelAZK7ah8Cn3rMcTyPH2JmGI3e2a6RvfqqhF2WuJXP9bdCQglhtor2gyCw20TBMj37L
NBPL9YiwWRpkWYbV6t/Hn488l3n0cZlOCqFbjENinm7+bTrZlNTakPsNaMBE8ewoQ+0wEvLQylyy
Lnsg0/HQh1v2fjeT/eVJxf/agtZG5JTAa2F/hJ+p3nay2ItHxMO+d2sM8SPOpAVjLhuZ/P8RB746
qq6qoYt7w0OV1Fs9EvEjDZrhN+SnX8k6NiOw7ti4i+YXHwFXjqMwcMQKso7Nyk/pp3JyyECqc/0c
KISkE3O1fThIdzsZjbhFofmbmdH/+gSuZeDRcEmEIm32w6NyMJKBm4tWq93TK16yweBXByDDArUu
skI+jbbwjwhdVspzX/79IviYve1hZiQ30TBtYK/CYfvPq0DSRGtQtWpHUQ3qkrTeo6yM/eyzD6wy
3YN4qTYLIR6marLt0FAjZjM29lz4c1Tm/uai/N/fhgCMtSAMpf7Bs0I70hyFlWrHxqxRHqKtFkY3
PmR1lWymARxpbyabEGvKyZIeXXwfNPNvvpKP3iq+EhLDPIxVNsQU9+NSwEO5WajEcvAeJYitUz+5
GCEW8KINnUsQMq0KbPcZomv8PQyIHCpWPSm8FxPtROazNqwq7zEk525fo2/dDBVynt98wl8S0fiE
gJgsE6yCNJjr/fNHCzAjeBR3HLTFY3hMZYAGDEjwzkmHR1PLLKT4LlkPKjT2lIfp6PW6OkPL6n7z
Vf3KubMdwZTTkoKJjGnY8wznb2OIogRj9qMTkYvDT1ZQMqad/ArMJHpAeWV2pdj0WTrs0kZWlLFn
z6FdHp3KeamctAThMul7vq9oncZGt48qXHNuKp4WRcK8V3YNmoKmVPsuH4uCrAktPDfDb4mH1sfB
EGoJiz7BLYhhCmvdh7U1qDdtrBrsDFmLJ7LEg+lDAbuPTWrep8jFRt1BvBtSx/ZXIs6ye95sExaE
/mp5n50G4Uq4iErroHYv9jiSUANn5z1LR9aBUCid1AGz8t1uepu2ETZO2diUMSLk+VPSEb+cx94D
cY7yFLYTmUSRjHeutELcgxTuzaRCtDbvxlFhnhgx3dWyG/5uIfzLxU+11QYhb+C3tOYF5D9/0TBS
PiSiHk/TOJlnNAHBwVZGf/bDxr8qX6O9LtT7b67nX1YLKKhYHxLwY9G8YNr+z/8p7iwAHNjTT4FX
DQcZYGu1YnMP3cJ+ngoDcXMdbCZmBuulXUx4zO9G4V+ReHwE1xKMgwLlIYmSHz6CcozMrhn/q6CG
KpCWz9Kbxk3rxeaOj1zgfTWbB7vtDlUnnCOtDZIlUwv+FDPxA5kZ0X0EeL7uk0n70qNR9YpA+6EH
0wmvWPNc2GNwxkyT0S4nRHvmZRnzMtMitH1tUU7aGwUMUC8Lx2NYWvorSSAINgJakRNLX6Y5xMfU
k90clTnqr5kF23uK0/ha3jRsVrslLotFlzzqehKuQ0L8HpNOWlej1H9qk6gRWUQHsib49x/vlzsH
K7zhcbHYuud69scvLsQq57f+1J1q7EA7itjxtdd1eXAMVINeg0sS00qvnOQ3cYm/TCIMQycwG8gy
8xiDofDDc7PRdHr9ddKeQJ/so6WxNQQvrdXEQEk6b7dgkqoBjMHJdQtzY9AF/dxn9e8G4/ni/Psy
02CdC3tV8BCVHh/nwxjopti0TKvyTiYEw1VuJ97RFj3Tcs/xPnt2Du4JNsVumn/uwfJfCZfsD6PN
4zwiXuZh0hHqGbD1Vn1uq9/4hBeG5IcPZ9uMzYbNMvhXGLWmVAHNBotiHXlbq9I+8zzJbvmYzGUN
QYu8tJLzspuoMtwAOKGJ8wBFvHsRbbUfZmQdfIibGJyB5E8t2qjeKh8y3VC4D8nV8ukIPwpCB9ck
UOrfpBxgmNKNla18BrjaoPXRxQ4uEmX6GQCcoRM8jVH46d+vwl/rd1wCQsC1cshh5r8f7l8ryRyz
rZ3qLO2c5jNpCTZKAzD6SVCOn6GBH3tSiL6N83pXz1EJt2OcU1JvWVUw4n4tkaxB5PIOePXlThI3
evALpGnL4n/ZtVKEKU2UDhsWrtT5BmfXa1BNILzmK8Db/v3f/0m/Ts0YEandMTVngu54H+ch+Rg7
XiGC+oQRPL2meQ+tuJxhdON4LwNPP7Q0QoOGnrUa5EkPvBHHihAPXQYVUTHEb//9A3nzHfWPi8mk
vkTtDqsxQSriYxCrMAykHIlVn9JwRkxlrQsHWzg3eg/tuqnRqXVG9Oex5YRZO/Jkk0WyvJd4hcpa
LSdSvcbSmjDRBDBHO8dvdzKZ6PfOzEZWksaJFKrXsEqnJ6gY29bNpzOXF879UKgLqGe5pwj+UnWd
uphGOPLEdZmlE5jFos872YwZKJtQNTAFei98h+bnvBe22jt0lIBBe8ZHgm/4IomHJlEueJToYd9T
UMKrKMmqS5ha/kbJl0VkW/Z2/6Lil0Wt2xc9QN6ww9XuRcWKUrj3hMfDoGeKOpiBiDtDI1BLDpNB
SiEbt1nh0QNfSIn9c2s6cGr6z2PUorVqCZG5ZuG+I5IoqKzsxUUdujdrD4tUGSTTwXbs/ubmVn9o
m/C7zX2Oc7rl36kHGj0cX5YXAP/jo59YEJSNoHxva0r6CTfb3fYD4wr+mzz2Oq9+Q0O13F9moQbT
Y8fCATT3JKxf8o3h9PhhDpikKek6Zk2zm3S93aMZG99qOj29GxWsXfThbo5EbM2Hc4EFY3lXIcT4
RkfuPkxd8ZTaoKJEwYPOTFKaSeO2bLvkUxoaMVwdQj4MJ33ioZd8CkXwPGihdmNISQFNE5oaNFpz
XTbKcr71XWzth8RiDIoh7zBZn0+T8+ivGXOLjSyn9ue7//pzlF7aKykGTDsSKwQhv9XhoaBPqNRP
5WoR2e6eR0C3XjSsi5qVJgqoH0L6+BdXp0XMls7uINOxbxOS38syV3ELWltDTYTGPFYwmbsrZaWf
yx58a4e/fYhVSYQfwJOFyzDhP1inGardQabZc5zqTwu+AZA5pnra27BzwviMQJR5Y9oSR4PSFIKW
U98LFIaHYElC9br6DsjEu5WsbqJrliXJfnCI8kBMl15yNJDP2RDMbiXb29Da8Z492bs3GmXX5eSy
qRGZ0r2Pbsue1mQN4C5yugwzNVZVPev/LR0yZcCsxxHddGydrnw1obisMG2TQyDC8jUz4h+1p4ob
o9N3pp7O1WzjI13x+r1EsrqZnLy4dHk3PCYh5Evd3pfm8Ep/N6CtKYLrskE25R1CzVKbcsZuLZsg
gsLlJ+arQ/XpuBxKRetcjfhpybyxmeZuM5ruW53hBIc4Gw9tXyJ9Bpx5T6DcOUlJabhLIoVtSyRP
EIvfhrRxX/hO5N4OVXbIyzg7u2bqNAffda52m8+9Zq28hojNxxnzP8ybZtDTi6pBk2pdOVwI/fDW
GVfdu+wx3uBofmFmXZ402WfbZD5ugRdjBoeHc6hdjHd8D56M4rXm9NFbLEZv0w2ufwhddgP6exRS
xqdwMqtHXyqyRqx4nfFtgG9z1ScTlkGZqfxiFHRy8rmhjJ7Z2cMI4Zaam8yemZq7Ihy7jZEzfgWA
lo6JKbWXqKRIW0dUOZbdqZUEVXSZtqZ0vAudEBQt5HIGsAfpkChd2D7sDFG+ORTd13zjw6NqKns3
KXwjmahtvrA6uVDSMs9kMhDxZ/kXU5fxk8JK+4B0jeZP/gX9bnJSRGGcVCWJetH7C7NI7hl0Vaeu
sb9ao/UUl7b+quV5dElKLIFVlxmvvasNh8pVFlzQEXMXU9xl40S5ABg3WleFLWdn7SOkw9rKqLFv
+3VDV8h275pr0Rz2K3rUWbld6uJNOiKfl5V9iwbTv9Stn+NWsOo9Yk1wDjNqwdDT4lq49D4X/MJy
bNlgD6Q3iVB/W1vViyv98LVuo3uAgfC97GG/VlrhfLJ0iIZeFcWPKevzXRfwv+EjN8e4wKvYeZ13
McnmcWq/FWuqTf3V7UBd91Hy1Nlm/FQ09j4WBojaoMB9Ulvaa9RZhGJgEL20ZfrHkMXNxphxtyay
G6ZqbPykD7YOkOh1EyqCz5aDy3u47uo9YebZyvVEuSO0iYlEh0cz1/PhJUycHTFXnXXtXDwUZTNt
Hat10w38turip2ysKnMP45SeRm5VnrwtWJnEOTV2yYp+8BN/O4uiV0xeHKJgqfRhQFZ/bsJ5dzkW
hxa0i1EmG7h+d9cpta/ks9DCTrseTsk03aqc3285oU/tHzjmoGraAT6oKfXWpa3q1yiVa0tqCBu0
NKerV/qELc19EbPXrH1nDiYPCJBmHc3ofTxa00qNAe6Dwifu3nUv5F8BEmRYn+MycWZkvoEsIRTj
dolPbF3xLbEM8yHt6KDVbqSe4pDeCMaw7qSKBI9z6v2movI/VjXCRJ4H7Jvu2a/1SGK3EcOaAACo
W8vdEjvtUgK0iCbaND0/EzqrkgwSc58O5S5qiD2i0lxfrAJN3r/P95Yy7D/me9SYbFY1ui0hj0v9
Q4W4mxF2UybNk12K/syzlNCnVnbXMIUtNgb+NgWR9pZ0mMJgkqAl7XGU0ZIiQjMzY6LZkGZ8FflT
4ecE2QYE3yV9OwJvYmNVIOKSFkNdPcMjF4KkdJPnoXycg1JAJJf+2ZUT7CXa/Qc0CeU68xP9uMAh
jMrmwiR7CkfacaK5hLJDsz7XcKB3GiSjfe5Z0YnsHON31UEm3x9nwcgDLFa7LoUvwfbDSmOkDmb1
RhecDbOj/lk69UxcIqULevwbzjZ4fdMbSwrJ0NaFG59WyJurKNiwgmyvsazCT0ncoUvmOBw4mHkp
5tSJuNw3oge+6TBMVh0g6h35R3CR4FJdByYYfl+CyitKMzxlYOdA10Tgjf+PsPNqjtvotugvQhXQ
3UivkyM5jCL1gqIsGTln/Pq7ALqubekr68EoAEPJGg6mwzl7r63xI5BGwv1YhwbLyvln8B5TR/OE
3DZREdGFy5A2zkRDEoSSewgwJ95CfV5uLQdLKTCIDVXnLma+SHgEd2FStNfJ7ctdT+vrIZmwKaC0
z19sq8IE2aT2O/Dht5kv/B0+8FY0BeFfUr/VPsZxR01zdOgxyOPg4s7+yeWgxsS6JkawlhG7MeID
K/dAHHuwcmbXpTcfYGhgXFHpV2uYynSDem845e1EN61NnSPJv+bR8cnPJc/6rAek4mpB9tfZcu/v
y+VVHKb//LlxTONdKxGYyaoZP2PDKWd7ByvuiXydU8QBL443Ej3sVQucY+djqurhDhOYvBw00uNO
bQ7zJUasvVnuYch4CBi3LqrO+lMZ6Owh2rx4Wg52GmH0h6S0XM0DFZRh0z0FrQGSjx3S5wHVV7wa
i1G9Z/Y5iq32m2trBMgNhPSQWHFvjVpzNAkuuVj2FF+C0v3rjJjdbh+sVtKa4lU5h4PTbY6uf19G
lXZXY6QDVenolzQVPWNcZOA2xUcC2VfbejriO9PXvIcAosuptsly8evJe1gOoRTaFho58DOZ/XWv
Bya06tO6PCx/bHnBjP3LlHrt1UOXNUsMGlomUf2AvjXvGx6MGZbQSjs+av0k0mflZfEanpP+Hqvy
HQabehAJRLfOriCKzsH1U+R16wrT8cUd6v4ZWiveN2dvyOxpeS/6/IaWs6LA4M/2p3H3AcTvVR0+
SsPMqQSFj7kDNHY+YfP0053/+Jn/fwlCfAd/dIr2ZdSS4s2WJzrbfkDHLkXNvIQyx0G2B0n5Xeu7
Ya9brf5gV5b+4CqRsUNQ5jGL7TEEGOreWqOtL+78qhPL+X3aLCzJVKv3ad+v+GgNjAbDrOhG8xzI
4ha0MQKvzrwyekQXQ6Q7My69O9yW7m8qefLnFCUst5QbqPoSW6bMX2t5rPizqh9zHk57jNobTVZy
rd2ctNCO6k+IUxwweb2i7tC/kw5Onk/Wd2doJwmOEPdT7qcVzKSRgvG8/JhnZ/i6GfNo55Us7/p+
nRbNwaBzsmZjIS96o82zaW7tXXL4bmYE1tEw9egLi+8/zVbC1RGwntOiJsZHIWjt0K3sIl1V+zYE
Z8JCeNiT+R7c59msGfPF9OiEpHwaQzS9IkUljohBYdUYVavWzGb51ggF1vNYPxdSUHlvIjDAQczU
muXyVFE6PS1nfx9+urdcyry0t40EYu4DqToGDYOmpjrryyj844IzywIMnaMMq5ur3PqsmViLAyd2
vvZdQo6e9gMvsjpJZHX3y0HLerkqZFPtF5f3cm9xf0cBexEtaC7LLZXR2wfMx+4ZfyMpbN9JN07m
FkF+hwQhvxvajgxeM3L++YIKX6D7OpcUT966oxuNbMPDs1SC+jQoiUByncztUEvtSZ9JwWydxm8J
uTt1p4e4vM1pTe5Zcl9Bw16RrZofiBo21GqZQARYt3WeV/m2r1W5K63C20wioIqihnijNK/6sKfm
mLtV/ZqnwPi1oKquetO2p7Ifkw3prONbEXvRmgbBcAFz5H9Js2/LbS2S7SnqmgQ5F07XkC3rTgYW
Qyy6/WMY6tFjWaPjMcEMbTEBj4+0itB0IbgiUivHYVojgls1SApOjtulG/oychOoqeJfxyEt3L/O
MGm5iE0NSlnHMSimbdNVNgUZsznCoG3Wy2Xeyeza1Pn3zyvM4A+oHOkWOU23lrjqhp7kHpV1qEBK
umErJ4/HsylywBDLqdMcmbW1UzKvgj7vzD/xeRZ/DL7hXasGsIIDQhyRftBRXwNmNLS+fK07/7uE
6PqnWcEuS40fcdIclyGIjxs513L6ecgatVs6+3VQ+iurFPYDgiw2fWGWIQWHUb/Q6qfA1bZ+DXFX
zrW35bCIY90U234toS/+fS+cVbOWXZDAzkR2RDKpXpxCOwDP1OY968bwq69L2l4wuyhgq/ekbDbh
KeYvwxMhNj6ksI2hnOAq9WLcKFdZuxAfEAtLLaQM3ut3fg0MpO5SckcmC/ey66/V4Banzz04zonX
UEc6YmS1/XbXzosuJOU6XQAj2dALcd/QjqLEday1yaC7NYrJOzWxA7V9OcXUAErXL38ExGSvHCuI
Hlhqfx8Rz70T3klsuOuY24paBYzohKTqmTBNgXBt1VP0NrihPCz3FyS14H5bhvC048K4EHKZ75JI
2seC7MZHiTELUHpufnN165kZJHoREbjkGIwatcdUPzsq3CCW7h6d+aBwk+xisq42Q4RlumhHxNxC
ey9wYPJ88BPs1dVVq9zLciU6X+yodMXrMOjMc9WZX9u20BIM9ALPhRnBHokArkNFttYE4kU3IzI6
gklG96h6ApuXy4rWmhaE2b4Hy/DcFjmNr7j+UBNqW+ED2+765nf9vl8qh5QL0QtJZiBhzyFY/262
CTfGMhKp7GTspN9XH3imL2nvMTu2gbtiVZjdBzFu7bSqwWyDE8Vw8Bs19a8bLf4NyhYOKzlUgs7P
PNnB1HVpjnFyUoNjEpbee3t9Xq7AewIyR7QcyVTGfhoi9QivxDhblviDNZ57Nseaaf2/t1rGz9pu
xCfkljquw6/Dorw+bzr+0Ui3kB9VWJ/Qbqoa6X4OA7Pz8/ErEsZN6qKUPAyNqT2Uc/RfQCwNJV58
5t6uLQhoRPX/m+Ku+qUNPDceGPCUTp9AIOP897+n77D4xlGSniJ4ZTe36sEjN1CfgzCenj1BbHRV
B++0CujSTmW1Yxt1tAKZHxdzJKU1uLjQrD6dk2MUO+ti9I3D8iptmXBnV1BkpcqvXS6Td+AE5wAQ
81Pf0hrX9EKtxiRJ3wk2NdeyC/ozZk93DUc635YZrdQxjoPzchYGntzKioyGSHMCFPEpNMK56DBb
+b2mC9eC5em+awdA48PUPdYGLqJq6vrz6JT5bz7IuT3+ry0zvzd0RCZqHkPqdAX//XtzqAdPVWVm
J0d28wKH6FygwtXeK3OfPi9P2n8/OOJ/9GRMFCBzFR4llyt/7j4WSnNViFQq8Yma9jzqgyO/2xUC
LOOPyBk2Mhqzr9WFFZXU11OaBvd1Ms3YruyuL0vQql270fNwVj6k3XmIk2Tt+AMwDN0en2bKfZwl
Tz3iy9/8y//XI48L2qFuifSKR+0npQElhTpy0io/JUX/x/I46UW0ikh5/BIhWFn5tpL88sxTgsPz
JU91Z2vkhntZVJNu1WxqTzi/WQL/j57b0k+mn63jBGAh/O/Pj+KPa9ZEHp6MHquhKiqynUC4O+AC
91ldFkcCGJ0dvgjvoTB9eaZS/cgec/qSmCJbQyf8XUig8Ut/3aS7rljxGnwXGSJ+KjeYsdaGDEzq
2DiFPHdEh9xVOnvxDjDSctXUAO4gn6iTD8A7z6cxXH2eCXDiLM3kCghmdYnHKQOmNeBmnGf6qc1+
95HKX8Z10ulcJEkOQgAK7D/rksweoDpObHHUhugN1hEWGyM5q1EeW5X7/LKC+TfGIYYjRyhEVSK1
qzkYtX5Pg8k8hboz3PqmRvrotgTodPYZ1FBxLqlhSks+FVZE1pMGsnc/yXQ3Zsl4qgFeXQGXp9fl
TOu05BR2tH/n+5kNxfe/v3O/vk1aOBYDNe/WEJJYzH8/JMJzSKUPyuI0xWQAed3L0rrRTa3fV4Pl
fxK27QjVfZxH2yGBjpZHtXmIJ+crlZNJrFwRqrNq+a9DKhoG0xN/0PzAweytcszO91HnHboxSY+i
vfVoTXb1YA0vYWh+AYHh8cXGCCrAjUMrrXcintRv3uMv4z9PnWE7uk4CggFg/Ke3SA4elRKjU0ev
CfzXwK4GFivE00d2ke1VrU9XHqffRmfPg9W/Rs/5WXeY/fjqET+7lN7+MQuaiCPjwBjVsZCZ9dyW
PSSFvA/2qfC+em0/3snaIv/HtBFosuwJfEha1axrcZMBEktkjFu7TeRDWGbxqUK8VKytGONv3WkE
wqHz/DxozJcidIpTjif1N8PaLxMAb4F3QG4qen8pfxaS2ZP+19d1mQBkjgAmLgLjXmnteMFlVP/m
g2JG/eWXJhR0bFYrdFxQsM2v/+OX5tf1WLkEtx9LMkNvTeiwfHDBalah+TDqRXkRXrqjBbdB2QB7
ez6Q9+XcOS3kBZIe8AQjO1subchNvqFTkIthj0S586dwk005zEyQyfyS2qMgEaYkckeM2nurm/cD
3crYNP2VirPwB4HjjD04+l+MUN/7drDXswHETw2ebfRC8B0U4TdZXYzfYrz4WXCwu6A6FZ169ANV
/ZFxQqblHrJEsGtY1qyRDFBy6mID3VM1BxCV9jEYC3QPRQG5KbDdvYC7S9wLjeVyyOtjKaZqU6eQ
RJ3COyqYDPfsw4P75cyWNrH0pptuK/xp10oYH7wzez20CUJO1Xs3Z9IJ7ou6p2IkjMkQFcqsyGBd
LpSg7A7EIbV6bIKQCyjP0uOb70+xm9JqMrz7iH7iLWuZyJKprF+pelK1H61tSvlj1w9T9aI6NrAW
vcBtQkzgSxzq8aHNcCstr1KC7MhYDkasKjHeIcOpz8OYhPCAXSiYUwOJOXSDz8sce6yKVX3NWqN7
ZvAtgGLakO9n52Mygrr974Hvfz5qjO9IJZmObOxy/37U7NbCgOnCeG+SIN9pevRclHlDj9/Fjjur
Y71iMO6cUj/rSmOx0abnphpg4ebR/X//U9QvC2ZUgjQlpOMgjEEe/dNTXyYILUsyO49+X7e7n7wC
FT5P9rhhs6Lpbu5M6covgSkOeG6Nb7xBf42lU5KgFsUX1G1iY7vW8OGTpTzXeeOppuQmWhI5zKRc
L6XIoOLToGxXosXw0sdySl8rrKsb4pFnY+5oblhRsUcl0IruHJJptyJLPuyslWoj52TNh2q07M8z
0BzpocobeYtIBTgODg02FTGcm20jfvOh/TqSz9puFK14z8Q8tP77MwPnB7soUf7pr88MqIuLo2Bb
tbq77Qkjm5p0/M0G73/8Py0E7YKZQ8dU9LMTjRWAg1o+Ck9dm7Y3kmtbNtpRtXLNFqp7Js7uPKv8
9xOBw+zngdC25//XbKVCyf9Lu2rq88YY7bE5i7oi40gF+oG0h3Bl5mZ9X88W406zO6Qxqj/l5V2X
R/IZ4kB98Ids2CzK5XAsiH0ecT3VxtotkRjN2paEPeFrD6d2ZpEsh5iEmqsK7eFouNP5p/u6qPpV
YRvZmWDEXYzE/N4w2wMcztBYaSRUrUq7KfZLwY4ikLMlT29YT0mFOTrZNkUur6qEqlpTS3fHYAfa
rL3Jbmhu0m92ieqcJ0PzP3QLMpImsvgRJfy+nXL9qWi65CmBattJmVKQy9udNkn/alMWg/IE8J1Z
CMoL0TWQNOTWRbc847xvKaMeQAwOrgeFtJfmBxb2GvNl7b5lnpXvNZULEpgyLIO9pT3CdndW9UDM
jUixsli95W9iMBTf2FdvEIseyQx99XOSX6vU9B6SZqovudBJZRHGI6nm+mP5p6kMj+diBAMJ/qDt
lQWICYs9AoyjBKG4TgCt3Shapys37sOvzbDSDENDxaBTcMn4dSUz/ZvHbKobsa/G3rrEdmqRuRFu
6jJAiQj9+q8UNOzpq+xEL74keMSM3uMwvlS8nx+UcO8HE5D7fz+O1i9rGZuVjGJLxrSMYs6eX//H
tFz75E2MQCHPMrLehVm59xOpWKdeS9cmvmDk3zvL1IwnKCTGEzUq0PcNPvXlXlMZ4aGtUrVW84/0
hjz0vSUufef6m8EmQu/Ty0qd+NPVirVzX6eNfhF009aBTnqm1fN/MYzW+h777KEpBIH1tIb7lqfp
Mva4uH0G6ecx69OL61LKR+qztoZWv3no1I5eTAXfcvyWQPTm3WNK2CBYVnTa9a/dLGiXPVmsU07R
uy6nnWnX1cUeSjoazli/EkkvjnVsmZAQdLEFVIhBfLKKSwiJH1LSfFqWFSOCrVuEYXLZA23+zdD3
P1T9tss+TvKXgHVjuvj3ZwCWzbJzdCDn5dvfRynAhS6C+MqA4PS6f4qwYK/E5BK3ZSAxdMwmvhSF
tJm2CH222/HqVU6LydhMTpnE/oPE8I3yR7cJ7Xnd1NWzilF/NGZBEWXJ46AK5z0kZILta2LvKWd1
26b0Wb5PyY8g058Gkjk/kt6hVhvJkaVCiPBN+LvQt2mvK4Co91oFX/u/n0YDj/VPo6PgGTSprM6/
CCbvn9PmVZhGqh0DdTISvdgrvyNTyivqd88w/I2d54xWju6+2mawXu5nSZ8dxqoLdrlmV+9xNtwg
D0Pzsodq58IwPGclfWatmcoPvsBb3erGLxlRD4c+gfU3RZZ4H7SP5XX0GBjdM6rPWif1ZxUbtx7S
wEeldcNaazL90lFj19LqLuEhu7M6pEcdac2rvByqu+WFcJCoQyRTy2YcEeIur+Q0P/rWmIvB01KX
vqJF8B6xL5RsIWCEiKLQHpd7HciwCRfgRStc7zFs3eakuaDYUHRb2TqfoB1OxQa8tnkecEA9o8Or
N05USNJwuew9TYc/k7doQrnMfJD6kD4yNqUuSp6h7HZOoZMQbapyK4Y+eVgOTZ1odFsRAC2Xpmsn
DxPUFaIa9RxQk8p2vo+fnZTm6BGQjLvqWufR6WtxV6TUjprZmSti/WbmwoC2lG0ZOqMHrAnlYQTb
uVouP++leDz7qPzQChADZkk30VDpdCrtKDgkiIXuQ1Tsm8hnZ1UbdHiYg7StCun/Ll0jYwi7nZFX
WFiXJlIq7nJR2C8+U6PSih/DgOXAmMh4qATMpnXYp+EJr8hbKVLxmpVttc2r6qunt4g75lX3VA4D
fo1S33ps6QivKJlFAOaclwOaHEqcnfZVVIrufu6oe3iUkHpKFe/LwRZ3mQKq3TZkFoZROl61nkAC
fz7LWuDfcPScLwbIULRo0OY79RRHnfFOYyNdu21WQdnx2/0C+VnYPtZMWUZUApq26TxCM03vbjmz
tFHc+enK0VuyMfrs60CNY0XH2n2d5jME9H+dLfd8s+ceCkiPCOHezZoXDAfdSreR8jsJOTV5FLo7
YvxiIg/ocRLXCG3TBvtpF2pvJ5Hzzk7FV7C226RLdgI6VljjMYWwuF4I4b2lrxAdZCt6Xulp2bRZ
aPPPEJrfF/+62yZ/GE5EavAYg8yE13V1zZL6SIg8o2UU9aqynz+vt95K/iCKqluFukc3Hg3Xm9PF
auWMdAUCWhyf4Nhl/g0w0mlE090Hvs9TWTXpvic6GEl1+pVFf7iOEOE9BbVrbr3Maq5hiRgHkII8
tInySMwb442uNTlZ7HF+xTwERxAuZwrKNS6uPfucjRalFfyq+UwVNc+RH54SO/XuWJbPeBAEQtZU
2zPaZrw481ncxviM5XApDPK6MZCx0nC8T3GQIfAZ56pIdhUbwnNgrwTZpUyjOkaith7sU9Hn9snG
Fr72lA092lDrLg+nF4YM4hYJgVj1Wl69kRzSbIPUbg419LnjFCboZfACr5Fih59kHy0KzDtw7ycW
ZsHTAvtxaxBRZoMpLbDxIdupUe5lUyaXCWgfWa39M9308s4zkd1CrQz2FSYzrIKzcMUyvLseDNRe
YQg9UchyT7gOSHsOcxtdvO8GO5TohD26hEhcBHFVa7KG+LRS1LeqvCWtrz4PhLLPscTOdXBa7Q7r
A0K9hF93bqGztJz4S5gOrza6T9Y507YrrO5DJUm/trN+uIUOzzIyfwkrGdGL547lNa6C/aKDMZw/
LNffmr4YMNQX3ZfAS//wtKG9n5o42xRZ6ayIiAGk1Y/9plC5s43myzaTxgN6J59I3hDvy2QZl8ak
Wp+F+XnGt2zjOTmF5sZj3BOvrYcJXY/YGR5DkwBVHpSdPQyk09U1oIGRtOBMqB3YGQVtF/kfmsH6
QcY7NNikFSf1xirG8a5wsvFuOWukw5mf4ZkKwIgEWfmMtbqEb4RQy22n8rmSk38ZAuBry6t1UoG5
w+q8K7tq09VCvvRJ5zzOV9Wsp0GjFc7q2nZvD7RipKOX3zRRHiVg7y8jHPE9JZhXY+qOUI2Nw2iz
m1tsA4EoH8NBvwX83gGTS/PUTr510rQOTruAp7DtR7Na67rXbyIp8r3nCJB1squ3kB3E1Wsg1EVd
SmlrvrSFNvA9G15kZ0J/tuaEW88nuqPTU3rPy02trNQFiANdCG2f0464BPNZlKK0WM6We36MKgJd
DFLhJixfMxnDc0N3BiWJy046f+YZOTOp3p5Jex82CT3TcVVXZOhSurNXnhTJi0QgRnIFIPT5qjTt
P6miZNcQleIG5IULVqsmWCu3xcZNMxwYXQHBmuXCldHHazel4LEWhKyxsCwQGIUP+NuiB4oi9glK
uL6OCRRkDBYvTZqJb72mXuJSGcuJSupnJx4eFWP5rWYo2tjCG5/dNvyAUhHcwqQLQOZxNlRA+0Cv
xJ0AdCdVep8LzUYtHfURQcBpvXPqKLtHuC+go/pqI33hFBtrTN5MWD+bUR/MYxB36Xk5gO3Vt/Sz
wlVCCTFzT25i+5+NqKUlReNJNcr2oTAM3SkDSo08JX2u5/xm9uFnq1HBNpBDgNAA2IKepMURZ6T/
5uUE3gVm8rVCV7NL7MLY68WU3WFPefOHXqytym6Py9NZOJUAHBCxQE3MJ8J116TCjW8RvZKjdEkE
yOL8TzPKG2yJQGEb1wh2meg9AKKee/H75A2cE7PfLCPyl852T5b0chkJA5/DMMTE9t0GKvJf3Khr
zx7u/LWQdffaF/qmDAVAsED/Mym3Rgd+mG2G/Yjqq7xNscemsdZjZxV5dXPN2EBcl7NSEhYD/rGk
3S+aaz7aHuNrYjFzKv2+tQ9VPL7mUTXenGYonztZbwu7k1+yBlB2pZMv7IF3G0sPH5A092qSNz/9
sDy3/cLu0aROno2b3hnGN5wvrFEmBEUw7q5LDJ/nEJOCGcTdUfXAiyD8L2yjPYxVwZ9VPwSHEhPd
tShC/XN1sCwMdGntc0jWhAvgzIwoET35g0EysUm0e4w4/0AHtqSxWEdEQlUsImq94lGvxc0OLfLE
SSBJMDjfs4ZtHp0IrL7peOHKmCmOTCHMVCGfWJek3U1O0MJTc5tYNvFKfvYH8MrsA222i35idO9k
o+vHMvUxM2QMgfMBrRtNc5XucoMGnnTSZyNEEmYLozpIP++f0po1bVNP4x9OEJ3KnkjlZrwL50NQ
Z9iS89GY1evtKmgL90654wdEye+G12OJ47M+gWBq7gqmwEDDd9KwP3mAIbaeSgJZ7mXuP9DrOY/S
qG/LwbT85mYTWQJRhOiLv+9BUA+AjeNDX+7pUTm56HURCXtjspuU6awme8gek3oOyjabTQt877Ge
D2YgvLnBXKw1MUHvjvwxWgNwKw7Ln6iqIn+UYb62bNNZgxOcC3IVM71df8BnR0mEOYKguHFAOGdS
YshzOLRZ99QklPPKAqtma9rtExzD9GTMSTWERwRa555Yj7onJxLN3qjC62AGEO0SzzvIGIW4QRjL
BkvQrofsuvHYTLxqfQ6luZs+vLLw4UTX8lK6VcIupkrgro+SpR8pPyIoDnzyLLnzMdoWKgMh2Enj
XHa1LFd6qV5qx6+OOm7rVeWE4SGjVHcvfDGep5I9o91pp8lS0YeWzXi92IKSHZr5YxVF3xUUNyJJ
oSULEiPPQK6jnWrb5gXE+I8krJMfiFQ2PKTpJfHqdj+shgl9tlmyT/VNonu7+ZK3vGqLIX3zjS44
FgjEt8uPBYW283vynrD3dNXU3zKLwQczzZ64Fe8LzaHk5AuQ3x26OitCmElNuLSMUtsht8XxgD3i
4g3Tw0Bu2wGEpHGJDbovUEBfw2biS6ln594qvccmaJM9f0u87X1PPZqjJaDbFDpJAWN5i0pSeoBs
PyZptpNWVLzmXm7de+n4ZMsifx0SJLi6+2cwkwnVDCosCkBFds0XK5rvIQzTNwXNp20hCLNDkOOh
ZO2r5yrT7Ftg97tGmcYKz0J38fV4umQakRrovDr8P661o35HEp85Vvea1spN0nQD9F5yFMkjmJ/w
PHhaDo3s3vRCw9KSk847WWV31PLkxnzqvFCPVsBOTb4WHVEPEeLeVTSH6Tpz6m6NfgFthGSXO1Y+
D70G/WbByKE9Tla5a1bnJTm6a/O1SmPqFnPZWlRxsrcVuVUF1rRzGLBVzrwm+2h9BokiNC96rAfb
KVLJVqapvfYTB+sJhDLLV+ZpjBqEYctp4bBKmVKz2FMF//AtPaaN2rHXxUn8Cm2yPBNp535ekjBh
HE30F+vl1aDM1yxzKbKBdbgYBlYoNF7tdlDO+JqY+pvhs5fULHtraGPygZzlhyIaFY8uBhqXRmli
J+VzDsV3rSBnrOpSPPsk3zwjAW361H1eDippIBBN7j22M+9WJLl3M+IcahGtgEomZCbCED93Zk/4
nIgbfiLMNo3jmK/4GbBJOmS1z3FT0C0q5KujtV4MZJ8HD3eLbLIzyojkAoh5Y9Zac+5z0ZC+k7fn
5fLzAMiVLWn4h9fKbE2QmH1YwpoIqycX05mIeaVtw+6DpB7Dm5q75VX6quDAR9/cVIQX3NOzeput
cGu78rtvyAsP4D3GL2aQBPuQQK8Deq/unv1lsGpnx+2Y07tbzmxfNw9tPpxSeNwliG1XM5HaGWHA
x4V3zu1FfoIAx+RlxpvYNvuLFsivSEflSaW98Vhaw3fRON3Zb5WOvTKJr7Y7PMise56y4R6X9AvY
XZdleMks5pgJUVV5/D7UYE1kxYJ/bMBzlgw8K/CNAlctwLwgFv6NILOjGcY/cmzIr42tTYgIrfHg
OK18xRakQxBG1768mnr23hUHcogskGVWuh8roK4rnZC5+zixt2pq3EukwmFv1Bb83UAfbnrcrQo0
ZORKk2q63JJClGubj5LsYsoouW+0Z1jH0SHOrGGz6OKJJYoO9qANmwnI9n0TxqfFZZIkk3f+PKAl
OrF1X2Hax4lZ/qCT8BqKYnpSYhhYYwANdztn2MZRX5w7hX8wbcSHTlTLavCmHOiTVlEh64O7dGxg
iDq2f6S94q8aS8+PxA2kbNQg9KGCPyxXMncxyTVuyAxnFC6Ih172mOfr5NpYD4Bz7zITzaVWN+zU
zBw2WJ9svdZy3yMzCrbsm5JL50X1XVmIJ4RSd4M19XesmYbPs+USj8zgNfa1zjzidHJnXRp+eZ+5
OiJeLM2EQE3aA3sN7SEDVLlRfpjv/r6Xt/139A7aabkFgVx7UPax0ZL9MBL/sGz3o44QME1OLcpX
Rz/xG4O+hTbhydTRE9EElpsi7ev9THs9Gik4elHKh0y3mV+LkmSztg2fsQt9cwvd+9b47FK9mu9h
pkNUyVLyasNObiwnvAaNnz2UcT+8KnvG8+UgwqYHgQvgzkSys3P1xF4NgW3fVY5P8gthl3jjsmKN
T8xY5QVlMZxC9ZttzmnURtK86WWBSjUOFWJol249e5W7phnCu7Ipta0kiOjz3t8vBLPQLBNBdioq
cSZz1NpkTkY0DU5K8Lbmw3KmgbFLkBWuNbdJX4ZeM/YUjPVN4HFpwK8/skglKyDIvHOmWxZZs4Kq
8GwX6DVCo9cjUI2x7B/FQPDk2Pd89+fD8ub8OtTXJcWCLv5e5AOZVl1AGlqne/V9Q/AvCwxuWoq+
HwQDfT+2P4jYnHz20Gb8oBsfdIjsez6cBExIGz8UnkMdJ/hSO/m0CQJ9+w9rfULG12rUTIzxlbtG
j23ZOwAq8kLtnZKs1PKVxndwNwqJx7YRwRoeRfsR5+qQWKx3h8Te5XX4PejH+BrNh+VM6eTdNKZ9
BCSpPVQkNLA/EN0dm/Lh2XXrnbwAB/DO5lzxAV25Tkfava4RtzeTZc3N6L2QVkqzTaamecpE9W3S
3OSKR/BIDBXJKjEZImHT+3vhk3aj4va7Jh2MO5UeHJER+09CX/JB2v5FNweYdu5cQy7e2qJOyB80
KG6nTvtOgPCf2Gr1W+u76a1K80tgJBJPlt7cxvmQmMW31Ak2mDLrrdPQQshLP7kADGLLVfj2cxBQ
lrI1eDCEtwTeD3MiKJnHwHzWWBVtKxd8qN217qq242SNDV2+5EQonRrh//OyVeAGbG3WP8naYRRw
CRaZdHXSlH8OzJ6ZF0rxmyOzXVvaKABSN79HrnLBdrrxiD11Da89pAttWoem1xLaRxnXns7LISvG
OY2B5VuBPXQ75LrOPyhY90NU3y/2dmllDH2FTF7bwRopvCjtFlVJdCRohFDD+TKA0nHIBH0gY/b8
9m2ZbVRcdzvMAfGjR5rrVZb9kVDG4AUSAk6ayTZWROQGL0L2xV1qxl+WFz0lnAePVLemIqLSw0F/
NNOmXiHLqL9bsb2u61C+EMH3PSqzi5jRIrVXGDel5RfTqQKA6Em4T6FvAo3ErqLIU103omQuSRLj
wS9joAhG9mxO1FBZujlUnmKTSAqLNFkISU8YC7D3/x9j57HcOJOu6Vvp+PfogTcnzt8LGFqJImVK
JW0QZSQg4ZHwuPp5oO4zbSZiYjYsSVTJEcj88rUCCET2TUuYVu8dFM97maRNBvWa5xe5PXy9uxa2
7QNNE2UnVJJ/RmVPO1xyYd1hJcUPdHWomALjoagMVVkBZLEru7z/QO9VI9kj1NLEOhI1C20gak72
nDZq3W4ZdD+TGLi37oNxsr4vs7dcZKqZB2vF++pNVfXs1u7PVDj7mQFahkW8jMGqtCCm5CgzHfbT
m76Qry8qVVxcz4n9bJi6Wx0/iWxz7Nno8VH0iZuiOd/73lSJkxDanTch8OjNMcpF+PXaf4UZ2CuO
D+6JLKpqAtmr+0kdcJ0t58pU+BdF7df7//Pvvzxf292TPXQOhlyRvJb0E4DwW7x0+2GDRvpM+43W
W78zkCVfZlf5jgc6gTMYmhet7pLd1GbtsRRxSMchBImML/rWRqSmWbJfDBnvOsU0g55s+TCdF1y9
sUvPbW4vu7RuDtpSiUeMrtU3ub7KYXWf4UjWZx1u/+ujunFDzJjWJKF29pHIFXl2uREiCOrmu8gj
167c71ZuNDuXYC9Exaz8dbkdCQERZoJmgfMqlRiYr4/iJ4pPWSbiyDAHze+MoXw26Aw/U3dBwwMU
9bMALNSFMQcVLx265MqEPc+fYprrn/QZhSkozRRR2dOB1EqFJU7v774eyKcd/v5WVkKqQsqACXvU
JAj3pqP7/9nGw6PmjekLml5oY6l7O721q+/UB0Wem1c/QZpAkyzbuO8ZNdY5mSIXePCZDFxnnw9l
G7pANM+CfqK72eCP8vWsTNfiNvVk5m5Pdp7BpdmTrqSWdsLI4JXuIZ3Gw1RplKZ0e3jr6T5D8b1a
3n2rTdb566EyGpCrFrYwxsQFm/rTiev2PGdpHgrNOBcQXvssIz6q7Q35CGuNq28r7qb6fLcu8fwG
1i2iDPHiTp0yiDydBhdWqheO4pEwlMAcS1BGDjtj7cY3XAzxzV6V8jAbTQr6z8cQnv+WlFgGcVk5
fGo34AsnAnlvdLsO2Nn/immBIjDB87OJWY/UFlAeIxBC7074ZKublmbHWXruXbsSzdA4zT/eStpD
XJbDSTfVX1/Ch4TEuAM51CQ7Uo1JVUah36Wo1pCR2PdiqxXQZ8cMOxSkJOpSMPD1sa+3POKWAskd
TG02bVJflVJfb301Sn29NVCivkMG8qYMiTTCseZQ11pQEFnfhC2in2NJh1FI3kf9QBWyQbSaXR2R
hayXuTHsUKns/JtdFpk/s3+CDzxbMvE+mzl/trkU/d6s44vrZAYBEYrD69kT9qJoTFl2Vj6jpUBw
xu57qLOULndrVm/TSPYrJdhXQqHXW6WpOYH/GU1MpXqrqa6DeJ5a8hsxsjfMixeSMMqrAReMNdxb
3v/5REn834MQD6SZvcZ0sFyLr+5pp0WBgjIiwzNG45FbJf2LRmgaZkMXonF7F4Jz3ccJ9Uhfz85i
Ng9zBnCX0S/6stZKciIEhK4hz9gtW/Qehk6P78Nbs1sD33qQSduHvh6E26dnLGLXf37q18dLXc4U
54xe+PUE0R19QDqs2Fu5Y+9djYKDbmiaV70erICI7IZQIr15zSbnlkyqjKqeKJWJOKlbmi/GpS+L
cNqCNvDhGvmNRJxtN20dkn2Z2gv0AToxkmj1vQgV+hK4tVwfvh6yMVkf4FysIKcPUImfEJetu7I2
lXecUU2rv1dN6+40GjUO8Jn1934gdnawUWogMt4bxigidWjIK1rdcr+BUbIembpmDXoXmKgRmfGS
aq19XqRLsNCidntnGe29XXDdCLJGWFpyGhvX2nh2lVyGeoGHru06nXAbVzsXyVji2i+Gx6Lg03RK
gZU4dQ7/tJX1Q0Oy30wZAwgVB6kO3WdtdvtudcynBNsiY3A33JcexYAOZfaBqC1w6A4h0u5LJ/G/
fs3/lXzU179rjbu//Tfv/6qbRYL+9v/x7t8O0WP039v/+D+f8e+f/7f9R335UX50/89Pun/aPf/n
J/zbF+Xb/uPHCn/0P/7tHV580S+34UMujx/dUPRfPwC/wPaZ/79P/uXj66s8L83Hn3/8Aqjut6/G
0a364x9PHX//+QdCkH9Rkmxf/x9Pbr/hn39cRPIh/6/P//jR9fxX669boBxZiaqm6mgocQNMH9sz
6l8RTejEzZHERj6URbLsH3/hQujTP//Qjb9uyk3cJ0iGtj4A/AxdPWxPadpfyQTZQgR13dl4JPeP
//nF/+2V++cr+Rd6Ca61oLvjzz9whm7Sxn+Rk+tbtDEidtvFFkPKuvkfZo7VqrUEQxu9ARCUygB0
lgzL0VXdV3NNCZSUZYHT/42d2wtSSKgLqqU0APz8sMr6sXYraiwsul2h9R/Kg9etj2usUOawxvKC
w1XP5s3YLUAM7CXqa3Gj/c2brCAVgxqqIqPRKl4Pmquv59ZwGqzgpcKsixMcT/8EQTu0kO6Qf30a
CWl4v2y3i6hSJlALdJjaqk8E2cltssfRNzycg5Uk/ijvXrQ8YM9r9/BFm6lJkdcMtTPnNmcrsysV
Tryq5WdK3URq3bb+ZGXywJn5gYXzO47h+Virenxf0VGFxe8lTZzqTBZdGtjCmqLSfcX4r51iyUM+
oW8VmXWgn5OoLU25xKsKYZLSk5Au7RlsbI1a6Pt6qL/V9UzUWZ5OkXDI2dMxl4WwGZZv2QVUMkhp
v+Tujk6zBV2FP1uK8sGIlPlqXeTXvpTXoWTHr9b4DafPEdNUdkqaFeZCjtHgNIGhUaA6qvYTS1q2
Tz3iQ8x+yMLCWYZ7Gc+6zyH2mRo24wObUDTR/flAo9bWg1fOkWh+5zNuXkTBcBZzGXUyLlCSvBXa
pISW1M1TOxiROpXud85j+S5LhBN4lobymq1udsth5xA2mY6mJExqejacCmPe0g+RoHS7cT18K+No
7qZkSN/WAuU5AVJrRZunCrgaEjHVhoRd/TSZmnyl03+7Mdm3TeYQKdV80GyxRPz3yCkKb4+nVkao
9hhKM1qxDDkOz8qYPZskye5cZPtRTRlhWKLB/bsYKkMCoqfk4E2yeF3IPwyXsYeQqpYlqjR7DAaJ
FDstX3KYaC4OUw2ZtLyTQ1s6M7h9GKwOvWkD+0gR1Cl2jHoH/f04mZmSQ0OhqeW2puZKQ/nZyP7Y
0HAcCDrGAnU15xPa2hkp/5xElcVBrTISztyTTlDGGE2mdhgdwovy6TTlZBYvhRbYlUJfZlaZ2Hgu
bfFDVafxvspyyr/IXc4Td/ytpsVnOyofHelNFyraKaU2HeMhrYm9b53uRCZrcczoktV6/Z6/fuIs
pz5jhsOShShJRxok5zQUgzB/GhZFw1acfhLb+pzYHj33jTYyONQOVaiob+pUS0/VOn8kqpoc9MYb
DmhBQmvtpW/IrI7Usbg0lht1XqnuMPosvtrJ/JKX8felLOpDknmBWiZYIGTShYUcDnmuih0cvevb
El1DOrZ7i4h6Z6rD3JJ5aMTDHGSN1993dVrtMthqX12y5qQm1mku2uJCjsch97PKAbiYgRVb+3Gs
bBrviF7TE746+QyHRBT/SMlf0Xb7fdbWoaPho1iHdI8m2kZLNES6XA+u4fTA1cQs6KGF+DAynGSL
r3fkGR639UrzTE4C6QGOM4Qp99RaGBE1WGTi9qtvUUGwBT35seq0Z/29Bjy4k5nFSSkBxtTJxSQb
oFoitC1JUACTIbGACrXbGe0x3Q2M/L8yBKU+ApaVs2DyrTB+2eTYMZ/EVydZl5N0zDsFHfZ+mCGK
ytYgiB/2VwdjQJhS860onEeZ4DsN8YIoWEBOPe3iaUP+5uAgDPEtL4h5rvA+pzKFNPNsHFt+glPW
X3Td3aGNDjWKSU+clWtf36u996sz+ttccqX2aTYd5LgijeBXAPvUo5YimACZjIJNAHXfMsyR1fXT
lfFSffKUeP8FWMNaZwcl8+6zIjfvV6nuQELx+id14iup7T4tJpGoqbfdt513BVF1rtDSEQEoVoAR
2Qs9yo8QzdHASRTaVYpvIr9p6K6vk9c3t1vTV+WNMuqE3Y46x/K+lRUCKcC7VOUgNlFyv3cTi/oy
2QPZ8wD7Th/6YsQ+O4Ptu8ZDOfVJSJiksZvVlIyuJN0cCbskbwEdjTbzx9KpHwBOIzIA2pdqUImB
i+e72kHSkPRM+e6GrdiT8w5Jy1htPVesrtPSGKfG+8HiJS+JtUvVYQ6dSdehOEdg1lw+KXnP3sfp
5qgoNi3MwztNYhAwfRxSiAz7RXeeXSEYUmInXEzqmdf0SXLvH5p1JtmIxnuUMZRSCjt3v3Ua67HZ
YFOVvNTP6OL92Unfcvt9oNfg6ExK76foJnfOlNEvQsjyblkh6yml9u4Kx+kONjU+YWdIkJG8No7j
YKJ5XsrurANXHcZyAICfUJ5LUmBpPWxPc041g107VeBSsxbV3pjfusXu6DFROko1qXqs8gteVX0T
5aPvmK3HdimssK6pQjEEaYGyEE90z7kRF/y7zSngpsr5+5gQiK4MR5l5a9jl3metjmI/tcg/a0X5
bZKetE/FTM+i5m1YjZWDwQ0I8wztudeXyFbaxzZbzZsQ1LG32mOvy3tguHPbGt2z5WWvoMZVsLQV
9kR9N49W9tzbbBZWqtk/9WGMEoo/PtnYTrUUKuQwP70HhBGPaOCwbheBjcZ7jz6Ihk+FRISFckAn
3XrAFxSYRkZPg97be4r25IluGG7BGWGHqLDrmRQLLBglcU37k2lXoe66eyRcGPMQebJOuCzKBELl
QjfgpkuwO6e4lw0snXB0M/S04reNicrcktrIXvqee6NkICHFhQAtVjiJEVhL1QdLpA/FCnUju5y1
oes8Xvv51JO0lFkmSEyga0sdkBTxRrdJG87F24SYJcot+0O1++G8DrdOiZM7fUm63Tz1pBkOVkvp
OrSXJzp5KEz9GOuEAtq1moSlONIAox0ML38a59y90l9U4wE+tAsARV6GZVo9VZ78mGKtOeWO/i0x
Rszurunrs2mFtkeXRJ6xTBM4uhrcL8uI7HDWXya1mS/8vSjC8qA/2qWOjNjybmZBmF+dPmqENYRF
SZKH086BJw8ZWfH7HlUNxL3Yeet88moj6PCY+csnhvA88oi+9pf1vqBnHepnPyTNvtLgJ5LWfm96
5aHzVOX7lKXmTmcyjmpLPVpdYQdLNmJgyBVuiLQk9JM9otjEf5M4zUl19SzvmZrS8k7RQnOJjcB0
uEYYPTDZK7Dc3YC6u72fChWgrUyRvSIE1uiEk3bDfmBcR5owZxiwPT5DkvgEFEYqtZ/15PHnVqlh
zpq3rtkjEv3dq1LbrTS307xKVJaoORHmvYb1Ocu5PqhDVVbiWzQVa1PTHZiyL0TdbM26EwOu8VQp
x0QdkXKU02GEgZR6cTIop4pEiV7Iw51AtJ5i7qCcMC1M9UMaj9cuK4mjbKIyqVuEqA45Mqt5prKD
iLYyFft8QnsslPvZlOkuBhWBWuTuwSDst3a6V5YEF6Rw90JjbW2oC3+YSSnYonNOrOCln5E6Ngzu
dCLxhm7qpFd5SWRLjpohg6RUUdqLawqGrTYQ4BUDUzgutH026xAHubdLB5G9ZOglhNdQeJhTUtFA
ic1xdd909jexKPQiS4TwWxU5d9SP2TUNJJf9OfNUIPu2Lx+VN6Xq32GAq+Osjd/6UmWuslvavh29
RVe33DLTY/hJ7ZvqGVgZmFzCYSZAUpAIH3LMe6u04s4znfwhyYg2KWpqI2s3pYVbxU810oQxl/0S
2P16XtX8sdfiap8ukoIDmluhXTQtqrJZoKzaXn9NnteSGBAwUiS9VPOQanzNVcp4SF74zppGuJ0C
jk076RZ4x1yzPCaYAbnAm1umNBEAyugj/PlmtBXFsuh03F7TLylmGOq8UWC15l7K5cdXZphtSGXL
6fTFvF1Qsxmktj4dCnf+XirAlyN6VLvsREC87q7VtitPSmxLTkYAmNBHH9xenBx8e5E1EBcgJr5C
vVUmlkCnpZzvnEmUqMUBTEETKUdve9Jfev2bOqdmWLj1gYJybteB8RTmUbeaF1d07a6cCuWUkobl
50rTh+n2+oGusOZmU6iv5mEpnMc+X7/na8UY3pjGIa7WvZ3kR8tub53q1CFyo720p4fOPql2c+xQ
3QWFHF9S2xxOLraiUHHqT9NuzmplM6+hNKWtgL9F89pU8EkiE+uuIY8RN0sJFVWkVzj4iFoGGpWx
GFDb4eInQ3cQJANHPzgxZumy+pz07jotBiZHkqvctAx61sloaCmHj7c/X7L0h8Ggq1WVBcL0zu7u
c2GxTzTJXo7N+6wWNLcToEoMwA7lwY1i1iFw+qqlYGO5KwybCvFBLYjsQ1JJDbLa2ZTJe20fcU1T
mJ4MLXhVgz4WIA66DNlabR37ZZmfJxn/1gbChraCAtPuxkNmlryOWXFgLYMR0soktFlfngajk6FL
ahv7PiaZ3tXu7MyWgYKhqqiN7l5V5seq2LWp4bJHovSCz0lZrapjPzHkmqoyhvgZrKBUdZK0pBof
cgEO1hgfCmTeU2H0Tw4HjsYz9wRhqZe2JnuGcIY0MZ099UzQRFnzohoAh9LSvrXkr/paSww1qzOT
VqaflUkuqR86XfxplvzFqFoP1lhjyKGGsumhu3XMBzFBwWPNPp3q3n1JpdUAF3wEL8TmYAeaM+y9
XKmpWzEhqdGZmmLas5GMV9O2x6PbAVl0VrfZ/zOLCW19SJL0Wams+OTmaJUaYykiD1QTyagS9hgj
IXucQFPxxbK1kEg0xuKMV4DWxclkey7qoyZo27Mlgbyco7S1vTXeiAlaXS+oTUw6KxTwgWzw1amz
wn5JEeBqpowQv5V+uXToZfJqDEYm37UbzX02dtAFaOJK24EkslJfp1zQZzmm+1w017wYASQm24zG
rZY8MQoExr067nS503TtJ2YsfgXgWbItIRBQFyHUw0qkqCJUR4gFGgyu6ui+doum4JJM40uJClCU
5DnPAhxiNdaRnMhcD1E+HQs7Lg+pLjnqFbFPbwfzlUVsPHJhSnKN+dzKek8V6nowLQpOyzgmbQky
dyfd8rVY0x+ybtNdp8bEPRF2n1nrvk5pCRO5aXKgoWF+TJYDrY71WdTrzFU6WH6vX9Q26U9aO/QQ
YjfS219GVb+WZYITfx0/s0nFDmspV0OVz1+H8a+HfHUAoyaNc93a3K2oUveWXV1JEBv8cnIzsuTE
nnTf+kQh/CLaT7526XTIl7fv9vWQbveEkRlJAK8d1Nt/UocUV7SaQEsPFZbUNKezaRlKLsh6iPIk
zaPWKAx/SfuG5A61DIVYzUAa84H0dTCDEjjbTh9m/XXhCBegifieTu7vlEqWu414o7vylspHldPH
zmjdB0ZE9z412PPTBVFTp6kOXgNz3CGlGFmunSF+KddtW8oBkQY6OYaOAFelZY0l+pfcN48fW9RK
0MfGTXOrS6Eu675IWcgz203hkOIEq4T32jXKjyU1Pg3U3P6qKVfJ3R+UXUFte/YtzRHezpSJavQy
zeUSkzRNlGlclCyTVR8gihsuXw8cbN2gbPfEW6rB3P0g8vO4ymR9admHpm13VXUSyVbTOfMN0HRP
zbWsBzIv6vGX3Kp7542mzCRx2MNCz4mnJMfMGT5RAqHo5xr0mfo3uV++K0kyPXI7xeoTkserg53q
zua4JZlctDmVVH3V5h1CqW/joh5I49q4Z+8F08GTJ9bv1fCMivqx7MzXLPHeB6c3fKfiepUVYkk5
wYxGJYc6soF9k7gH1kYcp1nNz9gLK9LtRvrpnDzqyhnj5Q+3QzGgNwud8eky7uZkOIDMncZifa8G
fhvkpLduO7zj8DIVzPyt+9NUjHtbzpfKFT+kSxL+qOb7eFpPeF9QgiyXPlMOBkfdCFHjt8pZPsiW
JcRnIqV5xUuTJZ9DQmmAjJWrpS1PINGXkphs/Kt+ijEGmWaCe3hJ9XPjEMhPKzjZFS3r+JyA5qxc
G5oDRXwbpfZSxwhK287gt3VWfJs9pJJ2aCr355jIz9wTlxQudl3PyLrPKiAV2UCBlk8PwuQvl1bi
LY+xGmpM7TCreMxnPSq75ajW68soaPByBF+FXRKiqve28UTaURKLO9dZX210rHKstvlxOMTpuits
+aZwwVLkraFBdevAwihd2uo7+3aKeJoIwFZpDw1hHREl8b8cT77eGxXo4gDqmUzxJV/6B1cM4Ek/
bXWGsKkKDinAy2V7dE3rRUvmHZiz55d5d5oSoAl1OncuRxjMjw+E2giI4ngnix9JuphEIU5AdI11
GkfPh7OOfWNGnzAUJZafqo8cvfxRa+3zsrY/p5oKbe5lTkIdig/DapSgrLCo2yQDZ1DH8bL4YnSY
i8nhpu3Sp4aHpakZgTDK9JzZir5rJ1Dygn1rsRQzYKh81GOu/L49mbXxcxzVAV9gBqxIFl5v/lhE
dYebvQ8WztIaxJSaUEBWpc8LSiNris0wG7wNvsIzKcgQG0QouvUnGeOVn5ECJ8sZpSFZRQW1Oelw
qh1CDtDWw8ICgy6GB30fK8ToatfBsp8X+cKB97FKqtA26Fo2Gqg0IBEq6pv7GiDDtwxWizXHRknM
AV7UakVqrD7Yg/2ujwZ5J8Z7wuF8JVNQ16WfZfODkeX3Vg6+QbkS2PdDXy+q348K6grqYjPv3CzG
OfY6zjkazqq5u28nkQYsmHPQTutPY5lf084JMZPfIUIhKFAr2YuzlSrL4bUu+n1aoqtfxp+AK8Fc
kqdRqz0RlzMJGkgt2WNTcRldZGgEsJ41dIZiie+QgXPYqVttr+MMX0gn97NcnlhYc7+RtAbENiJ+
m2AVV7/WVu03hVkCs6rnDvt/p1MkoHHajG11Z3pPsYQfWLuEayNuyfeRFEKm+euUJnce7cGuW18o
MXy0vqmKgY4uvxD0/qAx93RdgyqASHprRZEPDeQq6JP6GA+smHcpB+d6BRdYJ25L871iygBTsPVz
IimhTLtDpwjDn/T19wQh28gchtTLfhkDjkuzp1tk3HMCibrUqtnW78CKdqPTfxJb6FK+0x+zRh6q
jvDepeGICNRhFD5N1uEy2+8ri3ajgIYu2juRdARcWsg9iI5j4M0jdSku6aDgsGw+kbDesHhds7Q+
9olHLY3CxLBBvP20deIFRCC8tQ2CljE9uCovnxnPc8Q4f18guQqzVjksHD5CZsVHKnR/MOHooWto
qt8A1YAp0ZOiFZQbIBx/03p5QsJ6jYtn0S4YbFJ0VAi9E4WzgN0EWWm9ebz245jfp62+HyKwr1sy
IOvxNOOpBqDGqzerdbMX9fiaF80jIrzTpLqnJkddrkxmZE0OJ2r5oBvzcYFfREHvTfRQCfgJ+2Gz
HFZFTEhrC2/HMqIQ2NHGQTPmpa8inuiQZaMtw46UAxZOeKsyT7kzUg95YhvfaUr97ow4/dpuq7Gl
eIEjuSl0DKHo/E1taxKHuUv7xyEfj46NRbhNiVlgSlEK59qp5iv2QM7r4hdk/hbe7AWj0HdL7NxN
/cjA57Hvmcl3fHRgt1yvjYAubI3fE2d+slB2SJrccQhQP16xHH/SJo2XwY817x5p2kVR12I/EfGa
s7JSOTv0jXuQawKSgIot987FqPDLgzdrzKcsyX3lMF3QrAB8dW6pz+HQ/mF33njYtq4W84WfgvZU
CdvTqNKq5LbOs+XYoNPa3q4xXbWVc7et1Q45HWimX+wsZqItPpXM+mwM86Vu8iTiMLYnhO005tNj
1lXUpIxbgyHDfEGvUKqyABdqec+V/0xO75X59zZxMY8r0cnGraiQXDuLOvqWdkWIOAZmtzLZceMZ
uvesGaRV9uovNzkQXa5qdZQlxV0vyAYWaE325aul2m/GWiJ/XdbDvKo0eYw7XBl7vSopOEgHIrjL
BFfU+OGM+2J+muf26OVkjchMfdRkFy4xw8IywK3Vy4tTdJVPs30wFQwhBSpsf87qM8iuAwOp3w3Y
/jxX8qdcnmfjcejQjq95mgeSCc7t2ldP1NKndVjzJcflhqi8MGc0dvT8iV6dS5ViAYnViTHFvsua
+n1IW7ETVl6fRILoXlmbwncSOkPjwntAxRoiwpz0h65Z833PBFp76NAU+WMd6EVbFPmeUe5UrBXs
nvU+FSukUB+kXX4kfJwpoS1v2ZCjgLWAUUb33fu5zBoxhByPfae86XPXnwp8C8LSnMvXQ1XTAdab
2XmixTlQHDBkTSmg2xpMInNFPFIaixGFGXCFWMC0hpH12M9Tzbt8PcSGcahh+ffUsF7FSLLa0LNs
Swf7+POExoRwEKsKSRG0w6EfcJEYdkc2uRJoPZlnHpSbv4oFzYn4BM9w7uPBYqUuLlmbuOj2yadC
C9o6rUs1EDG4pYmMbMJx1CCfyuAeBoMpulQW+LOq3zedNIN5VNuoadApjuWrllQud5lBxNOINckV
P5fR1c9Zw3hQKnUVUD00+gsKQLs2tLs6V+/qhVxRBajOX6xxCtwCGHCpmG+YSkS4DIu3W4rtpSXF
I0w7hTMM0UA+pd3s2LkmQbZ8a9KHBzND7ot5rQ1yvf6J0rA5VKI5YEEomSTXQ4aaa5gF4r0FXlpP
OE9ikLFcyjRbal52TQ350rXxxnwqqBk/knT9yLx+OQiVBmZo3tCBvMgtrzhZnD79RRgtJyjAfqPn
NO1O0pc2dUItScGHNFaUc5kAK2F6BxZq2Jmy7jGumVsS8IQ4+RjdFgk3ZS5VtaHjU/W6KMj+pGbt
C6J65OfktD2JQ0h25gKcOBN0aDECW3rMytN3CuDd8jvXCcZKS6DBLAETKnJOe1BuO1sIgieTB0Ut
XYZ/OPW05/ieWP2+sJxfZRb/8krOh7gLGgw8PWUTCKiZ1d5kgyE01shrFjC459gwf+Vp+5gN1lFb
mW9drxSRS/q1M6DgVNxHj4Heq8QPJ1ecwNVjhzN7p9CCVTI6czHe64AUW7BFP6S7wc7EVW0uJDq9
iGkI1BoLAn6g8UBd57nJX5Sq0Z8bzAs+wsjdMiXaK30yJnClPpP7IWjZWLrN5lAH3M1USOZ3JYex
U9XaamRQj1OZ7+bYfIiiNSLTaA+Mm6GtLfu2H6YHWqW31aRzfxDQJXxRauPeLBwRgGnWrV2HHvmD
PrUIADD5FKIoe/IaoQdjxx9vIRE3UxbSKPxxrckF12vchNnYHK1J87VGVR+LJH5uHXgPzHd5wJKO
Xlvt2qudyvQ8cdW4Cpd1oSqIuObZ2rWcBjBPOGn6puRIDqxlVuBdO48Sh03ayi9kefne6uVvstxa
v1dy8q9Aw7jF5oNzGHQq1Fz7TK0KRAqetx1AkE5ZILFB6z1X+G1gdttV1agyr2gVSGpMjGtMfchM
PyRYcPw6dZKALdmR53+FmVSeuZW1IBnX+xRE+uJwdYSzbj9pucsoGCvnvFgXoghLj/qGLSRve6sb
0y5ExPCQYEs/lgrBVCoz/6zNlK80yg3Og4P4lPxqS0Rv1HTAGnYJyZFGXF2XRi4RRd9IatTeJGuP
ArBVUXbegiaXJM5zRQCh9OLqgITbp/+34A6qVXAo5tKKwr3djMLzsLSKd4qJ+zs1KUnG+gTKx/Q8
45Lp87NSDfUBy5tFEAZ/Q0Vp4WOwLNc6pcaeTsh+1rWUNC7w1YmaigMZQYG+oAqpFvmTYLj25uQj
4iQA7TT9ra3qiWZ49jJ1u4zxH2Q+p6q4tl5cjzUtZRsmlKX/Jaxxa1Ue8xfybVrdgarR2+oRJKaI
eDWqK0bFCmioucvxgFKhzYzvtap+ly2jdrBnPT/jioUZV4V+JE9qwh1Xvvfu0oak14n7dlHyvWNP
xkWxB7HTRne4mrShRN2kto9FvQz+SF122znVczyh4xPTgtPYHDKCo+is8rQseRNf5zqrXeHprWvL
mejEcX7fGm3/SQnBoeoz+8OOR36KmahY03xCdm4HhvENGeKcorFakaY7wExxqV9bnP5dOqw/UTL/
NmbhYtjYrOae1rzmSA+DBTlE6MZmvGeOSEMIefVxVaskmoZ2vubkmBlG3Z9cI6nOldXQ3KtRiWp1
pW/h8gwRmYV92WZHDt3RIOPpKK15WwrQKRHjx4hYr6eJ8MaTNtefjSU98MBmPX892LRCdih4HQuN
e81e347/m6kza26T6aL1L6KKmeZWSEKDJVvxnBsqcRKmZm5o4NefR35Pne/cqBzHcWwB3b33XutZ
kDI2YVtT0zQZXiTGnRv6ndzo8JnPlh3NoZnFrVlfyRyRZ7o6///L/z7XgYs1Wy3331+hlnmN7aa9
hGgaGJRLGPfka5V0pIgNo/kk0lLj61CAtO8v98DAY9X6W1WYTMAdC5YX9O5zAMDlbKHbaDdrxYkS
k6+9p9Gdc9/unIXRgN+myXHMuXc9stm567+MHqmI3QWH7zevrsNd2qAGb+9v5Tp7Q8TIGqkrFDK8
jJ43HPJExbnTzOf0/pKnlXUKzefVgYLizNiuvz/iMBmeBtbDvW+av8DwVkjyuULfH31/74KZ9sIX
/e/vkvsXFAaprcp0yUEyoU7kVpKdx1XnZ5Paiub55FFgjwx/PZcWd/Z38PtuTzOfNoJtZefvj/qm
XiNR9AgV1AtCqRQ6GXG97Hobrb7EVDCGqxOT85gZRsieAoz4nLLF6I2xbfmviYnsNZsT9KzOqxmE
zsh/XFDVOyjy6sIeNjjY3F3aigLrKy/VvbFYzAEOFdZNnJNML0x67gJcEtaSXHjFBWSu3HhE2O3r
e+FvIpdNhn59aJz9QLINuD8b9F5P1gVOUsX5luOvL4D/aAZoseXn//Ig9R/GljPr90eEam+myaYh
nQ1FlKfGR1Kj17JqKCSbLJjtk88MiIlhxiAvz7eOGeTXmgu5WQFn7v35rjBBIIfTlVtNMUXk4c+R
K+nkYlVBuk1sQ26lkX6R7Xr11FTETdDtDHSXUSEbir6JSBNJRJdwifUpEWUyhjF84IL3eIuOocrg
T+cs67uoLmHnLN76e8GzR9OjlxdXp/t6HDC4iWB8UEyq43lI3lfRnSpqwl2ai38k5jnHITUi0JCx
WoEUJlkrmXaZfexaxBYCHGw+a+y6pVWmL5PpzJc5o2OFRwZd0Z2KVlojNqAZfzMmVCINq+5jGX+H
uvBgpQ3NJQgUWbh9PaCKESBpuzLbVRrOVLtaQcSAVX/gZ6S+M7qXYvL969hi85ttd/powmLdrXlV
HgJcQPevHLC6rN6UppuUA5tJNsTfYsze4Q2Pnwq9NfCZEQ1DMz+6mVwPa0r2Hd3JGA2I/VhODIUD
ekp3OeyDY8/GEwpMGpRr86svfJpQS3+m72yjT5s/c4bje/Cjw6lHjbML84AR/mS/uyRUV5P9O+84
leda50ehaduaiXcSfkVha2NiQYzvPiSc3g6icLHLFn2xq0pcBoPEdUSE2fjlrh+EW71lInDfioqx
MGlhji8HVi2Pg4NbHqxhpIcm+gK91VRuYTRzGMOOjDwgrtP09zBkJU2PmqdFU+g0FqCiGrSLSRSN
wfKfi5FtT1XkRwIu6kdz/oG5RtJeBMI6s31anMsXs9ktq/kvHfPpySkM69xIn8BL4p7TFKikfLRg
VvwuVUuPpJQp49o1e1KzzSCot8Iboid4nSI49/4CrHGaQQXdNRcz7/wK1BCsKfMlQSIUDl2Y0gej
7YcbgwEEb06rI2K9gIFaELzzPrQvRVZ7EfmQ6rcMcVYVa/OpO6/e8wRYR8RJDac/RQncy7+BKMbf
/gzrLJ3x7gB5HreT4uoty6B2o223W1JndJwm9hLratnT59TRSqfkpkkIYgtpXgszzc+6bdQ26MaK
eBDrVST9jcBgeUxHI3b9ihtuqH/p7F2AwULzs94j7EKLDfH+Z4zK9K2879fvz7JXgHABWOO6MLkH
NiBQJvr0/VJ1+UVikowJxrLp5Qvkw//vo+/Pjf10T2sR0ajmVyYp4cWYaQlwG0ezXSeEFfPy/fnv
jya3Nin89bDP85whgNul8fdfhIVVX1zM7otTPFB8RiXmoC3b0vAfwjchLZSmM/dpNu8bq6FfK7Pd
4qfDdRlFSGoXNOVmlOfE61zQTMxlbdPAZdwiunI8F4M6+uArWrLqKjUW0zD/MU2Fir8/Le9/52Hs
oNs6o8NTM3Urddv35/Mg4N/cv6K8f0Qa6vs6jU+l1w47qGf59ftlxd/CmVKUC+s2R7qCurm7M5H4
BZr+vanD6er5y3TVY/N/PxIEum5bKxwjkX2UXXYzA1NzRvKmwyDs62QOtHE4Mu+zjEdC2UZctrNk
B5MQ6fPOwCLryTPn7R0Uadoj/xifuMfOGp+AjMWIJqxtU3lXmqFLpAO5J3B9unHWSp6UucRjRSic
5WjnnLuIidRko3ogVCL2rHbazhNndkDDxZV44s2auE+KpqA79eG+CJlI24urX5RlMkN3zJvZhPNz
azy1jfUzYSodtql1HJkloyp+RncrdrDH3Z0v54Ov1/maGPpMN/Mndrh610yUZZwLrBepe/fmLfbW
wWmLxrJIj02WiEfsp5S2xZPR+z8qf2hPtTYSUF6IWOeeiZMl4SUAgJn3PTjPF88PqzMYfOZTdHvj
wND1NhWkfW+ydJqGCMFUvyHKpz2nRfKPcqE/piuPT5j98TWpC1I3+U4akYklJRALiJRkDGiGM0sc
xypKgXbh5HLfW/TyW38o1muemLgMe9OlTi/2dJXR2XYzLYe6XK65g6YIuuEvT1nWzcyITK8s+2H1
eH6VZfwK6/nK9x5vo+nQF6nsG2cPsSvRkaErpIlvMe6alCG2ou/6N8LB0YCl3dZDqrx3JvwL88b0
ivZfR17tBmWpeMV6WO90EMyXuvYmRhlMA119k9CanguV/8yNXEYhaeTIDiorNpJI9Mv0dwLCDfhh
Ls/V5C4br8IpCfojYrbunKahq29TqzBdcK4/9QMmMjDw6CSS0Ds1i9d9hKhTy9ZVb5XXqYOJr6Fc
zdjy2nOboQNBOAFSEivrs+cc23HWu7C3xh3Tc/smezUec4eDlMUUKM6y4Z/RjZ8LpCOeXEJiUlnu
3YnRpCMbM24wSYphbh/se0qu5TDDXMLxqFUwPEqftImK+WJUVeDwRsOfd6kR3AZP49nSMGq7dWQK
6RXPd3RDXI1gCi08DjSMCOcRXesydU/cu1LbvTIGW67y3SyDndB2dkbx0Eoj3/VmS5nfPg8apqy2
e/Oqrck/JPb68/tPwBUd5Cfmr8q3V1Kt+ILJMwV6tqpnjsfnUE/YD/cGVtHO6kDIGCo5fFxWGKkZ
bcyC4Hga39y7yHopWcMZioWMcAkNuRYO1HuOA5+erPNNIPppm4yFGYlqYfbDD+Tmzh+cnsyglxCb
SnVoCBxhKR8nvCx2v1Naojuu+4usZnXlDKSu/hwoHkxqd9874rxOjrldL495wjGX4okUUaevNg2p
XNzRY3qcZ//D4lzq0/3Gm9KeORty7s5NiOpO210rXKZ7Pwtfy17v/IRRAPTol2GYYkTI1XZmeNlY
Q/3UkJR9Pxz5MVlA/TVYW0VNQC8U28nZqfTZ7lqq89CAwjv/FYTvXMbSfw+1C36SnnRmecVDAmRu
IzX6q5WO4tgANR3lWlAslwGPzUBcZFEkOyJWWtKj0UW4VS+vXnLfCr3KuqLmIVLZX0BxDbtknbr3
T/I7sqsc7Q5RNTGPidJkiNMssGfA/7NkwfUNjydvJFF1Vpr+oAl9CtgWB8DSfBftS5W33RtGD78v
H4va/KsNOb9Dm5UHx1jxxwXGfmn19O4DV8Hym7gniusOZeyqyRtbTksdrD+MunJ+cNNgm/HmB2Bn
AasacKu2ZlA75Ax72oHVb1X+GLHGMh1PMPg4xuI8rWPwBlghMta6fk1dd3lUY/MHLxcpI/Mz39yM
fQLxcC2V4r0Vwt7UAzluNJsa9ovBPTtZpDql3kM6IhdzRlMVjmb2orEjmk5W7VcEPrGR9sWHUdDx
FohvrJkACQul6rPZ5fGI52Q3LMKj6UxzU+WIrsD0WQBBwRXpPE+iMQdp24+Z/KD1DouCFq/UrjiT
erNeJwC9TCCE/Cg1PiGxMisg6rTbsgkTFGCan4V7j2foE+9ZzxDDmfh3ftq9Zh373ZhlZJzYQDss
TVmfD9XZSdvzkMMd7t2iuAT1OVtM96234u9rU3nDJpz4zysXtAi8Ye+MvXaKymTUWw571YYYQHM7
5wxTKyKaC4O+PnN5Kx7mfrp1Xfu8zF7+sng0nEDjHILaNrbGwKVJ+mp8QC3wTyTYY+r71Qpzcgec
wH9IQ3JTc7aDh2Ea/EPWwmSyjXHjEwD7kS612Ez3mf0iUD53uXyf7JcVq9AHRCwPoeJ0HrsBinsf
Ou9+wFbO23/kxID8HaLpRwVO0DVE8jrA6Y+drPiD1+9e+9bZB2MVa0e5k5BwE8AQUiRyFLn57C1N
tR1mYi6E5deURZvEc19X4Rj86AWcAoJFd2GD1biTxna2zOzjXjFEE161h+/vnNknuxIoF3sUd2HI
iIVriXY38NXOHunFAVtv92M99LGwedxSBFRV/2ZUqbw5g+kfZIXyMBz9i6V4qi2mHEewxHu8cPa+
hU6yK4BlfYzl6m2acohmA32BtTo5vf7kE7CtfrK9r9SavcfOLT4spssXk5HIxh3a4D2z+MIWPg8D
zDaBN7B0pFW2T/DaBFpbBTmNSbYzGD9161gfwG/01vG8PeYkFaf5dEdJttEQqDOCruVGRTRC1tDV
oQrEz3Q41DgybqsNoqVJMVmVGJk8K/wqscHlUviHvMz/zYZ+Chg0/Bib+w872b9ckvsu9EVC6Pi5
3hN8U8f3Q+8HtdOr7HkGFWrsIE+nm0VDsF+C+SP0uCbrKF+SCoYkek+cS7bzOBSd+yPwpgt8YXVW
doGPlJ+6n34BN0SLknErDMJ8SUm3uTXLfCkDFp3lftuLpmuf5lV9+W27fKBGJi5U7zy3D+M8r42P
XM3AGstpuyK2iysog+x8A8VR4QwfWTut2A21QXcw2QTd6vHmMX0fQCk1IYUfkYhlbLH/Mrbjxy88
768oq2xDY3k+mgGrOGEb+lpy09qdcZuCyX6sk9C9aLdcESuwAGi/HPY9hfDW5QwLltC29pCUmpie
BJ325T0nquBM82uMhtVlFdDpq0NuDulCBQS4MSHwHfg3p1HkvL423nvoi5HOEGGuJve9wdSZqUz7
MAQFpN/7T4flx3hsMls8MGl7wuz4o5hb6yNFvR9zQkGP7AbmB/LYVxZ7lC3UyIe1WJq70/PNKNL5
o28csS/67ImGeoZIdbE/kkw+J82c3L63kCphE8im5o9VYVZkFIcvCiVVxObAbjWhZ6afzeynBknj
9fnB1Kj9OSik8aIUKjk2UcoiiYeGqwaPxt+awuiPi4kRsuh4eubZ3dIx6149VfmXlIpyU9Pa/hA8
nTsMJezo9pofpQ1NrszkNshzGLhpCnat7+S2Vs7ep7fyPNd/3Z4yxMqyn4MXIOm4/zIAtkg5H0Zh
Xqk++6PXUCDhgfj+cUpzZj9e9madeQ/AC71XZ/jNKkZbw/0ARg9vhqV0WyNj5Mj2uWRmRAP4UpRu
equK/skrwztSQnyu4bNs8Xt6OQVRS/Nih8HWOxTkFgV1XT35lnpWrj08rMpFdtCXbzRo9Ksx0TdP
J4NYCHSqXFH/Fq7TuinC9sXIU/lGT4G4ENIZnay7qwnr5AEkQrkgBvBwT9i1XKGxMr+Ba3GYxJod
10Q8LWM6n8yq/8rHlARWbK3zYPxVJaZPr2Snm1EpNL41x+qNCB6qqMokloBb+git4C5+I9PTkt1H
gsefnlj/D2EioyQUnaKokucV982mJBziVYZck8UHQuYPNpQph4dzbQFClCvHSE0KsQk8ylC9AVSh
mKIZ0pzK3fClD6Zn4TvBP1H+7AObB2hV4fMo5XMOZHNfkql6sCt6/ITeoCmwJHMzyXiXwTWTulwg
IppWSLu6jYhH6GI5tu2N+nWNFB7JG1E+b1knn0ZTkOy80pfpgvp3YHhpZIYWarp8yI9Oy6DGZ1R6
aTIRHgLKSGwpblyqNXjU6eRH5EacumApXuyg/2G7YBI3nnzmDIxQbmy+Gh4ggI7WRTCavOWtHLeN
XSyPI8IK5j8TRrAgPdHZLy/ao9QclOETjWW3+7kAugXZvwSRJ57wWjj0RyUrDzinTW8NHO5vrADz
p+UA4tb+nD67veGT6SzGS6u5UKOBxpceus86kLoX0boBbgRFcKvrci1DNo8uEZgMgTFsWtLiGVog
4qOKNgSUG1Rff+i0T3+93vxri65674SqtpgXXtd7TvOi8iRGV1edlFtVF0hu8BCwSoC+Z7YyrEN2
kmFtMt3COaBs5tz86zUd7r/H2D3K2ch+dRYzubIue/Yj1zyaEi6RBi+H5JwsLagP1qnzOFZmC8e6
DozEvl/kzO6U3wnAbApElP9yPEtG2p7loWJZMjcWTaUdlJEWIfP9zyRDlPE0Ww1m4TC5mM2YnukD
xyz3/GkJ/HXDE5vDuy/tXekU+bW0kqduW0xVf6ynNT2QDvCHpzy8fL9wHyUXjbV2J3C4U64C2kQV
iVwqWwxghzUOnCmH3jrl687KcUuQT3ORLrwaLJ9FwNGtOMKxck8DizBf1nOuN5rq6lqu+YD9bdN1
JASzZuLbVeSsY6vm5/7vk4X1UtK3fbBst8B5IBi+Sv+ShWxX2wwCEwUeK0tmZEM0Agf97/dhyp9D
aZT5ZRpfASjgDDQyY1fYdComky6TRToKDtEMIRY6Anm1qoKSxkcJOvXEdxLgOBD8U6EQAn12/f5I
at6YMVX/XIa2uwq9PeIso7z+9+3vHyUDLqckNKEes8sR5I5DOaOBMpnwAL9f6px3nFhdprum/Yn0
LN2tK+btrq1eB67afgRWc1pRkslN7gVbY5WMsEYfqQUcErYLjyN8X5ygSyM5UdZjA9d3r6mKTvWQ
1/+94Plc8D+C1VzJw6xbbHZWwRGKOpAyMkdHThsLnI42ECnTljl9v1jaeXMFyD3IW/3JXbA1cN/g
txUKE6iTRE1rpGe7gFniQetxR9EdZjntCjIfzJ2YDNKTGiaDma9PvldHXRtUx/nqdClmFZACG08A
ya2zAh/Kobpb3HOjw+eeIAT7FssLse9x4EA9Vui1qnErO5+RET07BpSODDnCdu+MipeTN4EjQhz7
MvjdnoTJjCEz9pdBKL3l2AxRVXuvlZr/eGIZIzfHJVlUlAkpF1t3RrRw7U5z2/6RPs1F1Og9xtgY
udHObnFYY32zDwXNY5am7hQO6VuSZinngY6o5s50oPyWSHWy7mjVBV7t1iAqedX9iXcq2LZcFbue
96nRqX1Giw88VZTYCW4du5xY4CrABwMqGSCu9en7o2bBnYPu8X7lGTKTVBVGoz/vjVqsoKiKG8rL
7iTAeOwnIW6D7nGoo3jHy+4feH43LPLVEWW7uqMfXAvNVZin0WpZIjIQ/kUMgDGK3i//kBugIed0
3fYucqk6p6NlMFxkRV9Oc5aTG9zP0KapSmWXFns7WF+/r5Megv0wJUmsgvKpdgsgCEyFY6J/Do5j
FrTM8l9kdTCDIgCXIGU1AxAfqbhdC1Gkk56BF+kT2AMDcRJm4gII/YHF425UDNBgKN+ifeUN+cuc
Wk4UBLo/DIojlWdY9oFpn3tIB1Zx7t8CF7QHAGda3UuIxm01i5O23XmnQ9eG3sBAsyBjgwuy4Gbg
QZLix0IXY1eKENpDt5zAslC4JSj02no8efdO+/dHnWEx0AXLUwRK7TBr/6VLD0GvW6ipxKZLAyoL
vvM9NcEg2Awd5Pe/A9DRbZK5srakHCRYFjjlWyT8zEFLMzBPjn0wI3hocWSgvyU3HKu4sx7rYPzv
+s4p+rUiV6/SsjuoqPNH49oEa5QqaivSEpUYicBpn8uSwbXbanPrpYr+dTWXu6De1aF6NSqfoszs
3/x5QJWvmz13CW4whwG7nSRZxGJoAvp2VATKQsajY9xozjYPY+mgz7eZmDEP7KMg79sb4rQzSbUm
rjDoFXCD5k2ZNpQoIYRvHy0UDzeHF0q+LkS1b8pyaw8DkILaB+TRGS8OCY64uc2dWTqPRQ7bUmLR
WThmSbZe7hNvo5MS/JeRPtrjwsaSJQQ098AbPDuoAK4hXqCIAGqnHXUwDHZDkyMrS15wNk1i2sox
ffSI2qjxcJy4vXdFyMPabOsefVYiL+S7s1WkGBXxcp5SrEnUMcMldRsESWqK5DTIw10h4VCTUn9N
6Dg9GHE9xZkDmF3+dPUcOymWbVG5P9i8rE0GviAaR7NGkpK5XH9MyrryTotvhRttujNjaYJl5+o8
TpY6+Jb7ihz4Oua63GGlwQLjjztUKVNUBVL/MDKUwmvl0Bs24TEF4ZcFlaYsp+6vXvXLEhINHbhd
eSolwokhRxTVgcvYeD2qLO2gaUpMm5QB/guPOh+7up8ePfJ4oq5Aa8J1+uz1rxnFAdsdGoAglT9A
+t49DBeboi4evNeetE6wkHHiBF/Q3YPYVw2KjNEuYnp3PcIaLqJaP4txLeLRXKlaG/B7/3tZBdvU
6udMNDKsMblT3+Tgxsbs6UPCbNn1+192WjU7VA1YuRuYMpFD0zNSBKyfMMWVW+2H37swFLGgekZc
xPPl3RgyL1tvcltkPuyJSobBJnBY0QovIVyPPjwxew1RgvijlGOcOBRnB6IqTu3An+r7S2eJY5H2
XSz6RzIasVkKfjl4amorinbiRho5hA5F3A/hsRpzsJF5xcVb8LKXbo3OGj3qgl4On3YQM8tKaWrb
X/Oi9U6lXXYXbZsMSwS/1xhMUME3vre0Z47gfiR8u4++vx/aYMl9DMlDF3fTXQ3LhNpHneUqwbUN
AbTP+30DYAt1lmLxz5fcRnTv/gmbMdtk0n61luVLjTSw6B5/rhx798wub2PnWLEo0Gnds99OFW68
7+9kI2ZEjdjlO7TlLwsYPxpx+fAgwwpBfKgAOgIFjbvQvyU+8s2gUK9hMWNxxo5BqTb7ezvUv4aB
HkDhKUJg2tU/DKU+BgKjsDehPSbAEJkABW9y9jFJ6cLOMcgYXzpp6Bn0y4uqUcqVOD9ApmevtLmY
ytxf0tpM9kUZvJhEN+0Sb+05kr2IKh9OWfOVoOvdI+zBcXl3Yuf2spy/XzomCVwMDqFKwn7y8z2m
6p+6IuNxqL3PRk1ku/YkzaflloXVPNYFPr8qVPPZMvvwpNGz5AJ5DbL4c9Ag3i6AAQRmhnqbBsJx
MRCtOeV8rtsZUecynOwBK5JbgtHAtZZttGM8DDV+0yRIDwOi0EliJ87SJ1meDGN+EzB5fLMTB8OE
ziJFa+/1bICm7Dhq90TGIQoMt2y9fsyZR59m6o7MwqvBb/6OKhltEPPSSCOj4+aE+C2n7tgsOequ
jFkOQYE77lxknCP1cdXQ3A59XKRm82jripiFkKMl/bF/lV3SnBmI9TIaitvWGsQDtDx5XoMl2/qh
cVlXLV/ASJYBci74ih56EKd/JFq6SNJbUXTWxzpRDxWtm72JVJQcWVmmJhMIfYgGD2u8h5QD6sUW
dZNNC/ihHVYrXtFbZX6lN2OJkdNX4qc/9uXZynzerRIzKkPeSNb4kvMOv0Arv0ze0P0yz88QGuAO
JeLmS/3HNthGeojHVZCVD3XT/lq0HRKIMX1+wf0oojFtV1BQtoU5oOa/y6dqE4TnVXpGbFXlH0pT
tl2LFmeZ4i8xrSd6Mp8VOPFDmv4VnWJYTKYU4Zhl5LHgcctzGxTWlJNhkomN4fd0z625eywz4KKz
/+n6IGnWHOK7DkzyuSYazTKxX8YqyI+5gpmiYXqv8p8DPeSAPvTPim39YbE4irfodndL+M9wlyae
FreHIOwtREoxuNTo1cKd4gQVNdT/6DKZVJSSgUopHpEANCeaWQaqaVo8bX5hA6bfgIRlVxrFRI67
jUCH7ezcTz/rVLKqLhPCYr9B8W+OcJ8dzNSyL8NDEtp633ZP2n2Dwbhe2xrF2OwT7cSV115QbN2J
mXmfoi6WWB2K5RdDsd9ujud7aKQ4ygwRZSX+QDIHaVrmCGR82endVGMiZXXDWYDBqMJQsEspV+ng
3N1tfultehPbhNGC3HASQGJzS6k2ET2W47ReFqAO/lRd0mrErZAJOFmL9+w4XkfpzrVVWYMhjFyd
KwIUcyOl/eIHk3rRFdqEtqQ1ZWUqRrSD/mLoSUb2EcD11ROo7y+pmvFQ35ftNGe1HtXfkEbKljl8
f/CKLWyBCFxkiF2sYltJnD91Fo7Mkq03CoTLWKzllcIlMgXO8zTsXwEBDHc/frORQ2I/BzrfGj30
cQJFwx1JRScCNjysp+RJDl7/p/PcJqbbsTXmwtk0s3IQgZLL3SnJadj2o6mqv9LcJvUGE2a0FpO3
LYWZRWvdXLASEPvgpLRr+OEytTo7QbgHPq0Q2EcmFtgM8m9OxMbZSJ0vN1lraC3DA9ZdejAOnEpj
PY8Hb3D/0pIvNvZIX54RUbPSoC9TzOJDztYueIvBuNFRrWQYeXcXhzm8zLq1abFZmGeW6c5lbyII
TQSuVLAs3BXXbu4+TunfeZ7bR95b/mucAMoq+lixoBmj9YOHiaYR+TiYans2NLVdKjvbQIhytnMr
bjo3vuTS8AQXmMXdhAjUDI6+0edepAbrdVHDxJXyWzQXJrJ+Dq+Z0TyrafrnTuMJidOmS7I68icI
FV1qbScOun0WIuBYnO5mVMnFzkic81uoYHAzItpyyX6Vzu+lEB0HGFDzue9Sxy5xSfbiJulcZ7tK
+BwZOKhteneTKGZme1NnN8fAGuzWUOfVeWI6upmcMdh5YX9bRMVdCUB3I9KMeTjpfVGYkE5cKFTa
POxRkJgg2UA2YCHxbgMe9IPyvX+Ba2yHKkfjqMMsGqAVq+mzrZ1gi8Qmxigt4pGhC/ihLT8nYI4a
8wlYdB0vlf4biim5OKH3mnaOcUjr+kM15bVdCOntHGxVE2bBgttyO0Ja3lXBPW7HdaLKapj0u+uW
0hABS98ekV9Fc291kdPUDRZYve5zyrZe+f9A3j4UU47q2/83YSp8zMkfDTOHwPS1vWrlmwcxcFZc
l08OJaDy+ht6I8zcDmKB2nDgpjFa3LIuRQEi5WhwNcovauuqMhRrCQrLJRtw4zBa24mWRuJMj3Sz
zoTdYotogLbOJhbMEiTV6BnVRaX5ljVYRmkwm8wt14FnGEtEibkZ6/B7ng+/2lZ53Hwcm6oVpADp
BS+QOiArpghbtT5WZr2ihUNUloX49uuUM0pRbLnbPpYCImBY/GCM3GM9CWAeVljO5mCOSLpxokbA
JGxh1Yhz2Q9vsHoPFc0nEojwX5dm322ZoRFsO8ci0MeJVi2AXCZPkzbu0+pbFYqfZbb+DGwTkeja
2EhVCh6/teBO2eq0pQx3ocNy2gQ80z0bkBj2tIibKFnGre7UPdOTCMMFSUDH0wtbbzLQv3LMMsLc
imxYDydm8PcFKUWLj2Op8RL/UBtWc+qNgMYgzqmttJsFCY8n40plXvy/5hGmrg8SOBIcHxyTIdYb
2Ay0eepr729GBwZvPnYM1xzpFNjrDTuesTWz9LFeWx49rHV0YMCcBFmI/HU1Jk6B3XNFoIG/hu1Z
9QLSZmKCibNH9pcx/xuMAgkc3l/XJStHztZJVPKv5bQHp8EsI3FGbQPM2+UyDjunH1B2CvEPVVNy
RUXBAp5P+c/WMdjwTgP4hrdQph+jJ3/5KjjqyVtuSXljMeVB+23OnXUp3E1Ttd4B2QteuPuCsGQS
bFKW9xG9Jg5DYdf+SPeKBBTdhp8hmue3lmUGz6/aeKN2f+B7+KJ4Szb8HWTiwbTobrL/j5iSHish
f1l+8+IMHRycaRK43/uM6OVxb04dNojQsB6Xxn1h5Pi77cOPsIIBil+Rqi7JQnmeVVIAATd+rFrh
vMkolhcvJfFOgd8qZtj4S3ssvz1uxA1DE2D04xdpeeDtRJDjt5yngdQEribOFUUuZu1LQB5FXGCj
UHiNW6v6tMriaa5qGijmkYbAcClEghhLOlnc2V71IVLErBzzSwcXTW76+MLCp6wx/jHrPoSlG25a
n8d5GosnAh2pnpUbbOqGL0wtLF25HVqRIY6rWMHf4D72NG90gC0GGgMSHxxV9yIoxPrQj2ccNyqG
88DG1MdLuwJ04pZSc4h0SzuvijOCKhIyWUwgKFZeviPCmH9AQ6TVQtbZnGbJQYaDzQ7R098YCBg3
5ztnB89HE0DpR/iO6EaH1nEgzhO/T19RxcluS0m1GyR8bsS18lBPGEgmzt4mZUfkNekxb5z+ELbj
fhw5/qwYq7uyOiFKH9bkUdm6ZTpizvu2nIg2x7V9deT8yTkZRD9atAjBBmFbzO6zqohJqYb1SHyM
c7+TywGnD5EzK478AH07hSxIFJpa/Jysn7IkHYtu3wEaNBKibuXmPXfGj0rq8pha4y3lSL4ZC3FY
EIdjjQt+2slX5/8f9s5rt3Kl3a4vZB6TxXy7cpSWwpLUuiFarRZzqGIokk/vwbZ9DAMGDN/74hf2
xr+7lRjqm9+cYzKADT4QLpsQf9L57NaXhyMM8PXIfmkL8vHRyufv0Wxo5CEiR085t3lZ/7Sw5Kxi
gWXgaY8nDHtuii7EyioiKVMx30EkrOn0EIl/sxStknMwnGzM4XUX/tgei1z3iSYxmp+rdBMM4N3m
6svsSMb7F5X87ag+3kB7n/eqj5NjF9TPfezzbVethx8hrw7/uBIhcAPLxFhlNEdQC5s+GYa1l/nN
ES/AdxMTg+N3STOzcHH6xdlrUABJp+0h2ci6TR5s/NWUt4p3E6/2jpbq9tTnoXurwXeSSeT2NnRb
nWmL6kl/PNuT63zNJtWKNun7x6KZ8jOetRBciG62wqbIzy0I6SgdHaKUw9tc4AWr+JShXdHfw+7R
6k3zQEHxBuOes2OpDOXGfjZhFNVd/YJtnG2kKp6Iel9GdD2b3/DgEB6qMxRTjMr1msvcBVAGke3F
JSIYcY4wQ/UiKIymcCXAfrvEtxZbddaip2Am85xFRNZ3Yqr4OQ3qj7ZpJ+5OOPKcHMhMDuRhWJtv
4wQ7vFM87+oqYBpDKokd/Do5LUGxGsmOk9pGCpZvsxeguLQutwVxBcY2tOmIis1u+QIHYvE7v7wW
c3rL3MHnm5kR6QCk7upRsV5w5l/x3I600VB/GEcWOl/Re8fAza85S9l146UTB87EujSdXBelIw/x
1FJhFl38hpnC9yC+DEMNgzmdoSI2CWj0JkPmmpAbIAOifKSBcwgIPq9iiv5WpYPUEcNx6uLrmFu/
2kZCjWL9Gfh3/LLMdg3ZyfQrthS5Gh8HTJGqryl40Vb5SWfnDyoqx1x3OqX09e0KN/+MLCKGjtjl
wuJ9bi+Om2XY1dFcbLje905KFWTdfiVNfyqNF8kRE8V6nA5e63/izT/HIZ1oJiZN4Dc843DN4+sG
5Jo0tK+Rdu2OqSN+iaZ8dBQJelJ1W4QKvSolY0wRZPeAugfIbcfAH59Lvzl99oZlYnnVI5cuD9TW
wsMWylYvUoLGavFsxyF7wlnucqztq9iOrorT4TbKCZtFTlEdExU+tJ3rkRfC+ovil2zdqSQQwzsj
FmePi24dNjRBc1p48KRz5I5uDpGj9wGUBsKp/lOuv+uQ0wruOgSQWsXnsZrKXe+Z37wNM9S1UG2B
QKm9WTRivQC8NiXc70tvmV/zUuaS2ksTbuzCusJXxOPGjjeUnqN7VcbF9B1aq3t+ICxgw30zBfvY
YuLyQ/yjZp7BpgrHs29nqAF0tVPonW+6HmJPRuexzB/pyfwEMQn5jKMh4Hxgo61uX1q2Mgq74LZO
3JJj0bBTA1GalkgpxDdMK2kHF6M6U1Mhoicqoj9oBKLbh6arsxP/Qgtlm8uxuS7D+Ox37Z+gG7Z4
i5vjOMl+t45M3uWlb3bv0QDsDOpZ3Y3L7A3Q15JgHfwcWx3PjrkCO2qGpnimSe5Nmx1DNiKoI9Sd
+gR9rHR6kLV+VL3zEZSSDsuaIgE5R4fMspxNFZbVmmSZ70zjJoONU8QQ73KFLxQlsCyj9ogJgGgH
bbMHVw0OfUzGUU9szbpqoqtrpPJ0WsnaP5o5cERl7HSKhE374rTpbIWObXYwRiNCS3AVuGXFkYAi
OjdjhNk17pMFOMNx99CBAb7lAzsPHb0KosG7zO+vHL8+9PhHDbx0Gxrc9rHWUF66nQkKZY0Fw8OH
7ZxnHAbYGJuDR3bcy0gexa4gFZ9WoARlR6NWaHB+yCldXLCKhK9SzAxzPr86wz5ik7XDjvfF9SVW
YZb/SBRZULbRrTA8cnIkVPkZUrap3c++K5tHiLjpyqra7f/vJvi/dBMA9P+v/7MC4P/cTZD+/t/b
CfgT/6OdwPkPLzBNLwyF7Zhm4AP//+/tBOI/PAoJRBi4lmtbYSD+VzmBZf9HEGIFC30cDNz7Qvxn
OYHzH8LzTTv0fTdwAjsI/P+3cgLX+9/LCSCle0Ho4Xlx7SUA6fBVNH9+P6dVTJmB9V+4/W2Vg0J0
SvuiorynsMb3z748pCWsAMGmDb5Log5V7bS3M8bc7jaxHLgF98ksVLA2/Sk/9tSYk1TP8XTIlvxB
MNLfB6ApelBOTSNfjUxqzk1Es01oe9tucHjwZXX1nsbwt/xcpl9WJG5ugfFiZUskRmvm9tBpl1z+
fSDnkVzybooOHVigf9VQnJyXbm8OS/MoNNXindrlTcQcO6aOwbtGMfrxnDr/+xCMNYY4kVaQnj7z
3G/vtnTGWxxzDkQZu3JI9/Rm8JRzFrmXoOF19dUajOIEQkCvAbMfYFRaT5MMzacmGG5xzy53COzp
0c6j+Co08kRkgCKinfyQVk2MDjSK6EgEK1tR7ryDN22/jiRHFJuNdlcrzPIob+DjqKxYAb6HMFEn
I7AYuiRdg2w0IIsLHvU6pDv8X7novw+unT7hbaT1aXz0FmsKdv3w2i3WlH//misMn3N3tajEORKm
eGBX2F6r//wQ2k56ZR0bKaO91r53t+2WM8pQ1B+pmyH+lx5pYEYtzz4Zmf5u6z5lE+ZiBcOlE24c
I1K/LWZiM6mtQyzKfC8m46+XO/rUp+wD0qo3jlJnA8mXNNkMoe1uY2kg5bQ9rdkeFUT9sLfT4pcr
2Gzkrt/Bg5/jW8xKfT3wrOd8k/j1lVEq2BkEzh/+/dNEzecDajXmqMn5W/Uhx+7FkNw55rMHhxyS
B/nLlF5gnQdb1bvdbvaJQ8Hn+63adtxXvv3SGbHeGwJ3nWJXak7yAuydc7PjcFmOmfnmCvx/HbcL
EU2paLGxrxgDymNrO0+D0hroQpgeZ8GkWk3hgwU8cY+T78Bp0EPbBBI1FkjlszlqjrF635ntOpEW
oJO5YcVX41f38GaK2TXo9uyyba1x4TuqWFejGZ7psSNgSkE04bfBQX3L5DqhPIbsn/07zXLkHgv7
xhfRYLr8zJjbpQPxmZKJMXUOGmrm03rBDIkVpwtSQbzj9Nmu3LF4GTITBzwpv2n0Lp2bPbhYZJOR
I/S/HQeUzzy331QIa4R4Fuec+GkcgZeFfn7JkaxXTma+2L11UV796QzZY2RiG26OlSRt4wxmuUbk
uHSYCIyYRa1Z4pdrbdIu1fdQz7eBewTYNxWY4FXXoo6usx1QaexKyuCcn8jGNe/NRX6UrNG9Mlyr
VgAO4AlEzKBLMML2H1AH10qVBBvVqUcgpsriIfaI62r4aOjJkJLRW+EJsDs07CMmj3eooc98Te5W
mdFPF4B5GAizrW1wfOs0pNERnYDiFFSGACaGyot200zTkwc/fz/6bcpOhLaw2U2HA8ugVzMJaZVq
3PhxNO4Csfih16Tb6lawORs++tl/8yM5bpVv/KlABU3gI123mOGZ2WxTDfqeY1Ldj4nk+8qStqbo
O3z7JKuy+MyTbG+W76TSJekC7IyCwiNci9S6+Jy4B5JgeEiEczDBhYbF/GSicS4b5Hydj+N98GMf
fhQZE4vTleEgItD7VRCEq4aTNH1wBSbHIFwPlRGHRylifvJp9KKwigJp5dscqJhbMwRgJtFRv+qd
4lhTI7yzqEOfav9X0oUmKxSkImAq8ZT2gL/yAwvtExcJDfPeZ2gl/T33qJooiZygHkkDFs108dHN
piTlqiqiv5aT3lOvfDSCexoN/sajdGI0Xc6IMdIEvj+sz+lz8dVG+Owc2FXYHXFxzXQ+4axd96V5
0YQ+kD6GaRVGUEtgOD5DiqOEEpzxXgiu6FrRN2V4kdxzrt+Y7GPZys+/OSvTYJUwM/Rujhwjkr+1
in7LgIgUzad0WA3WpuNghuJEaFlTl06wPLwJO8IUz9ph7RM+JyqpBYUjwFs6ZCQxLKMJVc6jbeNc
ci37jLbr4QZqT5Jj6alxs5IryYLBnUwxv3jLATDWsMTKo+SaVtDawtYCoM2OJu7G47wQWDo6Rpj+
vpSNMVLpwVr3gR/t0L1OpvVEQJyoJHBssrrWSuaCIp4a7hm/xy0cqPQ1jjzigWgbiQbyAVgPW4YN
YCwriCy0h4wu5HUx+gwdbXn3lfuWx4vuIT9VcbHQTxKC9isVVkR0fdImBVpAykARJu91x2xkz1e6
0MqV7Te/XOc3iy/C9AzQuMzSvK4PwGY6srJotLjr+9TfdzETtZijfD2RQdwadMRKA9e6C4zUbES2
Fc28r5TVPsGt3JEfZFvmz6Q5Rru5DWiGFKgwOtmF3EtbfWR0verf2AbeqtJ0NzEEgTAyycYW4d8g
IkIX2N9d7EKrx++hnO7olO80IbVbCT+64O8lQKFoUSC6FrT5dDWxMIAL3wpsYWtNCHQV+m17cXwc
ECHh/rNtsSYeJEBMx/sJhppZNf12al+vUh3cRI98M2EIN6003mYju4tpOIdhT5J+WnkjT9U2cWgR
7/fT2ID6dMB1TvO266cMRJmx6ujjJQmxnrVFgWewGcPuw1hi37R8vhKPwFSBnr5WUbqPpz88j+gj
lWx+hglAZDvjkOoYSPk0ptYvloZUWNgTU3L2bDYYl/qEwgdGwDFZemwDcJGoSYeJ3dSmZqpCyOxG
hIQgopjaSFkca968FGQPw4aoz7c7ahPot/feU3Hw728Vqv5aqHFSsJxpDxiaPiyn/RwKVFBrAl8f
tShVRA9GNkkGNnN7vLxeq1gkBA80r8iUN4YdsCFvQlFTQQnRwbXSe2v0JOjaZC1j0GZmSzsm9J96
4yjrNnIo4U4mpo3HEbpm8rWQZgcUDNPdGXm6T5zm0FeA3MV4GjHQev54m1xuOtNAaBpfu5Efoxij
YxEulb3cm9BfGMBZwI2EoNhDBwa9A+FSoaVALite3/OALJwMgKkLWd3oL/yIR/gzZehQDqwJ7bUO
eT0HwTPMwWJ0bjA/e6N6SedPEnbzN4xt9CFi4GkE388N2uyIWYt1+lQhUATiZfZac5/KxfQFz2/T
1KCSxly8JLwT6Bn/bVSoyyxKUxiEeX5WKfWnMGkCegi4jAckzHlxQS2PV66e8suo+AtI6oa8T+vv
BqIBhzoLzs2sTpXl/o5acSNjjJHUP5m198i3tSF6emwDaa6nQK+jP16GV8cz7HtmvDGin3Dioi7M
+sVOjrk1TBSPBG96rG5OqFmXuaiBUZbdOx8Ck19vsRrkvyTR7ZVRx/ELCyek7gVr3Ftrig29s3Za
CRKRpZNv4vgpTHc/x9W715WPNTIerX5433DCoNtsh4wWkGmoQASM1U9d/xGmxJDSEpAmRTMdWofV
UKot1hZqvooSOYdnLOkcUqZUwX9CanZR02kfyGIPFJn1OFiBTTaEE4+KmVYMV2HL1rsuzz+t8VwP
rlhXBT8A7J2Pvk29FK+CcNM4Q/iA57djZwbOIfHFPnAcoB4qDZB8uOLHVh5ZVl1UsIzmgprYIigO
7CWujVkH+7bvntKkkAdDTx9RxNQlZ24MPfoHPzd/XJEFG+qGW5+XLEi5Tati4jck/ImUIdtUnncr
eY0qkB6HJgz14zx1vxm1jlHHotaJh7NhsWWi2owCD4BpWR1cQfMDmHXemiL+0Vq/pYKFez9WG8w0
3Rr+y8pK/WVXSdlAP/IMDlz7MGCvwSXDzjlNv0hUbAq7RwWkngcaMVqMBYpwHefJfWipZTEbLEXG
/IJNEQ9a3/24bBqWp8Ny87FoCxLWQqH71Rf+Vc/kOWbQB2xx3G1xVxY7s+U+Br8pF1zuKy/wZpPz
419R6fYS9wKxRQ3pC8mGu7C0f0ma6XEq0KaaCGkyVpRaV8wgORg4hKe77kgeoPvRzzEfjHH4NB16
hxv4Vatk8AWppGEb5MWzhEvFt1TswvICgLglJY/Ppc7Fk9HixDeQ9l9MotdMHZvcP5XCvJCFiFbd
ZcCG5Dfem6WPjNQIoBE1onPQkGbsZzwRFRbBsg/FzkjwJk82VC1BMBNF7EHLALhOOrKUwBDDeBlh
RCKS7Wj/jZPiIRu9t8wgKuRXt9gwb+Hcf4hOGju3Ejsf4NZORX6+bVsEbKIYArF2YlHSe2+c4aoV
NgEuWh3/lCpb6j/A2xc84+v6hXeXe8CLdeiDQu+M4eove4yW7POE9BtzVZ6ngtTtWEwRR2cM6f98
9KkFOAnOT7sm4gCOe8j3/MhqZKXI3mBm+A4rbFce44fGek7QVFE2Mu5Jyw+wiolpygl4pVU+ljn7
P83O5Kwj3AX+alLlld/9vJHYGngDdZuqjyKePgvit/cYBeTMDsUpGYnoFml5FOoS3XD6nALp8F6q
q1MI08uTAZA65FMMZS9+30noAwNDQoZ/Yo7Db8pIPonwYSAOYklrA+fteIqpGMASUJ4GkxBaT2Oy
VHa+sSqs0vwQFF6+ziqHzUg5asZ4Znj5i6GxF6adswbK1506yz2WHSok56K3OdPPCPeQJghbybGk
jjeGzO2FxyyMX+aYjL7FleNZvM9is/uGPvZNH0a/x/HtreEcaSAg3I0Dy9wVp91mWhZiI79QrEH5
2ulwjVIYA9twfi2iZRB3MSqkvQfYx2E1mknOd1aBwY9zdWBQKTC7X51EEe8nlJ1Bka6kB7GwwWoI
5AjflgOP2+YDRYa+XwWX1GweotJtNop+4dh2E45SFbHTvqDBbXkVhEn9IY38lTedoEo1Yy93Sczm
FxPSZ55RZjLU4OemrH+Wbv09zlSqRx2f081gEmfRMfaMYNtETrsP352smbYUPVzDrDoGXOGdhygU
pcapiaJHY5iZhGYJCwSuA+F2tBxs3KwM/bd+ySstudQ2ISqYUM23bRTIozBn/UQBySnvm3M2BejH
4adosnFN+xZ2iqJ3MWwwMDIHwgYKTnXIjt1MsXHY8kvI/PcU0x+R1rHYdxfq3dxt3du72G1mwkAd
R6X8JemZ3wLzWrC2OyqMMk3HSXDg7DRR/KMc+3NKyErovP7WRYCDpSnWPBR8xhlKnCKvwwBdwGkn
i13tcmn9yEZ9trYbrUoXGkhrE8CW9EA5XwPhENwNy8N2qD4ArycNlVg8jhKZEcz2wCR1MyN94Jj7
GWwPgTPKq1VkgR+tsayphHBPWnzNZDxRP3CxIFYVi+mWjjso7Vnn3zoYFmeGOI4cXEHHfrklAzm9
IWjtqiRoubmTHhsA3VY5+ELUC7grraTBNHYMfz9YxPdGTBGsqOZwVzVwBmMb5Unx3edYf0ilYI7H
uYIgN5y0S0avyzgcOdEysBafE4a6V9m4C1nuRxvpS0ssYsPExtMVNPEcUKqiuybCGA5DP+VIKcEn
IUkECZMVUrfp48dJ8JYGmfvXsNzkyIx4hIBZnv99qDH1gD5n3YGXb+NOzqVoQcWk+u51MC+znmov
AiuIdBKEk7CGDS7obTKNIEocQWeJix6oFMjgOAiPwE9d9sks8ocJhryOHyn3jLbKpmuEU8MKWQec
Nw132iA7X0OAQ/PLYEEq/dhPfrNvvUocfKZxhLXx5jktzIep11ezzHihtWyZDGdfj+T/VUO/F4CP
idfIWdT6Z3K8a9QYajcn7trLmR5bU/7IZRJt7PCNioTfFU6wDGct50f9i++KB0/EuXquA2vlmbwr
RGKN4MDpUXLLZxw5BxbsHLmj9MNECvFHUqW8Amn/Kd7H2v1h58GQ0VaH3mAt3NOzvCkXEK/rF2c3
wt4/JTxQ6xyCsyx52pgIKQ0VWYIuvQk+GB5N39xL8jSDHWBz8rlZBzCDppy8U9OLvyE+mh02uezq
SbM5dqZ5lSzmHhTVW/TaoC76dXaQa6+XdFWVLPJSkKCQM/C3Wskxa7ChlZx+t87Mkrnqbb2DNoKv
mrGd/DDY54DTni03sn2Qns0doKdwYxWQJ4P6iXIA3fcUjPbIB5OHQmVmf4MYB046+RRFWEbLoRO7
lqkufi1eUqenzNFHIkyt9oRiDsxxFEQnphnP5nCdAMZwJlQfZlQ/uILFrUFgYhXzDN3ySuZRKMF3
5pAQe9fdev1UbQKapPhKl3CZemadh1nTjj7ScmEManu9s0W/zxpMo9nQoh0llxSME0/hbjnWjZcs
1lvL0V9wkcy1+4JL/7mXDLIZsTlMqDJ56Hh1JYbJ65aWUW0ieg5gVtLGCNdkDw+qbJEEAAOsnHj+
IslICW2h9qW5wEiE9SdiYXFzSuhzXSu2SsMyshwO78zBGzFZ3pr3CG5EH+BDxdbMiupPnvDtWuFJ
oIi22DtMEKuuJWLZCO4F7pxogFKoE57wgtyv2XTwKFsolLqETBl2IlopWT3o+CP2E2PVTovjfxru
RKU/DJVsFe6tNaTTnoOnXGcT0fHRoIJ8dokeh0l19QN33LhlCUoiHxbVcRtWYB7seDyA94XAHtTX
rLd+69E5eeTAt5pELcqj3BVVQ9AYKW7mt1MxaorZ/BxUHG3npnwgsMDmrfa/4F/EG6vzXpqOWTC1
ac2cA/U8hEV/cFB/G6wo4KpwiDuNlR9VL44zvBF/xoVqal7kQHpovGd0rM3+HUJuwwRCanrBufTl
Q6mivwITWBpAnvEWp1XBL4UEl+9TwJJZ7dqB2leC0sx7xmfR8m63GwuPQnaXScTN4ka/0dx+I0oe
yYsstnFA9cJq1rIPdg2lxQy8EwxMnkJCzFfPATHflcUjIHgyo3s4u4+KmD3D9dStSy88pCklEaLB
gjm+sMDC+KKbnzT/icc5Zc8Y/CqBeu4UKYJVgTNyrVxv3pBABnHcDIhQ8t5hpmJT/grE3N2HlNBg
ZBGcbeBTAX39BuskqbwIXlKrPuooC7FohjR8Nfg/SEI9OiNrWrjOetf78L/TxOerTH/CugZwnJTM
5w19Pdzgu779om/K4Q7g9sT3hUSJU3cT9JxdepTFuOAy7HirmFG4NczwdSEyQRLzaGD22CEVnnWU
PgES9lSMhjo7kdDB8q3bY8RTIolhGTU0We/C0dz2MQZ72yi+8oaJB3WXx5VqGCQHlg+aE8FMqCbl
BiDz8Bdr2AdFfqAN3BMOYrb6FjH5Un3HU3kStfccVkO8c+3ss81qF/E/3zRV4fBwj17cbhy5pJqX
2RkJrEQfMwyxdc3ECIqyPUCW/sJrwfmZNT0eFrEVGJGxksNZoi2WDGNz0sHWqvqbNZZU05n603G9
t4ouDRN+h1HFhPMnCj9SE3pBJoAWWp8Gx6rZqJ5RX6djUTzKjDN5E4IjymwW+o13FLa0cZYtPQRi
Wn73TrOypyhaFbyi8ALwIrJq0s8TFl+1vJZa4J1lxc+zw/OKjx6GvXdFE3ymvg1NDbTK0tCLNQx7
oU+l4TbF4jpFDmfh0qbk0HV4ZLYGOhoVjEBtS/cdG2+HDWm807cElKe9+dkrm0l2eEBnLNJQHfcG
TwAadHc1G9o1zO8mvlKDTXtHHlHeSXd6HrPOnJqF6de0+yUyurGEW239TG8VD2XP6MkJ2u5bS51J
FGf7ru6uNaaFsDuGtUmMgZSvWdfXqe6ewx6evWrUE9LKaBmAPNSQ3apJcD6AMoVy18WHsOJIaDFX
7zpWn1KyVgkhFD6FIV6dGFrKmIKGGa1jQLHjCueOuwczBP1PPlgj1BLP+lX2WXEks80+IPhLNovN
BggNhSfmPNb9xin7526eKExJY7RyWFKrJAtWo831bvYcv2oNkX0qGNrYFJ1TBcCrFlMHhM3aiBRu
r86tD926v9lq40/x+Tl6NogcvJki6HkwFc9zC1SURxqWOpIYLDim6WCQmcbfMh9aqCVNLNH8+eNj
VppUCrN2SUWP63S80e0UX5wOsJIOm+0oeQV00FNo9kjjTUsODdI4l4tB0FK2423UVbOVuYF5yg6A
ikQ+dSm+TLbss4lPWHS5Wkmwlgh1vRshy5AI3AXN9K5NkqeVMXwBKNjoKiKj0/t76gE+oIOzdcBx
7LQRJhB1qa3eYzzqut2Y168h2umVgiZ8yrdauB92EH9hGfvbwpSh8rl4jmR7BqzExdlTBV6o9Ld0
qPmofMK+RmPcJC4epDq+E2Fn4XIyiPlzgE9KN19rhKLD1Pn3iiVfJRCs2cxfkwpIe6GMLcvTd0pP
kCPGel75TaNXbjkSW/P/eHXMliQNKbVkVdaF7APYL8SrZuzbS80ezJbkorNr6v6ysqJfRW/83+O+
rYKzlP+4gjRgYXiFp0FWlD0R/jfIhwHAHt/A8cM1isuvO/oNvIYcuHZJyhobY2ZdMMKgL1a3wLCe
p2k+9bHRrnxfHag26aKCVEHKDE8ghJR8jwxQ7tHkD/4imPMENflPZ1y6QfarQJ0R1VKYpJsXs6Pp
nGg4Zzr+Q8oY76GLo5PE0NswxL/mxe4nYANB9TxzBi13AbbmgddihkvJTLiUKfRjqeHfRKeIiGEV
CqhMIJzx4RT995SVHwYFvHTt4IvmTYrCzjZgMMbt5Li/xyi5NDEi2qy/mk4/UgBbrN1xuDk+g3VM
y9Jo2J/K4lUzTPi/UqzCo2L5v/ghCfyz1NWbNHGOoePUj00fIwTxeMSzqiJS0XoBONohosNg/EFM
8p8TnBJpgCO9t2RPDrlaF7BD+55gpgxJjMdVzdmJ9NlQAq5LlbxNy1WDX+yNKNpEnQPwYZ9kAHh/
3FEDXItS+dzTzJAqmH6qtmJRiYrKphwsqWzsrck+3rOgesLQ2UOJ/xzdftrQjhYQZbO2PTzldTNW
4x4QTcgjhMFnBjnpkCvcFBohdwz7SzgVTFG85C/ki/2dY5lH5MCGhTVH5Ii5/NRX5zYi75XmGHVd
kjtGIOnS0GlISmba+eHsoaHNzWFoPxyTvF9YwOKJGZByk9f9SPrpiMH1QFDjJiY5EFw0552bchGb
rf5pXbbmlKlXwHZmHsw4tLl+kKHwTHa4jB2aDXkOBC6OECRY2JMZ0b/aZLMIwzncWV3kw03GnYK8
v/RmQYkbhXrvJvWc5y+AN9JDLgGGNKX/5WJAW4nK+lBxL/e+9WDnsr6AQk4BwN4Gl0VE1z2C10UG
TdyRFVX7aWVLdzS2lrVNvttLflLX/Kk9p2Y0op2ReaO1sh83CN+N6jiUY7ayLapHa0/fM2XDoZAY
FqKB6l3H4771bKhVZo233mAC4B8A3GQUbsyqOteWgbtUy22ZkX4ufWhgflZfFD/3yV+2fOnD7LEI
4Sx9raE94GWzKF3sboQCgb1XsU/WyT6Swam3om2+aiTI0Q0urQuFz+/9JzhUO5n06x7nEm9mAZb1
lejP51wwiOSCoo+ItsXWiYa1RVm6Ixi1ejvFiwGLO9Y/WZH8smIq2aqNboZPrlfN6DPdJSosWgOV
kWEyUaS+jMiXNGhPedcd0oKoiT99y4p+K23QXZxhWbcGOhGCJrv2TfgNK5TcRvhjDUSkSseAT74w
hwy016BGEaR45E9HQKvCu4yUva5C6uuymeuMN+m6iwFudq538mLjnoziaXLkYxlP8GaG5iifJ9Mz
Vr0EXa7dpw6QxxQ075xmsg9fPk3e2Z7tj8CiU9JBboZAD/+SlfigYGo6yG+s2DG0l4gocpgoYOgO
gw+bxmArz7VUXAbOGiR0SSX4HzYvvNLJDg5volEFLxncCbSX+t6H+jkP9TEh57SajWbjiGbjmdMO
H+InpZLnEHPCwbUZ2TG37HX/p7EoyqJucMWSfgWHmlIwr79zpQNNtcXGKJZUW6HvjkUjVtO/N5N5
phuWpztL2I7Pu7aqGGd+Jz6UHT2JiKf6aOrHwQaFE9Pr4rfPjJXPaVslvJ85AqtqvmMAw93UJ9N5
GIm78dg5Euys+/DDAF6c9UPEW//eQkLybWOTN1yrVLHynOao0tKON1fBg5EMj4nK2WjHkKWFIba8
i8dVi83Vtcjq8t0hVsrgVJXuE/h4uttCfc0N9ye2SNPnSXqkOu9ajqCMkuRl2dhEQp3hKDBBgdRB
6R2+y+G1CxhTp8JSa5H1HOejGbpZ+6rAT+1kyHktnqzvaVFWlus+6WlWzDvrS9vZ07PRe/bV0+Fb
7LClDdispxVPmSijw2qvCwi1gilySfObZfWele2xmHMqRVublbtHuNEJjWPYR4e+ju6uoIs+VKyv
K+eLGjlStArFBO10QzZkWrnh9E3j6U/gcEHb/C9tyIFie+mQ8NeJnulzGHGL5qRMMZTKTaQNaipo
Mi5Fh/GtNzAR/XFcyuIEjCavDr/QZy72EHyYaf6nG1gSlgTbidtnFcuvtrtCI1l3VX0SybCxUihc
sf8BwRnmB0z1MVirGZceGWQUEWPxIMQ72+Q1rh24lEy4nzyMi4MflE+p7u6VWCsw+GA71T0x5LMd
8QiYsfS1PxwlTbLJEHxmRIdywAQyNDzHY8LpaQAkKjXMgyB3R0Wn0XDmLZ9mNYdXIkohpHIjuIbN
RsSEkkdH3vMw+FM0HchMTWNtBAmFBh46cg+yePaU9ej5Uc7MSoetGUw25t8gvnr22Q9a62AM4gNt
QGxau9jnOS9Q0wrULjCyd+rXj5htYFUCHwBF0DFlO7eZxtQjPvviofFc/N7NcA0C73Vop1vjL9ER
EaCNLh/iDAuAS3lUNdIqyWx4wCmInuLUVE2PDKkBq4aSgouqqbAaLVl/Vh7eTGkcDK2gryk7zt+p
/yUV3SU2NfIJ+W/jRXnml18Uiu+9+aXyXOzp84k4d9QgHfkqTdP5K81FEI3JWJbkPUmSsGSS46Qe
WwWjJT95nkEpN6GRMNw5JBM30neAmLXOtjADfUplGh9olFmMQugEBnOHl1rdlzGafwy/7F4oLZNb
nFU052UpveXFsx9mj/QfpdfMQPOmLG4981D/b0Sdx3LjSLtEnwgRAKrgtjSgl0jKa4NoqVvwruDx
9PdAdyL+DUNqzciQBOozmSdLw3xDS4LXKFBws90zrJXJFzHy/NYBgN7G1Vuow99yWGrHwJyroUhI
wVsAHiO6mpkUOb2uUCKkZk77x4E1etUDwTTbGuDexTW9d7eJyXWxwbuwN7S7gWJ2Kg8iU845IAoS
UpSek/OTfcW0ADaxEIM2X82YYAqjs8QWkMvbqFJO69gMt6XdfFWDqw5TjvlWaKdKxwvtNRsChTei
dLxXp6i/SAorEI3cA1ti+Te6cQ1f8zNqs+eUuLSZ2DTaKjC0bfWnIlCtI1itXRLWHKLWgjMUPipS
55EcMZpcnQVdsvjWksVX2y95beRpfEpPnnuID6uSwUeYJ3h4GIl7xZlBbI0co32RCxwkWPLgvKZ+
WyJ+9SUpLo8nVj/qHqcDwbi8q4iU64iWA7bPjo2wuXxJnQsVxHAwfX2Erb7ENGPb6qsGP8nMinds
ON0jubhokuoA3lGUu3pu/vWj94WFCkdwA8pOemgSljS8Wb/QAexVhzrEJi+PpX3JsgasRroRdXLW
dUA8KIjDfUjWns4AXfXOsy00iA6QTNsY+JNRX/vfdJzf5F11mwfBwJUBCnl+3LXgKrXPKTl/XmYu
2UeQnQq4+ljWzDVHEVO17s5w4diTFkiSHCSMznxxKhMDV0w6Mf+l0l5scgZ1YBL1YJ0nu+0Z/BCi
7MqrnljPiUQO7ICU4mLjxuXwxiO+bRMbRr+vnb9TizXPjEaOfUhQVmFdEzIQhaEzIGYUQtMhloxE
shIbUJZ9iwzGJEWRYIyRTMVEb5bzoXjwSFtMhnmFzA72+z9Ax1fXZOke7lzK25FS1Caxsa2Tf11t
n0uZAYwn0zHBgyBR6m1m0h6Vq8OuZ9bPOwHwUojwh6GdLt8UoUUCPYlcgiOLqd0FRnuAAXAvpbex
jOrWNxiF9CV0MkjwkDEmg8MGUlRtqz7/tCf3LJe4SpEF53HMn8USZGlCcmp1fCiNK84ZoXQrF+KZ
yVwL9JrWsIZb6kUH9mYPGjtYngzPAlsH+3YTlJh9SdS0B+eYdGKbhXj4yphPyN5MyOBMyv4NZiWT
4NEfhHapjUo8lRJKYVDfuo0RcuqT6BksyZ6m+WEjFU2kTUXHFivzEM3V01XLnl2SQS2XlRiFpuUI
SsQUc1C9xIh6vEQrAZ5ok4fNH6nN93ggZ1SD4GilzHWbTl6kp0ZC4jElE9m0V5X7zB79oyfDtFvC
TLGv8m28Pfl+52LOD1otrzDJbxEpqECwLiT6PCjSUSUpqUz+BlI9CE4lsOvTkJZfAP6rQ/np8WYe
mOs6S+JqtcqXANaYJFZihw96pTlr2PY/8JH91sMYuKTmkOHaU9RJoi1Zu249Ml7rJey1FPGNVvIv
laZglI5pzBj37ABPJAMj3Rpn4xNKChOcdmuMqPbJlIUw5uKn1K4GabP9EjtbsjYArv8SeUvcGLQ8
8mlT3TplHyxi7npc4JiHTNgEIO/TN63rHl0iITBqeuGqa9CnDeNTwFuWoKeVvmyQFe9XQ5tOGRuZ
DYZ5JFz6lQHADns84UG9ubbxgLPGrY6zNf5q+n0jiI1dKcJkhTECH2B1SEjr7ZbY3oA5ZAmVgeB6
tHdlwMogcwIoAtyobYYvS/xvAcS4cdUbDppDYvDyVUtUcEcWnoF7EmcQlMrhax4mQoV7IFqlVV8c
W1nnoFFHhCUnAAgnKBNrCJyv3RJRrI3mo2vFt5ZLVBJllJJl3GEDy5n6o7tiLyc+u9AkHlZ89ohO
AELOfkE4mkCxvzVaRipVRYFPzObFxV29HpY4ZYeR+YzY0yJneVQv9BzPrKOubYDee4ljTkgUK4KG
JUGL07HNjrJIYSJk/bXORz8m05nBJJt/tjsmyvQ4gKkEDVwbyDn2QktusGygxtCejJCUJxKj56q7
Yttq1zNZ0khg/zSZhewE3+gSNi1K8YWC5Ggg5K4ieWe8bK0jNe6qgVJcRJYJNlqD8dNEbLQZ0dEH
cx+ggu0dBsYNs++mFyfd5NXBODeztycQttoai0B8uI1kZs9z/YW65VlL0z8GmdrQosAlNbHaWBGy
B2VBjBOCVHgGErj3afoD8sBZv4FHWQ2kdqeehtSOezVC5ltGrnez4KQJvfQdab3oC0U8T9acn9mG
JvzQdl86Dorllqz1wUNryuMce8VqC7XpzSZVvF7ixRWo/hDqIjc4Tr68mj4NVn5IzksSuSyD7Vzx
kNvklbMR71MatoZoX1ZXjx7J5hwP57rO7G1CS7nC3JaRgW7r2c9AU2mQjV6QkT52BogXUJmc9ihd
A+sUk6eeyFZwZHSPJAqOEGX3mCRPigT2OP8CR4hxtf2pyWdn6ItXrT1a5LarBmFAtUS5D8p4abob
y1xmOzNqEHN5W/F0FnlOK8Dcr271k5bZZ6xrIWnxitT45egKHI/Z8PRE8sq1D5leRl78o8NJQeeO
FBwfWkkSvQjEq4wiZ1uZ3h47RWbX8Vojux5VQsrllQJ3INWSdHtLE5e8dr8UmZ2rJSuSrtXSs1vZ
jTQg7BEGqyV/vduPLOl8bnC8YCk5kqMe/qGQisfw3o24eTpmjmmZkOetIYzeliisy4jRTdZ9us12
ynq/UeRjuAW5EQ7PnCBonDyHt8DW+FnPBHnRk2hPWsTAdAjM1YAMSekuKqlSnk3Eb+ypVeRT5LhD
ANye6gG07FO/CC47JL9ALYvhN3WQpqXH6Zs63Y/rIRtFYXFMFX/NJMjBbmJ+R4Df/XcBvs1mPHkF
2PKjS2hdJlwvzBkOnZpkJxzOL7xUh6n5E4yNvi7qXag8l6XV0NFl87Ao67Qst9agLKlj2XpttWUA
60E+SF2O8eS1WCq4xgYJoxvaVbZLXE0kfogM/aMN3tskSGJLbTfak31NbQIYYGe6xQMZQ7eEO027
aCmLwCD3QrEI7RtQNEM30vNA8SzAdLH4Cl7mntFAus4y2fstRrNtPLn9acEjrNARuIwI3UfATJUf
s4M2ulveB8fYS8wzeua/rJLfZ88215P5xkaWLTyFJlSdbSPGfRLPoCp1lFszK+mLImpllYVRymS+
7ECAd/lqiFKBiaHQ1x2zoLUeOHJDrZ2ggmWKktB7xloIa4BS+/j7UDgNPgcNVnLxA43AG+Hi0bzt
iuV/cjR9iRYorjpN8i4PijNXNLktLjyBQHeWkEYeVFc925QH2si42rWan6CwYD4Y+lUO8oXvzT6u
9X9/Wmc+6Kli3ea1I+OQqjxpphz346DtyDBBMBjN4Kb6aYdi3KXgCi5NWUeop7VPbUjfTFIpfXO2
mbhlpNwHszbt6wTNN98OB1nEfg5ixxob14+Y0OMYffUcLcSvRT0UJZpBHzjA1mK/wE22yreBGOmS
BE7lvFlSGO232dGv5EmRoxYCWJpa915STO4jo7yMJQnSHCIZGY/zV54R0dv2fpmCIHdsi8zdWoec
oPjzqMGuAs4VTGgAU3XIXbzWddTKgCDTvrkXUSl3Djo2gpR6FNtlxp4mzCmBJqQto8wgCRTWBvgr
JwMVlqSzOwzWiJCsbnBdl7eBL5gjBv8Yvb4LqdyBM7tiX6Ov7d6IiUvEH1Ol7GLtmdVyb9pPRoxI
ZoTO0C5/gi5Z+qkaR1tpB09OND0WMRtEHerruqlhxuHQ6g9Wn2O6g+gD8ffQsiDbRRE6nmgm2sAg
lpNSKa8V8YV6+ti6ysNcVB07ZrqdSHzPg6VokRkJiV4/WyRBSRB8aKycH6rHhf4mO/2UxU79wBfR
sHjMIQQxE6/ght9yYOZMeGPfmwZnp9r6cYLbGMel/kB2w653un8027hozOIJlfy/RmOs3DTMfVLw
o3XEu3xQdr+hBG05Y/PDFLEVjwOWdnXBng7uoe729xGq1kXlcj1JxlVWpp8nNYQbJunexhxRBNqB
o548GYUQ9FFP4Q3bFzXinjJB5DnCBGFvHO1C3flLGPz4XFiCTqmUhJUY7ZZpE9ygrsba2YarwcOs
Td00ENQX8hO9I1UxMgSePTZYw9ltwZ1VyYwW0rVuwMKRFINl0NGLNn31qZOLlMUW9N3Gbi6Gyjj0
Bc1UxFBbU+ia+5rBVCfA+XomA35NJ6qkz/dS1Ffsjz8huwV+7a7BUuhYKO8xKqDcGtZhBx8KOSA7
Iu0xcnJCpjneVwn3GxLtEXMl1VvtIbJFTmSh17TXvKq4Gcofl73fxkgGMLZ0y/iuHcBIKIvY/NjD
I1oNrmEHBb9d3pwwPSCpR18jxR5oPJV/Or+jgLuLWe4zZMWbRMMVFrcu7U/abuKEeyyniHb04qb2
hVW9lPFDC4tpPfAsr6Ox2DcxknKM969zTQJ2lwzLBhP9uzvEbKDVeA5ybuQoDMkAIezc7ioyXbvW
xKhqx0e6NG4GQMZXyfL0sXRC6DgWvpM3zDOxifrAi/Zj178zhUWpzTkEBae7KBIWaIGA1vNarRj3
/FEwRwWyPlrZ7sBG13zIY4gWdSGRyfavUKtwzmsoV2bwtjBB6QjvWl+BweA2pjQ4sUz6DMhJ9jvD
oRh5bngVqUOQQM+qCco731mdWHxgTE2A4wSeYWxBAUNFmlTid0ZQ7HQ9JTxzPk05qC6m+fzDxErY
5VjKSw8sesJgMZA4xkojO0tW2slyuvZjkK/a1FIbsNyhDy7xBmSn3ApjuAF9RcKT5SZPtmqOrWpf
TaCJByXqz/CT93TO6FyvEbO3J2gwYpU4f4ySF1BToNqSSaNDZGo0BcWlQqwIgY/mlCQFJLKYrjoC
QzLPr2d89wNzp3UJdn9jVA2HFOKQIL5Gua58qQu1xhWKZTlsGZfIEABaxwSN63xFyjbgzLk+Tonm
7uvKmx4T0lbRSME1CRkTKDuCr489Z2K9oXlwCCZJ5eLF2iUbQOOz798BgUHtMEtYdtyukaVj7qq2
bZKXR4xyVw8dCc0beee5JrELz/xpOb+EHDGzNmZ2XHatk5UP0BnRKWgHBvVPZTC81DVnvjHFRAk2
e9fQja2m4fCyKqLfUK9iEbbJYeINVfS88/QUbEenK8Pn1ve3rXZJUn3k5M9uS2A7njnhCeD1F16G
fM6zh91QNC+1Ja5S8WPM4hzJxcaHl02W3FsdTqxkwLmZNt7LbMIlCwcUUy5XzgwKi3bhDKnoOYsz
RtDRMV8GlEMVstdi8UXPtCfKHSeVjnmjrOcDaetEJKLqA/hBskvbe48S9W2SIJPqQ4j60AYt0R+n
6hLl2IEhq6db+9t1WvYSHcnGMUblLPKrkaq9iI1kt+SH0nytKYoPleYSIpRrt7DBPFV33q0e0YNg
KGGv16hHcB3DA7lb2N+RbrcghAAX4TWJaGHq+SGPZqA8vZQwU1rCcfVXOp5qGX/8C9z0iU6vduAT
yYwllZEeHSSVV7ylT2UXIK+395Pq4SSaXcaKCx1o3IBeCtkwFJ21SPVREospbPxWC8IzITiGDRgm
s+x/4wDdfg7eh2CC6JRMHx0hFOuE6tSEtli4x16DVEQv4AvMuViPUFJ7ufYwptNjyrnEOsFNdsst
dutauTolbfQ+lCgZJya0oxb/ral9N32NpskLp+wymHiCGdttDFptD/YerGVCueJKVmsTfPJgsJAt
UtbBYQx0zeu1g+1eBhHhwpHMo1gkqqNtksOGzeRopBy6bgR+SZtiA5e0xqy97veO1tTM6fGYEIaC
LQkfEKUfjaqK9bMbhscIaOCP6PqtHRn2V4eYFBytlTw3pj/zx+zGwfnVIr+pWjSsteWpM9VFgWVE
NHZVySxvDsuKzpzYpwrjOaOX9gyLbRbBCxuGKVwjkAd3lab9HQHRriq9j3cY+H8ahnIbp9a6w8Di
QI1IvHR1y1vSSPvSBagVP8m4I363FGLJrkCKNvLGF/z2eRqZVyiFzN6tbVBrzbWd7GZbgXS9eZ0T
bp2S33pKE2TK3E+aoMTMOBiU1HmXXYRE+KUBFT8NnYTrjFHoAMMEEUWNfid3nGZPDJd3nlm27NDi
zr47JAuNLNX5SANMT5zoIbM/Jyf6kMgO6B3aZ4tBxqU16mqV4B96DUTOXAN/GBCWEWdr3Wt7c46Q
oc3PIXB/hxINhQv738rBnQSFl5E5giez+wzZx0ymKw9zVi0qCPhPJdVX3wzm1mBesiknfGudwjr/
p5ShOM6yX7XugpB1kSU7n56rMHu3UbSpHCck/zoYz2WHmtWb6xcPAteQO+XjyKwZ4mFtHZwOR2zk
HCc9Qk0reoKphzbceOIRuSA6Snop9NmEPOpStbffBy4pKBEC050OKhrfS3ojOhnuf06ghhCHsTzW
bZHf7ngwq5tJ+3xN0lsTvwZBG1yh3qR37FtXe1rAkpNOlC5a0NKbnWtVNd419hiUyNZ9CmPbfQII
iRnZ1duDTjhiilb3EqbeBbdRsm8sCHsk6ew89rBPdtMO17kbt64nwb7mhCDFzBcAIdawl6EnaorV
21iRp5UVAS4Awd8j7O/Oz1vyRCrozMdkoRrZveuXyfJPMgxgm6FEQOyUHONkaK9lvu5B323wsMMg
jPUHsNGETBN8ew+4NQzCPdtJjEyH54acKHQhpq1/BG4N6E2rUcCn4oxBnfgJXK9xxSAHXHVihq89
ZLVVb6ApTobvekmAdOoR8EFkN1DpGF9NRRHS+hVcbCN0jnA0B864mcwoFOjn/D1YcB1pQa5zJRb8
/4QBXWNpC610G3cXm8D0jam6xYOcyxNlLPW4OkknZE1ewBxapKUaF7Bw2m+h5v3QdltuRjbQPArj
ooMzTTbHBpwJ4604ix7AX4QPjLn3yLDAb9T5q3JHk8g2eYchQgwpUpXvuZsg6xFronfi6AY2a5sA
dqZu2bmvMfkh8rmGR86ogeUTBFgnfC4ChgJ2EcEHJgcvlXzzEcc15hm1aSrsukSlru3JKwBfOO/L
IuehrZgOEC2j+x6wId1IHpLRK7a4eEh95Vt3k9HhcVn0E3b3LxwJ2UkwSOI7RN8nja73w4qWBmz4
c0Zx/JNgpqrHWXz1aBqVk4erts7N18gCBjFU4xH/hj0lJmCQLw920IGfQ3XLYRG4g3issL5sGqNz
HmrT/deUjJL0pv+rihbzlkZTouf9xZ7/1N6FeAyQb9RLaGgNXt06ogejF0+WvFN9H1OZDHZp7gBe
7XMLkkXZ0y1i7B+PM6rWY5SpRWTOIteNk5bRrsuZr6NEpfrnXjGxzWV/fM+bsfSjCY9PZcaBn0fq
MoSatbdLZ6nPPZbIUt+w48Epa5ErVzj0Uma/rnKmCnZVKmhbuMTLMHnjjY0O0Ji5OeUKU84sEWzj
RnXRzW+Xb+rzRzzPbtw9Fw5pyJpD1RabsdrCE3Z3cyO27jhOW2n9beeB2FWY7Yh6578wPLnfzOor
1DiFUxUjANMCZ5vlhGdW2oPkPvUxmYQZtQGBaNh4twZoLARNYbtncPQMuFjdsQT5KFU731hGbt2o
4AN69hpic+o3pnTeJ2VuvQHWwRgq9BXlhwvgcWUz5SJ7TF2begTAbn1PKN+3ZoqAUMaifvSiYOsU
hvnPJLiLGReCIWY1l7IjR6RNsLe0NaVQ0ssnjp/Ez5NqPdBYEnSMWsfS4iOupoMiziywPBigRXXV
Szu58mWWaBHrLSyvQKfHVQS9CIQebkA7C7cR44OVoesmcmD8YEti7bZYUmqKrnytDAx02Dy3OtHp
7B4G36TwwGfiPchcT/ZVnJCTRgYLCBzjqC0PmftmxdawzWyWT20wwjEU+ssc04qROs1q0hwPdZ68
A4zDzOnW7MVpZQUVLGuvAbIkggLOBvw+ceNWG33U1JUCC6iMrtc7GJFJ85IrS38wvTjd9zZDcrus
wttURj+KLQkWIRddDFSDtPS+yXwwCY7wLNbi3QBX7ljjQUV/HmM3Fw5njmvOJ5y+836Ok0MYd7RA
3sAEHhF0fAsBj2zz1ImPRoJgjbXiHKiHKSAd2W3m+7hLSfAbLGBmhVtY+JPze2sl/6yFj+/VY/Wg
FheQXX4UrDCvoXC1dVPab6XIpgPrCXoy8oGjHMB71+GtJuSkZ/ugWkFkleEYG9czGLw3+p3QQO4r
XnwTQHJW9LTmng3KiH3I66il8lJND+D0y208DlyolceeLSjwGpUmsQFUjWByu87deHpAZS+WLSwq
+MLALOuNxBErORM5hugFahP7Y44gjpvmk2MzX8Vhp15cs8LAYY9LciARyInWgJHTm62hcUC7Ojte
VepciXH/FHuMgRNTS75bEPyadW0sbfrrIkxqWT8+wSEgIWewNlGjGxevuGPQKn1ojVfOsjMyB4ns
cklJjw55oldbyywQkETQI4YyBTJS3Y1Qk4yNgmTtjOrdCaFEON5AKZRMF/bkb3q+cKWh+TiQsViN
faMr9U5mlR6YSM1re3YI1MVKPUT5hF+cdVA8z2h5cKoaHTkxC6lzXVvc15psOiJnzuF0Hkco85Nl
sYFMYXzXPQYGPVZHNcirkXX/8tFqNkJGlKBzs4bXbwZWi+F5cA9eUXzT+8IxZkqM/fQhHmN3G7oa
84MeQRLLIiQAtgj2ggM3ISJx62A1hb/KF0M3vpvKoU2aZ0ZCaX6mqzq1E1fBAAkAxn55Ukkpjtiu
QoGIllDkr2Bu1VqYNjoa5++Yz5Qh0QZ3m34jsbUlwY1qI5u4CRC0lOjmjXaTTc4ht39UF11kyigT
nHaEjGlLn7uJRHBmUoUzAkfSKvUK+wb/odwoKJZMNtpnaGlyNdLVa+rX/yMZgocEGqCAwW+PACZo
qXVC7oDo9enOavORyeu1z+NrLfP2Vsv+JSzz+SBpyhBsou4lMI8zTtuaoOyT7FTMHXEFLL1RCvhU
uPW6G3Si0MWIlhVxGKaWSwUGEzyxJPCR7hSXQGim5h1Ai3lnMPA1S+zWYWPuSnuJP1+yryI1nzEq
05QwSzsI3U6ZgqBqCVv3oUAF/ZyTZYeIPV4jgGfQG+BKBrm78yRmeMaVT1MKyTopWj8rxUNPodn1
oQuZA6m9O9ebTM8/42Ew9mLeDibjtIwpDU31J203lGtNe9WC4Va79c1ZGE9UTfu4TU/twDnfoDfy
pccaYTaI43TSY2yWJo5lucJBnCIy5k4t2ayXxJ/tWMl+wRoNd0PUPRnd9CpaRNLSIsSTZu3GSQGr
XHJuhKn1MeRGgGm/epnE8GWHhBeWI8icoqGLRxYqc7ffWfScxpA9a6SsUb9g8dOktXYNBJcW+8vc
whoV9+TlpBXCJATCu16be78wmJqraEqQ8U3QEELrrBePqaayA/AygDEMdnaZXWH3QL5C3NK4GnSe
CyuYEwZvKtuXxBZx4bkPFQNPtwpjv07Vv8yW3AmtodrVOXx404TymvybiXWFbs/wKm+4ROioeJDd
m2Hbw7ZR+ktXGo7vmdrkm5m6VnP5At9l8gn7uwkTTFJXIbcfa0YVS3oII2/4AcHCRmIy5gtwOVuY
dmcmiX8IEHQyTjOtC6k4MF+IKSfQFZPsHNqHOjC+TbmECP/pLBMPemSO94iLEI5ovO34hePgJwQZ
ewowMMaKmM2i+e4NZJGIgNN9KqKzCKIZFbRR7EBuYXcoW/I7vjM1u7c4k9s4ndPHiVNlpTEx2TB0
f/BEGbK2fOyc2PTjMH/VW1YD3FYdZDfQtWKUnmGDQ0lblMIGelg5FztZo7qChceaOBWAqxQkocLF
gNIXrItaiLuzSv5G7DQy2e5sQiPeBsGEOuyABlhz9+yopuEOhY1UjBWTVYthvN0Vd1Kgz8PkWJe2
NHZLTLDhIVcRDa+jUgLwbgYm08S2XlXfc49jvB2NDTP9vxDDHpFAg2sealLkc80fB8DWNW50CUQd
RyXDdpcxK+UrNVNmtHezbWmS4+qU5T2ZAMW1aREhOmLED08gQxgStzNoiZ+QxHmU3cgD3JHFuUJe
LbZCoNyroof0riABsQErXsYOfjkT/bWDXk0zEYwh8d63CgyaZwRbixenpoxLHA4HoKInSyO/1hHp
vY/Q3c569bi0UBREa1uD+WDZ4b3AtAQ/Lb43BarkcfyDQE3D+wI4rIsRJtguDZmurF0RGfpTF+d+
L/PjmbicJxhkcCNc55XULMCKLbV/SxZ9yTZiqbgLASrPHubDYOHxZum+mWoVcMPNNyPcPdMdf56s
crh1iZwOAdz1onCp4gOm3sjSCRJKvtoWt85s4/L0IHuHAZZCpUefvYGGC+ahTyHD2GxiEswwkbFY
mkk/ysdHaYlVWob1OpWkp3hR/N7miNwThtydib4bCBpVFak+oYMjTQ95utB0swPXPQJsC9xx3fQg
MDwutYIZVfA2Ll2pSsxr+dNQozsFkZOt1og2UYPr7BLSPPzKOt7zSYqtzUTQxEZsNyPHYyo2X2eJ
PQxr39Zwq/fQyo1VPBSYJ4NbW1RkAAfJfmz1czmlSHImgsFYsG31UidR1ULNx06A7TQx3OFUYWum
sOEIwGIKQcBdEi/YNcldVzrvlgzc9cAbcpMY9o+ee95+JgsQ7zvSK4cBmZWjRchUwPqmIm8LhtsB
6kyxFzn3/KjjvDSccueMjMuKJPF83mgr/JwIf6uox/BFj5TkmEG1tvaNxWIyJ/zEgE6gSYrFx5R/
JgbO0l4ad88sPjBg4sRf4KBx3V915NurFinqSkv5j+wZhx+7USYHGmxh1Gibpi4gtY0sURUz405Q
vk7Z0VQflR6sYaCYsPXrYzVnzwb4ugYyWO/giqVMgn9bpN1j6Fjaonhc9/c+Y8AJLgEHV86rVdYK
KZQED1kTWANodFzTAa2aep5XWh3ZFNEJgU2JtanUokhCJchiHf8utuJzZzB9o1Ked4bF1oL17rYe
5bPFFHpt6FnAKiV7ryv5Ks0Id/EMNihjUjAstpIaWFlQOfR69l/U3cMuhgvFjQu7bVW4wEnEkhBD
Mh7uBRNl6qj0Izsh7qFWdKlHJJccExupgxgZk1A/YTBQtV4forIYNnpRv+QV0UMJAksnEi8g0Xh3
ThtPI0IbWeY6SwTSLieyuEjQxcKSqcm6ojLvCPtLxQ+A1GNZVsAxJpTotuSNsFjs+3RQ69FWM9oc
KE7hl1TgDqLZ+6YzCXy9Ll4zzkZWBQ0tmQasvl1SMBFEd6gHxvscDQlxVcuDE74P3Gd9q/vOTJe2
IiSkMgvzR4GJct3AwdbRpCzrEAMjLesg72MmcuLy+2D0ll9Zo7ZXfXYqZxz6WQClbBpsxksNThC+
zC7rcTlPV1Ri5D9z3cfqQhb0BQ6Q2NUxF+kU1n4XGk+RplGRFWjf3BuHXbwrxvRitfXe0lBXkF7Q
0I3Rks7O39pND8Cz8Umy2idZYniemY4zm+mOHoJrZg1cnyRJoUxiMD4aXX5qsmxnzSDqrBnou0t0
hjNK7zCjS9frELvbiO88mJlBqZQsStZz0K0C2vMp6qktiu+xYGJVcFdMavsHR913AVVSWbRJxkQm
Voq4ivBdSDXeObMje1O4MvHLKdxHdfLTsRLmleI97dFSoRb78gTJukIATFVuACyuiBAJ9N819rRd
GW8oZesjmKR/lmN5T03md8A0xyAI6buyxjfsjgVTqSHUnIJn/uNlCxlFh9lz3kCqeSTbjuDX+vRa
i6r1257oshJcQTGhU+vNe5/OxxSr0tkuMGOSX5TsMUhOxxkXsy2H+BiZn4S9Zow5ymzbe+jUimG8
mVGAwZywHUYqdr6WZclT2cykLsRTjsK7AmMRB7CwlweKOYtAh4kKUGBXH3p4S79fqKar3YTDyYk+
iX4tyQRi1njE3FGJ/e+Hpt2rfThbPlICfk9L/+wssnDHKDJOvw/WMP/3Ef6T/z5SCQPuVegU+k53
l0UgzggWNUbrNKd5eZAVQP7fT/Wsmbz17+e/XwkSS1shjIs3EK+MY5ln5rEdmZLjaOXD33/kPmUe
TSGmvacYUpuWe/x9AGXC+thOcpNVLdvkRdLtw0L/nnJs+livUIMNl9+HcUR2iSiAz0V3qMPBPYsi
H1EmTuy9DP3cqZTT7Pehknw0eTuA4epIDBRzyOVBw2q7aRpob//7tiqf38E053tr+Wb/+3ezey1V
lt3YGCiSN7gFTCxaQmC3Ji221KbobIl8eKVDeK0qeGMphpkRs8xjP6ZzfrTSNLqYNWx4j2w227Dc
T30cz60T0myYqDrAYIT/sGlg7uwj7q9aQq51mjiP/IVkSE8GmKmsjs5994hxjfQWEVcHYodnkoNx
eQFctj5aVZ7guYp/dsrKqcmnD+QREc7tuXtMDeT6IRBYjAkyOhWu3hziJIpPodn899Hvv4XLv/1+
hCDr2pQWNmGUna/wTvzS4i+RTV5vIHhpx95Grc3cSbz8firg1LIhMc0Xq8Cp8vvV30+7trUPQ3ab
HRFtS9nL65hIubUClH9oeEe/6q3pGBoQKsxG8mzmse4bPLHXhJt8N4Z4vUTx3okpfTSES0ttRXhh
yVgKXN17U173kxRZ+re19O2JEQTPOZiTG3cjiDIaApYSfVllGOrgDjhc2k57LmNSsS2SJUhhcMWJ
3mNNZgFEktquaXCNO/Qf46qpxrj+/0egDpVdq40yg2bjLcElQTxOhO9Mf38/m2cctZQtNq4R99Ug
xu1BBYH2bNQll00i3aMb1frOqi1INziOLoqzKwxUe/19EBi9AXnb8P8zLDkJInPWdflz5rZ/CtHE
/Od8RmEQbokD0H2Qa2Du5+rZm0bgaEJTDyTN1E+zZV1UaqYfmmtQQ3jGK+kw2jrG2vDRLtwi6tM3
iy76yOTA3UyQtj+8pHxJUdfc43Y2L9ChMrSwgzMHn0Mf7inYTTolLfDdOYXWEPZf7Emg/4rRpVUe
9J2YTIerE2Qb2IJ20+AQf481Xu4WRXc5wdOdZnYbLuFXvqm1KWK2KWaFRd+ZTbtwZBSR53a9a8zZ
uUT4PN2KfIa1jmf5/9g7jyXJkSzL/kpJ7ZGjCkAVQEt3LYwzN+ckYgPxYOCc4+vnILKmOyMqO7J7
P5uU9HBqMED16Xv3nhuxryegnHdDkRMFCMMayUVi79l954if/cDrwXwwbRrbqQ7/H97/a3i/B/D+
v4f377so//purKKmee9+QPgv3/c7wt+Q1m8AyJT0bMsU2nEd+f8Y/obUvzlCefDzlXYlx2nr739D
/N2GsPMB/LvCcT3PdhTyFc0PbIgmXz4lfsP6YVu0mRU1juu5/xuIv83vKIt0Cor8+OU//o7FQcNe
0ZYjJH+j4sD8I8IfeZfnE09567TebgjjLxbbxW2N9G0uzC890hDyUiz/5KK4ncyrr5PqknYQgRpO
R0DU7GjXV3ScO3C3yEGCD2RLV3u7Q1VvAjW/AeVyYkSqtzrp3JVKWzqTYx2fdeFauy4DYRT1BcZz
vOQHG7HzLaP4zdyP4sgBAjB6gJmCgVo2bQWBiHdV904HpL91DAKfcbmtLTUuKrc8O/7hnbz7/QL8
Le+yuyLKW8IKlPuv18Umts+kIaJtycj5x+uCujM3vCa8bdwu3mFVouebjUT+1c0ngGF706RAD/oN
HcLi4EYl0bJw7t2cU5wJOx63yoy9ypXkBumMTPVJbizcH0fbRZdezt1FkW5aVkZ+KSf/HWgoyeEO
WnRWqTN0WRz6fh9fIpunOZzBpmb7enI5bEw4wlWIhRTM+CFx8oRlpxoBU33SSOUiDfky4x1fz92A
/TKCghiZjbspbEvsOpvwUrcpbz0/pIHk9Ze6EaggQ5xRjvcVdqZ5imtk9cKpXsu86mngWqBGjNWv
r60t/uTamkI5tjAViFqTWIs/xkaAzHPnXhtXfw6K/VA/NG4GgWI29nYr5FGNNCQxGSSbqGKTtbZG
E1uvhhZPDlKAtCqTx5GOcUku8EamobUalUr2LLSkCjoZ4q0M83QhaeXAJemRJ8c3i/aKPNl53ODL
R/ZEs3LlMGHDcuOmuwaFFKcjXE7poE42TlnAAyawQZ7PO7+16byEnF7t5sXmYVn/+mKYy4300wNo
25gqHaEtE17tTzea51jTxLwYSEu8dSoN4FJXLhzWbzb8X0JKawwBg5xW7nQP3/yZPvKO8/kqi0eG
AWhjpwG9Y4sMO1qY9PgEjHCiz2TG5W42028Vk/zN6JZcF/bn3+NcPo//Fnwt/uQpkX+yeti2Y0Ev
M6UtPOun1aOfpQGN27vGWeXfyo7SFBZnuKjCsxQrjYhAkdDGIOeArIZGnzGN0d7ni2iHNp9/fSW/
L1U/XUllCo9LSLUo6U/9eFtRjNTsetGtWZHy5Cqm1kYPmdrQHLozPPbbPCCbbfTS4hEA8qqBfEI+
dPU+InsAMFzEz9LTd7ly9qFPd67Xzg0ZiN1KNjPNKvyREY3/i6eM6x2okrF68qvpLXJRZDnoPjet
RZkfan88WSrDoZuiPajEDaId/xgzHqMmlp8Q3/qrDJbqkfl6vvOVi1rX41EzqKx3Q0VbGrgyyM9o
uq6lBVhXiglbOVKLS5c+KUrREKXXr6+c9WOOy/dNQCNssCzPVmrZdn68cglHvd6u7WtTDOWuyqhx
YvD/fe2qAwP9bTWgI1XIRjtjkcA1oE7y+JoZsEdU2DN2G7oVnOWbJKEpMk/+tJ9jAiIx2G7K5qJ5
AGdtOicjI4nVcTDzLLxM3EfjYSKOaFTYKQ3HAMNjC7Tamqb7oyZOjikAwmwW1WpV2NzTv37Rko33
5wfPAd0k2EIt6Ur7pxfdoJ5GLC2uKXr/veyRTQu5J+6ckSz6blR7Ubmb9MF3UFHd5r3Qf7EMyuXh
+Ol+ZdulOtCoFS1TLQ/XH9JzmtEk18u3rqwsFT3q+JtVHLRhZ7Dls/tc4MsbMPD4sXjiyp1UxYrG
wv1X18H6kwWItUcKyyZZAI/mcnP84c8QQeqk3iCuYZPvLSLAtq391c8CGvtxyCmsq2/MpkpuhlI/
QBN5IyLdPrUNdWhJvOvaz+kYRnWvDh2Z3hfk3DBpGaPM8WvMWQcFHB0+p57NbUa8NURvJrQGcc7z
PNnEXBF54lk0k7QXvDOIO0A5t69d0LYbrSy8Qy2q3l+/786fvV5pkuyJ3sLDjfnT6w0tw5wZUl2r
aLwbsFagOS3yZ+I9S+VOVzLcCe51+40hcve+Og2zxj2WzSjwh2Sv6vRUGdV4zYjUoiHDu1EKlr0R
ClhSuNmqw+3vmXh8RfqlaTF/iLq5lzl4u3EyPkNg58xtBVhVigCQYAkI0k/NnQKuvrXtkpQZqQ5m
aH8UnKfijKADWZd3JQAeeqDIAtzOzuhGKvecFgCqrElDZQi8cdtp70XtfbjMR46BCdKfc0j09M7v
hnZDXq7i9TDtN8kPoT9PTkcXRNF5mON0w6hp1/tefR8590Moohu3uTpPnnurYR1D1V3y7+yC+LC+
PLr5nvl7uUsjrAb22CV/tRv+yYbimJ69FL8WD59eSoc/3Iwh7LwgMrprYyF5Ep6Puk8WH3Onr06E
UbFtzKPaZUxQ6xYOZCkNCMPq5Ob5PnHrfNNVZbkrdP8SR2m22DnWoDaiHdq9fI/aYAPZhGXc7UlO
9tKbX99Y3ze7n59ntSygS0ktKdJ+/NvjwSVfL20XiOc7lUd96VGn9b1BmIFDaLNQ05MriXfDa+E1
HTpizqkNn2sxwNeSKUbBjVHY5mvRJQfEb9le16Rhl/54a5AIfg0AETCskoe4zt1NkC88KkPTg60Z
LDWx4x3MIUV0kTSY4c15+c5wOP36Rf7JTsGhw7aoV/B8OfKnhwfRujn5dXmdBnYCG61QwFa5npvp
vaySh1//rj97UDkdSUtSX0vpLiX6H+6FMnVBFdX5NcnGcucb0TcDQeXu17/jX4oGezl98cCwGNAD
Ez8vwllhClJazGuCymVVm9hX8cJ46MCjk0nGNx4T3jqck9SAZF20hD4n1A5JQ9CuMi9GSjlt06nN
zJZGRBHubRxmAmkKwbsMrgLsjYxP7WMRIzXc+t1U0KkgC6bt7EejXtyKi/95iu6gXxebXkIDaoOC
enyp32putJXwbnEYYHmY4EfOGV8wNuVzyPEInqFCzIJ9cD93HjqlSlBCWtmlVhPNWTU+lNgy8hu/
bzhUKGJJ/+LaObwBf7zhuXYuW6fDwdG2FUelH9+guZR4QLLq6hn1U0OEwFn7RLJOsu4XjcS+cSD6
eDBDoFFGxFQtUKM8n1+sNH+ZdCovKS5tV1jigBLoGDY8o8pN082QFWJXTQzkrXpjlZz95ng01nDN
d4bNe+PA893MFm7sQLuvpeMDlNV0urQRGTtUiARftdA4rJbkZpT3QBrEWRXlfdFEEb4Mn8m6AdGs
4JnbSZhJOzSiyaERMXtcL7a1034oaupGPwA/nuQBIFfK63Cj4w+coh3oX+6XntRV3PvVQ6xNdf71
dWUz+pMLa1P5exBkOJv8XI8VDZZfx6yvTgwCF7yVfJiJUZuzEvSuK+/g1sNdKsbf92JLwdbyE+yc
fZPfo/PoaDbzSusYrp6IbbWNlO8cIS2UiuNkMCAeqkiEOrqOtQ/jLr6pG3eNfm6gKAc3GeDAXOUa
ngQtdSzHzMpNa9EQz8lr49nymNF5u9DAQyFmf0Sgi10OF/8a7aLcJqlDRj0n/00Jg2jVu425Tmp8
ZqP7CaXX4nCHvjPgAUymkwneD0iLSftAR94FcJjcVW7xnmSmPiSt/uo6pUFJkd0Fc78PaYACo/Xm
c88mJecFRtw22D4SxTRkoSbtSgdcd5dMkseZlxMQ7FNWCIEJdjvWyMZJWh959hRYlCrIr3TZo0sY
F5+n5cgVYZGdeh5FVUQPdOk8nuX8VA3Q2fSQhZeidT67oIhhlzg0sgNxkghhtXVqxPhGu2bNoeIr
GoByw1Sphp9C6q0uxlOFFkVLIGkhTzFR208kqCRXwuWCtSWiYs2idLTyuN+Du7YwqfhEBdu4+QnN
Y+SrlXckwW5jOVl2q7LyW2kahzzIzZsyQ4DF1PM8NeQWDSPoxLK5aoS2lpbr75UiepLgL8pm9fMO
sDz0DN01DVhB8+nnHXouRxusWnY1kng4uA2rpj9F456IF7TeinQdNTAo1SDiVmjxjSPBAU++aKJ9
X9twF7TbbcaRp7gMoNmU4lrECAq9vvIu1nLWRWAh1l7a3rqTTHYTZjO6Y1849TqnAT++YSj/Gmax
5rH2uFDWERShe3GJfAm7fjw6CNWzDLasaZYk3Yu03XgcC7fDciNOsfPoa8atZjffEZ87HiIPigXp
MPRFmCP1dvQVzQEyft6zKsvLnTvCj5PE48xEGm4Mox9xnLoF7waM87946n/uinBhPdtUFOJSep7z
83kk6oxQWbVBN54QrL6LM1AUvbtRE9nLwoH7XCLrm5/F1N4o0BZ/8dt/7nctv13R8HJoRlj0I5fN
+A+bbU1WoW8o9wac2LoO62ctU4jouNUYa4O9iFFRFLHeT0v0eqitI8SyaN+QNE7v/+vg0WOaTOuW
CBN3A/MaU079V3/hn+w2Hh1Px6T7aXL7/XRew3hZRZ3n3QwhcWmj9cVNOuQhxfg+tPwpRSaIdC+Q
resP02IE9Sa6RQxIyDpg2ZkCxsUBagX/6vk6/4udkMPivyzZnhCCQT5lhO3Ryv2pMCJ3NU19cicd
mKHUiIv0cO6flNHfCnTl3NbkYDSOTk5+6E/HMKvvZlokq1qyt9RGfTDJJmVDWYdR4a7quQlIsGzd
lwTWlQtDlzQYDD1xiiYIAl/quRcgaP52QnW+Lspav3TSA/Q6qG5LhB+EKw8BCkYtfQgCNEQ553Fc
usj/Jl1353guspc05gF06964IDWXpbDQhFUSTFm7uBf50A6ldxAGRTQWus2sZsCHbTc8eeUtQIPn
TOagpZnSHweDHqk7uuqD6yBTZSb8aSZUIIJxtEraCJuiaee8uLRddyn2AZnhPFWZtws13V6iCkBk
mEwP5eicZHtDMeOfpTdlexfTYTe3B5PvIOoQuZAa6m09oW0XlTWcGgMSX6P1oWvh72vv6nTebpxh
vpENd9cM5QDTVQ+HrqkO5E3ED+FEWJgJjYwxdFi+5AJ1WN1N4U2Pp/YFkOuT0cc3I+X9WwvUy57c
5OD1aJ9SO2Eyk0fhfkrtDEVj9hC48mtf64NIiDtvcHxJdyZSA55tKDIbnFWDaXFJHnNgwg0Ovjvw
K3U+XezAfEhc0lvdbkYZC/u7t2aCBjEHHuwxk/sZTw8qKIX4dvyIqvErYj8k8Dipd9D+F6KkB3j/
jq307HpAXGvdc78PCOcN4Z/GxoaJHB+s0bzD+LrFa41c16BNnUfNw0ByEqw0XMoWDN2Ik4aKzS+h
hPVozrRgnBKWujJvW7uDIt75tBgj+5t27Pq2yxzCpxgtKnD7LTYq1jKxZmJ3Tx74Ay5/OuBz9lrN
8TOlqtnhCOQgbOvPheU8usP0pZiBrsx88zDRobM5nJBajfrP4pqxBT/AFqDNj6Ii7T+Wjf8RWQ/r
T8b8fx4+6wEYLvYhZofuU5LVNGY6MiAdDzED+LbUglLhf+iVPqFOWxNjgJ+3Q5LWDsE1HLqjX/ro
l9v0xlMxE9L4E5v6axjry8LRRbgAzxir0eAvSNlmfkxpxkPk+zTi710PNe5/zJsfR2FTGzmRf9XZ
9BJxIwH14pDqzczne8c42W7dHTKYVZNlJNu6c5MNjn4IJKSixLoADNbCuAgdoH/Z7M3HIKRVin3s
BpENlA6jezVGFNysgDO4uQXmDxufAFZGJkYTlOvEQPQEE+LgNKO6egw0F8xiwXWKLYcoeJ6cuCIP
oOy/DIbqr63iSvbu0e0k4I9CYoMme8kerJ1bzMHO6VIimpgXr625eSxifO+ARPIQBmBRQlaZQINa
jjxNvdVeksKAxELxuekZO5dkWo2U++mIh3hAypWVqE0YTV4reyrPFUalwlDQQt0w2+JMzNe4Am0i
nxZE3XjuZ5jQY/DWZ7ganCj84NCXXZtVdpvTu4AdARZfApObmUCRqMc5xnAvLfPOTVyVDpGDKapz
1yo39ez022Em2XKOvwpVYuxIkZINIzymenzRTR0An6hA4hRrhxVkQiuA2gTKQPjFqFx7E5rdTRdz
chjEJyOdxN4LXt1AIWjMYhyoJI6FOUyz2J8xABD6UhGdzjqmzobVvitcYpy838zkIdMMsqIIcKkh
xW6uQZ4Ytfg2hPYHEGzJ4vKVHE2ofrvkOQK8tHZK8H56Njnz+TGtNoxhQ+NNsILUY+BO8cGf2EeE
RaZBUHz2cAOhCYbz16bjKyv9q1/Gw0703ErB1KGeaj7UrvMlNqnfswbba7a4eiNYbul8Moon2Jkf
QLoFW488gChJXq1OZFvHGDeggZgqaGIOtXzTEvtBF9bsAmZxyBtwTqgl5TbDcneLegJ4yAJQ8lM4
ZgtAFxT5sHJajTx8PLJ8GQ8Ybz/RUGJwYoM4jEoTkBSpbug5PkRtQNqKXX4raBGTwtLuGkTXmIT7
L7aFdKsZq7WbSJ5dSluIh2O919J4sZMsPkl9W0PhuYnIj5vBqPPqEvNZtKnazdAZx+bd1PgMKz/I
8P3W5wLb68mHL0FO5kBCXxJXj4xCPU4/ECKRBqL9xcPJjsGC7GXyMIGfOIwWrOApbRZi0nDvVZ63
rA7nZK4+0DG218Ui3A2AMKb/+R8K8AKqOf7EjJPGGh7DjCSWN9l5n5pR0O9n4GHhvwaSEYpplSQp
ZJ/lm5rSjVDSLf/7/ccl7fhKe9LZxgvh8ft/RA07GTI3zL+BLI0B9Me8/v4ZO3XzU5O+16g5tqIu
39REn5uGcUDBOBreashDk9fTbYnQsSv9GE71t1bfT528+hI/OfUQbWV+/2yNx4xQIkzCJdqDdjJP
ee6Yp8lVL4BuINub5gewwQ5HQiKyXSO8gAtfNZF8haJ0qCCUr6zMvn6/4l42Zic9qv1g8g1VoZ7G
JQxTzTt7QgIkjSHayqgyHs3lIZ9CUa9q1s4Nnjn7QwRLAOb8zUB5fhrG6kylNT9M0pvJLa2glHk4
iAqg/sykmFbS6ezRPXHMdQgBsobX1KTL6WmHssAcV3DgFJp7omUIyqP1VjJmdYbevkp/2Fpieqqc
rj56+zgpX7y2i64upkhXu9PahaijyDfHGk4bQgDTrAznLc0oOUOnfOjwQy7m4m9GnefPzLZnPMVE
QxpDvaMfe0c2nVxXE5AWx1JvykFqPgvzJQM+fhc3F8fG+1gzue7DqN1wGkGLbFvZom2nx8uh9oZq
F20xUXZbL9U73TSfMHTyOm3YN0gqmfqW9zJJXyIr8C+idUk0cqpdlPVUNkgM1q4IwPkEAQjLTF0N
2Q07+D175uYfNOk+R2FAy6S7RladkneemMP7cgou9Ww1G6dXnyosDCDWL3Qr04NmD+9ropumpvM3
adU+i9zL9vZn2adPQ94mO6MdDqHvEHcSOK+C4FDGlTi9B+uL0v68gZyHAlDFYMNQCIYlJ5qRAfEz
wNEz8R0954vL1DkcgZNTEDk0w6zgoc2HKwFfawmbGptsQ0+Ue5KVf7hqatI5rs2NPyEsrxmpTdy9
5xBt9vn7/zmtma1nm/Yw93gDvJ6NipiTVzeXZ9UksGuLmSAk6EWOIrewT96jxd6kwXuyj5MgRIbc
26y9rRtD2rcQNpBFWxykFUA7i4SBaT475lNX7gNrfPQwAWdT0ewLjv+rmZF1EZWKhCzraxyK9Kx5
nkbWm1sHu5FFxu26DyCZJBbR1qGkVxiOmK3F8Fy6KPstFRXf2soub6ouOTUEhN5DG3sUOTJrOcX9
2zBHD1ExpicYJcjWZzRAOfzDGxgCCJCT6BLkNekkTmVuXJW65wQtPdEKr98FhaGV3WQi0/sMUnut
PtXGe9cnMZzc4crH/sWtkpUzig9x1A03WekwmDfLUzKHDwNBGuuABhT+SiA0ngHv3MG7jqOoP3Y1
6lMzKG+tNhM9+8/U7FE/7ubGODmTGg+YRtH200U8OjWv11CJ99A60WcmouWOlD/M3WNJdvTIFMhy
Nng63Z2f4rHlXSxWBfbHBG6N35MYppsXAOKItxs2umhoDjQMx006WydziJ2r2Zu3KeeDS56b5joT
lNUuVTbjWOzBo8CzXvLvqmlAknR+tG7ZyxBXGbe6HcXBUDxntS+6DaXJrY8qHmMbwfKNC1NRaFIc
g3YdW9SKVBMtrIfZWks3uqYZ5NUpIyVkVGgK487ojwhDNtqJ9HNvTgA1ND2GRCUXo6R/Ryv5kgjo
tE4bPeZD3R1TfAt91LKAF+hDggbFVz6b+9q236J+rDBFZx/JemhOkPa3xjRtm6DRD6HRnSPt3sWu
4d+i97+EDigDY7CS61RRlrFMWgBlLuCiH1qlOTKDeDwkaDPWAxrbqupOLsJDQix79JWOp3cppN/V
bNIvtjpTboukhFbQLt01JrGzVtVbNqJI9432DC/fIDQHti2j1iXsRk77NH8AMxY9J8Nw8Jh4gV6V
Fc4O/KBOoilUDYi/HTGdm8qLkKWHpPKptM++bwP3ReaLOw8Qu9nW7jstB6KBeXsi3wKNB+ZmTQfp
oeRkiXOhea1x8S2n4XHnz6z3EB2DD2HPHtPdC9Jx3mdxRwRnd+p7pMRBl3xLSJum2xR453zJ/xJh
9UXy6vfCMlmwOziWdu98jjAMJMBAz00SwJRX03PPW8njC2vdlcGtIr2H80dxsGUB4A4aeqWic4/L
qyWPtdT5eKaSmchwtddmJqfjnLDu1SH1VERbkGVd3dgGyJNQ5weRi/ZK539P8DnDK7N4A+gR3n63
Mwa6uM2cLt4KNK2XYkSHKBvxMXI/Svg/lwHi9Cl1CI6ZvRNderFPVYjv0iBYEoFFeUor2qDjZCdg
s4EseqZPhKmodhpD0b5V+WPCEXdb0iYo0o6UCnyA27ap/YO99EqmYMDNicpfKXt4SpfmsDWqfl2Z
bNcRK8k6zj0uPfZ1Wg/BB9fCpDACoE5F8WY5vTgE2nkyTcJEuUsbas42uppoXNZNaXi3dLgvcZlf
GzVHr25jyxWC2TeT3s/eXhYFxgUReBwiNqJNaDBr8nsE80yl81PaEmT4LaH0exzJtXD1kpZu+MQQ
wYe5jz1CKdFfb2TrMkHNAjghLEU4ZXn1OHeWrKY71HbzpYyNM4b1WyvDUZFkoX1KRqyh8F4w9jQ1
8AA/ubAQ0jaHLITwurNXBezyLW0ykxufUMS4DcgnSSVIBAAZBHnMBqiLeTonHc2QHM4wzen00onu
NRjiYatKIh+H3kgu7gwyU5GXhfHe26sWdHGWNP61o6XrOLRUQ+9+aAmmZsmaZjM82sNFqiq6GoWl
zvhYbhpfeGeu5bbPIxqlcOs3xEyfvDmG+23EXwkLAR2cJLi5UMc8mWSGt3VDAoLU+dmqa4TdZCFY
sdGfi6rZ1RGcEpVGB5FOw66uwnijs/hA5CVq6QqHtj0hJpop9za2nSNwy32DKGgHe9QYKWzH/bCf
hvEh6udr4Ab4Y0n829KwzNa0kQ4CwetRSuvejoZiIdpE+7KL9jaQjRvGCQ+J47z2MdrjgWFHbfCp
VhvpOq41twJewma6DAxCtyNFxpJnCUW/fOfAkG3ZZEkzBTCyztxPfUmfMjh2ZRJda+RAjcKWJ8JA
nX31qe9SRqepCX0f0WwJzDQusY94sf7ocZ/tuzZ+FV1tnXNcEizGiNjzl7iYvAs9mmvQcAxGfuRs
gzAwDoRYx2vLmNVhufiI7w0MeFuv5mRnCeuGQSyHPvp7Di04EszwVWoNwjIKmqOdWm/4Vuhb4qI5
zB6GRpwSvkviSOVV5U7YhBunPm4BbiwMJsGeTOjsY9CvG4u/3cjkTRYXJOqGxGHlcLYAfxzM/o26
3rsI5Bsrwnpxi3UQHKYm+QZj/lsNQH4VAI5Sqjb3QzECaSjEvg19Ivowq5Qp/H88HOVaFKegK5l7
au9L0FHTBOzW8IDgPuWzQbwfxqdtmbyNsu12oZ/XRygUz3Cu0oUhn9wkMvgiU3y+nBZG6IjctuaT
3ZL4wClp5DRbeyx99S42HYKtzPkKE/CzzMFlIDKvNgH9zzuJzInAxbIayluStrzJzO44URzUUCy4
HwcSvipOkAMyVNM+ZDlEWEdQpysxjGKJFgi2NNli9j/+PYLdAl9AXpxKds9J/SxLyjqjOjd5bh8y
rBw7nEb1PlG9cxsIBhhkCBP+NxfevlGqB9NsAPoYkM0XlK8nbzAffV/ST2zsC55GwU5+Hx8Nuk7r
hkrubOS8k7UVklVutWy00XCeBHwBDOUIWmlID5bGMd9W/capSR8zsQBfo65+AdDi7wJtQEht1P2U
RNHTMBUXkwRaN7upWJQOcwsQvMn7OwMu0lHaRCAwPIVABp9gr7vpUppFvS6s8dPM6WoT1+zWmuis
gQSmI5LSOwhl7bYhxYTmWowtSQzybJ3aEjWLXzblThfDQ9fR2zNAiRWhG2ybyX4y6mDEjpwlMPnH
F4BOjLZ7fpmw0ZimLOy59e4xoTrknvE82MBChZX5j0E/LDTi5DYiOGIVQpNB1ZNAs2vtBz3yiMSD
mE4ubtd0YVnrOmOMkJIknczpQ+UZzaMLYAKDVituwWZ+jgFak7lmPvN0o0I5JWYtPnWVS3BEzOpM
SBCHtxhsy8zJrfej8HZiz+fxOadJ3uNuySu6InrHPlJuo34at7AlYAg3cIx8b/gy5/ArugBGI2EE
83osJUmBYPHoGXGI8soFoM2mlZSOdSbKk0uiRXmYGuPoN8R4BYSGHRi/EukQNNVmQN+NSDi6+mN4
Quqbrj3L+GrNrJlTErrHpkLSYdguPgAaYkENNSFq5l3iT/ku5SC6sYsk3dJxQoyrhphBJ5iLKtZn
l0L8nlCKmyoelqvaPs0QxtoxhBZUh9ma3holnWvs2B7k2uzIh7Ibks5dt0I6bU53HtOBvRtQNc2T
hy4P/ncucfRDzA42raa0tQNjuJVZ/2BP3ls0JKx/4WOcj/oYBBHT5mWkNhvKOmU5v8dU/WvYJbu+
IU86B5bWu311KK0ghGYL5R+fOrOIEAYd+ocVggDMrg2jPxG0u0iO+6hmGDiJ2aDCqZItvstgrRuF
jbYEI45z4jlRk3VKzQg9zTDfCwlMLbUlfFmP3CzX2zhJnz9gJPeLkPwY8dz0Wl2R3K6YK3QnNMdk
jDIydFvmFNFAe6y7iUzkCx2PCYFGKV45RQ0UmNW96VXE0Rb1yzgw8RUZenhwEeY28qH5jAnBtQTd
BLsmI8iq4jx56UrzYQKCQU8S1q41hpekTO8G7AFbSxrxNkgwWeMmKe+yPn9FO6Q3ndDmQ9GqVY2T
d1NkMAsKM572TNg8v1LnlsgypBvzCkbGSQKSQGBr7XycRRfpQTkEWB1m6C3T5N7gRLOBNoEJHsqB
kRFs67cvxjJ1JaD7MzsndHKxNHgrEzGb980bG2TDRu4fmCKt+xnII0Sx36di/+cHeXDzj3/n489F
OdVRELY/ffiPw/Zh++/Ld/znV/z49f/Yfy2u79nX5pdfdPO4e/r5C374ofzaf/5Zm/f2/YcPtnkb
tdN997WeHr42Xdp+/wPQNy9f+T/95N++fv8pT9Mv/SKmYGr63/tFHob3/Mv7H40i37/hd6OIJX5z
PS08DwEzjSXpIKYZvjbtf/zddH9DouQQDWRxOkYTwmjxnzYRQ/4mlIkdBEsWn3at5XP/9IkY5m+u
bUpieVzNRNJzpPO/MYpIoRf92n/JfVy5/HEWwklmsChW/0WvqtrA8qTNCD0BDlSZxDuwcl4d71Nb
K0mK6pxvmxlMs0jmfa+GYVMwrfU8/xEbwYXEs+IIY9ZeVcWr75U1hn6krrUGi90HMRA8G1u/W9+F
HZzUIGDAwxSW4W1nXpibs4dG8YfGmLCkZgd32TcSr4WNXBF0mfptczVp6XlhcnaM/jNBosbO192X
RMNSy10MuI3vmReMYzvHGPBq0siVMkZpQCrFB5J5QtM/gWe8KBPpJ0iZYt0iqgiIA5Y2xLHcpJsV
js5GYb/ubFTSQxM+jQ5DjrFHwJk0xTNkq8e2bB8l1SNVy1PRMXlUbvNVmM8AZQg9s/xtLpvPgyxx
1YxABUFnMZIKGvLB5xk4PDJPJ/DPxcIusuuHMAwPodUTqOsZnxqnf4TQIDEUet46nVqoa+oeKeMq
A/e8SqciuFqR027GaGBIElQthV+U3qPXCJHkFwloiYZjTHufENdRTtZXdznnazsAiScAV8xGiOXQ
BAMZVTHUieixj2jALqpjn5x0mWEyrk2L4RSTUR9CIPqYApIAFQvAj5X0yr3NprrKR8obgqY5vnwo
iZJfVZKjHRIQFKnJR9smCTpm8LqFHMd5ucoRDhFxNYZdvE7GqsXKFoAXnbo7kNfvQ60yoPHFsSqm
s5PlwClcuof4mOgvJCBYKn0sxviYt0RKeCHW96EmVTSYEvzpdQ2qGYdl8Al2i8DXGUdryW1IZBvT
WOj+fqanG8pabO6Cvo2mCBF2vR9qaKtdhyRzOthmgMQoGl/SkAWXzKBJxo+pW+2UhrI828+qRgAZ
d2V552eo9GrUVaQcuDuN3IiCAAWcwxhLWZITGbvZNAt/Q7gBMrPlFsG3LeNiDzr9FdMqwSHV0RXm
Dc2L+7pj3EbcYkqUTAc3IiVY0O04EIEYPSvm2nvQbrsmYg4eedYh6oNmj1jvjfbRfCPJCNHJV9SA
8zrt3vysN/eilP2+q3ARxqkDQIJjgWMF7gF/6y4N555GDbAVQEkzsTr/l70zS25caZPsVnoDKEMg
MD4255kSqfkFpkxlYh4D8+r7gLfq/7vLunfQ94EmipkpXQkMRPjnfty0xF/RBuFi6tIfqCwfoTt9
YG9d4QCd1p1iJgMOYEEZNNKPeyUnrxyZMslOr2pApfb1V3fKbHALAedOUktTR8FA7+8UR2JMjWHO
nAfe7ozCS5FVer1/TmJyNqrLtqLtyIia46WqgHhmjrL3Hf0AVvrt2esm7C6t3tGHNRF/QdqwSxhI
EyArelrlJg1qCECaGhcZGzy7HNmvGTLA+oWibg7TwRqKL0wU7IIgdzO4145apgEc7YarmPuIIVf/
qQxyp1lkHJ2peDGcRq3srsz27H7vVfcHy9Lfdq4ddPgS+AfMjyFUbx1ny0VD40xW53dBfGDV1M1f
OTHxY4d3gvMzT3U+rJCpYqe74b5W1r5F9LuLzoL8V7wOWvyVB+WuQbsfcwPoMkZH3Et3v/ksZUxJ
cI94a7TaUg5EVozQPue0wFjpmwWgaj21rHOmitCTPXaiRVZs9aA32cfEMaoOVgRlPmEE+IhrOjQm
M3tF6d8K6W9dyfywNolcOdAPil47FQzooRkC5QVvgEmTZDFDKygAzrHxMWpGnvsemW4LJG4UUJWt
ZWCET73Xn3IdNAA67TvIRJp4ErvYeTS+LUXhnvSUobZgy1y/98D3r6X5Tfl2e9INE0KJC1okrpNh
m0fw/zm6ZwfwdmAnaQWlxAlPd/2lBYjZTAM3CYsjhjeov0VTnd3E2Nc4ZLK8veF+e6c0Ia5wS0vN
M5bMzSlaFxWxLtmfvN9pzGJI2J8oi6u/5uEFPzmXr6HH+y8xNGKRjJKRp3YAr7vt8Ccvms7nPDH8
iqX1W1XqAIlnZqXkW0UKONKmcKUY1jPTsKGGSEHvUTVBI4JLhPK6dIGNL1OKaLDukfXVzXkhvLPh
FBs/6J8pTrPOdjj+NoEc+Ijg9PhM95G88TLj2L02nHYfF/mWnewTeuVNtba/6bO3ylY/o+4MTw5N
NWfGM+MyVH2wJq6ZHy3T2cWRZ7zj1jY3Ws/Fm6pmQrDkn20AsM6jHtiLntUBSwZ3VLIclpL9L87G
nW7l6tr7QNfCmefjuQ2HJ+vd741hF7YU9NScJ4kXXhyfBj/iTumCFGW15g8mSztVEWH8Wu1jyDCb
2O2hjOjUd1MPGRXOZ1s7Au2xZwecWTfEh8/BZYmdrA74fItL1e72ozkVvNHro6PD/YOr9J4ZDCpz
s2apErBSbWcnJkRcUyUbmdXvbcHwfPBz/ThZybAUzsHKcm0dIXErLf/ThkAjqVejJtsi5ZBEdxN4
9sYcnssW60upeyQqw2sKY2ARevkH7gqNdbPJIZaSK5zyDl5zW++YYO4p0EadtgsOXNNt6i4CCvrs
vtBXPrKcVvOqtUmJvEB1iQDP5LHY6BT/UWpSHmrhhRTPn6boGhTyHitvWVblJdIZp1IdnPnpHYbM
OuQmx31W/xij8U9UplvXTK8YVJ8oSsaBPupIXpC8ewMrapD84uTzQssDPW/4WPGw895t1A+7NeK1
NWQpA4mGRuX6mdH4MI8V3+m3CZdwdJ8yq/8dpdonuB61AoXSrnQhuWcA5UB4rOADetmco9taw6TT
GMK6Sp8CEhIXvaE7+LPYQi2ENZ2wnZgLXbl/InZZhV98JNYrGc1NVnm02rpGtQ8GnEhpDTso5CrX
6WtYZ7xRExpulCs/Ms9/8pXpUkgbnwsF6Dtwql9ET4rBdDbF1N2qvKFbuHbhOIHsnzDRVBpNauw0
Fn2tPYXVeCvLWWkvHGZNWfu7skcb7YbzJ1CLalGP8a+hKH713d6R5U/Prm7B7PPsuey80hT4j+Vq
r7IqfrPD9THK0TJF4aCOdkboxQvMdI3nA/GWgRQkVm5IPduXJH5BJn4eATMFodwlY/bNd4EzqM5f
4/zgC+slrVgq48Qmk6q5+7EFE6HrEoCv+8sb7WumJP28xadj5ru6zO+RZh8zI7LeiD+8MxqIALrb
v40MTLwq3AI4E21aXR//0dzpxBaq3tsRRCPIKc0iidp4YdJCz5IDspbyzUZo0VMKmlPkEaCOiXl8
S2uI2a5GPfpMMLQeck0/6AmYU0WGgNlVdOtdcPFJrn8yuqJq0shexRhmK7stjOMgad3Jab6S059e
Dud+vGvaunVUehlr9mFhx4kXviyM+6r/6NrgtWA3axvdzcDtsdTotlNZRFdp52TbKmOIyfAwt73k
QKUNXx7ADaYw2Kj4vb7RNhxMPgk7+7KZNr3DGLqhpbDpywPewnzTOelfLfRSIlGewy+bO55fgQHt
mIePdOlE+K25B0CPcwlA4c2k7EDHr9j07dYrW/ZF7cRuSLtaNT+j0ODrAr92RGaBUozZU9jhbioj
qBkqj+mMjaKrHXHgyQviCa1p1EvPoc9XjpVgig+jxSU4vqHWElL+ZIFS6qmvyeW4CZT/N1blvpA2
YpGjv0XJ6D8PcMBYdXwzbN7zihg8TLCl7cTVxjRw/YkSeGimQ+BpsYquBscoAXdpR7+HgShbLnaQ
XOpEmfJnTXq5qCfIHnn7E0+fgD7yMf2qM3HzQ4Yk4MyYgTIGahGfRKcjJiFfBSStNsw1HBi0aJYs
bsjh4VkYGZg/lvLtWNvepot0e8lXG88DEN5LaWCEMDExYd1IGRPbXQDkqRbEqHMsG4I4xYz7nDop
jsjq/qqAiLv0utLAxolEAb1uXVf9edTlX6G78c3NKb2NwIwtat/8Q3kp/QVcyU96Uv2eigFYmckV
HSahWOkdPhq+MxpwNW2rVdLc4yUgP++r7tCkKFOasrJ3m8wPdcpZs2VMs9KG1iNXdeBEg0LrKfT4
UGIZlR4tjYzUkL3wi0vdv0lt+PQja1ixtqYMlfPyFLE5EB4drTiKRRMydEaD8USZbbOnrvcicJjO
b8b6EWw1ZJ6gxYClz4IPBYmUbGkVC4OFbFaT68a9GxXGnbLhXwjTtNyR8tsFFBB6LGSO/kw5CHdc
fIMEX403KADr1vdoFi62Is+HF8JiBCbjLcM1eFnuxLQ4yzZ1z92PlmlmUNmMDpxOnFqRZv2INVf/
HdMjLocYDxv3MpK0yTLMV2MsMMKz8VqXvak2ZIMJNFLxGHLjxiF9zRIr3mpOCII8qYkBD/Wta/tg
aQGMk80Xdxrj2M4bCR8LxEmmRxlHkhKhnKoFaqzACyxQ9J46N87XcVj0O8Cmz9Kf5t1kZGPbKd75
Zg0yV5pc9AlYY1fjF5Y++6M8d727Gwe6RbkcF47fwjSJqZSy8rNnD+NNrzjH5HgfhO1d76YJMjUc
4jfSg0SlGREOBjhJGwSD2aRQZ6h6t0pJvAUR3M3peOTiWU+Wye3MAVHalBffIoMaDyEVccVNlBxD
ap+eeugyG69lz+MBysy4CNZ41SBH4RihkEzP/TOxtGsdV6BnOOOOU/LadzgQC5BICzf76yc9nTP2
DUYDTbStsQElTXMWQw9Eun4lHKIctKTA9+mOA8g53mYYm3FHxMygFtHkvkzc8ZhoGM5CwM5dmczB
MC5krO0O04OCY43gqC3x6efUnj51unMkISmPvpi+e6P7M8AKY6mjVYi0+4/XKmdr1CZUYTt/mtid
aDbnvaDoXiwD87QoV5lbfatouMsJVCwBV+pZuKk0RnVVSVjj3QEyBAXWmCq2334zgw0xg0huLCmt
vGtRBV9tgm1Lc659t8z2pSzac2aBXJyGYFPIbzsKrq7wufEKElqaSC5dkX4lbMsciHyrhuWBISfr
CnOoFP7JlnnOR51gr/bM3w/57f8LlEWbN7PcST1K/n/qjcQW/t8C5X0mzPyP//m3jn7/N5mSv/af
MqX7H2xMpASnrRMANY1/yZTQbLh3WigMBtKgKQiY/JdKaRj/IQwbcRPpApyK7iGT/pdKadr/4WHS
ZmnD3S2N+R/8L4H26R/x8R9J+f8OpHCk+99VSigp0iI6jC0Z9VM+VMz/LchiRspyLd4LVE0NLe3F
/TZPff/eZDQKjV59L5DiAYY11sli16jBDAXt/TL0kMJIQ7cr+M/jF5AsqoirYSd8g3uD1oqnCS/q
IUjsr8czUDmYJFKCxBSLajugJJwxbH/bk3k/KMav3GD7CjsWKa/U7Jt9Xmf6vXHt4DCmmNgJnvMy
kDZOfBa7E+F8doXGPi/zp8vAHGpJs6uEv5oDdkRg1LTWpQ2vfHk4IhiPhauhK7gpmAHuIV1o14p6
WKq6PxqNyPMFGltNSynoCdctgpeEWt+t6AmUlaOr3VvDTNaG2QMeVWiHGJKrb3dwlgAXlnoFaH1i
0dKD2Lq20OkpkuFkalN18TQlef7kYow+pWm2i/NpPNTdeyaT4WhTF3/sBqc/RppRHXyDOq4WsxOs
7eQE3BA2SD8XVWoS+LkxYsWwiLAqpVkvNVufqtHCC1oJ9doRDIEuAKFFLsZ+cZvhL+B5+rx1O3vN
J2rLSTncSHvnr9SznxiVWBesDKqq1VWGhrrqI/Gbhp/RpvPadCVai2mf6vsbS8rasgpq+HI8eCBe
vZ1b0I+UjiX5wVSo/Cmb7A+bLsYDh2Jr10XGN3Myeu/mh94OypK7l0O2HjvB2hbdPdTNc9YO/v3x
4BrialBTg+8Az4lpqm4ZdekTrlDoaKQQr72Kf8rpJ7TSesElFwECq1jm+F9e14EZ7VhQw203n4nb
9J55XbZOnYAQOWDsaeUygkH0ifqt1KQDl9a7anGYXJ2o8ZiSadGOM+DwVhZIb0Nxo22z7cfuVpt2
eE9aBmVmeEZa7i5TmdF+aav4Q+mcp0lu4yA3qrdIMAnE+2euk/lpJvn6JHSo+KsJXNLfwcCYH9/B
nB+UM8dBcjPWdqXoo+ecoT0/BXvLdzy+I0VlRyNg9m3I9rtPI2MbFlWO8sHDCGSYfjf2pDr0OG6o
wC3ntWHtWSkkEaF14drpOSm03E3X/9tzNT+XfVIfrL69T81Aimp+GCoo606fXNyKYBW9E4FKbfrt
bHeHifs2+kZ/1P/1EFpNf6T5faCJjo8eL/z7c1RatGCY/rQA4PdpH4KkmPxjMj+UFQa40XGnjeUr
adAHqLZpDOgmzi0gA2FmPtUacsIcEzhjyflu5dzonhrewjWL5wLT8xPiOg3k6ZA91XRWzk8604fr
p4T2NGLDVlk+t+fQSGxBFD4pJV9FaA7barLL0+NTj4dKb6p/nnIVpltnqj8nNx7JU48IDA6tV4s2
GBA9Hu9Bdj8UJ+la+BWN8JZNWEMrDhd4D5SZXfyYwEjsxP/5kUWPGu2dePoqlVtUNcwvu/MDkIlw
k5cFpXbz05QiknUdT1h0TEnrdkwD5NIb5v2exjR1xeRC4oy7o88vLDPvny0YS/zWpmqTtiX7p1GQ
yWjo9Obc+5+vDv96FSaNCyuz+EHCHS8w+7yzEe37yHtONfcDlBkqyRgWiHc+E4wyNfiQ2Q/Zbj1f
607N02F6ITeNYhkXpwpU1KWynWpNrQ7rutNvISy7v8xgJIsSis+inCP0Yx+88NMSmxhw26ElP36B
Akd9g/jCscEqoU8Qo8I5+KSlAz09Rad2TUPfuW/JeCVE5bkUOLrZU1UAzWVSj6ec0s3JQc4IyVgy
4fEJ86S0IGCSBjRKEFbbeh4HZkd1L1FtsRfzjH2glcnT41MlwTBOaSbTGSeJdvRleWAwvOjctnl8
1jrc3rqnjNXj6b9fcJNK7Aq/w3lgh8d4iKOjoPtq9mr968OswKZuBaCKzLRUV7bpxp5O9XfXT71V
lApJz1ZzsYG9PyV61r5KC97YmAAzN0fhHG1kYX6sFvbDQn3mnUd0f/J/6TrIFyFVc6X+GayxybC7
UWXz7ZbLAj8eVsp4GQmB+dmBdxTbPO0bQ+zALzAeDHX4R5rpcMehUrjpmIPPdCH/YFapsJaPD4Um
b05vqx08E+Nse644h0MQ4ZYyDmHRZOPq8Tmbk8C58M1uzao5BwT5c4+HhLnFwvG4KcX0+OC+Dk1U
Uk5Yi1AzynNihQUJB5BN3LavMi42LO/NDaZTc4ukrm8aG9hIE6ZYFDst/Nv3eUoqnVeVp0PLJl6w
8sP6C+KB/aLHHW0sOJG4n1ovj08JOqPRzigbqBDwHncua75zEVPKOYk1qNHz3cxtW8j2detsLEfR
ItRO+r33rHGLVJLtaxllzyZQ4IWvppm9pJ9h76XPZgaMJkyZcz2ePh5mI+CyNapx+3gaQS0N8Wmf
cN2+UWVgfRDmBJVWlu328XQK8nNGAPse2DgftCC9ZKb5Ywg3/Qhwg2zwoouNFnbpR4xrcgEMsLlG
repfaLj75/MCG8kBMHe5evwtrwNeT49oc6zUlCAsRdpFoQQOcVlRrCljrjKAD4HTRR+MocNNn7bk
WRsPgrvoPidE8CeZp8NdJBrydA0dtcw4TruygsCTGZcmEenB1sJiW8wODBfrxcKwne6HjItn2O0h
cMG/5bhzLq2h72mhZ+0R/US1eWBoOEIxmo5N5F16Xh1kEd6tyiavFVjWKrLAe6VmIY8Zc5YnHUPS
YpAdBa+pncJL5SbKt9wSLRv8Fztqnnwz1r9tXS+h0I5wTwfTvSD2hBR98UJSUtYU9CAccn260NiE
v4ps1pb8ofdSFwQ7Dfll5bp8pXBWWwtrgMjc2cZrlnTaus9r9Jp5X/jvp8b89PGHH69WEzWZrBOb
vNIg20GoeDIJq+wq5jA7uucCkpb8L6QtrVwmV2pGs0VHdmhrOGaJVNETImxIYLSSjSyNzOX3yOGV
KK81XTW/lnsjj09Jh6UucifrQ/Ptp1bQzDvIGltflP5ScoyWkRsktzrsKRIshDrkCniF7R9626Jh
ymdqaSS+OshWDPtgypqj3RQ69PegPxl9aW5tqnrPk5sT7CtTfDzSAbebTe+QV+cNkBFdfT8M2X5P
1nfZxzeOl8WKzlQ8VRQcruK2V8+RBaOXkKJxHvpA343JiAKEFMMZOqdqhR1vrLvFQYZWd+xKa9xY
tHHd2MEnhNlXQaXUocka+aZDXhdtlX2klEVLJeWCt8P4MVNrAD0Bq5RBPX5kk7MMGMy+Ftjmoqwp
1yxF1qdbvlmxn33rjY/9Vu3rvJLPDSEZwD2j/G1MZPCyPvgC/6PR9z7UJycjRRmNdK+xahFzNIpp
V9hTP2dlgOUyJD+zWaSxWRK+qJLgHTKz2mft9KvE0coYpC1eyxGbsaMF2h8NK11nVF9dX3wJ+TPF
enefQzf30iXJ4DXhuHs8hduCOpfNlob5j8w4wdQlKNc79rQJvb3d8gXgkNOsYaXOOXFr6wSu5W+i
M/IW9LM8c0VgZpaFc8XRjKTkOeXFy0rMd07qnPKEpmkmmB3uMN/aRP5Atrh2riKu28vjgUhPS7E6
bycuRHJm9vgl9a780+nVkpYPFAfiSGuglvUPy+CfUYs1zPdUjCF5q5sFl5tIhBjPTqeSvdux9uQx
NBS3CbQ9b3/naLUh1hSfZjpjJG4/FFN2I+fqL/VIetRDUs/gOF3wZRDaynSv/ZFusjWtOTwwrAYr
xjrdIuSCuRE/kSbfU1LjeyVZHbhbg5X2Rv2SWEF8lH0Rk16JiZUJ/U0l9vCjfFLmccRYpO6zdebE
3YnZYnIOO596T9awz7zv97VZDT+VEf+y0GteO92nB2hC1zRS2bFKYBdNp5pRgtkVX33PihLn0jsX
ddc/q8j6obqn+DLS1uLQWRQnv7P72Y/ynGhe8UV7OiV3tWUcWLmxxwX97vH5Gce5DrE+9iGLXdz4
/mvvZAem3Mm35SE6E37wWPpEdUsx9v7zeWDUi8jEYGcCz77CHMCQO6bpt6Frf5hdkhZy8l2oJGc/
P/4y69x4a4osYu/fZYxmbPFWI8dtm6Ku1o9XkZmIctPFgyTGqyqj+sW1NeP4eBrqUESE0q6PZzYq
aKM74XMqoGwhhuzYWMljXTYZl2nmHFKLu09oW8z149A9cFWk+8rClOiEJlwxvTJOJH/EtjIscS4s
LLedx01EvSnABeBzcthoLZMiUsJ1tbTSXKzrLi5uCBmQaaugoxDab05taHLSNxzOI36rbwaY5K/1
GPzuldP/kGvdWwTwPwtPgo7K8+zsUwl6Gn0nWyednn9oIj6PuJhWtUNCYPCybhEEijNC0BjHIIAX
4Mg45U19BbDhf5k0jKz9McgPXLcele8Sfwevmx7iZWuP0Y20IpvWETIXxdDrEBXxGOaxcdQKmoZ0
pxPPVWcCkLYt/4MGylffLYCt1yfaxVnpa2IYdjJNH6EkHBR2Vv1MYiXcKr8iYtQp41jwC13CkHuv
Nau+DHPrr00d+5nYgtw2eiNOphZQzdBVzpHqknCvDTKif09J5h1mdYgKFuDQBFIHKY2JRJF4u6Qr
sbCPYHTVzAnKCKIvqapM77LGoj8UOKEfTx8PitRFOJnqKcb0dHcdSv/YcXGb/s4tjGaRk08MJPsn
iPT5C1a67IXE3CbnPPTUVsg8EicVWTjGt8K/kpKrtn1gQ/jXOuPQwCfcURNlXVrF2l3rxnhH9EmX
dGkln8LqPglnVH8yGJeeU3QUCXe0Jde+/UO07xdFgeIjUh5bXJVldxMI4LpiFr1IzN6Bs99pW33g
TGyVhXWI3JFuwbGLLlMX+2tPZfaz38MuskrvElWCEyDBOrWCJ4y7l8KOdO14ZJ+cJJPbqWRNyxlm
seyHv9JBateYzo0X4TXYHfl0mwTWwR/kJhi4a9t4h79KT/+0KE25aTENrWPPxr0xw+RL3cqomAn2
3lbAcafjNDK6Hee8Z29wcd+NdvtiC/r3jGkKUxrbmvz0eGAUCoaqZmJXq3An6qZaUIHUXRtptVdj
/sg2fMxNUtINOX/u3y+wnqYbdwzq5X97oaq9al01Dsux1BgCm8GT7PXslo84O0a+sc3j6eNhLMer
nbKkFkWQ3wwP1Sy0DLz6BSv6/KlEsKPqyyO/ce4P1Fre0pzaK0CsONQ8Xzs8PpdrTQvIVO4fz9oo
Gm/S4CbWaVO5fvyFxwM1WEetN5PL45lm1Asf58QRkqp/Ih6s1TQmRxM9dPNDTtVfvSpTqa0bzGhH
RcAjSYEbRJOOgdCAFmHLZp/m8R/R2mLtJb57wKGBf6Ex6xXfZYNHSfdWimwDnZfecEgoL1mwlppL
GhAbMB8ab2T/JdG9bMMbnG7tQFIXObbd4fFgoCCm/zw3qFJaNQXenW7uP+1UlB/I1pvLiZ/Mogmh
m3ZZtgo7g3J2z5D7jtF3QxMH2Jwk3VhTT2ufncCfJqB18JphPRnBW6h74ljwXT5HU8vABUAMwWr6
vZX94xeE82iMW4a+7aw8G7orATQ2E5DJliNoOjoEX7g7qU0blwc7wOBnj4pKHo12IL3/MPQekEix
1iWeCKvyWYR7csHIc9GS/f2qGnKDsxcYN5aYhZUgt81dAcR732oUjzOFQmGx9gvnG0PRotFMY8mO
HTsLrjPo2FKNGxI8Z7Nrn5smL/YxHUX1MObHqlBoBdazVeTWrkroA/Nwz8ENMXHN0+6nsq5YmvoF
m88Xhg4WTKJHmeaIvRnPAXpqdIsst48TR+hVhEi5GM5ymsgSOYZ2GKK7qiqKd3G+GRwojqADf3lB
E+NIVSveqs6OzGC4lal9rQYPXmDcsfki585c0KKfsQouIkHUm+yxX/hD+2wN5fPjauG9RMuXm8fv
RUxvcDqFyD+k6Tl+dEWPUT+0Dg6pPqDII+9TK3/SKlUf/nnQvfqQd81qFuOxiA42HMGU482Y7Ick
WTYGY00LI8baUPSvxOijYb2RFWmniMbW1USw7zBU0bTI9IHe2tYONpUnPyy9HQ+m6/xCp1fL3sVk
lpZX7GBLTgPfypDpRgz0gBvaX90PgmMA8wa1It3T4dkySeu7Z1kWOxnh/x3bs0AcByfRv8IHFXPe
gRa0wCBVMHX4B91nZEiqcGicsQZML7KkT1aoeq5fndl4gAO5jN0RlenxEAnaXwAQ/UbaWWvhBvUP
G6KJg6lEz0ICZ2jWFSuIL9Roda5OAcvFigxvSY0H72pKw8nYXysXqkhKYu2Okw+ff+5QnJ0RG+Kw
sXBSV981eoupxow+auovyOuHq5buYqLrZrJJGgK2g9dnR89oaJYdw03ixKT6i466YX/srmWLR9AU
G4+A68IrSdh5I7TvaopOpoVsXJiDsS5s7qEa8QbQkEuHEyuj+JzTh9ctEz/6pduJ2GGsjjkyRsHO
EAMAk9AOUXdQ2acxWVmVUZxo5VrQ5FhtfJjpV32ITmmh/nqWuidUKK7dyvg0IRZBRo4ZgA5OsaIy
9MNKIrRGGwUYdzSHhnjN7JHpdVENmwITDwDSnlWePKeNFIwnqRMrw3PPxCPP9IMS0nTbu8za+ODk
qj7DmwnxUS2ES41ZR+Nz1YQS+N2Iz0s+5aqihiD6APqSstOjMcyvuh0rLDaQ+QF+xY50L21EUcIx
o0uOxEz4jcNv6UZt05tuth46vye1GJxKve8P0g37UwDZxI2qFzoaGwYO3CzwntmbmlAlead3MpDQ
SThjEhziJ6dQHywbRqUFfI4BCkAU0fylX3cvShhZJOnDnYzBxQwtm1s7ZnuYZyCxWPvenQHnhVve
6C0ihjcMuMS14FM2qO+t6Rr3zE2cVeEAzy4y953StUC3VyGonFgNyZMb5QHQ9+klZMOzRFv2kqBa
+G3lvNrK3RAWE9vCFnK5qdLAfYvYRy0Mp/r7cB/nBFhwGthwoJqai16+udgcKDHG1eLj74xFJA9j
pkDNuy6WnqjedfjYsKki7rTNa14V1TmNbxAaq5VpwyIpEy1YQ1VQy8HfoyBm6Hgl5C7nSVRU/jpp
DZKw3SU6F0dK1tFkMr3D+LKv+4a6M+VHPzVG0K7LzW9wtrPxlJRm35DRIcLLEU7jpFNEZNQBl2Ha
cPact+prPaXrMs8KjmHspWL8litOBquggSNhEwcodKybWiCf0wLbbZoZYB0r972vyB2YaNDLVo8P
FkqCpw322pHNufSm17ruf2oosYvenO6eknRXNdOFIf7WyIbuM064V3XxE2lPd9vmijdJ0L1UZr/V
qKfgvujPfJuLKYlXjXajce9HbExFccM3uiSrswWJUq/L2Gjxqtc4m70xZshnY4jlUNBamErR+12O
yiuVZzfLFeW6chwDeEIazEvXsql7m5hCtDaTQb1FXmYfotJ91Tsw7YFXVx84/f/YBjIOF/t5zBMG
YJFO1cTUrhCCctaXo2WX7Z07GmFB/tVigouZxzbKKIyRRwoiwXyTG3iMlC9g5WPmHu6VYiDFxPNX
n7jFTO4QzyU3BD0lnJQawbSVsUr30aRwn8EJjCHcbZyYYQ8RprtNV89UBvpCgwu4ajAS5lGCh5GQ
rGgYfhU64wXNcihCjPBOD2Zvs3YWeP1K3eBcDUVTTGZ1pfNn2TvJm+bFXy3/bYROXkx6BCXRFXze
JmzHg0UpYBn0gbueWf5Y1OkWHRDm6YZMn0VgnQEpOSu9r8WKUO3daAVOf9066K1rHuJoOLsm7C50
L+MYhe+9bJGADbTnxLLtRSl93D3Q1xZB2JNmcEtwAZVJ9pR8gcUMaJU0dP51VfopkTq3pUeFqUfI
GC9mU30mnucR8yYyozU2nIKo/rQ9EvCkqlZVFbx2VT4dikZjb+H/tSE5Lekc+pBJeIpsfntWlwVL
MWH7L/nhsDzACLdnPZkmtRxLHF2bUhv3XP0HUVFeXXhvLvrTssAWuzJzFS+r0CEL1pdvRurbC2fI
2lV/8aA87YEVAC5++KfLXSxaZg2mni5NqU5l6XxwbFU7azcMFnoVi8xqbIdl0BGk84gOMKT7k3GC
jzKdPVlKkx21brhjaFyIa32riMDDrWTorMCWNwqihDetnagP+K3lIXRWPPxJVt6cwYHy64s9Rpxt
pVMcrFomvbFGGsOw5Z2c5i+EDtI7vthYiWbvxwJ3kgFW2EhJq8RJ6h99WGoptXO7oasX2dgZa3Kg
wyK3THqe4bNCt6WOtFfrxgpAnyn9ivIb0+kbn6qpxetPFlOv62avU4u24AzvLZiXvJDFCChhUXRy
978SEAULOAcddQ/eSgZOvwrc1mZTlV6Ew0AojrbgJSyy+tcY4uZe8A4ljl1s54hQxez74keuTRoP
F2vl1GQPaI61w5DyScc3T6UHxidrzKeCwpYO0WvZUo3Iwc8++E351++T8jkSHkWX2XsetcUlret4
G4fmeTJI+Kiu5l8t9I8y0qgohM5FiwVYEMnlQ57l1PDzPSdD8NK2/HhSLKxgbONuzJklCm+d6ybr
EMSvY6GYdJjK34Tkui3AYMZkOSvOkvE2Gl3uqTSdrQffoFSzw7XbjFuEa29fUaWIy9o+uJ9aVpjH
VserxFUPlyr/HDTD2PME9TBYg8BwMfpPJKkc8QkZmK3UfPrVY59tgM00gRK7gDzxPYW8cGwViR63
sJ1rjDMyID95axANFqJKMJ25A67miAjooJnByue46iQG/MkqO/4vts5rt3Em3aJPRICpGG4lKku2
JWffEI7MmcUi+fRnsc8BBhgcYGCM+3e3bYksfmHvtf996MpvqXGXm9iT2LAhaUuS4qIAsyyUTtqD
M3YLEcyIyjZaar71/VjDdPBxpmr1WwXY8ehBN9ovVKo7dubYItrozWw51eMeqIxWdDGROzBhHJWa
R0xyh0ZiWMrLfIOONgbHJ88NsGeqpXLDBV+ftMZ4B7smCXNhqSwJgSNyGDQggQfVypQUz80dqUCb
uiE5tXMJOxdI9plLwUzD2NBNPPPbRN87HD1klumnZMJng1E9l8W+SDsWZY8GmS1BHqk2mE30Xlwg
2L5QsjQlGUv80RpjzUkLofh3LmnuqrQOEsBM4KV4tGD0f4/al+krglPq4Qa2wLv0Qu31ufxJRGQc
7cGT13HyJPe5/jEXxhmNS3IafPNDAvSl+u1o4weJNHFKNYAh3Ocyt65qTAGQ2RPP39E/hVZ7sRpo
RDUpwHjPpu96dGjPx8Y+qnT6pggcr63fjdeEZdGhCjOMbT3K/aogRxPq5FZHFbqC8jYQoURuen3f
RrCNutm7Mvj1rmkHyIMUmmTjGYA8Zbe1E+i9iC/bNVa6kKQJT26wljcny5pftC9KjpR7kDUVXGwf
2C9vasDzmNchzRd2f0I6hCKLGQ/43h9xPQkKhCRsVyyR/v1M2Od0ZsZJ7fcX9HHbuUTdycowR/+5
Rw4Vr7ysKPYVAaVgB59QQGsHhxCwlbuRDRHvzVBpaxzht4RR6MO/D1XDnhx+GIg+qNI8aNwPSUOG
1c3oiV52PhFceAcDFpQ1LVCHat65or+PFDLRgmCPKSFJewEHVF2HoQykWipvRWggnGTykOduciQ1
88GM1HWcibU3enJq5PQp0wygTJHeHI8gzlCRZjCYAjB1Ux5H3JcrkUCmi5KPRlnlNoaozru0dx31
gNCKANSJxxhDkiUrnrIDJqSVXHVTXkvq7TMrl684bYYDwVXbIqvOkI34l+MsGMwFy1BCOzNdl/jh
cuH1TasWJu3iZiDbgEGsbLz04LzJiXz4NodUJSjs8sg/aDzAIg/BhuivPjbAFZxtK2B7iYioUoFS
oMmLIb1jyuOscQdshlT7GaE3MHW6JWllwJBs7/uiQb09WLCRQohmHTYMPYqJ0DbxRHp1166ll2sr
dBQvfZMe9LwlsbUlZ4iL46xyT53YTey7VFOE42LJHxG/Bp1q3I1qD+hxd5hOqT9DbBvKZsqsA7HO
MN4wJ8F7kVpc4dm8aiTkCbYyQWTiQhNDxx3biE0ZEkmI9nNbFKBzo14n/hk2Vg4sUuvnalcyw1zr
3TvJwtDgyB1ZO61JbcyiJWi96cWZKuPANWqwgZvDfeugmHNnfCzwRtKeRDcr5KqvB+QsCAF30JSH
wB8Q+gKupK1i2cmKZouhCWAZvTlWtW2vuesyX/AKWfcITfZO18lSqRmP8yBn2QA5aReivK7n7o2J
Y3h0/ZOUFeGajtqCx4t2NbZH1xPGSmoVp2gCHXyqFyhrssuG9yqb+iDRYQjanvq0Umls4BqcozrG
ZFTfaX6DTYkAjFyvxSoLU+zzQp2qiQBNN4yfzHRi8AqAoPC17BC2I/Jgvg9Q0Qm1nfSAqLVId5dZ
CNsZVLeWf5yqOluPfg2AqabZF6OZ03DMsET89CVyvXiFUmrAsTA/6y6kuLwAARTZvND/Pnho9GDB
sVYy7WKZ7j6UuBrXNJa0biH4R6XQIOLA11T2ow+9WovGhd3Yn6oBFVY4OUeWyDhiXyqJNMJzIJ/6
GQTQJNwlwrHWMctDe657FudAOEevo+WF/rTPxPhThskehkYJYSslD8J1nwvg5+twYLnchAHH33gp
4VEXbXIgRiSksvUhRVumh0hOD6hV6PvR07T1I6milxqV4IocPCZ67nurRbsoxfvJrNMO8ldvhs3u
aX27b569Tv8LiSU3E3Mis2BJkGuTu6ofLETV1YPldrCXoh2UkJXderuBfNJVo/QXzSUckHcVmKju
4lQzxU7SsjG0AtQlk4XBguuFGVy8tfRLkkbVaz/49zmi1jWDE7zGUKiS/kXhtVr3Iix4nb3t9Mie
I2kqZ9NO4g0nAQAe5LP7eWITrtEPlS5jg83EjCBAH8PrK/x9noXcpHn2EVe5xszVGLaO+M2hXALv
ZgbYevpupGOmD9xGYsAKVwCyzrXhkeEv1ShU7Y2jhycHWfMKpdkB2FEXlKyBz3Vs7JUbXnWkTYuN
qdyp6RWuULIJiTdZdXoMIgTe4MOiHWyS55GMgo2H7fzkOPhWa65GO1vRfpEhjq5pLS3YomEZtVtq
qR2UtdcB3PJRZObN1IpLLi19j+zqA+JKIU+Fr5pgsp+VJ/CIOfidKsbYNQJ5eC3RVjVz9SDB9a0E
B7gHK2c9Zel4iLUcqcrEWGRouwA/PnVpljMLtvXid3AxVOk4o0ed6bGF7nOsbW1bt+ojjuIPfy69
xxl/cOn5P2EKcLdBdMSykqTyNOWkZcjICNsMXMWwSJphwlFfH0TDEKk1invC2QQgvfKumm2Dx3HJ
ixTV3TrCu7yuCz/fKx2gu0VXuyF/0ozSz1wffUxjLrYJoP690o+WSSJz5kUNWBzdp5gbAiOvf7sa
nywjkbXrsQJkwspRD4IGzNdN5zHsCmN6sKv7Ds3RGpUHNZ6jqaAQOL7jvn3sVTZtx4J4gQybCLYT
s9znXkWEH3mya+QjZ2+YxxXdOkDJjpEIjIIu6Pq3mIijjWjBykntVIBPPKM48ZlekCmeQbFftRn5
4HSIddAzqbohozn4GF+rNDegE6TZDvlKvGKJfeva0QrCHlOYHqP71NHTz30dzNnRluanZyOKKDS0
BgUucFzkRlpOe70uvgt11xvWV691MTEp8rWPzOIAYB+XBdXQUNGsC2brx3ienvBxu4epBYTdZuI4
RIN/LafpCYntqTCMM0UBVtpWAmV09hNJIVZiPSWF+VWarn+0EqNchbCVxiIC/chQMB0+U56Max72
TJiwOQsh4m3k2odBsvZQbv9WGg7nIM/1TUg01QpzJdw9vNlDHXa7BnfztjURPkE1++alt7FW9Xhw
vfYpSh37bpJX26e0NnWxJ+sDz8qR3Hvyq9uN5ulvVXtxec/tTpEepTfeBvXhdxiNe6bcIigmnTwa
nmj5jHFmuCSZ/GATo2M+rW5tNaEE6ZOzyXglEFZybkmOX073Z69ys+1o6W+kileXiDC10BzSNTIg
qm8e/N50QqzLI1le9A5tReP4KIuy/k1f1MomRZiapLlptBosVzjukfLW4OMyRjF62JArP72mrfeo
QHOOs0GIpa5oyKLkYGYfWWS7TM9Hnj1WxKanhUJtST1ZZ6Ss2DW5G20yvk1CXpHn07u0P92YvHRQ
KGX15miQvmrL2ucNj4+uro72nF5qFHfoNpxoZYEGQ7CK51XvXqvIYPed1h+qc6BEC9ajmau/U0ge
7JZkbCQK1944sMucL6XlvY6K07kBcqM7inFUh/ShFijMfRJbe9D+K3hELhZd/TW2UI1PiWyOGfSN
1pbRRiK84tsjqKwbPILiyRqr5iBY6cO3TPaEiL4DJtuBV/r0HHY9o4cblOwlAI/aa9z7Yl/Z1bfQ
7ud83HZtySJK07691AdjDo9pnRb8SyFfWyIQ2I4epUnaoCPJPiMVb7RqcHdJ6l9yw7wfoOc0bXQl
1gDfF+zWtP+Rw0wjPzUJrP+tjjsQ04ofE8LmPsQVQ7JlGw/Pav7wTe5mrE7c5D9D1w1Ylxd8gUbM
+gEUhrW1I+tXcZbRrRsAHW0PpCyACzv6tgb+qi76xw4JFpckG5Ma0G5gdNGnnfbApv34UwdNgcPW
/g77Db74cxkNH8ppntjNDLx2w4/fF4/SRV5QavKz5LcFDaW/SEECGeM3CCKOfDOINSBq6Anl9ufc
AmbGxbDWtP5d88V3NmQPqNKxR876T1+JtzKSX25PQrZJN66wkjaDS/cWxvhzcb5G833baSdkGvMn
eEf8Z8rEvjeJe7vHZIRJclaFtu5EhgVAEZ1bEcMqqrd60BFep+U5egAQ+lFY5hvSgvsxwUs65zXr
8gbBqivvy2ahnrnRg1eYOzcWy7NUHzb6bMmV0yEgdYzPPM7KVTpAMkhiBO96VT5YtbUodbthV2v1
uB906jzLJplrAnqVJfWT0YX45sn7UlD4oZksdMTidXloZWng+gn1L2ZBlkRPXmTt+xluQjzHT4UF
yk9FrGEm5zFt8uLspM/JhESw0cCRWGV45ay6pLhJ2E9YF5HgO/Pj/EizgUFT/IjEePClEyOETbCS
Tu+0MKhEkvJWu86L3TCPMGR3TTVumak9wNdy7/BZ7AfvjW95mohhnpwnXWqsZ5IuqOk/t2nNQB/i
DkADgCer3sevilf6Q0sGnnxMHj1PP7JI+lJ5n7AOSyrmNCUjiDJ6JeLBAoeVfmmOOieNH681kbyn
DA4IGuFc6bO3ioj4FuCDBaB0zUgs2Siz7dCt8DReBmgmxJR1V4MPDS0oztUfkk7EF3GRP0RWSQHu
gqqym91I3GfsoVRAWk00hF3fZQRzkj/NNKKC/MDmkgGSUaNcjrBTpnH6WCkQwzNCYlpaVr+zy6a4
NUd/PRsJJlywXCsGfh+psDtIxOETfgcKDT+76Jn72U245dBa86tAjdSZjh5aad2ROfXQFKOxwf9+
Ws7W0iacEjxjtcLiIwNE+OFqyPgzrfbNDTJH0luo/efFzgeUFqyhCxHGH45Nincls4erWX+4kcPh
m9Uoxb3pD03UOl6uXD/GajzNj9nAYib0x0ed5Wg5MFwQmr6xQiyARsq1pRUswkcylthnnUtzQRL2
5SP8Djew63f8PHsaq2Y9meNpikgQiGxg3RUu3gJrn+Re0TsExkxeNBILwKiB1/iMbHwcnZE8SwQT
7GDjLYuH57yzzW3XXbsoGnYgoGg+2t+m1RjQG4BHrOx5dtC8cN3tzI6zli3XFtgcR0SHWzuaIdBE
zZMrUCdpg/rA2JuCUk5OqLqaIIQyF3oumN1MtDeAoPW+KPRiBdX71Ju7Qpj6N/UigxlM0wJpMldD
PfZ86KtNnvk7sh3kjgk8Vl5+BviNrme9jwnswhYGtATcGYaNWvOcrk/otkhDtOJzU8B+qhYN0ewc
3V4wU+TmAkNIWEczFyii2uxUG9MrG7+d18NqVMv3Bw3TuAyiemuPmuSvHlG3lXs3geGJdJkuHt3i
6OTGXdK5+p3djRcsDdTgPCMXv+k/oOimh0NdutVvpmdnGmxjp+LMOrb+yHAzQTfEpGlFQU0bD45P
s4w/fLM7k6SGa52xxTELNl+GUCzb0pBBf7mrjYKl6JhswcbJACgDvtIakE7t0bedXaR4ASQfLU+P
bAJ42yMcvkB2d0U9ELM7shMvu3PT90yBpPnUElCOu32ZwbU5yIumGk9ZDgAxnJCOV5KrmsVdwnNj
1bj1I8Xrde6Qy/YTep6mwEYXh5X/YKZioSOoei266Vkr2V7ntrHPcefxTFvoGXWqX9WwEzqBIk00
X+fR846RDyEKufgvkQgN603EOaC/wQZT11lEb8m4yZ9b760Wbrq1zPq1MpCbZ/NgXPqY5jYrf6PC
KS8WxGSOUj7gWWL6Vy9bzHk8aqbu0ltKudZ7scuctLvv6U8jZaGtq4YHMYQpjFsiWbq4foujjFRT
1YDZByWwiiOCiZhMrkXcykBDnPMcmqa5G6cZmOfyKSIGoq8EdJeyZ3WA3nNn06Pg+u7+6WDBsIAV
7p0+fKkp2rUYF9Qo1Rlla77jxiMhFKU9T5cyfuunj15SC7Nl8XckQwokMNIJXLc6lYisU4tPJgvo
kQaiBp0kTBi3uzdzTd1loDpXblM4l7l16l0SG+G6aFhic1uiD0HhMNEOg7UANDqp9pYgHN91rVee
wgomiK2cLJidp7QlriEWJ8cLsQhmCT5enEV+/UA7F+2TXudCi4djl0DfHcxuVYYOTpbG/V3gvCur
0/WzO8oX6CKLQe5htiI7cEhRGdEjJIjk9z531WqsXkTOXVJIrOcaxWELISmAafuQYwecRvbuFer+
GLwCVyqPrLks7+2YNKNc/8RQ36+duXmvwZcxYipAhXTwjmBtZCVLRd2/OkNE5B5woL276D8hs5VB
1eabpcCIO/0zLN2HthvtVVIIh1yWxY7RW+6WndwHp/jvGM0Y5zNMA0QLkUDUeU9OmweFCV+tim5o
tvlbo/8leaIgx4lZTA5wzLTSIRtDwIKHF2qNitcXFU3VSOKN0ipc+coseMBN7FqzONvKJN6bvGq+
i0Jd1f1jOvZ8ueSN84geqeevQpRXXNfOySix1SUsssExeGrwt1FchDtoC+0+9nsrYMQEh9k4uFEc
WDaagWG+mnpR3Www3UeggdUq/BEkrW/qmS/pu3U6ZBBPcDzxPjNVcumomH8wMAxGg0Y69slt7HF4
J60Gxsp6qVh7WUYPCcTdOZwLdCD85E1/Hrrm5jgxjsniUDAft8F2rYkyLjDKklpXs8sJ0pA9uB8a
DxoZMR+z8dX1yVdcvpU6cocm9L+8AUCAp7U0f/rZQvREFJpAlxS+DQa5Dg2OSJX6dwglo5XuTr+T
eMC7tstAU0QEfuTxAqwY0h/TKJiwZa98+xuQh1vOKdUoswzErJ9jJq5rYRWM8WMCsQTZKzo5EipO
bug2wf9HkDdk6B1CW+WrqpcHzFgdY/4U10Bs07lTKhiNxmfTIesx4HtTh1CMC9rMSL2QPIyq+0bm
8bnt/ddumD3G1/IslOat6ia68HQiOEQ9hyp212qyPmywRNycADXsiXDiYjGRFEtfDqygCTHPdhlK
QbeL/PXQn9u8uaemRoh00yIS1LClgAtiJEsU6Lc3sFR1hreU/Hj8m+1dJJvLJJjYCAAikdcjy1pe
XudNy/GzUiy2iaLZrgrWBFOyKmBnAY36aG3xEEXGXz6KFclPP1FJNJEwjEfPzO973ym3JksEmLpQ
VFr3FY+psRobbV350Wl0/K+KRdKIXxxnrCIrYaHh0f9DNsLKWWqLX6KQd8rS/3i51kzGsGT6YA8t
dof+5MN2ofNUCXqFgYyk9IfAEdI0DPeRYgAUe3l0FXVLzBLXyOEyq2iCV2BsDXsgAJcGvLPyXRT9
IfKnPDNNlEejtik5J9IZzkGa4cxM2oe0sR4QRZLl+oYE8q+WxiN4kXVnVEBS0NOmSNAUmnS0/ED4
WJpX/chrZ54aHAt0/Jx7Ar2ZlWpfEasrFiZetDbhL6SO9jW17YB3mg2eV14zViT7yRnB1JBvGzSd
uJvLEQzQtvU6HAC+g7Az/k71plwVMWqwkMdtWxQPnpx+Gi+iPxfRzUT80ZrX0mJwgad6q0J2AsLI
H0bot3n06Fb1AxTCboNod10P87FvnZ9qKRBDVqJBqfPqUlx/ohyl5HTwM5YXs0MnXtbuV1nfT5in
utE4Tb3/hjcYJnNtcqUOt7jSCdAhhA7t/VbO4hmvLgOwMgwsDa9iUh5iM/qDIdJT66K1QLCApiem
owYtUbePGVEBq8rdZNizsPkghOlxeHkuAq5Y+7XipNxCEOhXImShO3bZcejlQ4WlJhjqmpZrBE6T
2TWkDfWUA9FjtpnPlJaUBQyKf5GWEZA5nonH/YA0EKT8Rep9/IZDhxzHxAMaHv3YOKMSSg51SY3O
fALsJR76CP7hHqU7w04qsMhmWtRTCiJLA37HWLdB97dD//8yeYj+l2WHbXBRWZpHSKH3KOJRXKSP
YWrEE72qDBiFs/sOIXjTJojL6A/eWz9+0hTGQYFHaMIYtfOXz2KG770pPwvbf2lGmC65Vp3Mjgyh
erlNgFcPAANIilpQqNuwBnA95MVRMe/GIZOuRg25jWjYT7me/RPW+nuHWGBNzdLsI9ZtmmYRMMDa
KhUWWJwGhQn5T5eapKiuhns129fI5idiTpWsZTEx2jTmx7hF5R9mvxnkQlZsUDedGpZ+lsB/SdS2
XsaGkQx/zfYZF/FjMepPhUpeCRlaORyZely+4F1mn29/pNnU3U9kGnAmKdaR4TdggluFXgAyXmvy
4/Bb9C/8+9MOZd8VQV43odimmq/R9e601MOR3WNHmol9YWOyzbUGXiJaF1TCSYHCwTx6ttcES+u3
J8qoRzumPzqRNEip+gZy/Wo5tosqamRuboHUn1IGT/7SnoOcSePhMarVzcYwwSg2ZZpdpPcF1xoT
UhDkia4CrWAU6dUDY9iSHafzYql1rbdQZXOMIH4SfvHw8rHvTrAVbRiRLhe8NwONb/Q6qOt2N8TI
iZ0BW7tD11U2/ftIa2+KCOmNO4Zbx4p56+sBq9eSy1Bpr/Z94bS/tK6ow1tIVKF8iJ3oWseRBF7F
9EuSUEin6wQqtcD5+3Q7ULMszMfZVrTPfh19WGrD4ynZuHH+jFYSEC7dXsSLsYsb5iwCJ1avWFNW
4y6e0x9pMNND95JtOmkxtvGDYqCIiog1X/cYXwLTlMXBLsUzARmcoi3SYE7MQfjYquPuqcGMnuL2
1gELciOh9QDUk60jrkikI8WfG+9LmwPGfjZ0RNddcsga9W03Xb/1USQ7NgrPCageN/54i3udXoxW
OghtmtHeftQEyw2G9WYT/ZRufqPAMkwENrZ0WE+0zHJmY1sYRRoQCaxWJlKiYpmKZY79lNvp+2ij
DSJleWVCkTyRRIU+n0ojkyo7wtJhW2bvLNNAYhsjM2e9vrbZxDBiM91tYxV7hwuHfsji/lbiBOwQ
Un/ubbMxe/OABuNFP5WZwxUQave1jtCIOvdNhwRCHVFoDJNUSXIziVSm+w2PkObUzUMucnYeiBeJ
mAqHIfB0Hl6VHp3MJnvTO+MpndKzjxigzhy5dXQm7eA8KAYplqaOe23oH+Us4TUp/43wjZb7w4I/
m4XtZrbbma3S05SW9tEovKdaUSPZwlhb2A1rXFRmIyFtDfoOvS536zi8diWwZXi+aGsQLgzZDWbg
zSDuCwoUw5vJDi9CMwOs9e9Smxko99+qom4ucBsyt6RKqeNiW3WMqtuWM1rq2iWTY7ehP18ZAm5n
rsxjGFU0pxRNYJCMjZ2SyuirAQA83j2ZlshbSLAmOOTKkEiucHkeKuZt8xy9TiP50hbLQUnC2yrl
PQS3F0wV2LehKmBGlcS52DW0J8juEODMeFzHoCElKhpUIggAUlxkiQhYccGjLtWmzJeTpBqQnzuY
ljQa0AlxrjdzxvE18mj1yZ5JJYEnxgUZSYeIzAgDn6SlkU1koKbERes37dLe2I92awWuzMB7WvEx
7rgHU4CGso4JcCoWaVn2mUXaY2z7V3wd/QYAcFHz6yPJz88kLigqvtwR7CSoAE50w6x9TPFUJiNp
lFwzVdLBJ6mW6bR19m1tDkyGzruybQE8mNHFcdhY9zA0coYocRfWl+Vb5eSyFA6Fs9B7xGVFx2PA
o58aSZNfR2FDevPkUzsC4A9kC0sQjAEhI+p7ZtB3dsMKBOVI1k43kPETF7/l4rGYXGLq2FsRGFvz
Aw+GtdPcIjuQhTQGMEts1lSwsMxmgVIZdB1a6adbUUafU2GDBygRJUhKgchPOq5KELNINc9p9Tgt
3EgTVinTVG5ZSVKdz9Sw0+orJwsa18jd1J3ugRlFXd45Ldy+kjMqZpRAW38mEfKt7HSSDy3j3OsM
A8Sn2+g6WlCixEgdjOP6hfub3qrlQVuwYEzRU7XJND6OTk1CF+gN1hobnm2k5RA2C3cgNKZr7mYM
vUCXG1WOCjW0ArqmDzgEbEuycVo5YvZOhBEy4KdAjjag6JgOVqagnDP745JggGQjJ3vt5uAmZS9b
/BqJ/mVNKHqNSYNdUTwCTj0xAfmaZ+8vnF1iNriQN2JjeaVxxAaSrb3R9HfIEvBPDd+u1OURCear
3/vjqhADWoSS0LJSWcFsj0j9kOt4yQt7fCiYxl8ct7iuSQHpGYJINh+AROt9KLtmlSEPkOMoGeUn
F296c3PNfeiMv8SXzZ3nYNCwQ4/ETqXZq66FNtqXBJRqdvKohVF5Hzuody1jZta1KKjz9pF3RhLi
Er149oPgVr6Sodte2zSTRzvNbkQ4oO9Nm5UjXV744bMWsOKme8ZBOxL0vkcTYbuFl+7UsNlhuJ1+
4jtHeONpI7F+pMGbJoPKzAhf9IJ5lMW6ahOX7ge0tj3OpI+UwmtLVCuOj7DR94aYXptCUbyibOdC
6P8G/3GMtGxneNFH15KSBshzr6Ojw05E8TbwZ6u+PVcO+tTQdAhk9Iwfv/5JihmKuUI63VU8UEp9
YSgUBdrF1n/JS+TmidZ8ay0GCwcSfVRxTZrjg0V7ChQZ5YRJAo8TofqLESUFgyKYWRLdO7oayELX
PdZWu7tpCWDnwiz/WXn25USabmvW32TONavY34OnjXd+Dtw+16G46UnqBThWHCFB0dAe4IONA4yU
QZMo0JnFnG918802SbCadHZHUxR9uqNxMdPi2E+hukDmLbC242Lse+MJyx3pvYJ3uC3YX86Gv63p
oQx2WK5L62SVeNYmkgnwAEG8yJ3vppG3vq/19aj/8NDsNglVDXq3wV6TQsYY0TEYUvfwRV380aYB
XpMUbHp2d4Wza9thvWP/wig3EX+xPf8p23RIR/Q3VMvzqTBTtmB57AWpS2FWWg5zSjc72+zEcMa2
ZoKIIZdfXg6IVmLbXLO4YgM3+M2VdTnaCY1YdHueycZimMMS9Bbq2G+1uu+3OX3Num6tNZ3lzOTX
3EUZk0oC4OgQzIKNtFYgiEeoT5Bff05Ecg9GA4Z540Fk139DFlCtQ0UQ2YLUyRJdGXL30q8fx1q0
p9R+mXCIaeUw3LvKy7b0wjCn5yM6gs/Jh4+QtU8yJCGBQGF8wyho++ZSpj5XY4XfAY2ZrMDqzn4R
VF4+bVkSAEbCNZROBZjMCs8AybjO0HCIAxVCtETj1hk9oeX+XQid1ZzdFxb6867SGMqzXt1ORYpQ
Z8wPOtUDaXE/Vj8gWcgPrARee9Nj+Ow4G9TkRCAzzehd9Et4qb2NlSWEp3fxxUSRv8vD6SOCJrWu
IY3lOo+MxsE+FFsIptTSYRYGw+kQULDfH0yP+xVdzdohpUmBSzroY/U79sVVF3pyENq81RZ+WYJ2
rBmYpRX19Fp5OF0j8hJdCI3rZKj/Ctl0gapQWgulLvkQXWA9uKu4SJ5I0TJK8znHSXpL2qsdCrw3
+GeojcU3ci3EW+IuVTshFgQbE1hl7BsQrmw75R3aX+zYWbbxsLatORnq9VQ9t30RFDOaMIOjnQfw
QCFc6BYbxUQgFegeihif7KDi51Lke18jLQXvtE0YOKNEP5pn4KG3cEKrDQaPcd7A1qU3NgwovdOM
KyDMNtWwIIFUeC17EpkqQ56r2Xzwc0CrKN5/Jkv7E1rMbTJDg3S4KiaZ0JFY3iNLGjDdbjDwgFvP
rf9RNXC0zQyys2GZjy1m5oTudo25Pjmzimu3PcTroGZHZCTvvau/YggnKx67E+Mxt8yPCKvStcew
LMiKaoS/mywTlJ55ybIl4IhXjbELs+lG3b730uSSdNWdxT4BEG+Ekql5GnTS5Ah4XvEkDDF58e7n
Xvg7+IRUi0Gj54ywKdLXzTBWZiH3ZRSPm7LrXm3ZTERr5fuOxjPAHPyj3bUNjr2JV66ajGONEuyg
xkuYxXchnNI9G2T2l8XcbqaSU0V5/qqeGpzk4V7OWBg0JCtFi1zbrqchmIQi41EvmVZO3r6rxEPe
xu+ONdwp7yU0EvYdnL7kz+Nz9B3zw6nGW5b8Uu0gTzWJGJRko++bUlyT1maUaYnfyIgsKH1HDyMb
8qeEOaIGVmy2YPyPb0lIh2GcTeCImNjHl86iSfaiIOp8Ql5nEs2TC4XTs14U7NgRPkZgw8u0uctM
Ey8XL0kqGQTmAGidmALaZdvRSrCoEdLxGURuF7fc8szmCbpb5QZjgWk0f5Vynpi2QeLLt4pEhnWu
0IpnqvyGsX1G7YrFnYnIBGzD6DyuRRGgnHVQ/pVnc3C6dcfpHpgOHdqCJ6fyxEBl2/nW8i2YPJz7
afecIqAP4nJuWVxSqzHid3ZjTx9mFg02SE0n0JOr4OhVU9CP0WduWjJAvKGAFEUglwQQ7WGYdop1
Nqexv3HQsa2Yft7LBgFpkYXb0K6OywbNrb6X/1kkV02e/0F4M8IKxOnGOC6C90IipdNfc1t+oTys
ofv0oC6o6KcQoIyLsas05k0+6PFaEHFCnrm37MZgS4nWRmxClrtKBBPeKdx6Ce9Yp0jCjAxxy1XX
HEYaxLE+JghpH6ZWNzYs2tDMqX0+YFJwAJCtXK5CT6R/s+Takrxwm6IzbmbBflpP0O7EuOPn2hKb
sK0SFjLcBZmGTrpcTNdK0BeNXXO2i1zb9jb53sUYvsQFQ7R//y0GrYntZPmyfx/8X4KP4yOOMg62
3EQP400JAECjWP7FKN9yLxDpjambMqQ8psv/+8+nbtPcTGu+oRGW6//8FP++tBlOBIBgtqmc6jin
/n2XRtO2XX4ku+2rY7YEi//7tAtzxeabzDdVXfJuSQP49y9UUA0IMAurgAkMDvIu/78PEQwIy1iE
vjWZK7ivHf6DbmIqNjl5/v3df6/Gvw//+bH+68/+93f+/77m32/5n6/+/77k35+1KP9xoi4v/H99
zb+f4X8IO6/lxrk0y75KR103omEOcICJ7rogCXpSlCiT0g1CLuHdgcfTz6L+qq6qfzp6bhhJmZRI
wXxm77X/9JP/6av/+NF/+vzPf/GPH/1PX/4//YT/6WPsFfh9HIPw0VoT6z9/CR7jfPvzQRQVyOr+
8XkzcfFI/Tz/+aUEW8SZy+jfX9jPv/J88P72avHOJg0Izr8fdv/0/X98659e2s9T/eeH/PH/D+Oc
b3++/4+XOVk+pJFFFjqANPphy1ztTh8MBYKC9j1P4qcQ9tUmNxGk2y3qdzNOiVAKLq42dRtcC89s
zjP6THfbVa4GhOmtw0S1VCiGWFGjojB+p0xAaeBRHc0qyPYJvdUsSG2PGGBGZMWv0plNJgpn2+pv
5l4XzzgmWzYsB0lYI6BCIMp0vYuJXnFr6SVVS7ny2s7dpKIV27Jg9YBUGZnAOCKh439qbv6oOn0f
xvi3BQuG0b78jtoxPbNDeKGgPhsqpsQaIrVoh3ClhvQlbaga8nb4Sk3NOMqB6KFwblGtk/AQfjVT
a62Z1jQri6xG38TXvBGe63uFJV8gT9H+62rPXcY6TTL4PTZDu38Pb6iZzCthDRiftKldP3yg/mMw
N5V3yhPNLuqLZONhOMTiUH727IOtboq2ACVZwfR9fbaNYY0AxiZjrtxDGrvgqK7ggbKLSt0hXOPc
olZpmw9HcdK2mHaXltUNEFnakyLTee2qHVFV5DgXN9lFH3bo3+2t0dxUEdGAJ9iWwicZ2vMNG2cY
P32hHKda14RMLfvGGW/GfXyMkrorVei3h9l7Yao2AdowP8I0A2lasmGAeUYCMeN3Z0yGZZi9eRUL
qs5ks8GahskodTXJHYRB9QmcXiBoChzr2s2s73EmZLKV5XXusnMWDb/ZB8RPGfKU1QQ2jeLP+Aws
VP3tQFBirT+r6S70CLuOIqyggTEQu1hd6jHCkJcyjmU9Cso/vnRQxZZJKftjPOpL6pwIiQyr41iy
Te4wf/YGnWpx7FM8w7ruveFh/KqF9jt3SNwDMneoJYpQW46sCKzBXlmBsRE4tHgjeg0ZvrmukYfr
XcjSraYcbuEPrTqntJgBcWQZJiB8hhCfOjvHfZUAv01JN5GoLW2bgfyQsklG0G4gwxiJJmSIx3F1
HrWqx9woPsDG7QiU+oB42/sg8tesNj+M0ja3KtG8pRFXfHvV0dczdZ07Rriee9Ui110NKCz9gKmk
LWkF4wwgbj2D7sS/4i6nOr3pX2tzVbe03GWitC0s3Vs0g2cetJT/tU1UQ8TNbfPS0SZq6VYf8mca
4JcWFNZOBi+sM8EVocxYBENI5jo0/SIAcKJr1n0cUbiIucB7N2q4k3GSHWxw+hGL/nKEe1G1iXfU
qvzBIwF5DcEN9w6MiVC94RkbMY11m7LrjDvbib9EY7dbLI7Ach2YJjIIsJNMLHQi3lxoQZ+hw7VX
DvIxNETJ7nKGCGoRBpWTmDLaGQa/4+zQ/dRMmfy8VM9yZNQ16uYzniDeefWJCxYUR4xORNuCDUBD
GLj5UqppW0WRtu89sZ+pVYhlC/yyQlevwSF7MXdpzvJhglDsx+jA2g4hAHulbsvGgFxmTtkxFL8N
t92iSugWmGmKA39O3g9NroMGXQCRu92efUUijV+dmJuVpGtf0W+cprCbEVxi7cjwoiUzkjdTDLuG
8OeFpvJH9tAv3L4JkRq5uiGE5XtjNr/xl8dwLv8JZrfmo2r0dqUwRi4nZj126sbYIcOK0d7A2FeU
uxwp09KgQ9b18RCWr2apP3WI4tr6ZpdF2GwGlOBprG2AIt+lXfTVA8GFXqsrPyWMduo93gGG6rpj
P6Ek9xlP14i6onah3O6uNtVL03gs3SdABDqb740mnHKZIFLKTX1jjf2OBnA82ePExdznGkFaXwZu
2ANcM6wBzdqbucvfNdK9jzSkT45jP3RDRYvAEHoR+ohgMngLnPB2iMTJbYjDNlL7vncqFDXj1opS
1is6/g+2Q94B+aSvmBtvbFuoRfWuh8HerhjP34ClVjnDoNXiR1UNa1ggtl+NZYhwiMkQ+TFLRvfX
3suezYDcbgfE3aZOka7kLepQXT71jDiQdKGGG7r+Pa7NcDsa6qnIsqMjUL7a7ETncXgX8pI45owY
lH0MCZ0HJ8+JVtZsfFYds6PsNh/LlOEbHVkqSZUQp6wrpAHDVmms8RudiXeBZsHOx3Wt8nF/y+Dh
UEelbWt+agh8N8XwLQ3nDoV4OBH748YssflDPFcGuCWRuMmSw9xBvs1Gt9lhYyQHCErsgf7jnriD
C8cDZDShXZXebe18PYXNeI6dusRo3cZLl/XOZOjrlJxVNMG0yrWLV55sV26bQvM1zZXLtHjWwvgF
WMOwiSQhMCs5iefCJA2igvm/BnjC3F9L7kfHtreE662LSExg4nCCMcha1QaN9oMy9eKghe2ByKff
7LBsRFz8GqW03l6jDk+Pk3fs99xqJt5EzH6Ihcg00h367PrMQvfCsnFhq+q1U5m7l92NY03F0po3
Dff45EluYFjaYX0Uv5hVfPFvSX45N9IccQg9Y8CQHp8Iy1tJsmJ4VzDarkviItCFEc1YaAhw2EaY
TgcFsV2FrFJZX5IMhsm4D3cBlPpFUCMIAfWFmnyInHsWZJZtPQ2mx7ogme1d3Nbuxq2YdBCkEbM4
ZpPS6sxhM13ad0WGcFXXtki0JobB2VKatrOriLnFFkAMW5E9wEj8dCyu8070NbLQ34ohf0IaSdrE
XOuon5vHyTAjv92qyXUPsh9g5WrgIESASEbk3zKqj2pyHrAmGutomhT14FFhcj2JCaMxabPpOrTQ
HcBNImimqliULOrRRgU3236C1MYO0bNUYIWtnsQbEhJhg5l7u8ABMeiMLz5zttphMV3ZtrBYiJ2P
OWYkpGamwMIij7HWp/s0zo6ZeIwcpDPkDmuOpS8HVubEzLCpgLCKccR918is54C8wka43WTo8p0Y
OyORE/GIZVwb2yMZetmus8uMVazxgnnRVjH7IdEQgWmzYtW0dN/Zwx1SBWvhBSyBRwUtn/SeccU8
hQgZqH90Qd5vqEEk7xkBhFKDqEFKfeabGbO6qqf/BOfhsllAlEk5kuoQpfqQKMCiXk/cfzmgWS81
VbwtHYE+hH1raHfm1jOjX6Z47p3k2WyvyLAZpQ3lJRIpAD+bpX5p2K+Bio5miK49nJgA2SOl+tz5
ofcBnVAtMi8eDolHIR2i9Ymn+jXy5qPWWfCyycCEv4aALy9XdoA4qY4ZOI4FCQGDtpwH+daa5mtd
9q/6jA3JsYkMjGNty/Yb9VVNhckBvk5rBlOiwoar3zBZ5sq0JmrIW5oK2G4bbQt+zEJ7uZllnZG7
sJ5NoLG9bA1AsN1Ic7xn2ER6M9+xkVn6nM3YJLkeMjZl8W11CbyX1CLKoCpOToam2GxszFJA7ON4
JmDnvi8hj2QugcdmQNIDbqv+g+Rtop5DZ5dnk9g7Ts/YanTruxSWEXvfTjzOAD8x3TT2vou8yEcP
8h0ZjYN8wVU+0WcI5cVIklGQYxcMWRQPlHhrDvx9Su4MOllmChy7rU2gW1itiw6BHrIhoq/CMLjv
lOce+lJHLualzXumNRvPjbRnstY2VWtbqFyG/koirbqjBtlVZM5eMa7GF9eKTwa32zIguQrr/IA+
Q2++K5iMbGfr1/DGQMuhzmwaMxMrw2K89vPACETfAivZ645gBp6gfCaIwnwSMZ4gKVqNS0FiPZVV
+benXWT0B9B9DNuxv2I6S/QTWTD9S+1yoDjuSzWO4alwRjq/lB19qOvzDhlwde9GHivlXmpYjHnK
sK0iw2quMKDEQH9uH6tuD0gVzCVHhkWzy9Ofhxb13wrVEkPz//4YKEvCQVNjYtv3969Ted1gANAv
BifcuofPe23SREfj0n8YTDQwb9nTblT1dCe01r5aTixXZhy9K6MnzTarB2Rz+nD38y9vLF75U+m7
P328q5w9CQsIZkkCnMHoPUNdEP7E3mMdgDF+Vp0hVgXqya1x+2wTD+6ysnXmjaEk2T3s6IylFZ1L
RDCH7uZwuz0bS8nuKtCeTGaA3M3pJPG6y/sqq98qEQevAzJ0YLKWu6eyDJ+LocU/rwXgMYxmHaox
3f582Zj6Q6zq15kV8dYLawfDYOyt+VkBfXadHoNKAGaqU5h6NfZAo5ankPGlr4H1uHZCp+wil+Dt
FougmBI8A4N+tCVmce32R7EDjxyC20Pc5sK3Zgr4DmdHP8jmahdReA2aP544etFeK8Re+F9SsoZA
CyybUorDEATZYQgRvnQpSU+WFpFPHzX3thGLbS2N+imsxTPRttO5uT2LU7xpdeAax59PAiIGeKAY
nnEPEts2D2M4QCML9VF3D5ka+02hu+ld3Wu1L3tBjFKGGjlu2ASCC6JzjNkmprF5kZ4zPhTY1+hu
pYOHv3Jo+V1UKfX8pXDa1OP8e3TkgXSu4dOi84S+W78x6W8RtFo1/h6ctBPQOe6AFBxzXXnEcjJU
xsDYM6hMJeKxAq255bRbroT5wXJqVA6GrHeBNqbHOaVX1Grax2AY5D1WE3kPHGElbO6CfcEpXyvZ
P5fkuVpxJ1/Bocu1dM1p8/O0MFByc63c5xh40ECZzUOXsoYg1SDZ/zxF9+ptuqn/KiP1EmYp8GnL
YjVSavQO2Wg8ZlFW0XUg8GwCtgspx4tR6FxB8juTuf2jjtSUX7j5jW82OMyhmDaTtB7A5gaHWHVE
OLfYrLlcqbO8PeROpM6zO8B6l7hcfj7hEBRmoJnhM5AoDiJiVzv0I2Hf1bRKwWz4P1lgfW+RDzP6
LRiVY27MlC19cW9mLjbMKq8FyB7+GQ/RnSIdNSVG4ZyUdXUfRUTr2lBJwZS7lJaWdgAheWvA3BKY
r/nUkSn33tU1GnCqrxMzLntXquSSQdXz6e2rQ0lO/dkjdGfl4cukpvUK1lFx4NelKPywizEucJ9E
bAcJZZHF3L9zQ48eyrzP+dN51Qed8rsZG+3FtDyuhNnEXbGGIOHmqXVxvftclenDz8NoJfYucFnK
NgnyTy+u9j8PbBCqPWFB1d5lGcDYY03j7dyyh6JzQz4eg+G4JzjMorlhO3ZMSPCRaRjsJpCBx4YX
BBjXXTigPk+mWwWIafJ1DK9rwiVX0NwxHlhpGCyfAvbvrMHoJ0iDxHJ8N2YEVNQWm0qn/XQQ+T4b
GaFCVFOsHShrdODOG8MLrSe7LwyOTttA+SpoD8Z23mhlBuMqGc0jIbS/0p9MD69xn90RWX2JI/GS
c2xnDpA5yCBIBIjpJfnc1E+z5kVbRlPmYRC6zohFBTsHntwhIF2MPQuupK6ZN0bIdbCQyJP5Q5Yf
RirQpVfBNy/+WsTgsRXbcSLiorufB6h0r5zxdJmdo90jZ7EXfZA7X8NLNY0jTkrEmTXAmPupxI1A
ob9k0ix3wrPbE54+uiM1Olcd2uDCGlMDIF1bH6rbA99+aEfzxa2r8KnyXG9taxOCuGjQHrF9EmtL
N97fLsoe2diVpWfPyqvEnji/g5qKz4aAyzNO6thcYREfKRYoW8J5PGt6NdxzgTS3ad1aWF3D4TXP
6vsRevmKBRtQsFhrDi4D0RmL/Qkjur6GsTzs594Mz62XXPXCCB+bJtuwde/uoA4VC6oF+3mKyx0t
ZnAwI5gU5oyJi/0yjCxHoh3IWdLCptb2eemoI9eCcg38RHugCsIlHyO/aPr0NZmq7kryZrHIkiQ7
iCIeiKFx4MBqSnssNMPe4s+DLKYL7bFCoZI14dUYeZ/DAZux5EjV8vA2/YLMbzd75REMn8+6fYBh
Sgufc1K1KG/PIBIF+QbGsGquqhTjOUpa9J63B32wpjMW+2thFuPOq95y2u8czVaWV2BDof5um8Hx
YJJxeqFlQaPKofvA+8nAoO/wEhGtZGEJWaA4dM9K6Pk9mravoYy1JY7NEF9wTgsWyn1apFjsbg8l
oiFX15P7achBITBEbTSDw2wK4zvm6eWhtLC43D7084DBGs5+nhpItQfn+POQzVz7YsOZ/Z+nUai8
dY5eHOVkqu/DoHr6CZBiGF5cfh6sCInGUHrjVkGaPti6PfvXgJP8blbM95gAJJsS3fnGwSm1nJJs
FyqCBy0sNUS7OO3JAi8D7yQZ8ZJgQBKk5PjEvkcoRUgS+PkXUx0q3hAv9OCGp7HmBHY8y1uDNaal
dHAW+VaWur5hOfODZB05aTSL5pzrD3lddbtuBGb388kpRSXhjD2mXDY6B9OcGcn//HO+XY3KLiHY
tBKgtoXunAcp0l0z1tbWUQ6mL0R+DfhTD+Zw1K9SlyRZA04Aqc4ZCsYQyJhtVQNj7MIF9nCkeuTU
TQPjAGQ/eDF6hDeQH55knwaM3E1iwkKlrgkUgAV4iWEXB1V6mFDVL7JakoHesSbn5jH+Glu7WiHj
BYRo/eJCDhuyexkTU4PCm7XLVNTncCq2yRBYp7JPcavXZKqAgxCnZi7/9pA2ek5hRUh9HM3FSWtz
YAJYl3ZFQDug0UjEKGS2CunRasKjdaAYoi/uKPDnvnnyPJck3nnyO4b/yNTZ5AoaQFSz5XFMY3k/
ijpZx2Qkkv3o3EHjqMCqAki2AItfhhr+i1kJAQ5lGoyN7DHr9behBTUrI0lVrrkdwXfjejQhRYNe
oE805ZZgP16kO4Glkrer8vbIZLXNgKLsHKbmljLpYwjzGhZpzRTz32PVTqFNDhEsQ+bsQ0Rxi2LG
pgMMDxzHX7lloC+aky3b43fOKrWA7W6uVBswO8G4yd10IydH7ZIJo/zQkCcG/o9GH1tZZ3WnWW92
lpur9UCkMXGU6FOpJQ0Uk2fGu2w0CodlRrdxDc7Mcm6OaqQ7tZDHsxxbNYpLrghtYue8ZIV9ALSn
NeZMuDhCLWd6asw5OdK/fhYs4dciE/txKsudq0/yOJl4RAroz5sb57dxCLCiTL2OBhG45FfWy7ak
qmtK/sEyyQoLZ2/Y1ScH5lteTi+pNoOVz5vkWHYrJ/1IKxVchSu8Q8kQlrZXrd3hNiu2TH0/Mpzs
kuoxwfuYxR5Td4FqjTD7OPZ2hd26iyhyj2GeJz77G9TMhfcZdRR42WR/dkUH1IH4gD6pxaE0+3Nk
uU9NXHEJOzTDabakRtS6m/nkfH9bGArbIMHXopOrnkf1VUujfaYjaQGZxAacDKYu7bepBMaP5nNt
1IG1IdvlKx220WQ91FmEkhgR8LINHfAhDROteU41P5EyOrXSdNfjiB4qMayXWeYIELsWdLED6CMy
qX6Ve28WYtOGEIba3GUL0SZfRTu8x94Rnyhg5JTdVlErv7adjTLRlGKDvWDZkpH8pRxDomzzuMII
RGGMso+uHTKwkjRApaDhT0MIQrmRLkVVnQW67w0O1i+2Qw+pg9RHA2VXKm8nW/5yIIc+AM9sh6F6
dMJmRzkEBCJl7h4eNKd7cm2XmWhDTnLevse26/N+O5DlYhwN2CoZU6EtmnWxq0n8wrp4N5zSEA4c
kjK1ZITZXwgGhkt759Zl6dP0tdaEhdlhZDw6LoePiKZdUozjruD3Pw4lieeNzk2YojXSGJuUApsL
epHRQu4gWTIuvKQ7AMxeU3sXF7ekMErQAbYSWHTFeMY28ulRyKw6maL4iLT62A5Dd0AAwZhNSx/j
IRuWhYOuq4lluahDQCqDN2sbq9OOXqKTSD7mgx+n2XxKBNJuxlyVn4DLEKV50jxzD1KihKYT3lkZ
bI5QhwAjC7+MwDrlmvddE8u5AL6NSSYholozDTK3gKpK19ggMhOXMco+ekTrc+9A3EX/h8piXUxl
uDP78JenP+BKH3KKi7BVV64yZ1mgBWxNpgbpXWw0E7h77bUs2098k6itY0EoGxz/2rp9D+Aip5FP
qDPKpdnpJzEmDkSBbk+6Oq4Ff9bTTT9Ov/sxOQ0qf3MRv+5c1b6iH4rYUsSf4y86bpYfZj9vQout
VODwHqVo7Jhks2Yz2Dvl+oeMISbWdorhXGkvI9qZRdiAGMyjN1NMj5gnGO0acKDhwyXuR6UJECKC
kVXZMt6Vo3nttOsUpGTWeor7dYXyPolQC89Ns8iqcYNmqTDM7UDJRIa27dvtdBGxGa/JwMAFm4RP
Rq4k2wbepaGvF3XN+snQ54vUQZuL9gbdKbijQXaK9LpdMxJ8pXwLOee5tt8WM7LFNuCxzF+Tppdg
T8Eq0/dwlBoM7j2pxGmOi1gjbzkwzrkdvSU37nRDEMCKXdeKnSelyPRVNdPM5Xa+L0htK3pu21og
Yn/0HjJZhn4elOipKx3guZ6dzRjnlENV9tMGM/qQ7zkpbV52FGnzOiMOJj1tfKPI2He4Y8jd8E2o
kHH1XXRNipsdqB039EN/g77l4fAWGLmxdXoAGjHqMof8tDO6GnOZlx96P30hT/5MJoPrrJu9R+sp
qQCWuJxH5eQeRtW7hyEi2DzGrsfYOl7ZrU2ARiwWkSh+ezoZU1w1PhHcPbdmZmCUpjpm6ymhchpF
uuCWho4m7Zplq5SfKSw4NTsl3YMZnut0sLX2QrTkb1PHkVW2l2Sgb2xviRtGUb2FZXlPEf9iDjiC
rQRERBMcQ706mrfpo4H3v67t7wjvMuT47hQE51EkaJCr7TzQxxGNu5oivfHZhCG+Z6Fr16zfp/Rz
yO1302USoTX6kvAwHHwJ6vRaq3+1sXZhbHSSrqJPc/eRTEhHuE86D7G3Mh+oR+ytGus1LLc9wrmI
UrB9bLzk6DLkoY43ovAU1fbjFIT7NoLgm3hYR0hD2OcqRxLaAjaGw87rYd/SxPexdDlOwFXLdc6d
jOM/wes1NcMimnKkYP2ZngjKRkZ0pvytRVw+aq/wVu6GK9QuliiWYxywyPdtBxMwWrLixks4kSrw
YKB17Fyk8tLmVhSN2uTHZvgeqqHfVsNjChsFQr+Ae9TjXGRWUljikJB9UycgrFJEyag4n0TPsraU
5U38jGUVMOWWbeXZ5TRjBYonUX/wUOgSMTPsZe69oV+ql04Asthlfc3GDv/UUB4tQGcggqGNm+VX
1popKcAkd4iQsfrYcSZGVrYVSX0vGu816+prneCgzlt2LgUmyb5AbwsoejHr1baZs/cutrjuxTma
utC5C9WyCW63WhWz7pOwz6TXIScmOC90Wf7Rcdp0cBtbGRzOIDZ08GeqE7+xbRu+xk2JCFu/NzI/
dLHVWy3IdCIFlwUqnx0y7Cp0evTmBpUWeWBqjhCIyOyLCONlJE3fDGDRqXZnW0haE2veqCh/xbWL
iEPVuyx+66rgPasGy5/C/r3UpmRZmBoSu8wuCA0guKOrd7g4QF7V3ldTDt+3WrJrp8fJyd4qO+1W
qkKnmCTBwTCetRTdiu1S8+k6yKaWs3QCVs09RowpcYYDyoVZV99i0oNVYxKZGIseD3ZyZAhw0EOo
uRpb35w8RC6mWokVjDCi0sp3pgWsEj2fzq1rF87kIQ/MQrit6uB+FRs+QndKvzLcb4SUFQAGEwh1
SZnSmmTCuOYzAY8gKcPZRlPZ+7LIrSMqv9QhrEhGyjdrFk/pR2+JYZ2ybcYWh+ZirPSdZiUvDVrx
AHqWhnbgptduNCwejVZe5soSZAY8lgN+MdMYrpgsYHWDGIxIVNfjWruak8kKYSp/6d7VK7UKEZC7
tMYOHw7syrXNz82d+RrPNSDI1gXlGWY+6IoOzojNLnBk5GkYdIq6IGGHoXmUffYVfOuIaOYFmQ/h
OahrgHJNinfhyc21U+U0Bgs5OKccDmGY/Qwf1a3YguwfVeeMw1f7VZtyUZaFB+n7MBcGOEjPhq7T
eO+q5vIYOfhpvcp8VfhFVmVEoJ+WfMYIaPaaq4WMyCa276r4mCgRBpgCvKcfXkQ7bacfVAj9HYpe
bs+DDywAkTXza61lNljuEBXnhNi23aaf0lPeOOUaCUWzME3rQdeihtAQeKPzYH1lJ6cmZcMmxmdZ
CGSqQxOfuVksnJQ/ckvRCJCn990oi7cWk90lmLX8V0mEUl31d0bn3su+/9a5nrHTvNV3LeZn5Eqi
7Z6dEVVSkMiNbtONVSBvYhfwaR6xkWsb/OZQFi6yShRVoquxzZm2ivHVysKBsQq7ftUQ5n1pLO/C
xgpuN7NFbhv6F3KQNSU2+QItEfaBO67CKMLCHTP5dZPu3iyN8egK0A8ydD/wW9xUv+muxO6Hzyvf
WnNcrlRqvAzueI/lCCHPyHBpzqBDSHkcb4V7W4l2gzsO2ZSZL5uE3ANyWQACpKO+gXKKt14AyCKv
eGW73rdDz8Ylrt7PszgQYXegbDk2ofYZJO0BW6RvkwkWlP0XmoZqJ5z4DQGPvifwgoMkjZYYeKMd
6bmMtft6O+vYw90h29hsyJAKU2giLjsR/PSCgAdJMRle1VwtEnoZQgqYQrewopQXcsrO/JWJCkYB
ATWjsNejfQ3T/NnB+5Dp1wrBw6ZO8lctpluqhbsF7L9vgYRvR1JsmuIlzBGOG4EiWMECv9hFFg5z
BVJOTNUGGnNDHAaWZUU+Qd5+FuSJ0QggKJK9+cQ0TS3J2iRJA3xpV2AESKHPZmoipsCGR9/I82DU
BIxMjzi8roY1oNCkYmNEnIVkDT7jDZRRu5eZGe01zXjLUrnLmhvT0JRIetyeDEo2Asu4nZ8nxp35
MD/UJpPDdEZ+bAPJKm7EzqG9pZi6xaJzZpTu5k3hkBmJT475k1GzGjb09msGF8tif6fH7d2kZmel
y3ALtnI64ER/5XK4bkDXpto0c71iZeAm7skTHRaxCe90mZZrx5tYRDSgKs2yX1uz9Vim9qvTciD1
8UjfGXjeqna9fWigdh8D4KIjg4alNelLCKDGxpzYrERk+hQQCTJCRQi706CoKU5crTkXIYRGR4Lj
m+eGvs0IP72aeUAUBPxdYXE5JhWMAgCQVAONsmIJA4yF5lv/LcmgRkAW7Kre+W2lGhpjBAJuhmOg
ZLpH5soZDuLLECiiSwjN0mOR8rZOuEAclqBDj3Jj4OxPb3kusdn6SPkPBek/S8dy2RjHDbYQwAVz
YF1q4vr4XyOaxFlvQb13/ArkU7U5JnUdaGVEUAFEEfc4BO3hRitvglKHP+gFQKwMZs6f0iijExJm
TvTnkbRI8kw/2srzYE4hlhwD8S4qbvhMpBHP3CxP/JGN5JwrO9h36Bj6tFMHcwKMarbYx2Kg2bjr
uhUAM2dlN7afehkyej3R2aAz1cfWNpZcDwadLbfsAkSvECKn4UppaULNYcEQ+KbzYZNBuyYSNVyq
kWwtdCvlFpHlAj/csEpqFwGGXT45rDZ3jX7D8nJe7wBi+Fm7iNKo2iiaU+xe9HQef3E/NFdxWbxE
RtttlQvfJooyINKCFeH0EtgaLEvkKqxFVxbM0T737r0gzY8puNHccC6jYjTU0ObZQ5fep5hrWfPt
2Ow/9ETnVA05eFZwmbTyBh9SH1E4h3uHxGezkt2x6TOyf7BM98R0rS1eIqlSpbUwbDJrC/2NPQ2Y
NpMwza5HSGhUtxrBtJpVVFV0ZjJm7TzvpipgzdCrh5y0iQzOJOMWFLlGhKST2rYmYc/k2NcjmB2d
R0IvywssWM66KYJsi+PyGlkeiXGZtdQ1frpZeHstjsk2gA66lK/sEQjuKNAnmu0udBk9cTgzWWpm
HIot4CH0Bg13BA2KQjwshCYtzhG9WFeFlPQAU72sbXGqQkjj2DpdnF7di+FBelPprk9G8NDVbQhR
sibqnOROaT3R85Z5/PnBQ05BqxxBf4oAhEVPtaNv4UzEhesieqiAyQFJ4OILS/xhqhJtXegULZYl
3s2aWMqOqogLQkC04S6yk1fGwhdQGGAYzZYIeD1Wi1iaEAJmqKdIvPjyhDHaX/7tP/76n5/j/wm/
y8stHKws/q3o8ksZF23zX38x7b/8W/XHh3df//UX13AtXXdN2mhd4F0ypcPnP9+hToV8tfHvKCaG
VKKnWKZRXR88gBznBCCpZzP6Z8U7niKAigEwLj/q7WOgMXgzZ4OhrkWsmqUYZnoAf+MBDeSgYEcj
3bV2pOE9yGk7dom661NXXlpH8CJVgcfeuskk+uDu//M65L++DsGvb1jSELZl6DZMfvdPr8OdhqTK
C1DvwFvWetU3W2zd/cKM8v4CuzYBRivKlckW/r5O0hcIEsiM8+bkmVI7127gbUer+qjTUTtH7tpW
ZXjMnPiauO60J86gABOh1z7GN6wnGEBdY9Cu0imCszEVMBCjVq7+95dke//vSzI9zzItk95LWo74
15c0cD/ACuLFPmCzhDeWTXtOh8EOJz6EQaa/6KHYDJSvxAFF1gr250zH1dzDkMy+46HeGL3k0pCn
Z7oCazTE3T8eSP1lLBAnT7XMrk7WesefhxkMxZFxfYNLLxtFfwfykCEwSvvHW+u0rMvKhswPrKnv
SSAacjxmYzM227JqlqrJ24vSp3AhqOBvZ1P2hEyVNkvKec8qL3uuJMcPA4jxyG1v15pdxag5ic+d
Qe2URWRN/TyVBRf92c4QgmT5nZ1b7i4PxePPs8zuwt3PO/0f/3IWND9nxWfJq4/DqP3T079u/Qf/
P2/f8d9f8a9f/9fNd3l+z7+b//WLTtf145+/4F/+U37s336t1Xv7/i9PwNJx17zvvv8vY+exHLmS
ZulXaas9ygCHcPdFb0JLBjUzuYFRJKG1xtP3h5zqmRqbXsyGdW/xZiYzIuD+i3O+U0+PfxrWIP/9
GC//5f/vN//jz9/f5Xkq//znP74gprfL7xZwU/zjX99aHnthmf/2WVx+/399c/kb/uc/nv5A6vtI
/59f8eejaf/zH4Zl/dN2XcVUV5g8za7NmUKz+fdb8p8uB4pUSkkWWjyN//iPnNC9kLPE+6enLU9o
JC5Sm6bNx70BAr98S/zTNiWiDVd5UlvkWf7jv//u/zrC/te79T8fadbyqP+fI81dnhTP5SxQwpUc
bt7yXP3bkdZYkMyN3kDwUpR3FkRNNi0Z4mEq0QHnMwcZ7gnmqIfWKf1DYi2DJStleB+7uAWpDjVp
PCjMRhC0Z9/EFB030tr92yv6Pxy8mPN4Lf7vn1Py+iiebl4OTi69fP/ffk4c0RVUqvDCI3aNRHPf
+hFitir+PRuTce2q+FOnKLpRHC6rGGoZwaxcFcEANLhhkxcRrJ0F9rPV1d4hbNPv9G/KYypeasDX
CFPjlVCsHrtsazQF6bqV+oGeB16BOYfGhHlidk4aphv/IuZwk2IyfXbS9ndWR9iBCOAbIkZMIotR
EyX7yJHGypjsM2t3gO/gvbckac+7/EX3cMI8Ud+KRk/7YiaZwxoldJuc2oJG0fOjhJER7RSMmxPV
47RcIekayCoDB189Ff49EMj2bKrimCD8x7kI6st0OdOuvT08ziyRmeA40TEOWdS03WBuva78hlgq
Llm9yEACtiR4wsUmVfMD474HO4nzA/TO79RDU4omIgXghRTJSBZwLM0J6oXsao3OtgOgsGSPLGvG
+t3Xw8M8ucG+hSZpOzG9TqEJ2FQW8D/zp04/gpiroWS2O4lEbnscr2s46iiHRZCQQTfewoFcVkkp
cvr7xQtnLnFC0nYZMr8G2ebebztE3b6Wd+BNfyXSPSUKuSVLN8YBbkA5yQ+J0XoTGf15mHEvIyTA
LRR4vyLZhcuH5KuCVW8OEGkDUiuLgF7cDIl9KRsDWhI5Ko5xUhkfAceAoYeQ5xvjBxJWsYsbe1ez
7UTKgtw3dMqfKZrf7RSCJ5szYAv9wlUbuhS+WxN+emVu49zv8s2gsMek95Zv0XmU9QGvz++o7X4s
t/8TON1ez/4vWJksg6W8Q7mg13Gb33CZNwAhED518fQZcdOQ3wmxB3a/Gtx3wlTwLETTWk00ta6l
LqOAEd8M+h4xxT7zpz2C75qepHrR6bWvCnUwfYOPdoEmMo5homJrNxiM4z2Xi/mDSnFo2gzPGoKo
tuj2sgNYl2DMT4OCpb3jvIaEH5lR8BxmMJt8Yt29osWEO72g+0T2x7ynD1FXSV2/CRFs66I3WC5z
DtT5G2Wh5db5EWvX2hE1KTHKibcuwgN0QO2+UUzBZjlk68qqjyI6tf1creyZ9q0o9UeOlGxTG8MT
5wEoqTjc5rh81273Vg1agLpEliXn4OAsUwviaX4lwl47E3k282Scgyy+c4z8jlbhTzGNjyJAsVBa
jXXy2sfr8iGwzOE8JSABE6Y/6VR9SkpOxg3GquygkTvomLbCrn5C0Oseln4GZoCILQk4aip3FqnT
q7QbdyoQJ50Tg27RjoR++idrxTrpUjZ38tNswZtZ1vuozc+sxRsRT+QvoUQKsKYYIKmnQmybpD+J
9JOifkfEF10wzPMszO+UXz+6L5GdG1vHb3+8LmDNWb4Ja3xzq+i5TfovF64USgIyt9jpOqyzono6
ySWR3tT9GeAfmy9zvAxu89J6OFi6Jv5dBQvU3I/eUmHtJhPqSN7zjPkjslCy+tYJGEzVjMApSlPt
+paVVkckTtZ6UCH7aYMZg9fhYPgcD0RjDdhu9VNVOX96NyKFPmH90YTFGtW6OAYGnqQ4ZRZRDSQe
MYDgIkqufep944DRQ5JuaRZfQfoFe/rdJTuixRNBNtgqCX1yb/PfzmIA67sfU+QlvVFzIZYEpHbs
sHgt273uaL5Tr8s2MsNsYSc3v2kvRaWPwZCv5pYxG9FJBzb6UEK5mhoWfCu1qLoMHxqZHe8Fdy30
G6RJiQWrgkUpi8zHcWig+hOISILREmfggwpz2BQ7KOqr5EFLRrJFQSbfQLnecRMQSJsv7I0iv9Ej
jCeyks7+iPmID5RPVbeFF/3LCUjByPFuNggaPONdaK+7DyL0FsTmHRdl6Up0KN09u2y2qbL+dERn
MgPYOQmyUM8hLduU8Mhzc0QA4aZfwmWJOo3upQrumR6wgCjyD9dxY6Ipg2/UjhUYKR8axHCDjAdV
JDlMrNE4MjHwzUB65ulDOZLsJnRya8XvuyLdq1vzD6T8ZMGfDO+mjxOHuSJa+0CkiL23HZ/p62y1
jDVMZ4NjcltXZEVpSbfPNg77zOIhwDxW60em/lyXT6SKpDsvsgHxjA1idifc1IjYdqoDZKaAhYZ9
PiLXne4pJS5jH/UcFH4HFqC+osm09712rZMULxoIJ9QxFlFz0hIu2Ddr4ZFQms6bvHWQ53pBvEZ8
E+9ZzG1InolTc8vCWx71jG8eZPiFh4uMFKtp6aV9TFOMpYERNRhwUW6ArNEYMGY/PNhcGkQWUa0H
CpqDndyXrcMGAJTnOg7Gp57srQnw2T72636XYMpZ+U3T3ECoF9uu8L99m/vSloouWfsvdj4eoPRZ
BdFCVdw7u1pqUKCwj+aO5BsQEckmbgjqDXUqbhimeHizd13192gd3nDYYIly87du0OO21NambnMs
GQoklN0F9g6QMHwn2403xeyqlXSMX5MskIAKrMUkVp6xWILbZo9OfDM+LNTBIJQR6HhG/DoX1WsS
O/cOiNdDIkjM+xs4z7z0oFC0rkk/IJg5QluRSGZWHuKOO3rpT6gXDvkZns8sM35N2rnfEaD1x5is
+TI14kwMLQBsP9xHRu5eINnfDVigOtMXmwKdGEFJ9uPEzf7IHiE4xOGCQM8Jsxexw9hQHUiPjrdo
Wanimoe/X+ICo22nq00VjbeeJL6V26NlCrzqWymYiml3Xynwz8NnC0BwYkKad8sP1B383NEg2OHG
Ls9kp9niZvVENdI6x5l+XPb1vjUKQOrjZ+1jGcrN6FaPPxPLBleeILldbBM+xZC8Cjxo6M32hVbF
udbnKTbImvYBd4Oot7r5OfLx85XeDT3afsjZJNmkDQ8scNf9JH7VLDBZIMJPMKvpoGo1rkTFIzUp
+wmKoHQ7k5rVf2L5nnAMALuvLIrJVTxWWF6nnsFC6d5jLYnuNeOzMd0WBRMxp7VX44iUDxF/4JBn
WmWgyq3wOs/8Yk+67iaR4X2MXnlX6oFctGKWWyGyG4bkjV0ogtqz8cMYMw2tML13axvbWmZsPCAS
GUSZZaz6K2G9ptSPlEF2irs/BMaTTOHyCZh1Ch4qCwl5s+UzCZrFiLu1erMj+dqOzWnguTv6s/cF
ifIyjiQktHaj2TEmhNFgqPBmGo6h+WFMTst8G/L+0CsuVWsGdFwim7UVKtPCuBYKduvoDAywiPvc
TFlwz/YpoAvh6HGn+gHZ0VMUxeKgUA2uiY47EFZq3NQIRjYbCDy1coBfQ4xekHj6XdGi8IFZUIXj
dEEy9NlWOXWsQZoxsXUh6W1OiX8ggZZKTlnQto+4Cz4VyskSvPmlXOKPGAieyAkCQxrBOe9B895X
12pJG3Mn18AR5G3TptEEi+iPyBzJX3PeCQUUV2WSwDogQt/2yL7XLoZyhknseMjg2MG2Kpil+/aS
Rn7nA+vmnkbHhSoOEHDETxQ6JvpqH6h8GLnLgUZ0eo+oLSa+bxPxriyeLDuKn4yOVPW8Ub8tU+9r
4gD3nnL3zABKeOQzurkQrWYqWrHJpd+iyNjYQLyKEWNDEakJ4AjZEISJ4njMeYGaYZOSrTTxK+1m
CWUTPkVYQIyvD1cpbLBhjenw0Yes9xJOAT67Xxz6DvJHk5uYbZXt97/GCmbV3/9buuZ3aLCFKJMb
QpCYXAdHLqLQz5i8arfos+fcH38ChiK1bZF3QUEepadCu8aK0KlyNccM6fu4MLDx6XbrOo95QCp3
VxYc/038YKQ+ZaIxF9s2fZ4KJ6Rnw8BGXggo36F3Nn7YzNt4wFufdWB8jCj5slrYtiQzOqpYKy89
lZWr3sCdoGklXrCAi9gLKyK71/fXZqgBHwFf7ufG2ytkjWGUbmF4st+qu3MEFhvsc/SHINDDwEYN
QJ+vNh5xtL2pfITBrbejD107Hu+DwbHYuxP/0cqb3TMuzxPdHyjT5l16BiCkMtymJEFu/7rNYnY6
Jf8VTcKpn0lY63IZH2NfItoBGN770t9LWMDYQ17qhTLX+MfGCKoNyahsQBnfQ0O7jXEzsdaENVVW
m7KMnPWEQjsKJS9Bnh+EL1+Ba3OaOYCyzGsQ+0Tdgt2CopS9hPlInwAv6tg0ALydyHvNWPcDwwAf
KjAuV8VvXVXZXT3S8wrEPBVQ2p0VwIgzkjZ+msIfcigA9bMudpqbiaagcHFhj5bgyunf1WAOe5tt
R9lHb1zTQIBy+EJTdoJZ+1zywK3HogJ7W7En8L18vHIBJifUYN4+m/L5PiBcih2W/WVZJbYu6l8R
zSjGP5KKapwIsx+8puRihMaDt0jNAMpuQ/ZT1zpjqEzkCazVCMVpSoYBG1EUdgQtk0lZ/bQlqBJX
pi/OTJE7dgqjY59c27LMN1aD+M0+lGmO98HC78ueNVn7VT2uO6Ada006594JTrmKpl9EQT0aTn6T
htdsw2ZkV8lhywuqTjUawYC17ooqiL91LF6KFnMxESuMXfwNk45+1WK8wDyxsNN72n4OuWkbvHCq
kj5rLBWc7DuWc09O3L8DV9g0oyf2jRX/CPS72kCRgqyTUcnvCHvGVOIbpWW5iGlJNGnzHY/M7474
SBRITbH2WqtFdCiOXglNGEb4CVqpvCiO/MI1t4u8iexwHM9pj6Ky3rEopuQq3sbMwihd5rdCBNgI
2dBcBRv0VT5s+LiBug2MdxZrKPGjAIygmvbaiGk0fJp+ZLv1Gi/lQbG0JPCogU5CPHoojXaDuaPa
zWzMC3wTzD1Yo9rpmY/EH8NTG3vmaB3smk6eFGzf5I8GmE88nwtyxbQokKbeOXc1SeV5HLUP8fK5
1E5KqzdsGcy8xtQ6Rue+ohThhVQzAjAXj3AoSliurI+8KHkIcNmuOZxQMMcPcTZYYNvjDfXZzI40
QiTm46fiTKS+YOHXWYw6YgO38jg4dBrAUDCAZSsYJxYdvvxmGHLvAsuWqWy3TjiD9ncFeAJkw/3g
bCjh7mDAIWsNs+vs+tyDfv7K3Atvixxg+VJ0FDJEaSbR/PQGgw6op+9tq3+yPIOGSPGaLyEJdf+i
cuOWUMhSCmW32Ui2ei4hUkONzVANGDmUFO0NhyZiIQ9H872w89ccZ9EaGz8TLE1KVdJFx1oq+N4x
QRM543TWjQl2JlbgaVEiG8gicTGD7tOXUAvQIG067ksYWNOf1kTEPXqjt4tlchgFHPi4Gfc6YfeH
V+3UbSswZFN5xo0EHwvRjmZe1juIWxmqk+xzchJkTR7XoZV627nlOQhhjrbuonrtKCFItIeWVdTO
Duj+Xtpq53MOr6LeV6vacCFN2sYBDWZ9jxwFwIeT3rxZjAehsXsE38DtURxzEyM1g4Ji7JKCUZAD
PHimatn3FmJIPdg/ZeUXq8BC9WVLAdULiVY/QPfRCQaVOl+zcWbkFFVA9+AmI6DriQH7xGX27SjY
C4KKMjALZOvoA3yD143IHzJhLjEqDUQrT9xO/XMLwB4f2KpI1HPYi08jrdyVkxV679rDk3LCM+NS
jPg1Yay1sh4LK9uYrE4Il9OfBE3wOdA24TsYfQmDCM5+IwkJF3d4xIJVC5N6w+3OPQ1mbJ3nDpR9
TdaLMxXpxiQzal1b4/09ZG99sVwXJeHA5yDuBOnEcUcYFWou+B9ZGLG9GDU+C7jpYYUX1DD652wO
q4MjxSUeo2cnPISMZ9Z5EVvr1Je/h7wtDhCBkRi0NdYHSv11gHBwYqO/zlJrBjxaYzm7RIH3Wjpl
AQcCWIAhg9PYOUDeIJpwqP/kI+tvGNBvHkkK+6jK36zWOsxWd4x79+x4tABmUp/9DHxeO7R4WfFt
rWclziLGURJvcETupD/rLa58Hidv+jHccxfFD+1oQmBAqbNGKBUi7a93NfHG2yhlctghNRx7LAJT
aVEzZuMGpxmkoY5psBZc7aVw4s3YgFhKb26DqseoUMi2ZHZO0rpVKXCCNt60lvsWiq32qI1dXn+g
PuMHxiv8xARe0CbSvwnPvplEnOMzf/aF866zAg1U6L4ZlVx5QwCzqA8JrQrJynIoQ5cQ0RHTcwpe
pSH8IWcTt569owYFs2o9/eJ5ySP7OzCn7qZ2EQWjGdrznu8QjWMnAUcD1upXpKiuWuKceO6+PbjI
imun494ubSjHgvciE7zTGSbkZLbvzQjLcoenZkTcvc97sbGNLL2LMsPG8cIt6hF7aA9vlcXkp3Xz
cUsyBQWJMZ1Q5FSq/pqM/ME0cPzarf3jdPZNVM0HF7l1qWABIG18dDXZ0kwS1k3Wi+1ATjRHFbmE
Ct01jR5asz9CjkvayQi7BTcF8p7bUDFMzIhWtRtmYYHneoSshec6KN1bCJhEG++SuLb7QC7SW46A
tH6pQ4p/YdBy24xKyedLrHNm6+mJUE1WBXpj1qa9GWeOsn4QyzDZOVLan/OFmT6LlCQiSVTlrAmy
cpkqJuyJ48b5qAZCOcz4hVRjNBS5+ipS+Z5N1h8f9xYBrvmnTDA3P/cWadjgk40B1EGOHNyf+fB0
9sy01PdIX2DTv6mD30xF4P+W00nhN4B2zR0WdwrXD3aYxoXh5df1q0uN6ed+tg/Seaag1uKhzX4U
cTWTdLOVGBluju6StR7ow+xDhGoALU40FVzQHe2nSwqB1WBX0eJWe6lxygHKmnP/4o+uAbZvPcYK
2bNpM7scw1vHSoNxO0Mxp0H/Hb21mfbWJIggmSCZlyfyhNCMARXEbDfpV0Fb7QlMtoi9GMNNj4/F
Gdk95aYGiVAHv3xP3OHdQoorGJ9ESzxDQqQkuYSkBX5lk6CtbL0NU7r+5HXohAy7QKvVPfbDAFat
QnXhCfNzVBRLQ5wT+otbsZjuLDHCHvB4UoNtrnKCn+fpWTjVwyyS4DCagJ7bUmFujKNNhhQYQ0py
Df4KrEGE5rY+SEoU0crmPOslhY6wk1Z4ewDXn93Ci07t9pbIvV2GDwy753Xfp1h6KA4jp3bOAYrA
a6arxfR6pzsGNL3mAPewoPVZdpcSzHnH1HY74rxcPLE0Ul31gSIJSQxEn3zOaWjBmNdC3GJTllvp
oaobZ7XTKYps4bbItRCEdLN9rqMw3McLfCKcmp++ZJAyARqpRIFES3I7dw6mOSnwEIwuTPLBvtlt
at/5XRBzZ6LT70LCY4P5a5II8FExfYghq25UQqwFyaA0+x9OWwXqew23xkWH70AIaap611UDo0EC
wAM0keO5T4yv3p1DpvkMTxZeDtdbeRwQaTq1SY624aK7JLa8tM8WwWdw3P23rroEMdpEWTiXACvn
KsunaylAQaWu0WzYgQjMYfPTPLdfcYFGaAzbIzmoL233VwB1sDqCCgDe3VQ8aXrh9Ck0PAY64Pdm
4ke6pPkK54Xai3uJkoYUmDY4RimSNMVbFrfNEl/2lrB7sFgnUSimW8UYb+V248PiPIa+BdtaN9+s
sRAdzcawr5ek6KRhso+zYU6RBoeuQExcCFw2to+QhSOpqZAJZQjljAKO3axolbRFJToJjC2yLMlr
mLpvDogCfsnAGIPOz8/ry5TnjwBcbBphMMGN0/WYqYt9YZLbDZBUHzBdf1VqZCnoudPBHp0vrzWs
kzmIrdnZ0I6i6EmjI1tZ6LJ18W2mVEgZlcjIcH+deM6rfyBHkmgrBph8xoev4J6pk3U28gLIs8Hd
prEJUXmm5dZT8d3gDc8VIeAo75CtGSRNlAHEISO1XxtJbE4zGCc7JVR4XgHIeAyhR2yYUD/ade6v
feu7wKeDcYdsShdLUJoMrP/sB9FQ5UJ724ReJ3f9a+XBqn5NjI7mYXbiiKxPD+NXAta14/E7k0fG
Mw0pdW3FoX1upC3OkWn0pxr0dB548hTkRNmuK1voG8xbfQsQqPc6q68QgYtDL65exLABLNn4XMSm
vk9MDPFtMD1rLEv3fpheBuY1jdENL3NlyFsREycT1vNbwKm5nnk9Vkx8jJ3MmuL3mJLXU7rTB2Jl
f5OFZkhMXmA9glD7whxpSIs9X1FSuufm1XOA07htNIJrQZbFXKT+zLtPROG3sHf6h2JspnswAV/Q
PuQvxMvONvQQ9JeLJwUeV3UZzYPjZ/K323vTniFdgQqmCl9imZ1S4kpQGXwSKJ1uJJ7nq2tl1R1r
CnNdyqw4mEbt7c3oMcll8yNcuB/wC998KyHMwfYdcmJK0tdM/2BVeXV0hkhfNe/DIp4Nn6tQIuqs
XGIevCm4sEnB1jjO4rVFUS8D543RqXMbChKTfEMCf2ev1ks97OKuc3E7Otkh6ZHIRhFIdF+QOq56
I3+z65YdQ4LBshDptxiC6oUkmGljpAOnKm6nF3NsTVBNA6SpONsk7qDJBUnKRzvbt45CJJfX0ZbD
0dhKx4+3GaunnXLd4injYtzjYUACXadfsJ7rg5MZN90wK2ebdmFQd4OJDp05jE7dpPoTOeekEfhk
ccNUCyw49HMPLX627aMF7YxCmCyvRL13Cf/Lxvo4UOY/NBhlFilv3hIT1jy56scyXBLk29Db9W78
UNiqXRghH4rqh5GQGe3djA1NSOrCSvGmrnoivVDfv9lzyINpJD/M9PXKK5bFKX03JolyP3uINRXS
AcCkT9ZA/wBe5diZWMxZfLaLF4/IGziRYRTdN8yJM2GYx7nl8EnayNsajqXAWKulmu2eOk0hW1rx
xqTsOSa5P28NN/sIPPouEHuE3JTJnRn+rlGvPeOnQQVoq2dklMY2BCl2a1wcKabvrt2xDe50WLzw
qS32Se8y3+ZDvgrSpj0nHWq+pDOvI5xPTI+g2+mcLmT/Thsccae4tUsA9UxC0ApPIUxkgbmIZaWb
30NU+q6a4NyU3B8DCr1dVRmMjnJ5lJCYLnD8nA68ZdwuYZ4cqqnaRogLrgn0v21Qq5daNY9DHFVX
vDsXbPi48srxBRu5tZOWxIrkOb9ciG4eHd0+c+YX7dvT3pqnF0k3ux50pPdtkuZbkWroZSndlKfr
+Dd9dlFnd02sjK9JvTsm4yRSXuMjfJQXu8uzA5yXcN1LXN6thf3O7+gRKQngYOunAe2ga9a7yW6w
TKVNv6nl9DQz0q5L6M4hlMM95tTnskZDXwv/3R6s5o7jgLVV6iFrrnRySUkxQgWvu20a9PbZq+IG
Y9+JjuM3xIju6FQi3wPCvRdDdYkiS0Mph6RjZ95FypTtCzmtOhxoBTvYjQ0SNTYVFq8EclSiVOPt
wFCUFqFkjuIxt3Fb2z5lFlOxlNi1JCoIjWwMNNp9bjPAMdjLUOnQPq0gole44wicMD3Q2rOHrH9Z
0uP7GraC121LKA8TgMKnYIu35HHBdBLRwQQOuzea8ZZbVLJeZz7GGclu+GduUR5C2I0HVnzpsmTs
UVBQYbHifcRAyUhw7H6nY2lv0sy850gWW5a++EshRncMHN2mUweofJCsqRyvWc7Vb5eos3s/ZRYH
tbhbvsD6AwZWKfLZLKd5ZIfIWxhwYBH4WxJAE8CldkIDg1NzqZZ/i5UN4nr5YrH9TSihePoMMbxg
hr56KmCx1FoDLjhf4v00aHs08l2LzB2JEYOnt62O9aLICcw/tpXhZLdZLSY+tBC4LfMIrSWIalKf
DFI/GUK6p2ie3ZPEgAYmjU9zV7n1yWV5xMJ/Cl9F4oVklDWL2H35c//+4USA1CdT9XvFfpvHpM/2
Fngdxy3kiT35h0bVuCvdz9azKf3z4ejM+tCIOjuME7QzmKh8FowlNzUjfz4apHVOM3nO/Jm/MHcM
KCCSk03TAsVU4tPq+vQOQEZx9Nm5Bl0ZXhNJHllpVteuLbs9KbHRg7AHCK4TWCiOagKSh23dma+m
NsuT1ZZ6u4Tf4OFnRotUIEDtlcEwJfE4XNdSDIdOZei83WtF8cJ0DwVquNgPE9xg/Kg7p7Ic6Ahx
eYkMFrgab+3Os6yf1ucoZFrtkMrhv5WZeCqC2oDrkvavmhV9H724lpEdGg/nEfmcUZBGl8QEC23A
SC7i+WoS7rAstB4lRtlVG1jMyrOlnA1eZoLYCF7wMGxn8lUqiJDGNLxELskRfsG0CLsdyhI0ZURu
qZ3nsb+pEwTYVY7fs55/F71LY2dVFYbupmWHl6J2jfG0CLdyt8I5AgF1UPP30b5z3IR0G1cdSV55
hMRQwr/dssL7dItk1+Mvv2v9fE9kzrjxctxVPdaDqyzNH12iAhzUxTZIBdAJS0y6AH6+OzI52m3i
xFT5RgtmNyexUNKFuaYmEaoanjvbjjdOkjjHIQzvnVpwpTNXT2UN+Quuisakt6PuAL0yhXtcbEhl
Gers3Smztx1ojo0gdSQnaO9iGBH7LZtzA5bTyqqb+tyz9dgR0Wdt2skydjFyZcwaqkd2Exx6V85H
L7OxSfoIdizb6BkL5IpMN2/Enmr5J8+mR+souPOJla9v6f3kaw6/Rwc30Z5995+SGKJ1I2NGQWET
ggNwcJeL1N5gf2fMDOZ0o2FlrqrWgmzURc7W8c5eWP6Z7Mzd93XLjUYJkrPyeCCp6xKkaXXX89lC
zG8cdGgy5vSih3g07q1kcHeBiK1bqi5VHB8m4PMns2NgHTcFVts4eYnQkJ1aBn2LrAq8HQ8WIj9k
h8LwTeZuCpC27zB9avqTZXM7JbX3GDFnXE9ZeFS84jvResV1qFxypJhLTNyoZd/Z9xMiJ3y8E1nR
crzPSgMQGOgjq1doDEo5roEM0UYu60aTfAwdgYCJE3snRyRlS7TB2JcvvasIIQr8wxC4YJNcl9GO
8vyTRS/OFOuuQlTDVNani3dwGFgEySWqfBXd8KzSIr020YtfPvSWByxDmXf+fb7grtw7MQLG1svA
S9X13ZRiIXFMjE0yoAhUhQj3bYaTpK3ka5PiMG0gILIkEC5ONlVibIjztZPG70t2Er4Zi4wcomFX
ZXhrw4De1XIjAkm41kIDVoPZh1yShO9JPGGsPVS0M0e9MSIbLINk972IH20MpRyfoIItcXZML9uF
zR1qhfqUhzPGNX/G9OM7Z694kKn56WQOKTxjsNemQmsXjuaOJTScU+nuY3t6TInZWmWxme5iq8mv
OU51eA1vBS/9xvS/gZWNB20zEGEDX1yLFpZ2ULS3ni54NyA53LtRNG2tqdtpJcRd2VEkNFrswJb/
pB7UjCj3gXhXai/KmLIetBUJqw4+XJxfGOO7Q8ZaUstmXhdxwR4ePGaImc5G009Li5RH885TMKKj
aUKC1UxrE4m5YwAOe7ixNDZvEWRIO9s7y+H3jBGGADKQ8oUJNwMgmb80PRzxQZhLvw8VqRuwVXZB
s5axaVway13QZXDEM7oSWykCboqHvsK9gY+EBTgLOhBTqFV4GY6VRWStzq/JOIavj9CiMgQzi2nF
ZHYU9am7krOFoSn8Sojx3M5+xzvNmKdBBobVjmXiGACkGj978aI0BB9XmQA0DRKT6TPoPkX4FQod
fwYAnAHrFSBeKucZ0JHHMWGWZzy3zxE5bkINmsuh8TdpUQHkYG8ztJOP8beP1sBySf8OQExRtrNK
Glegc7tXO28vc9DtPbfmMnbid2kAj9MD+qmAGW1Fpu84yS1F7NrwIjb7lCYnv8xfMu3/FDPMuDjg
IiTcepny0CMogJYma/J9Hzlvkc1uSYC/iouIBVmifjWtYz2NHQPOmjoVwgRTAZ9Au6mmrYt18aA7
9wbZwt2beHtv09SWHBXxL7fFAWLWy8yJ698B/v+syxaxLUg/J1w8DSm5LpO1TpyUuUfIG+sacGsz
ZHZexPU6dA+R3VjHvjE+HHyaG+nVEbbhcp+PBYnFDa1dwNMCA/JQx+zKZr94rcgoucYqvMsz1lXe
KF3wtUQnRZGJyoJ5NJeG2bjAraHFBLO8C5r5l5SiOEWJ/QQ1BQ9ai6wqth5qZRaHdoq+R+NihgvT
zONkaZcfgiN4Jpg8ZgtjiaNMMyRly5cZJcx4+PuPRJxuSRok2pj2kHFnShge1cwhDfizPH7UUx7V
8Cw42sOlCa3XlvGrz+kmEDeQQfvlqwoEVG1UVHuej8JS3hshDJa4fOtrlKTeZzTWv/3Gnk6u2f3r
C6oTDDjA/znvVQ0ChvegVkN88EmV3MIvBMxqaQqL5UtBMuIJ1h/TWA/mgAALUm7zWpIKY4c3pvbP
INTDfVXBCk8NdrCGWZ/+fvn7y5kCLKuvgcjS5RsGhKaT+t//yd9/LQoiNMoowH8ZFGxQ9COqM/ZY
zJoM/Wb5aDOLIEWM0iAsKsfsvTMQWkEzI150vpCO9iFjn/2jn73obGrYPqSE8oFvwMvGallQUkRf
IAxQbqICAionxujUVM6r6mgpVHu287Q/ZWgeMSWtDEH6nx0BWwE8elT9vQ0dYZemQ00xUlbIO1Lm
M3mdXmwH7yiDroNpK+hjLPagXnJtTeTSi8A6TApNBeOKdif/i70zaY5bSa/oL0IHEolxW/PEYnEU
yQ2ClCgk5hlI4Nf7gK/DDofDC++9aIb0WqTEYiHzG+49d+S+9Nus3IayYYHV1s9GQI6Vs8SvQxS8
DsY4wCaqx53sSQYqS2KZc6kRN3GeE/lt7ghG7vdF/x7KkYrfTSHbD8x7PAzo7mhQ+YTOHVvSW1sP
Ozf/W0nNrrgtd4BA8LePkMX9ITmqvG++BzYQAaaLmZ5hX4jhQZnOqucddQI9129Kt9ij7An2woIJ
CUU4vVae+Bt4eXQA8HWpZCsJjQqMU1PdhoBGJbScZM/pRgU3c1QIyxJ0BpO9Y89GFHrkXJ2G5pVw
jVb3wSbJo3kjE3SAbYAcfAE3hOsJeIv/Xldu+ZKImnCg5QYQTnrxENu9hOWCW6tThzGDxsIvqvCR
8JGeBTapGd25VROJeGn1VsQUfOQ86qMfV/spruw7Z6FFJfkeoc5LETO8TPGSZEMApSMizs4ovZcw
s96m4Ya1kT1phQHdDhKCloB6LJ3/JxyW9pFcDnvdV6dyrKJ9k46PSnbhdslsI1OMEGfDeFdZMq20
xeFoIc4/El/1dxmYsLxbLsGp3xQ8DXScab+OkqLb9ON8AzFE7eVx8KTFUF+K0kAVYfdrc9HRwAsA
qBx0kPqG6tbw77lin984waFyHZTPs8kBZ4OrEm2+ixpU9FM6Xg2L+9SpQItHhnmIeP6QDb8ReMbr
b4MHc8fptesNeYr74KISOz1OpGEU4F6ZfAYiBiHCLePZNqqXst6CC/BXXZsQ3u5XfAu5sXbKdt5F
muYuVRMpquQKxjGTxymNcEvE3LBjGVGxeBhcCD0KamLrq4HR9oCYHU0iP6uKkJyyN/bZ5M/7qpmA
ZRJtR8vNl1q+4cJlIFzYtblyeFRWfvpoN3TvyYAe1fQ6l2T3/B0I16pNp194FYAnTEw4V0nHTAop
anIa3AK1L3IQ8MvGHSNvtQ+k/sNek+CG8A/cr2lDJQ5oMu7wyVmnTGhnxzyfr2Pd9wT7nPBaPSAl
/nLrOb2XAI3KzESurIybVfnviApnHAL5ZxlU6SkHsLGMFtKysA7kkSNZc/tfOboEmtToK+u9kvNK
4AkhbXVduemDSUW3QnRY3HlqDtbG+DEM+IfMnnsP1btrBOUWz+xBMeXYoB3GZTwuHayPhErmlwo+
1FHMxlOO/MEYEnQwumb5FHg3aTLATbO2PpeTh0e4NzfUmu8zK5lVE2tWTsIhpQIOhByZ0QXiPge8
zJKpvigHy8VkgF7geUlO7N8uruaN1c/TgRwejRo2q3aMp3EW6e4BesddwAiK/rIjJSUjbtUn8h3v
GZmJtGtxgEIMMI+5KwBZjWwCh+AztOGwFD0ilJj0yazJUIzN8jMgNydMQ/RHQ/Bt9zzRg6nPgsqF
WdRoX31qM8wa2V8dz/GeLYPcRAb6Dyen8YwdZiJlAsWeVgj+dI6nAl9pA0lw4TdzlHHPha7ehako
rgEk0uWzLMV3lP2wAXBRZoJWyouxB6P92rRipOJL5ntZFB/GjJuptKjHqVhsNnwMirs+Nxg09KCQ
BOnP+M938OBQDg22YBSrGTCF6HDdN0xQ9Sl1IKR4Qxlt2ln1a+xYR7cmEgqXBfivPP9Vw0JfZ0b+
IexuWCOQMdaGeSoNw77steTCQq8Po5gY2w7qcUpvCocMzXi0WBTSUEeXUj06Q8NLwyu/1la3kNbl
kzFEj8UYf0P0T3doFwfNCAit6KFHNrAte4YahDNvZVXOq9FCmqwTrqB8to4hmzfADna884gCL0v5
UCJ43wAfD/e+XUAx7cDP9DQFI3k5YnpTBrSHmi0vOBK0ziH8ZlBaBNNbRbq1SbFK2ipYjfWpMQwi
C0fc9lAWH6voaep6oiS530NAlI/MuKpkTM/eZRB1A2YwPDbC+iUlFF6GxgWjpO8yI9dVT3irAqhm
q9Y01TFjiTuMKUbmDgh+3eDpDMNwz0Ltt9+YPHrgAXc9LlQ2RMlDNY8mu2aF97tGvOkzK1dKPsWT
vJOmdePvIjRcX6oewII5Tm9xC0IfpVp5DoT/gHKpOfYRlBd2dY9WjR3BZ0oEn4QE0npRYsZRJI6K
HIHNQrZzZpzocZL8sbGG05eGu59JpFKgHFQrH8x86akz1rthJajxYpilsHNl49565qPnIE22/dQD
qOudp9FS7EubfM8wX9+1Vntn5fYvG3HyoTSttVFZE/4Hcb+YvVxXwF/AQ2iCZEOEk75EABZpz7hq
agPpbGT5l3KkjxYJjok8NattDqfFZjWdTWa64cveIHMEO7DFA+8rtKm14TxL2yP0MwyI2EQ6ZZLz
fCN8TMFckZdacsfxb4wApEDeD5xrZvKe7CQpN6NizAg9tuZ1JMYhbAp5s02Tesf6jDLtIupFo6ZJ
lCYni/F5GO8sTBcb3rMlI2hyRbzgCRa4c5iHeccj5G3alPfWZKiXBivHiSEuMwE4u+voqHlJe97E
FToUDkx5RnNOrqnLkZkmTGw8GnHeQKxWPLelCTEncQxsYF1lPQMNI9FqtPka8G73avgrfFFeuj4m
gUHFT6hK3sOq7A+i3E5DPm04mRnxuR5QhxU+MxwACBiarYyoybKQyKEwwwImlotnqhdsMgmitIIM
I5M0umDfwhNKtcXmm7lixb2cVOQyAyZAoqcIgieZYkb85TkVNYA5BrT2Lo9QgJprrhjfaQSt9La1
vzVBUCG4F4ongSfLCRFd2suEYuaCXYWm/yGacQCC9ABwI97ZMQefrUVH9Q41IBvn986wgR2K7GYl
o7UZ4xLo/ZVos/wSNBf6iuRYIHEquqiFqKBfJuyWG0jZ8Slp0ld3YnPb4p0nP6upnjvzrgLTL1R5
ZyKtYLgt013dptdBjzMTXuZtVLdQhZEwbGeSG1gvAVG2HPIuyL3ZVKSyV7Xh0/rZq7KL57uymC3s
okVCqtAAxdT9MH2wWl1evzdIUs4FfhUQOpBLg6MzChDN9YfX6m47e853FgByK4lF3mD1tA8skDAn
FOUFjRETeWzUqD3TfENgU71xE4gaCOm6RdB6X0YGQyOreXaRRAw927jmDJAdvo4e0DHiMQ2aNDnW
pgWPyj1lEvdIVXVEL03Ur6mc3rD1NQ+D4dyDwA/XvTUvGsbk3C3VBqIkdnoRT2U/oy/hVl0zOyfY
JnK8DSgoxPZwi3bKhrsBampfSuQ/MfF227EBWI6XWjiQHGYT5JCeHIgktux4je1tBOIZAM/Q7hVL
ZhSlTzlLoX0LNCxnPX00ZTSfxqI8MLiJmJXAoSvCcDtH3ZvR43F0O0KC3JzXqVMFVhOyC2N7D5UW
nXdLypRXiHMUqTdc6ckqmgP0kp2HsYIChys+z86CqNXzz6+kjUibmwe8F++ruqWoiQFcc/YDSmBS
WcU5tPeadCb+M5HS6tFWwS3pTrWIx33YXjA9cTu63Rm5lfuCM5IoRBBGjmyCwzgH8HiJpt9ExXea
YUqYXWSRQeT9ikCDL3l3B9uc050jiufxb8vqeq+n4WXiDt2Q6jVt3D74XcZ1xia+tS9VfHMH58vJ
GQ2WLJYZgqiH1hE3ptakAhihenC6xiRRV75XkdzPNeGCrvKYK1TjmUhdk1IZcSGsC3HKPIa5nW8c
lYzCi5lmr7WsHsYRC+NsGxvgdD6cm/arcCCtVKwWXBIKIVm22d2Eghq9AXMn7D4MqxQ0Lla4BMSZ
wZ0Ulx5y1w337isVLEk8mf8WM1NBboi6N4mMW6JlswtMee+G9nyPBp9BGSBT7N49gXRB86hmkuSm
Lnxr0uVBaMHasAx9SWE8mwRkr02vpWa046vRNa9cY7z9jrNnPjsRxOzIta/juMxA0ULuYe7yDYvY
RVzCmVvHJTk5dkCe5PzLJLbljokuGmlsRJ5QlDVpV20Hlq5E6jSoWFMi+xbeNjva88jw5ORH4d0y
gja4Fd6LTnibuuFyt2oaetVZxpO2rJiJOEc4Ov4dn7KZBu95QBdFqKS7h2GVn/APkOeeOlc2ecjO
tSK9Q/4yHZwcmA8uHg9S5/AJWe68t1LjNfadVzK5aQq6yToNOXMRWkZod7PUx4wFXepa1gnUzJNb
yWvrPkRT87cc/aeFjMZTPxTKOszaCMDvRT5OYa6O9dxUb0MPyshsP39WgLFDBuUQh0SEjCN2Bz3P
LDYzBqQ//8/Ph9DCNpV0+le6zIR0S+Bsw00GwGj5ZZJm+cZWGC+ssWOClGUYD3TLIZt4n06dv4xI
S099QsGN9BPS1/JJP1/p50O8fM3CwAI/+Wz34+69KRQeozw8aWt6WADBKNkThplG0xyq2ToEif1Y
jzpgpsHPkAxqD8uBS/hDktQEyxBZH1pFz5J7ecX9oDmjK4AERON3mNrPCZbv3GUOTl/7pUCLbG4x
h/IeHdxDsQyafj6MXs+X/vkl6U2s7cpzzluS5fsQzeefD8ArOZHRCZSZzSTMbd6Ui7Cphcp0nhoc
NJxEnDEomM6mrHC8Jd2xVJAi0yxZhQNywRpRle01lBXM/0cT6RxZcWvZk0Fho0le297cMtFuSPes
TnXlvfTDdLALrXY11LhwhllArLi1A16/T4M5JkYqvFQpLncjISzcJER1ZeAa5F30hkLgpul410bQ
knruYnlp7V1rxrs2o/4YRv+QcqfCuOXAdH3TYiQ3gFLCWMjQ6VvY3DimDXLfIUCrwRfp4/5hBwao
qDhMMWI9J99oi8Hp1FtcIgJjIMUoPRehIYDS58Va2lQxCEcWUWmFNWGoK4wKo3cO6pWuHwF5Ibtm
390OxjHREK0qnsJ1LEgQ0H300mTsbhL8b/RzL7Pno6FLn/M4e08rRntxAbciTjbjoLCHjMmZf9sz
hw8ONOIiO1ytEzn0m2zpGoOMPydoZgO0rh76XkVaIuvr2d9WAx2BnKtt7wCf0M5879XyzRY4Ubp4
uDhctbvadMyDYZuvyhiIJCFDelszYq4U/jL2RA+A8FDb2m/abz4bryGq0KNkmjPzNs/hi2b3CKK2
OtCRAXscIennCcIvpA5vrMAHtm3RHkqvuYu9GZkAoj27ziEXs5Owx34VlPlrMkSMt/zqhbCL35g4
/thOh7OWG7/BRyAcVa868AUtkoRtQ0IgU0GW35ZfHh1dPDujW25LPwKp7sfPURO1Ozb8SGSqrEOO
up5S9mcET0XHHGmGwCOB+IX5dq/Z7LNUMiDBC1bBu0XWs2+i6ERIImPpweXFgOBF+wmT3m/c9qUD
j3QwrBpvdYBrQZKoNXNTToSAk9Yh/xjKCA72kOJTCbuL2TfNUYftvrYayhNyZAh5AnDtPhSRHx7N
vL65RCIsVvvs4DSINVBdrytQbcTAbaIouWpr5NUd2Ur/IFn+HwP0v2KAXJAz/0kL+x8YoI/P/Cv+
/G8UoOUT/qEASfkvDwNsAKyHlsu2AoBc/0CALPEv/qvkHEGPY1rOAvr5NwPI8P9lWbZ08HNBtQqE
KcCNteUPBMgQ/r9ML4BCxsHj+dC85P+FAuQE1sL5+S8OELuOgK/lmGbgWPQu0hb/na+TzTjRSS9l
Szr6qB6yharKgKSwkKAohltUkg9NO8N1FCAIe4zBazkz6DXTCQeYAQcXaxP5p8w/7JFIJtXjPcYn
4ya/grLYd1VFtJNHY24P418D40niNFihoYFopz76exriv07qdSe0ZEhj0/TOReC6RUDHscijsOL+
Y3lg0IuIVF3GoMYk1tgb34dblpv9N44wQq+G/O41yhThQgC1aC6bZ49FQde68jzU1qdTskWyZ8s6
+k5obHXe6a1rOg9FdY8C8N7uiKG14MShdNPTVrPIXffAJBpAmies14CRQrxlM7of2wEKI8FubWrc
WXvTK4enSaDexS78DaUk3Bl2+x1wyiaDy063BdVtZdWSKSqGTebRIyoKEBZNDNGmEsKxLsljlWX+
Zdq+OqejupkSQnhnE/mtB6AAVp38UWYO8SCv5mszmi+FGTWPmCt3VWLl23wE/OPzuXnWxfcGdqT1
Qn26ttLFgZo8shFfWyz+oU17IwtCPD2A2fxb3JMz3IVLbPGna+Z6y7CcXVOjP5ahupqt31Vq9QSZ
+6T7IIX0ilCcRhigiwb2dzQB8OxN561NyOnoTEIBagoKwy8euxmjLCOza2F27YvKfey8ex/Dz6Fw
GIgMId1hYNCV9t5Tx34Bdb+Z7TP249zicUkkG5YeI+mNVQ7O+yR9exfZiQPv3ejXblk0d5EMra3v
oD4uXB/+NPO8tTvHhz7W/UWE6VEaxq6KQ3/rVUCEy5IkoWbo1D1BFAY6e1CV8wQdI3M9634k6GNO
M/Mevt3vCE/n3i4bzB4dE+yR2BcseOGxHpICHI777eql2y76z1nOyYZjvruEDo9Gqe3mqPoOjkfN
KqZGAk0mSUwuWDZRhPuMOPcze5yY+Xubuv2zCvLi3PvuAeDArQpchrx2TqoMZc5RaCagDPWMyBiv
QdK8ysDMn9uO7CL8VaS64Xz17sUyvI6zZjxU3mBSh7QBgaT3jVWCIAbfvo0i/z2px/lQ1fQPidVe
pqb8Qys/bT2Nm8zE472oa+KHbkHhpWFs0NoFCOwJ58Pf9JNGDGgcrE/8JlOm33Cpg85BGMWHuKQW
ILEr36EkmJ36AU9/8sD2h6iiaMSmkScQM/hdLo0lD4CxfCybG1CTf/8pTxmHDtLo3T9/ILDVp6VN
cfr5JBMq0Vqge9vij4Y71mCWYkhu31eeDZZFR9657lX2NoR3dkwYQjRjfBYsfxKLRovE7hpy7yUu
a2dH0rPeZ3b05HaVvqZecETW+B1YrXcoQnBIH3UEQINDzEI8BsQrR12QYaDjTCQ1O4UszmigRwEr
cWxE18Eb8h22Ui7uzLuXjFK2E0oe1RsgeYrid+yRBRAon3PPZJPGtIYV5fRP6O9ops91OH26jVkf
MufVGzw8O269tTpZHJQOykM8J++ZyOUm/FuhrlzbUsyrtCFLLBflrvdlv05R/zuiu0oFMDka8aYk
hXXx+6mhlupOkyBvynS7efsFvYo8d1+JIxycjdBwYuyqD46TaX77CFe2zSBNSOsdzuKzMmeIOp0P
pVIQCMxu2YnxzM7Bw6Dyz9RizEPC7DENFfYz9Ur4FJ2O73wnIKy2mTIXrYfPMxhSWTY9FODqtjSg
F7/uHixd9WuDwQmTyImJhZ/ueLu6hwTW0Cp3AMDo6S2U1mtUmumaSpwwElBhUerTPbXGez6lZK2V
MXsvtHOO099qkp/pHvErVcI4sNEplg1St0WRV/QW0s+Q+RMynKsVVuuhIEvOgkLABqLveblcyiWH
q6Jj4nQ/A8kxGQL7rEE+4t7Fm1I4r3NRynNqjNtUT/VhTMXDlBAssLA2KmLlX5fN6FC4v9iVtfu5
YNIcx4AoM1tnay3afsvl99TkvbuzlhQbK4+uDdZphBtsKkp6ctpMHPUMZq+Uu3q1CcSlUjgsyPIa
YZeMz4OhXqVyGSMpjHxeyWBQI4DBUTusXRyNtCfi4K/pvq2tKFkys58WsT7T/UDAVONrgqdhqGpW
RGzgsyme9qEDhwbbaGkTmV1G/vJOT2am5arZaL/+DaNTnHpMxVs3yC0IDRMp5DY5V5FzoVRhWTpH
miEcJEsErsCbzX2FCOQU3ELEuPu64klCAkllCyZ4IUa5mDhT/L1KqhsQPH/LlskucUdRurPDsxKs
N1gi71LHes1ZYqwNXR8NYr53TEaOvozts1gkjsoKwYk1lwY4wr6lqZ29Xh7pOrgFdjNxO6sgYybt
BHW3smGsA62yR+8y2lAMxODjTt3prnwUiTiV8G3PNDEkM4bBh93FZ1Rx+SaKSQYeHFJGDM6rnTeI
Sxyk8CByi/JICpvsdvA+o/k+lSjmIyndbR2jsoErbuNDoBCqBUbXkBjegSk821hxlArsBLJxOhf+
OpJ3YOoZBkMH5JZMYeBVp2inC6GwjQXXBsML13Cf7UiNIHYJGeuLO+HIUeVT3xDjG0Ax7Nk+oFmb
lsaHm8vu2cMopsvaSG6eocNt6zDepmnIGVrBZcYSl4EPgmDmZGcft15qNxB7qvauT9iMJKFOdtlc
n1y2FXTJ1jcmsPLW0qXZgQGIg7Ga6N/I2fiVW+e6xultJCP89induGhrIBno5NQQXXgIXVODmQ+3
aTd6kJlrsbLz8oVRMgmZ6K690PwKRhd9B4GkEVa3Q2ufjMaJz250nGPezADJwFYMFcY5RVOf5/ZN
zsRsIXvicUGf2GXBKWMVvfJ1QTxzNb/2CGXuKJ8g1Ki1xAXa5lHEq4yotIw9slTyIH6Xbc9Jvk/1
IF64VPaNOyDsce513mBaY2000CTG0bipiXPf1KO3HZcQgFAOuL6zLyZn2K6zadgZzfCMhJXKpzy2
/E+TbnkC+4Nr7OplrbznOObh6n51rlcfSLRQNeCoAil02+DjHJJPZ6ACmC2Mr4NjzeuULmFTFJru
FrbAEMbDRhEId+rQwK663iKgDNuKF4bTpWzL6g52zXrI8dSYdTEj3T8yPZ6PeIa/TVtuZd0dY0Zb
e93iih6q4qnVSMdMwvqOMqqwXc/2czks17BZwl/0UfGbDKKQUFCUFM9q8QhCJAaIBYvZaZO7pLTb
W8E9uc5aRO4Qsfirl6FgDu4oKjcCC+qu5LQOyRgUjkgO/NUYBMR08/zBZ7iECY6ZKhJUMDKTxYZx
+VAWBiG0zLjm1KSwHpOnnw+Ghb+9aXSzEZE5sBIT/441FH7NsT21w9602wdm6fnJjLyCFQRHMTdj
rA4jJfs/v6qp+zFbevOdR7Ph4gRR7IK3bcNcNGb/YYpiIzMqvIS8gXgxWhUMLFt0FAr54IMb+92l
aMr7cXJhT8VtsWdw7K6aQp8o5XPOTe4o0fqPfRR49647+eSmqOEeog6JkP4pxJA72HFxN7RuvJtF
IVdOMshrPTuSjVLr32XF/c9v2gKBaogKHFEoiF/XW0eSIRQzwuZolPYjqw80KbQEvBMemW4CWPaJ
mrMPVJr2sdEdeTHYCehgki/dCeOV0vAWqMVq7AJ4Z3/jrfA+Ra8ICLeZyZha9J46OohRngrUpV6Z
oayoECxGMrj2HmpYkuGDtSUivCGvPgAVMgZi7xrbjOHSglNFNLwD0qzSG4ujaw/dQd9FPRUwjZIi
UWVMLmCvEIQuv8W1hShobtydMlAYezDkovlmONY37TGBStU0XRNTmnh7063HjREEKj9PFoGcjtc+
I+3O78q/ugxe+hYn0tqpQmTfzvzABf2cNfBY2+w41NDU0OxVBwqAYZWknn9jY0mfiAHVjzBUNlYH
bJMPkx5HCEdDt0opBYyZqq6hUBOaN1cbOzskzECBbNO/KNtCvITIbKdNc7gmpCCdM372BOmt6qV+
DzPVPxcYA4Ac+VdgBw3sPBjhU1WRWJqjBgeaFK5hqcon3++Ch5C/ZPTKq5oTXgrXHh8aIa5BxlWn
pN0jYp6/TCcotrrKv8U8hg+10+m97RCY1Y78kMc22vpTIB8Lh3Lfi5tX2Cj42WtHLYnN3dF2BLIv
IiExsFAO57OjHqucle5QPtN7/9HxxR2lsWMKDJ+bSkAO5HeZY1s+5g4J8mE1EekVlY8V0dJ39EuX
n98VbDK9mPcbgsvm5+VdA0qcdh3vErhbfVHBbuKQKjBzG64aHxT2JwT3Sm1dQ1MOgGVNUlg3DFsP
PPcsgYIMBbNfnZ04vUDF9hhdvfUM9FaJw/tsnknXkeaBQIB+pXJEAdh7gC6wv22JLF154LVOFUqf
devU74D90ouIc9hceOUsoY5jYl0zrpJVLUJnF9g1WaQhIil3wDJk9nuRVojcNJKYAo9WqEkyrol3
XId8OwUt4RrPcM0ILzK3IObu3DzJdkxvpjXAoG25IHyIN2f9IAI0Ex+Bn5+7xH7J8gKf+1zCEsWI
ijEde4qysjNJtczuQuelLYePvBXnONDxYYyHz3BiQBzENglC/AwBm0VkH1pf3uhw/on+N0Obs6e5
/noucmLvk1MeQSDkfn+L6r7dL9sMlkTbJuqCFSmU+pHszmxw2E+p4SXP8cFb/lvT9GrbZH9VqMzL
gOQXBknEds3p0qMVta/P/Gwkp2TyyVTV2tbrjHk06e/3dgD+BRQ9cx+flSDgOMEmNGIBQU4od7CH
/NpKz1V7hFaxUgPuNIslAidytKEiO4xYVxkI5x1BzSEXutzpsWzeknu9jJbDufg0QTAhHqUOZO68
BcOSbs0kJ6ooEHexXibcigRPU19Zrvd4m6j4Yc8bDMzpyDvXAm/pNbslQbtDcdYEGZWVyO6DeeHv
dWj82Yetprb+sNmsb/raFlxBLsFjtdwM7hBtyM/6tnP1LIXepJrESceZ6WNE9dtR+gDOg+WBHz1j
pD26zjjzXvbwEqiyOk8d+l/WGn3dVpBR6mLnW0RvZCCSyxYdpvJQ7wB2XOeWf+tjvEsjkJgVRYbe
zz6+LvyQ62jgc5I4Ib/ZG646Gv8MY8srKNt3yGl/80A/Qs/DdIlsHPPEIMfHwK1oM0OLlPExP9Q5
iKSWTNkbbmP3vghfiPx4S7POw2k4sQdhBzoHaH0tz38P7B570CILyQYEtz/LA040W7ofoT2xd5d6
jcXoF+dBfXRMQscn3IbUIefUplZo3BU6/Utq8NyJHmahwRstrXWxrm11Iyhka6aIQtsZz4/ChFd2
5GLM4fDiRCauKWcE6mf+CbAR70Pp7fRQPkFYBg+i+MArDMI0Ooi2Mg6z0pI9TgRxEKBwo6D75egn
luncJqXCPUSWs3XHFzeNzCNyVsTHcX4gpAwZKbrbXcQlbiM0IzAYz6xwjSP9+103RH/SEv2inGHc
pUO666rovZTOouvYT0TanIhpOCdZ91FPfnoCh30HNcNorS9JyWhS0OE0M9+yPrrXJdpD3++XGlMf
Nd3lyk1y8RRp8uYV2D/YtnbgdzuHwpqnjTBO5M0Nmm1k+8Hpnw+Zp3G0gOxDPXzHcLZcl8jKKSGY
MyjCLFZMlRkEUiEeVYnabkqTa9nzDdAmbaWrP6fS5x8OHW/tdjXv/84iiMv+GprxV0OEbRMk4z0Y
aHRQ7Qgoq8NTToI2Gzoy84wge6+otigmaTk7jp0hST6pz6HeHil3iBoE2NjpBtpq1lwtJ/7TlOzb
iOLYsbZ/Lv2aeHH0ZQfXvJhj/dA7cjqqwmUrEiM8wEEQw/qsLDLxxNj9rcH7NlzuVzv/RTcOC2h2
ATRKf4vY/pm8ojki6agKUWpgzF1n9mAiaAopyxEG36K6+ypi59pb/Teg+E/dqpzTh1iYMEyIGDGZ
l8mYlUsY5W8NYCNEVtT+yk6fYavC7lleVgPEuez2CVcqIxOnwdFdesaL5QVfg5EBA5JeeMDd/EBa
12OA5mdNRpuEC56zQw6PeqwJQ4ldcUcAxGPbNy04STb7YzO9dIn2t2IMn0XgfVVxfFRJzjmpxhdw
nPU+mv1iC6cM4XnjvZjyvUjsv/ywHyfCebjIDN6T6OYAWRE7akLDy4urZAgdRIqnUJv8Q5UuTm4x
7mViUocZwcb2c9JVqxjRIZHZ8BB5PjJ16mWPSb0AedHHPNZJvZ5DLAFpcUFwy2I/BskQihZIVSsZ
D2vhYljrFeYQRP9CMxCAorVzKz/ZwIFCe2KEF98q1K6vSFs0BOKTNkvvwMrP54z4JJJsvRrlcHoS
y1ayYNRPjo08ciPKtWM+YsW1V3FL0BOwzc8YYzXtHe6sEELalGIFRmhP23byZzT7hgfAeiRqNStB
M/QVEiOno8uWDoJQLGybotZfbSrQVjdNu4+8bWq1DXiyMWT7/ep8NTGy6MYOFcbuS1LW2TpylnAQ
HxyBsJkHY+UpG7N7iIv02/XEdOf+hbS58iragCifiy2hLodKusV5lDz+TNvXOVZZeEcs0x33YxqW
WoDdA9m37v2oxx1eHomTDqn7YONnyBJXbrraXdIBUWO7xl9QQzjHdqQ0Yri1UToZHsMfyGGbxg3l
L8PaTA0Yeyu17hEjsUkwNjJN73WHpcHXC68eIT/MHb4zhGIsSbhMu6hK7o3aNTaFHgWqwQ+3KNMT
40TjxILXM6azZVQ45HTwNy2xCkZmiRtde7hb6hfcHDF+B4OEEs5NrqyH0GOwRV0/+s0DounPPPd+
k8AMV2lEvYdIO3TMZ0Qm5o736R2aNcKMeVZXgwr6kzH7x8bBYPTz/tVSfrQS3nIp3xUWbqAXSbkX
JjziEoVRbRig8bT8E08EnFbAm0t8zFvvjAmYw0i5v0vgsKu5be4T3OQwYEt1LOvkHq3X3sCRsY77
7FdajNa6qeQDFLYP8gAtMhocV/2eUu8TX6x5Z0T6nbXcyCGNqaYqxz+tx7PqrSoT7lGs6IjEqA5l
ESAljjlCSLhA+VZiCTSZLfqUjJSOMqHRDnC2rWn08KwjwWkMWuEk+Kj66dZ5oLyKmLFdFryGpFpN
5vzVhaRGjYH7UGenH9s72zex0Bu93TwiRkiymsRlBhWwv6wXgdrU7jJcSn72Z/GFXfCTEhgAw0GL
bd73jzI21V0cIGxBZLunbDx65WLjiR22Qv5b1AygU3+Ya9A2B8uhka6+Coklr3JKSRq5+UCSOq2R
tUv7MF/3YRhscueJNAB9g5X2jqgQ41nhv4ieHJqxjs29Z3jrNGOWYqOv9lmjM4itNjPCMCR0gA8J
rya9K2cAyaL6eowDRJgcj4dwmh4tyEgn24FTOJeg1iCJzqn7laE6oljTa8eAuCqaX0nv2scpa4td
lf4HW2eyHDfSJtsnghkQmLeZyDnJ5EyKG5hESpiHCCAwPX0f6L/Xqru6NzKJUrHIZCIG/9yPZy8t
zd7bxgg/p0W+4zEh3WFO722O1otItYkr420C3Dl0foM3c0h3DadikuZ4zcr8vnccVkEPlsLo0cVG
fTtNz+w7rTqZSZEerUVA27Av2eIMYGT2KotfTFmR3MCLg1NqsXFnkIyIzQswcI58vvPYiZxSA29+
7kaMl8OINRDz3TikMBpTah8mylDJmbb8UKFpQdQ85TnxPupRfqUWJ4ikFmR2BX17Bq+AmEkmucNR
EMMNuAeCFEOhDrnBmmH3OonuNrTjL0fzhtc99zcY7hljsepvVtyMhhKitaG9d5T/FyupsvuwD+5Q
XhDwl5SzHgkwWpBNLEewRMj/RXUevtJH8BTn3nJrR312bSrmOsuHybcymeoYKJvIiC6ZUpzCDLar
FI9thwFIOvR1xRpnX0oL3c71ug8VTO4dhrqT31E7YQYL9XuM7ZjO7MsJJXPqnod4eSuTAtgxbfQI
QfKFcu4b20sOenrg7me8+WmJHYSfEiNFUKiAUdAOOzACPvyLfvARNcd+X4wdxeA+DeWl8+gw3Nhq
MPOh0TkHxlDZhjc8bd4upKY5Mz/btLjnYj1uQz6ywyuFnFcYoP6WDzaOwCggDcUrcE60b14xnuGq
GltHFg2FjDiR/PY9hdOGZRj/NGxlNBYj2MaB/xLksM/NLHyeMG8ikY/bSrV/Yod0pCCjFo3UxEec
8G6sA22SyNUKKk6KZyabcGbP9eoDTad8G/fMTYYK4TscF+5P7rMVjN7bMHWf8dBdcaY077VbPc3j
D6SsdO/ysu5BJIg94KerpDaFYpOz7Ovl7ziMx87otsnOnyeuqCv4yzS6J64AtHI7TvMYi7VTEr27
luwVJu7WZq6zx2mB+CTZwJoQO5SdPpdV/Gbp3juMKYQTjENASFnsXW3cPDD3NDB4lIhyIKHIl61N
uW9sgzU9F0SVQuqhw0R3bCjtHwH9/xBo8yFHkkUdghOSywqcaUMXR+sh+jBOhs+qo6Gqb2ZlH6sF
oEAtkwuFsEfgBj26ue0hVuGaph8itAqWiaPLW/leNrO3dRoCtqBcoJXKXYKJ5r3quamr1Lgz61bc
JU5/63KnvEBJeilaSx08hxWVHzUdH3KCUblmsAJo/JlcnsEZvi6Kq7qR1mDz89zdWX3BsEY5j1V8
9JrwSfFmQhiUf0rnwzJZ46viYVxMSrYKJBN73hVY8l1z2YNTb0xD4v4vvlRmHAYNQ3QZd268/B4T
bOdF0Eepn+E2DzNOR0E+bFy3PYvF/ZMV4q40cREpjCORNS/HRDfeAxUYZ75mu5/9PRvZLxzlEE6H
lvHfaFGE2Bj3psurRaPlxYMRAQld0ntPndmB7loma3Ddyv4lbSgZiZfqZBP/jfJZPyRz9WF06W9g
xNy5ZAQNqnl3vSfG92QeWPB7x6eGPeRoYHnZncz9H8z1JNZ8EEMYlpiQTvK31BTK6JwC2prjsYGY
MGXG7ymr3d1MgJ2xVR+Qo9LBHiVkvJAqG/gxH0JvAhOTMLfUb8CoSZf22aFJurewQSFi1luRjqr2
s68/Cnt8yRrgwUPDG28ywZTYv8yyIV3nj/tk1SQWL1fUUQ9PtiYbtYR2wCHm3PltgXtxzo8WEqrT
ec6DAKYAJNE9xCMhb88szB2RkGxL4zejzRx0HM8mMuEKibzONBWcfeenTudj6DnIwh3fS26732GQ
n2xNjtFvlwubPnbapLCicjCLS7fY4ZastLX1TP9hXjEsprzn9sxIThf53uLr2LSi/Z5rk/2y/eyV
YA9w8ikKRHuoQrToYVAFG+9JduLFtJoC/s0M1t3jwRnrifCW53g33gf7JU3/pD7tPiUMwaiFv8jB
johk0b4aPKdVcIpJ2iFbzj/5rvg4Dx0mwKo6DrWcD7ZlHHpMHlRU/umNmok/7nV7oVzbR4XP8/Ih
aEPQVNKcDklgAypswzV/xlIfzsa5pV1HxOjwRogYYSU1s+HWiSAGXVWXWZgNy6g3AUzgUu1OyTR9
VUk9Rbbn5Ac+03ykCxSQ1Ah0cXhPZAr1p4TdnDksoD3hYWJwttJwS8xsRoxQP/zK5CQDfkSWQXrM
pXdIlH9jlCxOYrburdD1T7Vwf040uzQpAb4OT+vWisWLYeU3DPGGxFmYCy/Y1zVoYMCcQYbElREi
8YxzHE/dlsAc4LzklmIyPMw4iTZdN7MJoQ6UfXVXL9lLMczxmVNxwjxq8a5xWPE55QM5gv5pUm1z
qtIKA2MlQ7JGU7anC1QcJgeOB9qZz0kGOyXnMZqFlp9ERNnizfmZ4C3XGUrD0ecdc6dr7FdV0bWb
JCAxM66eB+XajG4duZsKVKUCnIkHvkbW9T3IumuDkrTBeT8493B60+MCnS2r1o6bEO9sg4y7ScPy
wYCGHVFUaW46RBBkR79gcTGhGuKR2DkqCQkYkcwTZltQhd08LeC5d7pkPs8mOYEJObguMR0TwAM+
B+tpGYYiQuvc9UKpvb/WUpkcP3qXmLTRiK9A180eUAjUA3wlIxFLepPx/xf4MAArQ16JjAnLqU+g
dlvI7nuyy0d0huIoFvGQh8lCJoZxrl2qnxOTPCxU5n0rxW93WLnjnTwMjfBgauthQ1EDxwPC8j6a
Pk3UIyBVynE2eWk9z5LXohpe+Nf1zh1znlIHqRm8E8RWvzyRQXhbzOpBhbjSvCo9hj2GeUFetsvd
nJFVfTRL50Ir2s3JGI9VJcE4Zx/6PWVTcDXI/G0lEGPJBJoLBvdeHc7bVFORPFnwHRL5CGB0E2LP
eiWC/OQ0QYcHta6IoKY04g5v9BkTDSRtoBtrExgVQKlOfI61uS+hflA9lmMSzkPAyN59VUgZKWFY
keOfFJgNps4wq/iBuZHTzx/sNJvAlfdxWjePEIUo1uA0Sklbil8dZaGevIuR2lY0CJzAU9dVhyAY
kI7T4hlDCpCdUGImquZzutjTc819augWlMome5jx50a476JExsVXRzshKQ69Pg2aMtrKszY8tctZ
1J0HmZLKIh/AIgMqCleLS9hTKlaESuP5Ld/gTVlYU8zgYi42q58M6JtJSDkvJF2zliUhr3ggp4y6
3ZGydQeQ95uzgPJPaxsUBwG+x6WmYQUirxnkT39/gdi39z0/2Ac2+S1Ijul5nOCo8L3519jp/evf
3/39JZGltfNzRq3/+ot//fHvP3bsLztA/vznP//7u3/907YKyAjwIgEB+R//r3/9YzxR/Vkt3e6f
f5aQc/jPF/fPx/7+V4PksoqqNu//9Rf/+pzxUPQHfPbEeP//Z/r7L/7+Yo/2f//WCxriag9l6P/6
t/98zDDiODIHrkH/fOyfz/mvj12neWRF/D/+5/98rAm5mGIpWCEp//uL/G8fsxp9Go3i/M/3+M/r
88/HatE9hgKrQN+7V3jL7lVlQ0XZz/rnOe7tU9y1//nborDd69+PAxQC/T6WSm6595sRjjQPjtWw
bH3IGa/k1FXU91Zy/PvHmZuUcDCqGFpilxmaMGqDsrpiwtoVVDv9ibOnGass3qn6A4BHe/Q1YfJh
fCXXVj5owsoHQHzuxW4HslxYYpylCHYkt9IPcBt75S7FL9W4Ygvo3Lqjf8WGxNXSwDZjpEqk8er3
LQ0YnKPvXfK6z3mM8dMVPIVTJU/+vHQXlJNgE6OtYZry3lLuUFE7I5cWagRxrHOGp00HPPmZctzk
O2cYssbqRl8Ut8ZByUP5A91WnVqhPn1KsWmuiYJ4HreZ9ctAFL/4tFpx9HZpbmyXgzTt7LQI2j2g
t6AHoQlhV2evZ1lblZ1Sv6Ha4u+UhGzgBgCdGtEoxNO04sGSihEYaFJ2RdkfKPT+5uxjn3LJmQDr
zXZqsV6QlCY40nwtlpnv1JTBsDbSfAsolisXqGbmM3hQc0brFTn5mSHKZp6WvRiHX4ZUlxKkp2OI
g1owI6+HYOVkUQg3CaMvpQcc/iCr6xjc9IwJPxMobgrCiz/mnFBOcEV+9wMwhNg0oZ0zFOShVl7W
cUfUe25fW5C7CTsnzZKp+ZguJfOk3BYARfF7BC/WashIMSUsyBvIpfjyoA/zHskduBZKWzuTKkBm
Xa4+Sg7qO4m5gD2dQ8kwepfJ8fh0jH6wotEgH49J1OVI3N3YfdgeacNCMT+Y586MlJvg59Ul4C2q
7MMx/CACyMiyK/FL1Mh6vzJb5Be6EblcpWfXyE7C9k8ZM4OAfrrNgOp65lgW23iCJudioDwd094h
nWB94vowL0GjI7Qj/E6L30TaeJT5xMjH8049++2+YFJjjt77XPXNnW9gsMzcAXxNrx5gPfiRniEo
KqDXkMkL8opJSVCGXT0P1yYGiwa6eduXybi34uUjA0Y7tr06wMN6GbAFcVE84geHuth6v+d29W+s
2JW0he2chsFE3YJqiOP14yUcb4VBA4ttiReKLRx2rB55IoR1ApVpdKhDKUG/cBbfhPXQ76T0YfV3
eCCLzP3jOyVdHqC5NxQpk+6c4AzNhkllw4LXqufI2NZfRJWbU2omT0vL99PEimZ74dw4QZQ1O+tE
20DMtxUblrPrsoqmNFq88EKTlJoazq3MZHeZZT/KYjD2iGYYBoc/fQe1nmMeDgoJ5ISgenkWBo8M
5XRTXrq0+GSEXqjY2FTGiz2u8apWlHvSofhD6vrFaunPyBoLtKjNNUItcofDJo8sAx0sL8aQogGe
gKSh42Ltm261cc97m6g+JQz9SLaaHM67uTAFD8KWwBKdhMrj0GMlWu60BmMkYE2Qgt85zKJI5AFF
t/Nf/RRH0HEUatnEkJ2rq4csKJPlA/xjCq6S81fgqaeWikj4UNwdqQOPxkSI7QFURscUxcbCOOe/
tFZffgW8x7J5upuZbpY+zxbWG7SvkDE9UKruSlrLx5axga5mHxem5hvd4M8fsuVL69486FOc+P6d
LsOd9DDcDoGfbb2q7y5x8eRN5XzWaDURUp+3LZIHsD0x4WxnOQ6O8z30/Y8eYSAYOYLl1SRYaaZI
h8o9zD0d9gOwK6+cmp2b3YHwkCfcp2/GpN+LiZ1eaXs/WMbbaA9fXBa/yPFMOJ8K6LKhtRUDguiI
BT0YQQ8YCUJyDcxx0sGu8W4cvxkQLhX9WxC9CrD3J8ezuBiVJrnkwYCEsWtc3+bs7/kbLVDM/r7L
GrA1m9gzmmhuut/rl6K9+t1Ry6dF49VqaEA2tRgrw0iYCnJkxZidVTnOaMnY6pbW/pKZAb+Fgrl4
ROlTaUDEO4vs9ikN6McSiX6ujVU0bdE7exKzdex+avfXVP5OzPGXQcR9a5Usj9iSMgv0pV2hDxOw
5QLNe97v8YZCMd8ZdZbs4kHu6bWiB9W23in3qPB59d2xTrD5DC2s0hHM25L2yNxe/jKE6dPgeZhX
wcz4jYepwOweBmt6m4sKgcl0mMBmgPIG+l4lhhuC6r4Y+jv4Nw5TpB14I4oI0kkfWm8OSUyVzzbg
zgj0+3uXcWMwMFn19pc/qs/OqNaRMqGBZIpJpeK1ZDr80tZMW/wC1Eipgy/ma+hLrnccVm0q9/Zt
hf8Am8OtmJV/SQO6VCxbtztqwHgtQne6qCpMdkmdnxSL3lGV9Nd09qtpIX4t7HGRwERaotHzJ5cj
hgldW9Gqyey7vDoESiHVLaHPAADT14YV+1ok0jpalCTjrNx0g4VCNgQHGZCi1BZ3QsFrGRgKgQY+
jezdZ+B2TCTbtjiphZuWXIXJvPnN7YKbt8IyFlAP4qfhXZl2NBDZPKQTTZidAbHUn/P80APuIyFO
CDJ3rmEjD1k3qq2tseRhREV1xE4btHpPSRuvL9QBh1t7m2GNMEHNFk27U2bgH8gwV9uiVe8VT3hk
2tzDzWU8JghGfeoQIveaPRN32CXBVFwnbmbc1RYSSIzkyEjw8wUGPnjODXsjV/oiri9Blr4a2Ru0
vYLlLmVdHqn1UXm9RIaNF7lsCxoCfUYhuMQ+gzK1D15oME9rkZ+TwbmCpsNJlfu4Z2Lju3HNX7IU
8YXje0fhlFtgqtMboihOlCWvjcoe7dL9XNf4BfVk7wMcOGLN2hRuf1957jNTlWGr7ACzZMfEO1Mo
HDEDtqkALBV20KJGA4yXMO2jo/w3Y2QQ0A5rbY0UV7o5xVbq+wQX/Nam1GxgsLYlgjxvevYYp91J
2Kfb3i2AtycmZw4dMhDt32pIfhGJ40xdHFWVpLS7JJrKCZlzQP/imK23ClgapPD7InZZK6Zg4sL6
Xtpc8Ke5w4NakSNY9Lq08EUMDTChZDyxv9ObAhi6qiwIn4P7tZjtR0D2HfLmfJr8E6gw6ggV3J1e
HxsXU/uYWj95S+Cm8x8tr5veOb0w/yW8uSmT+TtnQodsF84vOU731rGzSMle7vrUPE1cDCl65ecu
jOoZ4Xtn5C6qAOO+gzIZRdaevJ9oU7zkfIItMvT0tzotRX4y4hYKL8fBsefn0bSos1XyYcJNOTiF
gEw5oSrA7YDypuDpTOxRHg1veGyctxN1D17HW4YahrW96LcYnAeMNv5hEuXOVoN7IHb3o0fiNxZv
2NKiEKLrUlMMJBC/Swe4TR+MIbzHCGgkVfkgm/Ax84YPKEKCdDpHLI+gqBuWFQlxahmS1SczG1W8
laHzcOklNNmAyp5Npf8I2KuGWvyraTvN0e/7lkmrvi0UOB9EOVz4wRinwKTNNFEPSI1Y4MXO81Nn
l6mnvC74EVileUgpVsl1aUSLQkEiS0TPFG3P2zQzN8g0cltz1N4Ww8+2s3OUO+9NFN6DTQgCKrqz
Xaom3tV58YOhxXQeDLXvmCoeY3aDqh9OaeVaG9mwcDhqTayvaeZEAeHC/3uGmdKc//5OkPs90RP0
9w+24d0nfQAvFixUuXGsvF+1dtTALh3ONsPPcO3OKwPuErpJ0WuZ+O6ogxmP7CQ70PJoE3XGSWUU
/jGlW4V1XIIF4xfRglgsFjc5c7DgGFudYVHZWvypew1miTD1nMSrbFINkeu7I+fCUp4dzjaAaWe1
q8Xy2yiVt/OW8LOgIALxa37MM+zDZYYYHMwYfNb/pAW/859foHDQfeMxre7x7Z4t13+FjTrvXRjT
ABH9fJfbWReB0GUy6PhIUPTHmLsC23maxDfeGf0q03APWV+zMG6m42IQQeFCQtfWihVHJ8KU3LCQ
uimE9tbHR54F4mueZiuKM82RGWllzhpaJ13rDPRObfSoslNvVeizpPs3fQDWNo5NltICT2YOnYUC
6hCSjsVkZgpZGeNwGVjwfQMnG7IQTp1f04gQHs7aw2k8Tpt85D6Xuj4jQOHieYhZx1xOO5HtEFxv
Ow/xyKUjSJCwKzCf5B5X4BIPO6WXXzkoeYCA3pcZ9vTBDIRO7JAKlmF4Dq0Bn6c30wIEzC7DSHUS
08RUgqN3oI/ERHuGTKeO+mBocDyRrIlJmV9zm+B0lui9m6ovQVsIitQXBkSDg656r1MKh2ib4pxK
6xOb2FtFrnAe84/q1NtUgOmq40RSO3typFEZ6m9PciFyjG/New0eGL7JTFKdEtDhibW9ifK1+VMH
xJtCsgxkuvAzDpSSM3WHvsfUGcsOmOHK5diKfg/zY5aZpJcO0CU5JvJVsX2LnYEpMu+UbUeCkzkx
8CF8xmPhPI0zdSXOBE7SMapuS2tA3MxsO1lPElDzQOuleqtHDzIZFVRBM9PAx5TR7AGiuLp8SRPn
qxNXJ6U6Y/0+B5+UxaKc+6zh7Ox5AKpNXT4bgf9m0T9YcSbjDSbesPg3NOaNMBOpDhS9fWQO/BZb
g7ExAgH5Jsnu8CIlTnMit4IagIWQsluWlAGjlgsSfZZ8d62yd6rBzchiOm4cnIYHM01vluWXe9fX
vzUG48gaacY2wOctYRtTqJlwTRzUxSi1BGwy3w3HcrbznS/Mr6QE5m1BPj8tnPCaUrwk+FBeLITa
dvLgjpt3nuv5LOXMNepuPOczPR0ZPSqRF/gfPS2uG7v95t7a7ccu3INLAFifADcwayuLvE0g1xPe
VD71I2/HIYOmAsSg2GrQPmW6IkF6mrFGYEJt4Cp46stdIrsTQQBepZl6obYiueldXb9/J1TPlEm5
+JUcpijQBo0QG+iwjjsppbs34HGDXgvFGadRa3nDrlIUVsRIZDkX1VMCfEcmPjMXvzlw5MEtxJlr
HxSSN5KF3LJ0jo4U1x5MzzAE2vRtMFV1bYynEgQDTTj5tQvUb9xGz76XUQc3/2FABvpacbuktkyJ
8hMfPHOmzP1sHQiEiQPICiLxBxM6MoomU5B+qNyoC6BfTV5+E+DM0UxXASiosKIoGGNZzztJhRDi
0Fh4kYgcUAi6XehKYTpAPQz53EzTLEFw66jTOj6003LorPZGVQl8a0ByoC7je+5awdFAhYtcchs1
5WCh5NaTA1bbwJTj3qcjAGPo3k3zg/B5h02090/GdB1qdOLV6sr+wWs69ezh+X4udLizpcUElIM9
C261n7xP32Z8mzTM2x0KzSM7aL87y97O8Hy3XmGvyGpMj5BUW/iUzEzKEnpzHnASpaQH4x7TA4mf
r3aetLCqiw456joWdjyQMTCa0+7oBmp6SNNii6uIwfo8XAI8eZvezs+pwdGvqUhO2f1EuK/xkBC5
Jdy0l4b7FgHk1GKj0gCRjCU9LbbRHkZdYp2uMKJwT5qjZHLKPYANTkKQAZMRLIYzgEiz9UIF1yj9
u46iRELtDPw9pfx9sBT5wbAoffFDzBe+sqLAc9nWxLPFhCNUAbafZfYoNvuepsA697yYU+4wNCHv
VWDu58zVmPuim29pUcEuXa3C6qEcwz+c6G7aZqmIa+ozEvbjsyNgcWir+xUzut4vMng1dGM+hMJ4
SvtLyxlta+QevlfY4ZGYrOBoieljTVxneiA8ySZtJLwuYUjXolL1h+vYd1Bm8DZn9skYu0/Jvv2K
rpNGY28uN4++e8KOZcSUNMKDGJxco32jcIPwnITdPS7TM12R09k0yp3JEWpH1uchKJqPlcLeTO+e
csyTz8yJIwcXbc6n7DkhjnycKWbDDqrqY8xP/t6diOWyVIKHtpdoXJo/xVruAVXjCeli5DHi7kcq
1I2y/mQ7mtV9eFjri4oWW4ZRDRSgp6m7W4L4WlaIiMSnmjLzIGfpIwFNoqXFrZcpzr4qPw6A5g5E
9zGtNuQLxnyhmYjaRgx9YxROrONNb/1wM9XsaWTfBXziHm3v1Gn/mWj/PSw9Hj7KEzaLOeOsduCe
gSXiKoA72O+LrZ+lVzEuz3NOhSN++yg330fcyKByC3ObS7WTbrGyoER+HXXOUQXg0om3+a/Yw0Fp
eMziUWyekCz5qmR1Wcudd84gv3TrHrXGBWoL60HYZJDjhA1XYXWi+tqAOAyHexNiJ9aF+G5l8ok1
QRBCdDhpzIRXFSfn6UBgmZOk52DS4tyGiwewPjLDVU/gDah4/Q4NFO00nIhEDkl77zXznRTvcx7E
kQfKwA7u6ekpdoCxpm2W29/rj0xnPmtsycUKPgCZ8T578kL3JIRj7OKWzT2DVYmdDaM5tlq8vW8K
D7WSS7WDq77s876905Wot66vzAhOscJBbs3iyIUliZJPb8LVpniLbkuMqzCIs/sy4J3U1rRAY195
tZxObaCSW+fJrt6bugBsoXKUjMIpiEHll2Iqb0ljfwtd8X3I+Zt6UO5MAaXRIgy4RFrjz6X3D1Y7
B3t6qAiwekSsMHcTzvwJZJM2twWdzKXSaY+Jj4IaH6m4k6tbJMWFunjIgf4uHLjPpS1gVUJFDkMJ
stBBAhA2GHnTodvDXrUoPuwxV1oNXZnCCdUhV+avcRh9HJ0GBhBjvlVSToeCV3QrcHhzgWa9HsIs
ONTZbeni6m70w30QEgAlxKkwtB0KLQ8W3TobictyXzVlHS1A5PCWnMV64P/7S0wHzf/744yAieX6
hNCxgHRYfi7VRGogtX7xY89vfWZ1h2zi6D4vut3YAvga50du/EiEpQGkzNO/oWWDSZpAaxnxvZsU
8bHhsYLfNuC3YFMJuFJgudm3LIj7pF4zcYdk6EF0NTUd3wYKqacAV5bJ30gNjb3cEBCVxSXUI14C
L8WQkhsPvTdeLb/+RmK++YWNfXx0PpWp7honoPC7qtsonmO4BD87gcBnxpRkO1oz5scPE/TGrhnm
dGON4km2xvsAPhM3BEXXpqeuc8IU26QMbl9M+uxhxVnc3NgNbJZbGgBPDUanqCSXxHv7Dthd5LdA
xlO3yljCrd+TwyCUxIdcxZWfhrQeIIzcgXj7stT8IwuX18lN4r2Tl9c8ILsFuZrYqeCpG5x1l4px
ExuWd0TyArfCJiDiHAJXGnhXqfFpgE6cln4+1WmbEo0mEJ7hFmxM8ClGnG/Zfd7gT+H6YnhP8T34
GfoadNYRApGPjun+odgbg/EoXru6Q54WxYsOf9ZFmYECwahTILozufd2FZfELUL4W0rVz7bo3SXi
oTr74hz4ZGWGCcgLOd8r8L+9SKnUc758Byum1AYkZ/vFiJGbqrWboXOCdVoQMWRnPgZO7WR2nPS9
tDc23WjPe5XisUaP2ozuhEJhtHtBw2lSa1ij3JAqeCG5IVzmw6hxUxsCXpNcSJOBuQryeqpxHgb0
vx5AnXBXI8y9LISPxvopThk/m5KREzFWKqRJMK6/XPJh9qNaVC0HeArWpiajw5D1Yms47UOq4FUn
KtwjlpX3aSeP7mptTZV39lYAcDPoo/CUcfTr5L3vSbBq5mN7bxjfW0d/5+bP2maFJ2MWsNc+ppSj
bNziMTHXDHzJgl61n7PAt6TgImZVb567YXSPtM5T4QJb0sIzyTGpvssHUexoIfJGymoI4a+usKfO
oCSM0MUVti6l336HRwAy2YVNPbkYdl1xsrNoeJtpU5wIJlldrs/tUj4WFkXdleldZgqueGZNYNdV
GVkmKUopxEF6M9NFkkVZdZMM2zZqktl5ZedlQfxi59I9jEPL0zzPCehQojel4ftbBfH9kDcpjB/U
NPqhslPhuk+2u9aftFzI9YQXmYqD9Xo4fbAfv+ax9VgJDI9Lch5x5nD+zUhx2i0ViYu7uybC/9mk
GvDqbDzU9qdLU/FJ+iHvd25hsgEADsDpVdUINGEZZJGDs2kLcYallgPI+oQTDITBEgjC5hahjIlI
UpTSR47+geFCe995UL4WodPgC6Mh2x3tR7o+4oxpViZGuDPJLxNP05iPhMvk+A4WlzFIUO6YARpb
SgZg67Tjye7bd7xRf6ohrk8qfrZWkmw/FfQddUYUt9yhQ9tO1vRceAeH2vTFI15lYkUOwV9zQlQz
NYDr0J4pTdl11XzoiUJi7qQpweT8xQw9O4zC2PidhA2f0fTSx6wMNAEYO3tGJaXZfF/b1ikPEAiS
yT66Sc/OPY93uvXuBT8/Rokh9S8NJyF3wGtGExL/24lJnztn54JKTq+a8ltXJtzIoOeFycr09cA0
2ksRMSO2YTggwpS1IKPOGlPlmAZrRwDOXa1aAcdNYJ7J3p2+5jUjOsbrDJyZZNYUDEZbnDNGkn77
DpQLslEROVkFTdGQEUtOva3QlS2oSlIlVMGrz6ly5RHu76ame2Wvi/kVJv7HHGeUUCQee2L40dtS
wwOQJS1G5V0fT9UFpg/ZCkyK1syIsyc+tSEe+IPA3LFsChD2Q3hHoCXZNzwu8A+XyHRzCqq5ZhpW
e+CIUZElq9beSBIGeQ1Qr/PdzUI/CwNGzp2crUDjXvop4QJGznTwBFOgcaElLAx/oknyfifzLafg
HQMoTF3QLUlqX7P22uNjBhLsASTkLTSzcxlxJ7GZIt24LJ1SDJ+Aup7oS9rVTX0fW1wT0KHuC/Po
xRTVpjXLBklohhb5nVV4d52Y66NDI1FcM4YACEhXuUjvgDUJ2h7sfjPUB59FNUbCqrDxHu06KSNQ
fDnPOedTgwm6MfCbPlU7Mk0Jy7FFipP3Ig3j+uwsJspwjpdLzPcyZlAIMdDawY7FFmldfRxtu054
vzqlaIH3tzKN9VlbzyTkCZYs8bmzuMUUGY4sI8yutLvvwiJVkQjSU6aDp1lTLx9m6cNMiJBVtSZG
wcPgTLA+SpeNt1yIhaF2rHcxNsK4fePmZm+DLq93PtXYzC03Y8JfOVpa+4GC3r0LGqs0bGQR5K7R
+i0I3bGobcgfQ7dyhwrEVxhh7SBxkQ/TjskbxgCtp6hB3WdY58/ROl2cB3W1U+A4YRM8mBWclo6c
Lt56UpQW7u7Myh7rrvssIEvvF88mCxNfTF+b+3jWqy26xfUedrux4GLY0Kw34GY+Ipa/thYQfLA7
82kEKVHdwjr+dpEqkREw4udp/dy3iFa6XWg1rudbwJttZ5gVVeXP8UShVlj/pk3mk06ACkue1aKQ
oF3QXrsViUPZjt/AsVkxCk4EA90/zTGxdI+sktchF/kp9ZoOfpDUzEmJw1KK5Jz+dAXQCWUv4day
DukCiWvWwRVm0HfeyjdI1zCDzflESQ0ziOSAZZSoQE8aOXVKZtfBWzEjWCTCsrBerDnpvlBRnFiv
hT+egHDVl7h5mbNSXpylfux6Ck1q2wSy0N8EnU9cFBTOjxnlUg5PTI/fYp8qewXiH3EzvyuUAySn
ssl+cHdYH6mXqlIW8bjknSMUfHeCn5MLq2jKv4SacE/WrDjxXNk3x6Gn5GCzq3AqpCrYtdSbXXgF
HWCSQ307s2XkevjFFUJGUJVmjP4Ap+BcByyylc2kuzDz/2LvTJobV7Ir/FccvTY6kEBicoQ3nEdR
c0naZGjEPM/49f6g6na9V2F32+GtF6UQVRQJkWDi5r3nfKdm/Jvv6onMLeXIZdpUap2SFbdAfLPF
G8J4x0sYhKHKhd8zbrohqXZajRfLw55k6Jq/ozkZIl9QN03WLCfDtmh47kVTFkel5ktvGZGh3Lw5
mnsTqfBUo/jaibAG9seokbbJsbftaR/NIWDTeOlFf2tHyWFKM7YzrQ6nP9R3VphcuU20DGNN2xlU
hOzz7HRl40wcKzyGZVUnO18rCKZtul3ZTN4iblmgY4m/myUgQJoPkRYx6SGiNsZCQnweBSIhPTyV
EZ39Bii3Ap1hAAIrVM3WEneIVOggB/a0XFhMuGYIIe0KU+ekT0v202SVTLW1YXO7DEqjwFbyWcA9
WiV1iC1O5l+eEXaIfviEdYa/J4UbyD7EWTpZDGRcnCZL443Z5L3StdkWwYDRkRCGaw7MmNS+LhW0
WgzLDEvDnQfpKke3vvCalctp+/NR9LgnwrUQdEZTqns/s4Ajk0CYVjqvu3/JoIrs2Xmidsf2il2f
lxnYWOp4NPSk4MPK+Am5tVWmT0KVAl+KjfU6lPuum+7CgjZ8aas3T+JZassWcRmK1po0LtxasIBk
x4g/E24DQsNFeGcSBI90Hs5DQk3gwbTBTKK4Gvro0PXWPgLLmiW1zwwO9J1jcxVwwqlYss2jy4re
Te8vledeiKdiFD02l97p82tjnDjT6WOBPVuAk60mkmJbZVK3cJ1emzAclTYW62C6AKRYljXTKIyf
P1wmrtyqWbcbFOyeth0Ky8LwGFzRhKTfBVp8URTUb6ALGPVR3GW9guYQAocnn1FLiCdn62FoGApj
TwXL4dUvz+T+4h6lkXYj6YVkWdZt+7ynva7hSG9EgY8qn2MsywKP02SzeWUaQS7xKpuG4RTF3rWG
aiSL27dxVM9RXdsIUTVtZSfjDVlIy5LxPb7Wmg8fYew9BJ1DFDYPdlLdM+IjWTCmI8OlTy1FGP8Y
GSQVNFQCqyaSIxZUsYQmhkb8wRaKc6AMkTGhnFxUPlqKwQ1LfKlc5BMCwRejhGZBJVz0jH30nT7b
Mom7NnZDzCy70vJtA+IWOSwMJIbW267motbrSFzwZ07L0U/MNZwKdriwnWmO94xISoBlS70zdiGx
C1uACFcYqukPhuwnK+tIPIN1dNPkUvqVPp8LJDKn7Y6wyuhggP3hwKyUYlRW24nOH2hSuc9Myvoc
9JSoUQg1rKy6zkosdfyJhKrRHXfkwfKoX6OgeynCiHEC/UPOJ1ongY7+1mrwzUm617P1Pw6s+Q+g
IK/MmLZIrY4VZ1QdqGvDg4TheZ9Z7XkwPPR3Nm3HTJ9OtSM+UyjQS79S4K1tfs3XBnbS9SXxgnLl
S3tY9AlJX0AQofmVj3pKKwpoXs/a2rz0lfGRi2sWS0R17SoGpBymxwkHolXn2a5AoG84yBhzta0z
AxGENuBX9gwyy+WImARC5zKZ0MeU+75kr9925hOysy+hyAZ2Rxq9ZkrXsWbIEat15TW4ywow3QwK
qwBxzYSrYjXAF0ARQN5kyUikRH5DMkcXbAD6mtThaKIQhi6KNn1xXOIMiFJDU4i9YRE6fXHMaYeO
nPEBKiBePn9gxiy4qDAPEMnMNPWvCrOpD15cfUW8f4ugGpNFWSsCIit/WdtcDrz+Pqh7ZHjZjHRO
umd0i8w+xSUctHILunuFvbBe0gRCuWkwTTBoB8U4kze2QStsEg9a8xI6cBf0CeVAZuOnHqZxrRnD
W5c6azuPI3prPr71Ly0kT1PSr2dAsQhySTs6KJjuaMcYvdWSMGnzbFjzriqTJyPn6iXJduytIsMf
Xd0KjRZsV/MC6jnDH9qUyyZL73qCQkpv45lsh0qrOgw+YcaocP/2HeFBf7z56y6/7vfbXb7/439w
v99+7fspv3+m5QoJ4//5Yb4f4Odj/bdP9euP+PV0s2WdEfQ/fy3+yyP+7al+PYxFDCsZYXvsjvQg
CWlkbG1JBszhnG7tJ0wrEVJJUW7ACW2m+f91kWYHmSVzV32+bfTIlY7fP+0aekaL72/pxY8Q/eY7
/Lzv7z/FQoe2dn6swMcWyxXq77d/PhSBy9XTrx8W2JOBxST779E6se3p4fu7ytd4yu9vf78dwT+Y
fo7iv0WltHm5/f2thqDpb7/1fXu05yHB7w/wfbuYR/m/Hv/77t83jcj9+8P/fLhf//Xz4X7d/r7/
981fB/7rZ78ePJv0du36/RvwcqLwargGzJJtcghSx8p2PvF9B2GXiIq/f9rAyvzb7T/81/dPmSXP
cQV9fRhEpbY2UVJHBPPPyJaf/FDDmNs73UHRNWpgLgbjxNswf2kkkQnf33mWewAmwsTcjdlbeB2W
+BwbU5qDl7B7jM+FPGnKfc176qq4HYfzwDaxggYXFV9olrgMMjBgicUpPGa003PFYLpDV6DZ9cc4
mXS4Zz4xEUPNPCXKVj5m9nWWZB9TO92hTjyiMQKiVzFrZzQykrmb9zCm8Jpi5HrD6KQvymbZ+66B
Wyi58aG88nRoPkyDER68s7BoMSqxa19lsb+WDuiCsMb5l6grHMUC8f/CDWY6fEnKgW3MYQIvkBxW
SZXllypJXnjCa2/oxo3WmDHaFIRcARFXHinktIYg/0SwuvRVO7fl9bGmIizjbB5qFpBRESmPyrgE
6LkHS1ibavBvEXOZDNzC50hM1SrP+gZ7Z92tim4N4vEhk7HNaKxHETKG+HxrfLPSOusTcsNhigit
V8zBcwIolqYYP8lxJbo1xnxkmzRCyCK57xNn26V186zchkojpW71e+chmMvabNlXFMKNGVKCDx91
U/lH5I7BrhTTuiQFbMRihBc4/UJinC/atsfgTRWp2uIcjDiAEFGLZa8UbQ8FUqSeetBS5EjRHJNs
sA7QqwY4gxiXyxbRfDHi6bXyOZGa6M7n1NNu9UqYyOkEWmxnwBBVtWQ7qthYeK6Wb2wEFKhStDWz
lmdovulzUD5YlRJ3jCr4l2B6jmE/MPBc0Mp6i1tyzpHImCs0/BNzTmm+jUOg1mY/b9wqbR1I58rr
zDehzSSyTJQr3SC/NSuls1Jp7r+ouuPkxgJuaxYX3RTNrKnLpybF9quc8Ewb+sGF5FWQdr8A0nge
OwNCQ51ykT6waxBHYRVPISmRWL8h/cfjtdE4SGKKSS7tKov3gZY+e+jMnAKXIYl46ckPkgy09jYi
Wh411EADoWdn3dv0k6Ge3cVCDGvPzBGVZYzrB29WPaW3ltS+ps7tVxqwjyXFhIJzadyMiboOnW1d
IWBg//WWCZrUoKgH8ubxTsG0u9YJNa8i+pid3iNOx8HY0J2n8kuHa0QDYJ0enTCBrVhTbkRDrWGk
uWBGazaIDCsbZ2jZfg1keyZaduOZQbKKo+5BVj/MmFgKj6pcTwhDlQnj4jmSPCfZCyQafi1Nzcog
WTOTnZOCq9cMZ+wyF0OybZiLLJnKM8NXzc5NIeFIyeCmEUc819kiNsN79BJ07E0a4aqO3woBX5xw
YKj8UMNK60kzZh9SaAh6ATmGg1zcck6bZJowArR2egMibJL2Qa8KROoG77RGBrdN9ByBUva+BiNg
8ZvQLzPMx6i73IfQdbcxWa/Co6QTHfKTLvzsmf3AN2cfPqUeYhJci+XA1q5h5iVEyjEPDhPiLtWv
2FpMV9jQ0yMmsl098/H9CNTa4EjbWMkANG2M63X6vlnz1l6NpjOdVDstGoJ6ryxp2yj85m+/v1S0
nQEi/OHH37/UsCbmsehOc6omRtD5gb7vT5LiDkm+OpRplU9bIVvQmmW//76HzWauprw/jQV2IQM+
gxq0J+A+6F/meBfdxLgfQ4MV7amb0hsX8vOuNsyzX8s9HRtWSj/QV/B4J0WCbeADq0wGKLAY/yCT
hLgCr+LOJfEXOxJp0SVw/YYJs0dkVGeQjDbY+7So+hUunBc0OzfIr8OtNmskzaAyj0kKgtUsEUUI
rLatm+BT8Q4dze51EcbXRi+TZc5mmKIaGk/goe0K7opR5401HNqvnD8LkzodhaXtcF4N5NyUvU8i
T/gCtkzNfvf31oZ574PpYzOLnokPOAgnc075RrQlNrpAaWLQStYcCBEj8wW2F/wHWLpFPEehVHJY
KyGuiU8YAJzIm3LOJYXvgPYRnDOfmn1p25+WRny8naM5KaeekUb1VBopuju72fGgLTI6C/mhx17l
Ef+3sfLj9Mxr8NJ2zj3Hs/FN69MQ0Z3nZGerk/26DcEYjdNTOia7MuIAhfRWXpFcrMl4JZWcS86Y
w8MJnPXoTWeIQeaha+/dEgqbDdXIHjv0Vn2xHvPmQa9TBBDIjoNerIVE1CvV0awmDQv82WvpbViV
QTuA+EIzpClIvd/UKf6pwLty6PTPI0rMQOZtX3b1WpfgBd2WF1EGyQ2ZhcUSire/clrbwBFOxoIa
h23W0ANozRyMpUuDJOyANaMRZufhmaD24i/7MJkIeHJTK3FHoe9s2KQ0JmkRWqBuSx99zmCnp866
rxz3zVOUqYkV7B26I6NE8K+bHArRE6iF/ZNo2z2fnK+e7FlklfG7bojNDAVs9Po9t1sfcn77GKXV
jcz0k5uoV6ShcKsKVHK6ck9sjJZsmZEgRrlaEmROf6/q9p2f3zR+3K1Lz3hEOpWvbJU+jaRZo5qo
0dyM9yKxsSPXZ9j498Sn0ZA5jyp4QcFwqHABLgJH4uTpgJEiwHxp0vQ4hEnIaSvU0a6Gq6axPRIr
nB99mLBrtGqXGmnuSpHtEDavVZ89mGO4d0zrK0ujV4aW5jZpiIKqeXMjYR9tB+hr9WQnNOg1HWIM
RNp0ah+BDXaHbuLqn+n1R6PtEtugGvMohfsGEnwXoHAISxguRpYjKt86MTzFzn0Z4zti39qF2ZX7
KYPS3LvF3hGgKekEymU5OGd34JwWtCvWE+2RlcqIxJJF9DmUoLaE9KHxBpjSsN2gQYt8TlM2yQCA
qL1auZqIsF2q8gfLlbEPCO1doaBbqsB9GAO337StvNOkOGnBLXpacCVwQJiOIV0voj0jEeRygTuw
5aeDNRrEKcu0nL0dVy1EkE3XyrNMJCY86wCIE7m/O1bb2bFlSpzbmb2Pe20iXpGrV55/YZ1ftLBx
N0V7o49xT+IHVQVczk4SD4rPOmZNQXdrduEq7Z1bdg7w6cS59scA63m25o+EjgCNYWm77lcrsLgo
3vYsjIxdQECtFhAtXnnkgNF3zyNFrzpl+DPYitlt5V8Ta7XPEqi1QiMKSdfmEslCVFTpUJ1qqz+M
0/tEONCE/hPsB7jINsjDhSfggwQh8eUEVYXU2owa1xEJEAsta291g6yOkStLh5/BRcIYVIJXQxqs
tbZcpd4PqalPSymfT2fxOOUtI+O2+DLj6pxOMyqZ4nMqsBGmAz3p2rklv4HRiym2Hi6CtV1/+ZCE
dOYuTCO6bhUN4oyQcY4uLrYB03+q+27ROjC/GvYRZhieZJOH69zJ3mti3XjJ4zXOkqvRKtp11S9g
1R3iIUVCTe+fgISagBYD367l45ashVuuoyo/edLbtt73dOwU2JTTvgxhXrqsAtI/D4SAoYx9JYbJ
hiHZbBkvU/sDSgJ/Wh46k1ksdMgtiwbwwZoGfRZkF81E7lwQXSzz9Iard4F4sPxkBMveFjtahojD
pnyj5g5XfV1+dS1OG8+awaBUBS0QqCUgCRDkCqF3jVkeLhmSoHy4nwTtcyMvfvQTIpmxfax9+cxy
6i27iiXHj48CuRxdV+XyEcptVGPmxLz/kT//qohA9xDJ++HitpkJOpsMh5w2g9S1XPtqE7e4VGaw
S3V5PXXGu8OgYjkE76FhvEwdyiTGySwQJEarxvf2VYJ8kpngQZSVs02tQttmTn2bT9orCEeGjDOv
gOWVSziIbV7ZNCSHr4B0NvkMcTFzrMMWfWRox6tQonLP1GfVD/HGLBkh6Y0QDA1fix6/r+YMtO4U
cdx15rFHyk68DcnmL3NK0//nWP23OVbiH+ZY3YWfVfX6L6fPPPv8U5rV/Gs/06w0of/VcKVh4kBz
mUh4pvx7nJUmzL+y0UF7qOuYEnXUlP+ZZyX0/4yvsv/qGYYuPLoB0rN1uDz/m/SqOQfrD9lVlgNA
VddNC6Sm7VG+SJf/f3+9DXEQ/vtfxL+WCkuAIdy9UXvpXZfPlxxC3Ww14g9T9koh7NukCh1arbR9
3Ka7gZlXwg6cljlDLOeWEWZ62H2fWO/Dv/mf+fXP6Kx/yVrYFSTBzc/D6/P7URm8DBweICBkdtaf
j8oSoo6rtN87Qz3Tlwj2DBm3ulpzSQZsHPwqxnh3oHOuRpYbdHj07AHGx2p8clRaLv/x8RhzgtfP
w9x//Ptf8LdwKJbp6IZpIay1rPlV/MOrJFwNNFtS7FtMvt82Il9nAutb2Z09+BuE3dpyogRmgEuh
TlTxRjNOjWN6awYPwznv5K2kICLPoyQuGTsj1VP2RcgiCTH68MB26p8dMOfHbwdsS1OiqRGOJaCR
EJr2xwNWgkBdd5K7WCcNBKPdOcQ3sFYz4Rb69LnE/bSKEnSRNiuHgXUJZN6wwTeub5qKkTc064PX
TecwBa8S4khEGh+/o39nAuVo1//45f1zftr86tokWwjXsjjxqViMPx9sk2t55SiDWC2QNpEmF3Hs
cfH3F7MrHWxk6KvVMDz94ycV86P++T3lWW1DsAUTls3Y+s/PChyej6dF9ksLZMJP8m1ZqnKZpwgq
qCdA4JXNa6FzTYJmmu2w9FwIx4z0xFv9kwMxfz/bLX1+kzyDADnPdRzx25s1jaaBfy3bkYbmoBhi
85J5vmLUF9OZCrwtBlXSIwiK+/7SSWul10DQMpCzK8i+3bYOiiseGO3aILah5Q1b9AIGyna8ZAO9
wkj4S5eNkWPbNiaJGGOMhk8g8Zn1ghYKt25jXyFZy69SUrepqPbaKCjDTGtY448ytpOm3caWcarr
0X30NPOxFuIx7xwaCEEIVkPDa9Qijc+zeuOB6XOJqDWSIDzpbvDRGaJCU4MatGBDmHa9t3QnJvp9
774oy6x2eetf9bJCjmJkzbZ23RfXdLqt8CJtqcF/1ptyg69q63T6exd3+ZbE0H2iDww+Jg0Ir370
jEk/+eGYr/WW/QxeZByUurEdHcQnlonwSQ8Fe4rQck+mq6NKsbvhJjfd4KAZzUfsvNdewoQ+JcFU
GPY1T/0VVeXFFMWtFjIvKfK22wMi9ELsw71PSt8cjOpK+HR+E8SYZ42nxovHnUnlcWFAyBxGBTXB
mLp+Rl+5SNHWXhLV8qUROCkGlHB2gV9hVu/uQkry6zEmcZli2l0QXltdCwuMgspve2OQGw3WG1yD
b+lzUG86P55uMDqtC7MlWVp09sGo6OQZFnaVtCygqQIipRs9XOYAQIbacDNKPtiHf3Lucri/f4yQ
G/IZcrh4OOacg/jnj5FUtpTAV7diNPF2YDG2+rgFcZYi2TKIMCBQ77rEMrL159aNijpkTx9axUKq
rILoEWvERWV6x6jq2DaFxUaR9rKAB3PHmO7c+3h3J8yXZRZ9ALOctq4NEhGlUg76v2Z/bUSl2pYk
BkGZW7VJ2B6GAFGDg2c0ObKsH9RU9xs97+6iYvpysEf0ol10A9vIyXhEc53tUBy72FrQiCAMeJob
KUlVX3W4J9tePxkaNtauqJ+yzENhVA9XJLkASR+CS9MuihmYV+gktOMOR3POJsrz3M9zZONid1Gh
ip6hLDZ3dALQNUavfscoqdAFTWJhQy5LCKEOSw8deZs8qFx7T239rjVfmrB8Cat72J4UcVp4aen1
axr6a9EcdSg1DGXl1i4bssNb/PrJPQeC0YoZrZvFD1aNKbiHE4rNwb5Lte9sKIgGPWqtdNA+TY+q
0PE+conBwyXFgJ2ZfTRybIxBmJ+gwLe4LOin9tOrn+h3rl7upCuJH0PJNiMglMaWwitz3NLweAdB
1HrcPwV691CWNCMsOw63nSiX0iDrcULEwNCdmj3vb1OLMUFjRycXOgIhZiTJLQzkw5uxyZHEtNVB
VOeqImuMYv6JaJsej+ke+lq9dmMuWwMxNdHEqFWLPKQRSb1xC/lmTQK0F7b8JngOG9yccabO5mSS
detMV42GEQXYCNZk5xQYvb03rJptZnRflslLR9cE6dj4FDN1XptO9qVc2+XUDNFITLqDoojE5Dbf
WY4bQZXADhzfgbJl9zRjgdr+vskMgj2ikuIJS2FYKnZOJNKuQhsHUdu9Bj1LAFxlZzVK31pInVNw
8pHE+O6j2SyzGMN5OIpwEwnk8AXaoshFm9vPSGas5SFahO04ap/1pN+ZAd2ZXGfNBgltmfrjN5W2
8YrxKpHttiI5CHENah+7fKCEO2hB9Vy3tgIiwxO4rg2y4OS69CUZQm/aJswPiftGIhinlFMZG8Mx
yQvIDJ5ZH7SFz6q7B0cgF8LUD4xVcJwI3rbuyezNiXCzgUSW+bzpLWdApUUzAOEYCcQtjuFLPU+3
vMrkby1xYoWSHCHVInlGfUOClGTELsVH3XV00kndsTQXvx/t3TSsx22RZXM0JsaXUtpkLVTlyQWO
kYboK4GfIIEYJXAvyC0MzHxg4ezoEu8cmPmXqSv9NPm7QNUX2JsEdmM83xrx+JjbKBdawcqRAr3j
crRpjOhHkKd0pkNcEUE/vKKrQQxOUqBMKHLbVr8TTvkMOG24C9Sc1IJGFEH+1sOnFVrYTytBu3OE
uiq9nV1TwQyZtwqNSexpXiCX4NJIbtvam+4GVGHEHIwXUybhUYeStyri/pmwL2MfKbxewwSux5zy
4VQTXHlKnPArosu6nSzgARDatrHWX0yurefB5PhjVz0mVscnz/XWjTNg2epZ5UILPwWNFwdrquU5
Cvm3RQffQZGYZeaZ6MS1jjxmi2KcZkguOjbchAVggjlHLQ0Fq3ePWlzT2K+wYYqp/aH72rRNTBp+
iQiuSIa4EX2OQ1RqLS2R3ln2bQZzo7nrHX6ipaT8gW8mI1T6ziZWjomsBVXQhDsAcf6LPfelDD+A
cYvVwfapi8f4zcNtHTmzyCgfnhLf0reaHp79kHYJl+6FiHAaTLoZ4GFPgNlX1iXk+jv8qBM4JJVD
SgNGUwxFWkKd7vD39bV2o3LjDtu8WtZeBuSDUKRFY5IexQtGWg5MQUAgyjEIiJxybJ6Gw5CVNh6Z
jddmQ78jBdnbcYFeOIbx4bbokZMxW8FtRt1ZBxKSyHApaMeawmtQIw3mkvhJLgp8BqrxScv0JcPR
Y5i4XzaXgY0dEjAqwqUMvkzOJfSrrIvYwZivuMUSZ9qVA9ykKn2SNLFvACJ4M8gZG1RLL6U9STE+
1ABJu7K4pH75gJj22vLROxfWq03ncx4PBFuGHQPOMbehs9g94pR6GyvrqcBI0uXVQypkf/Al1p92
emGwiZsAOVxy6+S0weV6aMMv4qWufbvMwIbTmuhAFJHBPhcSCMq6YLpWEUFKoW1yB4s/vQ5W1eg9
JBIHGZn2HlTC90FHbj0h1MeXh62agKhF4lQ7ENBvpio/owoA78SanCLc1qqdq/vJCUtiT51obdyq
fM7MYhn6vCgI+giMJV+s4Cq7GuexnhypyvxWErde/zBo7XL+wZu3DOfcwd1aWW7J2wjG1equksJq
VmKAbe2MSNDozw+wXE1/W6eYTTQdE1c8j3354MURZHvfR9kKMGwf0/yvpo5OX0hLvRiMOwVNb82s
YjUY5lNW9OHWJppxMQYROnByoLLYgzrS4nC1INcsAeKEKyMdiYtDMpTnjEjKJn+AwT1uu5AkRQbq
VuAD/8bxsu7w9G7BtSF6GY+wXue/7y71kltAe+26qC5OEbyNIUtXXGS4ZTxrS0rjwSYo7jYsZ5cc
NgLdXRHu4dDmRNk4KlASFBebyilu9CQt1k3lHm1jlEwrsJvaY0ScSUqt4Cu+2AJDSS/Tpzhzk2NK
c57TEahWLAB8hTHNUqd7JpDY3lbEiRRDf0WS1JrKCWE8n6EGJW/mGE+5DvDOiGygEX3yHPrmsGlw
BDG2GGjbrtN8uKGfey/ZrW/MDISE7rs7BkX9ciBOuOjyHZ1mVkl85ieu9Ddh3X2FUUcShDuVuB5p
HIPVTHoJjS5nhtzaREWxUJ21Hv0S5ujOjtwt6nCBvdR4IsoFTXaqQUMemoMlRqAPATQbfTw7aP5w
MSidzm+6Qce45Nw/R43/lemhtmoYMpMuzwwlI0SO7siq7p1rj5lY215EyenlM+8oBRZncM3E36R7
J6s+6FoT8le4VHl+/2r3DB+k/+l1FsG0VfRV6ROSH1ct0TZD8vFMthdT+tH4rLQ+i4ph6gC23ZlX
/pE1RE53nOpGQIIzBKJNahAdNPB82cVuGJtz2baCMj37hb6Rlo8qcQB74gmUzR5maVOUj9kql4ZB
4SA3go3DEh/mBOTH2zD1fSxTIsbGcyRKcRpKjzG/YhhgTe9ZOpyrAWmrA9+Z/HWCSrteLsyJ6jxN
3GVSaSRU6/E5IJ4OWTDmZR8HIysAFQzT6V1cx5scytMm06b7DqEoKVJQsjhyvMQly4hWfAxO191J
J2Uj64XF3pumozX68lCNTniwNWg7lIxgnBBB3099c3U/ucmOYYu8DSetPDPtf0+IStBqQXeqKWPG
CYDrDZy6gUD55kTtjoKH0Q2F2CqH1b+0LQ3BgZZjs6akmUZtHSmw+IaywnWQiTu1GbWgPnSz7gs/
PJtovdjrfTAetDL0di79kAjCIjiWokKIWMmC1E+rL/ZW/dkUZnfQx5aZjx29J+RGYZjyV62e4Rib
vyhN/4HAq1vWenWf9uq6Rdy5YURFFvHoswgbwjzEM6aBuspbNbboD9X8pUxqRo8I67FKEB5D1slB
6JZaYviitMA90syiKSCN6aHz0HwaLfyz75sJ8VZ7THlH0h7A848WwYTKn86ygmsTdGa5NYA2Nwmg
JA0rRYcYZZHo06viZAPEVgy70ooE1wIlj7XXXer5Vtq70AtKV9J/IIRDE9awmxPatLT8km6JJNaT
JNU228bIJVpXbBdG0n+kvNqahjM9j9xx5XZzKn3GO4HZKlkPERKPWrT90SJUeRWJ9B7UOpakPuOq
26NpBbgcd/5V3Qa8Fgzprr6/+KN3H6CqK4hBY7A9bAeUJ1ffX2Bt3nUJJhbKXZ+IngebLMdzi5kX
TVRqpuYRffK46xLi3DVsKGatBE2wWwcSCrjl6qMVCB2YDgGw2cVK027YuseCsfHgPnd9tW808xpO
2K0ZyWvW9LPrTMgttfGDPAQehWz1kHRb9PSwqZAObSYnIGkBz+/gkpOrDXsVAbCZfLLlouCK2KQL
BEGSRdB7qCkml4NpjinMHUZDsTAxpGwri3xdnbS67CRoUDBwhLzJKkISguj9Y1E4YBPJWC3iBHu7
7e24Yi0VwtK1pyA0unhiFjJMtjYj/JqZnW87e0kZonvihx9SuyCqWTn2NJJCQP8jYxGzKaudQFxT
Jm60TtzEpXE9DCkZKe7lWxJmm+VbMQYvgV4T29O866gaMRrUTK60aSES98r36NMgT9k1GloLlzDG
Cnc3/SKDQJeRct5Chb0YvyEn9rkpMKnCnCCX/jJk5b1HgAlcpEVa9W8JoZVrmplowvNTKfQHp9TB
vTRXwPEBxOQtn4423xhcnk38EozrJ+bu5K9emtF+8Iwn18n2bdg3ix7qDUbfypt5fBPbW58L74gf
E/RbuW8Vkr2wHO5M6T15Qf+kR+JRuDlb7oqcpW7Tw5KAHMrYXh8gNnFvh9R3TKeQykauFHRc7uh7
MknUxYYtecsGkbMnsnTMCX7xzNzoXtoQtdsUE3UYiQ+ll2+BqX1qUn8SHtEnWSPLZTgnWhcOZV19
I0s+vdWIrExIEl+ZpzLUCi0kUlPqLqxSPwkXAYY/RAEFs7sPJjTObi7OuAZuXbzyUGKql8J+IiUG
v0Dj3CIZ9dZd2xM+6WxHt0A49u011Jqzq22aTqwbHmPfpprN9lrdYqe5yd1ho8ti57pKHfux4mPI
LCqMKe1FrQ1r3CEnRQ8IkGl+E0ZMFGSs7TwDTdcUGOlJYUDdot97NSrO08GH6gSGCEyrkFz7ZoaZ
s+/trDuSTcs5Ika5oqoCa8LWDBd+657ThkD2hkYNOZJvNIFIS5DWuMQU9gJ4ixNMRUC9yPCCNf8y
gNVnwl2Ya3inlPXyBkNStfEaH5rWPB228oHiRZMv5I+zDky5fMjLByw0OuNao1qrik+QzBFsyArb
SOW/e7kjH+rW2zixXOo2mBk9wJmG2+bO742rBhbI0mRf3GbPURLkZ2FoD03MwqpVNfEK+C9BP6yd
ApBDW9nIe6bsNql8C4vNXPpz1e6rYu0VFrKbjkhos6p2ccBOP6HsI9wPwxTaM1YoPBm0nJbzCr3M
HcreyeNzolfYaRiY3lYOcdZFFz1MGSePiWoR5DAVd2P0p/SYemW4tRjpriySUReT6dC7yrJ6V7fW
Z6XX2b6OrWPgpOGWSX1IUmaKlqvG0YQsiEQtNfo7s0DGWpnhhvYj899s6oiDqm5qYKMLOL+XEqLf
Ovfjj7oGtPqQIzu0ym4tbGBpPRPvlVPamMdVSchOseXPhzfIK7UNok6gbWdJT4PZumTq6ZoR1czn
ssEcjcVwPeVMC4SMnbWkPG2KkY4e4Tc05qx3x4e/32kGUjCYQZuErYMpZ34X1FPYtOtI1MkBjFe+
WntGBeGgp3GOU3LYmB0srb69RM1wmyQTcJyqOPllx2YAeJRRReE5xNjSNsh73f66pVq90tguDL1W
ntIVTkxnm3syXTR9yXmbqH7tdujIsaTmBP+pgSAlpyBjydlFTZ6vpyKSuw7S78KM/ejswZmMoX2Z
iDhXRs/SUTkt+ssyvv0P9s5kuXFm286v4vAcJwAk2oEnEvtWoiSqmSBUqir0QCb6xNPfj/x9fa4d
4YHnHhSiAFIUKQLIzL3X+lbYsVYYx2ENELde+JoLuBbPsAL1ElLCe+XjxgHZxgDmAU6eBnfhdgWq
xWh4ja2ghKZof5Q4pY5h0R1L1f7Ijs8aI5Qg2CH9ojRDPb3Kq0XS9XD+yYOCfzehVx4J9JPWBW5y
8YKV+Vc+tESia431CLUGPjOg/kYw7RrYhckAJohScLFp7HhtZXqbT/leO3Qj5tKq970XfNlFc71J
2BmMEHblja+XqQONEMejXvnD9N6NtV5Cpgd0wfrpoTeDp4T0bZp9xWecp2RuG6SADgzOKwBZN1qd
Uz8adbC2qLvvRrt+JttSP8D1n5a6GMtHo8+/DQE2l0w4fyMIKNjWvg9PIi6XOvB7xH4V6O28ek5A
RIi5OQTj7G4QfoRJMZxikD2mu3M7Xp3hRq965s62KMK9h8z2AdAZKFArafekeJyafP4c5HQAu1Ok
0lyPnlufRVPNLEVZMAxiqsGq0FATjPIP9W1yLTIoS6QM7gKvazaFmUSgn+2rcsCdBQM25tFLQFDy
2yvXjo/h3wGqI3aBHZb+eUfwqdvfzhYAQreXR34DxII7YrYGe7cpQVg9UXU2BFcKcb3nIKYq0Hq3
WHETZQLlkKvBHHsdZmTrCQBIG8/hwiRrclgjv1uZ8RTu5NR0FzVQNcS71a4STLpNXt6aiSHjFAX2
LMEFWAXzHzQpsMIk9q1oZAmaseDAnsYC7QYlodBrIhEuaSNOPoZS/MRkQweO95yQZE/7QD432UD8
D9kHxICcAfFSLBXzyk8Col0yga3bT37njh1/Ic6GPjUNq8rMsN6ThbjysVlpeJQ7aor9oKr9n0i1
AaK42MMbY1CM6gUJmqX15Cix9ZwoXJnEPC4COjWiYXwKREYg0U0wm2Z1vi7zT50YACOJaJzE4DMY
I4XsGVnWTvtIPp3BX20klxvM8UTuL02JRtElr1+IMjD3bgPvWs3BCSoIA/it+ZN2pyrr5mWO/Hhl
BaxThriBIZRNYrspnfXkNXI1JTRtSdKmcTcVLOzQ6GcJVEaJ+4Hi2Q4yA5tUnEwgPxugRbcLtXtz
jCd9S32jfpZczKZOV+Xko4SpjSXKRHR9gWw2oWMcVadZb31DCheHXg17oZPx3LYXEiAvKqu+Ag99
d9Mxt68ZlsvkaRJ4MB30XGmb0ycNvC32eMjbA9iTKR4/SRQksTcxxdrUzKxC1Mwk1G68agJUZhEK
DTwQhRphZi894MhHCeQ9UGZwaSVQZO4OW7JHEfjVolt5LQ4IEEYeUDSF+t80WUj0OODk32ycuwvT
+fihMVrz0ZMhbUCjXfbBpHdB4G9kOyH+nuq9NH1UfUWIbbjo6gUq1m9vKOOnxI2d1xhouNkMAfpK
hOljMVKbVnO8LysTRePMF1BMh9BN5q0v9M/o0TLBYW8e1GBACzTUdvIklaYuNfaGDS2FEco4JfBJ
WISF36VIzZfhjQ+Nbx0nT4kCGB6xte4DpsBl++TItP3s+FUB3QaqtKBvvFH2lIBif9MDw3vJy3gP
j2c9BX57dtrp4E8d1SEXVL2XzojtqFJxMb6xOKqH9bepKPjFDnkl5qCOrmUuXI/o4H7wfhNxTFqz
SzJmnY3j1s0n2qqOejDpdlBF6cShtZcEzpAv5/nFmYH6UBTEFRtksxQDTYlqLuNTOfxp7bJ9i7GK
2+R4HxDYukgEQazUBtqoOT3W07wzx5zLwHPTk7cuGYQOFgYzpv+Neu5D5/fUkMSHV0otjdmncjON
A84/BoYmM7NXAxNFlV2Y9yCjE0jzbajL/iBemjbadu2kH3EnMacw424zlO9xKPacHwtCrDJMd3OG
slHjZy5mY1mZuGr6QBIW5xpbipXcPPvBR5/tdYuIxZ9HdB6sqZYRPGL12lfC3mebavb5pHawnhqt
F2TsUd3gVVW5y6K8I+OvW8amWe+zekhBUjxiPMB3XwYAprVbwHAIwNg2Pt4bsFVFEQVrhwkIcUjW
KkXPt7bj6l3cAPGyq3Ja5vA204hxK8qBPyvzq40G8dZQO2QapUg2Qw1rBiJf2JThEIIz4FWS7teA
TzNp2p+0JV2rj5AThrOxdiIz3CZBLleIre21MVV0O5zRWPg34Fpsg2CjigYFPp3Lpy65kZGq3ibh
k14rU0x1cLvxF5SX3ynAHew0oiehlil3A35ikikLFC22qBPPOTE8ixZ/8kIkNH1UbqrDSPeShZOx
TUt3LbPSu6javAYyzs95tOvLbYTXfA3Z7lLMdncgonyZ6ag+eM2oznqcg0Vr2fMiKmIPr4RzswPk
Lrk3hjjZLZmBknKA1Takg9fRcCHRY7xogkUktJWzbMS4rAY6/2CEgNM4/q24lFsXddsY+QQeo0wZ
O267NMnsM6fM0g1JLWIOjmEOd2y5JLrBOSZzcwKHOL60m7lvqcEFufVi3XpBYWrO/xyD9qwfNPbi
Bf1/3q0nptc8T6snc9RbRzXTqwN7ahtZtnwMF0UshnfhesNp8CdOuVkO75Ybeutp5l3fHy1vkpqg
IeRHp57xOESpDeA7fImwp/5FT7polfnujCUqkFtxVKGPBBKXadm/NBgFhSbgEe0EKwcn485Wb0Rt
pC9Zq7jTmvP+3u7//4K//7vgD6UXksh/lGuL7+77v/2B39Pp03f553/895e6/C7S7/9d68dP/KP1
c61/YabxbN+zHRRrLP//U+rnmP8KabTagQj8+0NokyrywBOkcBYPUZ0IafnYFOg8Xq6t+9tDhvUv
z+MY6jbEPDeZiv//Iv0Twr7J1v4tgQos4n5N03MRXVEAC4SNFvG/qsRExAO9g6ig8G4kXBf3UlG2
8muIfUr6gRGczaFrz26H3uH+AO+aDlpU1yci8LLnsIe5cX/AhTdCcS6yDyBygos/NG99R1CfHFJ0
VSmcGvSDu9kfgzckhys7LY1Pz1JU8/OR4FLygD7pvhQ0ej7d2AAbqBDP3Q/ncNOFB7QBSTtN5aTb
8o7ztTMSCdaaxlcWV9GPoY1zXrrJezrVZAg10n0seuQQ/pxHb4D0VsOonc+qJWHEpqZc0WtezmWf
X8wedEHe1J+4RAhA0NVXlRbWggrksGp15C7rDslISKgJ2voGJpupvXNugQDORKhWLvOqK+neGMi6
7LerslcnVMGy4KPvKFe3wGgpkqMt8ndDhSKC0mWyZgwvqR5SXejhLMN2zo+imvZmmYkfMB5UNUTc
vcTkd20a6E6bzCnhVA3o4RyAsz8yiU8MHPLdaNJyFShr2Em6cU+DII+BplbUe/6voPlptBr/wECn
ApSK5I3wqGxFpqm19wl0PKLmKZcD5rhrUM3v9+fGUb+0iM35dgNiz9LWHJ9yzA0bIxaMuWJKnxvd
nwhfJbrG0vGO+OUJxozyeF9dsYS97a77LNLXubIIJ0e1tzOC8hp0jd6HjQccoIrsZzOv+uXslM55
SqdpZcg0PFakbqxxFZSMDXm+jbxQ77yG2Kf77v0B7nPOejbt8Ng52bSqRgCiqvJvgA7JKjizeqY4
hvvSmgmiBDCo11q0/sM4Bc2HOwKmIWzPM93xnbK3CSED3bUnXQ/zK32jQRoWRrM53wEYKg+tQpdg
u3371ElCeSR/qje+W0bazLG/itZ/HmUd/I2Mdy5xwjG9Qaxyy/N/SO35SyRR/DEwSWDQ1t6F5SUA
6WpZ4+E7jb4n1nOf2XtIxNlu7gDhExrtHWQwBitHqfBM6njMxGVoXhwmBI8ocgrWwzH5CIFW30MI
sV5n3p/RKDD45bTLB3EobGwrOChgubvj8ONP8e8RD/Enix0mi31avtlNVS3CptbP1i3wqKbye5r6
mEG5NJatdyNaT8T+gBfrnlWIRj9rEUdhZkaW4ebiV9jM29YV0M5Df+PXLssyL++egCqGX0qToSfN
IH0j7dpc1JOIn1i7yLUaWxsSRCLgD/bZphG9f+pYaS8xtiYnc0KllOkeb62rfroy3RW5Hb0njZ+v
7LpSOxcg/zNddrCZSvEM01mVxhh/Bk1rLV2Lol8HWXxRBzLY5ZYsN4gb1Ql0qlhWIxmMCW3fR5HX
ztWTirJ94YrvWoiTJR0IIVX30VKdSajTZAz/nntxVXrTpIW/ikzhBIo9GFnk1z/bRkElg/z3fZVB
i8jbqF4jfBJPkRMkC8Ec5p22w98uFsmfEmLlnPk0G2aIu5kWrAecGZ5LqcxXKyckuXSb4eTNtzJE
oOqFchDbOGj0nzyHTIjGVUgRJY0MPxy/R1+oReYqfbSy3jlwpTgLfHDqi+hQGGG+9+OWtKuZg3jP
TEHrbRwl9XogQ+AtkNaXCZPnQMMEhyHSCPBKSfzctllwNHKJq0/Z+gvmOYKvsI0xXQw+VSEUWf/H
AxYFgn9+IjPz+Z+fsGX92Y2sROuMdz7I5ldqGdmn5cf9Mo7zYCOmLv8EPAuAL43fXZFwBzBbknV6
P/80mtFn4hLpI4lP8lXIeXs/jqBCrqOaPuf91Sb87WH8TQh3dTKD1nmpZBygcJz0ykKa9tIVt6D3
WHzeH7Rvz5C1PlAwCU/3J6jAV0ur40QxZPdXE9gChQ53SjsF7pnBuL5ov+Mfx6cG4bMFpBfFKLti
aiDA5f2LSyz2dnLDa2gixyoZw95d5GNcKIJgoqiJP2A/Y1Xu7fqcxmn+BiNmAT2zYhEzMYG//4T0
aZZhNcKJeXuBUYQbdzLRIzaT/eRM8v1+uB9ltM4BPyzvuxD78IdRvDr2vnLe6+v9t1EapVhZcaIW
FbRfFVO17lX/3nadcWHRHO4dBTXufrws5FNOb+jV7+EwRo2/jHQL0xCW1Mozq/LJFWm2dBzDpE6M
ONaOTPk2JQS0NXa2ysM4/4zNs8nt6jdgHHBhceI+OcxXtwmiRCDxtXzrgu6rn0T7qWJ9+UhIMbn2
xA5dihyvNYreK30G54To8bnW7t41SU/Mjcl68p00X6UjKU8FzSKAWFN8jVm5YxIqrDPua1IHuDfw
5GBE8dK0KwVc+KJDasE5hrTPLEuvlKkosafT/NqZT2QrZ3/kwA3Lr4f8rQrqcWkaukBBSqEMpgZZ
ndSengOSUoAqRuV3WzqbWbhIC0pJjEKafKN5wUxECtYjtXhzG7GkofHkua9ZXAPdigb32kvHegAO
73+4Pj3gYTDjbyXcj85r5Q81KuCjt3SGKnD3aU50ED7QrwHkFIMIw3wsZHJ0q9Fa0JlrvwJ60rgo
jJ9k5BsV40STZjZ2sDDjZes34R4R7bTVzWRsy8Dp9hgHQFKgPDuOIXVe5UzOWQsW1PVYlZdaA9Up
sth/FY5DrvTQWe/FfeTg6/1qYXu4jgx+WAHuagDeCKRxI3c0BbgDdEv0RmBtZwZU26aRS1Emv7ie
vTHqNPijaCsbqmv/oLjaN0Po/yYU+oiy8xYRM54rm9fVgFOruuh+dGm+zGEZwsM23vrQ7355xvCh
hzL6HrL0W1t6+B5ci1zjMv7OsvmvlbfTVxVyZRKOkH5VmYUkVY7zXuq0fBwnhBvppLpDGLj6HDWK
MnU+T79UaG5dr2neuRFla8tmxub11iatRHWm1wTfOFfJi61MzGlhV7+TVFnDH+NtpKl5EoWTAM4E
R2jF4DDpzJCQdBtZZWu/+AAuvzLJrFc7fXVlPU4UrQ87G1qRs4y9rjspL0s2nbAeyX2ctrnftjsN
oQgabxUdkgJkcilDl8gJg1iTzDMuNNosFnptfIkzaiU3Wa/I2v7P1DyX8Zj+7nO0W4hwAPQwpQEB
zso8Gd1+yTcxvEdzRTCUyIydKPTwbgbktXAqXhqD2XbjqO39WQ10uLunHEwbP9SbdOMocBLGdtvl
/ICypiZ1uu/KCLkBU+ahItmuAtdxi9fYtoYcXkYURStOoHhdeUPzMaEg9V2NIAz650XY2el+GB5b
SebILTiEeclHSAX8Aa6D3pGdcepQ1RxVo7AlElv2mQOKi7nL/8Zy+4HiPb+a3mAsx9SFz/m/nspk
Ry1HGZvbRNYrEPUJnlk87UObGtykPLWpDQZ6RYYHdSEig+9PCVSwMrWYP/sx4k4XQ7XyFbYb4GAd
Ict+9CXgz96fGk+IZwuizSk08WXFvZjXQ9nmQDzknjv/0vWr8JqlYbZVA6Vi5pXhFV5bv8Sy2zPS
Mj5G1J2/zOTI+F18zqXWG+D3+ep+GAcAI3yorzHZPrvonuB2e3o4M3Hu+T2w6Px9XznGPy/jTdG3
mCz/ea5Jsjda5NTU1qovP85gqiBKPEOMsLFHyo4BRay0NLxL7NmCIG/dAGO16yuvxtzR9p1lE4zA
n1PiwxD49Wvby+R1YuH1aFey3YYi/t2afnlMmSss086ZVqFqm9d0CJj3+tQVp6poXxHax89eiKkw
svQuKm/AtDlVTxorx8kk0OK+h6aypqTuHXrSug4h+rttgyZ5zPP+1Ix9f2oRi5+yKXhEgUmF6HY8
vCdHD+2TLNJh5YxqRpvWRJf7pqbqO0RG9ZQ5s4LGP878+exsHSlmuhXJ1i/BYGQvN3WX5ano6b5n
uU6z8oAQUMu0k1VcDNlqKudpY8q0WFqko7/3Q4GVVQljHzEOvk85kkC4kNc6GV/QlurNLFGau70R
fNoYzB8saU2nqClxhxj1r7JB6JHhxljQkAM3kFjDpp+Y5cLJXZhjkX2WsdGB62VhmXRz9unb3UdB
6NwzAZ0FUZ5hDPeHp2XQFJdZzxUV193GAbl9MdA+oYGKvN+Bus5FJ396vrDHNMnNp6bra0QFvb2u
I7TkbtU7m8gc9vf3g6jJXYJk8zet0wyfNJDuh4feaTdobwo0dVnwSWNmYwVW9aZaZAltE9NEsRq0
2rcVmmWm/baxPazR0aivdu7PK9exilXmyno9kyjFJ9Tubsh97HWuRjliuka8yJxBLyJPnOopqb+Q
rp3LNA1fwsQHNUel9jG3QqT0RMMR5gI1fxNNA/ccR43HAFbJkuCVYWmY0jvz9qs9xLjTOJne2Yfy
fCCt4gjpt19BVPX2k7LCPdhUhv5qqF+8jNsj3cdmH4mbut4Lf0lg8h+hQeAZIkLnpQ+DlHD3pDkX
KpnXI90w2zHGdV31/afrLAdqnSRqROGWyB8GXg+LdUFQ3cnrrE3U2vT24/5CuF7wl/ImtE6n2Y5S
5MsxGr1TasXL0EkVJzx7WDuHbefh+Agzm/Wdw1pd0Mj5MJSxrcOQEJEURHucHC03hd40x+7nYJNn
lMajwdPVrZEz+msPoeKxz8JxJToZnAfRvQT5IBdlzjV9v8mSBfJFFPr4ZDPTl/aMuZfq0N8QOMaz
MvLvwZiDXey344a2VAYgKN4KYVo/0CDAFRvohYeQ9DGdFPusG98SAyFmFVvyOMNLJqthmdg62znR
mLBHl8fGSr6bpWtx66+LW86U/miB2geKBjlZWt/OZHzd/0PW6DexleIsWXRS+0kJiI/0L7DvZLaq
eDxVdLVWfuX/qhOGIIdJ/c6PR4AHtATWlullT3WFclKh7dWmSaMrKOYzAES0Up43wKp/sKcq2BGJ
mO3NVH5nlQiPYCaLpwqX3j91Jx0T2tnwi46TRNLOLIxessmwH9tyW1OgrxIjQDJKspGXj/rdChAm
yIwgw/vumE0PVZ2iqPZJGJNR/XU/3Ct3xhdIcFPudVdIBuGDFXjA6Uls3xWeHvNNDcfBd0difeyM
ziWzcbK/MmQXpjMcpmSAE8M0/XDf/feGXE8eLadfc4yqwvCb3x7K4G2ECOQ5h/9+YNF/tLzefA5u
h2LEErsog02ZBm52UqLkPEHhjGDXPybhl6wb53DfEWM7rAwNurjAJ/5sLj3XFs/3/8PTVkjcmOxJ
bSfPdtUkkOUhW3mNYpBtvOzU+n1+EoPrr6VbkGRktM+2ZbQvQ16JQ4iE+nFkPfAFURSKYkswd4bg
6AEXi/vkjrByIjS5jNPuE8ZlCvcjuestjKl1XtYz+vlAP2ZdU/G1TvPhn2OM2QuB+BZ/Qd5BLZDB
XqJvaPrOx7Q1+gfQnP4z0taCS7fpseqwrnjUNsR8+OnvkeO2J3siVkgVmbsgLUhcAx81jB/5xYmm
DE17QTyMHdkrGuHF1QjSl6QujiWzpguV0JUljPZSNoWD1yKU6/tuiP+D8dcipiGEGt1l7fiRrn1S
PdAJV7t+CL/CUadH9HJfZvNZpbS8MCJBjr95ZGP7bIv6kTCS5K2eSUlGE7bUKiem9iYohV/cUhO0
UMg5xkdBVwwype397kdyZ0LI7EGSnnKnrs9DGkFEML1ymxFIIRvjGMh2P8XaXrEigaIV1+OhjaZp
SV92E4UpTp2pt0CGGii9JvUGNulQBYE+jFp4x5iWrZMmGT3bTOboWbJVObjxgabqsaG3vLnv/Xvj
qKlaxgVvK5JYOrAnsGkE2aHo3jF/MFzabhOeu7kdT2FIJoGwQziXySvLHsArjh+uEQMRVcGZ9jbK
2dyxUECe5gbmCmQRKhZLMtu6bVCvyD2uaxILOvyKA6X3izfTfrewI63Lqu8uucIHV3Z6XYPi2QPS
64AVqWBcErnXPiYUuhZmzkRhMi3nNYuaZEMBYOnY+Frub1Pe3p1bwRO/j0owjIi2tqS3yJAefZpd
/D45KPGVizTTBQaN/4TjMVM3coAZAooJ1SeGwFPUYnvjErJ/WTdEvM9aLzH+Fq7j7KasIqQ0Gpwd
qjIoSBm+IAA0J6fvynM9q+61oP/6GKIIxhfQMjii6Fh5SJnO+MiBnJXtEX9CvnKixF/UZpaRtQrJ
wqRF9Ei7mAldjKqh8myb2w+b2S1zyLilt3Npiq8KChAr1YTze82IR+bW1B7FgAc14Lpb0cyaj3k6
ADpkoYkGgt37BhBK94hKL99YtyebxDLu0DbM70FU78oCblJshfiHfEKS3IkIk9Ysu7dBBHgw8Lxv
Jt9tybECRR/Q82qhWzwSPcQggkkCE42TeouR+cFqjv2DrVqAPIEDXDUzqk1liU96DtHpvpmlPyKs
s3+1TKAXpbKrN9IbBEAoEscb/mp7NRlggc3uShag/dNNFD3VgIEG07OGAPiS2DSH3ST4FBP8uWki
/68v8z1FFPV831ND+KAJsUVF7uFxqvuzCIZjA6KPhbDzh75+xDXcuet2gCmmfaMFv2VfPWVkSKgS
JJxWHHoPusFRmJik4LG00Y/StlDWlMua+M3VeLs4XZKuCPQI4hwcb4umUmfMM/Affg91aByxo3fv
9k8amvm7mkV06ovob4yFbV/b4V/lKmtn5g7gP5e+8Q6lwxTVHSpxp36CdY9gUOyjqbw2AmceFkZn
nxKOqQJES4PFEqOy9OGmw/bwYJ28W/O25V64Qq//t/FG/Yuc359QeSP+gvAnnGyIdek8XO0pFg8Q
XJLDfXdw7GtGtwMaC1fLViBdfq9ydD7IWY+kJsE14Zs8digljykOyDqy+aDDjUhyt5bcHwijkqY4
sdL3QzYWBfxXobsyK2TUc920nBt+uRr0bDzLygvXOlPmg9mbXoCvCCSLKdurhLL0VsXD9OQV9T7u
4uYNS3+8Hl3TQP9RsaAHdbxxogKhxG2T2WN7bnKiju4PRCkS53oCzyOJjGWKVFiweTTmlRHLJwZ0
a1HHfXpI5jw9eDJ31lmJ4gxUb/Y+p+NfVyJjuGvHm7I+mMrFGusN/3MT347J6snSkpSmmnKCiZcz
qPMie/gsSc1bx+2ooXGl2Kvm4i8sH0pPYUaWnGVVW211zsbwk+wcG8B62tIfId2j3S8s5v2+Hixg
vw1kC4v1FPf7vAc9B7UKu4+96sr8LcP0sAaj4x3oOZuLOabVZI7G36ZrrH1X/XFKKhMR5INHRHJ0
8AMZrXrkHXscnuG+MckpqW5VgtshaMdrRUXrUdcWCic8sOmjHuh6IRajE2bGzC7S3FkEPmzCGTnF
1g5j8XbfnYLXeEjtHZ289EVZ/cdomylhVCA5sToHR3uQ2dOIEynIzD00zZdmggbdEONwuG8capk9
7qX8vZgRUjgjhbXRBkNHEHhwGW5OLkubH7P0oDhZPrZ/l0sEKUz7Gsu4/aqjb7v9x7w4bgqA3S92
9qUSq0fy7DovxISfWQpvhJCEflCHyHs8kwb67rUfNnoddj7JOYwjj6wc59N9Q7RGcJgb4kyJQFrO
VaT3StP38pPee8LM3TyQOQJ02w7G/VCM82uUKn/hRwhqR25me20zwCQKgJAkrtI03c2gH6iwhW+l
m/UEi7KCEWZ9tZtofKK9cSb5NmRCE326rQiOosxI0Ji76gohWu8F0r0HGrnV1SNoY+vZLKsdu8uW
pRCIDMaIFDrD7Od9RahOQT7p0aftt2qw9CDVjdWb2fcbn7Ho+b7HaX9pvKnFsCUARtqI11wfU8aE
ZFktrBzTul2m8WbAvbX0prA6Ut6R+yzIeuSxaP9UvM/Rkl0J2ViEbS/fveFdumiPCitrjqVw1VFp
uzq2q/v/70ebzFp7Y5qhWYQSVWJ8Jnevz/n5sGBpTkZJkPNJc4DaULumDaoJaxP6Ybeczcj5IG8x
Q9CJnF4AzKVxGVEmJpNyOd8Y2pIcyiHo5u8kmpKlEyLZMKMbcDGaYZ0Y1aEPsXnUcbeiMJLuSzNZ
Sp2jb66c5tlM62rVaAe8bQE4isSw17qJABeMRNE36Tn2rPQcuWwaIdYI9L09MciLzkioT7u+eR46
AukaDNLxzUi+ghlB+pYsvEe/JZkjL736PZzgarRmSBhaiJukahPiQIp/tjMjkGrn6cEPhmGvGjmi
J5z6F7LGrQc/r80fLrwHwrKKv4bS3Ji1vySPJ9iKlgZnwvcOIj4MXuGyWEQtjdhx/YX0Y7I6ZOCd
o7xgkmj666YsP9ykDT/RdNm4t2h0UpiuX2ViHoZi/iXh+W8SIKZIE2nXWFV97cxoFYTtcPFu3td4
b0xeQvQUU0PVpgGczLiIt5acq33bBNWeavUv4OZEVkCpJ0HcTdtdZwdPnadKOBT/ubHWGevVg2Pa
86GJu/+6kbfdNtIH1UHvcHAh7yYbLDIEc8TdTG2Cxk83zdS4L5QM7F3NQushlobzkvVVuDEHcsMC
ob9bYZHwejP6pu5NnE3kH8lWzY8o8BiVzJOvaWRlt/oZKdG2OOa9HT0XOZC5eEIcXHphegoTxB8F
CSF48PLvSXJXV5aply0l860uulfuAOLLphRwMx6ow0Dh/KKC/KvvIvsrcG9p8jkoumDy52fdmH+Z
4FFtG9s3r65Ajgwa8rEFJzBpu8+YfgCxaJP8oI6IrC8TxTv3tvgxMXR2JZitefSSoF8WOipuUP1v
Z8ii35aXrPu2br+Mws0XFjFSJ8yD9o4W9wQ6fPZfx5SPD8Am/aVE/CjCeGXPunnXbqQ2c2gjXdV1
/UXVuCt0/e0mPtl7LYbAklu55ySYfPo826g51xiJreJlyGa6cjJdDnOrt0VISPfkY5RJuuA9bAxr
79aYdqEnm2vT9NvHe3mQFGi8Fi0yuSW6gQCfT6qfWA71e9dP9aHxa+OYY37CvkMzo62YeFrEnErf
Ha4ZtbWFPRWYPpVF2oJhL60SXqCuJueC/dfa1qbfrGRm9x8gdlYUoeXeorb22NaOezC93D0Q1clC
0/X1m5eOi0bbxoees2kjKVkuaScZH+3c/ApIT0HGJYwnMXtf98PM9sXS43vegNuPP/kYpCCkJtKW
1MWZT7JSd3uxtA314zTQ82m6Ibo6CU7726vSdym3SdXky/vvpAJC81GZ/jnECPAcOX9NKOxoUAmY
ZOK3rtIpXVRjK9ZhEG7mm0QGyd56pj9L4pZojzOLL1IIir+UCrhd2Gb5WU7mbUH8PVmYLZzcJiiR
Sf1+RBV3SzuB4ivdLalqGFzEoxd2+kAJmEgejMkPlksZaqK0vE1lqlCQVhmEkc5dcHLH6yakM53L
dJfqJNg5hVc8EiEAiSt2jJek/RmTyNlQKQ/wsjnFJwQ/2CT5mD2xchsfKsswF7S1y+2txJNO0bwm
9SC4Vcvr3zbJxA8z6J5Fh/jVRtv4TAb5SWpSbVhMe4vJO1VkLCxgcRWc4PFmaiFuGrLZxkN0nmb7
UPRztHQLSbJDI7tz3GnzUTnpVy1LuH+mWqOjsy99L+WmAKpCVwCueQQ/ZjEj7z9H2Im5V8Iybj29
DejoXO6bbBQtoMQw2jY+1DE9CAkclJMf25kid7qXD//B3nktt6202/aJsAq5G7fMQYkKluQblJKR
c2gAT38G6PX/y5bXts++OVenXMUiZUoAQQDd/X1zjhkbnG7xZL2zTKb3mVc75eOnCwcLWXqlPWph
qxPRjIuwRfO30fZO3gZXadypbeNL+0K9RmTsHBR3Ly2icNDIE4u+HJsFmHdJrNvCCo1si17k0ReG
c9sFvn3rTxrmDk7aXcwXejsNwIFKoyP/NjUuwiD5dv6xnN9v6m80ou4MpVZTiNzXoWK0ZnIV0WDM
P6wWBjiKrV0cGA/KcNZJJvHteKRamd0pqCb4CyVJPIOabT5Ob4KDIb0UWVV8KdJsPDZCIEMEOPpl
Mp2YBSK76k7NZZFhCdLz8CV32De8ePWa2E0w8gkxkGCV8NxGuX3pzA/nZ9yd8INjcGRZAMt9aEqI
vJPeXoUJWOiCScOSgimrcU/fDp32LUPyAqEjfpExpf3EMDfRwECnjBCNZDnQCyo4dqQAb+2gbK5q
Tx+o5/r7Ms2Hlc0JsqIOdjXBrz6EyJIrC0V6CvpuXXZDcuf3N6r14wOR1f1Sz8ybkNrxY+JtXBvi
QFSXJCpLItI7+1kxhzxkY6/2LHtqYoe0O8aMi6CfxJYmobljXkJJp+isO+embbIl1CtCWMhXYT/x
BzPRh5GA3n1rJ/XL5MCEtONm0/UBZjo6aE4OXaEKWWZWQt71mKOZjnksC73wgWlqtazzqPjSdIkP
myEqr5pweEr8VZt0AmanCO9x7hpL15rCC9llOPtLkS8b1phf6hLvcDda0VM9kF/vOEEKaxJ1HEsK
hsAKnbvZuhdhBstf65FGVcyhyHMMXVazaJYp6GpEl0TscFTUT7R/XggJ2pWskkAYQZ6CH1fcVEax
ZHWofHGFNm08aG0piN1L9ZUh1C0rCbIvkrQ/RfNDijxN5EWJ95BpaF24oQeKu77MreExkg1kp50H
bvcwCONe1xJ5IuQUhFNgkNklvZX0bFz/ltnf+PQwtr4LRoTeFb5uJaEMS3kqXUiGnB9f6ZFUi8Cy
4pMKwvjECox1hHLLBUTZcTEpVO0zFV90tr3hHfqF3bnXI8X+levFJfNg6yGxrObY9GV+6jXdWOts
d3V+qfehdVNRem6ZjDrN2K5mOQI3lxYk/RgW3sYy70a70jdgb2CUJNpGYfM5kW89SmehmwHZr7aQ
lyCvFnqakqxQktMwWVHNaqVLTn1cDdvamlFTJYjRsdXV1m/g0VWKvCCMe/AoNPNqsof3yu/TA62j
iUhFqdyl49Qn1zII4qpafolwnyVV8uY0kDy4UGTZYpga8ZbIPlzlrO1PolO0gr262U5TucvGTu2C
AkNbiPWYHQFYTYUuXZd0M/JBlde6nVSn0rGrNV0EOMzzy/N7u5h8S2cfi2Fm2KrqpFmei+5rIt5b
keBkhPlCWC3R7y3pVlpXqw3ByEsclPpVXkr/yh5JKvZEenKrjh5i717TXRouAeRdxrCGL4kT4H5Y
vw1l7O5TfEJXooZaJwrjFOJ6PcnCtY8K1XtXDxfu+ZCE3Kv2ul296A3fdV+w4sWpEu3aALMezRV0
W3x7pTEyuoTxl0Z24zFUkHwppmB5ahON3hwPUFnyi3aor1RU+xeIPneVnXz0OSADf6iJHvAKd77j
FdiDN3XsX0krNTD22ARsF0FxCrMsug7J1YilDuD/7FPwP6AStFu3iI9lkrQXHVya3gaZxwoEVkNS
OKd80Cv+FGEV/ofRB/2NKz1knD4H34rhzY7jfBMaSaNHdHuKBJ2DRuvkHuZ6iJbuta9Nh2nCpV8x
1UXtYOxsZjYz/eRJ9+erVORb5Hj+SWAOws1U5Fu7101UiXsvs6aLItUuMEIDHB5HdVBgr9aN47+5
iY0sDw4CRonLaDDdUxJLOs5mg+0ricTp/LPK9IEtyGZb9zaxTHXz2umVeThfq5PjmGumbvbq/NKc
L92s2lKRdJkWo5jP+X56L7rpFSuUlmjQ3TjfCbKei6BnXXnrqCHbBETmBFVJZ/UuRQ6pFV7xNfXt
90Bo7gvA7IfW69QbQJarPoizD5Icd21U+N8sA7r1BDMBASDlH6tAMGo/Sb+U8cIxT3WpkysojIF4
5WpEPJiQutUjFskgG5qeH72Dmr7zRqd75WaIscpxvxqKpL9udIpnxjOyEJzafkymHquyD+3Z8iGu
4xiR97GWwU6yWnUXDRTNY86hW8gKXGURAKKidAkpH5V5TX5CvUEroK76Yda7ZGF7GcS53MoKC4aX
oQkwCfY9aiHyCZZk1cGD1kivz2n2vtcPR594610dV9OFLWxj28IOvbRHX25c8uyvHMTIGyTr2nXA
rIGTX+Ynl5yZlZ176raVacEgmoi7muyPpVBF/uCRe7rMo8ZAQYzU2rT15EmLGcHQHxrPHl24RVm1
+UuvUAZiL3r1g/yk19XwPrR09XSZf+vdZOO2QUh/K6XwXmZ0myO5iz2X4x5Oa44KQ1HmAyMAgYQ9
L9fXTl7132SRHqxmsN/7orwpxzp6I5PlEaRe9+LO7Me61cWzi7WOXQiRpmhUhwVW4S/U0lNq2Tpu
ORRHfJ2s9sHPpitR9uZtTUV11YayOUGOa9btOKQ3eCujDbYM7cqMBwc6KswAB4f1VqvnKrStNTuN
m8kRsEKxx7Ro0hTKkEt1KfluxAMcB7a7m3zEzXDhtK3KmuJystCjjZpTX1Vh3qH87YbrOGexEeJl
vUlKK1p3mhXcYlzuARbW1R0B8N6yNQ3z3rLSdmkOWvQlI0Fm0bjh+GjZoLi434bP3ayeEig/v5bV
9ErMX/ZatPF9ZSHRKpv0sgFj/aHox5LzQXlZ+D4dADdGezU+fj/uZBkzT0AvilCK84FZvZ2vBu6U
1Dfh//apbD+swLoM7Qi9uinuI7eKXhXXVWwn/ddRozVYjcp7sieKXoUh2kc7IA85EZ7/0JUgwYxS
G+7VSMW90cfszuwT7KZ97J1MLGTrzO/0mwZm7Zp0yva6g7K06UAqXOl4DrYN0JVLvSqjHRz36KJK
WSrBrouODYPPnlZ9fMD2C/cf4Nt+jALnWKFC2hUZKuu6itW2oh90WWuTxYzLiq49bscbJfXiBsVz
tc5KV53o6ZsrkjidW081MH+mJL1HYTfRlYLWCxkiJn3J1L5A2wfZIq3+yZRQxiunD76OnNaBNKaX
OEgfgYXmb642ESsEa9GeY99DR/9G+AnpKgVgRAK+mbIWhNIYcvn98HsuZSd/FsMZjPaiFajUGBmV
5UffWFYcO1c173XrnbDqm6+F7T8LtNcvNbl6YKgM9Vyb8NuUbAKqPWgm8JarL5mHsrFVZfwArQJk
AaCaOwetx4qbD77POiJll7SjE8MODHaFFIG8YEafNDn0oRYe+7gNj11k/v3MaVtquwCOl//87PzM
bWRWLP55dzP/yg//88/bC23Ek/bPOz9thuQLbTPZxun7X/zn987vO7/0M3L76BDFTOyT8FjlY3DE
aPH3g/jvsyzOchfmEYLJkkF5sIqrtKP8BLHkaNFbvk518lkCZW/Or9AXu6Sft1l+TOV0AaKuu56Q
5F6lc4C9J67TjsRk1o8jF9woroM4Qs5c4tmdKznB9vxDGV10cDluxlxPD23ov4fMYrVFFWvpVTUA
GaSovchrPWNYLcoTyW4Ww3LBIr0ud64FEMwhqv1kp8HbgMJ4bbYOmhMWaGFePugidy9UiVHk/BIR
oXsFcer+XNP10ri54Mz2iQKtH6GmyIfEFkBzBvUO/DJe9sbUHFton/u2IqzHrKv6UZZYR3R02ESZ
Z3sj6PSnqhcrwzaxYivd3TWK68rNk2LdjCTLWHVlHRg61mbojESpkxNXbhsLhVxpYgbAoDetsdMv
3DYUSDm5f9P6fBqQYzchfXVJzkU11EeXIemquslQEgPFoGrSzO8v6p5ujXhARQVFgdnjzmAxxMKx
PfZN/B4gWrA75Llhi5HEMXCeaAqWjKzIJBgGM1n7TlgtjTyLEFylV3B9vCt7vu2bY5DvipqbDXPN
YIXBdIZZR9o6MkEnFL1B27lMnGUBYUIDxIUsA7ZMMfPw4InW/RivTWgQKDBnHGjft6AmGgT6+VWk
QXHqnFdD668SFdwFKdm41ejh2aQGpodzMAsCv7VhnBzqB7eReM2Zx6zLhh9S7zNuAyhN9OKCx8nN
8yWd9kf0V4CDXCfkQiueqDhRQVN5tWoGkJ4W09WoHzE4lfm0S9wYbCQmeCMti2XQgw4JIyKHDPHk
+kQCEweWJaaktkTvpM6Fuug9JdbVnDSYDynpP3EZrOG157uEKk03htmxn6rsaMjHMonLg4MKFqoW
FL1hBC1Q2a3FWrwHm+eP0y52YHxmlPA7pyXM06NbDMaPWVTD37Tsla0ctG9JVWBzVV/LIcGvWfVP
hvJXSfJA+pv6SCdw1GGjviZT024CmBzLENcOMHBgZyH13gXF6fU0qDurvNMbw7vGQzJtlAPKIAP4
7JLwui26jEy5Zu8G3dd8UlTQG4s8q29+ZH8VLaQcYp/cbZV3B7Sn62TK92XXFY+2RXZGphfA0arx
FgmNcSfNck1kHnK1Lnlu61rikQ4Xtd5VnGZgBEi1z7gePQUC3ileO2LDLRyamTNlt1wgzYHoFBwa
98SqW49DnqwUulBBc+TVdkN9KceCSNEQRY+l00RGAVS/moG3htjaPKUKSqzfzvHqZrdTERpGH5Zm
307ya1BB5QYmM62wlZMnnuv6rQupvXS9vRc77UsBA5Wwts69sVnIXsicSQOp9GJPscVYD7p20Etb
e7BqXUMo7Vcb1SCPLd3FwKSHygr0Kr1rrsEi9vsIj80D7PWr8/9FBn6DvK7KSwhr+U3XUmCs6vsi
1rXnImWNVYneOVl1gineI5XYHMGn51m9TSDU6nbOhMtJ3xCwTV9Ti3ScLsnosPjyedK6fWjTTCuT
yH4Y3bcAFT/rMGcT883gb2L2YVKs+cbZfwwNw3+TaP+bIG2Z4BGcJTLaJ/OA24blF9m749s8OWk6
raA02NY3wouuSUhXb96UPAy1nrwGefbqNdL5GgxM852UApi0YRplCmo5aprscH6mHFTvUkaCEv38
P/88fHrPp9/74VfOf+Kf/zbqJNgi+LxsRRWweJ6TyqKyOETzg7I7ILn/vD4/s7qgOJyfwUEbzXad
EJG98CAOZNjmq/FgWsHRHaGmV+jCD/2MYUnIMSCwziOntoBh13ZVrS/bvgXgpJMY3t/WqaUfdR/a
0uiUQFxSilLjnZ1OzKndCaZdMEY8gu+tDmXcvgF+b+G9FOBK6hnn63Q1Qbnnp7lmFIfzs8//0znO
v7z/h59+f2qO2l1pEnbqi344TBQwDoEU+0rnI5WdzX3W7cvD+VkHK+T7s08/++cl0941y79qV87H
pqmB9pEa3Sy6FPGE3jNWMDEaYao5BWRVa374/lr39BogZFwftDSZaT0j6Bg7UK90+qqDQpaeLozz
sTn/IDdMllfWZhgDf2/kQUs90GoOMnbClR6HGZd0srcVRvNQdbhW+OPnjU2jVx/CCaqq8Fvn8nx6
lDO47/ysYM52gCMLTKM88g2s8j6xNg06Wc/mOhFO/P0onQ+VMR+q9qQo5DEgFUvhkb4Jvy8kwAe0
azEdJtB2KK8EjB8xjkvIQO1BNoIpB/AciFwe4ANNrUWTnAa4d0tBtAYEC7ptZk/fzUUGtQOSyiqo
So9FY6p1JOiBRbHuHQqxlWKgUhrqEMpALOHU4eH8rB1IuM2DEbw9t9owUN3B0Ww7XZyfnn/YBqO/
q4qTKCZgB2b8jnUTU2nXv3aORjy0VgkmER30jiLLdmYl0OTLcjfY3vRixeJ50o0H+IwosAoVXYwa
can64DfPvSU2Dsq5N+iuDT39eLg1ZuHA4O4CXbprI0zEqbYofNUFgGzHoiEI+8x1gGniyEFbrLoZ
RhSPT5aR7qchy1blqOkXgElY+2uEtnHagpmvMv8yYU1B9oAVvHUIDFrffnGMgfxtJReJ5gaXXRbB
cFb00KN0SHYA1nArpSG1k4YkPAIapZPVz5UERJJoZnXpYRe4NmBYLif8BoGqhue0DFbyDM6UvXeN
dXBbR4CERBStEfQ1YF3UlyTGkTLY/i4d68sWIf5Sibh6qx3oMLT9PIIZmO+YmFIQ86z1rCfvcz5j
z6ctfX75Pc7i/zMC/mdGAL7+3zACuveX/GdCAO//Tgiw5F+o6iUQFsdxDAE+/j+EANP4S84BLtKR
tuORgkMmyN+EANP8y0QE5elIpNHTGgJ4wN+EAPmXy3VOjIiwLJf5GH/vP+yCm+++/+bT6x9TeGb3
/z90AGERdsOGTNsVtoeq6kwP+CH0hupllVkx7Ruazt4XagTosaQPDeG/B+Pvjf64kZ8RBPNGBFB0
j9QTwodsRCw/IwhoZ2tyAhlCjVa1a4+ewlqwCF1NM+SsCBP1/r/cHofTQ3Cju5YrHO/z9qQXuthC
E9AdIoDpIXLK1lSb3mat6UoR//unmJmf8zH4gLbLt6XzFdqmRAz6KdxG11qfqiv8JxEw2FKiuuwN
Y8/XDu+ozhoAR2aycLLYWXsoWxYeTqnF7z/ynMDx0/fIHghpcYYxF3Rt+WkPEI0YWFKRENHG3+Cn
8VZFCvbGgfv6h9ihOajm05ZsaQhL2p4pdcf4xJMwGzUUbQYQQLoqW0wlNGHaepCrDTiepOblYJd/
/9l+OX1sl2NKDhYTagQjn89R6RsY+AcP3LJMtpbdPUvTGJeVi67fpGfyhyP5yxUxb82xdM5TKSTX
5c8nK0ie0akKVucAQEGzacL9YpEO0vxhM//yhTmObjvCI6Fy/mA/b8Ya7Ub3G2bl3kD5oMwd9K+U
krD0ZMn6f338XEDBkgAiw5W0Zn/eVIHwy0tyg7BB9OiarA5xCkoyNZN70qG7P3yufzk9ftrYp2sd
YZo2unHKxkoYDGbTnNzEJFIP72pISMJEPeIPW+T++fmEdA0D75vQXdsxnfni/PEWVloliYPYN5Dl
ovP1AD6WvfYwNO2V7/rRskAJFuBL+v1B/ZfTxDVswf1Z6uh/rE9b7ZOYizhmdQ7KJb8s4sa9DxBN
a3/4cH/azBwr9cOHS93cn70huEbRPB5j4dovdoNl5g8X9a9no4BCYwvEFpYuTe/Tp0GbPMzFAG+h
SmQYaFz7lqA1HfgdAc9do1a/P3g/h4HN90vGQf6ZDkOP/csVPRYTTdfcdhb5mHTeIjc9J1jSCSQZ
g2CQeFkSNbvHoYIyIeiab1VL2uPv9+B8ff18G/t5F+Zd/OHA2kT3hB5D48JCkrJUY/dIYysmfcGx
97JLKUymwYup8Bx58bY1hvvOBcXm1/YzRFMWsphC/3BQzF9HEY9DQ+9a2KZtCG8+0X/YJXxDptab
KERYVMxsbFN/QicAPjuL2m3u19ggO4jJZRc1R1ePi3U3ZMllk9HUnQK9g2ob20iTWQIkGua4JMTu
nNQRZkrdkNsWpOcxJ267+sMp+usVP++2dFyPYV46c9jhj7sdRV3ZOu3gAMpKLujQIWcfa0C+yTYk
4BjbSnT7++/u15OVI0Soosdl7+rG5+OEa2hoe893FmM76Ps06Up6nVpGrkT7p8Hg3zfFJzN1NH6c
rT9/trEaXSOROe4+q8KlkdhQgCgUr6XeRc+//1S/XumecHSIT/SwuTI+fyp0SnOzgxOSbGxkOa1I
9nESupvfb+XfvixB8ICLLdRyz5PRH7+sYeLk9fgWSaElNCWx3koM3qiRaJgX1Sx0Ed9xYv9jzKNp
z7eoH6+0efpn29yZDDGPqZ8nR7njZbrRWfeVjwIuXbRelk7dstAcz3ofyEWWKBH8woXmaTVmvMek
l6BnLEiytkhHGylDVmiCirh8mWr8/MbBhmDSXk0KZztSuzihNeZCBZHoOpwKW1rMLdv3F4lZO9qJ
wWpqSXggnp5apcvgNFgIyEPfQerSCrEPw57oPEIws3QUUPeypF0WJeITysKaHAeicwY6UER4g9q1
cMUZGhK/cpK1baH2ggNDG88fhH2bD26a6atadizztrBjjelQTmnqDLcTIb9OtCJbWCezuUhQSstt
ZHW+Sypyh3YPe+8kHXPF2EkUBHBHEY7oWaNikLupbyv3OetlCTYlt8OS29RIlu1HaQc1PWu3RDkN
w9JOwViReONO+SZRNNtOKRO1jvw1AfEkXLU9QWyXrlu6EUnGSWAA5VB6gkRWaXbyoFrI3kBQTMhI
iwhNlzjIodWdd1zhfFRb6glmN6KOQkEvBDOzFy4gKIbWu8mVZyPbj4wKy1KlAqF/hGjwkqsCh0n0
mFnwoh8dFxvfhhJnUAULHCtxs08zSCXvRVcm2KWGzKr0pyGlZ5au9IHQLgIN9RLu38KPVT0LfWsl
nUtt0CyYxy6wrOxr6Nhau9dQMttv9dDBnEKrmnrcjRISpBBgByqYWoNXdPmeDDt38KGNUNjpJsvZ
LKClskd3YESDJx4HxAKYNkbmsPcmGUXI3SBVFLmivB6OJPYWkZag5RIlH6lCgRRSNi7sfvDxteEa
xAkOLsJERZjblHdX6cDdvoD1FTGQJObAWmxBLpQyjy4C9vjWH3RB6AzS/9E8thTg9TWrryR/1ExT
wKvsdYJJ1qwh8Zl0xZA6a3+KOw3aV6w9wcYJF7GHZW7jGZ0odqFZNuRDNHU7HYOQ2gl6gi7H8xBH
2AmJjRlVENy3vd742OhDzwffi4VFAbSXlarevcmJsxYhNSKADxnmsqs5LWNZvHhhNwbolyO3ewE0
JlGHJb5pDKjdEm0qN2FUI4gE72s3r5Pe52o/6GPlgwSIhTg6gd6Kl8A2AvRKIzQhWtuxQZJfk9Jf
xwORd5i1NBLH4PAWdc0SwlcEgniG7VrPThhCUyXWh2y50SbP3S3Rg7MOi4qvkYbKNNtj57KZyTPw
kB09p3WHEcdeqAkMTOa2mnTSJ4SlCfqkZYC8LtTvnBJ5DDhNn3GKbxIDiuEckgQknTYX5gmaBY6W
VQrpWG2F9UdFAVV/9BIL/XBWojp/aUlex+Bg20MdMeZVSeNciVgPZo03Y4SOwlBBffcbY9ON1N6O
xEBb1U0YpX32Zlaavy8Q+UU7MjsLG5e0wuC6qEnS6oly6Yqu5xiLtAAspbnjNOiLzCsAuNClaMrZ
mxLUJC7Rexqr/usQxl1xzV3YK4EBw/3JoU53oRFvUvBzksQrpGji3m+JrGqsiIw3vlCz3iSJCnGh
xJVmTu+Z7yQRGbe0MOS1A6ug+6rhRWqnVYaYI76fgqpW/nLKSrAHqx5IUBjviswIiVuq6UKjUPT4
q48ikHp9G7cjzttFyUA5XNmI6sMnzm/T3rJ+lB+o0lkx0xrHPHQx8N378f9LjOVcCHvjwqEZF7aU
U/4ujM1syJ9erM+cyFP3UY+3H02Xtv+pvMzv/L/9z79pk/djCW3y7X+sQLnkFf+36PILpfL5I/v4
uQI1v/9vRqX9l2ORgEsNSuLjNH9gVJp/GRaVEib/1A6YvzH/+Q+j0vtL103mdVKYjJcsDv5bgTL4
LZYIDs4cw+FGZRv/mwrUHHP98/yAKGxWAvJcJdKpQv08x2JtNcJ2UIKgKnpGxAR3IB1dmiiMs8TC
0SWMw+U4lAoo5YgkGsHy+odDdfN9LvJjfcr4XGGw2AWKX7qlE9fN2v/TKsvHwvd9F2QT7foKRZSB
JGBNf5zYF6NmpNY02PZTe4hSpDwTitxBZNHK8ttia+b5nC8k957et5vIELvf793n9e3nnfs0v67y
gsUZ5DbiRNN+QROVVANRE7vkcZejidcuNeF0p8lT17/f8KeEbuqLuukalsOahPWI4emf1kiB6Q+B
7cXERfWM62bjR9du1CfALRN9Ybfqxk4Cjwn+eOXSmL+M5Dtyp+gxz5AFqGby/7BmMz/Pxuf9Ye1o
4nSiDEQx8eczZea8h3O08CLAMH7MYTWBhqiXGL9B6yNrXp/9ZaQxHZNqqi/BiYEiQzc7Vvo3Jyqr
x3Q2mOnEhOoMxYhTaZV1fbedTDtEruHAJhDCIoFRI3CniIe14hjdgIa4+MOB5VL8dMrP15RDAZfL
z3LdTys9Q6DETceUkoWj3yuZx2sao/2+Zgm+Mcc+2HlGQ7Aa1rJ9LFmJs94PMtf+w8LNmFcvP83M
OZ7S1a25vsw9wPl05WkcgJ5cA2/BVODY6uAO4cMtmQOIXWo54F+dpRjidO8nMto02QZkDi3NwEhW
fzge/7Ij3GUoCLiuxbpOfio/pECiMzczkIWX7l3jlcnlNIcIxyUxyBoByZdM0S+6dHxk9mMt7CYe
Qb8EqBCNwrv7/b78sgqn8jfX6bmvzXVAynM/n2Sd1uqNYtHJ+oFrvpqIC4fLgfhnqK5zgXXRU/1j
HhGimCO7BWAV65u8Nj4SKl/LZuqIjh4M5ph1kJELYeTriqDzBdpU63UCq+3Hf7gqnF+vCtuljKLD
/uVWYXqfbl5d6cKsbCWozFiQa8ht7mhbzjUeVfStlRouqqp/Kq22PFI9K4/9jddOw/0ExMbxSu1E
lByM8WjIbsoIhzZ94HY1EvJNU76/BYTYXI9hyPVc1KsoBdEQx+h3YmWQ/wVD6KYKSFGOh3Kb2Ogf
Sk+WlwOa9kVZd/a68CBhDW17Meq4kmTaTARGZNgx2j7fIFX9IJxOXDQZqXRagKbI7jDZIGKJldkf
Kse8sUk4AAXmHpmgfkyDTw/Sk/F1Ok9UiiCdFeXI30MWaH84qvYvR9WYBwPqDFIybfr1NEgNGUkX
bZ0X85UbiYWYrKSQmUDEN5SNASmjf459GnGf2WsXYwaavyZXtI8DeZGb4UPuIRO1M2IuXUG1HI7x
KszIajL9fjiN41WFYRWN2cQSFDWr3cEeBbX/rbXufQOnc9B5ZHCM2pfWq5+7XnO4UcDIMbPHTAsH
ciKCDS4w8LlO1uwnAwPLu1PL4sEZ6mkTaMG0kkxQDyC4Lsq4+fL7q+SX8pllsI6R9J8oilAmP99a
fqhVYYAyVRbOWGDlXId9S/JPy6HocgMmei+t+7GGQtCY1sotgCN5bYihx4JvaIN8KUqbOOjEtfa/
3yvrl6HSmFsxjOAGXTPPdT8NEOhORd0rygK9XYfXovegZE7duivh9RnEJVJehEk5lc9JlOovdU/i
AnFom2A0AuJyi2cpRkI3DE5oJ7li8U/XVs+gWfB0GQnVr3WNFZym1/JC2DHwEV0/qmY4kqklrk3V
PwfIVAkBkdYVgvFh2ZCUucqCAW0R6xKAv9OpUvVDZiycAHCG59R/qLYYv4wsHAEaCoYQkqaj630q
WOkN8p1usCjGxdk7zr3iQLhBtbQiWW9ZBrq7DMDsdeTmZGuPZbNtVZvsiEGY/jBp+ZcThHsSFw+j
NGM1jbGfb6MRxydSTspXER6RoyZHzx+fIsfrLkZMlLMWPN1HCNNgcZZAUHWSRELr2+SMzr2DdGkv
QvMPlzSV5V/meQx0dFtN4eome3W+6H84a30n7RGn04gcPTc/IQhaRCUWV4sU58MArp0y0TSs6lTQ
9C8hAleiLrdRN9slGyvbDi0E50z0iG5ri3DNBCO4OqYCqhaMoVLrxC1zwE2fasV1SwDGCeOFBquD
8A9qlKaXdlfpbLeJe7w4IbWpsAfOgeRToCNdEyhX3kYO1tlRdkdYSIT7Ikl7mGJtN1ZeDi7JNVd5
mpJzC7s68st34O74sEQI4Apx6EoSp3QRB31zBUVzGztEnrqhcp8mZd8CuYy/kdVThi8jncI3t6HK
yJGG1+Volx0S9fvRbNZOl/uUj5NLexpdhCpcS+BG8QrrGLY8mXlLRnHqLRpZxPPn7bBi29aetl21
CymPLmDi4aTsATlVNXbWWjyZdR9g2GBdn/jgseO631ck9q3c0ctuCjsIaNzYy0Yzwuuq0rERtWC3
HKuJj8q6rgiP6cKsWtlTxr3E0L9gH6YrMGBX8PqnsCM/0Y7IQy3DWdOZ7pty/FKSLbVAVZXsCYS4
88HpeubKNrMaPTtGfM8kS2GmIi2SAvVRPFFJbuL83sWVs1YG/EY7vhHkJO9ysAAYDA33QiBqJVgD
TqXlQdAfehwi1ALeZSOJUuRaRDsqX0t/sI9+sbJ60S9ZAIc3MYitdZqlw94lvqll331XceyMlBjT
YVf0+RtRe9hl3Hxt45hCb4z2tRjzCLDXGJ3AabSLOOyBeGPFpWJVfIEwgPjIR/+ue9Y+cKH8csvD
Dzfoak84UbOaJpM8EtWFm0hX+mXvBh9tXBPP1w6c+mbQ3+Ip7G7jht6LEabttpgjOEOErUNh11cx
w5cdXZ4fxIRlu5Pee+HFGtVYr9j7uHdxwaU3NbT+jyr3Lyk8uMu0aCBaOeZOCbN5zmzxpSPvi0qd
/4XmI/gVlk9L3cCxZmBhSLXsASZDfJ9prcfpA7lS2VsmiN1B6X5+IaLW2pSWkx8xrz7LDOiKzu+9
dpRqVXsBchhzM7YvmHT2G5Cw4ig0m0ivsVlP4EqxgxN+owXogNt6b8WtvYdsTZK5MuV6VgERVMn1
KU3k2L70aCY31Jon3T7gwr0f41AdWScLNKc10JUa8hPZ4SeNZcMRpeoBb4i7aVrHuA901yGUXpMX
NPrXyHKrI+R/kiPbEOZ3YZCIzMxvH+fqvg2G4oryE+snuw/R3XNmZAoJnwttczMCACS1OtT4/ETL
SxVclNbgrj3HAkA475mVpExIE9xvY1uZh9pVt42Y7VGa7iF0lvGVPaQ7oBHjwaOHvdDBU6yGTjqH
0ns3W67S1CLmSOhGchVN84ZCufH6AFZM1xGqXEQU5xGg4grWdszvxFUhLGMtBuJnxLwD9jBaCxNq
GPp6bAE6rbIV5Xt1CTlkmdPYPY1RZ97+H/bOZLltbsvST4QbwDlopwT7TpSo1hOELcvo+x5PXx/g
zLTzj5uVUfOaMESCgkgRBPbZe61vBeXjFJpvEYjjM0dIeLfmo0ar9lUJP8M0quK592RzisLs4g3N
ixoU06dllB+m7/gvRBf3mpffek7OdaMMT9RZzQrJ+kC8PaJPhxbdxWEdQgZADM/IT7ZjBhsJHaBy
SUo7OJZxctPVxt61rU0gVjKRjB0HiOO0TlyXG1Wi9FUi1NhagCq8Qzg+UaLgaWmnydozehrOQ9Fe
C41irwo5R4YzbzC28qusImpkS3enPLDPaRcdY70Nr4b8KoyoPsasTjdpTfZDiMslbqT9Qyi0xtU6
Ls6RVe2b0RN70Vblie+5St5g3R960q+tNjiXXtJsCZFxnsYY0BDmYhalWfcDNhCRxHcbGtWvyN7r
8CpI2ezwzdpclBqNv2tWwS2JGudu0og7GZN9LuLqB4mD8tHXdsXEV2PICoeQdyANY11cEidRz5P4
Sjvs07nEB5Km4L07sjZFkEXnXuWi1/rq9xCaChAYxUOgC16gDjArNVy8z5MBRAjdwnSKBrIEM3u8
FU0cXi29ig9+RUSpOSvKQ2H0G9mHkGjqJL94+ljvhW/+TFJnOg2QKFdO0DnbcXSsdWuqyZNwwg3X
WbSY+K4uOe68C8OOS4+B6KIp8ZYZEhlQHHIrZEXNVql0YDCWcUKuwRSFr+Mh0uQ3nLf5Xa1pKHUh
Ga6GmHE6cJLwfgYgKRRzmznwm+tCuxV1Pm3y+evHNNpys7b+HG2i55IOs3J/qq3nPG0UMgjupABr
62E+j/QdsDA/v9tDbJA0ouzt1kvcKfyOTWo6iAwDLra9R6Lmxs2YTSpTw4eWhed+AB4PFC4uNy1T
lW2TIdLJgcc+E1e6t4OYHGnDAicAq0sxTJIpgxjCjkBN2qJSPfnIHaF+Z2QxpQHnxgG7IjHq7bYW
Yf1kR/q+SLaVKbOfiRF9S+HRCQ6Cp1q20RoZw1tUh85J07VPTllfPjCFHeFXMfbC6Y14Gg+SZ2hv
sS2usG5ELK4S7xms2TPZJJURWffWDJ1z48BuAmOxAQJf7GTYTTuzjMetjYuOEHJ1DQ5QHLio+biq
UkIAydVeFRmuX4qrjJOykf5q29rZdVp+hoeT741GcVyOuGGlaIXA47LxFEM/t376HFazvSmIPcYs
VKpcY6Bdg/yBPdmUD6RoYuRVPMvNWwjiORbqNwtmZiUasm3I4LwaxM6vU49AYqVD0wPjncv42OuY
H/HcM6KioQ0cyu277Og3fECzHn2jyhKu5VBsmxwFdVp8cYhDjYOSsdetqNqKAMtYEiubMpDje1Wx
whlw9V3wFm5h91VPKaMFvwfGpOM838UaXx9czWjdIv85inNGMpOod/gZtdXUpCAWTAvytoXfw/IB
bVkUD0n4FEI9K/ziIe864QJnC5hmDL6LXVR+RKWHWqMp92i/g/1yflJ6yhMscnO/KKO4qT31abnB
6Lvp0ca6DJXxiENhEatYx3ViMX/ZaJmVXCzYDmtN0V/7hAND1MHMEOS0XcmfJnTlVcRM7Z4r/XC3
SbchRcu/RZGxi6fQpqiq7Quu7FUZw7tca9ISlx6PUe35EInmxa1mIDZWBJnaE04GdUCH5InCXpN4
flE5fz3asfOYtziRpMW1WZBe8+QMLcCDpKjWTTFEF0MSkTrlhIyntCKOtjfaa63JTigmCNSOCf9Q
GSZ/JKRsRmpfrwXFw1ZX2vClGvHy5YVGBufg4xBqhP04Hukny4Nn+cRLDBarNYwXmBLubQB5KRB5
sOsm40Nx+BTQ9j21ky/ftWB6xC05bgy4ui4rYOXOYDgHdTOKw2jmMDl174jNMjY4D60K+DarBiXM
Ts+hESrTcEhQLwGB7PSd2eo/NUVaFznf9HR2d4VqvcPh8aSvnhTDP+lOIo7DRIGDLL02MGFDc89g
SCVdhZ1BLUoFsmQQAG1TNXiUzTosgu4Butx/3KSNR3gnA0KaTkctqKKHv25IqtxFObauUu3KFXNe
bzu2VX3JmAJfAumOgOsfTcV8gVRnn7Smjk+jV35DWC9u8w/26DjrDBvKypFZ8KxkXnEgnCJ1uwmc
ZGtLk4tNMZ5Ad3GGJKFuE3K0rssq1s8k2jCDk4/mWKjrLI7tzVAaziOtgVfcpf1miuLMzQfkhdkU
4FGvAvohnmWmGzUR1CBTx6U6Ds1vJemFFDUEELbRewen51yiZT14obZL7VlEUEacksKfxJ4Gr956
bLZWmq3icmyhYZGozj8yfPGBSFNz1ddWMhFn5No8EUlM9yN84p9v49pU7R0HUXHTG+FyoSbYb743
qAaWr673+cgw2WMxx8pGiKsJCbDu1pxDur3t71Vbfo8KZmSB9COcIWW5mZmMsq3TAzYE4z57Und0
WOf8EHs8pRbFierz7zE0/256XgyDIPtlG8ZwDOtxfMSgu0HpoF/bppgeE6WNXF8vBno+Dm7aySTe
gqWRi+daogboHprETx+UGoR23dr9ITAtKEQj6ShYhVaVVM2b0it04bL02FhO9uBxBLem0V4UI+ou
hcNoGn/pMU7wSEd+k+3JhO/w2WqXCeMk655KA8y8hka0VQapbn2sUq7VDJRUDkEj9KOik5PF3s5o
jFdAaSu068Qs+iN+PC9SXc6c0dqJaah2td/ulD78XrRqfq10fYNFpLxR5B2NajIeKJTzx173GH04
n5R66gsLqnVkGt6hH9TohNU+WiGptlbDOBkgLIiTsirDWetKnu0HOu5uqhXw7FLfP2sdrL+q1Kdj
FVL+QWYkjGzq0jMnCZBKU5StKi5OWylwZmeTYSKZwQemUNwLxu1bmefylIceqPNBfpKTEa903/Pf
xvwrB1awTi3LP3tYlG6UanJF3EBwpO9VrTE7JVtNHZPNGJvTHWeg8sCIezemv9TO7m6l7M1HkYNi
bULSFqI4MR8TD68OmfEPg90IAPD0DchDjh9htY6HyZ6YByPt2XYNacK87f5O7BHoC/ZMuvNGG3Tz
uix4AvqHRyXEZmHKb0T5NAcZoE/OO9Z+eim3sPiMx8Q05KnQondbUfN9St4H14KKRX7FQNdssuli
eylfEbMmcLqEuwmIlEl3mKZP0Ka9mzJ8qXlrPo/zjdOcfF9z7ssdX/hPKhOyq4ak8bk26IuKwhyP
y10Lld96VEe4B/PWVhvn64tXr5edmarREstZd6tlT4Vl2g+2k5zp5JvPyy9UfGDMdn7fwatxbYec
5vXySiy6y1Nc+6ffL6PNtTUn6Xa33F1+AqaorZed/X7e/Bt+2efHKRE9zYPKPHNCCg5mJc59JoQ7
OrjbnE4vXCIobKxSdABVYX0bDRQ19IckhlkbOm9xTrVEeZZ4TJ6bsNzGQdk/Lg8NnvK9iLvpstyj
jxLgTU2y43LXAvdGraRXu+WuZ9fBrhIjnZh5b6GtmZw9ZOYa835bkcUXvky/lo0Ehyi3cIz3y7bl
IUedux7T83JnAClMzxtT7rwrEKzxasQ99Pt1WgG9bWGp1WHZmoKFJIfA17bLzkociLs6yDFTzr9b
RB6XqKI3V8tWeNXJ1UzRY80vSmuV+AnR1BpPFucjnSRRzI/VfflNbI23iAbAw3LPZP1D5eJNp2U/
HrG7bi6zYb9sjRk7bcOwUTbL1j6XbBC6x5eZ1yBq8Gh+jv5x2coiKHuQZfv7zRlpV98B4//e9vv5
Y7/uSxuYyPwiQ0W8qY0TX5dtgarwVixTOy4b68SBIIa45PdnYFVEtSuyIlp0+acjCj/w+XW/X0ei
d9NZyyNE9/NWWEzVTfTa708zLT312WLpJUR5jcxcbrAKi8ufGyVlbethzKVqbc7/eHy5O8io2E+J
9x7My+Dl+f94Wq1MwrWhWK6H0oR39I/nELxxLtvOPCyPL3v5s4NhCLWjV5NF8V+vy55X2n/u1jir
N8QZ52637P3PDpb9VYJGXlGVMLznPfz1nERG1WW2wM6P/3lNcd/aZO+2drCbdBuo/n/94T/PAWZX
HtSJ/qRK6mlvDrDIRXpWyH5jPQnsFPrVfJNEJlCteROcNLaHpg6NvjDdP89ZflpulqcsT/5zd/mJ
uLCrGRg0MuedLA/9888hYeMvAZjSDxUBHctz/noJf3b910uMzFKuwxQ12+8H/92f/vPal13qY/Bd
hKGy/bf7Xp7y5093mV+fJue2PPJvX8Ff76IvE1ZXKQuFv3b913bNHvCl4TdztTr/SbHWXzwo9S91
QY0ZhvTjAkCVL+mga66Sq8yG56051dI68OJqt9xtMOujMMNVvzw5nlihlHNR7hBR+AI02TtkqJ7c
5ckorqNzmeJpXraKRuuueaO+Lr8a9WP0qITNftkGacW7d93L8nvLzTBRxIFiuy/3+jg5Bn2n3X7v
aeo+9K6JrsueGqfoVlod6cRU8iJGyXVLOh0JYMsbqI1xLVJakEhh0hcpLQUmOVkby1YuweoubU3t
9xsotbE7KPB2fr+BLnTG0zS361PwuIPZ189ejiKhnpTxEWRgthdTbe+z2iTBbCBflOIr/zGwNlfo
W34Zo/KVFFb90vcatbwgSDOTSQX/pPPWNDXMN6+Qj8tTdbys0AunD5Pew7rPRu3KlxKb35Q44GtS
4975s42e2LavsD3mrZH+NBVAeH3cxE+IBO2dyVzhQCxJfCMWi5D2thy/a6O5Xvavdd73Atzrq+V3
+iYBsnP268g+mzKgO91W6VuoOM/L7mlGEqYNecnp6cgGzNMekm7yjyRGZrtK8dJ7PuMpl916n9Fc
q01F8yiLTO7j1ECGpqZx7hKk9kCVol/qYvLvYeLYe8/2AvIa2ignvnpOiNbp+xSKf+9Aax5iekH4
jXgyE4XgbnvZEzz08pJ2Xv9UqReLaKuVOSTZOwhyEINMH/dIMNJ3LP2PI4TLx0pTJaZU53F52NQh
T2pOLzbL3d5nfofMLbj6tlDA4Ov0+/ltIVvrWIy+yZAhM6iFQbU86/U3YiX0g4W879HhKreKEZh+
NgrBB2bSv6EKbbe2Q0hkW3n6oxJQvBA/n33qGJcdAAhvg22W28xMCRzxh+nRj/3h9z5EaB6Eljlv
amFkWy4y8TEJDRKHVOBioCmyz4TpRu0DwRycwt4gPrSLNX4Abxt79S9LS4R/B7wzUV8lpA2qRs7k
CmraPreymxEVzenPDReW5iS6nA7Y8iCYz//8kc5hfsipoMlUw6UEdIY1UH/2oHQRZl+U860J5zdg
InOe8mbYt011XZ6z3LDYhsIy3yxPE6kmsrWlytd0iqbd8lvLht+7+nN/+RUCF3JI1OjT//57f3bZ
1Fmxl2n3M1AnJrPWeFczv7hDy9jGLE3eOlsNL14GqNGxouDNUFuO2cQJNk1Z+G9YHYe1I6W9r4V1
irWRaA0aBoDr1KkA10lPTzb9pZzvDX0UH9QM5W+jq6aFiDUAlCycGxwj74FB/y9DK4n+dXLrGkqG
BH6J4S+cOwTLTQboz1S64qlpkHXaiRNuK70oj6MFsR7xZJ+6sd13u7TBxtRZdBtHmsWrPpgMNyAk
9xCVLWnHgJ1J5iN3ZfT7s9LryHSmkO5KYqofUUWcez9kqGYSKuFkLJ8LwmaOoQDBofGlcgXCKT1V
9qLz3pK47NdOBMgWFcU5tRvzRw8+PU+zaxB69Q/aHPuOWeYRzWMP3LJEeTawRl2X0fgGWWM7+i0E
MvKg8yTv3aYmiawanou2BjaCZLlQI2ureSe988OtOeoNrAdPrESXtIwqoYt1ZkoHpWagod4jCFQM
0+a8dSSl6zh4zRqSAJJgqul80J/uBr54AITf+471IpA6/8AZDPUU6/O5kbUaep9EjLYyDhZ2Ale0
dIRa9RgPhb2yLUjhbUbuwKjl6crumHcrevncG7G6z2I13xmImzotvSgeuwuJutiTuv5pj+27r3vV
o2TRtOHE99VQSG5SI0hvFrG/blOZyk5EarsrWzKfYFFMaj4v/T8ST4xrOQbDOi4T6yCK5qsKWIwX
IPWH/Nih+d6lAyp43HAFwV8AXZBvVi4q6mqDDm/L7NFBldb87Ak8DLoqevfhzASd9q0N2/4uh+Jr
zLtbLXT/yVcTYq718eZN4QuQwS/ppDDQR+ea8j73FQNCV/aiXL+o4UDQgM0yg97fizTSbYIYbmXa
KbyrdCch9gNwNtYB/1F7bEizyZyDJdc0L8J3fMQboV+cQPFIQZP0yXt1a/Scjso8fohizk0RgAk+
9pierKLnz3QIVGKbZE6gAJ+CLTlVqCSGlnfNgLE7pP1RNdDQmHIgyTIlcMRLVFiPwZWQKyDBQFwF
kvKtHrZk4zb2phCsLHyahKpnEi5lX+lxG64+9W5Av3MtanDPmgPvOM45zALIZ4LafaV6zQaCC18n
x6ZKLMgPzKCyuYbp+fAgo21hWr90jWFlFQMyQmc68ZXb68q3RNcfx5qltoahKY5ILWm6+gyv60NU
+xHt9HWU1C2YBF34aYSP5t4bxCFggFq+iUYRuopWfkyo8ldNZ351ukb3/L9umB++BIWZbCJf2SLe
tZDYRe91m36fmiTajYVBq09gXMwMMiUi5k5M4s0NIqpxHbUoqULOOHGR00yrvbsusWP4ASU1nV5v
xUJrT0NfACFI8lUiMWMNIBFM3VRYMqprbBX+sSKhZu0jqAJxs1glXvHwKvrBSwyFcjrYjLa201nG
srvQLYgcWqH0QKZvaSmfLDaRDIicW6rRsLNq1XKlio0vLKB3X2U4OnsE8hsRU/KF1bXLGLamqkqC
uv8ErP1HFuMqGZDw4XmA25bZW8KZnw1Fe/R6kbmHiIQQpgIE/pjlvQkYXBlTYW9j1Tjkgph1R1ev
2GM2U4AOHVIjcLyW4hzELel4ubVXNXtvzDQsIEsepqDHkqst+b4wXD1dbOK+uhJC5e2yxA7AQ+TO
oR6Ld1x4X0763sFhIBH3mugjCykcZ0y+PMB7Bh66pD6SyXxqJPUR341tOJnQ8CAfrj36T4icdkFe
+ue66j96KzuJCsZPYenvXlZ0x1RtfiVdchloYKwCTQWwn0Y7oZifleSg7Gy6e7b4GXZZvW9z/6cZ
8jRLcS6Gnl+HlOB53YOjUQoOezKVCuqyXTUQ/RwXbb6fKpsoeqsnuDhTv7JhfOGb2B8USy3IQM2s
Q9PTp8cMo24BFeprw5uMHV+Ocut7Uebi3PjViaPVJvIqBD+q/qVOpgPZuNO+naz3TuXEpg7mthjr
K7TK7yiPCXkVH2FCPoUns680G6FIt3Gwae3hS9j7sAy/+4ryFE7ZMWEiTXEKrFdrhufUwYfUwFRq
mYkbyhAdOKE/Q3QBnxEF+OiNBEd9OslzK8VPU2KRxstQv1QVZZkZmQSsqeQ+l+R1ZxD0REZmCkjm
7OT9kPJU96q4ROMI2SetBePissWcE0TPCpMOL07DqzekV42MN/rW85ywNUYuCr+seiuTKzK/8CRg
limT9Kk/e7yqMDldMxVXMnQYTBqkuCme8CBdM80hMnYoi+lSpAY9mSnqNzGl7dTLs08ZcbViAZJS
mBciaoD0Jd6wsduhXPu11W3aQDYrNbbfK50hY+7ov4CS7soklhsi4cTJDnTOyU3+QMYy+TxSXsqZ
XCZ9oiyUXBonI72XFKRv8GFZmKpEjpuVVj2C5P8W5GicDSiOeyVS0R5aI3KFGh6PRppblhhuqdMy
nARh6E7PxLdprmTbNHeMQ8TrmONDp4vmpuDXXdsJZTqQCyZWREXmNEfOuT4Ot54hyZUBpU722msW
ts4GOvNHpSOnDgSc8KjLw12Zali8FIMzZiQhpiRf+EzklrNx4Tbt5Nb8sIZ5Yu0QLH1r/SZhiaiq
G6E2QEm7aLwZ1UA4Q2jrIHjynHF9S26ofVBJ/Xhs/Fy44NP0gy47wGRBeIJZCm2KZRxxW7BqLCwz
CheQY+1Aspu0/mba1XDL+uCLtIN8jS2P2jZTH0D6AWfEd6kYsf8iA/FL9NGzIUS3MvTeWw168WDF
dv4wNTXti3Co7rlK/BKTiU2Vd95JRUm/KUuthA8dqQclgTZjNwSacSra6apS7pQ0+1TfJCXQNUdU
j5q90VBDOECZ6HcfgpBZtSjD8VLZJLeTR09Sgy12jO6D1aK3QGeaXCp9nfjj1hLO+DDgJGRwDkrb
TtJfVmc/0Nst3oglKcEtO6k72RkKpdGKETIVEcsrTqL6MOcfci5xWkSbk5WeC/rHM15PASXVeici
lD+K+GuokoGc5c8aqvOnrqcnRxAU1GXah93ExzHWzj3Bkc+9UwIY79C9yhMx98G9ApEMack/YZDD
6yV9rvJG4uzlJJ6ULoyfUO8EgmYDbjRjyB4wmsDo5hM5lehusnZtNczSpf2ct5jSlBTakW79nLo+
O/uw7JCIzSVFHX0mbWdf+3y66SS0RsAhVpwPynXfDYxIGo/sCYYOdTf2LjZU/y3WqSvh3088baI4
mT2DoSfVXUvwzr7SqxOUeYfG5GeFGfSkdVAjLYHnTPPUdAc/blxb4EcOEzzgNYGpJfPlJN+Nfc+o
ZVQP4aice5CxV9+66HVdPOVmsoqrIp1Bcv6WNgKi/ty8BcVITcoE44AVs1uliVbvai32XQzADn8n
braaZcBg1P19MdpXGQ3pczwvP3S40j3q103SkKiLA7baWJ1luVXe9Fua8dGJqT7CNaWFZYTqZQsl
qbt1gm62LBEdGfW9onL5xoDShFDU6eva7p6nLggOTZU/Om0/XnG2cFJCw7fHRuamXmQ+dEPzYJNw
fCfwkLjdrrhITXlV0lweSaMbGGshXgwnUZ2zvnkA97DKfAeOlHAwLPpZePa0HmegcDDz6QS261y3
w5i5JSgFxkD2UG2Uhul7WvCVQU73WQ5quPe7dm7MV7aLPC7cKKZ37G2CgzvT2NfS+JxKkoQaR62f
kBFimuhSV++ZI9XmYYJUd2+w5G0Mx7ggctLALKNImEwSFRp1+vQpu5mMMnxJLfiTVVi3dyK9g7vf
uHGmt/flBscs1P1toTkgDlMSHrG+uoqpiLNWF9cu18W+kDsP8daqbnuJgj24NTUolJjsP5RHgpYy
YmCg8+VtuTFxA6+aHrqfZIvbjvPCWrbCPKYyXqetVm0BPXWbsdAylzzOYtO2Gv8vKR+jiKHQalQS
zR3cPLUMwtvdhjH8NoyHXTco1amZb8Y4lWTd2f6mSg3vsTQfoGaGxFLG0IlHrX3xjDLbkB8QbAw0
ixHJMS+6qg8r1nPqC2ktT02UbsZw0l47roRlBYkqNKeArDkhXpa7PpJA6pAY1ryi+x9UQm5alS8s
OoxLQ4LSLSN/VFVYmRHa5p+IIcufFSUhDs5wPHoVr1lf+T/DdRyl/bbE/A6ArH5HUA8H0an3nZqf
BkKHt1ql3ZrcCB4ifxUZjNJD2qPXfqxB6wKp3imRfO2U5rOe+hCfrrEjzMI8GuGPpvf4980RPX2C
dGKkTdqgB7BQzbC4NK3LMJjtmq6YsobyLzdZPg77emiLNZRKBKelslMVLvy1FYrdhKhl5cOGvWJy
JH2wfsAAi3AQh8KWA+RHlAQSeNmg7JSMdRTnMh+tLtE1zoSHZdK9k2NQIdFQuWPxttyua8XBdIr0
nFWInRw/FMTEgIeVLLZvTqjk21LLFNcaqGCaokKrNCgHIj4QiSRkRUGCKHbVHOvmT/n/opSerYJ/
G4N0qcKVAmmkI6RXIYX/w48TcfD2pSNZI0nRnlWR7GSsk0tCkgJlFVTbRv3ZKS2RckqyqxsZ7vu+
fwut4BTohw7l8AlSPTESIcftKoqkTxq2PtzyUQQXL9aMNXCrS1NaPg26QN9bYTAhG2nE1tCKa5B6
Dx7g7vMUaOvl90Y9+6Zh8T1GtfrNzMIbscTaieHKVyombdfDdCeBIMAcp9avRuuQQiEy5+z4E2Bn
Z/KOuJPhihPs0HUMuyKfJWKrZ6ueyIHTFPlPZap3xwRDwaqYK5oyaRlHlUV7SsdsVUaZui/8Cckm
HElyVZX3/7tt4Z++tvnfDUsJFruJVlpj3fIPrTxFvw5kEalUNQsocvE9xWrjeiEVSteSa5S0uroj
pZlTv2Knrt2EDPNrjGEV6ein0HGuVV6FO80Q8kDRjpWyzyK3KVhx6VZBCDGwlRUgKmtXDt5jlE4+
POXHOvdxWf8v7wXz5z+PHdNisSosFeOMDo7qv7+ZzC8lYThF5y762DhrXlMySLbkK/sXkeo6ousa
nO/8jbDH5DTKKT+h9CLVSn8v50EQbmNv60xtcRJg7RpGypflJkw3pTWFF41B9XnEc+2lwnto7Ipv
6CzFrbzS2SPhNndEVzCF03PrAkEfdHRAR0prneapwzFUT1yri3H40SHipuTzUQiOcpf1hbnKM0OF
3mtt+8L43iv+8M4CeLBjtItEOGIFIWIWK1q4puXf3/wqXDuq/OZMwjs4gGnXYaip28QHf15wXlyN
g0NaJn71wyKcS+ZLATEwkjoojbGZY5MCWesgztBWie7JS11WgFl/TRoBGfp77kOHcGQbku8Tv9Gp
sn5/wn2TzBmJVX5ty+GZVLvo0BHMuRUJvWIraYabX1Cu+rH6Lc87/XuOXEOzCyHdIarFe+HNgnUy
SJqqWQlbLz7qAsxPpYdP9J6qbT9COEQ2aB2VMlznNSHWkYHHAW3goZ1xBa1KMdkaUfPNXLck+rFO
rX8ylrDxhqcnkkfLQ9MQUDqOKPbJ6dsAPZ82fUNYfTM2PwpAaKTj5buWZipwfe0US83NSYPcC5wY
K3ugVm+nxNjGPqcgQgokopVvXUoZMB/gkE0RjnnaMctBuEeoGVYWzqcVdhRJS3y6ZbrzgzdYrPWx
DBBrdMamtCtB6Z5CUJTylfXBF/3I6liIbNyWULg2Ral+diE1gA7gYkt2CRosFMasC5J3zv/DU5jL
Xaemz6Nl9O91VR24uhFFVAbefMJ3hc9rUnihxUZkCdF69KErwjfrvLtaaVze/c4JihUS0PqWtAyB
qrjaLa84xfJxtgmSqTiW5m6W96gaXXQOFePuKDGSY2nkbtCV6c4Mhp/LkqtMgEs0CrKe7mVgb9vl
6w92nmlFq7qGMQ3sSfvIVWJZ5GwkyZUEoAEyYr88M3tjoaTS6a6Ctyoho66LOF68YTxUg6kfW1WE
7xAKZgXgWQmq9laTpHcJCB5jfvaMEi+4W8OA3lJH59orGAZJA9+yvoRyvksk9p4gs+QLl/JP9US+
NX+gpzSU86koruriY2RAe8qISYQ7TO80k0+2IjMcV7BVPfL4NqHmEKpAbyL2Ju8kEuW75yjd73PV
/6dY/o8MAYkd7H9mCDwTSvPfIJbz038jBLR/MfeERwnDEcYatsj/ZFgq6r+goIFHmmEBAH6wV2G6
+0+GgAZewMY86WiI5Ghssuk/KJbmvzRYfthoLYzHWKFN8/+JIeDovLS/SxYBgwpjFyg903BsOEOz
n/Mva1ddxVoh01+jS30QPHUYDp8mLqa9AmmesC7FJQ4iR9EO06/ynYyyLOeiIGhvt1pZPQUc5rPO
uNtbuEa2tDRYLSqm/oAALbnCzlrJvpMPsiE3gPxHEnSwhBL7Ld8QjM4lZ1Ct65QAFX9kpqxBvVh1
GspfD75ymlTJsY8NCng6/SIqSoAtmBLAmqyqql2ThR3iQoKz0SWsdIkCXLczV52Xgxuc6J4sNw7d
GJydHBloV0ZPCsMjdwij59ALkZ94t5Yqf26jIfNJom8mSJuVnTs02StClrlSMKvznD0ZZQe7sH6l
r5HdE2d/GdoRvFEjjU2bx3KVEW0rdeNVkMV4SJtkN9nCLYd42JRqto50DBMoM8ED07JNw24Pkihx
O8VN8r1J69m14eFtJr9/KqcHmTOPioOwWddm+BPq4OmbocQ/IplDHIZNs0oC651Rxcokdo/Sm/Zt
A5qw7slvuWqqBwY8GNdt5nxXI/uSzxQj3zl06XTrx3LfBr+CyFmbBI8PjnrHofXa2eP7mGV7Jhcn
Gwj2iuboccyiepUHQOgDYlQmab8aSj9hUosfmR1GVfYCI+YlHNUbfZR12WSVW4dp7464uV019D6h
94zO9A6B5SEYnH0LEmgtwqHeSN403YtoREAtoEmHNqfZgWs1+YhPrMhZLIjiwXOmmyCgySDZddUK
YhUKq3gdSu+QYsxZxb7XrG1B6ooQ2UtLiJJVyo0dRr8SAutJ1s0Pw5B9n84B/mh4xnblxo6xyw2w
jXb7GRTFKrG8N40JjqNE08G25c9gxPGV2vW2JmN+VQjnI2XKuGLZeAhS5bNJWYVYdgHj+f+wdybL
lmJpdn6VMs1JAzbtQBocOJz29r1PsHu9oYdNu4HX0UgDPUW+mD48s1KRIVWVaSLTQDlwi8iw8Lh+
DuzmX2t9q73LljFY8hiOpm0HXkVupsA80QgnqAa4TznXj4rSk1SVnLbqXw1Onh2+JhF0bfarG7So
apyXXNmvo8WMUpHZGHbD4nxu9Casvt7BXrLHYqbSWat6xZhUv5gCxdPUlid/4ia6To86uSjOV+NX
Sty7zHAyWzGHFwMOv+kUjw223+DNhF+1s5fm7HcJbZIK3rfJkM8DQRrqnvNqZQA6l258Lme++SQb
Hgg4cOR1kPM1YFCTl3OPXO5xkZFl8mDF2TWpIlKIXb1s21uYim07B/q076Rxbecxf3AEBXqkr0Nb
EsTqnWFbTqBl0ddzltK7xp3xJDLnNSd3CKy/P1Cq5R8Lwxsje+27fVIzGXF7ja7W7a/+598S3kO/
4pakk/87o+TVOCCrv/+VbV81ATls0Cfw2olxgvRuzjEzJIt+oDPWfP7rTWIdiDYfETvsc+aZQ+gW
BKZWeFvI8PzSJj5VT3QtBbG8bWlD0dsP2XptlHrrS1EZ9znfCPe4UQs7c++CQKL49GKNmgpw8dnH
hTufnbW4eqy5pWlMYYRIXUWiQ2WXZuYsWWy+QUZK+Kkzy77wcBOHnw3rMFYwxtE88nNsHOG25pce
TuHl91/9tun+7a+6OhqBCTLRbIjYGf27KpI+FMN0rcR27VJOeauTbwsgv+F7x06Jn7PZZUacXjhQ
lsysGqRetLc+K81jmsHX//0Lt/ovNQ2gzDc0fjIMTDgrLweVwvc2G6uxc8jrhkj4YVLqDMbLfA0x
CPNIAbY60wWQl2BonObM3Yk2DA7FWELcbF9bOAZShP2Cbpbex7cqKJQoTbw+yLxuoKM4aluHRStp
dUO/3BEXT/Z+U3BDSbJbHrV9ayYkR+ZZizpNVQdX1W/Z6H0web0A9kem0uf9MCIIyvK55yGimH75
otiNqrqxe1NFPZ/TIVbsKSEjaf+0qBaZ9IVkKn7ngUnAshgHyBb9saIuA82H1jgO9eMZV8qTkTeS
dJCuoszzH34bs3HE3OWT1x74lBEK+rUOzJpSkIRDc9zRAAIYRp1HZvYCGe1g67R/NK771hoQYUhk
9meL/rc6rDuaPotMWvj/DUqkaPzrsvaED4IrT9E+JoPf7ruWd7nDa8AXpqEToz3jnaHnDn66OWM0
7Uz3YdGS81zOTzDjR6S/u9axbzxpu1GVayK0uzKl0T4opfrEWzWHZEmohKiwfyK671sIgUG7ztTj
jKiWibdEphLq2BT0u/Y2WTEKUarIsnHyk4VjSyjZpkhtfkE1fmN8QL4ZyhYMO2Q3nXAbXrk4mu2V
P5LufYHJZ+nQqDRXGlMMmTFmrmW53NqYTst5uFk0+Ot0PDwrk15DonBdsM73wmJMS9MmlP45ieZ1
pmqwBiKqadq6TzQ7vfEAmQQMg/gS+/YbMqdEFicHOmrJxXBQi5x+OuiG2tHLke7M9SWnjTlyk6Vl
Yl6IJ+wJBMmHMSTvTdG5dLVHqtr2dL3jWHULHlmvDpfF0qidyYtwHcfpLHy5VbDq+8GlD49WiPkG
8Y4Jroe9d7A8KmF8l62kKQ9VykRNFTgJpnRKQpQnazfViPSy0s9tqhc1C3Z/n+no1goY6CGjf8tN
1I/Bd1E/sgEQWZO/Sxq0LuYGIRlrxrxT31yZzzOxaOdLp6ikFxVBZHOJu9sx/ZGjhjEMXYnsOABY
ktVqL31vWYGpaU8r84EHwyuXR6KVJJzn/F3PlXs0xETLjSzjm17PyGOk6QvpiYxA7UIfL10vb1lO
XCRfrKhF7TiCbS/3fbPtSRMDvsJxLzgFLw6tdQxikF46htSFX9/UleniNRmXyM59D+EnuRP1QiRJ
+AdH43EvKEAI6e8Tt04mt1CpPX/pcRrh8RgOmj32OPTQFj2fRNOoCTiJ5OXv3UUdizF5TIfql6Vn
01ORyArjj6ofscqNOyBloP1ltWJa8vPbuqj13STUuRgHNFgK9YrCGvaaRh0z5nIQWW7TBAT0rlJl
wzUT7ktVdePBJ2h5tRb50sjY2Rn2g1GuoFlzqDEQLIugFQQMpKUgAro95rxx0QAb0xFogZ1hb7FX
3DoNOsEjMM/5TPgSdWe4OJITZ+WrIVr07EOk8UrKQqflR471QaTYTzSt+VYzEghhJWu71JYybOp9
vnbd25CnH/Av+8emZte34Z22bY6Ra0BJw6/zSdetcTPXOuYdqePQKX9VRcLjMVI/k1dmHZEpTYeg
pM8KCwYsvLGuqLm2xHcjjmxTGx5aLuQodIroDTI8ZXSYsFxrLzPutvZQJ/Q+mOT0cRlkE+lmU+xa
Mc6B26JajHkfxobZ74hTLFxKp/Wo2w/W5m3ykBC8dOyCWRv7szAz7DtIXAHldzQaxquLJYFvButG
HdrwAXlzTA7MOGuoeX52NrEdBubdNBED4kPWz/k8u/uGLYe3n0JZaV7rZdUP9mi/+43lQnMgLe3A
s85nScjTjErOsJLE/I1duISiQJaiFOMBkENiHqsqeV1a+z4pKZ9bs4908vb1suTBmHIgrJ9z6Rn3
lihe1/KF5uGA42d9WrHb3ybU2N6KdlnPQG9YdwYRTnhRg7qj7YkqsFCfHCPwBH3AuZBfEonn9vcv
mpNffVO2p9WfAy0oDAJ7vpawI8XN1e/s766O7Woo2/S2M1sarUVrYQyZGXgujY7s2Ycbc/3odtWj
uXQ49Mz5I9fGu6JnuesLUFxO7dyaE98lIs8UUSYLumCbFOjKwAXrtPVlMlRketVX12AdHeX8vcFM
t5h1v4+NDj2HGCBvS0PnDBFe+IkcC91qEDu9UwTVKeX1IIeGtlIVomYV5Zn8kQpv3nma844BbQ70
mYWhQlPDMfNQUQ4M8/GXxaB2m+tG7cg4r+jLR7rNVKB4v+AFU8XWjursJcWrpbckamlnD0snOSIU
uZHXz/veyFaCRtl5BY+7Sx3+vDXZoFDXp9DDTrrTav496uDysK3kzlcdLILtF5mtvBmcEe1MXesa
9c+bAQcs7itWqnvFudfwnnRi6lG/4qZO6NnGy7sdXlL0TvAmUcerQfrK2wSSeleh2QY2NUX7zvEu
wo2jcvg+xXp9G2OyRfaZjkimut/c1Qy6mHLKR3PCDdArz2BJss0gtZ7rqjzmZVaT0CojbVOzEn8O
XXf8ieHwzZLiPXNwLTBNeKln493I1bkr8W/FJicNer0Dz1akspq0DwoAcAzt56du5MpOCpm9v35K
1sjj0imH5kW3146UYEdVV+HSw1k6J3MFlqDnmhsuWv0eU8G1q3Lz51qOGeHW+YtzzBjWA6YRNuN9
yjBsJ+34uUxn+AS5doh97sxVQjsmfrQowUUUJKwK7kpzwzzNeF+4K9Gk+M2b8/axq+MhsCd5Vyz8
louBl69bUUd+VzLD3Uq9WMeJ1L+MtvxCYcpOxFgptUdw367UhQawrltnlGM+xqx23/XUf9W6hJzw
cIP3ee9U24up8I4zG6/9hfFp/t1VWzhmNNJQU89QveBiDLTVcuM9Lnn7tbrxU6n4U1C75TAhtMnM
B5Y0Wypp+kO55EhX4q7T+oMfp/tO+zVVtKFDl2cnqLRPfIo/qD8V2zz2xaMO8/f2kKafud0dqxan
IxPFCcTHzi1NOtIWZuGTBfkKLtuIg3OmzOcKvPhtztdrRc1TQEs2puZqvXNTbm2Jz8hRJg2HNI5Z
W/m0VRnfhJJHg0HiLvfsg1egxyXtcV269yphFj+5Da637hsux3uxdg9Z0u0xVfFDVxs2awpAl1yr
N/cpo/N0R643HIpmZhoB/iG3OSItWUfCjk7hzdPWaVPkVpU4AnfAWo07Nm70R7tRCRIhl0hXvsQ8
MKGyOWg1yXc/GeETNT4+MSq7aeAKtU6aZ5jSiKcGGi1Hr6Ua8TWFs4t/lGrUABB0HAyIizqHkiDZ
NifSNwDas6ugimw/+2AL1dq/xeiQpw7pg602gT0RpBVZ6/GOkt67oUHRGpakQqGlwWdlohJqixvF
fU8qUe9/TA5FU/hVmdw25d5yZ8SptH5USUtA20L2UI/Aay9p2n51lKA5OjpjDuM8UpaxM+dqjiZH
f/LG7A2OxNE25mWnH/3K3oPjpt16MsrtOBmHll3g08U40Fh4NWwnkecGe5bmWxX98dm04yByA6wz
orIVD5izJRDwOwtBnG9SPJG6DCiEMAp2LS/9gnWcXUcmPFNDPV/NvOBI6v1er3HIW7f5aKhQVDi/
uAAQwrASoETqJY8dAW8520sbMEHbGeTTHbWjteBqpeWJJTdK1vhJq/UnXTr3g1p+FFrJMTtpT3Gv
nZjKyZCi0jcawt/pIsMcRBKBixVrwfzM0Yqq97QkCTmkr8nImwnP4qmJRSSyH6JCSMFItXMaHASL
190BDBD0gu2qpv9pbSQaUTrvS/FhVYKBYf0xmPELSne+r7L2e2LaT3rGSp6p6T6TLqyThoOzvODs
mZmcu8U+Ma9xyWF7rvQvC1gH3Y6snJLn22yLBOhcGfV6mt7XI+9fbb5UrCwHMeKIKdLz9mp0GXmv
YoifnUoekyR+9UifCQTkXeH7WTiCnqaDNv4q4+nBHBXscc4ZsH2OyjTuk6wJUXO/NYlQ4WqLexp6
vhVl8c3FT7ab/OXsZC8r68EKSRC4cXo/zyYHr856UhwgmLJw4a+SA049hO+CALIakvvV1IyAyvUv
ZIn3KbG/21jVu3bVo3wEY9xrTbZXqqAKzn6i1/XJIuGVGYxxhkZ8VeV4TxjkZhzWmNd3/SGgrOzI
9kU5dpSXpjMYLroJWhSSfBAXGF7d5bnwtZfVpidhrEBjG+MW3oUnlOlE/7XhrPOxRXnnHWESZQHZ
H8S8gfV6TV3K2vjgqBgtgpjJ7t6gUyEdYcOo5ehV3ttAmRxmySLIXZaaAdO2mri9cnLd2ae66GXY
Uu7amHOomYxQvCq/ELsZOkZi8+IdAJHile0KPCjG0+pgBV2yF7lMI+Zk0tYZ5bGxQoSDhH1Eb8N+
jewP2QpmDLerQ6MPW7rqPWupbQGLECAliQOni0Pj2gUNdeMd84X1KgwrrFFGg3Qe0CwLMqj1mLw4
bJi1ME1unvLX6K9hOfB+znlXcl3SFaoay9Myf7puqlgOaLRdGoHXgRbbOA+pmtuO7RDrXOrkt8ZM
IvBOCHvexSylRxZzDryd3TXjZBeM0zweCI3edj2vMJ++ZkKCGHWS7EnYdHQSzrHcz6V4xT4VxGVm
3U4mMdbOaNcQUf5Rtq9y4pJljHBtixMXxfUQwxEzreUqUio5mmmOagTbChdJsBhaGmbkT/lA52s9
bsYkZQ0huDT8T7HmhXHdfQ7+ktw3Dtg/lZ6nRfzYDtP7eu2venWTpAvX726iWpTpi7fuqMLLI0VG
YfHLV81kxMpnGB/nJXvi/Xzi/vwtq0E7gADbC23c2/1sHLBa7b2ifBIQ1XdNrx4drUQ3VflJ05wr
nZ5cbOBpwGXfviZOZ6vnyjA39WsGIL+v7VejNWtw2Q+4ie+5UF7aFWfUWOhcR+Jul1vLF59vERhY
rXb40EHTuFc2h5Yhu+MHuceHyT1faR61ccazSC3w2q4iQRE7TiB9/c4nZd/055waEAaFXhEgWnz5
dfWOp+nd8ng7RYt1QnS05UkPREnJowLc2DyltBPjzjJhHGBS4Ic7tqYd7/t1LODQVJ9z4360sji5
ltbxdmyeIbnuJmcEfMRhqZpdsm4s5DupGfjTJeNyp0w/vQYflbMWPzAbBrFy7uomgRdQvNbJWO/q
2r7Cmrd38YMT+w+JJz+Gdj6lysZWn6xPprdtJ48dEQuieg3Jzb4FxmRNUa+m0NI4e89xCiou/9Q8
d7wb8dFAw1eM+ug7X4z4lGgdmz8MQ4boybCPYcZwwHq1Qcsehn66wQgmr1yOeC42X4ge6vZMSaal
JUEn5PuCDgUMR10SVFDDjl8Z9J8WO3uWLUYNkQ19qDh/71wtbUm3zu/bfk3/xn1RYvcb6YjHSWsH
QzV1SNPWA2T49uTgRY+zpTqsjuh24mGYsJbzkO+1rm4DpTMBKglv2ghy4TRl1i6FVhUWjIlWLi6E
b0jh+k6FW22aLl1ikR+Cnp0k3sAQVzty84dbzX+i5802mBwRN6tPlqPig+WlYHT87I0KXJrQ1a7X
preVXh4xp+ZDDiSIjofd4NRjsPbGvSFyf1eqfjpKU/3Cr3KYphJDrMeNUiXCOLSbbdEAq7Y404+6
a15InHNKr9pHACxnRbvNlUq40Fjm5JAZrJaVSMM5McobXta89/0b1ZPxSMR2+MgyNqKYWWGlsQVL
wWVWdZ+uGZs3RaLvBm1813AYH1dLz/deOxOFwrvda1rgqMymQaH90mqzCjTdpsNheqZkId0Bd/4O
drlAxJnIXGI9WQGArAWLo+6xPui2RY6qgKiAR5T1snmZjeF5remndPnOxhXqDcNlV+MGJxwGFXY8
shZqBcEjwJuURNuHiUwL6YmBPmfwGb7FbciMRxlIuRycBelBgeRTleWHXdezK1aQf+JPl6ntqDME
N6kvPVS57gDbhRk3FxX7PXU0bq6823VDjJbp+GJr3ncMSgGu1+3/deVm5Md5krMgO9Qce55zniQr
GZvIN9xPIlh1EjjGz6Q4rjV4NZqwHzDjXfKBlhstM18ZpH/KVEyUMxSPrc2j6iQbLUSa5J7c5tpN
Y2iNk7Hnto6XLw/qbQCyUl7EktV8n5ZKvwHJx0l/X87LEPptf2XuTJFzw0V77XBScgPOA7MYf9HQ
0EQsGJ+q6M2jcFHDNAofdp5TkLhJpX0eYTKxAjKBL1L7DD3W4kVv8REuvKS9lbHVZcOJNIAfdUnf
7ymwwBIyrZC8uWyqrqjCsp5jlp/43DYrWm6jzVfHj2KLCd4sXAXICShr6k7pwZ/42hmePXVDATVW
zY9TwasM9/1LSO224EZSxpRquDnYbno40j1YYp0ygFXA0aZaZXULn5Km4jMptp7dtfkmKGlxSQkd
ML+vweyCkhxYmnri7YcKB9XOAfkNoW8Ia6MP6qXlLtWbHMqYpBKciqkwVFezFz/FYnxjRsYN0mZ7
5IfnhjyrJioJBASiTLj02/O7W3Mv0OU3OmnvkZXCOaVIa85q/9J4GG4Cd5nioyXLL6k7N3PrsmFX
7QHH0gt8pThIpTo0q/XIne1x7lf4mdQRtf3jGrMCNu8FUTHD1wAYIJhJPPGhnvbvoiseS47D0Wo5
pFwX/Tmdx4tV9cwUBo++jm1OhbKyWwoWz+ReGyv7yCN/tthE9mQmITaxuSWCY0+eLPvKdN7ot3jJ
a6SmikWREY7aJXVXk5KLnypeerd2QsjX8a4T/OK6FLdm9hFp7EGRgyQLSRXraDSRXNkAtSw/OBZI
japOf1VaCBu52K+/0hfdZU0n2YccrjE+x+Cwz2pWPb2C1OIMBbY7Br+KG6dw+bQtBEW9NnmWwD2Q
6mJy6ceyOuB4R+fQ+VhojNqt5H7Yy3mZ3PzCvnySmNw4uZ261rXurdo5Z+lYHRINy/ColZ9Nhu2b
ZOIXIUcsq3zlhCJmTMayw/yPZ5nrF80HxfDTzayZH4kZwdxxz1wZSxUoQ6FyBOJopfF60mIkh7G+
91AXduGcV/UXk62bolc/5zzWj7+xfFXCapPaBKIIbs3nuCG5JHtnuQhzcB6YuoUTNTJ7UdvWlvRK
947AL2yuy2kcpufZCqXTL4GHRBoRTv5etNlzp/evnMu7iHEkjxM2wED2nEh9Bia7qR/Sfe1yB596
jtyVX3F5W9FdBVQwprLLEbYRXNjsh6tytjZ4phRH/TR9Y9mDDHwoMYGJxZFPVSyL/5tVIX9sCvkv
N0/R8++ykO/M5X+Xh/ytLuQff/v/SJeIgBH/b/uAnv76X5t/AWr41//2L5/1j3+57/763+vvmfz5
z94gfou/eYPcv1gOIXjcsZTIYvPZqNvqZz/85//k8E9Mg8Ip1xKuixkU29C/WoP+4uq6LmhyMKkj
c0F2/8MahKVIhy7u+PzPxBBLMhTQ9782q9z/rcDg3+u4NfQ/c8H5D9kWIHeT+4yn69tP+EdzkPCc
1ak3nZLDT4CEeBY2KPW1uW+H+YWg7/YiTwRiGE2703LvmMx+mMQ+L7lLRIPadY5J+oMgV7DntH0w
e2w6uYti0tVyT8CWN6OYvlsNGeISVEK3AkafyaaOCbi7sfYepSQOElsryCdB6s8/NibqnoTN5Cn/
Abd6H9cnRn84YVb1SOxWm7wjKLRvVQbZHV7PQL0UxbIo4Uk6zrsUbEqAmnvQR7ha+boguDPTcBL3
raxLGcE13hWKwqqZEoA60fK9Rshv5xLoi7y0ewEJpgUSwztVmSHf4ZOkpJf4Zs2Ik+Cw79zPqcbM
XAJzbmma/p0Sm/sCcGMbCQftsqs5h2lLSVIYab3ggOQX5U8uhUPY2f5pHufpkHQYT6zOePLa9mWS
GAKUxKBlgtVYmzuHuwsNjIdGNXhqnOKTRAIzHvAPO6/jj8dAHLQUsMZd2yc4wlOOFu1W97eFsLg0
45IgHLVglDCN/R+e978/Qf9UCLOVMv/RToa2apg2Dy0PILM23fuTi3lBeJCO+8FJ+nVpQIFxSi/D
jIvEvipF1LkmqYZk+dXk1BinixPknYuDZoMSzoVEAakGNCLg/VLz8kPF9EsvNy7j9qF2hWkFPqC7
/eQRTLRT7b60vCtHL7RaE1RKNQ0v5Yr3Yu6zE555Nm+AbfuRKzEDY7Tp/bT8QCx+K1x5tW3CnknM
kWEmvdT0BvdWvqdaJztQtgRfoYXqjBkA2NezRxDOHdA0jQ+QzTdLScw8h4EZmt47aklJWiJ01dKF
cILMwBySaOi3QedQnqttSMJkf19XkoNO7l5iZv0M0koqHbZ7KRKVdV3qjFCpSCl8GLfhjAumZJ5p
OFPSDBiBh/Ec/6wYmTcGNAI8F7jUdfPU9st00AwewXHmd594mWJ7/s4Y51KvIGf0Ae5WS/idi1vB
YzOQeN6lONN2YnDvENtuONBXgeklWgBm7xMAeBXITHwTxfJLJjnx5DFyVlPQe8U7Pra9fYTchUJB
UH9Kx0e+Es7DiLtEhP29kD/mPvYvVT7m2DfszxhcVjB4GdQcMS584Qkn0yz7ZW3GqO1QNvVb66yr
feuMZAzgzFJxRvVHI0l2zoW65Wcd2eAZWhfm9F3XeQ3UBGZOZnTdiQwlxOHVziDlBDrBy9/Pydh2
DdKJCHIHUwOWf9xY5fzInIyccd+etH65eFXdHRMNMYzSr7fccKqjmJmhzd3w07SGhGPr9l5z4XBs
GIVjNU4Hhwx2r0ubwGbH/c+Gw2n04+M0aBff4PyXMJXb5dp2w0nhu+BXjFrNLrk8MI+u8WnsvcR8
J2HwH9Q8/6m7wNPJDMDYF45t2VRQ+t6WLPiDhVMAvyMw/jFX9U2SDwPCm/smiOno6JBiaeQO8vET
CwUnsCn99fvl+f3a/39D8L9tCGZd+7cPAs9M1/rs85/3ff6Nv3uCjb9gtaVtgk3e9hCy/7Hvu3+x
TSrIfc8h5GtAKOeb/Pu+L/hnlu7SFMuIgq6vrVPq75Zgof+FFhsO2JDobHB+lvt/tOlvK/Qfyo3Y
6oWHMZluIxu/k6v/6WnquBSnWQvuk9BDfVAWaE3dcN7TLMmCZNFmsAp3Tg4FwfO6x4Ye4uC3Ez/V
zFc7K0gSyKUJ//Dp/e+2lT9VnfEz8QeG8UrZEVuKY2wm5j884WafrXo6ChAw9fDyG/8KyjvfYwIo
D00LzMeTbO6JN88P65yYh9HR/qMSrT9tbIimvF0ON35DJ3f0v7xka1o0sT6wlidpRsuV1TPrMKxL
kaJwTR12u77oafkkafvv/9lNts8/fSOmSzBItz2H70WYwv5TsxKJ+WUeLed76gI8p+sNN7ZODYQi
2zz6VYyMXsAgFMsjJ8k7dlfnzjoMMeFwtSqDH87wz5KWL/Brw7cYXq0z6zGLw4jRMa39sOdzY4hr
3+WzuJSYPE9TjvOOaXU4TuN6Up4EEuyqB4t0YYM7hSudroHrLx5mUpWhaQw/NqCMmZfax5gZUTFi
R3GSRT9b1bRgn0hMQsWNBgw2e9HpszxOpUvCrEQVgdaQ5OVRxoPxRme4HlLZaMM7eFk4Yjx5NsOB
0frIMhJLguNj5GSlusni+bRSJYpqyhjRGGvwJuMF1j4HG5mrh009wH1/kLGLExzDSQfY/4l9iE1F
M9ZPZ0Yw9PCyFEn64SalGYFCjbSJ37Ftxmd60Zy91bxOInuoRGxeForNdhxXw6177FSj7ARGOc13
vusQYqfKtGhdebCHfDoN6wIPuqnUI4joS8VBfV86VpTWCmNLHWdsBBt4rITktbWKBrpplWgo/JQM
w1NPYSDWPxVWDJKQWJwtvcMUDx0EAMh0Z87OL7Jja9R362c9Mv4xZH4c5xOO2sfccbTz5CMrFYQp
K1Ny0609BhmBRu42SnTmv8Xcf6Ax3iTGQCZS+LgO7WE4kZLeL/7VqWz7zrdb/Z4S1g0NBs6xYMpZ
FwYotoaJRNxnD/gW9wzID9X8oEBnXG3az43cvC8Z+dwKPSuOPb2wSd7pZLNAZ2I9L26lWl/6ul+f
h2lC7EZvp82Jo6/VnmGFQiqmyDxqAJvBCkvgExQPEHxaauUSbF4YLawak4wEUdbaKV1dTknbLH0u
qedAvjQxxA7pPZCjDeOdE+MhH22OtMuL9VbgxAh6LiDdROLXyPwC2XUx9rOaDzhxcULYRK7axfuY
xG8AsT9c28k4tnHWB5aJTpha+oU5LQP4fv0CEt289HOHhUqVE/3h5Z2nYxLQ7SixqAQd51y7NAZl
ItmY7enNqSlDoZhWtna9W2MItrXHgKUui4vUmAFlnEdxIJ47qyzuBn817laAVSJ/6NbGOOQjKsaJ
OHd5O61wdFaE+rBiWHvfDfFHuYCNAqJQAJMCFVRkDL6z7hXJlu5j66fRNNadgw19yvPxBBWPE6cN
Y3Wp2zbydAYtxvQ6WUC+x4FJTFLboIi06lbLqBvLxHOlM/mMF19RqxKDN8AYqm1haVnmx1pIbI6u
86OxQIcTAbEw4AaNxM9stNwz9DIiGQyTYTBPVZpcfZSCKJEYkwA0YGVdl8An68zQGJO2MrNTGv+c
fDmc6Y66Z02dd70R53sr126xlmOxGLQWexQSaSqwJVsORr2+/oVGBDiizMr9lNbrue90HT10eRVr
8l3kJiMjR10zw1YBtMA3BxpW3dYPPqYgRkCjDelj/Rw9zztMqJo7onvwdJTxlsbaTUIHwqEhRXok
S+EHc+Xfamas4WnN8/tcTK9OB5J1Q7wvflLugaBwByPycDAG50m6a0vRA8KN296qLUjW+NjQaMMi
3dPthcWfnyKRVPDtyLaszpMp1e2mlSpaVfZlab+S8sJqy7fz6CMQ3mnWNrnSQk3Hb22RrI1AGGBX
Sqvqfk3cKfIlo7h2TDXqB38MjjncpvbE5MjJTk7svGiTeusnjJZ2tpzrkUouxg/4K+XwC+0HsHB1
1yw9+WOvYHzXdYc55wg+zW/VyCi6n+aLGOl10YVmHOSQz9wK/P6s6SM0SqNielYa7QV1q3of7J9r
U2Qvqv9eJ43OoJnHaWjr+n32bQBQeXz1CivMc1meSqcEobV6UVm4hwUe5Z6qcCgM6ea9iVm4G3Yo
kt2STlHH6Hagow9WWtm7DszPJU884yiKkdGvHjqy/OZ2ehwUKx0gVWW808hk4LvN1Y6i7/hqczXu
akF4X8SoZK50j7WFgdfKzdealZzzfbWzcQzdgI1jZHZjyn7X45o7+3VC3Ab/6cOoQ+vB4ymoCqIq
eKIsPaNniLxTfJqJSp7MXLQ7kwvIfd3U5Kp94SEeohM75epQGsOtt8LbOnnsl0AkqIFrYyaRptZe
hA6hbiq0NopN76PEE7zX9QLUgWT70/z3NamizG2MW208x3ksI8b/xEn5IVeavZFIyjTqRB1h3MPl
fXEWmzIwy1N7Nj0/l/dZ6o13i7i1cD9TWmN3IZiV+lUa4sVmSbrzcExG2FtlpHPztvLyW8yCeACB
7UXg/QDXd+3NZPQerwDpJG5Z+g26zNNiSvfGbPRfbZ1rL1lnmVcPa2iSGo+FNsr7avsFEP2PuclQ
/ZetQFSlkkHn9EyT38cyuv6Nxvk2JLTwMxmsNiRuXD0pg07sTq1kQibSQXZlREnRk0ebzFPp9URj
Uj87DbRrJkpGLqQ9vPA0H7R6dkDCf0uEd4i3HGi12g1k1DmIyQzfFpKyLY8b39eisMjCz/mZKOcV
ePWvRvnGEX0ZKun2y7IBCNTUn2XqZGdnbG+MBeuIpZyNHOadSiCCQYX82k/GuHcy66Vs55SwQIzC
yBC3gmzA+qnUjs2/eSns9iQk1tViTfq7ru36O5u82I2+mof81ibXGuEN1vft4G2O0lsPu0k0gfaM
8Im4EN1/d3GB05YsJ7nQkQFj+ZXy7ayLm1xgh1JYaa3/g73zWJIbybbtF6HNHRrT0DoitZjAKCEd
Wn/9XWCbdVelVZL2evwmYSyyMkMB7sfP2Xvt7YzT6PSu25R+dkG0hTNPR2pAIAa5J/VssGgSkF0F
kMICb/mSLck3dZwr0ztAUOdIc9lcDqaY9k3gfu8xidypTEOvm/D1sYsNOzd1aiSn6bNnUvR8cUuK
OF1oxWnq7ZWv1elzXNbnRJG7MdQUkJXmqUvbNfvM0KgCSAmu3IQxjJ2zoesJSm66A3Onuj8DoZ/t
LQEDUV7aZKpxnfkW4WyQYo5O1G4doygvme0wL2uqcMPB3T4UkhgUL+671zqsG2axjn1UdtyuU/RR
a91Gku7Ebfekz9R8UreLE1gpCFlG+RK30fja0oLdwPYKtjEQb55C9Vs7OACj839AM0JYWofyCdDd
sEYiu7YCbHq45zEN4xX4zoI988iGL3nmJ6ss8mPuUBToPdSjXVkMV/IGsycztKG8Y73zvURfdjTj
1gk6y3MaFjnqFv3shNq408l72Kii+pl0zXg0ZXEz0lrbShuRQdc0OCPs6luUoQnuw6De+DCfaMMw
SWqA8xlOm/Me2y8W0mAvDbSHEQE+0utqRagqDF58UFfbHI++NWYvcZjDY5H1Wfcxy+VNdBDE1FN+
A5dzm/LVg0B+UEwBawYwQCAxyUcvLol5sZ/JJ1NHRIYICFtaOx1zruiVKSe1qn0R34VtvcLBegqL
mOAGN+iWsSejuwSPOtZ/686eznU+3GkkBe06Lak5T5Cx4gvza2OPDhQ9AnV8XE1Pmaq+BYGiqzQO
m9TZYZPKHrjJh1U7FXKluM1OutVsht52d7Z0MdGbwE9eCcTSzibJAQ9mky4TM723NEffg72yF5Vf
O4dMaKzB4DcsDUVMM6DsNUSIf30okKuXRkVhZyKl9VvzwoFhxc3pUPTaNfj2fE4kdG9GlwFiqAgv
IpFpa0uEVYix9GYwTlZOfenPXS+RSovg18hYdwp3LGanGnkHNhxElXIfTi+28ssjLWu0s8SKgEXD
dRJAf+xChTQm/eqHeXIQkTgZPRHegQ/EMeKCxorbgDJotXrDa4GMXJXtfTimDzUp2xagfJT0CQxb
BwwSipNy2Ux9yjDZ01ZFodoT5/616bXZW8xdNHNUA6Jja3OJ6Ei/FnOqV+2oa9izjU/E9OEGOfsd
uUQYR9DXtUOwz/TgWy+ScD9Jt+I3hz+MbrTvC8fZ5jUVYDwSwuQmCVqGqDMOxRjf09/1DnQsR8B/
zgWlQPGYI0kR5UUnivGs0uQZEHS2JpHBJMMNwSYtyQ1keSSflrYriRp6CA3jjFTixe006HaNKI4+
qiPG/yZ00la4605GFwudd0BayZPW59qx05141Qx6fCNNc1Xl/oOrNc9WCMWvZKVZG1HizTDgNwRS
Ylv3ghFEh1vLnbp404VjcnNTzotW3ON3aWxUEnZ0K8VQL6VR41+M1TkxCheRvQKeWef9FigBWt4o
oh+pL/kA8nA4MHOvN4mquKFkW6zjljTIADWOCutD6HvmQWvGHeap4FqC4D2pbHqtRiu96FJ9k6LM
dqXjYHQ2p2rlMni/jmmWrEdfzEKF8JtOCMlXYHzZImZwbNrK3Edd7N4xSDj1jqlOlWc8UfXhuqqp
ZyjGjwWHHZiUkhThUl+Xbhoi8if2e96cVCgoT5iLH6YqPDiBnt6qzhzvcoSlVkIGmRMi5J/VOgUu
zUWlwZ1C1YF2JaRpytoaLIB5bJuGvy+Vj9DB12HX9Ja1zSqUQBxIv8bsdtJYuHRWH3GCICaJUKIN
jF6wWxHi2ARoyOMf5VTU69Ybuw3bFnkozaXzdABAdKC2elQw8OZEQR82MW4SJ94+cI23CO33IXMV
dzUnQLSTsjh7SVtcq9of13ZOWQifiA8mCy9iDJuH3py+d6EWnVLbAL5ntrgwnPzV15R/V/vWRjfn
vDiYvPivJKNyWuZtHsmT1pbaITDatzQLBsRCpKlFoAytMt77hXxvgv4ebkWCxMp9yyZVnfKOZbMd
x3AlzZiLdUzFGbL4j8kcoi0GF5Tokw111qKESMbp1NDEb8Os2PfzS1H1cCdLGHIBZVzVtxqb5yQO
zAvl0vPr7pBHInvpOdfgNInoO9McMZI8O1Zm49HLERYCGbyNtb6X7DuPqgYb2GjQUB3fLF7bBH3M
K3uX+KYTcb60VOdczMy1jo5FTqXblrs0Nv3Z1I+tvndoucfjW44e77lGkUTUVQ8fau7z55nmb4xb
EYIll4E2Pdo0oZZeqoWXzCG2oEbCLmpwa2FXm/ycZcO67uxTHv+0C3tnBnp4Kej4LWMT7Crfdfmr
gbXppSWgcRRiLeoGei9sC6RpJJnh4x0Z298XqT6hsxsjnCP+QEpc4J/zGlyNHvZXlSTRMeRdbrhu
8HGryTtqduEdS07om9BKwOzo9sU2G7ECs8ZmH3VbzlYeWhQ6PnoDwjLMmzdfGO11wtTZm211rhtu
pF+sc6MCYlJLVGa+OaAs8MLpVhN+vHQzhSTeJmexwniyAaVUAlZz3P2E5mmhLIeOm+6c7B6ng1cX
gOzSALeIU+bXDl9fRwAYtWurbbvGPsMr184xzM8CaeOptMk7DO3pRh4HBj+mStu07KdDYW1EnYEL
IhR0RZLis2t3XDwDAZHT8B5U8X0Xc1iHWvE0csA+x07DvCAkbViUYueiBT02ygEbMN/6rj2eOvIq
F2rqS1D5yZWQxpRuhh29QHWPlmPO/K4O03SZenSHMPPdVJwyiC2s8bHCGut5i6hO4x+cLqeFKdS1
8iXx46bpviCoWmqGDxcgQjpMm2k1uCSjUnZtkJqUD5UgRsZwJUY66KgLCPLOSxvx9A4c30VaSXhX
fgcqHjvWDL5hTurJJzipTDtkkh5TzJOLpEqMTRh6nNMlGKFcn19qOwD4swq1Tgb1jgjOvs/DV2Ub
/qnQ0mdiY9kb7PtG5B7cRB8VDjNePFYvDOeegC8B6OxJbo+5mg89tGYEpb69TBCQ7oV/HyNiwpAc
lvdtHZdLzcelZev1Ctdt8EJ46R3uLoK/uLmP0I7WAolen9XRs2ggyRbjZQytdOWcC82IbtX8METI
wwwfk7KmhSep9pNK/HOEhpUKLmmPgwwR03CPqgEhdakXr0bLFLmKLWuHN1NY1rk0Y/tcTETPNvhh
8+lgcZsT8Qup1/LqWyxK79ghSaNqOE++WucVHLAuH+NdpSOJcWtARE4SZNcSx5aTKmM/1YqgFr1+
KTuUeMnAayZVIn92oHWSXIgyllbykZVsuM8tG45ZiZs7kO/SN/CymtW9nhrBvUPbOuegcK2c4cls
2+amTxhlHWxiTHDzB2uyvpkDJozOJkbRmXDF9jIP12l7YgseD21FXl/roE+3kp8U7N694wxXkUzy
EblsScQQiU+/hIeQRA3NRERKcPcxxHOnpwzx0OoRO90NJzmRZqboIy+juQPOhDvcxTVShjpCERgZ
Zflg6NTlhRfhFkkPiRFHF62zwgsYcZSFUKPz0NkqqxHksGb7urMnmkK6tjK1nvi7SEQUNnkLuXAG
vjt0utHo5MemKNolNqiC4tqszsJrGJ/ivTq6rXDuavyZtMNsAoHw/Z/yQgevGNlPTglpRFCFGv40
sKEobGTEgW6kg49OoS5A6CuPnFYAO0jnWMGN3oi2xE3Z4rlpGyBSESnMa44DYLLhDE29SJ9kU3b7
SIXP6Qh3yTUHexVypFuQlomd04MPWbvnzIr3Zu/63F0zSTjDO500iDalZuHCSS5gawgPSNCmscyf
c7xVrGLW3ksQnI16UiDLQtukh/jISpTaHmqMvVmjjRRVS8nnPAWhRxsdjttSJP5bz4lnHVSkLieQ
v1SdnfzJXJPmWS+Nqrh3fB0coQzeXRfaR5+yIEc+gW2lunSaOOF2AMd5zQEsLxjNA9EUhz71kKTo
Gi7cIthOk0D4aw4IfmkjwG8Nf3Tr+ZHIZ+BfLp9FeoJLzJi9yL9NwXjy6m0QpLgfEpTOrne10NSZ
nviWJqEkqwe/aGLQILJ6WN/oZQ6ZH94XdvyG9CTaYFvufI96nGIIoDiqcBDPmQAL3KnvPjHBrUek
QBi5B2Jzlh3Czi3eURqhUXqsrCNhAMSYSkehAY8oTCGWuujgp3mckuqJA2YGTYXVc/4IXMLy+iw/
oCE13wvbCBhf1btZkZc4vdpGJk1GDd8UkdP9MSQ9GOh1mhQDofKLvgzGp6kqmPRLcmlwVCFjxIQQ
hXzAmn51GD5sBy6vJeOkVufT9XM4/BjJcbVYABzhaa7KxFO7qKfSYzBypaWB/jAn/8wK6jsWgWxV
d9qK4bXVTi1+Dsi0MKBHKBGNg6nTgyjUk+DB1150xPpI03/RSv3Ecv4d8N+wVCXac1MjzC6NL7ib
VkTb0l92hosqe5/kRVLzBGKJYcz6PQjaVSJOVfWl9XD6tYHX4P7SJNGj3H9sJ3w6bPkyaQmJF/HG
7epiF+r1MzHc+d5y6a/X+VnEJMZzVQLVXqSFFm4TFlr8yAJ7uo4tNkpTeuk0T/Oa1rpVeNi6abbr
FVaGtGmYxTnyZ8kYIix0eW6CF9UlD5iD5KaoUEX3U3spBChCilW4MLagdChihiMZ3/XoXxWGwzaM
8vuwHq99N63cSiM8RxWPJEaYjfXQhtN9WmLM78hIp70llnZpvzWAf93cirfeSH85bmioTYvcAt5s
uPqz6ZGFrCmH4Ba2R5UxL2KswO8eSROvU2iqw9i/jy3gJVl5DiRmdzU6+BfD6odNRPohLrkFNS+H
K9d14C85wJ488a7qwiCInPg9JnvRFKlrGfZvVlZt8dWIDb60N/ABhIfXwYUkWnNHlMIaF6TYGS67
R2u4waZDh6/iEv+7CFeT3kNokmO8GQaxTMEYhVXkEhsSAHssYf7zmfuQeFw2IsjDeZ0zDDB09OhS
ZwhAK37VBA+xF6p1WnRne2jRDtsqJ+nDyedTgb8eCp0eGCkdkgviWAawiilLdrk2vobt3HCTw6bt
/GgrcD0t6Iq7S4+mbVFBkM2IxmPks7BC0M/WICjslO2xZGnTPmrNn/FY9zsjT4OnjtavQJAsJdyR
CL9HEMEjF+1E/7Z8+8UGHhMfhH1vOasiLNPDVAQ3XLZCga631L3A0XmRpaHfJRgcLKPY+TAjr10D
es6sxB7ZCGJbtvNwIHTPiF14L114JvQ22/QItDu9FSvaamuOAyswB6s6p7ZHkgesgD0cPZ3sNjZh
ViyejyMBl3dz2Y/fQB41N3lqDevRgrS+ZzuzF42hJ2ugxzcEOu3e7XtiVoPpriaF9BRVcF7yAFl9
PV68AvD7CBjwIfK3uJ8IYI7voQgQdgIHrAalw1e+KohyXcmBm3LwjAK4Xo5MPziZ5BOx5gXBfVne
eVBBJKklD02iXpXZPExOLFAXkxaWglmPxhSwgOrfxriFmZVSXwVQ97hju3Nqkb9g7+qih41s5hPD
3Gg1GeZsbg/rpT2faeN1NEQ/ufuMdQJ9veK+4IYdPeaz6haPaO0bdpwNI1SCex3Bgb6O7u1YoyvQ
25e8gmPV0XVHYV/FK4Xhf122gbGw8iZYR1aDLRqDBQVL+ApTpV1PtjVsY5lwzi/L2ygZRRRhg0k/
XYNNSg45LO/VkOqMQKLKoUQmtwNBo7fwiMdd9bZ4RGZ6atKaXRwn4UKY2h2oBT5lwptFRTYwZ5CK
039GNghu29ZUq1yC3GFB7zdh2XyDeY7Fx1nGz04vx1uuld/7lBFCjEMUNs9cHXQscBgaPJ/kJihg
syax8PnUzJrQUDdX+soV2j588X3zGSvLdACz8jY5rv6gHEJK9DL+wjiczp69FJ1wlhq2zMWkCFH2
OeEQf/LO9z5wNwXNuQ6s5Wy1PXEmY0En2fAiOeNi4Il1LOXuLIUeLlqIX094yUR+DbqInj1vqdVT
eWb2yhzyqxsMYpc33bIICuuaJcqcQ5X2TpK+ZJ0wbnbbyAPEj69GSrOz8xtCXRK6rMH0FQroGvpY
u/Ya/dmVTcOVCYHCF+nX3sdmlvjJIUr9eTqrayfITtpJoJZY5nYPmR/I605jngMQUy6jYSg3sqxx
VeNVOiEwGdchMpVVNBQP0M5oecDjBZu19PVpg2ljYnxtIhBwTLEPXWBFvnS4QTzas0mQnMJWQHqT
d2XiO0fLsfTDkDTf2aPTddlx1PKE/aQbqYSGZ1CdzWsOGJuYQAHAU3oc3w2joLCvsWv1kE9zSJPr
1Im/B+ksIdVp8iQpNFAjWHWVwiSiw8sziMnS4Fu05YPSYkyZZJ2cAHB/Uzl1jtKq+AQMqZPDc6xZ
Sz+APSQjgVJzHNgDc0wbOQOWKjU3SBQenNzsT45nP+qMDgFj4ymSotl4rDML8sb7VQIFb+kGxqHD
G0C31/QfgxzqTKS+lI4q75xCDFcyUxmsFX75nIXRWq+djMLaym6tV5PbnOT2Moj8m139AnO3r02Y
pN9RAl7TnCpHNSEaC5zKhwIlwuHXn3499MRnHQiqYvBY9ArG14CUgnQGqC2drHbgx5JzWpIqWjae
BkEjd9YGnQDOkx4tcRokzCPwzQBo3he58g9gwKHDVFm4b7H4PfF/cPbLx+uv/+qj8GlszH1AO/TY
g2N64uleMKLolyA3g43KMQyHZKGjFzah2ma5lqy7Rqodc4MR7kLQPZP5cRaDPXzNfSwxdTKWN8fT
kPIMaDlL310yleq+5vNDhCIGQPegHwvd7G56CTRC6La5z5XGGEjPrkHdO09DARQBEYTc2l0SPuBx
PRZ1lB36DtM10xD+GEqXPzalWncOR6sJ6dRKK0EbTJmmr+wkxlf9y2amW7lBrkl30NCRHAYjOpFX
0N8ybK77wquK1ei1/gsp9Dj6sLceQvJiXjQGvqgTcF8FjFmYo1nXUljf8jQNXuNiQu9VV2rTGGPw
yvLCmL2VdIwaAhtMeOiH0Xp3Wyd8bfrBPPou++Ov/4wcQ64g6+EWFJV9TxD20fQ5glVV/GDYsXnT
7OHFaLT41fRysaWjoq37mZCkzc8RaWz+nJ92QIu0J4fGlehi9erH0j/kbmAucSqlr7YbIx410uSg
phW68Jy/0Ze9o/qnwcmaS1M5nHnQEr1GDtFMdVD7qyLH/uZARFw1vXvnCb16TRL/FrsyvM+MMb2T
TfzMUV0/xBlF/cA1cQS3QtZcYkVoNPLOec1GQF3kbYkeh4+yw+rSDY6+zgeWMwbh1g2ZP4jdsplW
xCtat3DmpFtEVJetazFAyXFENh4glQCDXTIMF8+CaojXcota7Cxr/IhBBIXMzE2DeWFeLqH+LnyB
s8tpRXXz5geVmB3F/ATeIGO+1tFuiPpyYKIghysXJmP3yZ1lNPo2I4F94/ZGgifVuw6SLNoQMhoM
cu00AnliQRXXToeri6mt1aCUJC+aXolrhZtiMRVNSFxABM5ao/rrTPiQIX3mSE+y278fase9AuWq
qspBFASGEyEXjVjjUMYuhtzUY2ihvGuIdeYIr+QEUU95zn2r2eII75MccKGyjdnTGzBMgM+1mN5c
m+EkBwuy5TLa73lK57liTw6qGjZGYMjrrwegi/pVI3xJmka7H0q4VOwF0EjB+FbB2F9AxLd0Zmq0
NMwbE8/IT6lA3+VyYJKeUoRyENIQZnA/ylmO1W0rH+FBliP9IjRbv6YTYRq+5Iw75jfhRPdNbBrX
Xw9Taz/hBCKtmnikLHjhc0gvVuznVxfM3TUtZLVqHG3EWctlmXxjlW6u/WPg+D+nmMGOK+LmYE/T
Pdw6d2EalthU2E11AA+XomA4ouWB3GasuPvfCx3ZoT7oHCUWGN1CZwnF3hKedPj3v6g8bUeQ6EY2
9cJNjMe8yOu9H1eIu+gWAfIBNWU35U9IDOqcN45xYJoMKqDUPb44IQ+1HeRPGmr8pZ9jmjNLFBxV
iB6ux/DXXgPMjBk01/Og18O1TdJL7YfxJguN2zSWI+5DD9pPzdHWhASLwaE81Ob3pG7MXeoOIVJu
cu9NjKALxy2Mne2q+poEGphWIW4UeWrds0lsZa71wIaacmd3QLhjolA2Tiet59E1/GWZO9NePoM3
mG27bXGgBBpoBJHVExbi3c+iLbCp4caayHZddUe8FMMtMkkTlxM0G8IV/eBdcgV6bfEdLWe8tUhU
NCc7vo9dIhnHjJ7W+My5ngRDz7yH6QPYhynI3r12JSAvDjbTpgnRfjLqIEivnr7V9EQfMsZVCEnd
VcaI4AwrMzjrWtDh7PduTRaGM8aMIeao7UwE+Fi3gWOhtOCzneLwrjTyBEqLT5xPMBaPOEfbw8TV
DzhGBdffXyfeTCT+q0BZZ7rvWrwbpI5MN/UPpqTUDMJ8tEIUmZF9LebEe0dzAT7IfAXNauCwfWo6
1KRa9WLgLLkjQvhOVvOBPEJW4YQ53v7cB1jbGfxDpkGqVdo7LooIJMjIQM0ICTyoKeOSIqw5jCiI
VB38YhEY8UojYvEE4CddpXW7yfCOnoKotbcirm1mjpDncK1go3VRzcR0tW3jbsiSb2kMI1hgoE7x
kMYjQlDdh/Dp5EQwSOltjcD4OUwa+rkodA7Mur66YnROTtY1WxDNMdYNWyPtkVjWbLA2jKzRHge0
8ce73phoFxFZB2AAkQQEpl3W1YSj3yZfK98qvkKO73m60+amiyHzfWrSkm5k3t+JPHkjv/Quote6
bTlkT3WHpV3EBxFQ+iVAydc+QogF0EL/SDbaXYZjZMNJ06AzDqcgNQv3LUraO0CaaKla2nauwVja
PpZjRh8f6qxH/V+Z9b814f/fc/C554AL/Teegy/457OPpgN+5N+mA1P8C2cSXgNsg45ryVlE3v8y
G+revwzHNmGNOzbxJYb3X9MBjkK8hJbFAz+i6zZNg//YDjQp/8VPWNDJXcnNiEr9/8V38HfbgYa+
3jEdTzc+iNtLQKdsTthkSHevdlMdZ4e4KaLlXz6Lf3AQzL/lv2vGf3/7B7p53AnRJ9XMc7Za8gaK
cREFSLMEsfJLWTSPv3+Wz97D/Pd/2biqUZhtrnGTRlMR/+iCsnlsXak//W+/fbYH/OW3G/VACdkN
oMmMWv1sGNW/QczJH37/2+dV858+oQ/WilyjZwhBl55VF99nEXJB0zuarrZ3KwhraNhDM7mNFLO/
fzr591X8v9/IB3sJ0IcxpaguAGl1P0wX6GOMcnJlkrixaIKwhP7WoJKhwutXjDqmL2SwRFgKMvA7
DAzu0Oj1i57i9lYIsLS/f1WfXSYfgmTSqfWrcGS8yGWSA0kcbwGidxDG+RaoyO1/epKP+1bNlKN3
NUyzWV3Ccq8d66YFFqG4ro6Itrfz/e+f55OrUZ+dLH+5XlrUechpOesbqsmuY4BDp/A15w8f1VyM
/cP1on8o0owcpsgwxIqt3Xp0BOSruGByJqy70bYeFHrYP1wpnz3Rh4WB7FYh4Kuki56hfxbbD47v
OatYmt8wfTRLeEl/uAM+e6L5Sv3L50XdwEFognJj2VVDa9e7I7rzAbXjS93YYu0Wf7IzffZEH5YJ
YRhisv1WLWh+Ged4at/QuG854R5T0t9WRNIn299fAr+MUf/0LX1YMyKLmWA7AxnLLjraRrH6N8Wz
bKBa+86bFOn70GMu6APUDYhYhJjwguj92++f/7N3+mFRmTp6CoVNLLCmt3caUDIqX3mt3emqDGcf
Z1n0h4vk7+6s/6wm+ofVhA5o1Ju1YPcIBiZWKvoKKHE2qo7vrdEfQdIEe5tB1+/f1ifLhP5hmcCs
2o0TU/SF9KS2CAy/XTtBZJ6zJlf3QzHKP9zBn7wrOa/Vf7kip4REwEgp8tsT8nF6L7kvhnZDt2tn
N5LReww7sOzKP/hIP1mR5Yf1QnWTp8msAugS29rKL9UPGk6HOLbKPywZxvy6/+Fq/Hiwiwtp4sKq
cKLkXkiKNIb1fSCnEYG7KPbsbmJXmehESbqpPNaQiZNJnBrNwZkyjmaaL8Jb0nOaWyStMr42STIl
OwGepuG65gXD4I+qrzJQYtOCkqH/FKTyh+fTa69oXTAWhVxMOG7P2TgPEurosJ+xWpQB6b4GoLEK
A06bJCkiADQl8ZQeCnso2FanX6Z2dpzhNgPwXVtPlc8Qe9U5tm8tf39VzTCJf/x4Pqx08EybOHZY
FzDCZNp59IdpVuNx/vc54IsR3hmaGBzhFvFDNWePRdnGrFcR9X2xS/UmxsCeivgL4EvPeU5EbUxH
2pQ9rgmGwsQrm2gDj4Y9EYSKoRw4f6YJ0p5LSy80upQGEEKRYIhfWG5SgyFUQ25eCDOOUxhI+UBQ
b+vI8WwQo6IP2gMotIOYQi07FmmhW+fffw6f3F0fk2haB4EiQSDlQvR9e4u88FXkmY5rJT005Z+e
5JOVSXxYg/GSkdIrOMUXkoLQY4geMz/1UheafUXfzajff/9u5N+9q/9ZmsSHJRiqObTavgMAOJFr
pnXlPrcEg/PU2aLxggeZE0HqgbBo5Wx2UX9YOz6518SHpZfwwS7qc7qCuk8/TYur7zngulIUVzgG
BxwGF3dgEIWO5w9392eL1YftM01D9D0hb0gm5v38XBQfXF9oi/URnsawbs0/YSY+W6k+fHl9phcg
cD14Ck08vVlJB90scNKOixFp4e+/t0+uQvnha4uCUGcjLglxjm08/UG+G2dkJQr67yhi/9DL0L1P
ro6PjuYozBSj1Ah6czMZPzS7s24W1c4p08wSCc2QrERqXkhlwdfXW+1St+s7mq1fS6NTaz+QJcjC
0E9f6Z5CqSisr6VHPkNhdGG0LH0fwbIvxophWDciZtRulccfKDmGXUgU0VIXAXMpHWDjVEeM8cZw
XFYIW5aGT8OoTWubEFrZ0zsaAgCsMeIrguQZpAZIZnzEr6uuIec2iodpqUcpEG0ZOeuMcRKJnHmw
njzQZ10VDus+UGrtZRPYFDC+ICBctaEXBhLK6sdFXUVMdbQUb3mlZ6+eLFxCDeMrLPBup4cGw44p
Fq92ilEOvGB3SIBCxHC+Eb/b/YNo1AvtiZ8l5Bg43h3XeHDuOrAaPgD95UQOHvMNGP8Z03W6Gsna
I71jbVhd++QZDL6NIkW4rk9rBzn8rEkt12xEW2IGHwg+IMXGZHQaM8PguOKbdBtNSYvPfI8K9yuD
CBL08kySIlfbG9MY4nWa1I9JYBVXzAjPUvUho5DpIHw8GCzEV2iH3Hp6cRPKm1BSonjgPDq+ub76
XoXlm2c4DFErp3mIY7SeOGfRisVCXiBJNhtzSoyVPn+RxRxAqUjH3kZGI7du6NGgjodumTcZRo98
uDkR4pYk1x8IUCKeYTKumOO/hZXZQebuIwwxgY12UYAuhqeKoVh1lzRwqr05pszeTYG7pcx43sjd
GgP4YowK4j2VhL/4ERp3WCvt16jrS6aKCOSGpJSzTMjckLoRcjZgooFspfuWj63aVUH01YRYP6sl
xi89jcWaL0i0vNz2y1Qz3KrhaAIEEx5k6qS+04aQGE8uFark0N1UeLaWnvQQ2hb2o9nV4V4FOmi7
np8qUpEv4lJ9HT3jLHK3OLPIh2s6uIS0VxN29KYONmMlnRUcW9LFLRN4jBZbSEZb8zQpBJuolyzS
zlis677MVqUrkwtmLyLRiyJei0r8zL3yTlQ6oVWVm69zq5BINY38jnwgWHUpsrsarPPS0Saxkxmq
pEiADJli9YPs7G+2jZwI9S1iZ0boqwh1HnTU6F0yJN10KmU3CPmZIvbxDZF0v7JHmseu5jGPLcq3
RiDHMqtW35vezLkPfQK/PR+0toE1X5vmnCiUM4g6Nf8VgDi+TpGGqzL1ICGXrND0hHGclmFETqPN
JTja0LFH3PvLxveh5vIyFnDWO2blsUseZvc2hgrBECaq82TrDHsAi7Ooq+Rg57q7J6Pnq2ME3B86
McVBT2YLdhh3X9cG0V7klW1oXM4jfWdaaJU6WMaUbQlf9lelZY6Y+FuycAvEVJVLSRNU3YGFNl8G
MDN2GgPdJXNz3O+2Fd5cGNNni8b7S5hMr25kPY4eXxb6/3zFaZPwaad7CBTwOF/Y72bi4JqtKZ1d
qwX+UjMO8NIBHqvnxcvU5XpJ6HaseD/25vcbxrz5/FNx++EIIq2qrwg5aRel0QvEc36/RhX4vxbn
H44cZR+PblzSmZClF1wqZaV7xt76kkBX4w873icb+EwW+dtpwwrwnZhtsQioG7c18ltqx/ssRnmW
C4y4qvSBmabFH44bv3bSf/jAfkHH/nK6afMwZeyB9BO3nguAv7sleIRuozXku6rwgaePWbjDeb/D
UcO36aQGTAPMcQ2SL7eLHn//vX1WCc5//5eXYfjJAC6dLa7NjdMAk1QNQIxDZzohMSLpQftTRfZJ
1SI+lPdjPSgF+TBZsO05l7TpHWdXsrliQSB1Qv3hFAGX5LPS78OVmJY5ooPZf+BavnJApaUxuTlu
4kwbcGBa86oStuBFhuDQOhpTVKNpHMjVwOQzGTYijl4xjBaizpmGxo71YtfJIE+4n8320a45Fb7p
auhNSIhxXN+kNzlkl89FtGQiWvgx+imc1A+R1AdWpLZHJg5QW7mk3nRFpu5MdLzlflZUA9uFoPEM
KEMiwDFiyzm3qQeloY1bBoCBqpmJFNX/MXcmy40r2Zb9oUQaOocDUxJgT/VdaAILdej7zoGvrwVl
Zr16ZVaDmpTV4PJSN25IIgm4Hz9n77WxuW60YizpTaBZdl/TFru3Olkp87/eh9+mJ3d9Ksbikc0c
9CmYCOdHit55g6NCtBWwMv3RrMzlVY7uziuwUWopdynchwSfQLq8ZcSun6ppibYDFvZ4PxaG3pG6
R9AFjSeDDkoZFg1i9GkeVquKRlhRtkCXP7HoI7NlhCqgrdUSrjOeBvh3OE1L6xGbxoDMqa/Yppah
coiHsimKAuKagOALIyYZj1GQJ3G75NF87r2w0JmpuwWB9zU/Jhg1A0F0Ogig12NRsJs5pZ10e8oZ
LUd7gGe22ACVXP2+VZtl/WHM0lL64OmXZWd1w6jIhZi7iCIuT4hmQxohOgow/DtBasLeHciz20ak
DcrYIlKm7J/COfyyGzf0J6J7SfTyPut1EikHj3xZClbIDUyurLg89J03B51ptSeMyQkeBgRpFrqs
q/TAPTRqEs9dEZGhkqm/hVV8O7n8jqISUAxFE8bC26LQnvAd/sXi+00lRWlpgGDWVylE5pjfYVRX
m0rqHzk9iZKj/7Fl9igiJCFMyA5YFOFuCK6o4cCw7wKN5Y6o8FtNELNVqfSSYzJD5TZfyc9C6TCV
ua/Fy1ds12KjQYsjRQqhMNlYqwrigFgq23Bu+kL/jGrbwBlAr9aGAUdVqMHR2DCLhJvbd3w47Z76
Oj5kLbxbrZdvYSLbfSIhPetCu3M1cR+rFAXhWL7RULG5yympC2j9lGNPkTkf4rD4s+gpFANHjJsJ
Zv5WUPyqpuvO8RqN1jVI1vKoefFGZ9/o+jdyo8avqmy8FUASOEwan6mayoPVsqfu2klH7d9CJUSj
xW116NypfBH2WLO3VkPAto8IPH1yIeRi63NuI9EcvB4PTEEoiUcSBzuvXfpxD+WQwPqrOzkE7tl4
RYxnU/OewL5dW3Yhql1oJamncI6PX/pEykHXM1Suw1Yh08iynW4BwObarOjU4MAZUYBuihwn9wi2
JRzMdyftoRdP8ww+0SLVx68WZNDbJCwM94gGlryOKdLuFffzDwB3FJS5sBIYsQO5f9wH+iQ2o5wo
tZay9G7iDnPkwcJj+M7cS9h+qNMABFZbd099JyGt6CTcIrtUrL+MlPlMO9xphBh63W1vJ/o+9aYK
OVEDQDqdIMW10bRdZXOGZeE6hzeAE+dHeW7sp6UT483rvWuPRwUasNA2HYgE9FkYDkzjOXXazWiX
4gQHq13tbmpXTIBuyeKajlXmvuC7lhvRYK/lPsekg6dPZgw2Zo3YBX1yMIGPoBeq/dQpAm+RH3Vg
8beL4Mg7zxqC54i3nFw6tPEu0BPDREQoF7AmfEJ7y3F+DLm+z8L4FFWR+HQ10p0d4qVR0FGcbJX3
6cN9M5J3GCIuqlt0nU1OorWOCOuYhDIQANfpjag5ANGp8Z5YZInU3SrQo5ZM7TY9cjoeN45ePo61
zcfjend6nuM2MmD+Tth3x+W56uJ5l1KLb4zSQ0pTeJy8Fu1U19a1Na1P8hi/Q7c2diFozg1WKLLX
pvo7NuCv9By7YlvCFoa/QuzQ1NTXwpEvWlIRrgAIN2q4COO09GsiIghBjBHvuuJGd0ZQEWBiUqGm
faKanvNfyyHQih/IaIKn24u7hNwYKDYTztBuDhTTbrTB+UdJL4srFviBmg9hLV56bmd8e51zGK3q
g8PUnZiwTAt5C/xS30BE5KQuftCX43ewPgGyZhy7ADMkVXEW6XifkqZTKetRG+WefKm30nXvKkAF
RBA0N7EOSQFWy2ZZKQc6b3s1dfdlHzFnTwh/h/tvId0Tyk+qEF4+TuKatNOt1kjaLGHzZCjnrSHQ
1pPtpU3G88ixKhmJbqh6ljaXKjEAJ6J8INrZ68wbgOb26pUr96Sz/GmGFxoK2qnN4Jz7sD94NaKx
aTyjrre3XTldmiK2bglJue1JLdHU8EpCYSCTxk/C7sYwjE/XQEeU4InlvBZRXkx/hjnfcyOebQ8v
KAau97HqngZ0KyiHs+Ni1iB3OLXKqvCNeDm1qJMnz0HGPNCngvED1wjBqdGUxKZ5REej/0a4RWRA
Qqw9Y5NhRxz1sHN574PQGeI/g7TyGzRAcM6dPHoqRUn6gWXYaLMl2cm+2U6vrD0YcJyYzCeWEm2u
H3r0HrQU3ycw5nikL27kEGnT3+dFvEOj8dWG6ibN4xYfUfZHpS4GKrkl39Teu2NzgRB0i278gXYw
KmEC68zcPqVD9CfuBQq37pQU1ZMTv6Pf28ULylVtuiWXcTfWxTbSh73rtZhA2/vUgQqvmZDUR3G/
aE+uFt+GtXXMkWf4q1GrgcZClAhN3rK7qyJ1a63B12IvU/WnYOPvEOASg9xvsXJQZCA5vCk1LuJx
ITJbw8TjzLBh7Z2LWS7MjH2PjFZ3xK7N22Mc5/syngNql908RTuB7Y8rU6WPjoQunWcGNeJzX2nH
rFNHpVnXieO4Wd1R5QQuuXZ2nT16KSJSeVPpIMOpAH1lLnuvKyGAwdvKAAZ42kA//ycsuqNTaHs2
N66K40BYpJd6Rywcx9po+N1nlFsdh++IwzbyGj6eskVNx7XGXheEi+ezEgQRlz8XMOFM462tqsCM
vDsnsapdVdQvPXb5XRQ5ZBIuwDhtHBhe0mOJRAVsXUeOi6HUgj5qbyhdVgw5mnGBvXTc52F7qIXi
ErG2qPue08bBQkLdVFVBot16ZkVZbGBFxCyD+WLWc2LQDmtGRlPDl3NSDNnZ6mPZxsOHcuI3Yn63
U7o2k4dNTQ4OYKe9tljcyOyJqL+51JNXo04CNd82xWU2LwMYrHVUVjfSd5vpxsizR9GDaenG7dyM
/LwMGMoZs8kxkWBUXLyAdAkkQd3jfc4Uw9XJa4KRlTov2TjgwPE0s0YsZmEvyWDBLWREOmohGLhQ
qxSx7MlysJYCxG0nlqcQUVxDGmQI8QW6rq2/Gp1q5iMhMEfbyh9rzaVkgRKyyVJyXREqzojhyu7q
Feh4B6GNQRyH+8jzHrJ4vNFqh0Rq+dfhNq0bfVuQxx0VBled1J/RMGHZBbwPeyIOYFvIXYLBbKN1
0BWg3CDmR4NO17Vxt31D5ojKOIBKYoII/GYnK5E2LyTJYj6RLnh9VFMYLmo9PA4TEeTSHCIfDTkx
KQ7ZbrPeXmoix6sWcavq9nPdnW25vMea/kpdek+SeuPrunnQCsKIsCUGhe00f/MGLm01AWJBtP0H
a8y3bZk1tgg92SJwj7BCjtYP/AjDt/VGkiRQBvhavK2hax+pW0cHAtC5Umd5BjFD4yYX+1ahFdWX
DPpxCiainAf3pOEqvepFn8ykqlRcwCVh4mU9vY5R+jK5zaUwtaehbu6MaXzu0ZWHFeERXvJpus53
po+vpeOJrTLoKiFWoCmYoSpMsQFsUaKunkCFxjHK5LaIMaEDi+MEmhHdGkuwt21cf4y0AHGaJ8dc
WuVdg9R+13FrH3QjtXZ1RBrgYDGIqpGyHsFZcHniTaywx9G7WjwSceWdFcdUotGZWN4DeYuPuMsU
JksWuNZ+tKshAsaH6XlQf7W+PceL5Cryiis1R+vDbQraeRWPx+UHtIp0i+nkko72LW2gxzbLT7aC
NmoOX/2gnZzSuCxl/ELW78UWJXmv6BF591DFZO8ANJC3UtB6RvgRyYh0bFvc9jPxAxVx35tKFd8Y
0H05yH0bt8VWd9w7yrZPvhNV7cxIt3bDJxL5+P2cGpsH0UW9E8V+C+sMQwU7M7G4MHK0dN4CY+Wb
k/9xO5iSEqclFrUB9XLSh676IMMUYElc/sGN/7iaITg/bB053i9ufD8lfE4e+B4ktTGWiiFR/hIX
+IfdDVwuH9DnxmDzn6vYt8hFVH3PvzFO6g3WRvB1s70yygJipDfVYG3Wd4jsnVfFfuTy5lK+sqFn
Vy+COek5waxr+6XJjgo3fqEVQUQohgO0RuNI21bFR5OOlEmYStB+TowUzPIDJQxBDHgSQzzQ+BjE
D2Fv54E9Z12Xa9vCWUD9SCfgAJ/FADloXXvI2x5hlCxJw25JS7qvcGh6h0AkmqjeaG7m0Dr2bGkx
ANkCaBx64q8obFmC7Js2AxItKwx1w74ak1OTqEOUfznhV5Ya16TBKGNUgaepU9mo1966ncv3Hs2M
Ez32EQtNeGJ3o3Nj3riGRx+TyMacl+60QLPoJ4MgbcUtMz/KoRdZt9sGq184rzS5CeYlWAUTONno
csDqMRg5Cbp0eVwGsojUdCVTczO6HMe9Lii1lgj1aifIprFl+TCQhmykpLNR0U/usgXggwnVwxng
mBtD3AtEp7L+IqFqkwJ8Yxa7DcHcJ+Sgb8xBvvT6TQVivlx+cGFxgIEyN73F+leOJ1ZX2W4ENBIZ
3aEfxMYhoZPG+Y2K3kHJBaFJ+CPZptnIoYtyNq96jm49jmQ84Ps6Kp5FZIkX7P/utpv1nReXNxAY
fvciYKl+TDNdrUy1jpzLgI0ANFs132l28tQ06qF3pO0XtsUHmM5/o1n+erCigzeZ4oIESxz4AMh/
CqvGr93p0DpDviHrfdrMUfJIA/iSpfUTQiSfZtp5bJgKgqPJkvqDcGYdo6+DoQHkHpj/kNae59R4
0+YPomYvQ2TemEL/yHLzWJX6PtHFHtHY31osO3AXd/3IGGl024OYhxc1YNbPHbi0rhFkVsj/gZml
Gr5avb6rG3phikh2X7prxd/Tc7QW8ablhODpBf1phm87PnR1E7tmjCpm4g6Pa4YgY7jc0JyCXOK6
8VnYZXuuRUrh6Zal72I3BC9gFruWjJJDHnGKFqRcPrtTot9XlkcMOFCzOTfQsUVzGiwF+ZqLyl5C
zqZ91vq5MEigbE/SVZd1bLEY3m6SZHk6LOj8BfKAAiJV18EOuWP6uXcS0gqMJIhGY9wWoAg3yJDv
LMPaMVO+sVvxBkaEqY4TE3M9l8fE0M0vs+QjfW9ppxJEw7WTBirSKuun61o0dKbJiAJuvG7OOKKE
3R86PbVz36C1jta562Iy7NqFbr8729HiTyMDDhTOlaCTYbZzf8obQtGf6yE2Ek5X6Eg0E1Kn3sfa
zuYAwZUBAQbshRGqgkQU3hN+3GQTAdTCcPYTKy6Mpxb7OTtgkjqLdQI713ftru5HSFy7sEhIzNrl
S7uE8/vo6T0T5VCqbiQ3Ii4716A7WE+4e0FMOmvmoz0um9xB9Q+hD7krnCmsuJMur+0yWU37khhs
Znd8YLbxjM14kDusG+YHcUcdO2Yk4nZ4TFVZ7sBtWoelN+DCySI/0pDOqiNqRHvtT3T6FGiZeuoM
k5R2IMsmuMV4MjxfVLyybTdErcIOp3d/0oTjCMcHOMm3Ip2N+En38Godi8EJUUYXHtNQLnhXcZJY
XDOgnTHrwDT13vAn+lhwajraLNNB11rdOHQWAvAH082I/fJabj7+smziB7ZR0V0TLfHkszfng/ln
KSQM4SJLEyRtTg6PtgoVDoRWjyaaoFoJxLAAQwySrWoJNsNdZmZH/iHZBpuHlz/r7aK1QV5JzgCE
bYr5e5nh/G4ST1TJhjjQcX7O0U1Ou2zhp/iqcMp5Y07xVkJYJNc2NW5IP6lsxpiuXRwdASEMHTt3
j2Dq7DI0BUIAq4LOVWymd9XK2iJHtgK98zm5tN7YcaSX6weWQ6TyWNlnj8NBj28f9+eMpGVtzvKh
bEzL7HBEd0sXoh6JonF50omDz4JsSr3U3qC0z1IoobHiw/SdXodugqSQM2m7NUyLdseG1PmQ5q0q
G5uOrZoNM3vtih6KG72i2or3klE1pYAesQWH/PiyrW9Ti3cZtgLv+9ZMl7WlijePrL3YxKSa14VN
HBKzFTBZdTng362SYYunN+HMWAuIG6ixU/XgWv00PsZDjBelyjRYeCSRjsm15ABOBts6ezvoeZ2J
x6GgC/tEs8pSu0gU8lpocObPlRmG8sdLNExptbG4ODIjEM53tkPzCmi1OxHvqHM2+qz1UuCunPuq
vNBUjOdPb9Gtfp9betpu+5YoPXABsmbiskxU7kCISfEdRe5eOr2Kj2ZFXufcpT2vNA13tSRB3Xb7
kiKuzbsjsdfzHl5VB46WtCIAJzabJ3HunAJBVkWABFg0xGs9GvbJIO4xiO0uczmhOvrdMBhOkJFl
tm+tpv5e4pnQmVFZbbhvKqrpTTaLLsgNzUtuO3wtcbT1Im14Hcj9vqX4iOllytBgcU9aJ923duwt
+LKHDiAbVjSKXwyl1LpF9cc2uvktnunHbJ1cOfohak3zrU5mejKkj6wxydIgoGYMfel13SFvl54K
wzEY9mJEnM6IqxR23dA17nJZNlBPiIsNsHpx+8TNmL6GtoeZ2hpNYLVRKGP4Ys1w1UDWHUfHKh/C
cnYBF7nqnQge+jt42ATeV9uROIOahbe210xCfW2O+AV9MW0/eJn3nNaSNGNpepStjSroHPcQnhVz
2EROHylqium9A+slOV2B6SX0xJGVe282xVDiQK8ZIWeuHT+mpjN6ZOCNozoVlUGk8QKClUhXW0cd
VxnwzA7IfF2xtWw7aYNYZ7YQsIKweZemanCiyMZBl0sfAk1CSKQIuoAxDDeNR+rVeUIEnx/KQqzd
Ada3YvsPOzeYUqy3sJskvjdSOXhYbkKMtXSM4u0/KsbQLQtotWH5Y+In3hzN/GSJpAdiPBq18SHH
fvePmukSLWO+cbnEx4mdrB6ZSxDFmqVBRZX0j5xJOwgewqN7EFiYZ760nv6frQTMato6e0k0D1yQ
5adv039JQ//f2FLWn/L5nwSs/08ir2wmzv9n18lzRNLV3/8WdLH+hX95TizxT91ydJylrgeo5L97
TgQZEzbOEcf17P816ML+5xq1gK9LCMvGy+kxl/130IVm/NN2OVxhVXEwgXFj/N8YTtgE1oHof02g
KQ/WbyQsbC1r2pb1v+tS5cKvkKfhgzMs9JxxNx+XxbhwLvrWgI0EJCRShOQg04vB+5TWwMzQrF9N
dxQvzuKeCZF/1NL6IJbmjxmJszs7t9JyP1hRD2qIwo1BC8WSHtgH8m5xKconazzhEXlu0ApzIi/+
TtgLAShztiu4SfMntInl1paDTbR1wtjU/QsEBwZE2+xoVPwweeQ41Q5EgBOf2XzmRfJSl7AcYmN0
tqI3rtOcupwV6q9xPOZuA9ig+CA4hLU4ZX6CAcjZLHL6LFuNJGd4jkjp9Iepje9BXdAVoFlEAgSn
lrR6MKG/Jgb5O8QzP5QKOjTtNnvoP6ou5Sxl5lcP2Q4vK7onCdd+s0otYMXGxC4CTVn1rnbx8Q6s
pnGikSbOaGKrIFXn4nlCatm4/U7Pte9mHa/Wk0FQI0mFhQvIh2hWjr+gDXMddp+nC/gaNgEL5HyB
4mJs3TPUzCpOXI7mwZ2JCCBPjPjdHJZP8pDvpnEGSuS4r4VibQyn/n6g8eHHbcu5yzM40PXdlwlF
nbXaAzRSelsnG5+09MNWHW1XHbZuOuvBoMC7x255J+38Nq5zpnz6tyittxwsIv9bFeRh/sikGM8h
fYAM03UZgrWwHufkNmeHNTxY33F96jzZY1r5hoM03wzEbiXe1ED4uyheyBxZeLjz5ap6u94aHnne
qarfm8j7A/XD3LvzeLXTBEq06b33MbwSmF6M8ecbx6BktCrmBHYR7WKOX9u8XKFvuckK6y7e3iRS
jAZoX5+SVFsIDmFKjbB7hwDvzkWftnWMmVZaytvtZQAe9KdRdfGpH4zPCsMXRKcQHIYcro3spwuB
zo/mMjuET/7nAV3yKhdje2WLTAL0Vx3uKmdvteZr0XlHRNpgL7Ra525x9XPlWQxYgLWG1VieEgsP
OSLkax3rxH41kPRSc6UJ/c+H3/8Wrn8AK0MPLMsB/Afuo+7aag+CMyhXxAJYw20ReXawlMW3aplS
kM56MuZqJ505O1QI3DOa/lF1spK6Ov0+Q/EF17PW9mgdYX8k6YD7k2e/D+g/0+0yK8GUT8XneZ4t
KAQy9wUG0VNjI+9paB6STQt9MloT5EKXSDePVs52IYiO6dyCJ+H3sZYL+SK2fs/FjkYuXy62NX+Y
zdyd1a1cwooJOr9tFpnVSRsRqJlTpm+i3sgY7d2LPOFT0L32RNA0XXaBCkGr0KOPyaFeomvbzRrj
OwfOKUKJHjOOUe+U0b3+/qa/D0r2a9my/tK/X9tSJr6gy0TUJ3mYXrFcWJL/0mzwyKV4oLERE98R
Fid3/Yw8oyhPv19mNhCABiP+Ni1sc+9V8rbV7MW3+5jTLWq500Bn9ATyaTyF0W0K0tslLbpjjy3c
VO5V11encX34ffb7EAHODhgq40RenM9RQo6tYgo76swZ8OwC3K/PfvCed+CFov7URmRE/D6DmOO3
4dzsqnZ+6jLi+BiY4QePoumkzeZu5c7Qroi+Q5qVtID7/vT7kMZmfzKsIOG4eozhB4Ky4GFev/t/
fZnpFiemaloHnU13Ql6M4l0PO4jxjWjRbK9pFOB2vZRUDpzXADHWh99nv5e2srzkZCF3oFxDpxCP
HI2noqUznYX3IczoreXYzSHlg+37+W+ahfZ+drGACzPZzdoAjiup5qPhPBMvHe4Ge3qrepew3s69
MBY3g2RIjU2/yLtIMzhRN9bfJp1bbHzA2n1AGdNmESC+Ql1Jn5DSbss1rG/V6GVnUWl+5yXd4fca
/r0mLK1Qx84uHutYWSd75Ub/PovcvAx6YaClGFqHLgK0q1JHIYWdsnXsC3r5qKAFuz7OZQZ2Nw95
apRq12pr5yruKNTEOLmnyCTDmTMK+oCwY4JblNzV8cRUHjB9KWro9CoWJ7JmnEGjtra5DGV+iRk0
0YhLxl1mkninpYQQEEWn1wTAoVcgJjsy8uu0PmAgGAItjmrq7vKm7+HvmJJZUElooV/fib60b6Rj
7kU0WASOz/B4m1knHlU/2319l4eZe6x7nVhGxfoZW0u/rR3yZIhyCAyhVo7TIH34bsWW/AF3l5io
G7wFFqLD09tCOC8uEsx/fQVs1j3gxr061ZjeL4b1E5V5elr6xzxlx9AQ2bS6Xe6lDOc9uRVkXciI
pmlt2AH23QPHUu/vSA+YXvA5QdBxLnvMmMtyHH+xiUysA63ig6Fln/wJLYhseWkvx3JwEY526oqQ
JZYTyUtL7Xe1S26EDRtfsTOSygwMJg2MuVR7+iTEpWSxX9kOFhlH5Nt6oRLKInVnVGTbzWu2TGpo
NLZ6F7i+Bj626Dk3z5kvnNvVDsi0MWNwmj9bCr5MC1IE5VXLFbjoBF7msmWzntFB6fI2Qt674Yxr
4tEXEGOSU5/loKgQiyDXaAIG9AtQhogURSE2FvBaZQRXfGvY6XNEliIRye1UysO0WBxVK/Gla/ne
bK1g7ic+tEUS1m5p7isVEun2zEOb+WkAkbNRIRlRNUGKTnzuVmxVaLArWuYLsU+Etg80FTKPrPFo
fJhoBwYNsRI0UA42/VBir1iA7AZUWLGGYsP80KExH7Dt3MpOVmfTe9M7BGhTxTGQ7HE/1UfKPmUH
iY5QVUbo9QfFTNMNDY39MohQMR/oLV5bkZv+gmKDcBl17ZlPoo0sIRRsdAYQWxWNBD/rxCWWobTO
skCEP6wNOtVeE/A7T+hzDilJO6jkmhuWXuULPEL0C4aveqQdy4z0qGBz6inkIxN28a4eexZ6ARXd
mTxiywuIWzrXCINGgE9jRWiPuHhgdNyhkc/0RPNdp5S9Gbg2N7CZfxLXsgKLwdFZa1zO93TAoYzg
7gqR3JKYuQNoMlzsdpq3mdtB32yceNfDI9lakGh2zuDdho1jbQg01di3y2k76hO73BwBKmgd4zjX
VoEdAe1uHD94nfsNASTb1rFAAuG2n1lYfTuIuWQprJ1aYVyaZ8zUX120t9zUZggvD6yA1oY0luPS
9M5BwEHwuMdKmxlzSYkDj3i+1ekkbvV5IHeUUJ0lZbWvqmuqWc/1nGR0S6X+J1fuc5ZH9YM5Hbxo
AcFUM9UqUCsyXwdUnzjxqmyw64MKix8Qc6v6APKFHuZXNO+35Ie/VHE7Hfn1L8gCJi4BItXJxuht
85hoxMBXZXnJ4v4QjtaLM9GFspzsM20l83XagwtlPU3AkZAi227uepzlmBEKug0JbZdmlBsz0os/
os8v6MW/ZUcTXovUGIxNfBG9dR61uMXfYNjb0jWawAXFpg3JYwZcswvr02BazW7OxNegx09N8sZb
IG5VT1b94E4vbd3TxGryV7sDEBIhg/Ox4YzbMc276+9DlIz/fvb7ZZh643GSFlSM//x3SxJJo5sr
nTMhjYfssY9ISAlOpPuZo3x4QCU1nRampP2QgeTt7indkiMbxls6tk+Jp+Zr2NQn00hlAJLwTinn
Y0pj4jWEeDCz9erPB/2arQ8m8Si4ABmyxkXnSiIsOhZ0hKm+EeV5s28nerYerHZ8GNqn6y4zctk2
3Wb9J44S63XMuu9x7oDFm9Zb51ZPOjrha+5SzwmnvHVt9zNXhIdaqRyDsF06VmH7pkhoClqGughu
wAmwLE1QdCOg7LJLlZm2T/wHUQVdYBTxMavw/ZQs0pvOkR+oXz8MjOZGnj/oKnxVTnoLIQ9dnHcv
a9Bo+ISYqynzvZGcMma2wjtaoNkN2hJOW1lqvocFqklYxOvFDMAQL6/CEsWDJunv0M39YX8ed6DP
p4tIn2CTNTvRpZbvlXBru84kmDxjmt6MX1Pj3odpr8PhQh2ZPkdgxM8kRd27DYGx2fxn6lvt4JoL
AQF16wRFB/oMQPk+Qynqa+5CDZQShqRFL/DXkhnjEGSdu1gCq04jutnD4MK8ta8xY4ZrkZY91OUv
Osbz3sEoBGjg70K3+iajJX8covyhjsLEr7Sw32IIf/OWzIXJPlgBireKNylkn9D3hATfj+iQ4jF+
9jqBrKX1Jr8s8+/JMv4wlkhPQA7g1M1KB3xEsBTCHQZWQZF2txLdns9Ia9zUWK180tPwvnAI0prF
BoJrqVPVWZ9pGgc2GZCB8vKQP7P5nKm1tqbBBDOlHUlpmz3KqF1uid3YtEnlcXnkejAhbzmh91tT
CJMtWuvkBnxzQLFmH5q2PnPpfpqVkkhyasqsPHM3rqqejclIUMRUPm8YCjq7sGDaD14wuOGOuQO0
TLI1HG35sIHzByC96eeGF29a4wrWQgKQ4a5Hf3xmOm1tKrN0fVFMQIoscWh4eVgCjX2WE0pkNG57
AfDnJ2Qr7kuv9ckgxna/5BeYo8jl3G4+aMozSFeJzhCnkPck51BNgenGGhE/yC+QFtaka0HjXywi
YxAdRN4wbGfNvdoMNrBQoYCGX6gn1Yl3Md/0Td1scEONqG2R5Mw9oygZMwcSg3ZDU+WuLYB/k7Ug
0oSIBP14ROWquPXsYx153VEOokJ/nHFtDFhhK0ZUeGBcHMXISVpnUdty8Y6NjL4nXaO9a98PJIqg
ZLzBUv041ZA/XZ3ocEV9WJUWla2VMF5pb8yIFZzI8XOlkU6EVV3uqIciIu3Me8uU74uI3T09UbB0
M2FbMS+SAnCupeKoIm+ibH4gsWbNoTA2Lis7ENI5IpZcHOimRr5pg/YdU3TJrcaa3euMCe9K2wQ7
qjDFVBWwVlly6J74o6hjgBnGeb23cnIHONzy+mm31hK6bnJAVw4gsSR+ukSas0FV/0kKGNPnZWaA
NdeBG0LIJlJJBNzrBAkFlWzE2ZutaqsJ5kyRlRzRLr1JBLl/+QuUbeWDGorhZSDIQ2+Sb6jU8gKz
d+Sbhje5/KyPWeMw/1CNuGCksjY9ZgKawd0GxMRLH4qIQLWh8oVJ4GJrHpZ6kX7U6r4m5LuRlM6p
CbXjXBmU8KwXIWxYV7kx1yyajbbwiBrrnnWHX7VxfpJygWg7hjUB7asuvMG/nGSWdZpi7cUYsy88
Bs4LUMDnit7IUVFqbUKLYM8WbfyzCcbaM6cLNqoEQWPn+i36BmLpR/D4DfjmDK0dU1hmiPX8k0Tl
vajM7K8+EX5Ca3J6dubdVCGCpbEp7l2eBQrZ+5Vx83gohaNO4O+nk9BeOWuSlQoLnUwEfTu1sG2N
MLvHvS6CMqIiZF6zTvyHGzedmBVjRVLSm2kkTB39eML1UPEr1NzecJ77N1gUIJw0Isu9kehxfZ7V
YXDmd6QJNrHa/cGYZswxq8ssjwh2GjrqLhZwZlo9VdVoeifIuNqelwT9fMFiUk0oms1Z/S3VuASJ
PQ17NV2IehHn34eoMf79TGDQwqqoC/qA1bRtJ5cgkLm+lHnxQ799AJ+MK6jt9mPef/ZTl5yTKOgz
vTxVErP4Spz/fQBDVQR1zPLhMTogLQBhqZMiTHFkfXYR7zZR3fmNpUMHrzgMiiF/XjLvFKc0R8qE
pr/nThqjpowwHA8BnY28/UNtGhIYdhodwbOVk7tlT4/LXB6csIKlVcsOJqp4EQ1D/pBp2A6F1bRv
VM4owRsuFLcC+1dt7Lt2joL/wd55LMmNdFn6Vdpmj9+g3OEwm+5FIBA6UjMFN7BMJgmtNZ5+PrCq
p4v1i7LetM1iNrRiUSECgPv1e8/5jirT1Ic2mtz2eCYHC6AoE6BbKH0zPPfgFVNc4JsM06PJ3vb6
8GZbgTg6Q0wQPLmE5GhSi+OCJz89d94nJ1hOqzOWYV9KWFRXgdFfgMmMNU8ukgm/gQu4DZouIv6L
zYcIDcMn5Rb1rtkN51ba68My/XBXQ/MdE386vWrKYe6yAGwwxm4tct8fF0ghKK3CL1URazdZL1Jm
rVH2agx2u8topeyrWuuR5tbmMbL7d1B/xV0TixHSbHEEbJi96mTZHRcUES3eOjRs4aGZqSyQhK6m
YsGQP62/Oe1a29edvkm6T6eR1bXJv6Hb0C4xmxU1p3WPWlRupFAXUz4UiqQhaAmVXjbXhWoH2VH2
3vUIO7Q+/JGXwY1pviCC71d5a+GRD1Ok+sksCDloSqwe+Et5QEq6Cs69YLaGTx+nI4NQr5sb1IPZ
fZfn1a5PAnKPop5UYvBqDJDeqh4pVczZtU8bzRvd4p2DfgWr9EWaNPAghu+CQDs05GTt4uxTaeAd
6CUGwNT15GokTXKt2/hzmgJ5VDlHXQKRtoajnty0s/zCSfOXIanv467UX5FRXxZZX+px3BIFgG1z
KLJbuy6BTg4ehHbxPpf2vQq/m+gTr4ZFsJf2nGuEdSEcYUbKRHIZqwcmpGeN7LakIqcq1x6JRryq
Fkg+tR8sjm+2G2wQzvl21QcwMbX5MpSEaTRYhKZY3M0ESd6lPVNdC5zrHKRnQ7zaIYHNg2RxZkDP
7IKJXOfq+tYJJgalbnNMRO+XOfE8yvpmuOEXUWL3WFISGYQq76O0o1FVVlvpOtaK1XibU7i/hTPs
DZcqoqHDVlaZZL9Pjt3oRns3GtcjM3mkBaiKk225yrNjuWAZ2fSxFT5PwrR25DuQhbM4HACX7mWJ
mIB3aKi8rBHsSSHtAqno3o4lfm9S0baV7TRHwrLEi6bBFkV/cx+bmmC6b59aJ3qsBMAJSCXtxiFl
wheDXeFGWXub63/9/AFm4AP6rgOjZdq+uRVttAD+aMY+Oo2avkUffyzpbN2Vq1+95K8qTZJLIsZV
+0UvDkm9PDe1RK9Fwy3R25OxFHDtmQ4M8kV3OJoVudfStzh1g3HgjScrOPhiJQdhlvkhT9cqPZc3
jLJL9NrOc5y/warKDu6whCcRdffEvC8+k9zrXBshE4kpp1Gfc7tRhK9hQ9spIMOz1gYC1+wPSZfa
p215m9jqTtFW6YeQM+LSVfvGvAYxWdN0uB5zi2gGPOt7zBIWsWQjVqwKzdhQJ+dxTNTDaPEwSaOM
/ZZzjnKpMSt1mNKwPba1zmPRY5RIUNrZ4/jYjhNbDYyTMsIyOAXxcbIY1+uCNB+8bTVyw7m/JK2m
nmTJJu6o1k+LXCNAsOXj28GEvV18hsaNzccGcTs4JJ+BXMkdjN6Lk96B/3dauq+Ib/agYVdQNYaN
VDvwhsMCXuQBM+FW1lO4baZtysKPCBgOdojk3xNZAe6WatdPJZCByK11mij8ThE7Z5swLsCTzdUq
x/m2YuBN2nNM6Jcd8XrL7gvzbu1IV0oKrsicshUve9eFhnFlTX0WHYXYvd6xS+MXb9j037Iu+rQI
6sX6FnJWYDXcofkivGq5sGkNmyGk5Imj4VkPqjfNaIx7Tjct3c545RvzbtvFrgmlecknXJU5Qwyt
bAK/WuvwOHsH96g8gut5AnqaCxzYIciPOseDJ2Hl9U3nYsxJonZrKk6rlUGC72Dsp9liO6vT8VZb
OQn2KpJu6/vcKM46cWdUbBqgyFQ5dz9/aGaKmEWnPpGEMXTEYG4mpoVnqdH3t05OYrziyGaCFFt0
Dmees27ULb9BE3a22wTPIHh5LHXmo7FAMIgw1Ztzva6lDEcCBFRk3PbEH0wY8tC35N1XzTlaSfvO
dZ7Q2nzvdXGXt1CfUamQ2mbfutVAHlybXRrb/aqWwPYLI8ovJaWmNyZYc1hEtIu7wLHplp7mXmE+
FQbK18U12Z+wAo3O4DLyFBy35+CpkjGMDHGqDext9TihbyCGaB6tU067xLKijm5yum+7/ikQ5Bgv
mu0JR7eZH7nnqXPiM2iMtyg2n4yU50CTzejzpuacUMfwKrP6rh1oUJBMTa+KvHIc8hA3oSBPqCdJ
hMBLVVObNvlNpZr2IBmLkE8y7KyhuaLr0fzC7sY9rc6tIMHqBDHjPLuEmabHsdbeXSwuHiq4Q2Tk
95oO0lNr2lMtmRjTjULkuFbIUzZ5muxBXCdhfuDdPyBhqFGDLuccO52XtaEDoDpNXh2asOBzh6/9
ErW7war6Q6U11U02GGc0zNGakWckWDpLjbT7viIEJjEdsAS2Pb8WfWaCyrCKQ2zZ3Y1IMQ40TvKR
suq7c7TV3YhAPp3cOfxGMRHq0tolThTemRqFVTrL7LFuh8ULQTc9tx0dKYYz93VdTC9vjpZVn7Ja
gCXoU3/XaJY4dr2t7cgzEE/Kcj6TEmqNEQ3HtmAQJlqEo5bB2AGf1KiOiK/jxyKNEMDosfUZcs1I
RKeVVU8dbSBMj8DVIj+wiXyuuotlMYFmeFa+qLZ67Ain/KwN6xzb8XTl1NFvgsF8bxRj84T8hvMy
uqYfdC6ZWHgmtCEqPauq8s/Fq2IuvILT5EW0yu9i8g+PsRLubkJq86R6z14XuDQZ+ifRui6dX9nA
dU6tTZ8bqAlcAmDyLC9ejAbPj7Lnzyab7vSftpXGMi4iwko58eSRtNXGx9kKofvGBA2nuqZuY+WO
noFM7RacN3s2OoExT5zvkOrfgkwFz7hQHc8W+qm/1A0Uh1HaXypWRxTEyy2SBHq3hpYfjHnSNkEg
XzREUF4H2FFbs0czl1EsQcskUDX5g0VQQmuCsaWVT4xbyc2aSfbg7cdWVMdEb9AkZedq62MzYZjs
1Q+6iNuppm8rpY0RzKQZUAOOR1VMxIUbUVsXE/V6Dc850dh1hmOYRRCeSd1kYvBJdANpN1hy63II
/AHd0Dbrhu8sEJ1cLjl3cLWNUHGnPAMVQH2t31XrXwlqodraGuKnxH0v7fymgKC9YYp7QdN150i7
AVFs0pxjbG6EYkt+xLch18ItfYvvtK0fdKM/GC6fJkbj6UfN/NyWX1tpEU1KCh1+cZOU+ogTOBre
spsvodXvhnc7igv20TVmcVy+cyo/zPn4LFV+j/yUnY161Ik5l86UR4qbEBCqgoFFu0rA2VpPqlaR
WGSrVIS1Gw4UkuxB5db3CTAgdJqvbEz+VKqAhHpGylVjfOVadqVgHDSV7aM9AKTXyNfd1KMReM49
Q8DHjkDbDXHKPkHK8Gqq5QfpgbdW8tpo6q0PRYV9dNxn9FcKJ3tt4wuRXButdu/1nuwB0e5KaeAb
ZxMK06/03yg2mCXp/amS4EdqR4WnbLbpmnX16yJTBpMZi3/82aFl4+2jS9WY7XNYmHeZxUXoyTeG
MafZ4HAa6xMBwQF1abjSRVNQ2qkyMkJzPoMkLO/WmK0FXvxOJO4Hq/GlMbrgvKbhVH3Z3k4kyDs9
4VetAAYzP6nExG2eT+xbARZLIC+nAWSsPYcDBan+1oUuTcbEuvZDujyMQfKa46z/PnDWh/4V3XJn
aNw1OE/ziSwUbKIPWpbbh8bC5pcY7m1Vx/O1yKxVAxx+0WMCB2Slk8BlXoJa9SdXriTplJp/wmHj
A+HBfGSUYtOq5GvTUJkgRx4qoe3qLilvl8p6JjU8OpvsP5soxUOPNISABIdSPwSGI4qUoCq4TXSm
b+PIxPXYJ4kHJSojTY4DPOHrG1PXy2012oQZdbigARXMXh99oMom/6cI9G3qjoekIkJDVOeoUS99
EzN+63F84ohawYXnPIIJzUc2NRpOwTwQZZIJkhtbPGzzSH8TQhJZl+8hwpntkvl5weO7BF1/INvw
0aU3wCQPFb3NhHhjiio4M1tYtoGgwc/kJrmxk/H3H1TFLF9Ng9j/9gstibDbUVB/CEJjeV7+83f/
/OWpCGffzEc+85ROB2esvsyyQk9c2SZ1itFIiilaqH0e/ViYFY5lnuzqngmvmt1tq5AJ6dFIhdjn
b1qFXTovHGaHwLWTft5rpr533PhdKfpgHcIPagGCN83AojM4Yi2RlHrhdjGZtDtFnF/MwmDZj9pH
k8bJiplBTqO7NY0O0BGYZaBeQzFY/IJ8GIOEZhtwPDvVvEltnPkLSckOC8gG5ZsvlHsUtGNQeBIv
E3T1h2psJq7ufaUTfWe07l3MGXNbEwUCuwE0n4mF27CLz2oVRvVmsSvIkvPaxbkvYzuk0d42GMaU
8uDA0x7sGW9NFmNdlSEU0wvL79wOlMSomt2o93cq7s/2jBU10rHbdNm7TnrQqTBz+rTNg4iLxxHx
xh4dyYF4iPoUZcjKqwRpdBla7jHX4HqQ4oAXKVF43PIxu8RiUuQakPWAavgk8ARwNq3L3WqzZo3n
Rme5Ac+As2tqvLkG2IfJveYxeoTIwp5b8FO038zABAoyv42JYpmb+ibIbpGCPxtJ/M0SaXWddZZI
yPSPK/VjI6EeenVWPIxdRXrw3F4DkezaBRrO3Fo2nBoqScEgNsrfLTVfq6p6AuAIiqlskc6zIoPJ
f2eQ8kNfGGoxzDBvIy17MN3ws7C5ZyREMPHVm12O8m2pGZilZMnTgHWzc+9kP6rVGVBFaJGI1t3a
Yt4WITT9YenSM3mC9Bej4n3Bk00K/EpuKk0U+NJNT3W3qfLO9fXByfdE6jR0KdntWvT45D49hE73
AJDji2PNrwZnTM8lC9uXBVCAIMHjTISAHTwCKbkmo/ldx+s6wsaEVGyemffQIYrM/EtSkgRsmm8D
jl8o//FDU4O9biu39JeOqQwyzdOkx2+LjaW+IX7eQiRfxN1D6lgbTEDxXVHWfpqLrTWGJO+iL9l0
Do/sT3no/4w+9o/y2P+4Pu6e/vcvitn/+PWn/48IaA04QP9cQPsIke69Kpvvv2ho1z/zm4aWMKi/
6chElJKuNJWrQw/6jdtu6NbfBGMpHZenIhBQoW4tkDBF//6/0MmiblKuKwGIIb/VYVX9rqE1/mZI
acFsX3+UTDWM/46GFoL8LxJaLsuxaCLRzFKOlAKeDr/+B4oSS6Oo40Yr9uOy3ASW8Iam3LjgH/bV
sM4bUjyZjVvvZMO8Z8psUHGqelTlcm6VvSXUdrOsAylsklNbeCvvAf7PhfSvDh6Ltu0IjFLBWOzD
Rh5kmf0oNCZ4DB+8aKi32gTLjIRSzh5J5Q0yu5SOfViMzK/ikaNDWXgJdctG4cBFReoxFfBaTLZT
jCrfhd7RLDtjTB9qLHC0qI5585hifk+r/Cs7F11rlpY8ZlQRaeLg5got24ej5A1jrdirgHnmeMuK
8Fsi14xhwYrqZN4cV7CUGEYKV+46+6FRDI6wRhaFOCSZw6SDzgGXul4MyohdFmg+M/4r5BCvRXBf
ixyTPQGe4VagQOJYuZuZM8aTvQeEdC9EBQ6xfCxcJtJIWrY2B4xuxL/L36X1KBZb0AuVPNT6uyIH
pTCI83KNexwlVzl/IBnxNY2Ngv5FEd8I1qnC+TIzbSfQgTQTYk0QnjyglhUzvT7TOeqk/pQR4yv7
wRLBKSMZylioZAIm41axrxs0SNpgY5KKMLRMa+tFUfvbhDlyd1VPYyXZl4F9yAO1TTgzLwgLtuiB
sC2b3WvcMPSri0vEqH8zj9Vb23+Uq/vP2cGyuejpgBLrATAgFBGMMRZKZGJiK8MzsCtojfBszT6I
pLwbuuJunh/W/7XemvUPzoO9D3V7b7QZaolyo3EIUq08dnX4KRNxT6Dc6/r7By281rb2mtLLF3V3
jQp+L5GTXs49XfTAp+DcdMxBNynDypnQRC5Smki3ycQTJFnH+gMyhqLkMEEGGzdinuhM8Yf1kufA
0bziyY0htOjmHpe7l6QRyA5q9HUtpqXl9OAjeRzGtt47NipjcVyfmB7yQARJK4FN048bVoIdEwoP
uJAvFT93j7L5XP/5psAiaRaeMWS+bE0qTN5BnvewAabBmA0b9EKnE/mhz4kXWhVHmuEhJL4jT8UB
c/RdZ8ibgoF83RdfbToebSAP/eQ8GRStc91tbefsJvQteCbSmjDSkWfCmZ5rRewjz8dMiJ8twGLL
Xd/lfo8SuMG2Y6nwHGbc+Yg/4tApmUtQ4+i18nzxmKDtZJdfsCtZG6ubrixcuxigSBdMfqb4rIVD
1rxA9s1d4VO6lMcEN+/Wu7be0bgLoBRZe4gGZEoVMHA0fzYHOqKKY0O/Xe+Dix3dAWg5TMhhuNHK
OWKj3uF4ubgR87wq2s2hfbAM3m3yRnk5enN9ftQRp+fjgLKppwnZ6P1Vytw3bA0/Cs97XNEYBc/D
u1+XvNqSr4Vnh5+uR+W0f7DmfruU0TmI5S4Kb2aOu2QgEj2rjold77Bn0kBdeoKm8efwMuCUXr0x
Xg+Gu0+ZGHG0/xrg19lP+N2T9sDK/NkGA5lZSGukm1/CnPy3vCyzbR9E2wwLzangz7i0GVGMQLmJ
cGxbJsmWmGsKntJmZ0TBwnSK6POy54xqljcANCeviWAmunNZbIeQQN4BBTsESy+oqltTUQCoDjVi
PX4MiwWyI2Oit/7ewOBwYYQxI4L0joyIaI9IOdoxSb62pvtQ5EwzlCJtWoxmSnaYeS3XKp7VkHni
XACeDFnqW4EIGfH44Nh3KNdxa0vzMLSkAhp6LLYVKqG8yvqtMyERruMISyAf8ud1djT6Ah0SEAY1
JwPQYWBA9Mah+CGLHESwZl4zg4xNTUTXUA/eLJUTAha1QGeF3CRCsN30/YmDXbVzF7mFplrsTax8
27iJ3qC17hMNOSAxwj+I2aV3YZmMVAvtMGStRV03fmQtajrEerTkpmBLwxI16MwKjDfym7F0EmN3
+DIP7Glhm3P2wbcfq6IGP8u/Nrm7qra3VWQfgLYyDol3ZZp9yxvjCNEAulXwWmUhA5vpooNewLjI
V4KEKDlqOB7/UHLc/eZ4+beiz+/KuOha6oN1l/4vI8zvu7hJxostIZ9QFvy6i2uxcO3QBoTFEH+3
QkfWFQRSD5sJS0Vh3qN12DjDB6rFbeAEPnq7v7iEXymMv12BNKQupcHHFz+Zhn+oI4YparNczKCv
ghmLGe70EuMEr0eGdO0UafHHX3zkf1S4ODorkrCVQUjmn8CaqDWHPlxUuZclVJUY8ho6BkfZh1FL
v+q2dW8vMHHwaq/dsXUpKVJtP7M4UHPc/+trEb8CG3/78CSC0tvE+GQSK//r1++2IX6SWJZ71Cic
S1i82dfntLobO/TNJKLXMQsMJrpSIgt/zCLttKQX3eqebTO/gCdmeVDMRO5blKOlOrrl51ysEeC7
EUlRbND6i74xb9vLUfMxku6D8VRlzk0tOcYZ9k2gYS+wXjqDFgjm5LoTzI2UdQ1l5gn7QzNJH2WL
annTzBkWI+nJlhT7FrLwgkaAhOMCGY0sSCKzP6ypfqzc01qKhACnBj7CWrv866/MEP/o/oHqdS3T
QDMj1ur3j4WnlUuC0fsU3Zxr73HEE+MJ5aSv1C6KKDvW8o1yJwve0+pzLbsw9kCmgO8xMzRLreTd
FsZzkpv3Gvx7emnT85jdV+jIGbziYYafiJWx/G7uCQRckYDWbcvkfd3PWeWdBBBNvnFwDW3yxbmJ
e/pG/CMYV3D8Pg06lF6Ky2yzViLrHhoCPxuoG5Y589edf32v7EXzEY/t9QqayaCe+Kbzqvb0ly5T
x4jNmdByj1CnY+E0qNxRHhRfRzYx2bIegtSw2RcrU+6WzjkWRniuhvCcMBFrJtuLY3lQ6NTXn4N6
P+vqfX0MErZMDMf4g7hbiIxH2N50sQcybZcBTMtHaFEtLTxELCYykYzsHsa1Rqd6cFbK3fooceeD
ILugDMG2VT66Kv2hVbb3s7I0tFNjncJJ3rgtOYcsctnii7S/hNp0oNMzbZqakYdLzZJDt0uzH6NO
x8k6dLN9SGZK9mlPkXE0aG5dOxBFvRDEeeAycWfnaexYiVSyanU6PzZtHjB3by/L81p318ym1+IH
l/VGi0GdQORcP0pDMdlnfsB2v35TguMCK8qgWno0xQeo4EvXFm8laCMe3nIRNxqBmGGu/mKB+1P4
xW8vuSuI32K1oZT5icP9wwpXGHSjBr0s92tZh0vijK/8MIZAS0mIH6oXrnPMPhYr3K3fbLDvQzoZ
A65VqsiAr7f54M7BCPEnGfws56aEaELW5T7UKFCp8kx7NymUufm+fa3RJ/Yzw8touRlbMB4hGhb+
4VRzbky69JrCb9IN23/9Wlr/aBl3OdhIC0imZdl/yhIZ3VBP7Z6NhId5PXFMs72XYEzLbj3s8LyO
xS7Dk5dwNOuLnMFtfjbFh0o5pEQfG+UWd4nRbcfggYH5JaOCTifuHcvhz0WnelgXmfUEBWjdV/mx
mnF/Dc5OF1fTbknwEMf1VzH672Z6uf/605m/Enx/v4XS0l2XdcdwjPXT/+EWWpUWg7ifWKeT7IOc
DDHbR4U5MW6YGIeRPBKhfqKe3TgctHigeaB68d1KjVs751yQ8I7Omh9U+dbsweNb2aVmSV3fQuJO
WUpRfNf5X2Cpf25kf97buSGCxVI6uq7WD/XHi85qSzYhUoT1BLQe8SZ0BQrQyEjHe91o52LYpvmw
XQyE4dAfnPRiGYWP8u9m1SnY2Q0kgKNmO5w8XvuYLaOXV3XbTB/xlwDVTsyXvXDSSmxWlPYBqqy/
7lc/2Y1pdIUn9FyyDM6LQSQ6+2fhy45tSHIAXSxoVByhKZH0SHhpvMpEjE1o8P9KsZvL9nXdP/7i
Nv5q+/39NjL/01fRO+kyf9o6MrkEKehnsJ98C+txYC3LQR+yypubdb/rUi9eAdDeOAqvaaD3ZOg4
1/Wdj6iXb2PyZd1fFWaNtV3Xc2b7i0tcUyb+7qYhboGmpCjL1J/eI1FVXTMbXGI1yZ/HEeoYj298
PRauZ1BakewdGQz37LLqvn/WaZw5LXGeJoTi6eVnO0CwcbMEo6xYD0kTCj2Scfx/fa0/n/pfr9XW
aQE50jGEhfLuT18nAqsCXA5vhRWdl856KNsewSN7VMNBi9V7DGF366MXO3sDkJIFpIjkpOtaFKTd
jT2mW5IG/mK1Nf6+POCiuLvEGXJtpm3++tSPNXaauRE89WyifHCCLWjXQAGsaR+E0O/X8zZP67pw
InMu72QdrpKsv2Cq23//rP16HX+KE6mRE+e1QWmXLojO8cLaSuzXSAxNPXA/R2FsyuTbWhIUMKPW
/Wt9EJUmD+19OrS+BRkwdW1vfd76uN82y9cyvYDH5vffMsHmWT457ceEIK2bmdR9rO+SwplYV+0e
vSytceeGka6/voLrhx14pAdK3F70zz8fhP/f2v2niZw2a+k/b+1u+iaNi/d/27235S/d3fWP/dbd
Nf9G6bq+PRavjxD6mgn4W3dXE3/jtSfTwmWWRqtWWRwK/rO9C1dBmQyODKLSObm4rA6/t3dd/kJq
I5eesG1BDNGt/1Z7lzPILwsR5yK1vtWucrk401LOn7a8hCwILU1NrxfutynWenSMAjszJHWvqxTa
lgZ2Hms4s6BSv1CWpb1hfFEdM/jWiibedCnQB8pwW+vyoHcDCuA4OOoEs4+GiXsxZrLD1v2JfvkD
sRNyU9XAwXNoZ4WE2yCBHkiwd6f07DQ///ZT31gfpps7x7rFXNa3prENRf9ip6Ds0JVLsCwSVDRs
mLsJPwjgKcAGOpMzHLqfc2JwMLKcQ97UiG7D4jCY4hGI0NlxOsMLkrqGps5kuzDip5SY6o2xIoNl
MzWg1dYxp5XsUoDXSPzm4LzMZxFp8031ZFR49OyJWZQ9NgjmxvwwkGe5aTMX8hBT7RGpH5eSrHKh
CT6xZ2SO2tXoTQ5qPg169GIPJLajhnxPguw5lnxKOdyUMVOkyGpvQV1fw7wYT/UUVFezCB4S1e+m
pRE3canBNEhldpTpc8Xcyhhi4wtRQOgBsjrx2hTeUaUpdzNX2jlItHQrESJvSAiKPWK+bvpxGs8K
bu+iz2S266sZY35r4bNi40gZOc67qJzcPSKko45sfoNKQ+0lPsc6tJA0DBL7J/3K4MGFV7tNLVhk
+nSNFZK5fCSZfiX/GhI6fQIbSPbjsI/6uLykTvEdVa/hT7C5D3oAxUVk9K7H8IdUUOsc2bN1RE/V
8pjDDzuFgKLYmFV0Y7bZy5gYyxahVTdokrbV5JsdrRHGKB8MRq6dTbRZ2IOLptNs8Dh4IePrIMnk
IU7E50TKQWfk1dZxrKd+1gGsWdUHY4P5kJBzvZkTXNJIMO/ITKAJwCACLnGRQSof7E1pd9UuGV24
feY2VxZuF9Tsi84TNEvy2cAPmF7RN+62bmBx4ZMqGLKf6JnPpj7Bi60oOqKWiJY0wNxnw/kziAt7
hR6Eckx4ejhx5syKZ8fMDwK6XRxMmzkbovuygxOR0ehsFEAkFoCN7JpXa0QyUOXZW5Vz5C4j9c21
qgWyxPSlTxwwFxXZCbp2MYZZbhym1RssAIgGivfCbfMj1dAJekflJ2VcA7oAv+vaP0wBObEXOJPG
LHK9Ciq9rzkPfFRMsiQGgAmCEYjVele6wSpWL7luErIBSQ68YtEWeuzDaLYddZXxpMOLdkTT7KuR
aBcs7F4/W37W1/opzDH2Ig55E0n9NuZZsSVx/MuSZARKTARTDKINttmUPU4dwTeAal+MwLhAKv0O
hMr2naV9D1reBAgE2nLuYK6eZFNb+9muXwatiLx2JSq0JZgNFbc7YjabQ77YANAcpr5tme0Kt/Aw
Gdxqbm7tK9HcTVoc7wdaPUiJeptXKWx2sXAALcArCANOMHkSreTl/kYrw31rCrEjZPWliMtz2uRP
jRMMvtvuCQM3Tz9/oOmo+b3dvmEheab5EkCT7BDG2rC0HMa45LUNpq9que0cLFjmEKI2LcDC2mN4
v+TougY7GnnQMtOLu/ng1MVTzaK9bTJ62GP/3oOHhQrgvmgqxAsbOb7Trs44d/SNOE9gmt31XQ1f
0Zrbg5uKm1Ya48m+Bit4wjLzftu2OJ5+/t8ucLAiExI+IalMovlCV1ydLIGNv0xUe8qtYxJNIyw8
ZFWxjX0BTQaRVeOpRVK1rRPMBRy669NA0s9JmF2Iryd/7Zoo2nRzwRU1LZmgKW3maiU6QAP2KiHo
YztMr42R5PZZJkgM4n2vCoRTYwqN05J3GvTZu0YZBaniIWi2hWSfttT3k8nf3EB16Y3qqcpcvpaS
6Tr2n4+xFCuylQs0Jy9e9PdF6c+F096K/8vySEpx1ddGvCzUSxSDrWnGQfjMPL+1GuMfCw0EhoTe
xlgkcY8wJGFbG1BNggRH7+36puTxlnnyvSiZdfBqLff6qo+a+wprDhqaMp/3c9hdsDNCaKySH4Wb
V8SLNf2pXNkjpV10u6wIvkROmFwMkWMutbtLp2sIr0NxTJ0nDMR4yy2TdrfUnSMAk1NaND+SsDc2
czvOR9cpYbK780gN2RHk3Bbf5Wq3oX19Ml2IDbp8M4wxZIDXCwYBVe2T8gm5pa23lMPqUCXSgMSN
9Ns0cQMkxLQME7T+BkKaIPyOIxwhSjbN31kFrsfEZCFieBMm6ffUFPdlLkwcHczgVAoyoz4VS8Pk
dkIzRnMciaxFqw4A/V5jlODRYnmxNEFj0zzERoN9rjjpVXPbz6wGxmR2mxIMTxhlnS84OsOXybC7
1p3lyS4JfY7pTFCKFx1EqjncooXGVKisu1Gc10Z7KvTU683pGLTT17k1CNtBGUOZ85QH5VdOT3aK
ipCjIGHSDFSmMiXooTuOben4YYxjqW+6i3KgQygdkaG9nFNz3cCJQVqUb2WUJwwED5o732Sa2Evu
q2fMtobLa87PedV9Y274mC34zGQIyWmxUnI1k5olvwk3gPae3UkYe8g2X2OtE8TEjbkvl5LRWDR5
bYb1REuWO/riy0FI+0qN+LUu8U1I4C0LT069gjQi9dZhb5hWmBq0J9SKMi4Q5Q10IPp8Z/Ku+2AT
N4JRBvqZZtnjkP2WuUyobSeKdlNu7tCzOJzLNlb5OgWIwFDa01KclZ/iNI1GbD5lxnFp5UpUvCKA
D9NrlQ7OJUuLm0poF6lbeyzt+SZs+jetMJ5zYj/QlifMpRnAbAIbf7TUYEbqeETLRdunYf7Ok7OP
Fhh4rXM3OryvffMFh+fRiMxdPJKlTihV55cu46n+MRfidQEi7uUIgvQaQuJQtcAdZqgWucnMLsNp
yCOEefCua+Anh1E5b2W3+gWb9rMW05lcgA0YpsfSCd4N2bFBlRdyIlJ3PqNr2xP8gm1hLqkXhCDR
xLDYNuYHVefNnUuOJxkdzGvrONuawqphyDPwgpVrIr8laRF8q+jt/kBEAL1di5McFrlHh3PnFscE
vp9xhjSMOY8dGRXppIOBT8tunwC8JQmp6Zi0F/CFbXfTVRMzxaT0SBD86I1xN8m6QJVsGDfEbKw9
U+jdjj2ivx4mhsCFhJ+cTH7S0nOmQL8FTvxmzE3kS4S8WJPCg7a0jIDnklo2nbzBqm3mptS5bVZH
N1If0oNqxDfRBSVeyZCI7Sm5Yo8iBEeZFeAumVzKMoJVvP4QUyWBCx8Oy8BigU8IfVyDArggF0CX
nbUFB3GGbrScCPErb+bSKkDah8Wxp4Gk2U9lHz9b8WTcJQ9dhELJMeiZh4Py5/j/cHReS44iWxT9
IiISD68C+SqpSirbL0SZbrxLTAJfP4t56Rt3pqenRoLMY/Ze+1PL4S+m0nyKPP+VAZp+aHF5MXGJ
MM5HMSMPP5keJy7zvDV35iJvJinBF7qKc+Kk3oUD+2PhcNzLxnjA4I7vcXBC0zLdrd87AnoQA2iF
0uxK0bSrC/elZgEOf8Hc6iqZT0OtKhIGCtheEcH0uUv+wjywqoWVy9u7UnmAxiKM8wCgmOhbADQh
pVzQr/gzFnJEuVGMgm9lUjmI3IK6AXMxpiP3a1Czm+YEwJvrWx4eaz8KTLMYnli9wYZzQ2lRZ5Ds
c9VKP1RNzOiWc6Y5+LXxC2yUQrpPEbkQN1MxkdISJGxDh7fNx6CVOA/jEHn8hfec9R3QdEDYfgJ2
QDNw+PIaNI73Q8FRbgmqkvukpvDDHesXpzyZEOakUPd7lf2JvHWxzg8hKX83tsf/yao/ldPtRTJQ
a1bmGIIx2lqIgvA4E/qoSXlIUK0Hhc0aubasni5IfbSEKqNCj8EOZb/s4O5YiJhl03SMiFrRs+pb
Zp43ohruUVRhAMNWgCSAQzwHDdxN4sB67jyaPYF9MuVDdPlmHPueOIxX69692whPUPMaYezWN6tc
dcm5hWai/fXVhCagC0qJbDmj9tshNq22mY8YVIvPqTYdy4jYsbktwQRHLelDyt4uqXjFfJPtZoRA
ZkbwXIboIeFTKIR2r/U47JPxOTdqJOpLDJi0RXzqeyNp5sV3nkZOYObkOCL6uOp8czggb9Jtku2C
YcYoxR+VmOhB8VsAyCaycc2WtN3qIEq+pGl5Ioqk2Sm5IKFpDxPviWPT6kyDRwaM5j9HXfyQRPa7
nKpjK/wnNKa/g0Fkd5pfOMLAjXB/YD+JeZWjq72UsHmy+n0W5RmZo8ML0bWMgtRp5LIrkTmSfwRE
lw5lD7OMvWd1MwqP9TujQgNvZMQOnJfbNbABD7eBKsVIsUWUcgjGXv1JTT6SmccqZibAxgE69jxx
jqKaVdydXVccBoJiZzm/Agw75FP0kYDiAs9K1BQhkGjnSczB2qkrhRLmFQzpt5YxNxDxVmMPv+lE
/MwZddPojbi42mApxotsGhQ4sB8oAB5G5OKBLbkT4qg4T9Zf8uz2OjFecTZ/azkezm6Vcy6GhOpS
1I8i8sUWVs3NxtVHaM2b1nyOD/O8PKaufk4swGvzWH9jfLaq5RtR5N3xzXJfF5T71oemp+8YLPd1
M63p79Ct5p3IcIoQhGFvImcm1GpILpyG955wn1zOe71xvgZ6QV9/NVX7O6CFCzK4vV2edgc9viyz
N24n37fDPi1Oy0QGh0Dbli3Wq+vNf8A0M9cgStcfsefo1t1Vw4mj+x8AkAuCwEPWmz84AF4nepeq
x4lvzrCbzCznw4prdnPLcvW1xXgQxd2x/V/2peV+dQ1uKgSl0zB5OPCrHlZMCs5mvDfkutjgGKR1
0zF6b0vFnsIu2YXXABnG0wh8ICuC4Swsi/mBwl80T0+jtvzhpObYJuCM9WC/bUjE3aAnBVA5nZ2a
flQW/S2ZuM378sB2rt3kxqLh9ieptcy0jRzhmOAyfE6xUsZW/eiqctn5s3HotHmbKX7QjM+3yCxy
yI3xlkYQD4z8xNTpkyMXFFQSPVg1cjBU+xgHGSL4XnSXUYwvrfWWVRR0JpK3qqcTc7Mffc4f0wSt
CTzxP36v36wlYuOunwtlUf7qIEuyUh3FMrxLLeJ5KhjuDGDfpfPHsBB6RAPu/PnfFKevU+wd9VUB
t3bzJLFUm/UndFYhQ9RGoXCmW0J2UWB6EbIvaZ7R0+DyZy3ulpdJg39LXp05xve5EukBJO2XzgY0
F615nacf0vYIIUt68l/+8UQ3557wWHv4LN0RkBjc/NxTFzk6XBI6yJjB5Pokle518FFBgQB6rIfF
xERdsnlRCobPDCgjTYNZ12MUmbrYYXZnGellH6r0kQNJSAsF+YcOiOpXzWJhZ/TpcKEk+lCNDzio
zwh80odiZybmkwWcmGDVCnd2REzy3KWPy+w++Xr6vGrNPSXVwTKerXp0LsM0SdBapryqerj2McOy
CHPY+8I3NZmSpQGuII2TuzXct7z60Ud1cBN3P0DfK/rhMSKVZWPNBJPUXXVQ7ZIHquHQTyLSnQfJ
fhT3zNJPeB0szwx1+++o9HIr8FUqiuPZNC8EE19UsZylC3lcZZjkmWsQ0xC3JAUxZaBBLnEAdegX
Wlbh/RIRdGL2/6RWPjpEHaUCDRIew3ck1LvMm2/kpzz1urzWvfHPoG8l5ZPPI/anvabIqzZjVu+g
VmP1amXjWR/Wd8IezAC8ED77eeMDmUwN8deY6zcnNgjukA+Ro8fbpq/vukO1O9rmzRMfdWVbO7An
rA2FONR4XSOzgh9ayTXbUe60lHbBkopsj6I7maYucfSrBnM0rWnZzPnZquv4ynLQxCTDhkvUN42n
heMbuk+l5dQHREcyQvTtpyWNcTwTprLDRmPwzMizJM/tgp43Cf2Cf6XnxdlLSyJlSEd6aWNC8vRh
/MXq3ACnG8cg4a5vtAZVgqi+a596VU6XGV7iQRGphszMhaPo1TdA+ckRwsqyH1LHw4fylwHjg96z
K6y+czSo/dCl4aw7t2xwny3n0vT+v2WYzlo/AVzsps2Q+E+1L3aOKivix8/MYO593oSlstMHP55P
RWNsJxpwUSYsyuU/sJfYNImFw245hWzqf2tdv6Jos7ZoUKBPTVW+8bFyZrrcDu7i47n0UqrPnyF3
/0weJ93AxLZOIIrGhnoGM5YfG+3mOecqglDd29T+YjzkLG22TMIq4vq8NelxvAGkEYGWdyFEzSbI
lv5omwNuKzr1nGgHZjRMCMhdx6T7XIlGBFjXCZ4sps9az5ZLm4+oVwfGh4OhmgOP57VzgqTNS/LF
HwgDB144jqTumRKldHzkp2gDg8AilFRIn+GRHfqC8s2YZx4M4oigtpc7jI5EsYOnOBYxLtYG21dQ
EqKnE00biE6DpZpKwuF8NlNzDHILqSL1C5OrpVHTzUjB5M+AkaeFmbvdMT1U5uswIdclBxTj08Ir
s8i9TkJ0mxr9PgJe7FZ+v6fvAPZfKn+1x2HFVhZIiKhdh30NLvwj7lkd3XHDjWhSxI+TcPEBjXyU
KnlqHV6dKKddSskrYvz9D2v3kyPwMkWZAp8Fhy4T1zbtyg+zVLj3SmvaaV7fPTrxctSjYj/hhWr1
8jMeOjdMskCTebwvRfwI2mrcexauajuX/Mudhp1GeiQwPT/owHhwWWN+ws1Un5YZ0E8+dcGS9SRy
2/GWnE4yrBT6V3x2t7mPSFxZ7SP+CK9oE5XUP630eaHN76W2XjJf06/62BK5uMB+hMMc8v6AUeja
hplS/VJ5xddoZd7VIzY2bDuhP0Yee1aSmCBEmPYPs3R02QxLWpJloNCu2IXG/xygxia7wm+bGyKl
hBSMlPVjUphY0/igi8aKD03Z2Iec2fjUMi3/FhUDby1/xrI1P7soZUa7+IqK+KM3/OXNB9xjauCj
xvSP58ksVPD0LqQa/rNkl2xJl+q2BJEdy3SGCFt3y9YwuZbK4m9drDlsIL9D+DUBlsK9zIb0r2cM
5yES+ecgPQXp1m/OTDsJ7Wvv0aLxDZBpv+tRZx4ZwZHgtEAnIn3+Oox4mWYDMq4Y5lNWz92ejpHe
vrL/os4QwF/RW+ei47djlCXSS35kWgufpkurU2TVqJdsFMhGDbC3JtcjNBdKVfzjkKkAuRwiBjWO
gS7HNXUnjHAyUZxVOm+u0DkMRo1JONJXxlRyO7dA5se25wAZYGbQtUdWK3ZeeycGjRwTUksDxKpE
CYTewt8teDo3THnY9BrMAPJZh1kNUNMTz1kVA35yGoZWbB9cV6EsmfeDVV4zAdHYTwnaKJqCAHcZ
HzLZvdm+f/Y3qtFzNhG1GRQ6pfsEx0GPIdORnI3ZMS5v2HF/E2f66LQsdCvkbU0Ch7Vl+FjgJNrM
plJHO41PU+EC9y1fALoRHjlNyQbDq31rxfClZu89zRsiEeFpAD0kRNglilukgnKQKexoc0MCeHPD
WQhieXs4HHvKeXh/BMds2BdwCJDwusWJDnmgJEctwkENKFtHpCY9yBO8znVcBLmDkLYGZ7CpyF7a
FhrnJ85t+dxB3xmW+dMHCkYnfxiX5hIlZn5oOTklxrCrahlW6iyfChvvcu/8y1gsVp1igF5XNfsS
ndPQxTTnyuYIDv5ZZ6jHlm/NHLfMoMIFNYLw2eZGTvudUqaZDsLPmSS+oc4vSVV9JLwBB8u3XyNv
jB6XUv31URijCe5njPvo31mUhqPX7AAleXtYU/u2AtCyRN1nbm05AeixS5QxnoUbz7H/9VhdCG2u
mZyus28vQkk041e2s74OErN95C5CdyKBUzYZH/3isR51fPmszAErfCTZ1yFcVf6jpbnakRHG87D4
4y4hOPGU2vBZRWGhbWxhhlFeEYddTPsidTBFNNZmybz2JArzu1xPhMjk8WsyH9cj+8Mlji92nMln
syf5cXXr9UQkozp0PyTnDBBkaodEnYZx/Kc75V3v+ZqnCcG5DfBn6bsxHDr9Ne5SxJ9Zd7Ejph0q
A21Zgv7Cf6P9zA1fAR7dcClhHGZzj7BYk0HRW+Uu18c9SUc3PLCbAULPPkKimeASIR9taq50kpm1
NrncCGXt8LP1gC5QawZqHvdmDTiP6scIc/sFNhi59knr4+uIFAmSUC3STmzzbJDbOKdStDG7GSP/
mzBzdDrr73iAVHOu68hngTP+RHr3YEcAYFh5/WSE6Z7p8/8CgZt5kX3AUWSaQ1tazO0oSvi4Zvzk
6G7+yHEKNVIkAVB1O5wVwx/IEmJDofKT9MZ6c/fFOWVY1UxUbzGlLQPyJEw9DbGIIvQu9tkkSNPe
pOVy6jFqM8IQTkhWIsag1rz3C1dK5i0Yt4vhFQ2R/rDyEMdsyS+RkGTD6JBHcajmESBqAMGBk7v+
STGrcbKQebk8RGZah2P/l88WzmQywbRgpUXgjvhJZPk0FI6/tcHZHoU9wrrr9y3A5++phMvgumP/
wnbrpUGPsEGHE12GhKS7ZE2Atky73ZK7ebcSbOFJOcQ8O+XaHWC7TZvuStDW3CRdQNrqSFhczlUC
LhorNh7qWmTkoRA5hrERsIkHyFhFQ/5A3pHJZ6EU00trhk/AL0ObRjvPj34nGyK3QQ1ktUw2TVN+
O7r4yov5XMgYy8FIu7Uibys6kHoiGLUQ3sE0MHVbBcLnJ2P2FfDljtJOyDiEkuHuug6zgD3rhB7G
xRx04580Z9RISckvtMRnf6C67N2G1UZCTwkmNjCIQgKOlaO4dMDOulhm3ST6alL4uM5g4wph/gh7
EAIEHpWN6qtoI1yUvIz6fPLik3qHsPJ7XCnjhGJS0kFrZknzV+XLR09KT6AqDSdqhA3Dcoygxegy
lGS29JhepMj3szmaCMAFmuy2GsF9ivfRnb1bRjT3RqvGd2mb6U4LLCeag7Hryj1fg9HlL0M9R1tB
pPo8/DNzU4RJ0fFCu+w6Sdzi2mkI6YvTR1VO803ast5pLRtVU6WPpsnQB/7oavj22nAZcWXkNV4Y
YT/0dVk+MvUmISMKmqFh5amamQKanZurKBr/R5LZnvGoIJ5uI5tJp8JBvKQFc2HqgkvOXRMLk4ae
gGMt1cUxarC+ZnX53gu8JTN33TYxoxh58wVJYbEtVPojgUOcRs4lbYZi30bDziHo4eCyb9wnU3N2
xUo1z1fk//xrePA7bV/D22YmOx0CzrGNvU0DuDc0PPcopT6s8AeKZmpxmPBIWiPTyK+Vn/+rUOl2
ixieey9/j+GxMnT02DbOBpFqDHpVVO7dAaaROTDewxu5bLJ1fa48csRMl/24gUxhWBv0bmQOm6V5
cpxwzYQuCMZg6ZbunQ0CT6f5SVRXd1gMk6FhR5ELiPvQV8QZNnBXTorSd2768Vo7Gespwb1RdS1q
2K6h1TGIyzDdipRe8YK2ddl7bnyIfD4XY1qtlMi7ySfdOYnB7EI4P203JY9jkDaJ94Cy1H9Yg5uq
ocEUYTJotRG8hBPZlAEkZZSSuuCmY1W5tUz0MppAaxozhU8fkna0T1l6XCvYE9hk+EbO2ALCNapD
3Dt3sQqzLYwVaaclOLJ6nk2vbLYiYnNRrsBNY9pZBfOTisjsHVK90c2z+/+/yHYm8JG9sB13FkGa
2YMoe6j0yjw7IjN28VL8jnPOzJTPGVLH1D8bBb4zW5CSii53X1kqZx0JFTQHxJ8lNZBlNrYs2nSc
oRZ7Dda8fbV057RFkp0lAtgfyBfDbYvnTLTjpe2IfRvb/BHT1TFZ+IfbzFIrtSEn8JJNnP+n0eEK
NJ7XsLBMSiBM/KIJ9nT6yVwScfYW0ioNYIOgUEkj1bWzUeFlIFZsDSJFuFmktQwcFTHmLcenWvrm
EZUIuK9E6vvEn4F6oAsybf/qj1p2T82ypX+NBwxpQxFw9DcwSQUt51g+x456yS22hHMaQ9+eZA5N
hAiYid7RzKeNn5tv+qKjwVmnaabI/YuTFg+rpNDpuXWgEw6vCGe2QHo+01l554JcpdAbh5Ob+6Rs
We3FKbtqX8PZ3fQ8CyT8GdusWcTGIHp4vzSkIPgMHIWZkmunWO1a/SrlZiAjO2286K0ZP5PXTQA7
Moy9oY9iE0EriTXMXMr/ybW0OyFDtRm+tOyoLL6rQdI/5aVAfjVPjAT0iHDKof/Bb0U4QqI1z5bu
EqE4OJdskSZmmm7c8+BABynB5nSmS/Ptw9QggUVNSGIWlg7BIPijvWnn6VBVyiIzt4YVfzf8QA/D
sMAwLozbSN7I1dXq8zTHoFlTIgNts79FSwJaaZrpFnJzvk1SaceiSQ++q54m4tuvrU5h1Qhk17Ge
8qMT62wZOdP/pdqqbGJAUKQdZSL3Y+aDr0onhzx3gHd8NsOQPE1M9f2K/E5XT0O8lPNaPeSsRJk6
NXF7T7xavsr2qR3hFTiTt2Mm/EkwiLmZZOqEKQvlo0vwoshZq48VG/W5ivfCsLWDmwPrNeGyBITC
3KyOZn/Ocmfbtae+9vJHTrZNEwHcrQcit51RvDUOW5RaKxZCjXjkY2rfUHAElp1kXVVSg3qrkwqW
y47U3/5RY6kZdnQrm5Iefiz8M9McQLoEpK+ChFmucQjN+AAiK2GARbNSWWa7p6xAWaT0j3apv+pk
nkMrI/zCbzrvTBx0uYnoq0XWErBpFOrCSnKjfPbkHQm5JTPdMF/MoBWEXHpWT/y1S74yguaQAwyS
+px99M6g7xS7TdZfgTAlV01BX+sM5j1HozzN9nfnqjfQJt420VnmGO7UB5bhbOycuVHdUQoklvuv
TNvPlLsVLlpUhXRUgYXx4hhlNTBcsjEIe6wPGALPZpJlWGNnIjNcFIFySjB5azfdbZgZGx5vadQy
ibZHCtLlWMLYsIoEN4EaQr3i+ZB0PbWNVat0q51Lasm2XNiBeFjEdjosv42RNesYU3gUnjqRLstf
0zO6Ix71PPQV3JNcbnWID/vSI40+qxkkUP1tzMLVgfFQr5PqQ9QJSk9SnZ+6TBo4MuoPfbb9fQyz
S1jR2XLiNtAaAQ5NuO1Zp8qd85WtCnyC0V/M/Dqahm0ltPPkIOvvdF70IZjKJjnDvCZoNX8jSo9k
4yhpNi1sb6uUh4VvjPK2OIJAiR7T4V4UbGIbiZoHwi4BvGRPBmRfuKDW6+e8qqkLk6cqA5tJr/2u
k59rl/V36hiM7uxdoVMyuWb0Xfhzh8kvWw4oVuneZWscRJZ9UcK/OtM8XaEIPTaVHsJ/pb91XGYm
AqsYqpi8zHcGjcSL5b+V8dKHLkqnp7oqKKgqYOFsiVlYZMbBQvjCOsxB6lgcEzB2jLMYvjdxR1Ck
0Jn88fFROw5aG3+iGVup/PO4qwz2n2r942bfO0pBqGXBS+fzB2aVtx2XJEKcOhCjhVwhcMt1btvG
4yHNmdMRslpvK0Ca15ZbBEAbur3BDJVS3bZ3GAH2mNR63biuZpCAdWcFFn9AwiOzXZZmF5Ng2mD0
0a3GEDilgAObyhsx52+dhC241JywCecRdcsAOckobyXC/tEiTQqvTI/OUtWspwELzZmzIycTmVqU
PMSspYt2vFEHmqhgMqh80PdBYPdF4I72V+CrvD3CSrnwG2jFbPIzvdRnhNN/lFFPLolXANyS3+RE
lIxV05Ps3TcvbdZsRwHmO+cXM7e/qMNpYbrimBvETyrrN+38+gDDl1e21OH7TIHt5E6o1rtTHuea
/S1RbvGuAHq5N5Jw8rVX5gpfbooBFj/138mCuwe8vEgQjVmUT31WZfvY4ctHirGfdP8QTQ3SARI+
/G7IDrxU797YNUzfBaEm5py9+O68p4Q6e9H4UhX8ZNPUf9Wm91JnwHOzjjeQC5V9PkpOjkaFfBWt
rnQ34K0Jgqn4KnHAbBu04GfCdJ/lMMpzAdwLKhG+aB/jRajXlr4R5ltuMVvwDRYLsySqKuf9aWnm
eaGvs+bmd1JtOIk/vRRLGeMvPJpZ8WeB5blpGob5KbSgoHT75RA1UD516MPbrsd3wLO79SZr/FG4
DqfKSkNB8tJN+0za+KPLlmo3kEEG+a5iXJSVPKzcKyAX+c12/4n1qTwjoAubcnUSGmOzJpQclLWA
qyOgiaCVgsdah0GVRY4LUdmxQ4taMJiJQtiik6nCgdX+tl6Mu5+OR7My6oOXYw4c4Z6vDfOuSr3x
EA+eFlAcKe4l4vJKODzkcjzBfif7IX1RLVxWoooBcKWG85qCwWKoFY6DhbebAIJttCw7m5TXTcn1
xMSfSR20vrPWELVBzilhBoYbLM4L8SgfvSA4ox+NsDcjYhzq6rtwWC7yZo7lCX3VS5dPZ5FIhviK
w1HWLpV1wWE98Jow72+IrvOKtwnFH9zQFu2YR/VXrBxY909dxufWAaktY4ya7F6IuWNaCEHICogc
Gg+zt2Ecuq6DYG/5/j3CQ78ZMpkgvWC/oGBcBEvvLRzjbccOS57TZdovRYeIxDLFpmGac4URigBA
/XQx5Sebogj5hcYFkbZPluu/Amjkvz+rHqhrGFfVtRXqr8TYqq1MkBqYFVKJwQNLMYATOcMI4yyC
LV0YPjU8gbWFeVua6NKkKYk2to7Aec3TmTznLzRAUpQEcE05keDWZoJZZJ2gVe/Fvo+Rn5MPwLhi
p5ut3EBwikOydnLOljLeL7zPM2b4dYAbItJdqf+2Ae2qhVymkhtu1HbrNys6125Qn7gqMJ2E8n2s
yaCZmuG5qsAw9qsx1GYC7NgNuyreViYt/5w5/sdInsoAdTvKw2w3YsbRm+/RyAi9k/YmqZMC6vRQ
oxBb7eBAmWOdDJ2u/80HGLbQmMp4sBHYdGZQV+pqsbrflElxtMos4kxDQ20TZBG40H/lVMh99WWY
q4nazuCuO8WJLBSkfx6PYcteEEdkWu/IOvl0Uv2ncTK1JTlwDg20V0zI+m0r1bESj9hY+TnZy9Mr
lvJ1IrhWmuabIZN5ZzvqgnsWE5bNF6lLd+/1cZAW9TVynHzbWRVbRBOk6IS7ofJQIrvs6SM2UUNh
oUPz6ZWVvq7zaf1m+NFzaj/MbfHbT3kLj4FwSf15ilkn5sm47NErBxY534TGVRZtCC0+S1oGrD5W
9HI4LVkJUyLCL6jsu2zJraqgHc8S2mSpN3+YKtekH+nHNoXU7FJ4U8BgboeLUPf9uBOVdRMzRip4
emihEueExvAGCOLVpvrXCV4kFWuX5l+Nlr8TqUwukJPeGb0sISRkkObjejvO3hnrSxe4C5EBYnE4
hOHlFfpt8au7KEmMAMZP4Tc/ISELHZM3V7MNlB4IiMYmQhydv84qn3ZQ9zdfCr1GYqkn8sfwSNdc
WkqyiAALElaX2DCeKt1WQdSjOMW0DlpjmQa8IBrvpq+dY0Ypnrkq0O1qD9hta5TlL+DhwzSyLKe3
1hKjCDpICH2nf6EZwwlQsogu3p1mPml1G3Q10pOJ6HmwS5UEZWlr8kj+48VLIB77YoGJQhXU1V3g
IcUf2d97ZF7lTHHtMTnZ3ACm1W5njxps6HuLom3IdmCQ18DRvzMePhi/jIDqGAPF7P/lRSs2QuMU
WNL7UvcQLOY+yEc49VTIyWz9zNPyTB31RhjbA53Upsrjj2XhRfegwiZ1+q+w7aPnMD/i6IB7i24S
93YSPcfu8CYnHpfHvuleBdh3aLtFbjwwt78Zjv3tKx2RSrbgkWtfUsnAhcWCE+e/rjtRzDHlt5Ly
sY7gFzfCeUsh0fcLy0IDdp3NCgQjPgLva82+aSIvibC5hpEWPDeRHmvDeUgLYsW1lT86/aUpzsNM
mw8U4Mm2GiXLO6cFcdXGQf6bjPYzY0eeEs5cJ2MmEidxCIvtiGqXwJASXLIAWIii2tcvduJ8ICRl
8UMU8dCi3rPT9EAC64NqbMl+xHtC+qBv3Xn+y7LsJVVV/NCO887FKbsO1+62WpMrNAgxLWDUnH5B
6tObo83HSG+fTC7cnYdSAfpuSBbmCDPOOLfQVQHfv40Vo8yRheYu4g9RdS4fKmfekhP42xMWuisS
6ziV5nudWY+2Gd8Y3axqUuNE0mtTqCfTb2eYKUzHfSI0mIJU3ObbjiHFItstcRTc02lMSMNUwPMH
kCkZ3bNcaxhONgTB4UYJ04n/8o4NbgRTmZPGdYNSx/BUtt7BVqTczRNxkR73Kbild0cOAhISw4Fa
aZhG0i1k3DRQhu6GNsDb0EIf9qSXALzn9kjSdLo3e0NAZ7AuRsRabsI/SyA4GM1oKA2yTVGTWgNz
ZvZbmZM3J8cmk1J7Ao3rv7Dmg0IegyM1oD00VfIk2sw/RbmU10aUikaPtqpPQPL1HYoq5h+2svHA
pdZ729TdhsMMAHA6FudOoQfMvD/dNPTUgELfiUSH+KdZtyGx/qTkehG+dqfI6A8jOYhe/qLPzmWc
svRQ6R/k2hWhtDG1aZbC8DaWeQD9QgD4Q9phYKuNm2VH8ZftXK16RD165UHaJQWtYzOI+zQsjEX7
T4CdfciftVeV9yiYkDrt7AVaRrSM5bSPFrFYEDCVCD+71sWHinJIOMVOmkxn+sF8SGr8KhHo9sWA
V4j09HHWCRqOZfeOR0wxKTDL8/+/4HMieziD9Fb3dDNZRpklYqLripkK5t02u4OhU7/4RFFl9p9+
qvl7WvFCpNaW4MORNqB7lPX8nueAb7oc6SoLNrZEFEmsm1Eimw/6nMmrVdH2RSMc2r5etjItaZZm
8Zi16o+sBEo2m61YkhzyVJkb3WhOk5ODYU2H38ic9o7cjxl3UAkAZ5MyZiY9MAq8eiBJhNaBQve3
ZoOPPWAza+mvSld1dc52weg7AmOMkzamcu/E8X0c7Qrdk/o1rYJZNH0Nh/EvebmfjSp3frpcqNt3
DCzYFLMN1/Xi5rNEkJn9xWY8pB45aOTreFK/F7g9AuhARUCjfSqU/5CSPozoOLo3rRHg0Fm3dssh
W1ZggN3yWCK6jmj8Ki1Gmuqz3oKoD3Ot1/dNh9NQFbT7q5HOkKzbG2AyyxpDQjIMCT/FbczgonY1
35EGcTX2nAePoLoamnYj490MBcMXE6kJLjGvDonqG2K2noBozruodPaMzXAjRJ/4ry7oEx96tIOe
40Kr5bYfbl7fPHg1O+a4id8jp/2Ak/dG29toYu8Z07O5dC/90h7rZHxRAtgMkxXSKgqUv3rNee1Q
kSqZH4SsHipLUwiJ2Ku0NkWPPOUl8kCH8Gg3owfVv0d06yPKFbjcP0K4f3o2BkgNCSdLfWjNzEgF
OWyhSQ5S0hkXWWRfaTpnOy1XI/VHTmtsmExU2SDY7Wxdo6T80ch5JcHgfWmRfrRiuZUJwkrIoZEw
BiK5+dwnoHR5zhQcxTsHYIxICOUaUgo8CWmGQpGEoNToYqYqBdhNGKd1zRk0lPKjHysVEvcWFMUq
1EusFS5AG5L3+CVGoPy8xO6Wjfw3z8/BMIbXYfTfh9Ej58PRdsMyRidhfUj2oIajUco01U4rcSPY
3oy2wJ0fhauHnS9BX9PYj3mFFpps66REi2DpzXOKtLko4SvNXglnrR7eyMK0mvmBnJ6zJdNsI3nO
60Vnj1XhH0NpOkaS9RBbei7++QjXkQ3X3a/rj75pH+0eDela+NVN/UsIJeA357o+6tGQYVkfOFPp
59+5HiNf+/JGxOuo4jeDD/M2TZ9I2fyipHmMmkJshJ5eU37YPgOdXMn+I/MV/4iqoNs9tFwuSEO1
NDQ4IhK1Io1Z41cRTO555PiKOIt0mHjelH+3Z/Maj1YYLwc6zp/JUZ9ojpMBZfrU+nEYNUQFSt2j
c+E4JXR2gw+N1a9kRdV+Vqx5cx/tdZdydtY1wFf/yeuMe5JNrxJ5HVOHSxnlgZ7M6uqiXYmns8Im
w0PB5DJumPCFjc2Jb2qZ2Fnl8mZDy0NQcl/Iu0Yfik+jQJMdxtayVUh2a6ujMYIYuJFef3P98T/2
zqQ5UqXN0v+l91wDHNxh0ZuIIEZJoVmp3GBKDczgzMOv74es6rL+2uxb1L42spt5JaUUAfg7nPMc
bulmDTdi6FbofqB9ArSfSJ7XMWdpG905ZhpIg3Qtia+CSuYrsmf4dwYlYmGkJ1FED66K7iZGYoYc
XgaNag10+kunm3PZTh+r37PKsG/pSSg2j39E3nZwOoms1wvhtP68rFxEKgDiDXGbg42gAdx1QKZC
nIRtsXqEJ5Qq6bdcVg8fAgnEJIcCt1Ob6QyWnXADiXMuxVCCtRNC4BLRl8ojV8ipoSzwdNgFrTVi
8aRQoLJGX/XgYNcjAiXaSIVkyUVymazGrxGadyffLLeiFEwngtCaIKROlhRl1PQbBWrpmFXZsSjr
J7K0TwqY4yYqgSrUcfyRj8zPDIsJanZ2p+6tl+yRG4Bxg3507OGsG8SaNNPTyKdlQYpOmFCdla45
GB+hUO8hU7GdbYp33KFHErj10TCHm3wRH4QU/JYxHh5WdpB/o1u/xMpr26wuPXPeOEk7YPdOngvR
FDeew5I99MaDaspXSHz14P1I32B27JUHZy3bY1Ncu34GDWpifUBJODevKbwKiaoLDP5Rk6gaCXPc
9RPSndCP70pexWJkgeEOT9OU3TCQP4l4+DGHZNlwdCK7xYM/xkc1pXdujhUsrcJLaaUIwHGHp7AJ
a5UcQ9J5mTbe2rn1RD327RvVc4Eu1k0ZyMiwO2JyQHnCzxr3Bvl6xncdZU9G5yCysl9dc3gfyXdJ
wFcdlNlFRzO+bYBb42NiQdwM11pYKF5p7FKbebjhuk+KQTFLLmvrWORRpDhHk6j+ickwR+ORPDKm
+OFZLYvBDFjQfOIVIbCXELjAsHW2X6iqE/LbNv16aVNffUXcGZp/E8wqnvMlRZqkBjTfVocheGZT
RMiJvw7rq1D8sSBgb8eY8XaMDH4bN+O0D5s/2GNvDAX4qxP2m6Lc35i+QcVukLIZB6TN2Dedi7yj
9ZcjvPIRKUNmbEb2Whmxd4MJx7As0en4uf/bZLnWmr+HhetfONlZRPMuaQFsgbxybHGye2TOOLa3
YbUrpilYou/ITuQ7fhUw4NJ45Ca+dXlUnbPcohF2w3WkOnKgsHzpbEq6uX13GlRLbTlglkcczY4F
ShSdfZIsW3xXNN8YJ2SjY4qV+Y0rvtlY/fzLUM3RbrJv24GGHdmotlrU+xHPo2HfFloweBhYldnz
2U36Dcumo+Muz/AB9175FY7JJUvfUnL5ct5Pb9R/eES9oHR985jl9eHwFBXjT1VSRmL3pnxAQkva
an6QCekafZPfL1797vv9QemwOEFxJXEFscWoWXgT9jBjQ07XVkOS6aI+4uktXLJvtk3JpRugsTIR
FPVyEYr4l7QuzZ2DXjHoDMz64kPR1br5+GzF6X1lQLIkGqW+4ajy94Zdn2Y0rarKB+Lg6b05EBAQ
RRavcM50r2rHXYLIbSLQeyNk/dqs14y0EfqmCarr0D+KeTxlYxBNI+jL+pxV8a0qkpPZgnjoluVo
9r+XaSYv0TuHMWz2XsMVHokphD1XOVFgrzZmsmkRyLBxAPyVwb5NFUYra2rx1hc7wC+UEIMkDkEy
L6o0FYdPMbYVxvIzLC2s0GmC1rn6T9MJk59jdXrbIkQmlGfcL+4SX2yTxJoO2BxmoaBPERB5WqsT
5IV0c6sqAE5uFtfbFDACJ5+f4MgmG0l61LWje9hNEpa6Ubfse+OUeJUquhlH/9qr5FpDGwuB4g0p
biJFHBRTOhyO7J62fTtPBydzXllHMuePqKj9SZIQyPXd4BXuWptBTwHmiveIwMoawRu4j4FACMbU
mSCIGg24uWWyjkMqnFmLdg0cBbSwHmWtY5GTXNSoUmcmiGlecSmncXGcbXytKWl6ZMYqpm4DQr0+
Po6yJ3Ya0uzGGFGnNl7zWcjoweb2xOASZ2fmTntbjCA4aer7glOG2GgD29CmxiqObV/cE9jl1Dwj
w+Enydw3IxRsen7clGTL4lVjBt4WucWkx++5ANqMH1GDDhlRQEvVwezNDdq4bht1BLowVvslBUv8
kGEmmrzfUZF91NJGn+YNh9l9l+HC5BCaPg9tvks/05TkZJ3Vr3WTWYFdly9tFaGaUB56buXjzaIH
Ew0AhoHRu8Bh00jUaMXC07n66KnTcsFBFXMth7H9SPKIvw9L4wxv4nEsuyEweG6NVUgi7zpgIfH8
KEvuVJ7Nh6I37WBkcwCu5Jb0OWAHZUrl6ohPaefZjsHXF/kLR4rM7DAyKiBwgolojk1hL/RMOCAr
Wn7D94aUQCqbzD9U6fzSMdA8tcK4mxbvqrv2s/a9Z2KIxkumer0tK3wEw4JisO/dN3a+Nq308hLj
WntE4tCXv7ywiH7loY0TY4kP0E0ChswWo0TCSaz6pcr4SRCQYX9XRo2Pw8oOQ1/We/olvG5UWk1Y
0EF1mXkau5H0tDg6e6AMIZ8od885vTGchrBzzSrP61MLJjibxQQYGAnxu8ximwY7DTKarN8cVTJZ
neNPRH+B19Vvf0lB/8NS+rcsJQmA9d+zlJ7GD9q3j/LrX0BK69f8B0hJ2P9YQtnSxMsLAElZ/wVS
EuY/wEooUoXjOJ7t2JDA/pOjZNjuP3ymdE1bei4nyko/aqt+RejDNP2HtSVsJdSariuU9d8C5TML
/heQkmfB47c8RTNs23xX11wZsP8Phk+N7oKc2QQ63yIE0qBnmV7wo+xViTjBnrrzRGBRzgZHPxhT
/2BKCgydzXAg0uROKjTrFOurH8QkLGQqskuDLSBvHHzova2OxInvMB8ToWM0f4p8IZoFoHxXA0OZ
k6fGNYyzvSzi0rHfptUwe49GZRzlxV7G/dhiig11Zp/aGsy1Rffol/7vyrgjg4e854U8KMI23F04
NAsWOaYp3OzHOH+cZ0tdkNyXlyHmOQeJ4OQO/YMr1W3Y4nUmShonP1tUUnzIOYAZQSepfCrnKoDZ
OU3tbbmErwvMEn9aprt1PTWJxNlCuLN3YVxx37VAisaBlJWa2cwiWOPZFW3JSFzxaJ/ryfmAzcEy
10Et2oh16rR+IKttPnMQpUE+tN+mPe6sgZghVSGuNmf2Yp3bIZb3U6KsZXhA7Q+iblxrhjLClMSa
ZEI8e/bN1fxaMnFvXTK0vZRFlRWPlNkW0uMkM8FtzzraVUXXHnvDMiAAzcONXnDTpHIyn1kqDKmw
HoY1nbp1SA8jBLQ2yVrNP3PLim/EGhds1WyNwxaFXIY0LfRte+fHNbl2FrD+sE3Lq0G0G4KBVm9j
EhJPbWtdXeQkWWfHtDCa5B8sbLl3p+n/Pe3Ceso7ziGrZkzjxmfbZs1ejs1zr8E6WS52r65m/ZPH
urolery6ncbsSSyseDVCpg4HMFqD7jtfHKbTagUX1ZuE6umgDJOg48xLDh5JzngrYIGHzoMn212r
Bqj9fnorUB/uC9pWlq4dbUaWn9wOP4OZoAxCubKxhGBfgR1jYxmw9InROzT5k2LcvG6zg7a0WRNn
TAL1mL8nSRUgUZKB5nhL2jxiGLVspNT9k8fbV1QQ8xZ0sDSl+6Uk0XRchvlW2Tiekvw79pv6l0X2
5ibV3gtiKklkzdS+umES9M0o36MJau/6XRulYJt5lkbyVzwSIamJUMWr6WIaLYvbOZTeDaV0eqen
hkMntftTiIIuwAN56LlyCqt6rBGfUrx1BuUN+7imE3dt64QQKfxjgzDQsKPhmXE8I/cUk0B6n2Wo
ogizGt613RxyJKt3sbLO4zI9CZ5g9BXdl2VOsAGa29gFJdUJXlp0ENWaATcxutrMvvs2LaO3c72F
yskwH8B2oZhvEZ3GXXvxTaYh/IBsq9viUpUFebtzGrCpaq4yTdRpFOJMoY7JBS2rK2DvRjX26lJJ
Jgh1wq+hHPExxFQa2ZCQloN/wCndUwRd8KiF+YsBXHhcsu5Y4OE6TJm1RlHcF015SytZ3Oc8WEgf
xCbIhJX4r3lfe7gyJ/GwtMDMkvIFjBz+WVK8kLElzdFP5Td2bOQKcmXK0If8zb/LOkRwM/weDuZP
i6ieQLkGimIX4iyznp9kWda2d1av+NDXEOFktg5JQejG5MsX7SPCVstvzEir/xAdZJUxVmpVeh+l
08VBp8/6CKqtequoZm0GKrtwHO2npltNgWP4i3mQuCCW0Mw0ykehsEBjN3krUO/VIAI2XV6QNGVh
ku2hMB3jOFqpysUp9uofm6L96gvwD26U72TrhUf+ZeirCw5w6rTdYPZvIg+DJGzlHksD8K0ck6Dp
lc+jNlH1OQwdcDCcV/CcZbBRZMNDwMfcGHtpMkIkVgzwUnZB4H1M0wye0OAffUdTHnvWPBxX3rzv
CVYU1pvq4/CctvcFOpCL7mJx6gV9uweyLEqFYhUL7KFtbu2iT8+d1z8xas1O0lhu0YXcYuC0dnOX
cY0R0NBpXPi6IidqnjG4ixmAUq7cFL9PMMjGIPiW5Tv681/GCEGGpwX2Ay9LkE/Z72mmKaDc9onb
4GeZcG3aM2eUFaF9zWiUarvCpZ8xG23yrY5lzDydATX6zOjYpvtiv8jMIjM2+RMX/ipXBpNeemj6
dILuojiTlOMdI7OxYaOS6KGX5Mabwdx4OqExyn3eOcfaVz3iXQLRrmY1NLs1TuZBpjNpCzjrRjRR
Fyw5A0w4J9vDxmLtlQHycakOHSf51Zo9C0DMHsdxBBHEbgal68r2a13BAicVT9qr1TrUvLaq3xM+
awROwkIyYx2liMRB8ucfSZBd6hhkapMi1HbYx0YcUHCr9zGzWN8zPmNrcfdqLseHvx9Chmc+Gz23
WhjegDmwdbfWDxZYBlIDBLCLo8i9B90tFBF2xH6ywdWXMp+fnPHFrAyELf0tN5d9Y+vqyBNkeAD5
wWo6HPKTEYaHJYwiLrUfzdMRG9SU77PK+sjwmqtcXwcvPLAXa3G3qz+OyXGrffGLWUi8d0NV70qH
edO8UlNijCS71CPPzZr2ySJRdg0N3tOoCbBxJKuxjO03Qajo/TZQohCQA65ZRVU7t3Q420NASWco
5PdtgtyAWS20QS92z3JACPc/pbf+/t//6/Pfl97Ac/996f07Kf58/Bm//7Xy5kv+s/IW/5gusC1P
OVLwxPMh4P4HwpTq2qYaFyZYU9uXnqIk/r+Vt+X+I4GNsusmjNu3TAu66X9V3vY/iLHJlfI4aqVj
yv8Ww1QI7/8vvYUQbIXl2h24nsl3/dfSGzG/w6lEv+uAUQmko/tTw+PnDukzWMDsOJesD/Dazfga
udZaMh0J+UHPZ4QztSYT5tBHVeQ1XX8NbcVNYGJ0tll67KdUFNewT5AMZe1bhzIABhSSEmhnzqiY
ssbzUysJYE8pFLagJN6KbnI2QouERGcirSEqEMy+qv2X64Bv/pHNJzucYslvcy0ezMX3t35P5HqU
jCuSJhm3BQRN0VIH5L0ZCI+/GdwvDG/pS5cVDrOGGm9Q6yAsKFnr2SrWVwr4G8ctzkYXr8oRsZx6
6KOYDvRbCe/hacqaz17YLzrDtd/L3j6gidy7bsqugjxpBDyFfacxjQSogLfTBJCqz9FM9ZOJeGI3
FWGUcstGyEqniRkmWXbhh1f8eEX4URtz+tvf5FLTYDcCQqZ9JsaVgLC2Hc6OiwvEmppjHzNoxOH4
EmbGBJIpc9ADqJ9RRtVv24LWoeUA02cmqpkkPPZOA7IvMcz9yS3x1RMiSybzk6tBK+nBSh8dD0VY
1xvVts8GwPhV3lIFNMy0yxXYbpoHbPTJLasefHG9+c0JTLtgFd8RQ2s+vYA86ucFuEQDwmhZWwfT
zF5qAEdglVUHlxAVnFJWSfOkvyt7NE+wzQjWGr30FNZcWUWDCk1Fc/TkE8y0S6zCpb6Ob9raR1or
e/E8qqlfZUHqhcn0SfTNHybm9ducU+YaILgDk47n4EG8KQpKBTSveIajGCTL/KYkXIWpxryeErU7
NNlz0mJRbaHckBlL2Wi0b65JI1dabCPaCiFJ8h5V5MQCICoCpMhsAJ2lDuwhkycxgi7184fIaS42
LWYwcNfsqpr4nTHqUNomvysYuoe2LM5AktQO6RpjGFQyswlQBFbkb7nQ+wxALKGvqHCNqj65+VpG
5RPe+L5CqM7mMazm6qawNYUYoRnMj0e9L2xKiKTYJoK3bPKR2bWG+z0BOER+XVWv5E7iUwidr3IZ
yuM0EWNfAmPvURDHVeHdO/yJQhFAW8MzAI497pauq71rqFpUxfGD1Hl7x/0TP4dV9xCPzu8pYZTa
kzfKuBcycDcXuwYlEO4RgncLlT1DlkyPfmISeTsVLI+vMM7f6nXrVEuQRF3upAEEt+5chK6AxxYy
Sl4rFWnWx0qXxzTR5gNgg11MuCVbuQ7bVUMQZOfe9FH7xE0HZCnkweBkaEqG0r3x+/ASSa5GN859
rCEd0RgArLqbiUL3Jl0893aAaShdH/8YxBQ/iQeY+15zGGvvktjJsDEhQ6FdWI1rQ71XRfcxMYDT
TvJqmEW/nxF/bNwJKHFttOfS9VNUMbLkqkcl54FsgDsCDgQb1Zsji2sBxWGnEiX2Vs6TymQCug3H
AiMk72USZc774NSXGg1jokrnWXb5HZu+8zLKcDdoD817h0a7bu5yh+SgOvwTLeiUcSw/dinhcQVg
mTFMrqm0Pp1+MCnWzJpABF5IEyygHwLaylgomTMiGYT7+Hj9IjpCNh42Q8+MOnTsN41AkQKwOsBf
M4lCxwPRPE5liMwAhVXOUH6jRkJCzRlVNDbFg2IQnvYXviJGAA3v4bnqjGKfoyk9uDq7tj72vC72
0nsLJ8HRK/PbjAf5NoumXTpDHRnsz1qWvJbNd5hkT6m6H1w8vCWr62xG5TKxhWWAW//MJnBliit0
s1M/b3IbW3Jr1PA9mPOu9c0+qfWLUQ2s5fFN2VhrN2MBY7bzCXlPUnJ+M6LJLEsfoO4gaDGiJ1Nh
sqAnXJ/jBz9TDzGjmBQjgbGUJ39mqc/0YGfb6GaLSFS4jXDWVmmoGXusmm+k1NnMYkYP2cXKKeoj
azyKzJDn3if61nGqa8QjaqerFNvKHSi/10W6dxEm9d3kVDuz7moUkfNu7NoA7OG0T02QoHHyXhsY
FAqGxSf0Xvkmmhq9I4Hj0ursDsYPC9wha9HFE5VgFHTyqjZASp963Kgcy9mHxTOnUuJQcuFOLIpf
dJ0+wDKlWm50EIbrkNeGedE0rNqycXyP5+yjKA0ZyNi6JRAm21X+dTTNGPe4S6AF0eOWqsUOVS4e
LAedi5awmqPptYq4QYh1PPvc/nOtMQ7q8dsq0GRGsnkipEUfxNhDOwpZMP/9L5/Mbx8P59ZKhteB
Fh5QOEKqMfV+hrK5S0u7vtGdPtprRO7cdtcYGTIiI8xNfcy0TYyQnbEiDIFfSdIhCZIfDAZEZioI
Y18tfknICqoYrLNEPkutwMJ/HuQ+tJjPaTh3RhVko8cpaPp3jW14e3hNJPqZS7GPXMDdmZf+Adx4
Lq0n4dPfz0X17ZK8XUOrRnJiBV7igTWsxp8s1S/mKA+8ZvrdMcx7Dwe8tKCurCa6oB+LG6IUL6rv
2KMP4tcqXvMdRKYhzhyvwILiuwuxIAB1+wEnh0RtjVMVFEvvIOGNPA4qVJfHtO3RztUgafsJaoo0
gSPNwmGZGqKMyuSA8pOn9VzN17HAENpV9n0zEVPX/aHtoO2aYZg0k/pmKEPp5LkerRV8L1U96Ske
SanKUMBpeC2jPCrZ/HLUYRh8uFO18Hddm57NcUjPTl9fgJ94J9wTGP1RMdTwCArP2hOCFSe81bNF
TmDI4tTusmOYYhjFj1N0+a+qgtjg9zPvpCjfLT/jRGhH4zb/cqb53aA757ayP0JgoaRAm1eHTNKN
C6EZIqV6B2vUHRMzArl6545lBg2GdaEPzavqQES1PQ/3kCVt1mbdvWvUX6S84U4nvdFj2aK87oKo
AKpylMzHEFUdDzIk+aGPfJHwOVQhPcbElKVp7YfzntEaoJuNytiMeTUrm8St06AEARklnE2DKL95
d6o0Jjeq9HhgJC9wcaJbhqwob1o8dOyK6/U0tlbvTWgLdP7sgqkVdlYs/E3KenmjiqINkl6G2M3L
8GTy1Mf4vIlwDALIKZOb8inXq4sEl/tvNuifHMWMoPRTkck6UEn8wd7nsRt7osAzfTO6WbJJpgeZ
OA9GI78W7CZw077Le6OB1mDn4J0XIudQPN6lkRA3FcKBzkWrYQpoJC5Hgud/pIvCZWvroF/0lxcN
X+ELjTplt0v4JdGzrhE+xO4nKCLsXHaMV+5jZotVw56SaFWiMemPaJ7uC5qDsm+zSzmhJDMcvIoD
av+hAIxuRyXinirQFFuEEYoJFZH9bNP5YxRRV0zhzfW2THH4NkAB/RwIQGgAHZ5ApnuM1IcOwZ82
mOKmDmTlzvssXCNwQ/ePLgbolzLpGIndZAZyHxU54LKrZjkjfwbnEG39wXN3ZkSL75LoaRFov+WC
SPYmKljfzYgomMMDUqJDLdl+TdKTQZj3OC4GVEphcgjhbGxcuAzS7v/gFYOI6Ih3xJtYyhIqUCJu
t92AMwYt1Z4NNs4PFp+Rp3DMxZaP1fEODaG/8xaXsXkpz6L246c6KQqw3qsPlKTUzLM3wiwBA2XJ
kz8AihTs0cDVArNxzZcpdUPykIp+s4x9Hwjr3okziIDN+LmUPmAdavF6dGXAgxksZBce80rc4yu9
7Szz1aiMd5IoCF3AZrjp2uyd3Ahi1cOrdN/oJRYGwsU1SgAthxbA+ghzrARiiNCNNTz+SFAiTn6R
LAFy37RvQjv/Ddfiq21aZi2ZykBb4pZv5HjC6bO3rco4sMN5i+ocO5BndPtItEE/j/emiwWzTF8n
Vs8Lo3LBt4wjhq1L3e7rPPpwW/87GQwGOwBuXOOpjsG+RUVcbTEzhEiE2zurJQqpRJ+7tyNtHSO5
fGFuFseub+7dufjGlswvlMOmNyL48iOkRbNhDbPI/MVt6j4YpyQ62BTzG8xJ9Cl1/IV8Qe1Gi6HJ
sp4mCfuNOC8+UEMx6tQgVbnWyF5qR2eXs+vNO2M+qLh61CZvXsdVfxpU8Tr2xrjzm+LPlLmndOhx
JxtcDQi9tmRE/qwTtn3p9gYJ7v25HwQaSp4PAnji09CUd22MFNVKOV+jrAT3Gv3qDRIjVOK3p3qN
T3TB+2Ru2z0Ad/3IrZemgbsXuoikAEMQj+M/YmBCgqFyZ9c1XOtpN7Q7+r0nH4X4ISbv4IK+lmOw
jN29bVpUcGqNcOQhRIWTHBOIbtsoMqBatblxMnIyRJdweBBy7J77oXurgedBIOSnB/mwiXLMQkmP
5XHmEq7EuM1HBnfhqnOVSh/hAna/4qENuQj6X6ZnT0fOR4gTw7mssT2hv58k8mCb0WKAZgyQTao+
OpU8KMMHNdOLqx7w6eeOuxsKXDdiit6rNsx3hdGYOLOKXdVUvIK2+hh754/jrfmJ3nER07Qnm3mk
TB6XU+ZMbI2INsay2Bs0gTA/l4vOw9d28i4zOddM/uVThZ9+qsV80iHasTxSaB1TwRaNo/QWvKEX
RFVHZyhrGi9RMqbX4NTCii4V4ix59e2n2Ytz2VACyzC870oGIQQ+tiiUYWqLZpu4VkKyqhxuyrE+
5/hFgqKC9oHxp9l21bFGSaKtDuNfJFBuKKjcAtYetCjq18h8ypuG7WHpnLqI9ssno87x7RPMYGRi
snQuobQ/S6dmngvlBp06YOxuiXBHxf0xjM8hC1Zk6tCgnXK8nSum66MnWpxxLyEpuBdmkes7wAog
bd+p/qwjY5B37YEGyR3HPZhNtLx4rYjJB89bFlmaYlD0t10OCa9C2GvL6W0Z2qfSBuHbUrJgxB3T
K0LoixexANtmyv1pJmDZIQVwAoMn6hXorgzfe0pHOveXBtIcR/gE0Yb8TeUMxrVMTfPGIumxdlM0
8Jb+VCw/rXGNqWRzZL5TtLfHFHAWxrN15Nk6d37N4nRGb5jg3T6QDYUVA1BB4dT35OrNSFoiee5A
L6VDYe6zzrPO4X7uTP/MCGy1LYPENHiFz//xwYSKolX13QzhxlAl/o0urANUkSBWxscy9sDwdSUs
VjEhSm3B18ST1e0NV8Ej0Sq+epLkySRvTplH6J1kDbphK/mEEPJz1RhjDHO+w7G5lK2JmgzvdlDu
SeOryNkZ02D2XwfHdgOrT/AMLZSlYDyavL9XUfFDVWdCoiFSvV94mPXpc2zPFt5E576Xw93SWGtj
hHJoGFCp96xshpxjktHFLLNHy38YY3YJmoZx05oI6GtAu3bp7AZbAinXZ5uLqpgiZMs0i6v31UHj
v0uQk0MtweIdrrJjmBLFZu5cZtV1sUDgLOHyt/BoFPecVZGbYc72J8T0fF8U0zO00WE7r5l1zK9y
rWaCZSA5u2oF72IsDOjZh9vMoldN8DcfOjeXwByYgseVg1VPmHeuEtW5J/oV27jJtcNGs+zIX66y
OENa9Ngb2ZlqxoJQhSTXHP4gBtNbTi2DaT9VHsaSlAP35Dcc4VBfvmqwDgu6uEOGu/GY1C++07+u
s9FTH6opGDXH4UL/mVYZGLBJI6jssR+ns5CIM9ONXheSOE1g2BoLTlMyZZD6xqw9RiABevZ+/KK4
My09n4r+ZCAQJt4tvghn+fGwGRohlENMg5RSW0SyC170VuFQoP2eWHyN4bQlLOJPW2V7LabfoDi+
pIX+2vUZskzWLz+F1dZM6Tet+PwwV4iXc6Q5VcF/l+HebsfngbruMgqcTyOeNDR0sBdWb3eowRK0
Js4dtrOYeMfoPDtk144zHdBI0jODsuUzyktU+ZVDD5HriuYl6w56fMXD0NwkkkxbD2Z5GfMWSWxf
eAV9LMvs5iynRbopvvRQdxeLiQC67b6Z2aIBbEMYFXF1lvr890NJnkQ7TMUO97a3wev8ihWi3Xd4
fM9/PzQWkd3YafizbWueoevXRzU7sCr77uRMleG2Ce6Onhu6QY+KSfXg+1Z37mlJ9vVMEdQWautq
+cXYOdpS4NyyX05eM0JCa3PML5od+wa/FgQofHGByTnkQjj2CKkOyBu4R9UZYxPU1k571oFIoDWX
EadH2Mjj0KhpjzbjqfZyfuHehnXHDBzgEsjfCfEl2Zh3lRXTmzCVYVOFDq+1cav37LSSsVrwUhRc
1qjIHBQeyexZp3HAPRlaThMAtETlg1kenc5OrqjMaMRqXWO6Oo3Fe85TAb4J8bVpwSGX+pmHJ3m5
aawyQvI7LCgmK8YKBmnaHG4XQNC/+2SozlqZ5cVOQbp31aMbcIsRHtaA1XdHhST6xi2HQPo1NXlO
Ep9pkIxeuFW/JwFL9eLUcbG27twfmkXfaKCdpwk8RQZ891IWKwqmd/ZsBE8hc9+t2ZuvDjB0NuQk
+ZWsGzYVvidU/Lj1ay/AQQJYlLJ8bzSd3NS6pARJl2jbaOh9Rij7Q3hfu0Z0JnTq0I4QDU0EjvHC
gMllBsE7K250673laYc3njeTOaFTBqLMrHNXVp8tk210aAy8Ita/O0eXA2cuxkw17HStyM+NSMGq
QuBB5XydYnN4BZC9dXsQxER4zpzOSIFpUrbKs44qXeGwXb/1TTwpwE6HjSFGlJcOaJrUNl6Wsn9O
WQiuahFUOe3NRnXoABRLjTuCpgQG+hDyod0ZmwFDbTx6xm0BzLwtSIyO8/LJYoUcuDPD2qRh62Fo
IiYiCzdWqsRbXFlBXtj1K5bHjdQVAL10eci8uj5mPjkGBh5GrpbXZCLmxASl/dvs/b3I+yueHXnt
VrdaOeHATug4NrYhxX7JKEJxHW5F5Ym7bqjeqabISmB4aXhtMCiqpdoyjjYz/k0z+ziQZHsvJhsA
e1TB0plJs2mBG2QeRpko25uLprROR/JkOvNVpeMvG2vSACibEwlQkiQRLlx4CRvcGjRCdF5Z3Tw0
i2hvkq4E7d9ee+g9G4we3jG25qNRlSWyLvHdJiOkhDx+TVnzZk57Stemoo+Lj2JWD3niJ0HK+ePU
V1xm7S4yYSZM6YVLA/cAiDZVxguZ8jhVVe6jMjCsTcX2xJtck28FS+8FJcoSSM21X9gQ5UhNOA6j
eVNZHKN2nIQ7BMR3KR5nsnP6bW5V+7RB1w1DekEVir2++IKUK0gjj999D1omudvlsQc+VVYMdOL2
VdptfSRk5oPp9HMiml1TAnMEWQVissawYNQozWLVfnZl+RnREBAN4+6XhdlanysyhWI4GJ0u9tq+
basFSieFwS7xV3FLxVDWYmicYIPcZaC6inl1jLb4AO8WQYyxdjN1LOeQTs47ycgY77QZPmZtCUi8
T110Mjf4wmriMtAiDTlPZxJr05Mzh++NeSvlkv0aSyEv/kQ2TcwA8toQzEQjyC3E4K4Msijj7bSL
9AGQrHXWpfGbpo37XRdZc0tU8PHv/0zWz+jJwri3SWb6+wl//76r4VdPuX3390+48dMHA9UAYw9Z
EdCTaOw0cZO4D38/+NUrBeMRyVb8K2wR4FANuo+Vndb7OWM43kYyPLthVR+yakoeMtWi0e3z8hSK
cQ4SK/8yp7a9yWP1MvAsPlbj/2HvzHYrR7Is+yuJemfAOBiNbFQ1UHe+upond/kLIZfknEejcfr6
XvTILGQUUIXql35qJCIRgQifJF7asX32Xlu+wXdu9oNOadwNb4OIUCtjvdikfcZlAffG1rpxQlE+
V4uT3OXCu8n4qj8nPmsXIcZbCo2TAQxKHgIiIm3H/csngV7G/EkHebIppL7kdm+e6QBBv3KOYrHM
Ua6lh36tv+QvHsDxGR7YfSEbQiDd2J1LQo90FvHxsFxDJDuT/TsJr3PQuF+0I1EoNQfnOJPVfpmY
M2ObI37EznEMavUxtP5yV2fimFijczcIVq/l4KzgEiu6qYI0uRsr9NlhmfHuSTfYL9BNkyk7l2Nl
rtsmOVUehHvVcTHKWaGiM8IW8duwvVGjMtsYU9quc9wDSqd/teStBQ8E8F9cq+ooAeBQRNXjxaR3
iF/4KZlhFXZeCbMlZ0ErlgWm2aGohTotKtYvmKpvm0TBxvOLR8TufdIhzmsbqd6U7nfuY+rG8sKf
hMGWQ2WoJZHEHHt+2tve4TSgscL5AG9qwzX54VBtjqI47b3vbMF6MP0GcyZ18fd5RPZe1PziJu8S
CCzN1mZ7bBM/DIpB3UJwp8VmSlMWHEQESoRNm7Dq3p1TXG+ifXSr+YVyg/mWccjeGhF/FmstFdH0
9Cg8EGP5bN3RZZRcOjv7WYgUngk1XseSq/ptLzQVjhYJpoBw5c4GdLbldpBvUpIM+wTkrYrbL0AT
YPDa6HNeTaDCwVSEn6g//gnLCaGXsMVk78nnnU0NxiZKF6+M02FfZAluL928N+2AiBnRN6QD926J
btvFfbCLatqHMkJPWxzn3NssyJS7vHPZci/WhOHKbjjCOCmSIpl29+APyhttFMDZ7iswfCfEwOwe
9/UPq1YxqydIUjXjOIssQsVrqYLvDvVe5PmNrCkHAqPaX8ER/yUOPSlElvJ7a654AgraTZyeRjYi
bA0cgV3Cmmbm9Goy62D5CRV73vhYzyjqZA24gzjXQjbOWTXImVFWuRQu8dFw8244I2Lcdy0VDQq1
z4Gmf+VyhOIpZMOfRlQWttX1qNd0p0f1FgDgadeO3Jmr92Du7dNSkMfWIxCsOvrid7iwfgD5lfHU
RBVaLB027G0aa1ulPiDDkUIsSRFhJZPzolaCa4DZ0nqvlX6sZGNhhsMQq6S80gX+Wws47TmHCNo2
DaTGYSQA7zg/sMMHuZ9vxeB8OMK556Z9GoqguYsb6xcXzWCtptxJQKN0ILGqnJPPMKG3U9jtbRm8
NIELrrOq/cMADmwHDmbZdH16IZh+nXewm/vYe6PY7HVaFgqDym9Wj6FP19OzMybDtsdRZaLZ5hLU
c7hlGP6jHrMvpW/5VvX5Pl6qX4onfoesKI8g8m0mhQhdn/xN+xXT7cbvrXzQtUedVup90JxT3s3k
scgckDyK6HNUKtpqTaehHsEhR254O5b6ONqMe6X1ozdYHGL3WqzYDV4k1DWiO5EL9q/7sAU6Fx4H
ew0COu2+8MB2tlkW7opRFwQOuYkygjGb0FqgQSaQqdg77nxr4gJIy2DhMC4o6apTvGPptWH7E422
c6xRY0CczHQhYhXooKdW3nLTsOLbCTn0mEDNQelfRCeWPR7nY0cT6sbV6rGF47rTXU4NOxVmXkMl
HCdaPDS/RG1AZwfNKyJQDLgm+HKGbwqrzo77HYATzsEQa7Ghk+n3Tt92Ruoox0eXVfcGiOY+i+DR
Niy00ga3HySnAeTHBvpkTUDOZQJfyDctvNboixTsu0qJPQ4fMMkNC3daXfAo4sg8O118P/tRBZ9Q
YuoV/EnbGhFVh9dxOgAYQ+6kPdEhnIWCNNjpDWa/X6K3+FcizY46rPZ9PCf3OrJvTJB/r0b1yC+W
Ml5QMkFqZzN6q+8uDsjpkAucSXe15sEgBh9aH1+a9zWFXFiCzIdqP1vyvMz7ACxo4NJkSusOCBR5
JbkRbjrbuXFGVR7sVt2CbW8PJOhYWSFb5shBuN/AgVC6d3bgkrbwe3aLwdraOQ9dKq5Juzz5mrY3
KwleMBsxzwZUNeDsP1vtN5FarMdbVskzIkdAnB2rN6u3MIeeEDjZCSxlyyqTEC92ky/e8x5fckvw
+uZqE07MuCzSbkQ/eABgGD6moDmLip6eJWnOkw9+dvYeZSh/BDkx3ewYOVRyrcBtKkiS6TJxZ1AB
tofSJ7dsLBjJ+nMkzkx34ogUupjXIqSilb18+NHXY3UQPa/O0clI6wE/IvQOe7jxgoOK+ZAFnUsn
7FDhFPGKlVvZXzdZLVZ/PrURc3EDEPJn2Afq2DQTvz1Sx2ZW3xsCTth3KTr3Zo8/8gvnDF2B/sTJ
16fYWzmwNmW4Sr7xeF0HXX4IlO08GkVXIUiZ2sV3jggbcDNjnaxoHKMP9nkSlb43mi8YGBykT7Fr
e3uFpcAOLun9UPRMbEcr9tCOhk/e4ic6J5bXSuZyD8riB/0leouAIbcLvdHnxO7VkSvJ1aQxYkzd
tI06lm7OWGN2aqDqoHlfymFiaQZOBgvSm19gNekDfBKRuuAVfyUTSd+R4e/GCWiylRYl7UcVsQ86
s/hOCWSshXd0h4v9u2VZI996ulnwb8+nNpgpPFr0tOvLdbUe64n22DVs4HO6RAo48irIERxzGmkd
uZpT1lTSgpvSMeCGPWt+9mJz2w9UH7Ry40tAYawTK6ypR2XooXFKn4G8lnQ9uFAyo4VYlFOY6woA
1sadQOALTDp5VO8x6GMYL+dPOeW3PNg01Gfi2UTte5WB58HRcuwFxEdX07USgxADGwmnDDPyt8nl
iaeF5xiV1p5OmZLcLuV6bvlzyUlhtHn/ZOiX3XBZgZSA1ClK/2BEEG08H6CXyjpzcDuUskCUD2Xo
XNzBsVlc26/2morovejaiKImHpnDJMrNdJK4drkIYn6t8DFR8E0HSu6/5mrUVzz7cM5yYo7lwvdy
NECBSzrMUJivSkqJcS1osW2C+pcdo5cpgFWoj4cx9X9qFgdHI23sYP70C5pTeuohRMSB9d425XgI
e2goTZhhROQrFlnqqNUTdyM8V+DdbzV76uWlvZ8zAGhU5mjcHt0P7WP6Y63L2iytiqPnuDt0Onla
CZBlOTyiqvAm4HzeNO344HAX22vVZXvPAZtSeMVx6UtCwROYOGSB23gK1DaWKIdG5B9rss9QubRr
GsOcQI+d5fJCVWas9jocZk56hnJubM+lWparpbUfLd5ppyV8jCbnEqQ5KFj2qpapHzhsOOma+Jlk
hH+cvQr1Zh4vE2yBG7uoa14Rfk8mlTNgWtbIw3KghAv81JSfgW10G4xsDXUgl9k8JRFeiSRYe5bo
pNoJF9xDOpmjK2rY6yOlXqibcuNQpB6ine6D4R7Sp3NXt+1D2mXOruqCB5J7sa5+qJ6JZew7PlJw
KLlfE7VX9bT3EbTwXn8bK4zeoMSpxDA0u7DoQkDpID3zaqXej9qujlYoeAPWpwxdFlTpd4bV9gnk
8AEXgD4oNLTzQC1QBYvC+8lGGZ9dIr7rCt8XA9bOcOni9jrc4k07zDZKVNQ5r5RC7qyiu5GT8GAa
/yTzYu9EVP5w64heGTu9V3X9EPJxSCoGgMGZizs/oN6m19HZ99eKl3jP3MHMEUXdLU6486gEvCL/
wUsKdvsqhIjiE1QHNaAOFtEBSgEkqxo7nY7BVlDePMYsLI2vrMOYW582XCdmkbS9iu1+N3rtN4OZ
dje4dH/b/UQrjEUgivrOycj2mqrYfBfo4qtYM8Vlb+jP+y1Z+GdraL6HKZY+Z6aSC1J+4DrP1Ux9
bxkRXSqC5OeY+fM2MawhWg79g4xpCXLKS7q2KMjiviQIdrAG6L58v6KrkqNjEWwbJmobD4v4ysoU
RwSBt01uiw6bXQqQ7Vkp0v+UpAZ++K1wi+t4qikaS74yoA+JdiHVS/8RiepB6uCYL/YBTh9LVJIj
G8z/YiM1ewLusDdzOb8200WFDUXmce1jQoBnoBt3m+TEoedI3dKE1rLmII9DXTtiEySe/OfEMJKI
D2+t1BHdeKogEOyVEHIbrLJ6bQGFG2CXUaj9NbsJiNvG4u1MYRJlPsnOzBN/RGs5WUVxBShY7KoK
RdbTeE1K8NzHoQ/wIsc+EajS2oLkQ1lC2PN7Yt8WWh/4aWSTjr7Y+FflWG9AQG6MoKhVF817H64b
uR59kLxEv7f1/E4vxRlhl8ktoDckFY81uZmbUS5vtTPlJ0XSPo0oe135UhO07Z0X0WfCPIwdK9uj
bmM+GjBt2DBsAq8eX/DIYMcsMl6D7BtdgAhD3y2XUEreSiMPxJAAtJ3GC5epq8Egu7tUtmxAePOv
ov4SBwYCYhTQO0YbmHRGjz7w7mG2InnCj7t3LDkcaU54yxSyPgWC4b51h4/ExcwwpTexyaM90UZ6
18oretrBH072TdYY6mYgMsARRCNq46Mbu3ii/H1Xvc0cMuc0wBlQLkADCDtRs2uu6HimuqErT74T
fTgGNFNWVZ/KWbCThi28doBjmTTxsQjCW2M7ZhN4VLZCEf1OplBuhGtdIkj1OxtBWZth3FYcxvvP
MWPbaInurY77GzHM811VLFB12WRt9IJfaCE/FUBWI9ZI3H0RyVUJMlnCmtgbd/jqRMKKsqxvGq0/
2Kw/dhTaCA/trSoq7oak9jNiy5bn6LsS6lqmJ4BnbXP2wuewIGQTQd8EjrVCOhNIgixYDjhwsQ7r
5ipVxzSBtNRFP6slxpfgggyNUlIl9Y1dEfMvMvTyZEL9x2s9RFNCPlGdSOu+lgUKK76+Nu6qs6ub
WwtHCgTKkpgOwp/gWpY5QIdM9QALG/6nUx3gymH5dCY+XkDsiaXLHSnFT8gN2BZH8mCxCjeQlSjS
8OtvtMXUOx6Sb03T9xzv5PcXWPvATxLCU8l7rLt96A/4XaBOaZfWBlTDtzpgFinoNIDUkhEC093B
dzHxLPFHx6tR+kt8TOtCUHJJTSFr0UcxDelRN8KDiWV9T7r4NUiYuC3hdecqb37a1nxjqxjtnpuT
TgePWfvihuqC5jVtSGANQD5Q8pkNXwZaPvf2XL9VYYcpdUwln3Fxqbg0n7WzvBWC/VYYtBFInPDY
dWV9ghX8EnbumQ8gB9zAjB6pEYA09GDefvm8bef2yo6ZqXwP+11LY9omoCpnk7gYburZf0j6yWWh
wn1pwEuzm4hH8prf83XiATcQc9dO36wB8Y69JJTUZNs57SxO9WCmSB14HZxm1IRT2abP6XCvfNo5
QV6nV2rSmCdG80jdIoPCaJ1sXmYscFiupjp8dDScGC4Kv/8iWHpnzw7pr8xsM0qVuBPADJQNNZEk
VFM7pGaYFKndvuaWSz5unS1jWARlEr4uY35vZa8QKf3DzMTEw1E/RvqBu2G1bdrie+Na0Ykr3E2Y
0C/S5kfZcluFlPGkY/t5k6fMLqkWlynRZ/b4z44N1GYYs18M/d9pY3nqAl7Dum9fRkqfZDe/5JJP
/UonDVsqaVgKnOgkdxkxBnxZEV4DQ+prt346GaGeVVRe+xkcGpY81K3snSgOr0bD1GgZhclmZoCq
bB6tFA+gnTjPtaKqhqXJr8VDiG9bj5MjpRtspkbikM/5weVKe6FoByEtZ9/cBuZzKnwaPxW4Luec
+Q5LpyzmVoita03u9jrGhDrSUl5QA7Rj3mFNR+xUe9zLkXI9VjVjY31ZMRv3jpJgxustYmVLUrJt
8Q+p8jrz09eObfZWlQGJGCKtPZQPdu4VJqCZfEygCJn1w0tMsNPLOhoBE3G91PqnNzl8z+LyvvGI
09n9m8oJERNYeE3aaaXk+LAYZH+KCvAMczTfZZQnYUe8nZqwPZbsoke6fBFQSJLToeHeDutsvCrN
Iiehm3uISv2xHLI3vN2lYTkxj86LR/35dgKes+68TpLdx1FG1ZdBKwpyxJ4ksvRe5nw12fkd2QIe
Gt+6x7eGojd/Gsexz0NR31eMFAVbwHNmD4doG6pkeOpc1C837mHFjq/DNEz73nZApFINu9Wwq29o
ZWLfO/VgkCyDEZd3U8lhv+MqiU22xb6SuzWUWmm+d+DLsHdkv4pYU3jSIQ0s5YedWPXB547qNodE
jdHO781L5o+PFrUn5Cf9cjcq3huhvO66OMR74J2J3nyAzqD8uWKVnNPZgr1vxB6sEH/zq8KCKVBE
B7aRe+PB/5v4Ph5qWs18BxNjU4XqpqpfKie5GLek5IpR/gCOq9pFEhZKvM6lS/ONwEaMPv+MMU0f
oyyjdKzUuxKPDI3Zx7TwnU3LyinvESUWmnRcn28dyJEzQ1Zyppf6ij9jf5r4BcbsumtEvpcWsw4V
RgoXK5TxYvBPpZAoXMJ/B85lYTaMk9OcA7xOq+aopri58oKw4iEE7lLFy63KwWsNCMQlcbNrX6Fb
OELtgwI4e4iwlmNq6TnDNgvv2LJov4BbYeYI2vvQDqOb8IkqBveRO/KVhWumpZ+AGaAHU9YSTeHR
hLTlRadwoZsjy8MVhAnyUTrFNVMNAcjU3LsekmtEPgscrGBZbycTUsODq0tzLPo2JzONfSNKrBYD
KCHxYRaHYelJqUKyH/H0ROhEk+ifQjisdKXsS/YQ/BXsPSqRtkqG7DPqhb5JDUTVnm7s1uJy5/8g
FoWDX6mXKcmom1sKLqM875mcPqfAok2CsXtTtyiHdJ9zFlIjgg3R3c7FCffVyJJ5UDt60j3Op29B
wOetCJjpfSyaxXAJqf1chh5IMWyXYYy2Hcwfjpr2KvH6Ft9vOLMhvndsurFil0VOoO16PyLvb37/
X15y51gUv6m0WF6y2BnYdlrQEqvyFQMF+ubkFPjsmWjGsMkQTlZKXGtdRSvh3mMe3ZU2leMuXkey
SkC7SW5dh91Eo0ho5aw2kRZtEloJlsrOYq6N+vmSoZnvcsFUCSSLhwp/Bj1btyB3Dn4zXjuZoWV+
WN5TwuYE9FhLZsPbgCGWCZq1u5eK296qr4CDIDq20cMsHIow/BH0cZ1e/PDi6jCCh6i/hxrb7/ru
tuIRaC/SDWXvnK+zfcvz+lQWfNi0RWNqenDI1fI6yDHBEag4TJU5Y+HnQB4mksc0aS22ONaDjdhJ
gpfqOKsh+WRXex8kHD6vTWbI0jc8cjA4pH0GM/ga4S/mqspXm6Eds5JFe+Ki30oN/CnqEX5zBvKB
DI2laTxmoU61FzT5Q0n1NAtPiQHL0xe6BbG/ku4wXDA8D4ScyOWDcBGtg8zckcQs9hhE220dQmyK
neimk/nRW86BO5JALmkvyxVaVOBTrTUp9otdMV1Y914T3Br2OgDSm3j52YvnV0eByAzESG9R361A
KKxSiNNHbvPc+rGj42Jpu60uurskoxKwih5HC6+uyaxPN0R/xx+/LddykJKVTyDqcSeC4mZJaxcY
WgebQvYPloouEW63oGAdMYblwYrDW8wk+bZ9x9JKAVPtkEfp9MbSPCBlSbMmyH2+CJD8PYI/XMM9
HGodl1ajtnSPXc/RquDOw7nv7Z9dlJtrPjy8+/IHnSB7aC8me17fDLH7fTQ6POPPuU9K8BuEnpvR
JQ0Ypz9YtxzGsWVWp3fUONKi5MLitKJ6cZ83BfknDHaFmd+RSWFV9Jq72cgFNL7PC5VexZBvYbhi
o7Iz81gujxVL3bjn5UGJHkgMUx9Jcm9dZ7hjYX4EEy+OwgfV1pXBOa/9d+adnlmAi6pp1Q+YEcCZ
CtSTuCFGMOvCuf/9f0DBH+eut7Y9xsQNJQCKbErRk+HBeFphJyNNVZanIFhpjNEJ73mxs/yY/gBa
6tq6MjfcKzl2QQlvXYGBKok6cM2ayiQYxowelKmOaOUMxLsyQxlolGKn4fPUB/Xudyb5/wOT/svU
tiIy/V+ntp9WjNHfnszne/WX4Pb6o/4e3JZ/hNCISGH7jiv+hB/9Pbjt/WFL15WBJ0M8ur7kx/w9
uG07fzgiZFHl8jAIwtv/Edt2//BCEYRhwFJZeo4CgPS///Vj+l/xV31PVBUPsv5P//y3ypT3Ne2o
+t/+xfWJjWMiW/+78+e//Yty3dCGyGRT/Oe7sJO8/8RLyjvuQaiQr34mbXmfqwZ5rTM5l24coG2E
lVS2P5OBa/NDZGUa+wN2qOdWeX3Y7HK3r6e1eblfecxR0r5bUL++5y4unl0g0pryGt/t7Otyytpk
Z4W1Ve1Cv28b9MexyLkcgQJFa4iZ9AtlhIXFsiwK3nIlpk6ci0kl3V3ukZx8x8Mxo6J42tQgWKhI
Egb7GclgjkQ+XotGnYqGYZh+yqT01GvIpw05s6s70A9Qg/zyzYYJRzONLZsRR643dYpXcmlNWAWm
MlysQ9qVkT4nRRDZG3TIJeMabRsQRR1FHB+I1eFy1QxQfNhEF7U6wIxK9QeVWGY+0RCcNr+oQ2hx
9SYd+Qf2vM1El4ksNZs6xVFOf6ozue1B5x6XAZMxSR0q5sH8kGc+6Hg1dVmJxa7wqR+0DD/FJJTb
PvSehCcIFtfrWlK78ILsPCtIaVITMOK/XN/b01BYguhf6C7X0ovxYrGGx85lpN+t4FOFZ6iuwyQF
KKfy5VFDgvAubRsTkMrspVp9B37VvRC1108yb20usb1X9NdKpbrZdVbbTT+UXTJJQzrtFpIMK9XQ
SBeJbIGfl98Jx4KVXvYs7U8Gnb7ZcVgHT40Wn5kMu88wTMr8KsIYz3uLBF6/nZSZnwsKfQErLy3D
Shi6HstmdiwaWyH9r/uhMUEHlbkNCA+PpCEPA6Fjc8j4tZ75tqAgVixsmptaVnq5LyhW7O76EO3+
GrsYhZIpoM0PyVCkueY7K9N36PUTn9iuB3vRMQLrEZmZF77tpGdD+thjiZVQzkayJgruRrvLPhw6
gkXBvRlHC5kQ2XQ/A3Bi8lPnfMlPDn8EzF+uRxrn+ySwySGPjtyndi3nNZRhM9RyZl88qyTZlX3J
lhEcYztlD3UQQvc9UJZaqGQ3D5HVfkQUbuT4KGVV5N+yhpDmEYfIutmbe63D9xBLwowSrZI54Edm
1ALuio5NDxKg0p19k8Qyim49Eyps7RiHckoC3cLPTLIjRSlLdoJzo1pUYQopFbs4OfbFieaIBZsj
K1y5HJlXliLdx3bal+oBHIuIyb92DDds5mt3OGTJ0K2ldgTSlbVbAq7Ch8p2iOLv2tjBqhtz9V2X
QMvYTCfO2BzvaoL+xRoso3noomMJUPkc8/uq1phumnj0VsPmwXPlByLCTMvbB0OJCG01X7HuceR3
bMvd8qLbGFR1HtsIeyPIR3PULZ6s8VCNVtvw2Q/ZJrKOXjcnYVPE+J8Xi6aRgiDWmVBkPd4Vuq6h
2pLoGOKrWNGZeEn8pKbfDRnYoilmcu1PNbdOgmcYQi/7ylALslHzSK9VJYSVPa/sjfFNx6mMvhWg
1nmsi4o8pZ1g4c4XsfbTYeayyIsGpf3A3W1Rd11GndreVwQftg0eaHmnlGyLE7WbtNH2Qzd1VGuW
SYWqI1YzxwIPDPCsm83O0WIgJuARBPWdb7f8emFOrsaJUhIHc0/x1i33iznZKdnxtNS+8FNiWkpw
zSkph7wOxKAGGOo9q6Kf1AeEn9RGUoDQ0W3IpiMopIupxXNvJSZwtR1HyRoC/C+vwsBNTLj1w8Dk
Vy0B2erJaYqgePNDPFxbq8hD695YGetJny0FuzJAo5hFa/Ilz5WtW3OVTikxqIhyumCbsjgI3kKD
BfLAeNikV0Xlq5BCgBkXfVmYqT21pDyotnCVTj5sfuc4SHyruHOypvX3HADDa1Y6mqGwzxj2S1i1
Z6nNeEE8vR/p5nifVcwKOljA0tFmU1juYTJVLl8SW7nBpUvtpWSrwnZDvBsP99reJCG447ws4gBm
nURNd0i+pM84nmnIK0R+HqckAgNYGIZ/Ly/j18iqqvgqqRy9ssYrrzotE3mxHYdu/AEc16yl763l
3QpnwZhLilJwMzcV5U2YRhEDueTP88GMWv9y+l5PSDB8VO9tLQxuQp2TQVriWYjvNGIP1KV1yRBe
gLSWoJhwByDFimncldLmBxOO5zHah0tKKxN7ucqn3qsPwj16ZNTdI3ov473Nr87vr6CCmC0wbpjN
QjUDhNnYR5rIOIKovx4zXDtNS/8BB9jCfVRwgXWeB1xs2SFgE64uyLpoLBRJcFfi02uB+bfSBrxu
XjkCJm6H5+868OtupKWUQh6U1qEgpFGbySMOq5fimJiI0HQX2r5zykE7qT/n1b8MPP884KzMmX8e
bzzJeOVS5Sy4BLLqWseff8JBapqk7S5YftqVPeZYNn4PAIxKDAPpn5NBQ5Ydh9zvkWEIRcz88P9w
ZF4H84+6Yb6Pk57J7u+D+u69f//LP+yrPu3nB/PVzY9fmr3xP4bA9b/8n/7Lv339/lme5/+WYyTF
fzsR/3vVv3cfffrx/s8D8e8f9OdAzAf1H+gi6/ff/wNW5Is/mDElDCPXkX5Aj+5/TL1WKP5vxlzH
s/8KJ/JtBCzb87FWEOLwJTb3vz4IfH6qgoo3Q5aZFCPHdW9jq6sp9xzGp0AZaHJQ5kTTYq911Jym
wOeAkyyZPnp2NQ32caLQlsRe0bkz1jyn9SJ0Jy9slGxWVn/CC3M/uZ07InQO7cTaKZVlwnE5CGMP
KB91FiM9RZQMExKD6zheaM/AkcRnJ5DTCUj8bJvtzBt+Ff3gAHjpcUYjNz+9wGY4Ar2D9EolvAFT
DsGYylUjtpQNJT2+AsZLzz4XPTkfgY8moY/DpLnRD7ZPA499RYdxAt4C9AV+MAQUVvxQT0AUB8eh
lDp685Tv4L4ZKZZw3hxjlTFkENT0aB+XzWpiK9IkzmnzHKBObP2lLriUeljC8Fq4FX4/0J0iaWd3
H4YCmgvhiSkLslM8LqyhReBm4S92AqNYiLh0CrgiyJBuX1sB0JGt5qKgMMpOMsErOxJRwI/ZkYtz
NN70JZzuyCVnFhjKxmbqBV5aLi7GlklnYr7yZYGbkKoNwoMXK2ma+JWNSZ7dZjqOcSvUBovWswVx
sft0rYnU/8Yvu77xDgn3nsa7orCwsu3NbJNDmx/IemXu8I6w18evHqR7dxtaBXeL25rtDCueqE7j
+ZtTUvnB9aUhtfLk2BoXH/c5zj6Ied7cREBvklkCpIub6p2WDhzmG7f2iWnuIi/LGTPzyQ6SGyt2
Ziqtgs5niQ71Ikc9jMuYhwa8IvnSawS4sT/73hjY36q5LfEwygIz1slLxMqZC3AUS3YPiGDo3XbV
qpeCM9i7rnVvGvAWprNRbAXp8nLrqiWaIIuEdgzI3p0Xfh4cARnk72GOmrK8XnrkmXqfiSaGUYNZ
F1Yfw9uCkStJe9g8ee0Z56eni6g4WapJ4x/MqEH4jOef8AgGR4x0d5j0xHBvha7CQONnNf5UPyCW
9ujhKR3uIpvv1mMguSG9xxNjmw8iskqij0EGY9Qdln5oqPnYoNuNfB7wfI0oxWMTpPP91M6poI57
WlIv2+AgY7Y5OjknGSXeMgJ8fdaeWwbeJUQizvjaz3M1IZLXedmeWaCGggVdlxUeB5a0QgpXumz8
iMndx/qjoVoQs1sHfHAAH8rgTQuoKhZsMeWIZr8pOavxWE6NRvLe1Q79iDd49xiJ9q7d1fjTS1s1
gonRAOG/mJwtZ3egg9Ig79vTKNxd4Q5WwKipNOcTi3q/cF/DidkdRgiOi6A/yNZm87Yp7LbxqDmf
SwRczM6ybmB09hHNo8xbQXOYHbeJqVlQEV7xQCvLY90LDHCy2Mbm1bwLct5GCsWRLbokJrmEC0lc
Onlvde5UwOojeryqh9J14/CXrxl97j3YifVhrjyZWVsqg8DXbFh2j+MtT0vCOgA+heFh9lPhzS+W
jgaDhc2LXR4yr8TF2ne9T+EIoPss2eass6oXjzKcmQXwNBo4V7wXHSwqKUuj7ViaPnjmwlfwgFVB
zvYCDKROmoODfcf5pIutAqbUpYllqMhqqLOl3K/E9eb+inuBWX1LdJN0XN87NXSZthlpuJ4b7g56
1zgJ1KMjbw4ROVcUTOI3SHmUvc9+HprmzZcxo9imgj8DmSNzp2K5T3q3UQxO1ezDoHRUZncA3b2U
ZWiJXIuxzW61K06uM1vxQ5g4BIdkh/Ke7GUBwuKzmWQM2UBhzOUd6jd0hlJt1M/dI5/GqCOBmsw+
tv9k7AP5bQ6TQt2CrikxueslG9DzlS1xMUnstQ9OVlpq9WcxWtJqrazuISQhTCGTqAZ/l/RNAOYr
WOY2/yARINqXDLsdHS6h5P7/CXi2okawDlqnes9shUoDTWguWNZDviNVy2mD+Qnzo3ppu0iCWxfx
HB66nrvQuogP1ehxXnRdSuWo5tQ4cYTZ3m2uapUGR16qUfBjUa7HKB0iJ1nvveOWkTj6Yx2wOMCL
50KzyReIP3iWDUcjdrzWsT/0wjIFJzc9BxMr2bUSxxSwGECsovTQAWMNdpVfSl7Q+U1OFtz91pYJ
szv46bRyWSJ7XpvLjYfKT9TBVc00XfCv2fPFTQc5v+q5yaePWqQzJ24wl+2NU83DOtZ61vLaQOGN
KOcLJjWelxrATsEWvF/jqjU7IbqSlMWZ1dZTLL+n/up2Bd4Rew9ZVnvhE8/8RLTS1w3JYdA1HJ9o
1iKJwoHUTUtVKtgKkycXC8BNdeoc/vfEzx6D6AetQalfxdhBX7s99mtnhPTBu2VbEp8j13jpBB12
53KcCaeRhq1WJEifKQCh1uAsa/aOaBpLytLC5qT1rF9iAMs+LAdPForcrbb9/8PReXVHqqtB9Bdp
LQFCwGtn52yP54U16ZCDCELw6+/u++7jOe0GhfqqdmUfbIv+8KjzinUHOWHNyOymoHAXj95CXMZn
wyQ9vN26rhPRQeIYe9l6eXW3c4+l8y+/EsP8FEfEZyswGYxs9Q0QKba2FWnuOIUNR37Aohvm04NV
65DTwTFTH5Xc0XEQVLct4R8eVvJ6XGMP1Ed47d/CT+fpc5gXuNHHFFauu+PGVJW/BehG+LZIUA0J
8LbymQyeN4brvJt+0OGrA2uKpe51q4aAPwWujrr6L+v6Efy6AgsOn66FbsPAI2E/ODTNXPnflFqE
PO9qGIf5bvLMEM4nV7MT4yxlb/+L0CEUFKwc8z329zEKbzxj0WAPulmpH2sxQSZ389gW6h2zrjD/
1iiEWzmVfpPoUzNBm/lIuHma8+KQHna0N6zZ/czX0p40y/T4beiYyJ7txjYKo3FpDFA4bHqeeeiX
vhkekPrj8W6qIDGOgwifU68vYepsinrp3+3orfdbNq7LZdsoeziWE+fTB09DDTnKdC3buyIqu/7q
jguaDv7TvBJHaHrle/1Lasf2+jzwFfePzKfaZbtMaThiVyLXjsGQc0NTkf3agjGcXgNZsHWC+bCK
yZeXlebHMMfeaI8xmUoqpFeVMBDfB3mTen99QtiePmI+n0K5M0QSexrQoX9kjJUa2goBh8kioNXK
ebha/2jng0foK1YhfQaeXFbrXThjquj3fiVonjw2ytaF9wC3BxX73CYYpR/qPKeL8hL3siSdXI3K
bLDVvTF3/mXwBivMk5rjVZtDSbyox4fVO7F+VtjxWrQyv4pizD+xF6GVDqvQ/RFFtiS9MntOLrA3
kRUnxqhpEF7hQtnmuLOeiMGZ4F+yWVXOt5Rjqe3ebRSIv28KBB5GwKD0x1fpj2TmXxUrAyn4MG7i
ZMT4mILTyd1m5ruu4ahRH2dTLYF3k45VwkiXUSk1REc4zY3Y8P1I6ciBx9ccjQl6V09v85B52XRR
6wpPcJ/hZJLb82RGhls38VQT83tNDHIwIzAL3Gi4EF315C0CDG73nYCQTQq2EWFHTK5pbXSh+4Ue
FTsGpDz3TMsgA2B7Sx34ZcDRQ/WZb/4Q/PQcuMXgyuZrvAvzAE2wffYpyYSR3EyDR9EtSU/3Abqu
8SW+1DCjERU7+ASmpoP0FOeHts8tft+lXCk5hbEI/FofefYHZrA6BNApmE93uHFwNcZNQH67jBcZ
i/t42VQT7sKxrUFFLpL/cTLkSTvC825KheK72zDwThlEu4FYzEBD4ihv+fx8O/je1yLb0LZAUR3w
nOKDPtcpRzZ/V4FMxCvGWQ3ez32TugR6HHyCcfiuYDFgMNlBrneGT24rQrvh3UrSbblAzq/1z4ED
7fhYFulMitv5EuMhGlGCT/EHeKsizN9LMFicDCkxiOzLtM79pBHbmZLUTwXvLbmhtPZrEd1041pF
+hjPuQzlwSVBqptbSzcGvpakKHSGra9Nlhcd1dIdY5NxzN/lCpIvSovgiEBtHMu7w3YVKXLavfa2
CFJNmvetPHlMkKnHRqjLku0tGeaeE0I6htgPL9040wO7azyOG0zOs1L4v81Ua0Sqwa36V9WyOEnm
yOGobs1GvA/OuXI2f27iMMf13vt18sGNuGR7KNNwMY98Ld34PcRdEtyaxKZYizrF/J/FOstd2N25
kqzwbRfKpgMM2qYu+CcotuRYD3Qtx8Q9GVG/mOn6v/tY+4av+K63Pl/L6+CUh0mLru5yZM4zWuM3
D3mU4g7X0otNsWeOXZCYTJNBrd3D1k8RBO0ZBCUOGIqhD0pvZKZ3A7CITZ6pnLDdC+bmBP4oMSxp
6HfDvB/ofQ+1hnDJaLGg3GGRDQy8HC/bnoJhtPOXCSMAmWyoYwieZ+YgFn0VZR20dJaFFo/cKRU0
B912PpSoe1gWw/ywMRgDQevHkp+aeRwieaESl3DE7PcNx+kNtcwWuI6K3lCImrjhIeEEBfVILaME
+teyyqX/aLglmEZnxwrcoVrYLLrHoJpF+M3jKZmUJylw551eU9D582SdqWkxilvgcBkHVZxl2Qob
8DZi+bLT0THepoGwTlt4EEOj2y5n4Ma2Jy9FuSDy7oMspog9Lyc9npyYRvuInoDrn/RIzMGbKxAn
o72Wgze6+wGeCaHltA+yJnwqGeG35n3xURjAD4/NYKontvhMFsgTaaeRBD0vjCS22gHyxskvkxwz
3jALzmZwDboVcunVOmFzajVCxGia0jWzNaApcqau5DyuW+QnjCHmOa1wFcx0lEH5EDAT0Rn8TJZ7
PhMizH4smbf8TSCcJdVH20vRRyQ6aU8NgKSsxqTlQ4EIjHTDHWwM7gUPgZ/uitzRMnBwobsiP/Gj
IgcVNXPLvwD4Ypav2e9qOHNlE2zvHeBqGH3OX4IM4usslav3bugsWeQQ3/TM1cao5W4hwrd8i8Hb
MBMr0RwFoDL82+2Q+vPZWGSrJ3+OmI3xnMfkBtEiEvltSJSM36Fc8RW4XhQtcVxPVRXNwmHSL8u9
oQugfyXSGE30lNTJgB1EbH3yTJNZNn3Hk1mnZm8yF4LIFjWnWZgwtXAzDGTRh/llmzUglx193AKd
fejDjvte501cWheuMNIdqpzZVHDLxJWSCDtGjCaJG+rZv7Szn1Jmbbra3GLeDymyBgYLLfKMehCZ
GpdfbTrzrFdho7dSbdX8Qc4WiBDxtSg13yGge0WNlkfPEC3dLJKQUCsKOmYmDbx+J66FxP1ZU6kW
RcKZvCl7r3DPks9zqh+MO4wDSxw+iVK6lJNmvAh7Iu+O8kHZPIVn37Swllw0t2GBO4L5JbkeGrNB
MtG6bD39O/Fu2/xq+Z1zXdckUDpP0u0aeCIGuRIM7C7lTZgg66dHatuo3uLw33vbtK9lmy7dnmRd
LLajGHD/3qRRNPmAzWM0fvgehnQKBLIun6YvXZUBIZvFlXn/TRgrYhHqNhBGv5c44qSzS0SK/Od2
FWDD5n5CWhfZz9mDPgqTvKlMvf3CnM+84nP22HeoKk6DCrMqEP/0usiJjWLYk07dkuRnrSXYGUGI
yttRGN0uzJFJnT+lkJZr72yy0I6fRdYE67inm5z9BHNh36hbxNN5fVRC++EvwVD1/ziSWt8Ovg2b
nzGvyHbuNj54AzBzqf3tMDfI7+Ab6nzAcB9Dy3xLgkqJb+wv9grKRZkd7kr6ku18FLbZ1IPumAl0
J5/UoMVtRvm4hgkRzKVhiIQ09yNwDZORXbB0pnstYpHW/8a0WcdvDC9J9V6XUJj31I6WIx3mmrHj
eymLERzVkjAUeo+bKayBveGCM1+cT/KcxsMha4abKfFV1d4yC4nUeGQ6El35MV7Mg4urlF/rnVmI
wKS32NgMpKF30zNV7y6stX4ZnE3YJ+zKW+jpTr0zVs5bDuAY+udfa9izCJ/KZcuTL/adlrblbaND
5s7IsIyLE1ubV/wXlc7LXurRVdTKh/TB7sKkS5qXrM58NZESJ0n5a3USBmViiqy8jkDbAuSQriqM
9YeRizG/zMK7WS0Ah5y2kofApnHzE6gdYtXR4+YY3LeWnwc/FCGontFXvT5i3GxjUnItXjxiWbje
a1Cj6WYAeltlSlOcJB5boGfX5yx5NDIt6luv6xFVdghUy+QdfZjjzcc8Wi4C8GaXFNJ1TH+Ge5o0
vuz3LoZL8dDTTZ3Rb+XLfnpc5qkAhFYLaiySE386RlJzbKt+ptOOg0l0tGCtiI8PDGrJKJcqnwME
JkYH8e00QSw8lVzshq8ww9N1n9bxNNfHQNPtSyBy8vCYvfEotOnvxVrdbntkQIoGdm5ZaLU9cbka
JRSzTIKqIgdHLoZe6EyR+Km7Cb9g5ihnPGNMyMAU5y2wJ+5KflHnTzgpYpJJnco2aMOVQQyCSeBZ
c+6XuYtvtslvtx8d8/gEnzSPwvqQlK3mPiEqx1RX1JxXb2JqEVYCPr2baQBcQuSBb7bJiDFjCKEg
VEfnYiyhuyIKovZWcZubgFbAi1z/eiYfsaPiT2ZSCW1ihkhz0pAA5QJ6LqthfamlDclkokwuAxzc
jRsFhte+mU1zjnXgxXi8mR64gWjpMrQ0jrrEz8yeoWdHXZIeqbgt6WmwxtueQ/7eYHuIE4WB910Y
m2JZ2TlGvrIHcp1hAoTVQwYkqyg3DtUrBuwyJEo6aVn1N0m56aFhnq/GSTwXETz+6pX87zioOx4z
Duk3tQt8tx14C5bE3hGj6LEN7ANOGAEVk6sehi27t6WDygJQGVKn2PAoAPaocK4iBILn7BxTfJCc
a6Zrf79an8qVo3FdAqhYSc/r9Q+Wg16g1k1Vx4UZlbyxGHfSZfMBxMuqqCp0q5iUOjbrEBocbAVO
XtfI6dKFyK0oI4BS76/z+yh/KBd8Kyyn1k3a4HtcsBP+GFpMpoQ0grjH6tHTIBCUh7aMaTvbaYYx
1BXKHEH3P0a2DTPoPM2u3Ji1iXE2zkVMW9ZusGMH4khbUV7tIlmWkXpMRXety25o9oHGj9V/u7ND
PzbZObODHh8ob64VDLjUOgz3fnEVMm7XcJL+OdroJM7BGS4pO2C24Nfkjh+pa2oNjHLJ2IAvAxIZ
vm0iQsxXNnCt/oHy9Q6OOKdfM4U3LmprQlswiCnzOGbCrLzLXE1za++ptURB21sUY96MbGEUQ5l5
Nozc9tI8jencmMMmEe/pMIX+a5CkabmydecZwHIKEpZo5ysaj+MHqoMtuMf0aqqARlLAH6/24N17
2uFdPeqvzKacpE+lNh0AKsZDrHfkSRdM1+OqPcycRo96MQeERec7hPJV1MBEAIG1N/1ak8Rl86lM
yE+wSHjjI1nnDYulpp2r+goRKbv+3GwS3Xvf5pmi8irsvKR67fM6CCY0scGG/zZRxxRVe+vmOMnn
qaFo67aBm7m9u5kDanCGI12C2LGK7odmm0FewrrBBhFfbGCd7I4gMqgGJLs7zIA+6BynL3puLRhk
ZQWeh9toysd0/TNVDfvFDzk3OX17Y341gD+kru6H9NWbWultOJ3YpGT1EzhnP3TPgLgmuzz42crZ
5xlHnudXTzrjCIRe7qYBSS/OgXp2N2gpaVvsO7qSgBPgsR2m8kgarJLbfc3DOqTPGFWGcf4nPINg
frIaETk9hk613YEbGIaEjeNz/7AGiuohaEk+99c4ifOi/GA59OZ7bgkIZXRht6LrWT2XUOVvckBo
Uh9U3OHtJ/NLg+kEI9Fvqcxwxlch1UQtE7EYyg+FibemHIYJKEy9zHk2fAA4FV57NzDoSUgElQFv
/T26YQkuJNCjgDw25V5MILBX8+buAAzGG/HfZig+MkYDTBQyo7ekvrTsOST6IOr3vnoV3EP68M7G
QxfgYWjC1LT2rhaYftBhkJduPaP5iA9zpIvubTPGFQ2a+BgEl7jEPQPN3s908RzMpiC05LFm+sEl
96saijVe7fHDVRrHzd7OujbLmxGboYWriIf69zpgb6HxlgHB8LHgZi4YgyalKqzdU7JZXZkT8IGs
bw8w80yqXlG+MP3/5ClcXfEPyBuR6E/wJ77F/FgzM4mxVwJl6cml7iql53a7iURIqvGAs4DM/wuS
8eBxOFWW1ZByyWwuCQBcJq2maHnPsYGM+JFjVHBGHolXO3ZPdiv6bpLjMjUZJu4ROEKVMWvte8X4
S/V8bcOT7JXkhjq3WrqbuokbfFlRGRQ1M2lkpW45eYjeRfLsZZ6XElPMw3AuakJDc2BBYwTTrKH5
7hSpHujA3DMw7fj7KE29ACZynm9ohOdimxSTm6SpAmiFPsCd2j81RJIoHizY0ua1P4hZTaW5TwBx
OCjQ/Je0T3SrMBVoItZVdQhkmEP7PeY83J5+1kxr0+6Vc4eYogtTel+nH31XbcsLKqnq7XM+R0t9
lSls0KHqtX2sSGYVG2cT1MMwKUjF32ab5qC3z/H0gTNDj0fLiSleUvMrzKskih64DmyluQTaJK7l
Xa61V97hyW2W+M8g6yRa33MBjSB4zDk601d9zCpW9/gSWX8U5QmMtGzWY97QioweRuGQaA70QeVZ
t5NsqNG/ZY2pA9qxZkZgd7Hu5MJ/pJFHcIKMmMC7X2mZpWgI20LO/2GZyZ1Q9kbYvrgZJwuhADAr
Su7ONKCZ5SNk9RVXAXzyYgsuMAs0L2PEVjcEFGZuFRtLuoQdUMdGD7nhyRQBTLnQq1wNMVLLcmv3
HYI9d/+89Xr5i5N3kRU3EhMa6NMMs0LWXXzh+r66zTHxK3NCf2h7AKIeTz2jNkeu/tmD7wesX+PS
KRcG2bqtr+okNJJqeQthuEOnZ+MR6xNnHERMyYTS1rc9zecFATNO1XGw73KvEiBnbGu65We+rHnQ
fvvkEcPsMIQroFYEVi5oLDEFDGC7ffnE0WPQmwz/er3sw8Yr5MTMUa1NeuQEHnuWJDNlRhRdDaHu
xM/AYhRwH6ToaT3gyDrqOTIsY3HerDeFZG5FL+TSs7kcBpu18pOPxfjrsFgGKwltsSPrbgafgEpr
98fQdTlH8SX2GX6Cr0KPRtk9co3RASQdR7pGcOFJ+g1L6986YlpUfaggKDBKVFHTZ3dtOGENDmjq
JadVrEEch2cvtQkTYcyb0l/fjTcnI4gl6ifptTcU1aS7beVgSP1HEjGhfuAdkn7wOkR1rKIL+FPs
BfMq5JzcJkAwquiTBbmsMmrqNKLSvpFessDy8gk8ZWemTsxHbkYdV76/B1iVWS4I5bRGhyAb/e7U
UpzVVwg+1ZLc4/Lza+D9LuWWypYIposKaJbdlV7EIWWuq1YmHma/mIadOLVbFH9hzt8odWmg53uP
KfDka40CAKTxTQal64vP0skyuc4EkR6Y0TF9eGBoL0UIEFyPXAI5TSbuIvw5plx2LEYYsagLMTge
Ggjn0r4q0pFRvLt2dHEgC3k/fUp0qWtN5Y2X0uDQEbgHgTnvwIVE7hd9Ii6JjhWXf4Pan2Q5jscg
HbtLsOFbINE2piBVDKE2S61Iv3cIvfELLnCkp10IW6Mt76jtjOrhsmRJ5ctHsnNhauEq1+yaQKeJ
xAr7EgR+H8+PyNHeQP+hj7DdkwouETAuYzrydAE8YfPkTqUjGT5Z6oBCuY/neiTXQ/Zfe+8NDV2k
6YnW0nNym9SBiuoDyPzNa1DvGy6Mj2Ls+uzRrPEgrzG3NcMFRQcMc7P2Jw6IupT3TFwDNnAN4l1y
wsOFL+AthZWt4nuvkZF9gmFUBetPhhdXG0MeQCLz9lf7pcy+izqgM2VvUaKqN2h4Wczego1IzJC/
YAgksBVgPH2UmJAwvPrcMpx/HhsO97dlCazgFxTqMvg914NZ/5ohGuob7Si7qe/EJAahwJd4QaZO
dSUUq1Iui6SCeyCkKd4kJ2cuwz04y+qTGa8e75m7ifGGtzIbf+aMkavPaE4c8GbS8GFXEZJSVfCw
Zq2iMcijWwpXarFg1jr0bBfjsW9pNnvMt4FwGqzAICl/KA/qQ7cjVN+X90yPNOaw2uiZqoZq6td7
FCtaq6ypUeh2hafm4JuCEa3EERyMdAkjcrcocY7ixjE5KZ2Z3b712T75pQ7L/FFM1C39s4UDAFg2
Dn/SuSI9ssL9n9KmPuWS+wQ3KZpVyw8BK5uzJBWPLUdr1VpuzeXa+3I+ZMmsyrtiiMicYwXPYwYc
qlRvAtz6OpwzlFCYtvTcBcEr1+hiiY+5swPdGumInfujdroKXin22LwLI18VPyWhEqA1ukwk/S9F
pI2z+gzqoKp2YHoU2Hq1wewh7EQQ9TmxBcm1PVOBBUtry/4VHQD4JCGUs97iQGfsIIL43IjrCHDz
Wr/4sRVISX+QlFEn9wlDJpzzkhCpuquYgiXzMSsLGkppSxuSUwvIbb3P43ZIXjhLqMZjsuphdtgX
Ck7zMReY0MubnmlH/p8TCFsxGeStz//lIt2Kc8c8rnUEANs+sNcagjV865wtF9KHdnM9jSFEaG4Z
D1SkN8rM5iMX/TgT1ysCU79znvoJ8EGk+qa2ezUXfRod+qJogoOqxmlG3Y7wwN1wpqvahxI1eXuP
bY1QPHLsob8Os+C44mSBEtvumWkyvd4nlkv6D9Zsk726bgv86bZRqbH2zG9BBESPGadHnC4rDEUm
M5xUr4cdmLwZ9dX3FXANUBarN/F1oJhMJDpYYFf1J8sZdUfUHsS6+r0Adu2fOb0InqulzrvqRaak
8B0ERA6xd9zSimU8CljbmIMwjdftvy5KF/uz9jlUH7iN8QSfVJCMomMXHPwGkZtaDf61kEHbdWrf
hJgANWbYjykABHYSrNkTzQckja+0jGIoxA6AmUNgVS4t6dxF/UL8QCYWRj0RvJDNcCgc10pIwDio
qrtsUGa6jEjTt97WFTCmoqoMtblHPhfyORGGoWZjpA8BjRmpWCDDbSr5oDq4TfM9X/SITsT0NiF6
XcCbWV8WEtArVi0ToMTtPN9lcwLL2UMDnTg4AehYOTj0N10ukgK7NLkb1r0JakK98E9BUqHoTprr
RhIPRZxhrxuW4iZE66bZl8ENZLMj6zXvJr4n+oWZe5K18E6kFLaA+/saLPVTzk4GUpmhZPR76Vo2
8x3nr8E+I4ka+Tfd+ENR4oaRYZL7TmM08I+sJ0tyMgzcS5h2DAsrOmOmerxNMyyrPxdovNn9QAnR
ePQGnwqIgJhrgTdPEOsJD4nfJdicAjSgudvlUaPEo6LiLciZTWzJtYda5pxAqyZA4zrNBq7Ol6dR
faJdPpkAqmAL6Y9p/zqiGhLbitQvgUgwvfgjjYmO24wqysuwLWXy4SDsTzddFXNpg9wSz9sN5yHX
ka2tqnoNL10Q+tO77zNqOgpBMJyaYbfk0SuSN+6KHfS4koxmWYf+9uDYQNP3tEkr85GRiB1uarrC
HJCIgVTyZbpu+rhrrYYafgqk8qvm0MTpaNMjDyRo+GlaJLSZFkgKRzHjB+0XIb4wf8tNDrg98UXG
a7SyWJfAPTy0AGa1Zpwv2AliTtt5j0MozLQ3vEV5KUmdBbJGaL7xVrI9X+7qUzi2YxHVN5xaJVkk
QZlSBDitqyQ116Ty2Yb6bWyih6HoBCMXQ1grP2MfyMxvL7i6TKiCjyjRKdvQn0/t6s8y3y3k8ft8
T86q4jnFodqn18dQ257g23VQVu96f/XXB+xG2XyqsCDVT9z26+EuzoPRfI1+I/NH1rd2vYQLjNpH
Yldt9eg3o/a/aOAwwa+Ugc72XFZxNN0BwOjLBzBdWfCb2oZFXqwmN/1uRd/l1/txqL6WuV30b97h
jg+1gnKHN5JhZCUcUZqYiL/UIzrhzizO6v+4iGq2cN9HiJjpzqt+8tSwgOw0Z/ksYFhQN8vx6v+F
XoOPpbSMncmTvLOU5EAZirRaaay2TBDpTkJdLd4JcVfJy8bOWL6vUVD28CKCqIwkeTKAQf/cMs3V
N1t/Nb+l5C1Wyh64gcFJsN6VCxoCFA3tvsy3RV43DBGA3GrLrrvxcbyZPwUo3RS9SUOtDnEGVhVe
qmVrwJ2cgs6J4RlTRxK3e63cQjWUwBRtrwZw4btHwCIOC0THMQsMZag4R32ucT55T5O5Iiv62v/S
qym6D0B8XAwxZPldDNKYLnvGSH1AJywGTCYCzaFl3PajitIVcnBXe1v9Dwm53f7oPNLMKCEvmStB
QMhTwU1VH1qy3O5XP6cL2E/gYnLqpzfGw87/MYjVTU/zop+pQIjdrRfNQ9NCx0iz/66XnOVUTXgH
DuCoMeXusQibRR9g0TCVWgE1xOfMC1sPsmA1UNEZJQaQX9gwxP5rui2GEZvWWFy5FmnihWqnh21N
bxJpuzbkLWyuKM8pCMe3TmaCczsK9zYeICbN8Q1jxVg/aSzm2ze8vnVFo5Hw80FsQukG1ZeASqDa
uuJ5rTnJ4hvOduTs8NvghTTNV+a19rOf4wDKS6LzB1JsMcaazELIfRwpQ6HM1PM9MSKZqrHM34di
LUjGlLzTaYpHuE/dszENpe8nablWh3dYoNO+B9xYJs2rat2CedaqCdn7kA4CaeawtNg84V0tIK3/
dCPj0r1PYf0zFtiCI3LLoS+uh7+8EP106L1SU1SWB6gzV7tVJvVlGbJQbWcAcmnzN17hkX5EQktY
O1B0LcdWRS9zwry28vAJd7M1Nyjzc/c9Koen7ICYjy/tFCC3jc9Me53WnzNHyES+jthv5+4eY6I3
9Kde4rYbT1XhwVw+skV1waeFmQpVMg0oL/kXLVTnAhMsCmYrnHBQVK5mg64kprAUtAJhYfTBWl6m
bOJOc+v5MXXFL6rekOH2Hk6P+sHzSNY9YXhPNnbANrTy2XZYaO5Kzq/FduFhxw9F8XOlieLTf9UZ
Kkon0431E7ZY7f8nVMCPXH+iwBdLMWZU5g/1yqEdfhF2d1s+pToZJsoXpjppn5OhLKdrlU2y5I+M
y2AaTgrXQn+MK0nYY0eQIAD7vRoXIJjZmQkFjbwNWLoWE5n49Bh9cWVjOCB/xZVDh/mmayxM1xtf
856J13VWWNOuTFb3oGcs0eOHJe4QJ5+WtjWN879mMNXtfTgOWP4HUt8Ej8kGzy/bljYlEVZUwt4c
ilVM6XaDh8kU410k1qn6lyyVrN3JeEU/HeH2Byl/JLzgpGjzlntd8LyacJmguUoB3TgJZw8WZ14F
W//JHXkScLmnIde38WawXx2UWJPmb88QEQzN4Jw0EIWqIfpRREW7vRGzovhiH04QyM2voqMArz+F
cSmajXxKJvrHBcWhfgyCPCgORoXXjo9SyuZrpMUi/MaskPb3tegT929c2NhvvCbqqKliOyjyexDd
ffuniNndaFMMdbY8m6UeeBVgsKfAurI5y1pxGIY6a/inYj+Xf9k90wBSPUW/LbWMSyf5HJKWCbCN
EFzmhunKZofFqbM0Y4W71naAaZo3ohpl3pzK2pr8B0Qlm3S7jpFBmd+v1JEsHyrWCnyTjBNCAhX9
VLo7aMIKlbmfELDK6Q+VpMCmdutcZoAoHGCp4D+/HTRJtqTswyC/Z0FKWVYw5UzrHkVlKMO9bCcm
jX9kCVU6ORiojH+DomdmTNcL6yz2T6Sql60zs2xZYx0GMli0hJTJVo6iWkZCdGSDv2vC6DXEuwLn
TX9vfKS1AAcK5whQllx3zWM5BMFYnpe8TjA7jMm13/HChL5exYfzXPURl+DaXwdPURMilom7GEf3
crHwQVWOkm9ewJwhoxzwvDB+B27LCJQEQGAa6hloSRlY0lSvdfZf0uea2MHC/VJl94yzaqoP4R+H
wYOqazHOd7m3WD+4yZ2O8CsH0m0vSFgpXSN+UovfMjFh8TtGUEzv46b1rp9i1uyaVvEX/RZ2KHzg
iYh5hExy7oEgG3PfpxPF07NwP8OwD0IIN2rRrK+glXjlB+2t/d0Uj1u37tSYdJYOegxb1YETNxsK
5B5WUf+yMNOfv1SBUIQ7brMSEpGaiM+S+AVBIi9jDpyR7TxD+XoK276LHtZ+q713z4Pq9VKVmF68
PaMHbtPckZiJUazMQ0REJmGWAQQsVwURyWvkrKG/xznKNrc6PPb0mUDUc0ZM3ndDuHh66AYe3mNO
C7L7YJ3ocLv5pK7EBxh0/sLdjJ/qGvshUHuLdW2CWroKxJynNffnpT864gj6p1NqpW7Fhh7az72Y
sQWDd1l7r8DlM6CjdpSaOvCze+B6SfGv0m3Popr3q6L5XXP3Bq4aA64ZDxwUqGVVUShGjowh/980
UeVjgXuIRyCezhZ4aXg0keM+rJjghBQxebaQ+QPG3xwsK3IGyCt/6mJeZmStZIPZj/FSTeeyJrdS
7mu74otgfqnRWZcDvU/pQDqFMxufVROyKt8FCKrs1r++t/LJKINoeDtnTZNVmmmDKv0chNC0Eqff
iinX2MdodHQM12Oqlag+XIW3xeWPQsF/S+5WSVJwvMPMEOPA4eAU58ulaMT1IjjPzo+vgV4GG+mx
U27DjAYtDAAqGmlZVecVtcj7Laux6RtQQUjun7LLmTAfkgRbLQc5TkbusqG9zm8AJSwdp3nXjP96
H7dfvdtC52fvQ05bBHUTW1FhxGXfiXK5l2W9Ob2TgNK2g7Wjw/gdXaPPwNddT48j2+1A/zXliOVE
XciQRUdJtJV9IM6yOFtOzNU6Tn7+4NLlHYTxzMVHmVq9yxTXINR8/p7NTcHFy8uh53e9ussW0uJu
D/hz5A3IG5dMate0TVSOx60qCia4bbrW7C6rn6I9o/4PzdP/8/b34bDx66/Dq6LDfda15g6psovW
C3ypwPtdjZhmT5o2peILvl+Iz9tgTl2jt3RNvfwymbntvrKG0fN/TRCGan1j4IU79sZXecGMPM/K
DAkYZP56Na0IKu8XAsY11LnjMAQUNFGD60eEXgoRzvVrGuUQvf7+j7Mz620bWdPwLyJQXIrLrSRL
lpzEsp3ESW6IxE647zt//TzMDDAxKYhwA33QjW6clKpYy7e8S68WXRQe9RJqMe99Dv432dQJ1TaA
R6kq++5Q2mas0A+jue69ZmUT9yfq0daYPgfJoKP7E9UOZZ5HVtQdxU2IYDpF5j5H16n/WHeW05w8
r4GyQTBaIJb5oFB20U6NISzxE5V+T+gfKAWn+genA82AaaIGX2SL/0otbg10XPODK8dM+8L37+hx
a7JUyh/Iq3d6sFHAQ4PZjd3KQMAbnGFl/TXN0CHW201WiSOIYORBN0JxRv2mt0dIAzDYs/oQNDin
AqwebG3yTo4SGy3YGv7HDb0zh8pR25Q0Liua3Jq9zxszIgo1C8Kq/gja1syQO+ce50P3CVxKGEQq
HdT4JY4p3UPlJt124A+S0yjfS0UP40/5qOYxyZWnKsBE1CxIiiddIvvJowrVM6VyFY7ol2SW3ctJ
FB5UidOeKjq7qtwPVSRG55b6hi2HnelmmGPTIMhcvP9G6CWo7xUN+HmDwJjzBmfBh/wE8wcLXNHU
4fC91Jw6+xYgQ+44G/QvaerR7PeMOLv3QZpYH0h8LeSZOhCHWJNFBTWr36Fp6E2/adHl9WiWYn0H
hiqRsodLn8Yq+EZM15wwQ55ViVXOTCkqyz04cYVvykEGkCkPoQgHxQFWZPo1fJYOT9n6gySWk7jz
Wty9BAYRogz7hMaC59zZhaISvpvw45XbEKcPlObRY677+iUD8pL2n/3S0srqRvSZMmBVmmop7Apu
ENeXnxIdJQh3l2cthJxP7kjQhiJlbrvutus4UyrQdZoV7Vb6XeJhUFN3ydjjlQArv/uDWxcx88eA
Zl/NVqrzQFGGTdR0hPp7c0LREFwbbkXPyR2E0eyGrvWwzT0Tkesl+v2RQiqqf1UrXAcYPoacGd5B
A0oR0oIfVGHiheeM6w93HWzsMNiy8XCPQWne5TdpiavV5TGHpRxgrk6JWkEStywbHdJkKYsxQe4C
zC9q9YOdgxXlJQSpdgYOSYngizeiuNEhyYems9n0E7TCRf9qA4A8tPPHnrRan7wvI60lTfwruNvC
wNU13/IkvIK4JuS5iU0Q1n9CpMOS0R5vyUQVHY3CTdUhu/LTAsFu1dtKNqnxw2mF9Kw7HH8aSv8j
+ueUHKySHPIu0PoEnV1VdjQaQwXfBuWm1oWmpHvQqXaZm9uQiqefoulGIT6fYrcAlVNsg8emzTGX
AtAaCpzdBbq2ZbANTc7tL7XR3Va9VwaVOwj/qpA+4m8tiIr6d1mWfhAHT/8IVv2fJtS/Egka9Pt/
NBKQoTAMOoO2JkxVCET4pv/+j0ZC22D3V3CTof9WNmQaX4NKReQCG2pI3d8TQ+j+1PYb4Z4gLWgl
8fgpG+j0uUe3Qz7H21dZOqJCnXf4X42PqDk7avCBXocjEJmlIRr4t4Dw0KsIAgl1fwev1FWUTwBO
Qa9NaqoBBOCvVTWCS725PjmkCd7MzbQ0EhLD0Uwwr/xS4+3cSH3DvEtE+RsWluk80a5Db40WDqvw
xXQgv28qn3jf3lwfdvpj/192wiTj0+lI6xr9MqIG256pDfSp4UmRp9FvdDj6/iNMTBXWeGrFBnag
14eaCxuYFsUfB+VKoUF/E9Zshl2vAN4OPbTgtVQvn6MO2O8mcvym+YguV+OuLOil4dD6FHwnVdek
MS34P5uFL5ZBxjIpIQ1G1z24dUlHNYuy6hilXuquTM6aryMqWVACCHFtU0JRmK1jUw22i9ZU+SpN
aWNw4yeEZ0gw4sztYndblLVGMbwiR/tZeyWZ3fb64qrzs2EitkaPXHUMafOP6qQv8s90e958JcRM
85VykrS+VeQj8Q0iTmWhbGm2hNhg1/hjxt80OhsUBgo3iOKPVLsNjS49br2kWdd/0nJJNM3m/w+U
UcIXmX8AwrykiCqrfbX8RoBQsCoP7PSHpFUN3K98xOFlsclEm3jKXqSg679dH3+xtR2WwzJ0Q+Wj
aIaYfxIfUnSSpPUr2p6R+jTysnevg0VjT11Z/Asztaj6Opr999PL2dpHYUUklYfxa+LoqQ3l1LUp
YW7FVLDtdmRd0Y+JfkCZoTQg7eyvz3Nxc/DJhc5Op3VtcaJn8+zIcQiAB/PFk1R9D4QFHvRSkRie
dc/LHWF2k/bG+HJ91OWcDa5AASoIhpHJhfx2v034JlUGg/OS6i68/UOaJqbzOPGDbaqdfuYARTYK
ERf9RvQoUbz/wMEd4Zo0BBIpqjm/L3sAPziRlt5rXg1Oj6pX0AQWhIBAhT/R0wqyxMEbJT7egUUS
Vu6uT3+5uQxTs1TqKSZPv5hP36psmFJ2H7yGMJXSjQHCzN8HLVy1lb21uMYcyQtlOJZqEeDxOrxd
58FAUwoXFvNF4fjg2OIEaMiWQU/TMAURVByuz+vScIZpGqoOfm56bN8Oh3gcFKtg1F/COOl7kmqS
jQip9GpskUkREUih6wMu9xHifdK2JK+6bQO/eDug7BBF79UsfwEpF5jPhENGiEc5YSr+aGiKgFgX
fpDrp9iKhAhO10dfnh2JVJPQNB1eGdXK2dnxzM4BnyGGl6gz2ggt1s5wfjeZpgoHW2x4HXeUtMqh
Wtk9F1aZG0kyb8PU+bizSYuENApBqO7FIZPI8KkBDv8bJvZfcXIsmlb20HKWpsq9wENPS0V35rMk
8ceOKinUl8F2AgTaECCS2dEjwja/RYkWZQeIWWOVr3za5SxNlQcR3DY3BdoMs1mCJ6PCrVfjixUM
pbfHGEcDEi39WqP3YiOK/N5vyeUnLR1Yi82w6nRk/3kBK0UFwdCP9Qs5myhwJRgjw9spmh6QwkEN
adG5wbAUiMbKwMstbAJhElC9CE2JA2ZH1KWM449jCWd8DB2n2pcQ+/AmDVB7kDctfRiIyTFhcfTa
C/7dyold3kSm5I9QLY6rqhrz0b2BfoAbVNFrCDccAX4RJVTC3ZCE8nx9gS/EGKioMwbBoiVs3tW3
K9z2JOpGVbgvaLAjc3NQEEIs74NSdRAXclLPqORHD1Q3NN8kzHzrubBGUZOflVLIHXVQLKlXtvZ8
7S3IQtO9McVdxM7zPabRtksiRTd+FQGK8p8scPHAHeI8Htxw545eidYlkP3KDndJjhGifOdJtiSy
uMI2+UvVVWux6cKq12sq9L8GJ6Kagd98WAy/cMKIunMlqVPev/MbWNzLppCQipAK41jNNht4WonR
XIZTD+L5L3TEy0PSBeg5Vpat/BD0Df8Ae0WPB8nJ4c4DFySxsHD8tYlP3/qfxEFDkJfYjiWHSKXz
FM9OWzO0Sey35vCMY0T7qRyF9QAzXvuBIa76ARCP9rFQAvcuJ1f+dn0JZtfKNDJgCUDWjsNCIFby
dhd6BfqZDuCs52Sc1CbUDDNQE0TFzkbtIVs527Ork8FoxdoGd4pg3XV7ttx6KUa1GdzyewrmNYfd
hmoorPES3m2O7Gpj4syhAolNfl2f5OxUs7QIzLGwED6EI0nP3k4Siic72Rmi712GrOmuK1CL/4PK
jhhfrw80P9R/A3TiCiJlC1KcPmnm/XttlmmJwfNgeN/JBUHTYKgIN+xLZOaG9VVDkn2gQli6Vvig
eYhKISNu80bugdXU1ocGRTE1f7z+iyYh5zc7y9TISOnscp8RT8+PNPIUPGMV/i0A9a2BYnvZIuMW
VIofPxpO0mfq0YCmP+LQSwXdfopwMoE71dlj7T1c/ymLrWbSTAJfhkABuRXsuLdrY4TCbmWfASvR
MyAJJvpoz7piyhfklPJP18ea7zSbHBWXL2EBYpY8wLPL1UfDyyomFd1eBXOzLSbUEOpYVbm16aEA
kW0V0LrXx9T12VozKKeIHI/NZnKcZmdJ6wQXiGYkz2CICvcOAcqypSplo3/Rb9njCajnZLCFuPNI
3ynsjmWKkgEyFgYtSk8Z1emXtlmob2ult7GE7yqfFgeIuUL5jiahK7Ntg0FR8zloNNBdeyC3ivXa
gYLp5Y43kjvuo4V2H95oJWqGNLsRIFZQ6SLAduqf0KhpHwL6AR2Kxy9hP4paQ6mL1t51oOo9/wdA
bA3n4TZoJJS2EqJ4UVDBN90uXrkMtPmpJER0CGTQU3U4knJ+9UAecoHFF/rXQReKKs6QB6raQDgm
a0r93AWJAM8I/qbQT1ZTZ5CGC+xqGvxitLT+ToHMZlm1ogjbicfcA8865RFF0PyDpgxYnDzhpiB8
TFegxSnDwSLrG05gMpMy3fIZx+6TMOsJfK+i0t49C6PSqp3b6sXQkF436MV5K1NeXA/cfcByUfFC
WUJfFjbcCPlcAB/yC02k3rIPuVNr9rihuhboFBMbICS3HGV8CjZxD7lVfwgrOInKoWiw+iughIKN
dW+v79vFWSFkFqZlUVWwHAtF+Lfn0uFEVH3hmF9KEIiR2KZ1lGcn0P8tbqNE7HUGZIPW3fuyBcIr
FoAnVxWUk4g6ZqdFtekjaQg6PIpMa6sjkFTepw1qILhJ7Jq0r/27NnVUvb27Pt3ZNcQNhIY+xRRC
PJIkbT5do7TkWOlNjjgBnBs4JcBXQNfFeFaDxNv/h8GYJ/NjYH2eLMS+ih+3GeRP9LjBR9F8AUGW
x77RnfSkbY3d+4cDemiaqKhSPpkP54e4lMW1nz6Vmu9+CXRDexnzSv/sg8Bc28yzbcN0pvoxDx1B
LHjHedqFUqnZFOHoPup900V4h7rx15pLHfXJ0r8ni4G/897ZUbIG2kyHiDhfn9fAGu4JLVBd5zFR
Bh80kzFZhjg9nixJbnreynV+aX4opPLV0KJeZkBhR9l9whA+otY8ToaTQj1rlcHLNWRat/exv16J
Hi6NaE/elBDSJOofsxQPDa2U6F5RHnXEJL/hTuNlx4m16h8aY0rdTQSqViLg5WHgzGNkplEYuVAw
SJBJQYO0Nx4buBDDpumy8mvm9dqDGlnGyoGfZRfThuG4EuNr0hSgj6fp/5NSDniT97LWrEcenxjL
rLb6bPGPLeqKnXm06ZjfmBSfVj7jpVEtylocdcpb1jwia+xK62O1MR9L36aj46cQHGkd2/fouyYf
Ed1VKppOufHuhZUkavh8kMIS8867KxqYAmRKMvwWYPKeaDpaNZIzKoUCOnD+St623DgMBhIApeOp
viVnkVVQ5C7ce188JkZhPLhplqFsjRKwrwJJHOBNr+SuF8YjqqQ8AKmIQHeeNsV5PmBt7Q6PTVfi
UkZaeqOhtvjTTycoJ/Bte//ekz+F70SoBm8AHYhZOCfCwnTaetQf/bqzwY4RnfzxmhziN2KUcq23
cmF6luSasQjnbYc2xGyjNpBSDD/TH9MGh9IiLqtnUNvOLcJ26g0iEOHx+uyWW5R40TY1pBNMvqA1
O/dZwjvVlL7+KNCE/N4VxbAbgDh8CO3OvAcF7iHBlmQrp3EWfXEaJZEE1Y6pACExhHg7SYksSDq2
lny00ItV97ZKeW2jEh9aK5tzWq1/MpC/A5F8UN6l6EquPducIAJj6DKdfMRxdTiXit8c8j4LPynS
8T8JL09Q97SDkwu7dGWbXh7ZlrbGJU5HbjZFFR/GbBJHedQrTNipXOTtN8/V/bsqEcoPNWq1exWI
wl4tjWTl1lkMDcicrBqi69QxW5yQdoQ1WCEI8WDUUVN/znXC1RsEyfAFvLUsJ6NNNCYOVg3C00uM
ipH4R1Fi5UcsPjHXrOQHcP1MVeF5pANutRRDOg4PtWOF2lGPYR6OtPkjFVzH9S1sz/JMXaViI6fP
TK5p0rSbfeVukLQBnaR8QLLMNsRzC7w6u40aCQvsRnQdcgKRk3XyADc3zX7meUkPCPp7jvDtBkbm
CPBWRHCVN7Rt0eE42GKAJPXBi8shgMqAfgZKjdWoJNkzWsfCpCqW4gStfhjMTrNtWEbwk8c7L56I
lbtyCJ3uiM4qqElEMDA5RkxOzUcdQd3SHIHRaESaQHkRsEZmOomT1tW3Nq1hnOCxN4iMGyevagQ0
WwRGWgSjbSWSp8Ya9PCjWSPniz9tAHvnR+AguHDCtrGwborB8TG+RhzdSvwtNtxB+iGq5UQH6Dzy
C3SdSz/sT/wa8N6VHXgRDHhEDoLPuKHYDifDwKugOdi4twvEjFU9QcdEq7ASgd6uDN8x3YA4aENS
PGcgQOwOaKlWB69NX076e8L1HfmKZEfRfzJ1dLnKrchql9+PPJaO4wOwvyr+0qTYP6MMZKRpBT6p
MINbpfJVjIUsEKHOJnChBvd42wkdEagmDNOP2tCaFTlgC/kBK72h1az8pajR/a62NLsREtHRdEIp
9BVl9iL5riSmH1A7RFU+bHYpUEWv2vApleRU5nnVvjiV5moVFOW28uVRVCGUqSe+MTYwu+t7cxHj
WKRcBMRT24f8fF5odSIYVFrVyXOOmgaUxBo1AmQbqq9Qq6rbd45l/k0s8PbiwqQ/P90L/8Q4sVP0
FFDd9AEyEFQTN7eUI5ivDvEjDZLKh3eP5tBVInnmGieGm11w+AbAlLWM+IHNrBh7bGyRemg8ZJiP
SULadn20xbNoUZTVKSRxL2lUV6b//s/cuqAwk8Ty2vs+a3z1ezwpy+x6/oX920FUMHkq49Kqn987
KPcoUADCRlREFnFU4oAglkahnKE79x+VCOBOAzL1CyzIAIKMGyVrV/dyu1jUv1E6AjdiUxid3WSg
zbwMnJb34BikvsGnUVc0FCkCs23a7lNYm/Qmr89xOeLUUScFp+1BEDAPjE3wnDRcJVIrcACetLwU
XzTPUz7ktid+XR9qEWqQ34OMISylwM+jONsxWekWAskJ85y0gXWOecd3pkiQ6IN/h2Bsnr46CKav
FOOW86Opjr+HpKpC42z+DnWARxKrauW5heNvv9KGRtgKnfIRzkUfeXnevP/ES+q8k+YZfxY1jbc7
Ves7rOhkJM5R46WfVbOs6KLHVInhgEKaiV/eu6hT354qiqSsTf98tqitEmGSlRVQLtJC/eGDptqn
5ZjcZIEZn4cMWKhEqXpl0yy/5FRCR8GImuOU8c9OY9RTNkTqTjsPCIKB8ras1x5x3S+h1Rn7CAMp
bjqtj1bSmkVcQ4UIn0pCRgASLO+saBPiUFqlTqufPc+Sv5ouhSFVDwaGbl43gM/LOuxAsmb8mbua
8vH6Ml8YG+kyjWCONj04mNlXdQy/M2U0qucs1Z0nDYWQdNO5MvxCNQREcYGvq4qv2c6JmnRlQ01n
/k0MS0ObVAfQlS24/eaRZGuG1PNRiTzDZQs+q8JzsAbR4MuthFGLj2rrpiYBmjt8XNoys50EOwo2
s6mMZ0Sd/F9d7XjPYNco2KsTc2UTtrl5lyNZ+nR9ZRcHdBqWTpDg1SJ7nFfL7YowDQ1scTbA2X/F
YzEn1HKN5oveeNqP62MtvqI91T85kzwgDhn5bAdZCe5hcJGGc4xX3x/bgy0AobjFL6Px3A8+QpjP
YH2dT2i8arfXh56OxJuviIAouA/K89x8Uz759log92qlm6jtmYKIYcOATNujD8DrS29PFN3Q8svD
9REvLCxIiAmFaAE/XnQEENBqdER52zP0OghRmlnEzQZSYPXaT4/J9cEurCxlON5mjQPCFT/bPG6Z
JuCxzeZM8Gt9H/vA+F2WrfoL+GpCANrp/R+KOtHRBZv+3poqs6MwR82KzcsCz44mbhGINaSEPajk
Yk6tj6VT94fR0ZsOtgwGh2sN0/nC0sdjB9FIlNRVOZuzR7pK3TIYo8o4y5AnfAMC2QIN30dtemOA
+o7f+R2pNppEISR0vF5QX2bDJa1AnG6U4tyg8AN5wze/93o/oBWDiOT1rzjfpAwF6oLWIUEIKdU8
yjIDV8cAZxjOKU20hxFCMGbRQwMrQMadd0bqr3RWbh31rRssdyq2IpQfmBllHYplszMp6qgaMd2p
zqM7FK5zA87N1/ytVRWj/tu1kZBUN4jExGjG5HohRhdZhaxH4aAdPKX+aWEwafjbRkc2d63KPPvQ
1M1R8pwqMfSIKI3Mn3LPDLHFadTkpOixRC3OVGEiEWV0zpacFLXV66s/v+hZCdIEdHF4zOkWTw68
/8a4IRh9wN5hcoa0EOhb9JFjnQxzkPbN9YHU+cSoDWKsypYydFogi/aHl4JaD5Vy8q1ytb2BwveN
M5QmvbZM+RzAOwyQoLu3EqV6cGUhnmqhIDFK8m7uhYXmoJ5G7R6uqPhsCi9ZCfW12V1CBq8L4Ai6
nPJ6Qqn5jmjq0dT9urhzRq25dykCopkDYAdjGLSz07DG5gR/tPpg4pK6a/Ue+H+AZhOtb+RskXDG
Nbz1vqBKPRxFgPR3ETunvEkFdBk3gzA2kh+njr1BQuCMgHNDIa//Edv84Th0IW9DAPAcKxGurWhW
76+v/aXZacDUwBrSjV6W9rvRxPrMsRAoRiMv2TgdJE6ocYay16wSPX/EQaFb26Htg+mVzt5XnV1s
YkuPQqO4adoa1sAglfI+qwf9kIWWdo8+tIursNXa+xIf7k1VTSrI0FbwoUVAtu8J0nKFJlMuVRT2
eOf3QW+UhwF5eDgu+Vr34m9Q/c9jN31Bcgn6XILC8DTXtztZiQEnVLDM72RQld5N5w0AtpDpw4ER
q4ZqotCBJ8IRLYaOsEkM1DUcfdLdFhKX0gw/NzRo9UOke8G+oFMFqg1lva1A1xe9VRTUUrRzD8hh
+RDXBwt2MkwJFDLwFI3C3zWmDVDd5LhyPmcBEogpCqSOIADk0loWgiX7Bv5fFVMwAPU9qjX+JV4W
P/tI/yMR1v7yQWz7K/fj/KiicmMwKhAdLmR9ETdATi4MFLC8kwMAuoYu1QMMoiMEkd2rdqIRTrSS
USxHBIAlwC1MmBwO4Oy90VGq8e3adI/oGXIDbXqF37d1wsREgruAOG2crx+J5YBkEvTW6AFx9y1i
B7NGXtk0jOSUIan7IO3KfERYQPyAz5KuVLtnV+zfG52qpHDA40zdtdnclNEyC2fM89Poowi0oVuo
/tbUIloJSdRpg/97AHg5KIwAwwF+a1E+mF3lKdJWURuGySkg1HKRcqYTqmg7u0CS9TMkHh9TirFr
bX1XpDyzfwZPH9oz6WRfJUiKZ5T5Q7ftmgixnhoRz+sLPnvmp1WgLov5CpEhyeO8Ki6pMQ7A9P2T
W2c03rLcndht1cQEhuM6CH+4ef+AoAyRcuf7LqEH2BfX+YgO/QmtpN55qWSBsXaVxWF0prDRmsgV
jNbacb3wreVUezdUAmoITbNvAFEBrVavDU4ok0b9SdOquv6AQk638rEvrCbvFEU+/kdMuIgSZJGB
bsageGpXRZQWjOwuqyyJ6r+efKKNsna9Lu4hoOoq7EGAZRNTZf4+DlaqE6OF2B2EqkskEoU/YP7V
z8gt2/smqJ9ydIh217/gpTHpSBEJTRtnEZvELfRB7GmCU1SC0EEcQWx7jnO+MVDKRvMoFFurlMnn
66Ne+IRA9oDAkCPSm55/whZLAiPH7/LkoDdT84QUaryJ0WlbGefSJ5x6YBMBAWj1vEhk5TQHSBWi
E44b3mezKuzgVqLPY910KkqbW6eq2q/Xp3bh0uOWhW+gctty3c4SpigC+GgWfnQytdYsUNtp2z88
0fmPOHagG10fbI79IafHRIJgzwKQNqW+0wL8Uz4t0QAP9JEwiKu2KZHGt9pEecYmG938TZmgnHoz
5GbW79PeDnpq/E7q44+HdliU78yqNZqVIG8xfQcoDGDTqRM47eTZ4awqR8LDD3Q044L08+AKvOm4
8KIz5dhxjdWz2EbguYWh0uZ0KHUuTmjYGx3RCL7spYYS0TZthvo0+LT/Vt7qxSFhHGJqqow24qSL
Yr9QGtXIkZM7afhu3php292AZNeQJKqGbYdKy+cGydv99W97YSWhR/0FceNJv9hIeBIU2C2G8mQh
xqPuPQ/vwW1omwjDhi5ujCtzvLCWEw+A2iZQGCiH08v3z07SqwzXtTIwTnWkag8Y7aCkh8J4kqyM
c2laU82d+IeWHW2Gt+MEDip+I3i2k2OmIt/qAbqw8HSbzt3KvndWLoBLo3F1k/hCiqEONRtNiLoO
qxATKrUm/tt0vch/u4iinaE7+CuNk+UKAgIjo1dBgXEI5kUokAOlg4WJfYKHX8WnMkIdgs5W5L83
rAJwDLSGBixV0yXkxcQKlAmr5imWXnavW/C7N2i15Ps6aMqVmHFxgTIWX4sl5EpbYr+izMJdMNas
k14ldrjxpPqjNwvzMQOn9Q2kqdhd3/SX1hDgAGxEqmX0fGf3mYtRdJtkrnVCcSlGjCtDjfuGm9Mz
/8NAhHLTCnJxAld4uw29alQVAn8Tdec89W4YIFF2Pgoth3dPiNIgKbkpedsX5CnXR36aXaifIr3k
UdCHIVE2nqYG2e31gZY7necNafgJBk/XZw7XQf+7rzMTWGvcSuV3lg4Ib9idb6CeVKN/9O7BwD5w
U1C2N7nqZ48cStvoI4DrOKkhso6xNkRw82Od6lyFqsd/GYy6C50ewrEFxAurlxjvA2mcKjP3yaB9
hEIPeupC+kesKIpWFvLCFqTYKP5yJoG3zxfSjxq7MIuSi7Dqw6fMrp1mM6Af9O4iFLc7H4yOIA2I
JTCPDlWII1asn7pR76yN2uFktkM2GS2wMXXRLLz+yS5Mi1iZBiR1aNqt88wFFd5ksgqL7sbWwcQo
TG3/E2YBQbEyzoV9OAHxiAGgDBI7zwIAI0nRtcF4/g4lpklKCKj1gzBG8aKb4bC2hheuJ/aETmmA
kglY49lgHsq7uGN00R0hHXYhUWeEHzu7RwA5AL2O11KL7+3715Gi/hS8ElUu+o52hPKZpWThXTpm
qHZU1ijbH1qah+MKs+HS3CBdSiotMLQXnXH0EAZJqStAAX/UEKtOCdeKT/akcJ0AlUAn/Cb2Ha1e
ySEvhJTUgAncWFIg3Pb8CjY6PxgwBcru/AHxQIvWfwRiZEOFZEC1fuSIHjAn65QdmI0Qf9NYSX+m
KXn5Pcpp/Ur7YblrJyYRpVeV6J1i+eyaBvDU96hIx3e52qmf49wev9aIhf557zdlFK4WjfyZ5tG8
0zAG6BSaSK3cVWmUvOR4wVvboajyX9eHWR4NACPmVO6ngbx8c/KyaDOIdtEdLbjI2GLRY+OKQIKA
bLX+zu4JmYFOv49aP2ADwRpqbx+4JBkSqr6Ge8ospAC3aM3bP/16CMJtE08Y5/dOjXXjxTYuc82q
rsMiMkrtk9IH9hHLKPVPVdPo29S4P5grgy03Bbcy82JEsuRl2E+Fuce0ZTghpSiKrTuWuHoi1NOu
nMDl95qKnLTBOQ2kMvOQGEG03k5jvTulRZ59DkNNfOUCxVfJqPWn966fhLo2cTgcrs1Fs1QBz4Rw
YtaeKJyOUJrbpkCdIBqjL34X4oJyfbQLC2gSKHBxTnSZRdKv5AnNp1FhtKEYgVo5Tv6c16IZdtfH
ubSABjk+l8iUVswbai6NFYkFVHcKrFT9FWPa8HUo8u5VI/T6fX2oS1OSOnAJKB6EJnMMQYoOOjRA
YHBGEaT3lgGUeCMqz11LBZe3MpEc6ChIh1MNfB75OCKjcFc3/ckyKv8YlHl0i1mddY+oj34ukd3f
/4d5UcGgNDS9N/MKBj6eeop4T39KB0zotqUL1BWDR89fKaDOlXu4L0iTTMQiOFJTS3sW0kVw9HDY
GasTgoYK9nUuOLz4W1mXjo/upI349EcBQjtHSr+pucrQvKq8qUUhvfzeggoibqSLtN1TKUvExc0S
q6Y/5RjJ+hVXUmKbTYhio/m7VvM69k9NRJnwq4NXYKkeEBGkaPnehZsA8vT3wASQDs0XTkfvD8dh
MzvZuJCUCOo2iYeBAPKoKyt3YZPbUz2YsodOljnv7vWK2gx4aVanquKFPvlpahrVjvTdClCSRxE7
WQN0XNiDEw10YiKiN7FIah0X8TufzurJ9H0kLfzxkAcGmhrWmDnbCqmRtdt9OSAhHdV1FA/oUy9K
EWU9ePZo+ONJzbIEmCsi8adEp5948Poc9rKsc2Ul8VyuKg1MklgqW7RP4Vm8fb4EEZWI3VKcdLyx
kEV2kiK9KSsDvVk07ON45aZaXh9TGkPhXMJwQgBpNhy9CwtEQShO2UhysxF1on4Bd6jXK9HxhZWk
H4IKzYQEhLM8G0cbcY8K8yE/Cdsb7Z0y4HR0gzVMUpx6usQ/JRpXa1S8C0s5ZRiAm6ZCGRfX26XE
bar1MB5KT73L3w6l3qfVruzwQv3gNmVv3Fw/eMvhKO4QRME7J3olF50NZ7I31UaMp1akgJN7d+gP
qoOA9AYtKO3zuwcjDufthJoGxmAerAZBWYPe7MSp7Gr8CSItwFgHq8QE9zOjQn72fcPxvBB2TL0z
shtgP7PPp6uiRdq91ZFKTJ1mb2B3gE+ul7enPiC0XBltvlmmx+x/a+Sw+JelMpRaCUpzxziCZyqy
Q1y1qCJvnNL3ikctT1Ey2vSq4hcrMfdyWA3IPeUKQLmQDOdNXoMi1gT/1o6e69X1jWWWzXhL2Orx
jofI3X0JETutVpot8wPI9UKBjqOHSNekCTbbNXg94Z43tMMRG88S523o5ThfjAqQgOuf8MJAvHGs
JoDDqRE6Ow0g8SQZlN4ekaMMvFsK5lVa78j30SdYOQkXFnKivjrTx2O0+ZwaVPwtJLSbIyQVY/zh
yrqHONAreVc+42/iGYcctans+foEFyAQNJfgMTpQJrg4aSRNK/BPJRerHQWpZfwtXAwi9eLWy63A
+w0yqPUKgOp9KfQdTgZp/QvcS1/+xEAKj+dN4ef6+Iw8Ul3dokRZBD966Sd58hFIkVrCAoPSiiGk
7on99R88vzCm3zuB6ams2xqdttmhYgsSd2BEdMyw67nDuhHP+LGNHxMqxY/vHgpNCmoujIO05TzI
4bhxsWede1SGKjlilSDMAz5gDu4i8eDIlRBk+f1pRpOnUOUhh100pZsGR9S6A3VTwUeodkFdG89p
2WBXhaNYmuyzOtTSlQdm3qqYYAyEb5xekLTsgdnHx5QGczvZWscEz416MzoaVtZtlNyadtqcytHP
b6gaBytVToct9W9bfBqVmg/hyN8bcg42jz1LxWQzsY6ZaeL/u6F6m0QHqN4iDnBowqwAQEylKPk9
GvX2+GUIcct5qj34BCvR2AKi8rchxl1Lhxjhl0UfI4wIK9Ku745YAPTW2YevEkOsjfMOB6SkJWDc
YgJZJE8eYuKVuYO1lbRHnJTT0MRZqlD7Z0pzvr7Xap64Fz1sg3GD8wJFn72ijBgxNhH5y0+lyIXy
uQc6VZo4P/SDuE89lGaeW5xnjPs8dBFCRVbbMZIPhdNq30sPP41HlSZktoJhXqw+u4z8FKQ4b+CS
XBCVfSV68kcs4pDBrLcu0qfNK52zctxVPNZYrzdSLWBMJVW2pyca65/SKmw9b2XzLe9WFLNYdwoB
Dmol85MMelH1bD3xTlLDbeIv3344YBgzaitXxoWBJpGdiflHWXgB4EsaKL9mLrwTyii4h+cyl8qd
VfNo7d57YUDWRHQcXczJJmfezfVHJTXw2HSOOK7SUXXqSnvoZZ5EG0MpxMrNvbwI2a+Ubahnkkcs
qpldFfUjUZk4lrBFHrFHyfyTRSoq9gNcDndlDZejIZ3CKBNLm2dqUfRSNVcmAG+PYY0M4mMcuLXy
zbSQBzz3rlIPawTYC+NNsRNZGSqYExB19iwpPSkLvh1H6HOhiR410Pv4t1E3g0SSvaxdcsrrH09d
XoZEvORkaDFBfF80eUZcSaJadfJjUAnMPTYcT6fb1xk4xAcPM2jf2LiIs0Pgi5q4bqrNqIk6/IFO
9KRALu0BwxLcqhuaoFgj2ZhEqL3hV0eXim1kHohzKcViRhnHP7WCP+ndgRjxEAVg2vugdxevVZq2
Q9JGRXysaoWBIFiO5Q2axWp8m5MYFhuer1Rf2fHTZ3h7lU/1Qjj1CCIAnZjXbOrKsFqJje6xyfA3
SXa6MYzOE0a7EhSl5nbDx1I3B+tZyCFNPmMdHQXdyk9Y7hS2JCkEP4HQYnG686TuBbI0zTF2R2TH
7QgNs03gC9ymvcHorZXH68KM6WwCCZ6q3jaf7u3GpK+pKkVl9Ud8m6N9mwuMoLTOucUDQH5S6+BW
xNEHi1vsnf1ihzYJ7HoAP9zfpISziouf17U0Arc5Zl6JH7oWJ7F6M9C86FbOwTSBN5+UJ4+6IpIT
04lHKentBJvQLodewYjSQcDonA5GgYw1mcXwH8ahgsQw7BsqBrMTDrQJq0e8DY4KnovtFu5sSIMA
k4vb6+d6EVdNyzUheoDgsWxzhmIHsSQO2//h7DyX49bOdH0rrv0fHuQwNXbVATqym0FUovQHpcCN
nBfi1c8D2ufMboDFPhxXWWWZkhawsMIX3tAORywmzL3WNPavsQnMLxVeJB/qommunMvr+WMC6RBQ
FJsPkmVArckT+Fqh1EdoXuqTklpT63XK9eLAat2zDmZK+zwSyI9lT7pLZcfH0bM+xk2tlS5kFeUh
rhKr2XQDRIz37rJ51RkwBKll0gFffq2emzrpq7A+YmmJncpgGKl1g65LO20gUl8NUlZn8RykQCNB
z4qKOh/vchEiWeP7DZjoI3L4AZQHFFJcm0an4apNXnzIEn+2OG1BN7//PenozMQnQiPEtBerEn1U
G0Cinx3toa9aPPNaO9yBalA/U7ROr7VZFW212WjyzwBb4nDQBcuPqKdjKIESTY+Z3IRy5ZZw8NNq
NxKTdsYxx93b+RSCaMi/Wz1KXcIrssBKUjp6TWF2m6QxCwuDQrgvJRz2xvTrY+T4fXDl0FvvISS3
afARw85th2VjDSkR/IRkLTuiAJZTNcSPOTyQMdXqn3CkwOTVqu6XVwLVVwZlLJP1NitCIYZxuQbU
kLg8sQm3maI+8HQk1T/Sdhki3K8KnCfMPOuaK4fSK2OS688qiC/ibcvKXt+V+AkYNl6nuIvK5sbq
Egu2g4SvDyL8qalzpxq13k7XCDCv7Gaub3YzHGoHHZ/Fy9IpSEZkZKujpFXhd5t2+DlORfYBU0vr
vTcJslcA4NCbpPxMWVG9nNeORS/0IauPPVxgPF/sPlWwLSM1yYr31mkUldIQMapBt2V9acHFQQHO
LOCC49XwU5SxgzG9PF5hhK4/GmuE1TYjCOYq8OKF8IuxesgIzhGn+eRRq1rnfgYb7tTC1E5Jp13t
X66PeAaDqDgDJLjAliuzDv3Wr0rVPsrqlP4wWyzqvWECynAlQ1ovCo3n5IRgFE7dZVdCL/q600fd
OWpZGX7PLG08G/ifhXsnwmtn+/Y9+cpLzTrzM5eNBvBaGVMrI8PBD/FYSlV8sio9/A64Mb1yO65f
CQA4rB5WHwiM1W3chXEVU0U0j1iCJMasPOF3tBQBcuFRUYvu3cc5GSbvMldwKDIvo6ZA1ctBmRrr
mCN5rZ8tWLNhvpEMX3SHvIgGI79ygKyy6/mL4YCMBhK/kmZfbi6sXEKyzdg8gLmIPLQFzceuF+33
HvN2d1ZA3dfNfJQ4RvEklGC4suFW0zsPz38JpwDErZRuUOYLYZhO5iFJbX9XNUqaubLT2Bun0LKP
by+Y18aawSa4P5A2rZTeahNLo6QU1kHBnRb52o7MDN57sZ2kIrryXvPxdxGU8g2JBcCFUDMCz7iY
1ikMOqFCAToEKu48VVYZ8o6qZCkfgr5ssfsMpC50JYP7aWckrTJduYteGR/RJ+6/GTZEbj9vnr9U
SdPRrOG81uqhDIfxC/UouOVH5lkm9RkVIqJtYBtd9Vmj0F8L7F/SKb1SH1xNN2c2UQJoIiRM9VV9
2EpwxSF7HQ5qqST+rjZwvL8ZEwP9MFcvO7///PbnXZ2qL9gTpprG01wqmn/+l1e2+KCtaQTdPjaD
6cHXk+DQBnq+oabbUhW0uiu1uFXIBwyRax7YGVV1cNqLGzDJBc4+fdTujS709y1RAbFeWW4DyBse
zGEFQ79y2L79ksorb8lHZWER0qKVslxYkY0XU+ybYp8ayg9rUnoNj+7mMQEMeYNzjbKLhG3dRor5
RVZE8YgSR3dUBDdMkje5vulMudrTyX3WYqV+spJg3L39gKuFh14FICmUImeQ6wpsBDChSkY1avaD
n1tI1IUcK4kbxHlbqp7UZp1Wb/pekduvRiqZ08Ya5V6/tvReewgo8zqS/sBAVv3OQKp4xlyq99OA
3/cw6udWBc2laoO/1YRme/pQWV+KTNeufJ7Vmuft4Zmg8QN3Z8ZrXK5BB6ey3MnSZp9JWGAMsd7t
IrX/FUxTcSXCfWX1vbwbJxm191UfEh8XsLdGU+8LMCeYy6vTHo9b65OCZbR2KO3Btra0SSrr8Pb3
Xa2/eVpBdkLMR5N4lW0HkQoGCkuZ45QGip4ir0od6QFX1tHuab+ghF66Qc+XuSa0vppaBnbQB4QA
BwhmhbbpbMwHnTKOj3iAocqkNEiRco6Y2qEKZflKyPmS9F6c39CnaWvwnnNneYWvsIWdVlKAGbCj
pIEnwgwyHKov+14Jf1cQuN3IaeQtRselm0/xOTWcX06df8NVNDt1Sie5I2TZK1f1kp6HMNrM06Cg
MrsMIE+2WF1633cVDhjxA+5Q5vADqcJGgEHrQXkFLsg0fINxU8eN7EhJpOEmjdoQoZrRkuPmhKsD
Ku0eNoC+8THszfrz2wtj/XSEfex8NO+A45HlL64cjDtaJK1C+d70RwlaR6d4GFrxSzgZ33yniDuv
6e0M/1q9B/9bF0p50+hjdk8BunxqG4QerlQYV49EKMpKQ8qEQOWVQFtUkI+5G+1z7yuVU2+6CicI
exPOdkPRxmkHvYRc0NZjeCirzk/9O3wxgsR0Fb8um3tfVbvUpjanRb28kwfquvKVA2N5ns9Uill1
lpmjcMBXXeQCIVLTKAlrya3vq9gTfykVBXTcQRKS5GwsDISibivJNYoCbia6yIm9MRH5s6oPjvYF
U7SxvwuDcBR/+uidarsUkBbe5gWGQ3rkUYG0mjtaFmgCXFmMi+ib54ZNM+PVqaVyFCyhHo1SlfpE
aeOMzFyo7A2lrow9CknplWW12PaM48yE+tlcYuZ8LoGeBC4ClzSpOZeZnaZu0+atV5ZS8MOyQnHl
YyyujZexLE43gw7jrGC7WMFZz+mNzL1AGsjoy3M52hl212aLCsStTbtiuLOMwY9Db9SqVH6aOhvr
2yvn+ivvawK943VBf6JMutjjmVJGKGRk1RnvoPDOsQvcOPGarOfUw2qvCU2uRuPbOUDjHDiehP/L
1YcmAeZETdidzaD1/dircSx0jqYutYWJBmBW+Vfi0vWAyIIQLYE3ndW0lhmildttk+NGdq77Tv2l
TrjkbkNNyb7VVu2r751LkAIWBx5+dlDc8FG4vI2NyQmt0nSqM/XILnBbyjA/4dRFPxII4tdQZOs3
I68goJXp8lPdX179saH6U1lryokitfZYxJP8GWNW8YjOh/rl7aP2laFmvCQ0RBB96/qBWtZR2Oit
duq6yP/klLYNaNIP0jtz6pUrSdPLBvvLTQiVHlGEmcg6dwrXnCVQ+sUYN2I6+aOCeZ2LtUysK27t
GFH7rclDWf1MXmOI28g2q+prV+Jy0rsJII0EU644E/YJZ0eMd72Co2T43FuZktYIz4i+Ml2cQ3L9
a8GE1tqhM9umzHeQsuhOe0lQ9IWxyS28kTG4aqdOOca2pGXvhHTxhoCBXqRj6NytTRZ80YSW3sv6
SSe0iDwjEaBrA6XG+bYBRSOunJzrr0dmP1O7Z71qZnexwyFtJZM5dNPJToy2RKbT6Z4oFOPdklRB
cI3Q8dpopLtzxwnK7kozxR4UNCzlbjwpmVC4GIKq/YUyD2ocZPj1tXLkopowLxaoTC+xCe0f0E6X
O860wtyZo95TO8nJj8TADk6boh9VI0o3Dor2NuvV6KQlJn7ocnKtlrGITV9GRyN/9kGimrAK2vTY
qVrM7geWaq37Lo1fKMOVbH3UcIeW3QBw1JUTZnULAjInHgYsNxcM2fqX7zt0yMV1UEpPVayOT8Nk
oBoFv+oafOyVj4ji0Ita1LxYl0sGj0pEQ4JRnApTmJ+5pepvWqxRQKhjoOFX1ufLFbPY8UwlKQXx
CF28ZbWQtoFjl1EqTrKayrC7i64Ytmiu+M1RBjOFhbyu5cZesXyd9ooqMrHL6swSmZdLEeaSm/ee
dkS6XBYOCl3I5y8jALMzTJ+0Xj7lTpV0Xu3gRYcldJ67YVymV9Kb9UzrOJSxVzjysCxbftAisWx8
rafxhIrI7J6h2OBlRZ9mjwVCeu2VqV6PBogN/V/o9PxnJX3aGyEVZ7xcT12ppIhmpOaIubto253q
x1SG3p7IRcr4cs5Z4HPpwXGOr3rfVm+oYxVGnHMGykkZftyaFxa2szUDJMh9Dt0PU12ov98e9ZV3
xB1yBszQO50b75dbpOf+TZpIVk6Dk2jP4P2DwjXb0nr024GU8f2DAQlECNAiSVxh0qAB+py8gQxj
TpK/4N9uZB7duuYGXmpyzfL0lTebG/gYYSFPABRjEV4EJVodWYlC/tTFOqtRqyCwGU6DdFEtXdMb
XJ80bH/aSkTddEJW8faE+0alJoN5Vig6G95ghnJz141mYF4pa/3rNLnY/y+kFpqZVDLm6HB+lL8U
0opgwgHAKZQzJOVS+zkLuhiPsp7ZxkRilAZkt0DEMgs/2bArtWc70m1py5vn4/d86m09dFt7mJTQ
jW2jbreAzGgxu1o4giL2BoR3re80KaL+Cy2zRv9Krm3brh8GqYasNKJQ4miWaKBH7jCFQ8+gSTsm
P+NYs0zs1DsKnk9ZjcHEjWPUcfONAo+JrX2a1XRu9jhHT23q2kHX1bYnFD0YC7csLWvEi77rwca5
dQOjV3KpsVnt0UhsFqUroo7Q1K3scKyTbRUnlTluibJk4R8SLU0jFIWUBo+/jd36EFS8cYD4gRv5
JOtl65Zqn0ok4WMVDx/pt2Vy6kr+2FT9QW3qqA5dnMiH8C4FqhOiXc4C0eXNmL3kM5UfaPGHqAyE
/jvG+GgIXaSToJXc9il1W1x8WdWG6sZUHrAAkxCADqNNDzSnhW1NlOinntNjhpZtitCIxx8ULqg4
IdSoZsPohYZFd/ZYS3bVf4rMTK0yD4JsV9ibamrxfDo2jT36/pFFRS9lA+w8M/Jt3+boTO9ArUbh
Bz1AaDy/yQY1iB/NapCdc6bYbWfdpRXmrpqngXDuVU81sFrHsL3CUfmTJpoCx+9SKfDl82kXt58H
zanHb5HcAEH3rFjg30QppZLxCkcOGWlL3ElYYsouIVLI5M85smM6KthDhN7ONraTafqS2SRIg2eG
qaX020kfgjzajaYkpX+K3B97eWPXfVOeJ3myCtXzjVFtd1aCfeezn8dyjlwwU/JQOc6AWHmZmHSn
DrolCv8THlSZvkGdbDR+zIWh5AGf05y+j+NIyFN7hWaFtsy6aBEM2KhCQbrCFyF2J27uhGZRsOYD
CbPjbWAFml67jkUtMtiFEU6U1obWThr1ng2T19Se3nn0zeAXgh9zVg9S0eO73LW5JMdjlNb1Wdid
Q+mniowHimTI3NSlca32vURhU4uboWdz340avwNT+HI0K7Rk0oIovmvlaAiTc5mPqDGlcizKLSbL
iGNs4Uu2Vu9GEWHTMWhIxMYTKtE9ZiIjssndfdUjJaFua1MMkupOsVaGrWcaQ2JmXlQkUXGtZ72M
D6kgUEBAC5f2APiAZcUeGHhmgcSrTj4Ubv9QFlGUHKZc1tJTKifKnpy8KK5cuqtzG24zytHsZtCc
VBgWEWKvBmVKF60+m3iFRV6Q1AEFqCaqrwW/64GAtFF+Jg4lUloVZvvJyijMTdEd7qN675XGGKh7
ow1gw7+90JazOJdh6RbO1QkUQVbISrWVfBTPHOm2U5MKR2BJlH5vedbcyUu9wKjH+rsaJrOF2tsD
L0l8L/xReuYzfI5uyipzUmac4Cg73S3UJSV9ot+jpR/KLtOInfIq0/rvnO+NMNw2rCwjRZnHzmx1
U3Ux4mw3/GF2o1vFzmiUXl7oubWrtCjxhdtmqaTtcI6O+tZTUtR8Ee/MhBn/BOLd2NNWGodI1r46
qdlE1Tvnk5LpzCVC62cupa2QSmmdRzRNyvCUlYr8bKmN8xTWcn9fRlksu2qGG/CVNv1q9zLkrAZN
1XF2EVvlE4YP3NPWfP/GoKyufhrCJvxhpDoXmO2HqBCGiS0mN/UVGeHCFLbpDcrx9n2Dvax8CEdl
+GbkZm3sU7PWRmRnKN66fabHf779wVf1OGhIs6rDDF00VQDgl4cM1yJSrsVU36Z2GKZ/cuPXar0R
alFG55JqtupjoYVRJGf8FKnxbdo4lXQlHHo5yS6iIRo6FOSIvAD4kegt4lc45iDHksa4Q7sxz5Jf
ozXhvXHqjKZ07pE1dDRp21aV6NIb8uqsP3aJjLeDp6J+WXSboh/SIHDLoMqM+wKplLg+A8aI5OSQ
IuIwxX/GeAl2YjMlES06NytaaXrsC1GXHedpUdfWHs6eYj2IvvaH7qEMnGAY904rBWnr1Qm//zr0
JsWUJ8tAv+0azWeZNQALANIB8p7T45X3Nzo9arSqrPd5hGVZPRnirpYi+W42YD8mOENuW2rqV/Jq
c/60f531eVQSBqjORPNr5ls3JmHZZGW1n/SaGkk9lDdlNk7sVMXcmsmU3k9hSNAw+XlzM9lh/EDZ
YTyRGdfu2KOnXNEC/aiK4Flwj93oGYCsUMubT6oT5vtAj6wvFbH2FuW06muKSs5R7eTod9Do8d4S
UeY5adj+VEFHFG4xBMNj3FfFcQpk8dkgQNk1gL32LbYpD4qS5n+mNBKIUsTQfwDv7dyiD+qc04hW
4M6Xk/rLMGFWaBZG8A2DRW633rd1j0KBsS3oW1tuhlvwUW617iGtfGnrp5bwsDMytjLMrdyLWFdb
H6Tdb6Nr4g/a5Is7f2yHU+pbH+n0D78tTVhXIAyX6c3caQLvQoLDx6frtrot5aQfysKpm7u8yKRh
dNWu6qPBk6vSjD41SjKov97e7pcD0r3ngGetUbGdE9QVZsGJzbKxzSa4LcsBdVe3VLRa+yEJeMBf
M5v2xrX20PJ8wWcJfXpoNKD2Zr7FfNP9JdFp0zyXh6EZb/0mbqMnw6r82P6WSdYQ1h8lNUv0XWWQ
eFkfKj2mQhG5TVSwJi2I5BZyUWqX68Ot1CWOH94gNd00vYd50dBEG8hlwOjxaaMqXbVeSgvHKs6o
ext18mBJYx+jG/v29F2+zcv3mq3TZlg70pErKI1pC5rAtV3d+ZKmIiuFgqfyKdLakfg5lKxGmDsH
y2btYcDPpxCHgOxj+vn2MyxjA3huDrAlVIJ5CmBZc5DylxmN0hy5gCmrT0WU99Y3rbL0o0gpEZ3R
q67KbU69+PHtIZdxzzwkRVuyY/hg9NIWl0SXtBNAjAjZZXQltcYjdWvN3LNbTCUe3h5q/XZEcVQV
qGMg0LnCXqDGAdUp0qpTVskhYTzV2iNiGVa9rctCvckQCbnWVVi/HUhpiMNzOeOVkGfMuSiqjlqc
E/h15mKnrVZeK6r699uvtgT2zgpCoBagooM+Q6Fs2SsZFLkMIyE3J7QAMvnQwHTrb+BH0m4bYcd+
1Xu4nq4Tpf0DBT9EaJVCDtC25GiWNmh7tt2uqnmRHZ7F/pWHW15Bc9xO/ZrHmwVsVuFKgHdEamey
OFWFWjlb9Dzs+6GjTKAPRlscprKPOCPlPrSvbKnliURBgVXFCqOoPYP8FgcE+W1SYxg1nKbQUnAN
caiATIXS7Tu9oNL79idY1s5BwSGajAkydkj0ZZeFsjAjQKRFhca079TFBx3NeGlwhUnTXEGTtWyq
1FUDih2OB8bXSKsNjxzpradpgJzfW0ljpc8ATnqDPM+aZmvrY4I0EYaWlQ0LUHfROe1irMASW+0H
lyyacsmVCVjO9lw/n3VUQFuSH0LxvDw80h4cYmoQqedVLWhit1Pk2LWr25HtZJ4/2oiOb96e81eG
nJVO4ImxndfA2F6rgHGU6HoHxtiaoYe3MeRxL4kpT3ScIQPM5ivB9/IzE0whgzOfWC9F2GVCOI0i
x93WSU6a1sli16n22LtmQoPCw1AgGD3ZbozsPPZ5rGxitRlMT7Wk6H3iP3MizGVLexmYErfg8tTE
voRCfTr6KAtUQfzQgdcNH/D0k4WD7xpv3V957eXZSUDHqQnagQ1MY2jVGYKQEwVWVu1V6Ix7q8w/
T+Vk3UL093dTHuqHtz/sAlcx65gCKkV0CAAIwNIVDs0eIT1NgPL2Rt1/aTAVe8YDhsJkmjuRq3J4
/YxSBY2xojfP8VCXtot5QfTVx0HbdAfKfUcnBQnuOqOS7Us1m6KNKbRM2739nJergcec2ww8KCk7
B+86+UvSIfIjVd1LFritXY/Z4edEcupzRhASbRQr0R6nLEzvx9DW6eGF5pUHuPwuM3ObzzI3zFgF
FOmX6Y0ZDkVDnW86QKmXRjdRCl+7l2t5HACx6RPuwq5s1lF0zf3w8kyfxwXoDAePnUeov9rsTQAN
2W989WBZrfRVzjTnDsIGZTTdr4oNdcZjWzXF9l2zPQMndSCutMxJ6ogz59v2L+GJKkRtIgplHbTQ
Mg9OWNTPuBXXt5rd0NuKq2J05dJkVVr0m9xRTtRrfsyr155NMghyaRaCnqMje/kEhtSPQx2VzsGK
Ym07gP/vPDgcPvYGKQIfppV8ss08vhbpXp5z6LEgIAIMapbfQjaNdtrlsCKeglTPNekYda1icaxg
eaNKVbXvsDw8os9lf1GQQlLcsBzDDyLkPg2pxz3Zk6p+GLoy/wkHuaV8ZxU3uCzaH9/+LstFyOMh
kwCMFioo4OwlWhkcfTF0nRHcqFNjP5pOYT7FlRRLNIocVBXlqnfe14VnRmaWxwxkBEMBkGJZLjVa
c0TRTU9uat2gEZF3onGTVDQ/+yxrrlWuFm4x/x6Nw4iCBuXZleiIlClIFRhaclNGsjmwyLsK3YS2
nB6l0BkOcZdQtfKdIdn6ThWkrlK3/r2UaErlhWaeX9t8i1NnLv6APSDaAPtGuLfsJ3edokm5aJM7
E95O98noHPPAETiKQ4+vVAoip6cikeTAGl269jwQADvr09sffbkVWIazfBXYG+RIiTQW170O2KEL
nGg4hEJL1XjnA7H+gseoRgPNwhCuOpXo3YgIa02u0yuxxrzT/6e+QLLEmGR9FBIBIQGSVy83REP1
q+hKfzgkSd00XpbQmMHENAyv7LzFOPPymnEQhHVEd9TUFidOYrVFi5P2dC70EeszbaA3mdg5vbG3
J3M1DhkCQunIsSDijabxYoObGUKLE7Szc0vjzL6z8wEBTJeFjzDk5u2hFmcJpQDy9HnOCB2oxS6H
sia1MELV7M+TQNfE7VO9+W34vjG4NLXeKaiNbBsHJm1IHhOw2BpnCFlagt7WFPe2NlrmRy1DfsL2
7CYLi+PIak2v0eoXy5JSh/YiL0LFkZ7uKuYPYKREmjWGD1NXGHgDgryYhFcFiLg8tcBLam3rJCgl
TG5fTkFyTUdgcRQyPEE1I8/AvFkpYVFuHFJ6IzHqcQ9ZMeDQlxIvH4AeKOKTb+g1Rg0SZE+8gt7+
povaAaOi2kUcwHdlEa1qB46ISksksvowCgU3Kxc0UlDUOyfqAg1pO6x3JR83ENMoisNs0xrejzY8
0GureD33MFnhWxmAm1mZy3OJ8MRXZwz5g0gLdfZ+swN721l11YF6nRoaoameRFs1cLp2//YMLDbQ
PAOWA3QJVB2li9WRSA07ixKwQg+BVMjdhl5AwDnYNtfo+K+8IqWKGQE5o2ZXuWxJqbahee08cCMX
n/gjEBrTwRSdSzGp3Na+7sCqNSLrXZzDWV8RmAJH7Sw7R/yzPIhqdL0mrejthw6OguwmTl6eGmz2
wr1eaIgDlFKpXDmTFgfFv4akYk5Ri/dkO12esSJsh1BJHPthaiVFc4MoTJSjJcx+1/uFea2psZpY
shkKFzPFfEZiLRMMflh0Ut9kH+h15/VdnaSGVOyCaRA5nsppF1Uf5DrTqn6fVEmFO+3b62e1g0gj
Z4TLbAb3CkyyZ/arHjXDBy3Qmr2EskroZRqawlNCb33jB7nR7kSlb6FO+j//F2PT80WZgG28Ytbn
jdFKqH0wtqIMR13J9d8O8ndEg/KTlevWl5SAfi9PyXgFzbugSfBtsSSiJDZ3gGeI1iqNrFqjJE3S
H9MsqG+MNrIB9/SaRW3M0Dyr0Iwd3LrwKKoYO5LYMW+yaQrvxsKmRBjL0BylGmyEFdTDlf28XA4v
TwYPCSw3jQue8nLxmTHyQE1ZGI+B7o87OTF+pnIg3wo4effYNEluSkspurIIloc3g5JuUhqUqZrI
K4mIWC07fEA04zG2qvBz0GMSTrtWHCN8vTejrzlXaCr6pQvhHMtTjqPXTxxLMrXKotKmH+CHBvFn
NRINBsGi4za9zyTDGe9JClr/l1FJeXSIMWcxN0VUChQJYpap5EXxoKdbH2UJZVvVAz51vU9FYOPU
QxvsTac2mj2t1RoNCkOWEsl0c6XP5V2U+vbkxtmgjFtd7mh/EBy2oRCu2oTUDPGEUwIPGVSzOGBv
H8pHo0/RB4P+L4ubMo4gAvdA1MaPk+9b3Rkbv/ymtcEY72z4NJqbOUWXR64Z+F10HsIqjONtCzIE
Mn8YRsW2zUwnbTelEkft89sbaQF9BCmDdDVXARfLC6pzqS/WBLVVBXWJsnMfGT9qqBmurbSfBMFo
q9c3bSV9YGEFG7PqHhGrfVcaNI8+R6NzqkavEberxd2fdwazjV5b4GIEH48b1OymygXFE0mfGiO3
4NFJRl8e337py2OaXj6Vh7nMCWSOa5eu2+VO6ZRGixxTa5+UILQ3SRxbvyc/1o5hUOTXLvjlWMio
EVRRcJurX2ARF7syLp2hkCrF+D2pvT9+KWLCcA2glF2bT9o0OuKawtVlpkNDnS0yd7Fm+g+U6mXi
21cwGvxitH47wejs4Y/5W/Aohe4OvS6eI6uw3NIvxTdRTNq2GBpxZXIvTwQ8yubTESTtjJZhky7L
KwBpswyjgOjZbyBxH4VtJOWuBcLR/BpaFNU++VJmdV/f/qLLQRGnmZFAxhxDsZiXINY0j3xbEV34
M8daNtokfSU49CqtNPZxGxe5145S9j4t+xfINYRPAlbUL16Rx5lKC0HI2JieAeVmDBGXdbNL6Kfn
27ffbvlJuXVmOOmsBwH+iCjjcr2mMW6LIgrU5ypBb2KaQIR8UBV43B7Az2r4wYFrYQSPcFN2L6NT
p98N5Lv909tPsVzJYAJoc9F2AgPDSy+zVwsIdEqBK/xTa2O/vXfyKsl3qmTF2kOtaOTQ7xyOoGbm
Czgg2wEvLcsVJpmGhb1qEriRXOFXILXIVx1kwFdHMQ3NNRDo6u2YV3JJ9NMpd/M1F3MsacrYVeYE
uxDDBB2PqzGM8/te63vkFnKtmXbvfD3C4ZfW7wu8Z5VTUlm16qSR6sC1RjvVb0CvhcYnQzJDBMhb
p30fM2jmzcxYG1RzZpbAWhRLIEw8TsRHoWvKMc5JGSAS+yzo6gaeE1jltfe7zC5exgMGRrGdJJ31
u1yztPDMuPdlH96qY3X5yUzUzPkycjbX396eSXU1FFEAYkBQCokHOfjmn/+lxomCQ2xhKS8RVYWJ
LAGZCMCyEvmEY5A8DRkXkHEbsdLi4W5y2siiXyys+AYsLL6x27oy23bcQSqORX2u8Jhz+m04pCFz
hYRTqX0Bx5vpwu3pEFnBxjBEW5luaWLEuK1pieatO5VdPww4v45KquEB4U+xuaHWG1T7wrEG+fvb
r3wZejO5c85MN4MMzqLOspT6a3AbEqHW8saRo+Ryukd9U7boCMJWkbItxkSoh7eGMZp3YBIbcZ8O
sQpE8u2nWB66PAXtZ4q6VFk5oJa15V6XZo2mvIxc3Q8GTbhS1JgRyOCGun+51avSSRQPj9JiKq/E
uosJmCNN6kwQinC/IQ5cnkX03BscXCcZkLEWjfkvfbKt9KNNA8/4FtliFHdq1tmp4ykxkeR3XS9H
7V9iD//xa/jP4Ll4+FfprPnnf/H7X0U51hFiFYvf/vMruqfl8+/ox3/Nf+3//bHLv/TPw/Zxu/wD
F3+ef/bfw25+iB8Xv9nmIhLjh/a5Hh+fG0QLX/5tHnD+k/+/P/zb88u/8mksn//xx6+izcX8rwVR
kf/x7x8df//jD+0vX3/+1//9o7sfGX/r//wZhD/yqBE/ln/n+Ucj/vGHpf+dagLqB2hRkJGhvf7H
3/rn+Sem/PeZNs8P6QHSWXWI6POiFiEj2n+fhTrQpgb+wkKaLZibop1/pDp/n9cVHQuqdtTBDPOP
//vmF5/mfz7V3/I2ewBkIZp//IHlxuWKobc8Ywlgt5OyITUHse/ykOj8bPbe8/2tJWnOporTh5qG
2VED2u6WUQWijefA5LVDqNMKG1cFWkE6p5Y72/ABeyvE6aWUiG96Fv9uOsAwpBbRyegsaTPQPQGO
bXh+QTNLi4pzijbzRh2lZqMIqzkNUuaqYbhP+EdvK5BLp8hvvk2d4aOpOunkDmW9qU1aoW1nhJ5k
mNGO4+5zbdfPGDH7e80MnU2PVv8WevB4nkpa4VIonfIhkTZ9WubuVFe0j6vsNMhTBhmN//XySydE
4SlqRfpTVsoJnIyXFK19VMyxPPn5Jo1GFYpB1dJx94dsS7GmPwdhMJw7J98ypf1Rwcm+wv9aV08B
FbHK1aLgQUaRQEjZeNN2iI0OQfSzzRNrHyYaOH1LTj0yQLEdxZC6mlP9rMHWH4yxwEiC6wmAme/c
c1uFnlbVzi6lMH3/8v8NdciXCILbye4ACMrJrax1N06lJGdCyJu46CrcsJPPBbbDQxdJO3Pwd06e
6vfoyvgmZbzATSff3Ga1VHnlKJUP4QDAnfDJ3vQDR7VPqrhH/+hBw1P3BiBod1+oirTPfBjjYpfo
crYL/cHwJid1K7PQb7u2+5ZbQXJjpaAREdiTOwOb2p4bpDRvdbszbmKaOFTFMVQAjnffSbsUPYNj
UYrPalxOG8Oe4DQn4ZMS1vG9qHpxBA/xrYCTv69bBUpDogYIuMgPGYOdsOogGyukW1p2dSJ/hgqg
UA5sLNdIkvAsB+Eeu5zkDmbFJssb/06OD4S90z3k3/7EJjiBLJjuhTkavIGIN3krPjp+FD9M5S0V
xvBexKN1bzpfw7IaoX/a3ZYmdXoarPaDIfrfNaJ6R0zXt0Y/hqcJ3oscmEjmGMp9EIhvJXgYupjp
LiH7Bzo7qu7ITXrOkmOS1+rO9u1hj9XKUYrArWR9Wbmd1h4CGzZB8qcTNvJp1Iytj5KrV4u8PYN9
3wgrzA7DoLidn9ebNA53eVW5U1B9KKdkI5fS+KNV67tBFfVnp07zXfHfHF3Hdtw4Fv0ingNmcstY
SSpJVrC94XFqkAABIhBMXz+3ZjG98JluyVUk8N6Njp+mFRfsLl2FPN2nlE/Rhx/dI9SVIot7jFpk
mcaF0t6TPiYEVCwkr5CDcJptIi8ewi4KJFYHFWz1aZ0Z9xbEY3xic/aIjFAFnAX22nFJi+MIX7PM
NDIegkZm4TWJ5FoSSZ59rDo182OF/TUWp5HLpZDI+QtZxMoUVpdaBHS6ESA+TljxzBPyD4FaY0Ni
984BMQFcEBVG3TcUJX53fG4x8F4ouOIqCRwr1E7jEtxHnVvvFMv10+u6+XUj7hSwmFXLJD78BX69
xAtqSAOSK+KzoK1Y9yqNhuyS5/ocdVIDiVxlHR38GQWQslZD2trMILku+T4iJgJlKppX0vLjfCB/
duIMrJ0gF7n5HMEKL4ivfNv6nV12Oaoq21OUA7ruSXZHpSHsuZiEoOLYuqw49vT37PwAJqGuKzBb
eiUl2djEcmc3qFufwxiqBKSwRYiKrAPeB1VMj+jxpouXEJUgL1jkigEtmycbd8gdUfE9tuNaJTam
9bCMSdtxgrdDP4cudoUwitVhMn2HbOm1Y9qvXFf3EJff//+PjCCle9xuZm7dpLbGJgKlGQMuSrWd
UAfyBDnRUuwhHZsJCxTOrWcMK5CgJzwt6GKjKkjGq0bO4IcnSE3oMH7fu+CzX9YzX47kXYlDFkxN
F7u6/Y4C1H85kWUnOzxxqyhGiu07FmGHTBxX2p6bBwx9mpbOh6DIu+Uxxy8MODww8xNm81tqkEYc
64DCw5c8Se8Op0Z/gejrcuh5uh6hLPmWv0JOHTTTZ0dXfpsC9s3t5mgMtARURfsJ0+cvOEssjjr/
P+4gWQvsM11neyep1x4Be8s9iLuCifyT61gnEHY9aw5xE6fhu1o7fl2DCOa+gd92PX9gDnMvkIv/
G4GsnXwqC5yev4XJqkfyTkmW/LQ6qyuIff1ioNtwdXSqcGtWJt2XGj6gL90hcx3NaLSd8T8SIgY7
HNNqXLSr0MdY9SNacTNvbmiaHIWGD6FkJq31oTe0w+xrCc6xgtdHlSggDvE+9vd+2kjhL2Ksc0VS
sFUYxm0MfTSyHeJiDKBbW4OAXrW/k1ar5S/N3wmS7O6BIr99oKToOn8iKEY6yT2YqrlbjxJ1bkHp
k3V5/Avv8zqxEnW2YEmPXdXJAdZ0EguOLSGrxRFRxjRsO2o57su7FkF/pmtePpyRtzysoMzAPQOp
UdGJ/vsezlurt/BZ4VysVtqDatnxqM+S9M1hlKhn0g2lb/saPRK09g8bNp3CEwjPF6KrqfkYcmMq
tPPsVaTj790WfIBUiavckw0J6VbNIygVE9hGHdYvDsGzeuK9eUnSteqJ/mGtr0Dx5WvJ9gxBQsZ9
dYhrKNi+opgVk13F1qWcyLrjSWVwd1p9NbHZarxpuogAUJIVbckRLgOmzYVmV4/qpAqBrPqhVnhC
68DwZrcbR8HJFFQSefQw90n4e6+Tln+pM30zH31cLP09tDxpEneIYpOxfmZG4ZlPF92YRU2ll8cI
HBrZT+EQyuf7Ey/myf7sKP/SxA2V1fMvkjNSp757w1T6FO4KDiA6DqWThJWzQfem3safdNn/InNu
KEKTTxi2UpzrftSmMp5evQChvMcC1ngAn3CyUCgXwzS+iF5d8QHANWn0k0BwV93n6/n/g1H4FyPc
UZp8axDje4XS7CUK9TvUGuyiRfpOlw3jJEHm7YTfZ1UEAQ5dUsKl29e9EfDJrvgsF7VMTao00E3Z
+jLL/s6wPtAp/EG76Tjl2XigKsX/s4r9E5NR1gTD5NBJ8FCcOqSqroJeMyX9a87sL2Rcf87drp4U
Ze8+ypyOCQlw0K+Xc/JB9b4XmO2mppPPswz2YhbTUYcWQyE7YMs8vEWVnOzNyP2u8bn9hWjd+W3C
JOjyNXh26OOBnc78lj3MQzQNnhZDrlnE0ypbaV5uc+bDfuDuG89wR9h/Cj65i+mryRlMpoP/QpZB
Ngljf3FpksZscZUYMl3CLRMfSGWvqds/N8CVLIVcfM/QHc2UK2Oy8cq4vC+EZq7waP4HayAe69Fr
Paitd5n4Ny9jwS3lSN3wNIBbT66kngyXZbIgZ02T5FeHusLTBFl7oQMVNog6teUciKc+idwFqJos
Rot1IKXHfjlQTlPrIPmn9wT9yODhi86YCaaF4SRtWkOqIo3osdanc+HrcKrG6RZPBENK0t8nj8rS
w2Ncwd7EyxECp6kPUXSldr+KwtOss7B0eTI+d7njxZJ2QzuZN3hjbSUCNtfjqlF9mMffY7gEm7S/
M768E+8Mhx6mPN/LC7AMSYNH5xOQ9naxHhgWsvqu3OIjLWZuiwG+1Aon3wktsBD4TFegeBGeu/SM
4Pm8nrv+ExgYzi2vh0vx0eDkU4tcasUKt+PLAY3l1ZALyucx775StvLaHD48dYNCvkkP59vQSQjN
XzWiiK5Mplgcwm9JF8WY/+B39siuzpgM0ueFyr0iD5TOAv7B5GXamUFG7kiPp+KAU3XK7sj8fkYm
Fiyj2/TGuHdcQXJjODnla54/5QvBBy4iUeJAfjFUWyBl+riQoQf/EnqsymkGp5C8OZQYFZbEWe15
Qyv6mz7+bVgtz73ezjsX/WdEw+vqozpWsuBp7yit9879oePx1jv2wQM1lNig45KJuM6IeMvPeOE+
p3T5j6ru7xLMPweCY5dP+wmxvDecn7xQ6ItCfdmPLdErWIrhR78FpxALcEEPfBeE5UeJsf8b+Au8
QTPPXwHLo6UAIzR5XTJ5S7j/zSDVrOz79Cvat3LhPkJqYQkpWDj8mNn2ATXCcyq2E5Ktii3DnrDp
MWvccRfwUxYSNAZcfcg42Qabnhaa/qZdtl8Rt1Lo5QMmJrjmU9EViUmzgqdmKPiaXROUEHzMMhUY
c1FlF3cwOnnrJZP000BogcWTPcd8uUFvvhb45aOySzNbZoPNW28YPr3R4OXHQbttuG1pECJIlfyj
uBrmQ4QVQhCLSUI7uoMZRadgVrjF/R1mTSq3DfCBm//cmDQzKKfSKFz3iOXQiJr77oAGt5IsB7qg
6fq+z7SO5q4Kl2SGPzmEIznCn2IBKhI0u2DI1EUwWnjaOchW5z9FM9bg/EhcdQBNvli4c40dzhun
3xQmibsH77pnhQByB7EfIl8XoHdBSWgZHGGEa2HGa6et/zTMgf+EmnkMfI8U6VhFQ507OL4HPxYv
SClrFSaym7D6J0JO82Y4uqfB7sOJz8F126ho+zErFxh7riTa7JVNvt8s6Jko0kDsZ39hYzEIUeVi
DU8mHPcLTLpjhduv2Q8IP5Jx7MpRkuNMBsiH+UIQiLb5v8weTjd/yOKGDUtfdgznUKqD4ApPcdam
qFlvsi2wlYc4kzMz4zcGqRvYd+FfafS9z7bvaP5am2MOq3Gz0VXsGNVQUPeNTh6p4GsUpcCcUnbW
udNEjr8REjJeJE4IusmuRAOMu2XOW6r8T5LI7oYEggd12mZjp8vQeDcS27+IHuU1ijtHFKrEpQzN
h1XLXCLxYMMyx08r1KeFnUODT7M/pZ6BDDUfWtp7n/hk5xq4K8pZTmBOtypwmpYyzy/+GpmrCF41
ppSXPRxX6EVmAcnKMd5iFX7nVL/DbjSe5JogksCkf3szntF0HtfC2YdzA1lyy9DA6y7rNJq8Usie
VlGOWX8xyx9onW9T7y3NbOO53Oc4LHwVTN/MKjQwoY22K1pIixyfZ7Ms6VBA5RE3EprqWzreVNea
PmMvQQcgZHb2efLxHzeBtz4jm6dATxBpZ+HUTYLEXZdFNnqIvLKHAL3wx0wCRoCqDOGgtj5yrq8e
0gp07MNkkkcLfBDs5hOxVkO+oplRc9gEMNymNq6mTOTVQuNzqtVcR9vQN2qX71mHrmfTtXHOj2ZC
Yg0UVmNFVShafFjlvsNvh/I3XcFKgrL3w6PnI8Zo25GXDbxdr6ej2TGDRgYFAtLu+D9vP8GNTi3n
Z3+FH2WP+w0hrJ5t8pXAATY+diuWPq+hjEqSr68PeCYQ40NnKU+dVRVDc+hJwBFVJAlB5WiyuB+Y
h4ZiWfzpJST9fJ4Dfh5GD9fTDKt66sVVRlhcWuXNJVtI1mJ8/5Vl8ngSR1JtHh48bkPUaHekUMsY
VmzE/IrshqTQFj9oSHIcLtTKO0G+YBmO4eth6XHr886vU2RU3BEE8TVkKRqUtQxeE7xYqX78mou6
RFC9lRA0YVFFe12XbvRk8bBgbhruKj7Py/cjCwq8o7pSjIAzlwRNFbjpYce+iQOVHxEyCAsYj7JS
iLAVczecrRxwUdP5AHZAX9EYiYT+ZeAl7KRJOeZoeooZXQsIeRD6E8xbGRv/W4yqqxoxq1coWjyo
e3RWrqx/Egp94bJT37KBKjye41eG4J3adnuLNRnexdjkj7yB5ImCJ9z2cW/pku0V4M7Fm1HmIXPs
njDSNLxfRcVxNpdofYXfyYNkRaUFMSEpkarI2j5YVZ15f/EdTu0c4NTf1dYGXT7WqcUXTs/Obctd
5PtxX7ZRNRLnakH8gg8HMEYcDtGqA3Sa9nlLi/jwhyffRbQaln2vmKNY7fSNQeWIxIxvQNyns1U8
LSNoA6qMzV/ZsfmwmpVmZbxYrRRtovCpDeMoq0BuSzsbRwoGLKhaRDSckfyMmVbLCn0MWQPkt8Ob
i6ty6XlXLTPUyFZgdifTdpmzj0egVSUNAtBmkOTTtrHzPC9Yq0Neh5hgThg3P5fdNjjh9AWrrbmM
w/AV85C306zeyLHGl9Ud9co9YJ3z0dXU6reMYeynHbnkI2+AcChDwzfS0zvmb9WoaP3QeFfBS6+I
JomnvoantUJ+h7hOMdTSSXfWVn5fINluV9FndSDFf3NiUOXnS2SKSfbEj2pXLL54PVKa1iUZW8xf
WNtiPSDQxNkathtVBqIvkQPuGqeXeuwG/yQmxBNH6e4O4A7ThQW4hYZUvYSjp07Zob8214lm34O1
AosH6zFLTpgvsmp3PegcqK1IpbWKH6R+DJcUlgRuvxMS3yOn/MLzlrWYobcpQFzJFpxqf0EK+RN8
ffrZYIurUBKH8IRwlmUEdLJGbnEEfQwJCmemrt5m9RODEL6bwZlynTBwcv6a9oG58HD/QwdA7/ZQ
URutZixYZAtvyw/MgVjUdRjTcqeDXwubpiUB7FTG3aEKAEod4CbM5U73JwbpfRUI7xn39IKZRnaF
N2Il7gY8qhNfinEnAzZDqUocnwNghsld4h2begwhUSEX8s4RDXgdwRoKv827bH1Dw1yb5cfXTBI8
kLH+m6OZsNxzlkHsEU0tkhemwX/KyHxfASzU64ynoEe6KvXk8qE8/MAsUb+E73d33+0oRiIvMbJd
Sh/mpDJW+3/QnU2FF/IScdSI7fHCM0GzSIt0objqo+Dn4id/CXKva+Vq9APRigaPj2oWcyEU/UBc
ifkc164FFsoujtiw6Pa04OhGuIaTeRm88MYcnJ2Aqf7LoyfMCy8rVIc1yvXQe+fr6C4SqqBck/3Z
86moeh2PhRjirMjCQSBsMrEX+HSf5UGGOgWKUa1M71hb+NHGSMm7WpLYcuujxsPbWeOrkzhUve6C
YPjPdE+nq13GKw2nl0jLJouQpPuIL6nJQH2ACeZHJB2gxC28snh1Z1yfHSR+wacPx35Lcv5fuuon
CLYe0B3ArknItDwkAoPyUBzlCkhXwCHbQIg8FezoXmXQzTWbeYJvea1Vh1SyPRuubDefiSf9U49A
b3Dj8wNdilW1Yh2KDZSOj2scs4o8wS/S+soLmsR0t2SIgayEiSmmePKaUIc/jx0Dvc/nqER0DhIT
AGPiSzpBSk6rxY9dNfjyaFdJA/Qht3q6wkKUfEPCOmgRhAi2S+8VMYvTVqZ9iUIyg6WDr5W/pvSc
Lljmu33+6Pw5uliYlvAeZ02a9Kzu2EXSGN/mENZwi72QzcPXKKO4cjEzDeKW8QPn9Zya87RJedqC
HIuHofwubEOsAc6FLMMMpEud5C+LPYme9zVGxr4CjmenBX5BpSiaB71apQCdYfY67x3YHCj+UW4E
lqJYj/wVare0pQAUKygpiC/KafRtvWXBz7iPPhBM7F+7C2RaKyY5MZ0dunhLpHBhTiY8+woWUYSQ
CDdykF9eaL4m/9hKaJZxBCUUccvHBOgWnyzkdN0Nqf4tWN7tt0n+WDLf4LtmhS+OpZgQ3AP0Pc6q
zgU3X/Ef87K607gAGV1VoKoUP67NeiRTToiExdVPkIO1Q0SDzJczMhZwTsk0KCK9fdoNgbQLDoA6
Z2Pbz546gy0kJdxi5NdkgHGju+NjHuEuETOOBz1ocYrCyZUeptI6g91KDd7WiDHkOO3JFclWB14u
sV9RklBID8MqR5Dob7bpSz/3j4yZ5bqEyNeHsADhH4g6bsLQPVNn+VPvowUn89oYcWwtsfkvKC4g
nksBbYMK40u6thv1WYniQdI+hNIlwrHmyuRAZCe9XA8EWxcoBoyaY4tQ9zHHDepNcZq4E0qd2B3r
1y8MlVs9OJLdZ7ESlBVvS8mG8aiO8wqbTL1n+z80zdqy58vdYwGr4SoEo7Grd29/61F/ViKBCges
jIMKo/tehAIHJOvip0wHF1CXDDib2a4QpZ2R77G2fmJMvS9ALwKhmiH2QJKIPP2YM/dp0sscw7qH
zm9RrJyf4JQl9ZEizgzpNn6FoJsCYuA7sbqrEu5wnqr1vAXsKvmMVqQ9HSserj+Gqe9KpJMh8wDI
aRZ6AZ7o6IrmXAg9M7lcNt+0Y0fMjRBMBkO+tV6/9+2Sj1/W5rcd+8+nQri4kFjYpsMbzplwZwY9
MEjeudgiE9cbjS32OAQPrAey8Xd2/EGGi77OCPUq0jmAYKLffmtwGrvqSIUFHVgAcsR9QOs28NoA
8WVfvY9z6/gOsDO6mSnKMTUhsWnldga7xd69Xv7Scf+EU2yrODYQNA6sruKZ4SV+5rxpDPc8+Rq1
GarA9G8LAj1aPPFrbQO07sBOHr/PMWsiMX7JjIW1N6I8opsZnipciVppHI8eDgzoZqI67hivwX4g
wpjne+GdkIkRIGIVGCmpXex3yOygqP1anbtht7sjHSGuuVWv0Ml6JQMph04oH20EQ/cmrX7gCEnB
YAn9FnVfKLYCw9kDJQkJ2PY9eAVbPbwikh7JuvtV4yeIdW1A9eWVmnE5r9HWl0vYwTnSg2TdIWvq
GMAYkMS3fvU6JJSljz/31lLo/LqL7UDv4ybukT94VeJvrNGK/BnDY/0YOlpD4xq2wSDAlT+qVt2y
m/JYVo4TCMv7sSbIWWLGrwg8qgUUvR7+daQGpVzeVOLkLZzRHIvsuwZxwVNpsEIWwBhVzZJkrwC2
+DX8KHgd/LUMeKxbaFaWi0PvYpVEEyYnDmg2Z2HfTkgH3M1/IOx/dC4dr4mSQRmHRp8AM7bYLv8g
z3k6TcmG/tmEtYeIyQUfow+Ay/KzNWl8DR61PR0bTcseAEuGqLtrlESvbHYMJ+XbZEf1ikSzzwiG
37Pr9qNEf0nNF+zn/SJ4Far/k8b2YqFCLqfF6gY7YFZNYgbr4EDEU5djoM4OqCWsvwGSAckIW3Vh
/K4vB0PkcxRY/cI2oYusRZgPvtExeQYs2t0gjspv2Z6D+EgWSFJdWM1rD8zikG/rKNXpUf4HcsNt
JaPpayg2BC5p+YiP8cMTTLy0dD4yd0vUB0iM3bhE/KjWk79WME82CNIJL3TpTAMK2DwBbGZlLmEw
NEk7xD1iyXwrn3gWiSfp8CYuDgQd8WofcHuBRou09pZEFWGG1Q6WutsRFlYreu09rMp4mDHF+sNR
x4sCXuA+Jc9tFXeIQtqtK2yIEPWNYKxd+I7UQCyMgQ/aIxwVRUqJm675Y7T4/46ZPUmoLe4bMScF
W34TBeoCfQa2ygxDejr/9nb2FnLArZBkN4ddK4krCb/U/oCHlt9xn8s2Nyj2BMANxmdF2iNI8wT0
NVRXMU+D89IprEcxhbDaEfQl9IkF7MTPUqekmfFBAFj1arpl/w2pTE48PUxDcUvh0vwX7v1691x4
dcE0nTv5iTj4/aaT7Qc0YVOFSH5eBMqBFof5sJqntQYQ/BvaxrzBA/eJJXNuBSKdCgzg5wjNfdWx
95j+nYcTO+B7EwqQ5yHkEUabpIFZUCF1EuGscFGObZysgA+zGf/VDaIHJKb/QToI9DSPwO099Tc8
stXS8e9m7GKMzAl4XOojxz3jI9Ii7RNB8kCjDCjGA5cD+ifrBHq58gjXN3f43yWEOzh3vRi9EUml
xcHwgzospWnQQzShhzNsoc3jjilmY71ai/4Lzw2ywIGYFjPhd9fTj6feZHsJK4FXBx7iFU02Y0bL
QQAYkLLIgV6hWwTC7n7sW3dnA3I0CIUeJAD4sveuFYp8B7Xcn/w5u1Mv8Rqi8UEhlhd/edTOgWTZ
fsPfettgaq+BE5ESXyQSwNzeQhIBTrlPXnoB1T5CBo4Kte+/F80sPBhzFYcybVHy/r6poUVLRX+1
wUdw4JX1B0aaPJYvoGP7O0HFZ4UgJwXh0/wHQr6qX/GfYMN+kxP5odGXVXkFjl79AqITk4pJzAnD
5DOJpwH3M/7I08uPjeE1TRCXXuWM7cBckrx0D8aPZS5pqL+rxgLEK9bJ/XMIfwXGFH3bkPZ8mdMp
LhM57x+s/3VgTq4Ot+2ncCeXzEFbsogjroCll5HDr+tbA9IVDvrwviZdiXhMcoozreu4/xhm7IWA
a5MagElw+f8/woOY0jqGB4ZucJtZOULo4YJS2q0M5gB/Fw8ojhUdL+FUru2q3g08REU8jeupH32c
zt3Cmx7w5+UQDAineZTXQhREpve+Ax/DgPyncNgUU07Z2XC13zJ0ARXZ3OfoxYFKeszZ3UPWXAju
+IPs4VovYoNya+R/+4nzCjYMHL3JBluIWyYsVaxVnQO87nDggtiF8Eq74ZK4x72NRM86UlElVV/R
AyRUrrgtJdmXYgbnVM68e++zEH/9/mghx/QKJEDi+kKEdhybGmaVEd6ZrC/jBCE741qmJHpjARZO
EQGz76H5ET1K4Dqdvgv1B8GgULwFCB/MEvD1OQYmnwcrJqr8BHTsk69rd9kkLSHK2Ozkn5EI/4Gs
qb8Q4yCqMLV7Kff0qr1gKT1qwOgrbFmUfQtoxn/QUWB51+I8m1Q0Chx2nuK0EwxiXly9XTvJ7vXA
mXcCTPSWjv9POwPLYbx1KENvOhDC6Dz8WgDHVPc5QBTa5BDVldQLqiACcT+HgFgGUGa4aeKTgRC8
WWMpGrgRwYTGElsbBXwTGx2dQz868zy2F9h+IO4DDlXFOk8vnE3tFCXbM/Ky8L4FSbmQ4E5D/hPp
LTkIvASLwBNM3h0UChw0FuJtX/fIzK+6XzBKITLvhOQTeKaXr/DA9oEMzTsw7LydLTYf5vTxgAJR
Bv1f6iCeg4StK2ivXIOzcUQMTxDdfC0xYdPjw9cjZn0Zm0KUnog2QBwY4YU2tRui7/m+diVyDtzG
wWJqMd1MPDeetEuFzmkPFuawzIUBN8zAwNB0c8WQzhBEJF27+uF4GaAtVqnB2EJAm1lPlgqLYbEl
zlad+gXbJQ5I2HfKIDll4HNxCgfLTZLkLewxHEEp8pFn3b+Veq+e8H4hqxBZqSliC1Fo/2RSDi0N
AkjcPLpW4y80QtpBU7M+o9+wHPTDjTST4blb7Pe5P/V1pqYC9mGkhUBtDIdLhtDjbi33iD3lyKFi
yUhbOEPmWnf9GRBKV800/A/u0PHyeFMLlF/MbTKuvPL26I+ngwNviT/VyaAxQYB0apYgHwGTJvZ1
oqNXIRjtr0j4UqFPDUhD9KcjkYeZoH/eJnamuUjezZafgLWBnvQfpOs5yv4JtU+1j0kq0FaUM4Vw
lIrwn5pN6QiDQI3iIQWaVFjsGMWWV3OeAfk7sndEikYoCFZtYER3/aI2gWrMYk+QcQccJc/2moAw
d4R86giXzALKTXjQ7fmYARUJIFdEmEC5QeRap9mGOyHedbP1mFuwC1UHXDCVzOOfw4OtjFGt4xvw
w2oFUdXFS1egKOmCBYVXQIqTKkbvTxltW5GEmI0eRasg7TEnLIiZnnfiv+7IxH/cNVwOOJDiDAqT
6aflAfAm2HvKWf3/sJreU8TqF5oSHyA4vbkVhSehz06+z+88B332wE0Ru9dsYvhKBgSz72AR6BiH
7aGBLiu1tl0YfmFL7BpugwezpL5xidsGFSC8CWF7DaHAb/sk41VmewiQIAK44AiDxXiGvym9dUm2
FI4gs/KwGmfYCM1B7/tIMNMpnvGBuUtPbTONoQB3CU0gBEe3jIK1D2OmChP3wJuwaLS+R78yYDdV
0m2XLNlAHQ0RbzxQYFC24hDz7Rsac1hLYd+vUjPjy9+S48LSx2RsLmx70/FsnriwAEXwg3IGlwd6
jrZzGkYS/Fo/oMZsNcBGp9JO0etMlzfHVYcwb/3M50lV8CpAacgIZkf8gkNyE/qwdeKACmUjeAoK
osdKC3ItMieXkO2c+xe3R/j8cYGeU4m1WAauGF36CXsWsDoSfBKObOkpXbuK+NFPRhRr4aPNKwir
liruNWCnhX8OUXiZwvVoBVKpSlSItDn+NBYJ4ve07QuKDDWd58OHHfJaExw3QwdbpNApO6dMLk0P
LVnP02eu8vnJY1ye5abedifXlwFBlU8RpL+ef2FiZN96gv0zmd0pXRN3NshdqzofwyWSOTcwKzFQ
FxI+4ZGsKW7xiwpJIUSXnzBFwzfZNR5YenFAhoZgEqzaA32CibGBQrE/ax2GsMKq30Dyj0/9/2XM
HeaSCR7WKeKwW05k7XybfZp5/9En6is1h6uFZyUQpO+wSYFT2X2owRmyIHIZljZQKxBs/bxw+mE3
BKE70r3kj0ONr6EHXR0rSAj4ZdoPsDegzwdYTWpocN/FAF40BCqIZwRq31E6fEs2+xYjNrswWShO
JPAw33AsBJrXe46KFoz8FJtJiF+3XCkFx4nEcrzBvb7gxS23bipiOU4XEQMttdBVjehKbPCtu9Qf
7keyf2nIrKHuhAY7T7aP0HZYngIol5Zjlp/TvL4jCxRUUAZOYZNqr8LNhK3yVt5C6d/CzBmDTBm8
5yTvP/0FZ28/Q9A2T/tU0v/RdB7LcSPZGn4iRMCbLUz5KjrRbjJo4T2QME9/P/TEXYyiR2qpqSKQ
ec5vOWluntCvzuRUIWdduzcrlKqoqU9rNgGReuUpzb36ZAlweQZEX1N6lFCemYDmzJ8aROwNFYSf
uvPv7I6fnW5s+u0ENi1dj7PLld4Y4nHE5BCQmvwySQ+Vs9IdFVMZuO21G4QJKTKPCRlxgYdu2o8R
39Ed2B2Qjfy6SmoG6LrrR3UU4z4rmmObIXVAZRbFTR8fS3wlEZKB61i/NxqAZhFX+kmNC/CruGCO
ycujRKKVu8lwy0oyMvs5udr8xwlCt46ltN9ru0TtM2s/dCNA4ijweXzsWmHlfj72SHGKAUDaSs8d
qh+/n5mVlWUASKcCbaA5zu8kAHtnT29KjGp49lt1bP3OXPTAm7vWH9yqDWAADISEflUtdZgZrghk
Vx8yjDFRvEzhkLtNVEKKBnp8GiGw/TmZT3bThK0h91wrDp8CejgT0dzQj9au0ZBuWOP40NNbHzq5
TQCv8mWZ87ibhmmMKIqDI1FQ9rV2/phJ5aKtlX5UyV3zFUdZA/qPurBubXp7Y8QXSf8ndSUJR7O3
2bJaXzH7o5M6pIuZjLvoUaB/PfU7TRe01U78RKruTi8AIxC9c/XUfOBUsISJhUYDq+5LfZ2SStlN
tiLhI81fO3kq+vlJqeoDMUth0acf//t3p+rWZc6pAZcLxsHjCDDiH7dEh99jNuC3tEv13q+uX6qA
DI2L1o+qg32WjW82dSiMLw19Ck18quuBggYSmQJ1VH/HxLj2U/cEQIfmZU13QhTHOR1Nf5p0ESnl
+jBILUH/zjS3inanusMLJ/pwRsN5zLKiPG+qDjpQ4hP5NQEH0G11hYF8bbJ9Fd3iGMvKXyw93nlj
V/IQxu9Nab0mTA3YRBp2vQqjtO+42isa/Q6pESpRW91Goo++Vb8Wx3ooeG+W2LDwSaAco5AwDg2t
+uzi9DjEiOP0oY/9DPjFJyz8xRb1D0tGyXNp/y1ZETjlW67GPZi3MR4pYg+kbe6zZd1L1icEiwv6
20Xerc1xWKAY8sanN/mWNuZrtmoQqPGA0yRGiNPu0nl9WtWs3pEPAo+VfjqL3gGZDj+u29wtI3Ht
RKi/Tlq6c6e1DFGRFr6wPfoU7aOH9AZqgNrEVCUZVxJ7Yz43WMUPhAkynYwsPlbpuoGTzj+DMkRp
/dsvLm3iY70vp+I88heqayRXzqwFzkKsUpMnIUx+z60/Ah/rCSa1XD+hRQDeQopsjINxUKtpl7u2
BA9fSx8GfQ9PccjLTbSHmNjHTL3XvIdkEvQM2BJrgm6dIdeoFG4cXHfV8EANbKS51WO5/SYlh5S1
dfNBVUGWzPjRaOvBt8qZApoKIVrJhW96euxjbEDPk5UPeY0bk6cURAc9HYF0LEFL9QW/7xeyWnZ2
WavMOcro1zTtRE2MZmtV/FJHioG8X5xyEx+yni17V3aXNJ9/UYFmoT6IJlK17nHkuNmPKkqZglSs
IIfaUGfU9YpD51/Rh0vM4mu7C07RJN858zpzARiv7O1GUFfuVzO6wlfTNAKJB8FtFV+o9IOKsf6E
u+L7kaR7S8/fpUS+PZt6UI8my0z/L9ZFB3tiX1ev+lZrqLKkHQEpYT6y7bE22/4Z0Zqvm+m7rW0G
oyy/6gYIHSpGBadGMh7aeJhQ+PS/2xPnZclP0pffqredFYtgGJR3eCd9sarHYnscp5iI65E2D6H9
aaMTMgWkCzoxywF4LsgGjrAJgiEviJwy1TvoTqi0C4YE8BS2drqV1yU9AZmKYMMVQlQKkvkZpX2e
GRzh6xrA0Y2JguqCghVTbe8qPb/o6fhKVcnAZYyYJ4+1N4LSP/PtnRfDp1JmK/CzCNPFAVfsxM+c
fM59UgR9nB5KXoIq7xla4yPCnTcyLV4c7l5fH4d7o2RPCuBGlaCYyjzonfWtsqQbVNRZ+7qBAkjn
rR/z+pV7kUYWEzSej3MtHOxsVvubsbl3Tb5nkjiNBOwy18h7NTHDCfqZvxkZF0ijdkrRD35dI0sm
g9ep6LIj0gYmoHa/ymWYAkbcS2+Nktc1PVlSm1nolBMvGWcSVq9Amk2AX/yfNzSfrVZ9efZ2uznx
EE0s3ATrvqcr3mdaW9hT5XBz0vSx4Zd9TQW0EtZpSbpdY1kvHK/s4P99zr1xK9ZvQ6L2dNv1kmb6
cZ2GL9ChDOlp5IzzB0zMC8EEaDlW53H7RfaaDe5BC5CMmxCyeLLJfNS6DNWpidPHTVU/6QyE8xlY
iGHA/+i1fRx7tFAFhgo3U0dgBlRhWMFnmh9yI1zWk7vlHptK80YQ8zF2pxc0v9yiCmWldP74bQ1N
OPJEY517Fh3Ni6NqzWGv2DsnbSA63V9Va5N9345PpUPFYLECKoJ2fGheveF5zM3NNIf/fdFTtaP8
a/ZxZhwQkzw7zuL5eVdfHKkdxm6dEVXzQBqPUkI0V8LdMC6Yw1y+K864I/QEYEuDPGxRyXTb3USt
bwdch7Bp7N1gHVyGgHLXMr0yInRIkcjw5i+d7TtokkHTPiduQgzYRxo3ct+wlkMBRiWXzJ/n8XNx
mP7paXp3SjcSXHm7ruqgngqwSmlc9XX4IBeSAb7N3F21RnYhH5KMM99WsDmasUDA3LLEbEpqzys/
WP/ikByVq9c3xGQuF2p4unB2ob/B3Teudbw03ABxXL4m6Pz8jBhsfx3q9yJFY9g3u64b11NaVq8Z
ueS9DlFlbt99MHoEdEmhH7WN6FgAPf77+cEio54xrMGZuI/Fjrap8pBohP7WNTrLXGM8sPMG0JoJ
nLIKwpyyOdRWWUZrYTGRWQTc6511bBpKDaj2+be2ZuA5MSdxDOMsqUao13tNN8XeixOP2SAeYR8t
xrxshpar+eB1qTCBqeaDOVTdQcnXf0byUCdfPJJ/8ci0qWfm46BiJoxbhAhOfVNRTDNpdSGUT2RV
UHT6hGCtptgeP3oKP2KazwRU5JA7433W2MljkTvPZYKi2mP0MpWOLEZH+JoOU2RAOTWtyeN4mBPn
2cGIyHHCsdgI8repunsjTYSuKJVNhvORyCdimMv8pWuSN0+hoxek28caFjO6Yssm1uYePS5M2Pgv
c8IcDIJeD9S6LfdwPG510ciKKuAJMlCukmUjr9lh6vIBIXqL7tvBvAnMJ1sJgTyV507tj66Y6uM0
A7eQexFRILLQmgOAY2X5b5aKA97Ze0lanYVsxddcEF/EJTTWVuCeSUnYgfuiGMu5w9JXpFkagKoh
iOuagzRm5YAg2cbi+aIbox56NhMGt3219s8LpVz3SDMYvlwLYZzmXDK0L9hlVkJki/RDXxp0ANm8
8CjWQ1jYqHpK82USrXrK0y/R6LdZdXiAFhU1IMMl8M17HztYdjjeB0tFuw0EQrt353GugH/avoGH
b8KasA6LE8E/I2XMKlSRJH5768QBECtIgKEo2ZxklFv5CjhX791hvCY6VyeNFU+6XT0ayoIyWm5c
83SYJo+TJU8OsWE/tX180ziDJSq50xRnHyANEyug+6SuMKmanv+InBpgrsIHweSflg7wGX9Kv4m/
e4+YlQzLHzfssbPBqnODcar0Mr9Ag0cC7iGbtPuO5hzu8ziFyiMALZkGn23e3XM1NVndHruy4XRK
9o6+3io499aprnQSwGNBZso2mJziW+cvmCi0hcYAkwnI6kUtZxWD5EzZSH1p45NiWT8KhYx+TPZV
kLTqNzbJ2R97jSAw9cju+YGVcTdlHP/cHO7kESlPLFYqzIsKO7ZBjmi85+U4vDpKF+80Ud1VICrh
1Ls/idng+opfNjmyj9KRPjJ0ZTNEeZQQ0cDyiajWQlvZ53tpQsr0Eju3WtRaIDTFCcUhcbImXPUk
23VFvDMS7eO/nxGIUINShXw3DXEbGu2Dggx731q96fe5iiV2Vti63GkPZasXtHQneYpqaHE/LCkn
rGaE2TGQvBH4MF1z63tugSTs5uq0c0Qb+xjqx0Z1m3OqKVcgbIwupMME9CACpLU0A9FtAtftTRog
eht5iMZOqmOioJs71jOHradhOU0Oab4YESraKqi4V9UWUDCr2If7FfRiNOuwKeQnadN9RHB+EtGi
iUjADQ3dnqIRcNuHrhdId9y97IoHUQyM7guzFvhlhlVnV4ww9yJ9sBztztaZzLqm1Xwr5daY8wHs
sb/D6ogXFe9ihwgAGJkzmXOFsrVyx7e0iaaFaV22eHzo5/Jx3sZ8UcwuWEI0HC5b4HL5kBlnDRNN
5MnpNuhoJQGwSEVDrMZTKuylZxwXT2n9tmrDv8npSxS+w129NA+alZ7osaBk/uCQk24PWqCK7rGX
KcCBzeTXSPWY2RXbro5VGkdNXFYndO63fElvSmzTsVIExPYfci27cgoeFLP2/N5OKqA5UPzK3jHH
fGQxV3nmrvjUiQzQmTscdOMKACsQKBj5bB1zwy6CTJdxYMzVQ5sSF1xi4wnm/16ZHhqrcycsvyby
isGIMUIoyrkc3rA5z0TZdEvkJMWrrHLlIBWPucJucXfUFOVRyr5vJnmectfgjZN8/WBe9qRKn8Mx
OxO1gfBwAvFCbhIHzUANepNqexLLxoAV9hV8hCBbFuhFZnCbjrNbiK8MdLDKESU2U8uYHIZV3Yy9
RqjSCKbGmdzPJZNsJQZGTzO7M7zxG4XRr4jxxMRA7QEM/35wxiLQ6ETwRdGfDAUbSKYne7pvXSa2
lEAb7M3hnL7DePDhOzw+zjSggcceYnRDgJXm0XV6BII8nX5r4bLRrGSPObL7p1EUUo3O0aiN4rJI
/sRqjfkE6Eic9RlSbWA4WJAXU7/qN+XywIdIhns2tLvakJfBWe6yaTD4OmYRbgNck5twC6LS4AB8
jKYvdZuPoczWa+NmpW/OWonzs3YildNypS1lKFDOuu0ENk9mJ8WOGjYMxf1bHbUFfMGhaKDqVBTr
Qp5XH46ZA2WNweZQKG92BdGFCsKlam39tXjt9wqbNUi5ezXKEfYX8drsAY1S+XQwe0SBgMEzvjb1
nCYc+UJDHF4k9YM+IbjK63SJLNCVHhwqwCvk4WfedGsFL0wssT4Eg4UMsLGa6piwTQxMMgBS7Rjh
zQEdt9E/tXNzGHOERFMLh1HGkJWWi0kg65gfTcB3ifoI4zQ6jzyXN/o0f80m13epp57qiT8ggcff
y1peMc/ckbrb4DMN53lqATPrMDWtvcCGUcyggsgeWBUMOOlWfCvI9aKpsF4ay5jPsAlDoKvuR1vD
S+spgHe3bCJCQ6+ZadQ8sOb8c62qp4pkiV2zRUDMVYn0U0O+puvMs7BBwaSKJ0nVYzHjr1xUIQI1
HeNdR+yXz6nILC1wY3TV8jyZf9ngwRoYVxtxuE+UZB9syWXMjbwIGgn7PsyrRU3dz0zk67U7U9EX
3+VD8k0xbTTbBdwd6BfZD9oyRxlz2H5K7Hd2V+aVYf1LLDwxk55Zl/9+wDT1SmeEtZfAmPBMmFpG
rz1siHPmSve4Cuoz3dJ5zfki9k6wp6y4q5M4oukISEdZvulTbtC2F94Onof7eirundw8jKG2fZ3m
zGBRrzBPdc5rx6G+VuwNOh6ZiA+CYWRJW2xlXbcvNadHwcgIkVZQs3raHhTMMA5lgPs1/+c2XJxG
X+wKrbNudfanIPQLTeAYTpP4TinUV8NLOeypPfLbQXRhAo17RFr2NlVYGMin0BBGTAXC+PlZH1QF
evBOU4YxckjzRQur3zKaowpVQOR4TKNDQ3QIHBxzqWoEJeqH0Npml1ZV3AMJ3J/CbbPDQlw4lHh7
IjmB2qAcAZkyHJgtRmwkyV4oXonr2mTQqUQaVZNClGwCJFJ38i1GETaXPSalJPnjNgPFR9kT1v+L
QiVJ18tSLzDUTvjj8F4gd56dJUTUbF4wlFZxLu6EKBfcITa6AweGgJEtQ4a66j7fEQRJywPfI+h4
i1AJt1Du4Aspy+omI1oHSls1QSGaxNBl6J9jBQ9em26+Fy73too4OKTCE6MOHRv7RGtfCXludvOA
A7RNx1PZJVXUlfGrZltopMGCH0Qlt0ZXfwYlu0kNLDKX0HWqJDTQUlAnxGnH0pQNcWDm5cHT+uWY
dnbOWGMjyJkzY79sr1Zm0mafZdB0JmxH1Lv2PRqh6TSwaBvSQrFa9sLH+zhF2mDKXewq75gZ9UM6
T3RV5PMd7gvmy7Zk1jKXY9FryJapFYsWbUcZzsTNlD9K1rHUmO1oThUcDTCdGPOLarVvY9kdc3Q4
9y6vn0EAA3EqBaJlp/lbx5YeI52Sn1JRwrHvRogiPLC5m971U/5or85ujKvxDcMBUs7MPlprf5x7
mP5cZxssY8uLBNAVUer1SeMpsfB8RurWzxrriH6QXYEDWfUEyR7Xd+zxtNq17cIgx8q0eGO9q+34
rl/gUsE7cbGR8FErP9VaTPtsZrcg9e6QNxDsfcxilVR6uR+0+gXZL2Nx/WaP6ENxAQJOUluwW9vY
CJNkvGPsZzgpa6zjCsd/Wl57rWQhhqZVqNMlQgS5fsXpmcFA+lVdg6QO2St7N6VfDuQ+NmKxc0r4
23bl9w3QscgXddwQ5g/HnM2QYKLz9Gw9HMzhy+4bdGjFe7POXHKbc8VwzOJQV8Oxb6p/hqHOUaxa
wOfMlysUQFmMnq9IqjoRkLIrjAntuTlK1EZBbYBZCPkxVgFHHfHu6wJrF5GDfmwHMaPYIdO48hvD
cA+GKHJ+zrvYsgh1nHjEDOVTUDn1fUGGUTgOCKcTSDtiR/grE3HHtz5Nll2axmlQyPzdc5Zph4Ga
fTRv+AsO9hnFD0yUiTeHKPLPsVwvyzwvF1NRXse16u9JirmmsySFaR3ZTJxEnAeefh2H37VtWUcw
OICtO8PSMUlGSpMVl5g1vyvtLJyFoYfuPOXnrlSv5C9Zz5OM+rlJ0GVwpw1QtLvRLCl+rtrsqtLu
SdKM2pbuLkk0Alsm6B6nF0h9kFiuNH6iaJDjBSbRKz39nOg1JB2GiED3TsDV3XM+ZPFdRyAYtpvq
1dJycdAFjqEiL52oSTbhRuFapxEzZOW7HihHSkKPMMW75ijPlpqis8WgeWrM8gQY9lzrRfqax91D
N2r6K+9bHjWzk2AW1nTaqkFObZgJyNcssOcio26EbLyuL8Ek5645/e8fB91+7qCsdgAedcE7ObYn
wu2ak9uaVLUt1nfW28YVZenc9h9DrZShIoxv1eH76WIy9I09javVWZk/MqTkTNkDPkvNPNh6VV1J
+3shlBqhzLp8V5qNhctMr1PfHt08XU6Fp+Q3rWBBUlV13uMV5BxINqZP4t9VCtAcrG+g3+JEnKi2
7/jQg6WfgAcncSaEtuI+UOp/cWo8NKU+3mYyBDnpKvuIER73NijEUTNL89+04VoIg60o7VbzHwHe
fyOdmJvbqgzTqkXmCNE2GfWWL/n/P5jTfaKbrOid89YtsXvNCCDgCQJtFp5y39HQpDZhPNjzxSSF
ACNTL2+2Yi13q0H9NAq4+sEFjKVOEwmWlgz0B8jeuqdk+GqzmaPFSt/W1iI3Rtp8BaMzn6Suxegx
xSfSJ+2e0KH1oV3UZ6Ox7VCgZz/oU9WdEctYvsklN7SJuOJJ+iIUP5xUUz3hfaMUIc2NQ5cYF7I2
qgumvurSKeShFsm6hmKOu4grbgP1WSwr4sQU03lOTUQ/RHjDJVNpSlF1ccrLgXmbRZnNep72K/ET
l36T+xAu8ifBeq447m0yZVQuWaG+LFxIvsdAgr6n/mxwJXYLv3ntvfVmqjQJxTGK1yaZ0luSqB7o
HWww6UraIW36g6F6wz4r2z/ewTigh73bsVFfOurGznlL988IjXDqNbO/r61116uMQVpmzwdYIbBR
XfmIedXfaddmeuFPz3EH8J2qvieHY6zDnNzMDCX5JJ+9cuSAFfEh7VI0X472jr5Xholypts78Wvb
bfekIHPtu3q3w5s5BTnrVpBphcNGW/AKEW2QjY0XrGJdwpKvJ+HDYyyfrJ0Bixz2yXxGamWH+iyU
3dLHSMKdszq57BvtcCka+60cwIsYgEdsW3XjtygVDyKdYe2JCWlr4wNrzn2/+b5sVpua1wRhYHJo
cAQZsrSQ9KT3q5GuO1Mq8QEpLfqYqSFdS2dhLYEtgnJA6sCjVgPPPUPsrGc90V7xiHCutPaTmizy
KDFd3vSu+CaFKT1a5KjA5ZAKYBos1dmKLmlaRlR5Cy+7x7B2w0r6OmbWPxO8HKGURYDO9sN//7QY
eLDmCjGEUreHbd2CD8B4kJuZz38oP022UZ2HwTuSJWWHW4BapMNklM0Q79EJFDt03gPyhGovRuJ2
oC2h9NimXVxDYmSswbkWtBWXsFVvEoklb299bTf/+4GiQEwBXh7veUo5/l3vbAN93XTE6QenEG8M
6M4V6/xxbIlFJyhIBahS1ZMYx492VtwoLaV26hcDZtdzM1BZrLduTvaSvhEv04pYaplS+O/4qAJX
wOlpHFfD8ujmACba3HUX3cJ7ThCdaimnGLGMv1qSMWLKwdkG5llRHQHf6OImHTho6/hcsgerpg05
O9EFg83pbHcluEY1HUxnfVXQ5QVcfEZAAPqL6aKJhLp4cvEnRqSEEfRm0BPlCvAlhGy3vMimg5Hj
NBGKTB8YTo9e6Z4qkIsjHOr8MJCHEExDhli2qExcZ4ADHVVx0SbF7NP2nbgWAxVwyz6rZXTYxuhA
1YOZcjfLtM8CtjU3ixfwsH9bObJvLm179MT4RMziHvgN3wxEV5DlVu9zIddkMIr7RbK206AMN96e
TK0dT9gCA1FovOGIKcZJqruYeEQiPfr2IAB4ooknPSDXuA5jqPZIHdhUibx5pAsbEWyVHwAx7+hk
3VceuI2pEEyR9A8sQ3/0nOGkgpfz2mLHm41uB/8sx1nnFyoO+qXe0vtGtIT6NHwAlfSPli6vlVGp
EQE53IaGngb4oH4bW2KUsIzJ99pHpUnPmg1lXF8pgOjCtaPGjeWo8yW3uo6FtBOSeCwbpZeGkoy9
UuGdVLDf6Nqva6pOiMMO13NFJMi2ci8SbW1q9jMuiWVjjV8cG20XKoE4smDs9dpArFaqxabMaHZF
68p7W/uTGdLmfDoRjxFVmzptzSz7yEBSRvyOLcoRELNZDq1A9S6b94Yu6A25wr6AcCIsxjmie/U5
j9X+lAtxLFK+6lHPUU8o4tzhr/RdmWV7RsqCRALzhfdZZZIVRpXuJzP3QrwJYPEM7cpTQj83KBB9
GrZRRrPGSZaUQOBIP8Ohs5yLOp81stgucSeo+iInxHLM+bc0kbAnlvM2phShd44XP+k9dpzModSd
OFP7MAEsZSYEzZrCMxn4E5GN2Q/ORCWhUWG5VvKSUzzT8SRu//e/H7R0LIgZwjxqrwp4VoqHXhgI
dXRXxPvcYamjKpeC1vgwOfKhUWR5zrPWvXdG63st3fjcVBURV6p2xp25nPU1xwxety9xAfRl9nl1
MGvb8Vv30vcVgMlaH+IUXk+Ply9LzcNpcMt/bDQYITt8cFbljqhZew/nxrpEUi9tpMXjS7aqxtka
V64jAZtuKrxKXXZUyB7dk4ZZ+PhDsV9q4smoWiTXucz0HdFA6lZDTZ6YsuaB1yEJ7VDKhDHLNJPK
HBZDbBLzya6Zm/cETMc7FNrOpfBQXVqEi4T5XJGBQ+vFDp73u6hFflorEuEoZuPXkMpKtdurpgPR
VjLhm+O7Y2jp8yhFMJDP+x6vFUIFeV37imYei9o6s6tTjhN1N+P53qVKD13v8K0r23jm4DC+ux5C
2VniizFPJ7noKyRKkvGtMfwZ00Ou10fPMXFasEy0HO0+4vUzvqIvDweSry3T9/a/RcaRHL0+Ivnw
fYu3JvEAuNlGZInEXcmZCgseV78nERKfQv7kmdmZ8fuypI567BKHuXbdeuINwaeAK2US0t0tdCcH
eRF/j0jQsw5sITNOoqJriQvkzCmYO085t7uvDUhFUFj/DtyNgUK4g08n+N50y0c1n+NznMs9UYRz
2PVIxjMU/j6Qk6/39R8hqesF4htzpGQXx+20Ib9252EyRXvjiem2LCNecw2EiJw4LGnmJ+sLYY1p
/CLjXAkaO9b9vKflohzRDGTVkw6jxzsIKWBi1YO0bC8AuQ2aZp/KiyG21qjxOL2nxDP9bLIeBFpD
e/lrNU6+tdpigmYwZGE9TmN165WiuEwMYoilxIA9RMU/JqefEq83SVzeHrHhTuPGKPr2n+v1ZjCR
0kdV/J00mnfakj5s9aUwVGY9ReBrtuPDsJh5RPL+A/P299ajfli9lM1/SlVcnAo0bHoROVnk7cwA
JBVd8z0S1ep1AyBS+6VbpY43Vn0023e1QH2u1VtsD2ghILxnPNIq8KHD0DLE8klhnb7JsRVkh2k7
rLEsm7MmfKnMB5SRfJtsrnj3QPAhOYRkP6KdRxpTpVC3Rqf7k1JeFSKMjjFxlbGVAdDUMympgNlq
+zdJ8ynzxF7IAr+Mc+Xkfq5qWsjNpAL4HdRHqcaPROOnBLnQEYjyDCIAZ7ejgVtYD+WqKJFpFV8D
2Yb+4m3CYfOlnbJ/sFc0H7mHkixAkk5ZFccXVvinVfbppipknzIMjFqucWVM5q6Z5rdp5srXjeHU
E0DSN6i+pSAWFhnuwTXEeFxSWJmyTO56zf70lnKX6fNRut411hRQ9NK6c3RynxhVQgDYORNfrJf4
rwbZoHOsfxhjf1M5QFqNkdUB5maD/eLIktQfYhdFC0PiMeYLTCK+pS87c+pFyLz9MY3aZRDMTGih
aV1afGDkb69K9u2YW0wYSyQS49RKqVyNyXivrPVi1y21l8q5V3Ji3ybzm+6KN8VIkb7EFy51QszI
WyDJTHlX6+HYVcmDvtg/cYbARxlfh955Jd9qr6zJB+EYn7aHxn2xMvZqUk+G8s5Y7zbttE+S7H4F
nbttOqCajwyt9qZtPBdWeYfODfMksgACm7HxJFZnII2EQCT5/7iW8XEA3rfmJdREC71YMxYW617F
+4AHpSJxplq+FkTYWcq8MxtNGbrOM6XxmGvhGkON8IO6LfuT2nY3XjotqpXxIdHLObJqm/u0U9Sz
ViNRwSOk7Q3YsXOTzdreXRcrBKhm/1XxxBFEIk4U9/ptKdsb3y0ZNj0bMg0QmK+YSvq2LnZ4/+Hs
NyeL6zXJJ1rWJynTX5lk5T/FnV+NHlnY0tTZHZ1yeoj/iaPOq2pgEqKnNpWbkqjqoU4jbV6Uo2VV
X7ZJyTVDEQRh3AWWXJyvhiQXnVXAnWflhxvsmFp3ZrvIG9U+l5Gb3RXeDeUim1Ry4O/+nhNdEUmX
xkEIHWTnJZL8evzznP5aGvl4bOfW3PUWg1odM+iiQ7TDwdLeyC5maCUgTCFk0VrEW0EIRAWbJyjH
9QVPflil7S9uaVbWMfkR5bvMi5tZ2Nm5Tqx9ChJGCoM1cQQg+SF+iCI5g5OlKF2CL+P4hVFUZ0Ui
uMVTh2gYgdpcNf6S9IT5llmLUM+tm+oibGfuHpbmlFeYBWWWvNlZ8quZyLQcWyMYcV52taaeB09i
pavtfd90LExieF5d+1HvkdktJFKbsFbU2tRIU5xsPRluWYdaooMtZ9VOlBMO5BTxNCmqd2ulHu0e
cIBMnQV5Qdl0L9qaG1+lCb7jyNPgkg3YqQRwEFuASXRJXytqiRB6dBd3bZ7SUSfSQ95Z7BmLapAp
10oWPB4AwpbflN7rr0WLKLMytIf/flC8cTxlLsLHApDxfz+HGcrds7HDy7S1yTClI9CrlEUNm7FT
7/qVPWMdipulldPVas5JrBJ1l3vxseE6nZRF7OdBOxHtowa9PT5Pa+Lt9boD40bkHJuZ/m926vrR
KprTMJvxa1sSqZY5Ylu5+Lecxip5Fr2ot2390C1qd53kDy1i2Q3kJLAAAjFbSJ2t1/xQs37clXig
gJZ8fB/pWWB5PefTKmJyFFCoOJMBbgOVaRec8EIm/Q519o/QnXanGByMMAD71qvsM1VRGUswFkiN
LPonvQhg85sFXXyX1dYOoIYnqzW7qGVC3nt1jKNyvZsqpEtThyPGkH0gEnU8d/rUXXqbPHoXj8m/
1c1B81l+vuEdMYQ10x9LN0mEpvO24vhg8nDye1gK3MeqNRyRcGm3HCN52GED5s9FYdh3PDWtblKD
OGQvSMoGeKy4+j/mzmu5cWTbtl+Ec2ES7pWg95QrSS8IlQy8dwl8/R1Q947oqt23O87b3RGbQanU
okiCmbnWmnPMfRS08U5VOsZauJfODnpUfZTugdiIRyLg7FsjcmdmTKPyZeeeY+H+/F6ZuANnFy41
ZhHriqvq0sdKd/m+Fzf2S5K4DyYI8xVSPvUypeSJLgr+jKQayhNXy3T5vkmFOZ3gyXnO/GM44jmJ
1oWyF26Z7VyXjcY1S6yWmtkcInSsiyx200e8G/YpNYq373+U7TheHXvYf/+bUAv2shjVbKkdTYLk
6CjUBccrEVsnGQjr1A52tuzS5KKEAbDVUXHPs2nkXPgpvhLQOCquoTOzJvfcUl7QcMil12QqtZQh
q/VI89EzUwbvKM674JLDx//+V7NwcYyEzo1A8h3Dp+IYNADJyoIf0Jyo3PuFVexrjE0T/FdwWAFY
OIuXr4f0u8CpqTAZQZd2GOxLGmUpn404WylCoiOtounIFTseIfjZ20krDmqe1IdOwzmvkALJQl46
x++bqbRyWgPTOkjdJ7sjnZL+vVPtOpWpZqtiOYhVc6PRfUdlkGFIGVv9WAkTN4eS7Uy/MpN9X+o/
wqSCLxdXnGUcf2/FzG1J8Tl+32SV+p97fmActaaey7SgWjGHYUQ/HGnnimPP5O6PG8SPf345XQvM
ZEeNyHLa5YIzSswoDY5ijEJh/ilhN1Ad+dyh0+nM4/dNLfGokzk1rkPXpYPw/U2bYrIqJVY0PskO
f+wuI/9n6Rv89glEOhqc9MBbjOhbg0WmTRbDheTQIoK+qf05Z0LmuTnvb1EjH1LcyqBDrXRrs8vf
C6gLmwzw9lIEQYOmy23PTWfIJTB9OtgQNCqs6ktM8h22ja6FQJVdar8J1zpyBY+BKiVMUIOQTDV8
fejasdnJnXST0RvMgBlXHNMByPuNmpkzkwWqFwjjfJPprnscBtpfqkM/rbb08Yi4lSqyemDd7Zdq
M9A3pc6OSsYewKKqNfEspZdGhVxmU4uoqrFHWgYB4QsVrRqXiKu5EbcK0eCsNcJ1eFODZmX2eOvQ
7R4agcsUp3bO7tKKvSJBBI6T5R/wdcUAMUV+ojEm8Rv4PR2rnNVlsjHNaW52LSO9WNVNad9Gn+6I
WYxgQCQHfxa5ZqZ3J0fbooNByFj7I2hR2rRE+L24Ev8CzlvxZufGA4oc91TqeI2SNDzUSqF9uXm7
rEa6rVywuyFm1YKb+uT3PZtySTmrY4joBuUTEslJ0ZX8PS2NF9gp6msx+/fVYEifeYndRZvpXPQ0
KanBZL6cQ8M9y2/7O0LpwVK1RnWpNNJ3gjYgM8PqmMCPNkwRkd+h7jMO+eDqWBH88RzEwCmCQohb
wdNfpoNdPNK3tmnXYW6yGzoqIrXfLUfp33VwESVqJoDG1mEw0bCC0IJdTb/u3jAn+CYGqGXDid6a
qWyRqmjiaSw4L1Nc2HeVbxcrhqf1JR5RHBUZHfRw5mQOvD87MpnqnYhyuJUqLA2RBIdYiZ5COPbX
LMqurRlqB7WT0zVKQEHpgzzVqjNdUZFNVx/ZtidI+FnnIZaJDITNOsV7fs2jAOtagfClZgZAJTT/
9EfWN85aZkjtzAqJ6SKBNbXQodTvLCyk1++bKpjcFUBIBNxxctVM28JZMOU0JQkEmUhu+vN7k37f
YuOlJeOeoCkY126+6WFWUOhCYW/Bmf3xPYZ676xFoec2YF/Q9Ykry2R46nxty+LUnkKmVgXLFqNI
hLvkZ5D2VKMiBUo+Kpt2nvV1g1Nfq3SQLArOV6ePzRUyBoqWwmR+bbrNtTS7U4qy4fD91fdN5tKl
dyaNSUOYuehWxmWSKO21RzB1SRz2NL4w86q7ft9TRmQOyYATayJhvmrb4ahPdX+d2rDcjfMrovVB
fyVyxqHdCNmrzowPm+Hjhm0EhzlGeT6jRlmuOEn0V5S5wxXIgbJijsypwcnPJk6Ja5tjiR9jmBYl
9hCE5nZIVQLd42DcV2K6T7sOR2cr4mOvdH/efH85T/GOhm4gX9AD1SuZjx/z+eb7nj1C/s/aoFmq
6MghTzvzCseBzG5Qs8uyjI5/3EUnS8HtcI6I3VbbmoO1H6I2PH7f1L3+5z1MwdwbJEfHPt9r81cR
fYijBDL+x73eEBg2KE6WiOyZ+094fSFJRfGS52pvZKxc4Lj0ByuYJzhDvq10DKmtTHrQJXy/mW++
vyyS+j4L/GTT8FqveeU/CgflbwnNYLIAW3I2v+9bpTzj9VCWHBDxLOJlPDWTzE/f93oG/RvOei/f
XwW47rwuaRUMs31x8jOzOOEMDDHeh+KFkbOzabOE0rhFkpppqjoz5bkxC+2Pe+3Y3AV65jMgEqi6
U/xHocw8sBn+2oT/Q8BF95r5Trx39WikUIDA8J3l9Geo1C+BSe//ryyr7d+kVP0SarX5LOYsqOb3
KKtffuh0v374/Qf+P8y6Ip3q//wnT+q/s66mz/rnWxS//RJ1xX/yR9SVqRJN5dqGquvCUl1aOv+J
uhLif8isQv9tGMQWiu9/+TPqSmj/46qmZbiW+PMfmj+CrsjAMlzYGuS+q4T0GZrxvwm6MuY40T+i
yuYIL1s3+S0Go1fHNAmH4+/7NeZq7Gpp63Ol7pDNs/QjZ20YIzzFjKJP4L+oC+YfWm+1IP5g3YXN
wBIWX8q6YtUZKIQVYjaWqQr/P1TwPMRltZ/ao1FgEVCgRlU0BFaAg7ataYXLdHS6FZPIulfiq8rc
dE+pDLvBMvdw1eS/5M39lr08PzmdgY6jaTaJ6Rbyu1+f3JSn8JvgnWP+tF/sajyHKBtJBj23jvWm
i+6eKdqTX7Bz6rX9Dr+QLjBuF6N7wUz4+ZdL4s9PzF8jxQze5b++0oZJZhlXgGtC3nHIdvotdTBW
0xYaY5KvlCp+LuzmpXGKW4RaFytthy5gi7V5A78M+ZMcwn1IDkYR9ydkEl+kPcVLnBc/Qe/ggUPt
71JCow+o2c7i0Gaog0exJbDPwqsROR9a6PzAoEEqsAVbQ3BUmpJVoeod0mhYO5HZ3pTJwQkTKZvB
Sv8lXPX36DRTV7mcea4qz1W39Dme9C/5isiTDRRz1LMagWUHfQjERqhP1givOovamVvmGwc8mv/8
Av/X6zs/Kk19B/G7aWnqHAT9l0eNx3QGhDIjazTnFoe0lGMLLO1U1d4/P9Cvudm2wdPjMwt2WkVw
bhFZ+esD2UWKMNRsVQZk/ZYRTbUalAhxBMp+FXoisz3pr/7XD2kSaqfyaBY5suK3a4cek9lqXUEM
NallB2WsITO29s3NMDA1Lg0kSaLlv7yevyU9fz9PxL+OKQiBdHlR5zjHv7ygWmm4QzQw/jME9Vrq
7wvm9Kg1DkOZkiwkL4U1bQINDEaB+OGPHYa1/+8T+P7mGrIMy3J4yvBVVf23dclGmAWcMscmmFFW
lFJuR841cZ5ge4uNx8JS8Onm/5Kx+ncPKlh2wVYITdOt3y5cxZc+HdwYOXOKgUB/oMF4QPazzHvx
IntkrJOggfnPb62m8zL+ZQWeLyfA8qptqaRfCu33oEEX2aWRNMm4skT1qkTBuQ70cxFBcMDZnCyb
bHhH+XZ0tDRZ0tuzlG02ewf/+a/4mw+PrVoq2bIEK6p8fn59r6mHfLuxUt7rCMkKBjmEelxfRfT5
z4/zazLx9zVl80AOocu2a7A8/Po4jt7G6gQfeEUD2CtTXHUEg4ge+Kl9wxGBZAZYgP72zw9qiv96
jQX/YwXWWRiI8v79Ug7Qv4+hABwUCRyOThHeAkVhtopU3CJ3TDOx1vWavdNCODMy/+CKDD3wtdWi
iCDqZTdecbkMktKAb8FsyfUfszqm5kT1n/U5dvL0Uc/CU54QiYaGdNtDICOvieY6HqTFpKiP1lvf
GdfGZGZB0+tDK/UrbMxFlCgbmTzAKXivteQFLvKMrX0msedVxsnFmQc1yUNQmcPCztCWGSUC+l4u
JVOLJnVm+wQCwjTV3gjqPglqldwInuJGfmF1ob4qsiu016WTvIfsu5JIPdeJnnUlvbhJdKukfy6H
eksMlaKhz01beP3qHVGyD7467ulebAsaQkoQ0+CozyKazurkXGx+hzfpzf3s4Yt85BcVgUDhsXOC
nabbNKCCs6hdtAl2fSpFdgBMh7SenFv9YUCMtoQFb2NLr6EbiuqncDpzL6RChEcMiqSNr7IKsVEN
GKuAKdYgnilRgP/qVaQdQn/ykY/iLk19ZIlV+RgNVXfEfXWTON0PkeF4uorFV0+YBguHEU0RdNGx
UlUSdAzzazDOVlaC7VfK16FhDtxyPPAaP9gVYZ/el+LJF2ys5kCR3lrAfFyjQSzofyW01hxAsp7t
FrQ4AbcbPkgglkUYZkaQ4TKCMAizxaCvgBkrFNiaB3Opkre9KE5E3MEqilGgNZb/mAy7Gau3bFW9
Xg2qci9afTgWPnLbHo9PHBM/pDA93Jul8mwH3cZsIaJgzSbMxiVGrBhKfDdRsMafmi/m6Q5qS38b
uJc+CEl+S6w7W4XGp5DbvtUpkyNOYgvT7LvrBKaYp0xwn4+YtkrloU2n6IfhV8+uFdySSl+pUkab
LiRgQgrw+rG6JHLxrnSHe0N/ZK7S3isWovfwI0Aa7RmuCs1Ch/E4iXFv5oa6Ud0c0pqRqocwKpDR
MwAFBZq7yMCq3vqqQG2PKmUpevP4vSR4ocNegufQ7S8RjUlV99H0dGfFjp86hWzUyTWtpaYY1TLz
7Y0eENqeR+Vj7o4fGBiekhrmAkAefJoQFujC8Q4bmzSCGQ+NNFg0wm63TBwQDPbDHrkFMAXDJAdZ
1d7c1gzWKi7YDcv7helqGRs3mh/I/CCf1aFlbioAgOuUkw791ZDpVaNO2yJlisgwt1ppbj0giyRm
YOSyw0I1rsR4dgzE3ay34ynS8ct1kXzJS/2OdgvkyBhprV+A2FVRJK6r3FG4ZtE40lzdFHZVbpHp
dHvMPxZg/eiWOJp1yP3kOmKK2PTqgDNiQFaBEzs/agAx83FqT8gFEy7QCrZSoL2QisYpc6f30bPa
IMiri1rfKKJ+GfPWS6FF0VRWPdVENdaehraO9n3ff2IXAYTcNK/aMEAk1spu2+hhv5pid8aDIaCm
43PnoipYwN/6IInpLW+MSzZ6Bn8x0wdUTF0avJydVJ9WDePUKWih09NcWKQVcr1EfQ+hSpJnE6wK
l8ZXC3NF1dszETAmI78QTk7neJUvv4ALZhh/zLvUYlqjK4egZVlWoWUvojgHOq7gloqDYmOpdCPb
kuwP5p4MAZVXu0yvzpD40ClRFw0JmmuzbneutYL6+yyz9DTm9ML85zzETxr7NvMCraNkGZ+LUkMf
gpp93zTu+DBGl7ZBitorGo3OvvNR7cOfQKcGeFA4m0irfuYy/uqbMr7W4SzKaV7DV6HrtyA4c931
WJXLhzZGdY7/1HcPegZ0r3X0caNa9YYkcuwgkr8qFDECGgyFp4BV687KVIz8rPlBnuIJUku5qxRQ
cXXZvvIH5bskym1Gv7B6LdUm7o3sXGY+slqYRmivAsoEL3Ws4jKGpukpPr7/fkBbNMkUSDbjKnBb
BLSECPbGSblzdUXZxsxQg65UNz0IrIM+UqCNNLrwtawHAKy+wUyFoFAyPX/kVdgzDdKCVQcJj4iE
YUS+hqg1MZwnPWjXg6P98DUH7BDL3cJO1cmz6xrrsW5/dm52wDL7OBKsAW0/ALVYk2FioW4i3YEr
YBG6yGH8dMBRm9gpmAAaXMKNjIOukzOhFLnAs75o37uoOUn9w4iMlhyBYk0z9N02mBSHbX/uguwa
RK2+9LPpDsoliAsfLFt4n6TKB2NsT8uV9JwP9xXMldUE5gI+ZXkQDGLWTtg/jOGsaE3tH00KU6WI
LQR2xls1TmK2n/+A4eCSLJilnpkh46nSimlcLK40lxeTcU/bSh5lhdwpMqiRG9sfCfFj/SafCdrz
wKbA/DNs+OlANK+icQ9a2zwamlZymSwbAa5oiK0bzssTUyFQF2nwUTobZdQ3Y6Wod5mvv9iIznHi
wF537fQGbpvwgbheEQkF4oNdckG/fv5AD7QME3i9/VYYzYEq42eSTqvpiHtDBSIZ/7TcatgbgbuD
0OcNDrONJrW4ZNTxMxwyODWw0LwGbwuWEB2vW2Bu//mUZvzX6RstKwdgTdAkFML+va5ybRd5XBC2
bD4QeToC0FKr7dckUIIP8JE1J12f4QzgfCGVQO6VknPQ3EzEGTMehxGgPpYOGDUOHwH23jjt221b
diPDbGs+puRHR8H/pDfPU5c3910W/kS9uHL98q5ltliFaXpm3vppyTLZd2QEBLb9NnWZsU5TiE52
ocil31a7yK6Vc/X8L0+fWPHfKwGTEsBxwR/qcJJ0Zz6k/6Xg6tC6iqQGwiXVT4Dj+MmoaBduY78V
WfwTMoPcTQzj/bjItnZfgcNj6xUU0pMqtM0wW2wDinKvpDO9iJuedMgk9Tr6soHiuDhLnI1fOl9Y
yrpN57RoSwwG+C3GYQf128VOtD0vF1Ind8rX9GXDoyTIYDEAClpqsugPUY4xTYc2tSLpYD4SJs7i
Qqve3pOMmHh9VZl4BxWkQih17wd7XE0FTdxBd/YT/i8MrbJatpk27amQdn6cl0iu10goVK+mEbaY
BBBp19YvYV4wOFQCf1VeFI1uBYbdVddY2R39KgxEBdyNBDNlHTTRqhXhQD8VU5U0MsakIn7WSDpZ
oDBIDkBLUGGw3UcWR5w8D04JrJ9F0w/TnrFqsSMO6cuyyahOOFLIns3InBR5r34Wqtqzr2ndpiYZ
AdhKvUx4H1Yk+HJ2qdVjNmYCbYg4dEPzVJV6udJxGrK1tkQF0D1eMyAXyxGhOONu2OXyTYQ63jV4
3KtYd6tNrOnFpiTrZmnhcV4MHB8PU0TIfOCP+5Ce1garp+NxuE839YxwUs6dJIi4CIfXAp38WUk5
LahuQrQPVYYfWfkcmQWWEU0B6Vfuaw2Av+lIOUvKpQyopgF/M+RO+ZAJI23X6hjswHalj3X8XtmY
hyYyteQor3rYdMtKjT9yhdTRqbBbJtFIC6WBLAGFdjRFkCna8LUbBA0dkX4apaCGojugJwwtNWw0
Xm6Wz8XAGAaNMzaEjLfJknG/7LM6IZaAOXcInRuYsKzB3MgD8I1m0pyLxgvhWY3TAowazbWfuD9z
PRL72rHY4nPgeP7ATgwrH0IxdEu2oIzAk1C3iMkpiaOtcHSdI87iwwoVnrZpg27nxNPWbv1gr+fK
m5ab+VEthcQDbMLhURV5hDzymjZ0NMuQlDNApnuyDPo1GGWO+HkgH50ZYgPDdl8p6WEIOR/SWY3O
aJqnZVm6+7IflKcBI0nvJunJSi1euJRk9oSQ8g2u2Se/e+0wIHXOSL6tznBFOqD7CybDQKOHg2Zw
7h9xfWFxIO6rFlV7KI3h1AfUnmGiIbhpbc3j5NTuDGUK0FrZpD8N4tZYTIYBnscLN8snAmvE+0CU
4cLAnXvIU1BjIh79g1Kzw2sw51MX0Abx8kuXSdsmV5WbUSYHt56GYxUiGuOoDrYkaIatwpCbpuTF
GGznGgtljYKgONd2f2FWSb9LqfHK2pDwfBcqQqZZZ4JDP/wCImEBv2VXTW9+UzgHIxQHGLHdLon1
C+tp3GWgPKwc1ap+V6ZTeArZsNdNRdHYB3NCZakBzUxOZlwPezl8aTLJGShmnH59NiKBfdRvp2Rd
yuxnZfgfBHZ5aUvoeYkigIjICdajgesggnO4LlmdlhEb4ELPoFBo+lMFX1lphk8d/BwbP5jErGs/
UwYyGwKpy10R+EvAQI0RJE+JOZBdVBDv2La46jSdtE9KN6+Oy22Qhg8R/6c2I8I3CTtO/JjqgA8g
HQPEanYanjR8y/1UvhC3ZWOAk8/p2DurlGKVNCUmxj5e62VWUb2IOH9VWvcRoS+PhJMpRNnvGj+i
GOyt7PtTp/C5C2xWc1ibB1JpixdEaBjF8ITmEPryYvhgmPqJNwugvQmjjhe6Ykx1TJv0kgRmuMCB
QcqJ8jho2X7sCaPujCGGO9Zp2zRGwpynoHJGEqXisTFXTeOgXfaJPqhQcysn8iGSh9aZLpZFCnPy
lAUDJ38dNx2XAZAzSbAkB6aStWNdV3G6JA8jXllEplmY4TZqmCo4I+S2BOyMOZFXXx+zGEVrxtWk
j8IToA5MOsiHzLFyPlcacaKKqm8n09nVqq9ilJCq1wquHZw8yPkD1SGsWOeCzXPTywia8pJ+qFbR
mWTi4hgVfr7mhPmZJ/4h6joPw668BeOrT8DaKR7jbT/1yrYDCWTW4lKNw6apwVFFY/LpcIxYlgY8
PkhCDJOpiYWSPecpLQ0iCG5+knxAYhDLCvPo1kqrs9XXLhE7JiQmDmBTw4k/FFFxxSYWLmwlrHa+
vs1LxbzrGju9DPJdI9c3HNTkxXIeKpc6LRNpDk+miDZjhI9FD4mFMKsSOsmTHJClBsyaeBHS5zjU
jlUDBJKXsqU+Gd6ZPqkrKSmSrMjdJU4C3Tx0iCfD9Y+fBuizXregLXKOzkisXmoXvynLAIWE2Lda
Klb0hBiq3OPaBtnWKmuiOheTTwiYmTcXdOx4QduOc2AcyIUq7oVVnyeModi2C+ThVvGaC7SQbY/I
y4z6fk2bnnAb1ZZrC25yTe+kn5rJm6YuRi3QHmSfQ17POSN3AerwqqZ6tFkGBzNq9058kXnRr2xf
Si4fTt2kFRKarFsEQmRgYMrZ1wqPFBfjwFhjilP3CCQbOCv0ZywgXByO7aXC9YZRgYGVMnzw4yYD
+IB8mCRHqLQSlZsJGm1Itip5riIREM/zfd9qfByr5FO6pL7YGtnj2fie4X1wkvZ56Cz85cgOynko
i1v3AZ4neN2JgpQoCxKUOogTdkaRH/TpjiR4KBY8nIozgU66zzAnWxTgEBHFmPm6L8drYMfRbH75
cub8q6jM9pNUOJ3RiaonhhkaH4VF4BBLMIypeiIYtvIk0mQ+YEy2c4s3AeLarKMH4Jf6xSljuAhb
EQAYze6PrqOFPrGh4ZDDjhhEAGMIKLVUccB4rRzSuPrycTJvEjc5DIOtbUw8Svw2HHGCtBiwV+gP
+Fhj2zTO353pErAZ2ejkV7P2YV/+JGEGfWu05VVPPHoOwQpak4m+mcLUcpJinTqheSrmtA4/zIkT
0ziddkG97mwArX1kqJDq6zuUP+GDcApS37KbAkjf06SKE94kWrKc4O/5BjE4A8u5hyrW3IJP7oP6
miV4bMfJxl2Y4kclEnjlS9YGU5Zgj/Pop65m1cEfZHmpouKcCfsKEz67GcwIF4lJVLYaDv0RFS4B
HBFYLktBI+wTfoqFOwlPQk3R2bH3hKEZ31IjfWyaAKSjVLOtX8r6UmTuc29sc8sxH2tTodsVtwcf
agX4ykhfihw9IcaN59rVNkoLBDyYoTaDHSsbdyCxseS5kxsO/7h1iFCz0XNPYiZi4g0/qd2S0CLz
rMtqkzYNGY2FBTNJKTfp1NO4luM11crMG8OZSWewvYHVPxA5E677QrqXNrf6Rd6pw1rTU6zOZk2W
b1gvR5smt+IW/d60GCKmWWxcqSaV0YSrTxrKwSUDdW0gZF+UdoCiqq/1+9Tsnqppes6CKT5NJsn1
LloUD+0k9k03PGoAK5Emn6fWzM+aMDOsC9l9qY6Dl8XvfmvQCq7iCI9qcKAlrc+7D5kuFZiPAZ6D
KaeXoUzUn8g6t0OMcsgtmiuFEz4x6dQLdCn+zwyAcrGn/UawpxKjrtFp3yS9855UbnNJaH61/Cq1
UMqHyCjuQhTFhJCMwHbhISEmtWaQVV7cMeIiQ5xeFYO+/BKzxnmJluKwhaeyFgWC5rJSfjale4qa
NPvqoIracaKAz3bFDcPBcwlo/NlF67EIHffaalF+kEomn8l7F6qh/DDHyD8UAq8rEdqLNE+sY5vR
9iBwEl+bPTySf57tQudeRpy3otxYq4P0Nz3x8QVPZW259Qe4EJa4siRxwDpQrYTLydcfu6m274KM
nkuVcmQKqSLWmDuLR7vufZqKTAlLER0qvGRgV1SduDQiU5rRR4DNIVl3TgoO9WWiyDczmx6kS9qA
39vvIYrBFKXoWKp4nqsPhEt8EIZwurYJ8VChpENrATxaIC2PyGCct/oB60Vd9geBsGjfKNVVtn2z
VXsahjDkfgZDu3MwG28A9vDZFHD8ko94iPq9ohePIAbbLfK4kIIOkF6lQmOqo558vaEAgmVl9Lli
juGSaoMxdn9z8SZuaiqT0MDvKQHMkzshH+2eb1u57E5MaThq1kQrpQ2hyb52Gc0gXpqCtCkazdts
0OWm7iA9C0MX3kTQDhrX5jO0sr2L4e3MeXMFBxY7T85sKJwy7CC+ujA1nPuySe+YvZfIONEMOmHz
QIRcteyIzVjkkiwFNzR/WgS1rq1gpKsVAfZxG/VeF+WqrW3sDDAOGMkAEGoabTUGYUcRm7z1Tf3K
tgbVErVvPGbTNhrHez7RZ4djMr/VbXhDK30J6IDYkFUV9+gh5+a5QTd1kWTQXJUCDVLQzp7bMbsJ
SI7e5ECydqcd3EBrjxiy94ICFCcrpQe1tSQCWAsAwGcPYVkQa5fSC7UN50vlSu8yV3lCA64YXH+9
fQN2TcB0DnciZqvIxzjbyXrcYSLv4X8QJeNkEYiJ+r402ckVfK2IQfMaJslHp6fALtE0r7FcXBzc
YJMSKx5jWM6B5nvA1JurDpvs4CsVPYfmwy0s6jBHlfOYjWJpou2quTbqbawuMCSQPLWp/h73eyAO
5VIUAwFumQSWWEHp6wi3scun0arcrVONno4+O/YaJ7SXcYQDxXT7DW8mHKBA0zdDK08tLmX+5gkG
NlhgtKBCbPV2MpYWVdhKE3Swkfp7MlT8NdvijaOwhbic2GWnrMUqd6sHqjSHqg4eSd6w3WshNjvq
0wUM+6/UYrFui2pEhm19UJJbFB7Z2XCZowzMDRzQbSOtK/4KWp3EW1JVv9kmcV/1G8SmiSA8Fz1k
IMlUR+kRxCYNk3zm6WGvsDRsqinWsFHJV3kHWCh27WFBh/C9lP2D3efEirU/GKm9FSOshQl4Guey
BEa2H66bMXzvTbGdeop1aasfcoqiJWhbB1ei15QpFVXN4o0ZGPtQ+arjkVz1RYa/MaSiqG2dxuhw
4lzyqpfuRxECH7L95i2JkxfAxPyxBCPzOUD8N7MmwGB6Gc4QmqTlg6XWE2Blnrie1lfMC3uRwo5E
jB3o9ntmQs7pZUQgZ5uaPOkNoYHlUsu1L+DQxD70Jxvk+4J6ji1d4rI0xCWxjHuVZw81+kdrZiA/
OuIBo7BfKkC2AZyv40AfFtVoPfkxCqaWTRYZIZhhYx6jueGn3m1FSo4rHPQIjb6a3bTBv0mclR4O
lOKY0fynxHotp+qK7Y3lNcq/LBAlaVg5y7QfOGm7SM6RTbpIlTGysXWqif1R+UjoufySNYvoJsAF
vFChdywd0/Mt9gNqUphQoQ07BxUh6+ISh/uDy2p0JA0H+Bu8JSxsJhjcLKOBlO/1TH9Rag3QYhJ6
XVF2y1Kh9zVlHGZrlz2o7GH7mcxgcDF/2VgmhWUf8qKjzeCU7DHOxuny3mPtYq6ubQlonLORwYc6
1Vdp2I9xYeGs178i6SLtjp8TsDILiJj60gjEwwhG2psCVrbQpFsxDlcSPG3M8nO+noZHUGmMVeQX
5dpBKgnH5Z3hslzbXOPGpLhomKZVOyec+4zhFtOA7QaglcPBbO9PXHdDAsfTIIne7wT5kfgGEqYe
6chrQVFEeztp0pUjJD2Jxl6zFlmuEtCIU8CKGWpLB6aVayTkP7omeM7re8unyZ9OMXJTRT+iMcet
oK4HA7spHot304p7b/TJP0F2raOL1m6BAyjSr3p129FIiQmOu89x7RV1t9eIpr2PCcsiGIfoExw2
tOg77KcZE7nqy2LKkSfBChp2sNQNnH0KRP8SUe5dXMhbrymfbVfjFSZWfTG0ZvNkl2zcBNAcjVpl
CGXXPyclB+U4FszxtDc0QDNY0MzO9nXMPMtiY/fp0HswNsiiskf7HAJpCFym0kk1bWHKc5atNUip
BNrblf3Eb0xA5nWqA543fZQTlFkt6z7U0vKMsfiRa2a+NObEhjg/JgnabLegdgO5kNftj4K8s4Vt
ORRRLePQFx8OMWdA+lx0tUhlV6uHlFzDb5/pqA/vsYkfwbXKbaGXjB0dg9B19aZW4aMt88csba+O
bN6J4153cXGvudqTSWHLRudc9YgG11SDGI+14jXppycm4o8ty0NU2LgIBlJzxj2J6GcfqLAr7nKd
c+zcxec4w+aZbCfFsehhvOYSYncaPNSlfmyk+97SRmYU2Z2tOroLG3Fw3a7ip4dDAP7HwXS1SM90
ctjR4GUtRFvd9UygWFgEsFtxp6scldA8+DK1IIRZ2aYJG079ngVBaciexRTeOsExHzoWeVFr5hVH
Ox02NWSkvE83jCmVATycWZHzNpVYyitzX+vIqzQKx8mddOZkGLms7NY1/h1a41vA6kZ3rYFjS/8Q
hg4eUH1uHjWFZ4YllsSc/zTRLXOZG/E8RtcgjQGhlKSv6ErgOR3VrJ7FgycH7dGmFdS57c/R5CyQ
kBeYjtOZlIHckx1SBt8a1pDM8SjDFIUiqAYy5j0Vm0DRKFjz/uX/UndmzXEb25b+Q40TGBKZwCtr
novFmS8ISpQwzzN+fX+Qb8e1abcV96mjI07QR7IlFqsSmbn3XutbmG53ZcaO4RBligl+4nrhXyxz
YswSjsTbknGqC7ITx5AAJZXue0M/euRSUTQ8xxTyy7Riz/SbrfRvie4g0Q6WOuhJ3M90KwL3I2wH
LK6huGpT+hw27ZsW64e6KZZBNkJ0Gb6hWmY/7h6gty0LPXqqXPyrswedG8YxRWy1UJZ6mH9RmVFG
bsy4scJ6VZqY8gMLIL0uw1VAPHBh1y+ZbuMOfKokVrWk1l8r33tooaSMEIcgBtNMLy3id4aivJsc
a1MNECipXe5gMASLYSJSIbOwuYOOXwSklzNJ4hCK/I2LJxQHwncE92cbWf8iRPzCPFS95QGctE7E
GVif/JuKgj30CjydGZ1AN+cva5iDSwIYgOazyUbhB+DXijsJZ13EZx3VqOKoX+7zYTRWUObTudh9
ZJ1pcGCK8Gz1WK8Zoxl6WV7h8QBosogpKx3GuIyvtBc1MOdrqyLcgsXDHerPBoBkfKw91ZHlkRzs
2eBYxZeQZDL+rXnKi2Qzyo7AYSLEHDfq0AZVL55rxpuQHsDGdPIXT604INOPwNWPCTemp9G2ko1W
EzRq1vUmxtl89eT0M7F4uzUrXzPfVlV5cyz+rWz0a2rNmYCuv9LhnKJ+n1MvVIuItbCwt0QPCECJ
lxPmfRLTvwgNFy+B10ZoARQoq8LeYi9NbfJlEnnwhPs4TvYb6pRt1A5nrZWcXFq3nJPVx+ABEzRM
1Vf8o8Qs7DwJbm9wq3cExVx1CIOmkb/kHV0ENcnybhwQKNpz185BHgBxG3Maf+h8/WUUlSQ52mo3
NtUN/1qxyf36WSirBh3CRLIxK1qELs5ZlUSHJsUgXvzCCbT3fdlltyGNv9eFl20i7KSLEJwcoq7s
1CHiwvHg7/vusXjxSJdfDgi20F1oZMAxMLkbG5CzgYkrLcZfklpVtoZjhlQY4EkF2lJTTn+y3GLJ
KBq6he9xGgiI+NShRdykV6KahxGBErfxgctdH+8AuTCPp9RKJxi/yLZri/eshgJO5/YkBcAso8Wb
Q8rQmgYDu1im4aHWzkGiP6Gkpp6SpPiFOCa87t028RaO4ohM6TGuUftQT5xa2I1Vy62ZNAmoq3yc
HjvfDlJKcudvBmP0QBdUYm1YjtxpGRMGY6x3vvNsGe0KF4dHXcZep7s7wypgQ/s3utUVqXSkRHBF
x9r+OXjFuheJvm7NVyhXxJfxIvAYa0ROsy+gToPTFaNYGgVEf3OZjYZcuJabLXmknoCb7fFwufuo
M7hFFO6hb70nChX8qil3gbBrlwKpQekg34gdeBNmYr0yx8eUBE7qLhq4zJaAZXrD2bGMkZsHtKeD
gLcfizxRRB1uSF144ZlQS6iPNapLD6/8gOR7CC4qN2cGJ5EKjXs2AnqLPSeo3p7iBsb5ICB/odhY
Ng4gKXuS3DSF2pTCDe56FpOYuidrMMSu89vPiDm//mp0NboXpT3n0P48EfzEscJ+4cO7VeW9TDy2
1aA4uyY5EXKK3mldl6syhRnaTr2/9NX3OAzLiy1DayE87xpI0yFVIUMk0Vr7CL0CcgjvGIHuXUBB
uVC0S5pHMsMxE20DsAL7CMo+jO5tX4ifFdm8XAs7ciQzUpzTsOIgkcQ6RTJepf3PLEWoFJCluGY8
MPv6YNHb4Q8I8btCotdv0OsTMDauXMXdUI8ib9Vzj1i3WLrcvr8S90nPIVWkAZXXqnGAzcGB7wAi
H9HS9QzzrJAZd+NxfOVnz8y2sd5hpLHoL8v+2nbNp1sOmHD9cp1U8BMDQzPfBVLHJHcGWoUWsTaw
linKYU6Bbt6AXf8Zp91na78HtRlS1zTPIhh+cAyt84gipC5+zDj1FQD2ZUBKrSqdcOYrUVtmY4MI
o1nqGQEEBA0ZHC/iE+3hrYeV6UrJfRL0z51Z+6c596x1440lChIfQ1ZGbT7oVg7TGNz0XanVxnKQ
qEploh4xglEC1KicbBIic9+8oSx5DANtHjeSpJJlBz5WYrU8h3or7jXee9STST/bAsijCGuwq5Bk
y+6aVtp7OzjkJCcMPRPPpDEWUy+Mr007PAt72/AyD4I7OcjOBuiIMQtbeVnADi/AbJd9Nn/aZLss
cpf/KvRohVOJFMMImJOW7tEun0Q1vBa9uNC9iUvtoxKQGckl4dUeoqyqCU4IXi144YGijDYq1Ojv
iMdB8RKxCo7E5BZRnGLRv4qQwLNAw3HYgrFEM27QT+BYW5K7UtKC9/w736yvk0jPFeHg4KyJwhjj
vVUVRDANsdipgWm7TkLF3ei32bospU4rSnulaX0MUnPfyHy4sycjXZsT9tOQqc0kEwPQ4psnu2/Y
EN5Nr7gKi8uTmz0ocrN2dB7kPDnepOS39s1P10lWNZrVrkLEizwDqXGS5ABnfkwlBbpf0lXN8o+g
5DyEa3seoA8xUyWPSyXBjEiEfQMc3QzMe2sI5NYEHVDazVbp9p0hfcIPSqNZW1c2IcZroUueSqO4
gdTdwXQjaLv28NIN+S1u4BJ1Rr1oEThIu4ckiz1uBgob/tAvfEr5BoPxEvAIIwu4sstxiMNNGt4A
UNw5DNAebYco1DGtq42TqvvG0c0XM+rWKhjHNWFgNL0YcB1VhIA+rur8Dnkh18u4HNZDm67yMJYH
t5A3wxluXTB9HxLBLB+sfKAVH0Mptq6EfqYBK1Vtp19C7SRHajooDy/cL++5hvNUONo9Ek+6cRWH
F6GPwDfnrFtlx+eKrexOliU5odkMcff2XBofi7HLVuRLIdEmZmMTKG4aucs5MOpIrTxhQake1S4m
pOtcbKimzPsxfkI0gWXJXRl6h04zYlv1/PnoeCvdnd5qLcjvKWQ8hiiHoJOTZ+ufWBV4g7OxunYg
1y1j6p9+dXjy0FiRXENnIw+mHXP7bY0y/y720h1bgb5k+f2cEJ4iyGP6YXvAvVy2RryFc+RtZRbn
RrI2nATOGr0g6Go9RDuvBlpDMFQLEn7tK1iwgxThqqRFRRYqWa4VgSpk9TnfiIhlJEmFcPH0Wl38
kdlVFcTD3hyM9QhY8xIFlU19oePmrkKShCXsYa6dWT+VG1e4N5c22TKqgGHIEbGeT/OIKrBFB0xo
Qoj1xtIXfsckWbjxVXnwU6aek4BhniCJhX9aoNRpJUZ1sewoku9SzX9QdsXwKFmgwJw3dw0OLcMT
tjZMWmbwLJgX3NHrHe8WzCPA/fBEABHPui19h/iO2LdjlfXWmn78N+5k1l1HG9ObgnxFQuXPEA+Y
MtVPnLxzaioswKCwl7igQwRtC5m6Fb9APsvUZqVrLFWHaM/KRAHGNOs0p5oiXSExveFwaaJgZWni
o6vGdiVTg7IxONHneRU5PylwXcA685A6BJ891nKfBerR0FEyxD6pQLGhnRBdUxHlR41TGoTPFmjo
pQ7tmybnhtuc/YgVZfKSbiMEnV7XuB/mE4+a075Dbg7NoNKxqdNjzMNz1TEBLNpAX3ah5HDPEUlg
cj6UOZYz7Po0mlDsIwlhWENjjIcQYKEzxq+5QPI4wDVcc7f67k9+tQGB+ZJowfuQgA4NB3Mbw2Pb
SBl89PBLk7iGH95azYLouydDzx44CHPifx2fH1RbA16m7xIMT3LW54Z6CPKIgO/aaFqaH9m1G3qx
5bQU3OcvkxeS3JrQVzVk3OxGRSqlidZgEoQgiBjtlBte3aautgPGOMojktKBgPkxdvVMbAJL7OOp
X/R15p1QKwfXpOnv/aap4IzvvRIjC5j2Bzvu9uR1k72mZLaSptLOmQpWqSt/pAZ48RrV8z19gPFE
MvTeCg+ThnB20nv/6tpqmuHXqF/N6oIPH/pyEgKEyvT3wWKSwEqiFXgJ6czJPHxvao6qBvZpZT24
EfeFbANylftMvTX1+v3BDGysxvW7l0xPttDeetne+swneiA9AYNglGsbj42TbcY03gxohEOxEvwZ
RGBLp+FK1Q5rTCNwRqg+RjCKoSIOJl62uRYSuVM+fRLk8VJChKGfc3PS+qGIo1tuiGvsTJyzy3LM
toBpnvFmMGzP1I/RbJ/GsL2XA+nV2ZjeGdrE4wrBjdzPBdCXp1pvlrnNg5EEHZ3dPPsWE43OYJJT
J3mS3IzitmcPz2HdReN3dC6oCYJrMa00MEJZ4hzaRDy3Qt1mrk0RhadYmRvIaHnnHRK4P/384jsr
fu9Yv771DmllYxvRo+HnPxnNHJusfumc/L2ro1sV9JfKJNaY62Tk9ofUHC5WqEr64O1tksE36DQ/
zCx+M6rqHKZ0LcS+z5tnP3MKUK0EKow8XoR8vXjMUQhG5lii/7cz4DT3c3itb3T5clgjV1MMJh1k
72oCfMSfRjYcAxZtnsu2ey2t4N4d/E2XtUwoVL9FfbBzpubMFH07tY/4tU4lBHqEdk8hb13XnZkJ
kEIXrb3OB21Zvvpnp/E+Zn5kFLy5lXsms2BtkpTg2ca97lnPzixwodfUp0/ch5ZaRDiDkRanqOof
oFG2/pNo22vQTQ+u96zb6QHoyz1JXG8DVGr9TGDqMQmfsjDZp5a2t8EXKCMiRUvbNp72ABz0uc/F
BorvtXRxL8Gtd9x9WQY3w9PIxHMJtGqGcwB5aem0w8wDpkPVG988e3ppIvHadJhCzLXytK3yjUsK
z4UCzDwztp4X62Xy3ZMA/FWWdF/oMQ2Jy33f/clWTd7vDvDmxiGWs0B4NlYzhqClP4rig8ymbWs0
Bz9iLNdGJzouB6fAqZVPkJJQGIBlAw5/Gc3nhGP4juJULiCwMO6zH9PYOLU6Gummv8i+BmEqdj0o
FI3RXWigw6EtXy9chPVF4VM5RxcvesxrOieVdkva/IXo2BOBsw9T6tLlm7aAmy5MTB+wK2zKWa6j
jbfQc16pLR5V5TwjimwZu6goRVcUnwV/vAKNak3dTlj2sSiqh/HVqXwWATNmisjO3I4TceUlzpQ2
eTft6L3o1Xl+nM1Y3VN0HDsDlGCsMMwCvNIMP95a1JCN5T8WZnJfjPo1Efn9FPebUCe12oyAymdn
+C6nVJEHA+x0sqsHW1ovsBEehcV3SJMtpPztkIwHxeFIYAB9/fI15qRZdrn5WAHHaEr9WjniR4/3
rEa2QRbui6YVr4X9ohupsQGCGlNNk4jj681eSC4hnv2zzDlKW224Ngjv7iD1sm3ow3errT8B4OZy
H7Ttq6k33yoqJi/TfwQz+SwnfoJ6e5a2jEeQuhgj+h/arNWtGNinvlh1CoVd4x/mD8Kkuw7HHsgk
e5xeZuDb/OoYuAZ2umBnmclpfgubDsCTbB4srLlFbT42J9+1H3Cyf9jBRFsFMBit4SK138nCCT3r
qcvEvaHa18k3bmWs0/+FklqlN2UyYwzS+pmxxMnRioMTDJvFDFjsEWXQFbZ+anN7eP5PJO1TlzMx
yYOVBzTectT3zA7eeifcOqJFvuKuQjSEVfVkI/bV9OA8FM9dnD34dnvUfXVPLCD6cg+ioAM+LR4Z
eulO+b1Q2qEyxkeg+99yVDPCs0vk9/Rko9r+iL3uCU4S6PYrk93drL8t0CYafQhlxYdoO2wbozso
2922Fk99mp6IzK409U723ZvuRUur0cDThgOYm0B90JtcJTRMwTN/ayz36tTOscimk8ucHd44KWia
tyiL7EoI3AverX2J9inO0JW6V7+PIJTlXMTt4dNpAm0R2MYrgNWPMWKxxAVcmIQIlHZrUXJSfK+L
wDqZQXsAznhGIrcSot/BcFs1uYWKteNOMb15YfJmNdb3KST2LAZcr9Yp/R89IiuDzgnKyJXS0zfs
esTWE6HWV8SsTFSBdCMYX92HFg9yHm6tJNvYjdpn/t5Q2q5rxaHmaSlwHNzR4EJQme2kdaTJQS+/
XbEHHBoy6YR3KKbkYkcMThv3ZpohZFnYMfT10uTD0Q22/Wg7b2CSA3qa+AGjkjRe54yEjogi2rHE
CCTtzq+NHV7Nc28RJcE+Oa8nw/I3UbDjFceZ9jC2wwlk/S0jkFgnZHy0jmiL10EoNonW4emstAUc
EnpD1ZHTxXXPfo65pBpP8w+D5XCTQoCvdELO0m4HrOjeIQOtzfUb6egA8OPggSHTctS8N+ylXEpc
FBhpjs9MWVgqkp9qMm98boc0hzHFXSVMo231VEfhvY8sMO+bBXXqjhnyK/f8e6PKvzvsOVG2FOk7
jKDFfN4b7XgZK/+SKByhjCSLNnruAu7ButpRhNHcouBdIgeuoADfeXUKaP+nN2Xv2Iqegr6+yrG7
j/S9AsOEDAIRldvi8pusPbDuZkOG6trG4LUKCah5b5Gu10mLkiDp3rPqpDcEFXW2c6ty5Hxh7QFG
Bowdlqpf5QXNNM6UZ7xiXhQ0y2qw7f2EgrA0oUfjpS1oeXM8uF6arKUKkPdk0r6f1DfeeRrtofHq
GSVMHNg2i5yRy0XG7kbE2xod9qbMnW5bU7C6YjUWln8d6e4uojJ7SeHKkawJJkg17hISPATQgvzj
wjGnXVYNezUJ5EJIRkbHr7Zt37Ilt/sgaiky6FXG0wTFPtLfJxHlV4+kHK1/CRgCtqOn36qo/rCw
OO5w4e17p0AehdZi9KVaGswrURNGybaFlp/4XbEDTwwnvEbrgS2oWCYlroKmt5+boc73VMH0lqIq
S5+ZBnCTTce3IPJsVnaYraXO/GCcxxuhmNMPXNlvO0BeC10Q+TTiYICl6YiTBsQyJIXKDWb/QYVc
vJ+gpaNPMAYyaOBdI65FcU1UlP/mpWXC3GianhAM34sh/1RukG6NBp7FICqTjgJ6l8rI7RM9y7Ns
YIlJr9t2Uh8PfALK37RFoS41BeOyGciGiQHuMnLi8CE7iAGtpa31wc2IThouOn64Q1SExKDzugOp
Y36C/OXUw0WLop549hGoLYIeSNI92BPLuvhdGr8mlK9OKrn6kLt9LCw6sLkhxSpsSDwY8OZbaQ00
TdeTdd0ZEKqjehE0hrmpPeq+loCkhzLlJy5SgzqBiTtmsEh7MS0mP1RQ1TRU3wpLrnRuqq2iDdn7
6SucYO2acksl/izeo9pDntww16X03zfTtS6CZK35+pMRGy8RYFUUBULukFXvGrsab1MfnUQxkTQh
p2ndg9FjbW/GSpN3vcbgLbLbQ5JbG7iZx6ATPxrtp95Ob1yEQb0oC/6+jTw0xx5YY7Uc22Af6Rln
hKLdEDT+DUksffbkm019RPci+VE53K5QJDdSK5d9ojBru3BUa2a+1TYjSMkwSnI5BFIBdC8NR06B
dydKDp2X7BMnxkVC14YoTg7WGH9tlBM4xT8TZVO/TeOupl/w6xd5F78pzV2HmfEhXEQVRkpabjsi
2yjtl5rQ4dk8sYzq5nECs8ofVicseaR59dZtyCmKMSt+SCM8h80hlXiOeGMdUnQ0a9Uop0VntuRj
rFcG3CvMgOY7oc7RBlgjgYNatHK5Pizi2CFMMEht5qOIlsMUA3ciAWnZztJBTjBri8irRYdQ5OO+
8qcz9ccKoIUA4MUQPHSYhtKuy+Z3FUEcPPo4I6wQskONFIVPGSY6dCkTUgzaTOcD00JE6OlbGhoP
OTdInQHJAkRAu2IxhecGAlTYwvMTNgcAq33dCY3AUvzeINupQIbyrePnOKHGu5Vm9cZ5cYXe9a1o
iFyj0QLImaG+M0Vq4Xna0St1zuG6/FE3+lvwnGaGt6697tmMk6OpR/wk7s8sY/37ufSWpad9t2FT
YNUOdtOiMJiJBipCB2V7nzlDMRAKLDn7VdnrsfOeg7p893TZL5sAu3o81nsQxw/9IHZjaXqLuIm/
V7m/mwfORW4cjLReFU5NE8lusaTzaIqifZjolWcmzfweM9QyLxnURInVrpMuetDKp5bZ1LJpcpBf
9iy61DLa1lQHTJKXekQAADpyolWM8sXSPLX1O/8oM5tYLBvDeAvbsCRtwOkfgi4rj3CJFLewrcZ7
KuzRPIVa8RlUQNYjh0v/bDYv5Ocw6j9b37vGE2EiGUnE5LPzsBPYaGs8JulAU7oFDB+F9bmyjFvu
xycxVZ99gogivA5psROE0zY6sjwPtdGmI6V637bR2ezmlh6gdR2525I7y6fDsC0WSPMFC4a2GNLL
AUJ077FMrFQ9TuX4yNDeviuRcyISOzM9PQIco/bQLYwS4NH9WYjkOsRXpASH+YD97rhlWeRbMbNF
VwPJlUQ/k5OwzXROqPdAFtPCD9RnYaW7tO/WuVtzSxXt/egK5C4/h5QeP13Hd188pyPTKCJCniTf
nN7zLhfM+s5TWpwtPb30IcB+rfupIppXtogwIKYEW7XfWjnN1ILPtHAuGGPscXos5fDC/nvJ0ZT6
lXxhyWFIsdJ3q0eXLOQmCFVD7V93NOtxoPH8AI+5Syo6i8UQYYScGrRaw8YzYsi8xNtPQOXBApvv
JD6YDUrc+CK7/KHK3Q/gvA5TfT3DIGi+B27O2hH+mbVe7aTenyI+B3xFTOoZ7IZ3ymXqT7/Hg9RX
4sAbhE6yg/vmtN2nFhKYkMePpDCDrGh4m9nPg2lE2oCHNsjAJtv6UZuH61l2LKR1NWX8Ix4DmhAM
+uFPBRXKlQygI3YmyB+/ekO8EZ6ePKGwAGnpTw9+ABLWMJ6RHN1E1Mw1UAcGFI2qn31CyzsEAQhe
o9jqhXc/egD3GFoPySazXkufT6db6XJaUQ8sQX7B9ogO8+/5Dc3qJgFg6q3GDGg/iGkU7ksnzW5m
U23VBK5LXTIrXbcOB6mFlzQ1zq2dPtoCD43qYQXSLvLqORXZXQrd3TAGfEwHZKSNNN5orb7UOpcI
yYiK3KQ4rz6avFo7kbbU6uZmRd4txFXPchxfUrc4cOfaaKH+HtjmKqtzi8cA05IZ1uu4xwdqp+yk
o8+OZmtrnxPUJRyMqz1BtWhEXBxjPI5NjvPF2mo0rfOABE/EHQwXsyUEHhaNJa+IiUbpPyqzupYE
ut7ZMQtl6FZAxq4MacDQfvfw5FCyw+Wtw/vAV4xP/FNDnolRrEfpcBtXb1QdL1Y6PAmej3Tydrk+
oIWozma2A+p2BaQZ3VWN/83JCWAGU1Kpd5lm78kI6KDyfuTlXvfkZ92VTyo00DiM3aPVsz1bOWPv
9DbxyQ4WtXnS0Bpwg/x+zCRZOwzKhS+vTR1fSx0NVOypkVZeuAFFdkFikMzd9G89aVFtBAA0ZsuG
RrZr0rlJ7pkvkWaeQYbarHgGCQyxyZUY7jmHPzDh/Ij8XcXh6g3ijesju1sb/VRFfOoGfWPTaLTn
+5dg1GTwMSxIwOjv6Ma71XcrknSSInbh/+UMSCxwAoIZrs1LhV5mEWhohRq770+/vjitZt91CCg8
SSMOGU8EASG8KzRvnrgAUZHN/QjDYsltk7RhPdVWpF3iOOtDMNJrCnkeH5EVxOjCVdUHzHCMoZ9r
wOqOO/1hWJ/pg//NqKp/Uf/+H0AQ/3+kJJqg0v7vmMTT+JGlHxVYxKwJm3HmD85/4A9IIkaw/xgK
/biu+EgcCKj/B5Lomv8xHNdUSsI8NG3lAHb7L0ii6fzHRp9vO1JKlDaGA1LgvzCJ7n+AXiAGUgI9
B3wyy/ifYBLtL8w3x+Zvm1lvlkLnZ0r5hVuVCNmwRw3J1lFBQPSUZq816otnWkgGyRY+A+SS9LU5
o3tlKtva//eXulB3STGUO5CIYj9EmWDS3Ixrajw0g1PaPXaAIu4sWQSHm63sYk/jMqSGCZInTRfa
PvMe4ZOYqxAnwDbSrCfdqlPUcW5PC8T2vI3vtsbBioVx+PX/UF+Qv2eKTZV6/qVz2wPKY/0BNlW5
B/KAYo0iVrmJwqsGfWqSsX0IbWTgZo/vrfIL7iOTYK8sgk9ykNkkm1xAQR8wbnioWYyabkfVhMc/
LYbrH8SzPwMSjS8Msvk9RuZhKMV00zVYCV/wB2Fhhag0sm1v+K8Yj6ezHGlKmvoF3DxGWL3tV41O
rKLnt/CEdM9cxpVh32waR3SSFqUo7FWhh/VvCG0z++xPgLY/XhdybZvl5DrK/ALf0wloQIPC+JXw
AJwlsY77pSwgO5fdkVtc9vCb9+Ef1hrfzNEF54rJw/CFQifSZPTQyia0KZ0OwHAZz0LxPQ2dN5ma
zLS1xn7waICym4Id+mCu5hxFEu5brj/ZUG1RfMoDQrqL1Zv6b0Bxf3sz4CyBULOEbQPzNcQXyiJl
kV+PgtSFzqzMVdtjFM9jz8EM6QP3meesv3k35r/wL+8+HkTXcSyGmtLCXP0FimEVDODMnHUaCC/d
FCzDfR2622bEntUp5LCNRaImVRcpgLaifvT7LUi06fCb1/G31elypvA/JAC6ZAv4sjqJzCZZEWkg
MzlqXDgBDz6Ota3tXuxuTIjZuseWFZwKG1msxM6wMbLuQLLfp1dUwYNKuh/pSDDlv7+qvy0VYBgu
H4WE3mqzQ355cxINhakPX2kTETC6Zaj2NCZ2vtGICZxpQJrRqM2/f0fj6wLAEYqAY+6zOSaUEsv6
61NqQPqArkEzHCUR0gTy8wR2n5p9D7/xY2brLziEJ8aVxHS8pqrVMTpZxs6rgm03psURJcSy9UjG
/vfXZc7f98/rZH5deIUkU3spWDPz6/4TPEU0SjeHXg0bx7QrknGsAbNo/QPZJggqUehUl9zhGhvF
mc7sFp0vs4Sxy18QJmwkbWRQZyjsnP7sZnYDzLZCeWRIEiVN+mFZ69LeK7RHyr4D3Hvjj7vEX64S
f978OKj++urB4gH2JBtKKImo6+szH2qovWo33yYU2EsHYxL5AOF8W/bxZJno3Em4T0riYFGD/M9Q
m45k6XCCmsIAC846+vLOef6Y+3noxDDHquHc1cE3ruCs8RbcD/AS26q9A6L/32wkf/+J2eIw8kFM
kgBvxJelm+McngSIrm2s6cQdTrNeYhBiaViUkcokVbCQcbJDaeX8bgn/07cWnOOOrYtfvMu/LhU3
tQs1M8u3BOX8wFV71zNEZ5TTu3PTFYl3cRjdyjyTtGljBR6qByXoArcutg/QXNFzkyLhSIx63PDB
0DPDZmveMUz+zZ7zt9dpWmhcUeXpCAXJNf6y5QCWSkWRthTrooifvTLdllGdLWwdMYItp2KXmB2J
Qclvvq3xBdLpSHO+4zg2+4qyJFCmv74/loYPyvU0xqxpuCv7wnqq8DitRJJADcaflPjI4VSYHhGl
sjg7Vz8A06nTDcCl8VAHEEzsKc9WjGDw7aP4WqR2+BpSBv37Mw/q+stTY3JGmpyQ82lkcTL99YWW
gp23zAjxyeskQNGBy6hjcLDKdAVZ0shxczt2gsVUUr6mKC51UFL0i6NNNVXOJm/L59+8oq+nFU8R
Z6MJbNpmNwYG+ddXRHQVCc3j6G8LlziHpL51GvmISdQ1R9zWdD+5I1bg0DSsW49+O5CdFO///TVY
f//4WNsWXR8wIJIOyJdlY/dExXd5GGx9PKiwe5LskGcOpJj5y69fDi4UQnSw/LrFCbhWNv2z3Gp7
wu9sbRnGBkmGMoUN2UfdtQZoTGCMm26HEl910zjOxpJMnjAjMCSOdzR93KNVRAX60Kpc16rZd56m
LWwxxsBWC//+VyS1q2SxVk7AzWn+vV//wkyqfMdejZh0Tq3+9XvMj+vfbDb/tFIEVylDh16h5tvl
Xz8X5o+TEIzgt1KlME3j6SWNfecRe8tOTVP0HDlNs6MBjW0+aYJV7OLzTwDYIkWLwBZZ1dO/f0h/
/4zYdecXo1PYuH+7RlVEACmJF3jj9bALFa20S5ya5hK3aLeDDdhfA18WkCws6+T64CP+/dv/+nn/
clqafH9OcJe9nxeivrwf+EmznEhBuZFhcZaZwN8tIuPRzvN1V5b1cZrpuE5Hr90H1JrUP+y0Cs5u
gmSxJyZ3NGgKNjK5aGjon7UgP/376zP//hxJwzGEspVrspS/ruGQuCYPdC4zNpiyRwurACLY0oW9
0CXbsHO+lbGx+3Xh6pOdbtH/F0m0GFU/rOsQ3QWKfu9WFT6J2piSp6UR9KT8ii44jEl/0GJ6EP/+
io35qfryjpoGjADJwyJNjrW/rjC7F0OcANCB+uEdhibQKbOYzIg+Uzsrxi6BJttdo+1PdjwDrwLI
8m8+1H9600wFa5WTzeF2bn/ZfDKWdckgTGMgKU9QWYZdqCcHpzTF0au/47bEwWHqwyIrvQCbtWrx
NgFUGsLkG2lH9bF2J2dneEIdsTHjjXFi2tUTXLMxrR414EhvSZ0+/OZ9+6c3jmOOCGfFvUeKr2xm
D4RHAb8IxIyX5AvZu/k7lf5hxBrzE3cI4rbU+6CmZe44tIzoWnFEPVnerLF4sOw0fWOEhlMzgoHj
y3hAc8uXycaP/OuLVtDtln77GoD4WcZj6R1TPa8g//gLAcXj7A6Z94DV1L5LiU3axw0ZiUjCR+yc
ZnmQqfXUWGAzHDhC2Z3ViHEpJVEqBG3joqmn7Gq1OJtxQ3eI/GjdCuk6e6jo7r6m0F4SBGQu2Azd
3oE9Z43+CSjQe4rLlkjAcNlaBOlNurf2AW8tZdhq+xGn4R43F9g+4UVXN8jgoDGcAJhB1Kgg8aW/
uKF8c0Ud7tK8c85jjdjdLLRukzidfawCkxhdTOSxZ+wioyYcLgZdVHQY6JOg7Y9Y8sadawU3T5/k
TWiLP7byhAff7Ka1lRT15dcXIx38HUa6WcnPXGvMumMUJc6JQnkXeCC8waXj4crK7xaYle3ATrdM
x77934Sd127cyBZFv4gAc5GvnYPUauXwQliSzRyKZDF9/V3UfZlpDSxcXMHG2O5AsurUOXuvveoj
EAYqtohyE704o40QZ4IfnbWBKXbVggfYU2h6MDUL41Bq2TXaS3Eivvvvd9d/LLOWzUJnMracUyDm
//6PQ4E+KRvgHRbn1Ko3Ew6js5Wp63pqqBaqzl4rGJBLXe+Q7RTGD2XmXCVdLAgU85QDFnnQbD4X
bYOuaGunHC1v6ygVnRjlzYKIJtg2RDb+/VN+HfMuX4pDD+Waz44ihPnvj1m64dSMfe5vfUpZhTrP
JxImSWM0QQqLSj8Wb2pK3hVcg3cX331SaXvXyPtDDYnzqNUhfLoyxPVpx1vwiMHRqfzgGGrjE5MP
6xBnEI2JPx/XkZTmoWzlMSTZevNVloZKIlLtDHUqpOkeddd8HrRSPSQiZWBtq6smSNVVpgg11nUf
+JQB1Jd04/wRvrBHYBbBHCX6HUSKTDMDbdtNobYxOyY35hD5mG8ak3kiVsZg8iNErS3+2Ur77QwN
EWc8a1tkW9sUsMeDKnPUGSnNCSMpy1dtHMdt0fTk0xdkdwctHKAR4lXVCvNDL0HO/P0yzHvm5VUg
s8ljW/cBZFzWfoVOxjcrmeDkb2t0/CNonLjCoxQ7F0Fm+M2mqNr8/TXnXeXba3qgQgWnN06/Fze4
ICo+MkfN3Y5V756CyjyMJlDiMi97dIZW8UNt+R8vR1QMp3+djoPzrWwx7dZr0QB728Zs4UgGDEMo
Ij0GPNitlCl+KPD/6+UMg3ratmmEwTj5930dR8qIRzvxtr5VZOfepoSnO2UfUZwc1Vym/P3L/I8L
yGJB85FniHby5U5ECioZUG7rMUdv1rqcY9xISF+RYpWhaz5DnPqhaLAuiK+ctNw5mGCuAXVaXHNr
+5/rkxfrVs8W5m89WAZHwSDUhrNzxbGm32cOUyZV3bpJsLIa29xXOSTyuNMR18+7y9c+k8raX4JJ
hiNF3C3+QqVbOwxuI+gPcdM7MoGjBxP+64fWTR+Ig8Yznq4Ty8OnbkTuQ5961YoHfqVNCN40dAdF
ag23JVhmbI519EO34b9KT5sWr+E4/J/a7uJ4Iv3Urv22DLbICZsDKHYfBhZbCUpKpnRxhaCit9MD
fp/sMCjnWRT9+C6m0dpDRzk2073pVfKO7vStjqN5bUMK+OGh+t5LosNvs5o6PFeu4Dj378uiiM4L
a7JmtirULXRa6YtbVydtLizkRNQhfCdjPScL0RK2o41hmuowjglmqWI6jm4+HaI0B8vdGfdDHshl
RZbAHuSah4wiKHZJTfJlumNLbAyUDn+/ib8aohdLgutYRA0ZPnUgdf6/37wV4ZONusjZTtpo3XHG
hwzVvkbScI6M1Z88hnKHEjvSMmwCqn2FW0QCkATQv0EfMztb5axDWeqVc02qYIbME5y1k2lgM/AI
OGjHE9a2Ipuu0sm0nhXE0b9/hMvcpvmxYBL6Vf+bhBlYF8+90zDAdAshgOPKOZwCoVTDSXed1a2z
6VW/SihGusg0oIEQLglOQdt0bdrtUg8p4iTL9hQ29g+rw1dr++KL9TmxcWDSdTqf/rxa/aOYyDBS
FWkcuAQEU0R4UrNv7Zb2TypnKhUKdNbehBpxGs0CU2DWra06fTImBDuRbN1zEgNhEFJVz6V213SF
D4PA0Lfgj2fbWmIupVQ5trVMLUapR1sUtAK6rMp3Gmd6kBWVv5WR5PkExbLLogQbqsPuRo5vv7Po
SzpRbp+HmcRo+BElR1cfpXLapYzM9C3r6uu2SNu3H67V95Oa4NBjuMS6WPN5di6D/vGtOAkk3BYw
L57Gxtvnbh7ex5mTvQFCOw651ex7vyGqGO2gVnvIfoe6vaMi+KHYukzR4ZaZ1xSdZhW3jf2tBEJx
ofrOjt0tEoJlY5f5de0F2fVUQukasB6Srk202dy/p2OXHVKRONdIqrO1yszd378S/3vlx3tBSWNY
gkaZJy5uFL+solD3BxeODoKmBPzWI3qnahPWrYt41RMb0nTbw0y91Fj6Vr6VkkbStR/0HCy3yIAO
yPJqBoFXmevNSsvgUGnttO3r6rEx3BhTUrJJx0zs8oTeACvZcPUFQXcwpiy6EvFkGoTggAJREACS
lVeR4ge9vmoDSW44T+ZaQsZ9TN3nfHgVKoFgKoeDMdWHlt7vwVbmq6TRrOuBv5F0Tg5MvR7HyJQn
tNtwvFRcH9kvcK5rebG3VXeL2StFgui+RJP5bNv4eFTcJ1sNUP4RHQ3zqKHf22ihrrNWdjsS0qS7
tUwD9lHqyWsIQehnkDBubINoBzMa3h3fQOTVNsVxAj6+cGp2tHgMMOXGCKWA5hnLTKsOHkCdW4AB
EABYn7WyvyfJvd81gZNdI2lH4ZfYxa4ATMqeR3ragDcbF+atakV1Sqbm5AW5j9y8sdFjB3jqlfzp
5vzeG+CGYHbEKcQlu+9yP6loljJl6NxtSYLBUtY8I3jV2gXxusatsPUKGwIdjBbZB973ndBQ+P79
nvzWSrZIHzQoMWzaX/R8LloDaeHY/z9ke+idurCBcGVPuwp3C0cfbEF6o8fHvvihjfNtbM7E3Cd5
j9c1LOK0LjvYlpYNZR5w/mpaG7KtmfXgnX0HkpJ69nqCeO0kI2aZ4nbbOUDLnMB4sQe07kVcaCun
0IdD0hs5Ap/5l18/ImV+IP7x9o7f4i0xgFEBeyr2IqrWdNJXSZq/mJ1rPlom+Ocmx0lbBQ2eYd+6
DVPRo4kcdGddR924T8WdE3JULuxHBzvu9dcP4hPs/cTheFKwgCcLc2rbKZf+bfEWB5zoXaW2vcqC
M8ebjvyHFsLqfMRzvckBFQQ27OtY1ZvqKXGSAdCzFf3KDMyRE0qcv1/Xb0Pz+RvmzOFYFFOcny63
Ss2UI9NiXWxpWySL0daSu5yq8paQZjBM+1bP/3Rk1tx4Qxjs+PrrxSDB5w7cIie4OR2WbrhUk+v/
dDL5viLzzljLGO3ASmd5nqvtf2wMqqPhMli0OFE+O8eQ2Shi2LAvyRcus3zD2H1c+UPKcgAgjhlu
/Tla3I3peP77V3QZcekhAaEXzuB23r3ZoC7ufay5SRJX7FDuCDSCROhFE2r+C3uvvq1scVNK7cnR
p6evFbGviaYvXGwOdtxjy5Dot1X0UFrlR2dpW73IMxC5ItzFlT0txwFqNgIuHQBmhf8ib/WrgdsN
7WtK7sF8k0gi3RYlQU77goBH4BSN80OT49s3PWtcaJS6DuMLYbPz/Pub1ohjAi7cOlsri1ZtJm/1
uMB9ZMS/U2N8CaIvrj10ABHdxjX8+iLDeSW76Ic1xpzLsn8WSPP78JhfOi4QT+FcCiUmx25C0UcA
ksykObsgUMC79SDmml6sWk2Ye6mJbMOBnpSRNoyuiGNBj62351CJz2lWAUa7Xob9FQzCPcZuIKkc
fVeVnTyZbnQQQSmPA5XSD8ewr2PWxRvnJMIwl6Vq7qBe3Krx6Gs4eCxrC0gUDIYZllclWiTq5iGh
lQfJyk8mmOU4Wdd9VKtNwLH0rvQhfJuI6msnJnuCLN8T7i8K6a9fue4JS8Edx77gFrw/vGlBtlUe
w6EOvgoSU/OZRA+gX5nhMLtvSY5sep9s6UQib+jjVZ3UL8YEfjML7g03qm8qGKykuoCETnvbPaeo
UQ/Q4BQGDc95imbMrwNYJAgg5WQZJM6epKOTKR3wUvrwYMwFWjQ025YVexX6cXOs8Z+sNcOA8DR2
v9pawtZL2vQoxHsVJfLgtWNB+vVMLzQad5/ZwMaivDQfmfsQBaKPyUs/8TICSEdKYPJk0kbyp+5t
CtwnMRUtAbLI3oXwyFtHG3rgkG1sbXSmVsXxEk3yq9XVgPv08tffH/uvTfXionKGd0zX4hTkOZe5
ipORsDK45BtYltQA66b2yRHAhNlvp/VoVleE12XItkp/SdpRe1fgVD+awfSWcfLER+J7pxDCcDoB
tKniiIxlvzyhIvU2E3TfKMG7mU7RfFqt5JNnhEdXTOmVN//4+lUzQzESrTmONWKhv3+4b4doHjV/
XlSZNfDs25e9piqOO21MK9LiHWubpBWJQVLZG9dL+uuiJskDNpx1VUY1SVp6HR10EqvPDpXBmQdy
FkbjcDKANPNoNU9+GaQwuK32p6P+Zd0zv8tZ0zenwQrO+3NV8o8toDB8zUuG1iDMJ4tXTmzQxAsH
7ICiLY5xVaqrPNTqGUfTHJjUvzem6H/6pubV/fI28H2av6hDXDKTL95DbBU0yGLPRCSKX2LQB2Md
ThA8Mr2Ij5YMzbU5AauIbXymMN/i7WDHSFonP3lMeu5cNQQ/7Nlz9+Df72huEaJU4YthynV5QIdb
kg0mZzIO6AX68rmln4Y2JkGO4xyGd6DQgs0QWrCeRjy6f79zLgtB9gedEyyNDUAwFlrLf18S4JkR
1DYy31T2/4ZP3o3HuHRPdkDm6ciQ1xVETP79Rf/jduVsxiSa7ZemBP/796taTWuW0whmRQzBtC1c
40PrTcjCKKW57dy7mODOO5yfq9Zt3jodGA52Rvsc6MPWia38utfyB5vIw3MMI11Db/xD02Re4C8u
CSIL5CjWfKfol+NGYPO5KPjm4LwM/bmQnnWvOjtYxmOP1EwRikPOT7v7+7fybV7HteBCEOhr0HGc
5wT//lb0Ufa80syBBUG/QephXBu48mCzNRzyx4kjvF5b+yqwDsq+raoCd1jq5ddGnz8ARmP6QgzW
k0e2y9JUo3vtEUxFSwKTlmPkWIia+jiUTRL8cAt9a4991Rgmg3QqO8+y3Iur2fU5OJyOUJsGVlQm
zRnlmXk7jSnMMlHiPZU6DTq7ffPDoVn5kYXpBg4fmvkm2jeDhhfCuwvj8ROTeHrTDlm57QXpHJag
rxJKU98Prfb/37Xi+e9fuj0fvi8uNfNkNgb2OEsXl5oRWwuYBbmMDIbWlWSGDNVGZyznLCJwbmu9
sD9qZmRHbwbTycotH4PUU9edV//OB1SnU2oeIYwajOU41uSBu2ttW6292JL70enNE7SBYx5l08nu
Gxod7smkdYwdINkFTQ1lvpieeyNVSzTS4W2nkF3RHYxX/Kg3YV/cjRP9rdqS1TVBfRm7lUHWgRun
N3Vsv9rwra+L9o8ucptx5dTbG4ws+7Kqix2Na+Pu71/Wt0ac4EyBKMx1sJ3PUuqLTkZI0kZb6820
jbROWw0V4Cmnb6Nl20fBkr83HQESEy2J1WDXYQsAu43fy83u4eWfSlWM17I3b394U/Nj8a8ryJvy
CFGfxUm8tW+PjRfpnshBo2i6fCIqy6CGVDQE2HA5R5TxZvAh8vhZ/jZSmS06N4g39CrM29x4/+Gt
fNvg2DJpYhOyRpsHWeRFr7UfCcb6+n5CtzNx/EK7d0HpLMYGFEDUVfJIMXHu8frRGjhP7uj8sHB9
20t4A/YsNkInxoTzUo5bkH7V5l46bcexJPWum0AH5/apCRgapDEdbOJOJqCwAAlziIZ///j29ysB
Gs2FuY5sm3iIy9tjarHRpblwtqhCg5OfEq9i6LgOSQmQkIZ0io9C1ZCPwnKXKibyrWpWtsasX6tG
WKq2Fe3wofzxO8xodmepvZ0CAeNroiIMp1Xa99lKYSc3FiZdk7VLH3Rl1CCaRQJRzEyt25HSd8NI
odiGtmktvG7U76bBWYcvAOXrQ1IR+DOXZD4LaSjltGwVye2inUBOUcytwfE0q2xoxQ+1j09j59t9
ytAKc43pocxFF3ZxqgiFTqO8IOyj9JRzNzhWgqRCGLeAUP3tlCD00VMCIA0bwb3fOFc2QLmnVjbj
pnoQmoW6es5ySEbT2yL061fN/NvY11CDW+MOUg/azF7FMIirpczA9MSGsRMx7iIrKu+aMKnPRDWo
Y+yTCcgRzINQ24pdarby3BRWujLLHoZo4Xz2xDLeuRltMs2R7iIfkSxEsVJkW6v4piuj+6oojKVH
UxxyfPbhjCMpVDBfV7oAiJAZPunlFM4VECyAHIrk6qVlcyOYU4odzVopEJYYN9Whb1Ck2xaxEqJ/
t+L6o8r1GrM9uc/D0DzTrq2vOkj40GI/yyn4DaDkk6S/57Iot1F7nGazrKpIOSKszFmgKr0NYrPa
GY2xUXQoCT5ZEiFDjJosmxXGuHXji/M4hQNkxY2ocddKdNyLVsE+o5UPC6azjSuUETvXzeCLJ068
6aZqjSFy049ihy5kLUfY+8CfB1Xdpyp7DqqAfwHgwRqyxRSJ+0SE7TLvYPEQDz64C1k/mYW/pQUA
nNYG4wX+EC2dBU8ocExo7IPgos046TiimzlzCCJIX6TmbJq+IHipwU2JLAZj3R/Ukw9ehPyXuEMC
iYx6ReAb/YWEQAiIfWQ9RFa6dkPEYqAjXLOG11kGeMMIqwhtBXcWY/SirNa1V5y63qm3jptu3SoD
sui0RzMysBcGgLEMWOrhJ8GtszJGX2r6c5QQ2eN1mrFoNNAtlj8u5g11IVHcI0Jt93aLPjbSijep
99XOIU2txwwb9Z6zaYrpl5tCDNR7RnsKMNcCppricKllaxzXdz3CEhs7tp4Q9iS7tU/Rtwu9ek88
LMeTaGfUWbCckv49HIY/gRz3HeBe3dcCJMGEbRhGeUPp8W6RGu01MFztErjLUPTPbe1ry8nB3FLA
u257+cpiCG6wIRGkUdgEdYyMGsMTjJSkOdkN6XhkHKVVvm0D7yrWfWD0daBgFmgrw+usxUSTEeO7
Fq8gDEzwW7hjEbBElnxtBnvV8WfWQhV7Wop/NDTqyzDEeUw/3CY1JYDoNRbPlsIRC8MXxGjJiaei
30ZXkIM1d6Shj6cylc9uNFPtsfksxrSAlpFN+aJoPNIN4BW5ldavnODGBaSxLQumpgbOUJbcDEXm
IQbyterNiowlydiyrjDPdjgy8qq1ti6J00NLpqXVQWBV1kPdbVVjxFe1HT8l4BZcj6zELCRYtfMJ
Pyb1c4MA5BYRhU1zNpxhjfouEfafhFCpjZlDzIJOkHJd7WKZB/QaSaUbA/eKFoS29IDKg1bFkR1y
sOprBNZ5GhBQCGqPs48J7bK40SMmkMXULnsxdSszAXdPU8ohj3g109UCjb/lm8ExtTHb0qWHxlix
i2m6u1T44pd5BFGy0q1tGRF9EXoeZtxpTUD5s9JhFFo8VKsJisFoWx/0L6a1GsK34oxwDOLuMN4M
PVuUUdlPPsd0Tq4wOQaTiB5zVXVcKX88WopRNJOVeknfaGCzqn8nOvMPJqsj8oFV64PgzOq9Uc78
nNi4G+jyr7Nqoos9HCr6nwD4uN8mwRQYq1ZhcMU0+isEI0LXNaBBlf1TpB302F1MLNajLfJ16A/x
CmH8zlUTne3UzE4Yh5e6FxE1krcoLcwn4ZCUQ18oJVHoPYqd6wmy8dffNlmJVr1ev4Uw/lapYAZU
9CZN1e631tSs+uqpnF8Zd+cShft7lkvQmEELL9KA9Z9p+TWJURVZJikoyRhfOErLQifuGmzC1kwg
iWRi26MuXlYANUVnkLc6Z79P3XM2gtaqrDlXxJZXRk5uIMNn4u+qs2viOnMG4vnKWq6Hecv9em+A
9H552fTx9RvdBR9XVd3T4PG45UxS103nbxM3+i0660617a1uVL9U5G6JwdxMdb0DfQUUdOSBgaf+
Yc1pXPNbSy3JbIWvbqHzIKzJGtj4sLS1ofVpPW9rmuJ4esN4KZlCrw2zEtthBaYFGH5tdEzNgLsF
wV07mREFTHcvInD9HuOwFKDjhsyEcAPMAQ5i/eGCjnWV9tC3N1PDNHHyAtDHot4xC1l26QR3KHE/
q7DZoPrmJjLBqRLrgLXWC5J1WTpPskvThTHTRBBknXic4VpETLus+M4rsDbDEy1IvHGWxpQDKgB2
RoKFIAkvBPmTnTwjBvK+asgQWhpId5aEJwDCLrDfFma7L0zcxK31LryxX6da9axDiBBqTK7QLDCa
JKiCk2+JSnwQG6Lo0Ao0z6kjDmYQ59cJIWY9QisGqi6efheCiVn+0sCQrr3JPpRl98L9DpUSrKpG
95AB4ECaKf3wRx0+D67+e/AxZMYU8hlTIkII4iMsOGgIKF9ss3lvBws7gVO8AGmEjzOzQTovniPj
sjda7ne5LuBvZvJzlOPOchNjperxkcAXb+lIb9k1L4HnwvkVVHxBz0pdjfd6Ao+a7fHTNcqPSgNg
X/j3Tu502zztl+TevE4JaPnSSyEd6vXdWI6PZlaRC+PKNWlv5yjxY+Kk7G4zBHW917sOwJP/aeOk
H8bwlw/8faXsk9EzCLVUApGu7j4tV+PoNq6bNuhvkLe/DHYJQpc8o85pmfmNRDnqczuReBIGYVwk
B+xaRVrDlasnTzrqPh7hRW7mH0SG5Eve4i8zDc9uItZmW9zRGl+H2AVpTPIieXlWdrWzS8XuXdVE
IpXp8zSYKFfn+GW/00F+TjYGF9KY/HJcGgHbajB0IKvGB12YEEKBRW3RLe6oHwjqEyOUlmriv8/j
CyWVwaQ45J8ZhQUsoTlKNuUVg0zwJVn73D0LQY4jyMcV1CygOkW4FnF3RZ9nVYIJYL6mQVLQbJDQ
Ljls/WAmdAJ64GqwYpppsBbUQ6+TDRvRseHtuhpv0spqUCjCXTBZRws0fICRcDHahlcj8Zako2Zw
Fw50GjO2RPrlMREx9GgysJVNwuvySNdRi/B1WeoshEOvmZssAjWiFdOtr6GKdQMJKDD1QX3bPI+8
DDHO1Qb6JAOqh0iK96+P2OQKW7pp7Mm1ABsSZjj5mvM4L8lVhx63GIkhZDrR8EiMxsSW6dy1tdYf
8pwsPhSI624AWy7kvvas33qERAkPy55P6q+KDAq21mJBmeqlmVO6gGVIOi87lbX9zvjw0x7Hxwop
yxJCLtvmjvLvBi5dsQ4m3lboomaosjdVmcfYmvCJmdSjwJ0+aqd7Rf3+MXLi2ZjgscvAJkHSfO3y
OUi05806tfyIwcQvpygf17qwF9RdfEK3H0BX+bu6YppZzEA9ObxXSKqnxlriNxrWMBRAf3Zkc0VM
PYc5klIj9CTPJlwLuXv22nw7pd4NNQbsn65yybksNiocq8NE5A49ei6eLR/moqsIsluEyy+dQ1A5
7F5+jO2+deMTARogE9C91YIusR0sanb7xUiO1PDZGQSNs1YnTWWysosr4TXhsk0raLFJkgAVIKND
/xSo52ZGB2LtkXgts7xXrlueG5q5fhzeF14HdM18Nyr56QrFvgwFSfiIUoGhbxjX8JxW8SuRqlDm
Zf4r1GTHA0WWqbydsIatYqyAKwFQpBHjfbuD59Whw4kJaO2YAPrBnyycIHEFMLYoEx5dvpil0uGO
SDXc4NfsFgbeQwqT9EUZdTsjaUnHAJCw0hHt6FDkvMQWS5sA2o2Wey2uWgo9E5+3QabWUhAftPCc
6q1mMgN9vFzkvbvr8540zhwxSJ5z12rpQEsQp2Xc6zwB9lpkHhEJjX9WZgPG3UIdznHkzfY1jTCf
eYKVH4RJ8V76fxwo7Cuti95jW7JWga/aUBJtXZ9DshFL1Jfxg4XcFgALGPkRNFxZ+Nc1+MhtXYk3
aRMQkO/Hgcm7yqtk6TvxuolJYRBd9VoMbcNDDCkwpg6M35oie+ul+9ikgwvSCO0S4Zy/pYx/kxtM
tl5pLAE6EHIQNA9a+FrWo8HYaNwKRwE/RBXP7lRqSqwLcK9Ykc2H0lEvmhltKU7BFk1OvxHFh3RA
gAhX+xV58rcIA7XpqvxsVvpb5qud2/ckhrCYLHTFYqSnw12tvYY+7EaZaU/MbytxgNNDKletfE6P
T6HDfZIQ4LoMVMZ1crYkD5BwVg/3M+9QZjTucTTZ6ygjCpf50sL0yIjoO3NeNJol2sej45pvFjLL
RaUEHVza9ivltmrhVQ1BSaYDC6iFOR5+TEm2KYuI4BYfapEtAQI2s8pL70rULQ7o5EpmexUxxmby
E2jJs2uE/Tb3hs8Gx1NQwTvqRsiEhLo5AX60EJoGqZ59PP0qWiE3RVzeDIn5W/MBuFTwl/SUh67p
meEmSKW6LcGxn2nYPhSdzBedCWhbat6bx4mQPKxPqzb2A88XwX9kgtMaXPR2eyM7gHlaoB5J7tqN
WrO2hTesLE/+iiftT6kcRmdtITeOhKcZ+3d4HVcU4vgcnU2YtCBqEguBQHgMQt/feJ4FZ6kPqEAG
eyd86Kgxe1EhNXMBMfaTEHO0PRKFXeiMYiGXVheBka+SYF/1/rMW1XeD5t/3wHaDMDloAtw44t5H
rydMDaFksaVr1C5NCjlokLe0bF6GsXuYuvAGbN8fxTFsWwX0BqRx47fm7dRPj2mlHdl8k3XldL8s
tmBIgvlt4JnPjo/VQgKFoYr2rni4tAV7E+QfawaG3sk4TzfxyCWMA7lKSzkubI6mCHfFVVuv6zGU
rNRWtXEap1jnrPQrInvNpSXEW95Akxqz8qTL8EqaGFHJsNkOGh/f1DiS9dxdDaGXGzE0XESrPjY+
8ySFLA5tuj/nnfFYNOWrjJnKWwpAVNJxBZy0WvcjicSJ7QdLQ3qPpBxKQUmd53xtAJiGxt5QWo+L
3hXPEFyoijpSqIDsxCtwp9wYAafuMK/uXHxnsKL0Ztl5DqhxYWT7IOeuGWvUah5/3m/DYD25b/QE
dA4N2kdEe2FZhLC2s4AyLdG03XjMWowzdBiBtzfTPrDm9l3d3MieaLaWTHAnN8dF2VndmjH1nVI4
h/P2rg2xUCsUOVdWcAMA68RZ5CWO5wkkRB7lgqIrq+bV1qxu0TukfpClAEnrDNsQ2yP+zRVB594u
cYMHeIo3WgnAqOj8tQQBu6pjDrcw7MH/5/lz5BIy7RfYBouGbSAoyO/pp+Q1F6z5Zc3nJyeUk3G3
aU2tOU2+Oac37/mXjiIrGYeNfIBOD5t90A1LCTWs9qfHURd/fDIZF4mOd5YH/MgIF6ygwoSbyuys
Dc6KFDM2OG1nRah+Eu1jjONgYXmKbO0w2mGRTw4iL05kfr2HwL90PYL2Ls+civhKSL3UIkB2QdOe
qEtA8UGqbT2NpSgXw5psdbnE5Y8pJH4fuPyiMQZImoPBbajf5455Y5YwlXk/i9QeN4AR/sQeBZeX
od+ry+7cGc50MJxex4RA0M6XXr2ubya44ySHFmjvIh4H3YQX0P8KXHbI2vOKHf6pAw4DF4BryU1M
N8TTSZqbqgM0qpo2FGcSEhhLordGVZZrz0CD3CO8buLA4Oo6W9j7BPDMG3ADQxzRCduVn+vbRk4H
2iPEuUmQSuQm0Yu1+p20zAytg/W7HvNXC/AjJClwqWZe4Tc0Z7QVUE0wmisnRAjtecdeZOIE8xPn
Eip7+LrRsLaIdK9o3tFP9bJtNwv7YCYCUUkz/JVeA4y/ptHk4s6SuzT0jVVpUMdpAimeKp21tI3k
EKc6xwVIdo6+C0uSKkPnWnTmsB8jWti0ZthUHM59sTOnStjvoUfZprO75354AmQHKaDmeQ+8eXvv
1ZUPN+84WM694/XXcqsK+mQNcFIcMM61SRQgiRgcQvLWf9G77FgN8a9Jcn/hybzpxoRyL71VjtQY
k9UnOiP309eOV9cOeNj64KfpdTllkKeHIkWKTVxkxY6YwiNbuG24bv0kXVcKdXIyxlum3cybEV/K
0XAXQxZemwEHbT26j+atD2G1t5vaQ5O54yKiLTbUMalbXUfUEwmfDIXfDcp4MKDizahvOJygIRrC
TTQZFCIwDCkVrmstT4jgyx7GOlELPTeu3Fy3l2mVbbqmrBdTJ09j1SM1c+vfpUMoJglZYsOV2HuR
8wk73GAlO6LLdJajdt+2Xbcdg+g0Dv2fyaITAIzZ5AM8GNHcCCJkx7L6X8w9rwgE2sn5ewcQBhdz
0I8eTa42Cs2rXLUgkZX4gwYhX3ojqEVLWvB4WR9iS/P3ppfry5TynM6B3Ed592rnYAyr2DoQcwSO
IFkl+nMms2mF4z9bS0iHxyJwHoaJKte3mnhtdJi5yuqgVSZRrE5OykxrPBoRPdK0TR5Mmn3EqEH1
rbOHdCzoeg1rB+PBovEsbt63YGhZuj2OhtJ3SAVxrpNp2+nxVVdmt9CxE4LY6INnt6GMf8kQvaVZ
5rT0w1gsM3s8DsjJVjmzN086++QuKIZnkOMMwozzqFPaS6Fd2aMiB8rEwWk/Vsc2IWNXSvEZOdw8
bYH7z/Dui7hhjpFv0jREeGO0ixhVz9Iux2vAkrdptWjqWLIbFY+Jr9OqKcyPsCxi/kREyqnj/2bo
kLKqMTlyb8e635sxC1oZu3C+1bG3xjWO2IFoUZfVwDt7nN93VrAlh4cSVYRPtpy4gb3mKeQoRBDe
oIM6xx1B7V1RUbSWvRzKF06LrPha+JEr89oNyNCgh3+i1CRItXztzECs3KnBFlV0G2cAaEoL6ibr
xnHvddmtAUHJl0D48wmOf/zkJl2+NEizCcHvm4kk9lqOZ0LelnrDUBmEAQMEGGczFBWWKAnuQ3ob
S6eniKH4rqF1u2i2sJS2myK3OCsT8LcodP1dKz0Mev6cbVDI+1o3biLIb4kpdl2ZrC1AfqWsDkFD
i5ljf7kKZXY7eXq7HNJhRxrnUzD2KxNQ6ibzPnx1ku246lFM0zBPHjmTvfpfQ4lOHOiL7Isc9Taq
SS7wRLIqwcCT6qgJTwiMeRScGnRdr0uqRUypyQODrHu9bnaJ+tMGwKJLDKgDz4L96JKt5gckbuc5
y4W5tmvJnDDNGD5laLpxgHGXQuULw+GV9EXwnYqd1rQPxXwSAvZyL+VvvQs4ItVqD0JwSUrzmsjU
dZrhzf0fTeex2ziyheEnIsActmJQsGTLcvaGcGrmWGQxPP39OMDd9ADTM922TFad80d44iYgN5E4
xcYIZZ19tdTHWER2mhMHvSstv/ZiokyTr2z+/9KrLlmgiYvKiMujP3/OQKw8rAG2eMGDD6Cn2/uZ
PFj8P/lPYacXrrD3dVJD2bfEXrjAa3MaZnI5eAA3czy9TIkW9fGh0yH+B/jHTryNZDDiG7mzlPjc
x9bJGGJiPesPr6pmTsqeCFuC3AsORoCMg2p+FEn2oI+M1AQ8fGvZxPRO/Z0zO58ef32BXCZA6HRM
t6hICHrfHr0L4SoUOPDjIGblPJxzSWkJWMx1rAVKpGQ52GDaXTcESXVKRB/15CMHS8WViVPzVNJk
7ue2Bnw8zG+6joo6rtDSKabDR9Z+GIVKLzwcoVnlr51ga1sUngujqIijtF44B19wr3N3sJNCoaz9
21oCx7st94EePw89B5i18sU1p6UxjmLJqEJgPKJtPVW/2KkiVUvCscousTK/jVb6Qx/WAa0VwEjW
Rs2sBg1TUBprz8pKHm8+HtRWXvJs+jIVdmAH5FtU9r84ti6lBNfot1ryaMQOz/g7RcuiHyQWnMx9
Ze3bKYBbaB0t6n7GU1E2L8ZwVypEIir1t97JS2L2z12TMpAQ/2lo+kNFsfLS9ZGYnRf4ja3VxNp5
yRKQB/3oZfHV6cqXwUxGGKWpBeli2OXLGAlWnR284PoyHq31dcrUIy2StI+Od526xGHRzmqojO6L
vtRku3LF4nl40GT2nlgUIRmdg2v31LatuQNQ2OWKau3ReA07yD2GwnL4MNwsorqjrJhPRa/RdEFT
ORXq43XJp2vp2UtopATJUZizI+v7w6mrW9b3F9MUMIhqe5n0+UpJDuFjycqaxcFqDX3qx7rF+TFp
0TTx94yILdT5fVKJmLaHE2RtRJ/kvSe/l2abqpQhDQhBdvy2rX773PsrepUGaJe9WzFI2mjGP43j
3iTJfYOdiM3+JuM4I/OoeavU9aFyEvCNDZiBdr6XTUvlHeZ2dbunvMQG0p0kUnzeQ0Emf4EvFbig
2fWrvNCljp3Y2RGk/ACMdCY0BnlvEn9I24Gf3UYsy3whPZhI2/a5Uuq7Gnm3w0ZIHu+3oKEOfb1G
bjiZoZ0cHsyE1hNyFBjBm3u7aW5NLTmCDXwuCN0NQl3qomUyJuxfeqIM1qK7/qlUSUOpaJKRgIoN
RrpxqQC7F5C1OAHN5bO0RwOECQjUis1g4HcYqvUHu9ri9l+dlte0Yy+OKPlsVfuh7suIYPqRe6t5
9jZcXrHAMtN3L+1twgqy8WjQW2LG0l+15oA+T+ychZTgJqbeIvGMq0xgKcdh/CdWhbuiiz9Zifxy
1JcIp+Alc5GGukSvcY3jDJVL8WODJTZJ9xzL8c+b5hMS3B2Rtr7aiZCnGAMkOylF5Dn/NWQi3aJk
tOm0x1ty6gKDp5KuoHq2rINS0/uNawJl0U4pxGfGc0iIW78rNeW7FesD7hF7Fw8DdVcW3YF9GtVM
8yFer27nyX9SmB+EtPuckMjKhsMcZ59Lw/md25dJZB/L0IqIBOdfjUqxbO727DIF7EQtH/JW862B
T5n8vvvFBbkz0qwIXVSAwFTVEFqkJy+dvoAYF5/WmqaBYL2lH9ZuCReZEDDE5UvespS35MkrLmCc
bNYUjGAiu+FDN99SiAV/apLnPnXzYD7mGWXWvSxGfhn+YURrwHoE5vlCghgZbvqYr6AGSeVe9dz7
VaiKnWpQb03GD+5CK0pedffZYlEQjgXeavIhkO0JhzTAX8GXXU3qAwlVM6ILAcpk3ZPQ9GJ2dMJp
4l85d991ET8ZUr0MaQemHkOzt5YatUV8HZB7qzVW56J68/RhDFXSknAZx/8covYTBZp+XFguUhJq
TFYxfzC0H7NQ7hct+814PMK2Bx6RTHsjwUJF4ZFRrrEdrmJ+s0DDzcl+KXpdRJO+ZTNDjVbDeORi
7fedjrNCLwKyq+M3aUNctcWD7GygdBqaFvu+pT1+F4/FwwwiBVWdPhjqCrfWHbuMDkTVfqMcgyKq
hmosnC0NYNmslid9YgiPCyoJrEmQG1CPj9B9N6/ybg6VeTvHKkPyCofDRihOVF8QnWBM/lpoT3h6
sWxyQLqpo9PHBbBImv98IpETMQvay472VZCZa9lCzJvJv3aNd7IYbB91seVPqXdnaM1JZjBSWOYq
moce+5hU2lJOSEw8+0CuGkCV1yMdgQwrhm9Bk2tImtewS+SDt0VmJTpdYMoMumpq41NsGzFGz4El
UDnUQ8NQNbiEhGZmhVyHUs7cLMJuJWVXcQGZtLF/ZzFmo0Tog1VUxveNFPDWbgEQuUa1OfyU3fhc
t9kU6gvRzVBOi5l+yFbETOT5VknrndaVIrtBRG72V0384FKdZHCtaZ4qCVCkza/UemE4ke1X3Gzh
k6aDCIG2JJ5ZkBYSq7FdjtbJTDyc6RJTxfbJCQqHdiYPx8yNOKoLZ3Mr9zKxe2oBD7R5jkFqt/3e
TI6ltugYjUV1eei705JB0BGIyGBMlV+i6km4OOY7/BG9UO06BHq/IuVRM59VyQ2wTHGVLr+1GJNA
WKwRc+75XWJNYW6E1WLdSZdmG8wz7Sk5JAskykrxNlrLi8yMe6frQqHQgjaq0590nGidOIcab2B2
1NagVEztqGAl4weqvPY21cu2V3g7WrYPjZmvWwHeGPYtjXmcOQWDEMLyPOAxsoORJaVM6J8o0rMT
l99p7pJvvKKIw95I6+Iy8TKjhJ/m/MG2ITLGoedQp6aa/8d5GEt5RK30nCWRooLZExxLF1hv0FVc
i+e5qv9Zk4MzzvVCkcpmt9D9XfQCzrr1AKsIx7G1kaJy9yZznpyuVVEnJj8trZokLR+RG3J8mPRe
CFv7Nw5nQoIWX2Yc86vRlH48ecdCi2P6gOB3Fpul1M5+jdrwaRIajmXdfPaInGqvS6N5brgGeu8m
FHKxx+me5JnOd9NpqzkjLzfLT5W9kOsseG8qWX46SwVEjXYjUS2qf6uaHSWRb9OAyAMID7vQRFpO
1jxzOD1kXWQbOQGkc883Fiu+YSmPEtQ+GFT6R7j/BQntFxn3mwNbopdOymzn2QJSVrAdOSPDtDhC
V4/ROrLdq4q6t8kcIEVe8vuYFuhlWZ6ypOzOXQM6p7QISlsO1cespPQEdPlaweo3KvDA2L1pVKeB
jHcFRLd5K4rqVhmtAjKzoEKwy45uimmrmvWeXGEerEW5ENLNSiVS/HtFemhFf+rsnjNf2D8ekaqB
2dvHuXa3N8f2G6ehLKuuohYPFKOCSTMNNXK75uAR60YYEUXOuT3vLEdg4R88DCpVel2r8UT0QBUk
vZmEc0ZMD8HmO6BVboAiflmV+R3RPkZoiqyZeX3Sts0DNTmUABAHDtOP+8mT5GryHdvpuIb2kNP4
LKcHO07TUCHphAI2Qvg7Um35isgAyniq2FrrPBAV97FDAk1klvIUq6ke2hNnhVEC96opwlUCdMt4
jpoYCIbu8zg0V5J/68LeU1rq03zGtzFDIQ95f0s2r5CR0yoNmcvUqBaoPbjY64mjcS5VsdeT7mAm
3a7tiMggIG9f5XrPdME3UyTOQXOcP5ZeKjrGSfpDXDxpFsgrx1+/19HfmWLbvaevtKL3DbJG6xU7
yBq0MXEzuD4STWYnq+z3mWMfqFA4LNZKAEe9PKRLiZhStmqAwzvb5V2cR+NU0JhlmH+oiPpQaTTI
ZofSs6FywrYLVg2+ndaKhDk6vae59YG8jqvpdu9kUq0AGwhDWs2kcW/Iwyy5GIV3xiae3eHwVO8k
BiVdoVnAGR1igOubrjOP1nlG9gcqRacntamcyDeKy+39xbfoJDjOdRSvPBf0jZWWvMnSpOak1T7z
Hs2GgXjamb2gzctQ5SrwARHeRo9Hpu07PGSSpKgN4Uhb93caMY8aqYVAdbxqSAv8uDIucN+fPApE
sdefNTLefTarX5XT7AtSVH2UvLc8duZA14pHjYCVCO6jDovMjIihD6vOoNJxdaAbZnzChUpu4CYd
oPisTA6K8Uuli6R9430UXLguLAfxdfph1IYgQ896tPXqeaLmyXcL3QuMFFi56VJ4VSvX95N5JMR1
QN0Tk38FSpx1tU3V1PAWDyAei/hKBtYaSvuo2EWSs9X10XJfwE+ndPSqlAxj2PB2XX5cjKbhdsM2
jSwBFok+bDWWVAVQkEuglBnRQdQEXuJePAAUZnNMw0aOOnWu20NKNZiSYSzWVCAzpb94azrRs9er
x3KCdyorn88iRVZBmbczwd3xLiHBsBYdbeSyb2gx3q8jgSNawcLSRZrXvxkmHeq2kBoRSrzAzMRp
P8UHC5k1WkJqn9mFfTLMzWcXzCyYVSrnRuVNRfF/aekvqjPa1FV5y4ZhD0taHVmc4M3ELa9A2ggw
QJAn7qshHaPBobxQZRgsuMJRgi67tqcVPME92Ttru5eD2wWpnkCfNneTKso976Xurw4xirneRHqZ
LoE1VfTU1r5QaD+USbsXIasH1ZsOEW+ysVo4I6R9VJkfkZbDE7LWuygbo2FGCD0l7/m6WkHdJJeO
VodytO7XoY5pMCFhkrAM+vHaiqIJi34CrGUVsolzqU3ertDlkfOqoMO0VCPUmMxVamAmZQgQHfEy
nNKY1vTSGgRl3qg6XBliZ6Bpl4UBQHL4tk35p7VAzVYdFZUh9zrvDXbBBmKRUMA3LatdNnrB7DgH
YnGaredYiRyzP1v0dN/T1Um5yFgdtZqOV6Qb947Wm8cUDSHKiTps1FPsIjBwxQqs3tD17hjvFUqR
cdEeCtVOI7ZgLVCJheWMkS2dWyrvyCcu/oKHxBBnUi2iqeXsSqZ0vxoj/JrWXcvyw+1n1Hoe/8Iq
+fhXSgrx5u1mDZlyR/45A0q11f06aUDC8bM9IY+OG2pevbjx3blZAnVQXD9d3D+P5kxeIOO8BcXu
qk2ApBWFTw4uI0Senaymm+62olBHO1tp/oxmSqKglfuh6+/GcTq0eSKj2GjuVKu5NttbwIuETGNv
k4zPgn3T0UeEedy/muJvrhp0gKyXrQJgmLs/tkOjtTKMl9pevoAl/ix58Mx55nQawFWQRYMS5mev
HfgZ6UtADgHnSa3THti6ka2IMapwVu0keAriKtVPjaHeRKit7+n6X8qLDtPLhr+QpK8u6bs1xMjr
yK/28ZCLyJPuOUemv3pJmM4yCeDDezCESgdlnix1utP1LWUv/7Os9J8p7STM4d9Wk/GksoRvLfZI
F9/W3OxJZV/p272uzEEKjILL6OLWyotbtiTvcBPmgxfGpsVApXkB/ZEsK1tRr+sVAd8EhS7LY0K6
mN9PsMZEWfDYrsUYLdtE4JgfjkxGFPoQaqrad4ElzTM3R/HUj2XUmgRfFKN3VronIj9wOJvOZczo
0jOUoLPJ2xSKF1Yr0N9avK+4B3C8CwlCC3pgF015NBDIFeRiMa2ucbXQDZ+Oh7wbqOJYzSAhxQfW
md4YxKC1YRpIQ43RV8YDX2t7W6E50LNxzlnUCHmm/W2NthbYBuujQ/WpVvaHjpCRwDXhbi1tU6Xn
sZ90xESWbKF6XNPgozRHnQaWldPpYRgIQWjnKJ/0P3esukMsC6SyJCkfUq8Gd1EoPMLLsK8HFYH1
RKdNDHdIREh6GLAsdVoC9rZQ1eYm7xYBiz7h9Fx1+klzlQenS58S07KPpouKh9hM5OwSviFu92tq
25Fr36XrLMKiqk9pbxFGX0KNNOYEnDUbJzuHQSRuYkqro9sMLyJRn3LlRAzkLV6sd3ScmaZzi8Tf
Zmo+JfoA7tsr57WqycPz5nOd8tV2ZWTWGqsz1zFvBDtkQK7YT7mFlCPf/bAMtfOdenwvmZhraZ9p
LmvYoQiKVov1JrvsiU4wqsmdy6yXTAKKcVQ7+0HP8LWxdjrD8o6Q81rqxXmigmuU8lmQp1QuZUiK
JKzO56y2oW6PX26jXxXqcEfFOllW/lLa+v1I9xAKl/JPVnPpd2rzpORUIZHf9FvymTVe5Lj5m1zi
34mUF2le86XQkeENYAXpiHxxehEW/nZnRWik62QWqh3fPbiQ5yFrHx5TMB61KsIlY49THG6KjcVH
hyOkyMiIme8WPdN2Ko3KEHRG0NuKcSAcfyd7TffVFb4VwikQVMUA740gG4sbaGt9RyYEreIgxMp2
ornpNS6hHryMa8WA4EcZx4EFYohnWLmu3YTAYbJOqEe+SNNWfJMQJJ/GuUvfMbAqxLuyhfKWW8iQ
dt2rk/IPxTaR/hm89tOq7Wk4B+1FgGuONELmypcsCEBriQB9qEs4kUV9347nSsFJQZKC1WevrQoa
Lbv0u+yNR1FimiE3Dnrckbu2nv9QbtsBxg+iH8xgneN/6TLA1mvN0aH63BEnDNivKtB6OAuQWK85
dgvK9myqzhRf3WuJRM8HJkZOJJS94CQdi503cWHR3lJGCem/RZ20D+pKqP+cBHOnvvYmOoVuYjqi
Qu/P0a1jhp16zyLSzkDRS23QZRW/Jhz71TyFouP4MDugSAudqkpkRLAqx8KyVH/IACCrjqVNGYYD
O+I91qTuXv60HSn0XlKbZJMdCDW7UnWXn/qiv46TNgKUylfHS7ZoLdc7aJyYXm4cFZHtqyX+GmqW
gbKfKWscshvH7X0ysTeNydzAaeGJMe31UPHhufoIfqPLj0kx/Xayg77DNgUy6PB4LjcC+EIHh5lf
KGhU9MQ+upzJmBvijTO8IUB8X9M6JXSl99Nyck6k/NNhvGmCSkSGXYfwOy/sJ2hTHko9+fHUDI02
qAfpcJqC8QKPsZv/rSzM6SjRdPXmhqvGnyQCfdQxwqZpah5724zc0SDile7Mik5N3Xb3i5obu6LP
80Ap8nt9TZNQuGCEi56cBAoqv6Wl6pHU+1NBnvcOh8E+A2fxUx2vmViNj5Vl9tCqXcSsjQ0JEgx8
iYxnOhwNd2cnsYbSlxZa8vdgW76UuivBsppzVVRAOfjxGKyQ5DR2dW4n/eiCpHSSQ1rSpkjqi/Fs
raDsxE8IBIkaoopkviaIYKJ4dDI0YitpujpBhCbNFStYOL3mHE6hZbK25ebSYxvh3KwBqHYqlFmh
5ZhqqkqJcmHQCVO63+N2znOTHMGc26Bo+dzRgfMDjZmTFls+AX4ouzlh6SsVi67F2k4C0nzqh3Z+
M9Ws3S1Y8ONJXOocwXq5LGC9iXWc7O4zFQpUmrnsSVShc6zMwPziwjrkuDBIN9LvPJFS0urd16lG
/YTUSRLeabnDn1DV1142n1rrfBPuqGFxSW+muVgEARO/k4CPTXH7jEfFxVYwg3UTfL1vjEpnGLLg
juft+c6zf+ZCNK4SV5cUTJNC4ICm9Yj0IRc1A4W4eSw15jnzYng9tWfxOO/16aXvRs6uIbOvacnL
oInHnENcG4uzRKox69kcJBkteW7t/S412TYNBoxBJzq/MJqrmiPuXCvg06rNDiP0yrqy6Lip7Svl
mRbXMzF3H+3sdHtio19Ko2FTKKpzrsvfcpx3iV59MXK99HbHUrY0EcMS+xLGklF7svOZWaEHKRwL
OzCz+jSXOpqV+pqUAM1Ko7xNCSF+tL+eWjM+TpqV3mnWHDq1SjZydeK0ns5NdahG1l0QQQ7DK2DY
a47kAG+d9yyyjGoCDuyIxlFcFIl3TSscVOVQ90caIw1NCQUYV1PnjAvqZc6MiyWJ/FSFyHdjZWq+
7JxnkhTAV0obMTmdJwiXSXCVBlSEEWcH/vW3ldBn3ZqWsktpDfRa9X2lyjPtuciburisw3AyFqoB
tdigIFsLbbO/kuQT0ZIpgpZVHy1RZMNkodKLtAHvWYvcItGdJpyUjBttmX3BVINBhwcKDOPiJYju
mpXP01g/0LdvFTzq6hZY0MbfDndtpFppgXfhral76qfNBdFc3R1llaKLqRswjqX60ywa9rZsyFoU
yTMldgrvNHb1N4RsCLHqvQQ8CXtimfwyz1a/X/SbLdxLQgkjZiwX5Ds0JoxWpTUfpjoVO6YJhChZ
/5LXzr1RYMuYEaYdKo8LcmuhK8GOYQrdRKWWtxx0BF5OyJjoIodwSW8DQGAF5M3ENMSaack2qrK+
9PMeVWEcp09rijCRinAC8m10t3q5ZxHrApHnJyIX7cimstst7fEwxOtz7wXgvaigEwS7Wt8GyeB+
IvuBpHV/FaanTmbfSbWeDf1LIy7At3SJnkWxxk15SasGfbwWs66/KtYfNpUtfM8aiTJCsa5uTUTk
hk572binuHAeRezYHEaQ0119pxs9NFatH4n+DkE73pEer6wSiNI56N00vUMKtccbJqPeWNFct8SW
xXP92uE5gggNhaPkWLuWI9EIkQqWmiwD7LCrNNEsgeQhn5Gt2xdHVG95zSRSrjmbfz6/LAKsQiVe
B00n8sGFuybmqlpy/vayT2omnbnChJpcu6p4s0keOuB+TatXzoDtqMXchUpDB3XVevotkUAglUXW
k8JYiUWyDJXotugq3U74jrJn76dLN3A/Y3TAZ7GmOGuG1RoCpQPcQUWXqQIEvQhNtbkqI0h8hjN9
7uH1LBNuA5IWum8dqcWIfWnDfxGWeysLIFD8E8SSh6XTwaTA3q81mMqsP7gtECeKNEleptxzvl1y
LTUDJ4UPSdTp5trdVbFRjwzm+FO2myyWNF2PpyrR6CsHcNJ2NBfybTLDRHEnJVyPfpjQNbAhy/0s
KfhaZ6hJ15R1kJniYNlNF24zIfL3n0owndUgyX5Vu9c5W3K05PCyRZ98KslwpGEClkEfA8nZsqOq
mVe7hY/CX1oP8x1HNbMIcg67T7b4oeV1leO5aQmJR4m1L2w6C7JDXythZ5XDhlMWu1K0eVA1pEHp
JB4sZBuKn6kHMMbRhcwSFqMohBLki/EnuMYGEkRFvHwNynCItXoN1Di9s22KO8VS2NDeq4OjgQfJ
yTWdbQWLi7Jdt7XKeZhplOjKKKei7yDLLr0npv0n71a+JnLAT1lS3OW19Y4dLg1L5N5c4d9zlv8x
qowoyst0V6S5FdXOBD1Jw51OOw7nIrxkjgDYLbH2ezLSrYStdgCPrPGYpe3gYkRRXGqXrMdkKbKd
kDgTlTZ7zyvvbowzh3sQz92QYeIZBqRYVgVqthL0UJkWBpdqAK1m+WsKC6C8ZChNJL5KZDB3+EEw
LVkp7kOCU8EnuP1AljDRdPp1tsfXzCVNUHWIRHINZacmcA4ddZn4iO9LtfjGcNH7ldm8tUv5Oi9n
9uIA1uKxJYJiyUG5Znyb2oKAKKeQ0t90OVVhiB1y0h6XRfHWoJRFPCWhtHqLXr1B3xQ/lzSW692b
Est/g+z3ueLcL0Vx12Ga9Z1NxbXQU5zlU8wAxsYI88xMk9QHKZJp12tgfanN5fTfLzqqVZ4KxuNF
6QDQKhL+nPJK4VMIZoQvYvC8c5bdOvox7Fh5G13n0Y37l1lV76V1Ahi4WO3wqlAjCxDhkkcwYpeB
55IABltKHy6jhDDPfmYZwimW19cFcTYjwUSua2J/qY0aDWOdh3Yifotcp+nawfYhW6pPq3WfZEAH
iquYOz0HxsT6tpt0bwg6yKawnP9IEUX8L1j1sZk9c5GfCAoKgdcU/pz0FwImgxLrgGcn86IN0y+2
BSybEzt257k2WPEYECYQN/aLZgyPgGNR6fXvjbBfVcDQrAHH1VFS+Y35vMLe73p9MI+8pZiRm/Fi
qvlpnLjte7dDJDNeWFxn8FTkVBV5ow6fmuehlMNPlQfGvFz1DviHq+tdjstTkUgabKv4p3WYGjsE
8kaM7CRj7kVxjzAmFW5AhoeNQFgL+/5xTeV5GtWvLB++8W/+GUmO7rz6pwx282zJ6l5q3SWpvL2e
bsA8SgSSCpAH0ki2gD7EYFq7qvT4UYkq82c2Hc1k/yFIXAnEREmVMuW3wdo6EwdKpw1gLUg2ME5E
BKNlliH4czAWAqTCcxwIsXFf0DiNeta6tkn/IaT15UiGy4IxCFZX3y2tem+t59VSf3T8Upvra2e1
SRy0wnyelfHFTJEj1vh4kRV3zlGaeGbSeHMel0R00Agu+/ROb3iEnWLMfYICb7n5km75u5339R/9
rg0DVgHNeFqlQi5YCTcHT+hnJLumBaRlsYwRrUm0UCzSpaGjRIJBOrlhziC8/7U9J+WvYgJvklGf
7HRZPEuhPfH8HEiqSKM0aXZt/EOoZ7AyDo0p5b0rCjsWCia9x3nBscuGt0t7lD+kF2WkdYyPqCE4
NuwBcHdRArCaa9drn27RXvqEUvK2ti6a1ScniEaUujU16CYPChYHK0DcVKPcy9Fca+z8TbHcbAX5
FNmmnIFkvosoddFK4QEs4EnCQZns0IxJTZmt5VjFpRqyQPy5ZKNUFD4HOYEAvMmR0WKSz0bzKFXz
ATSA6zfl+cbBO+6RSXEtpfPZWcsHPFN3qk2bWSnFrZYVw2J501LnzcA1OOSQgF7fmGFeGWhKX4Gp
PFRwQSIbfhEvdUGNn6i+m7JgKsOoqaCfv0mZXfOx3kZDNL3JiKtLm8rDvJRPNeL/stadfexViGvU
9cynwCUuYAtQN/NGMGbxNJ24E7vAbZovb+noAyQfM29Rmhu3WiRfvdVXCNEQH8ZEE+0sDNEGRQY7
MJGfggzX1LXu7Ew4e6dR33I789WiPUtsAsh/aItR2XTGIg/FNoStGUUYdkHplmmPtKkUR9ddDzqh
iKEysyKujfB2onlxaE/e0Wp/h5QbdUFnEhFX/yNSDi8zGp8zFnFMA+OIc60hqaG4Nfk+qWlfRk9d
nso+/3Pj+LA6HCeTKGRkzOIpJQlrp3YsZrFRPSazh0hcU57wkYZz0m0R5rT5qaXxbSn9v1xHI5YV
NZaGsfWNBsJgHdO7olqEj7bqxVDTo47kfSe71owy19xZ0Tyu2X5SiQpR1nPmQjsgAEehoFF6XyIh
TJD9iQpnf2uR+qx2b0ufWVHb1Gcqvz8Zwzhs85T7MDPu1Hp67VsjWh1c4qV4RfBm7jvP3JsTdaJ5
qQWZPVMOBlndV+0bG+a2U84BHZCMjS4jdtVAwvV6FW0EbFdvReMQlhNLWIoXiVg+I6iQx+3sk1h1
i2zz1CfGfyt0cjcHDROL2lmmL70KXyXVg9rsJccBPUs+KeVdOhFOqOdYm2ZTh15aO6xhY32vecw+
ptKsh9EhIAF+D1UN0tysQfOa5I/opzXwk12j58k+7pXnHI9uobnEkVaIE3sya3pMH1PR3ZCN2OX8
MBaNTXaNB9FGca4xo+SwPYYjAiUeO6K9XJlKTlOJhA3j3eBckuxrQTHg4l83kqm7EKUPN0jHfYMP
P8/jg1kpj+Oifwwokv2Nk0IEgs7ANdSF5M3u1Im58Vec3PwiuCV3RtKg4GmmH7sr66NdjQ9aa4Kf
qV04ZcOBLoz0GXUSvfW460KCJ1NjVfxKIa/OXnCXLzSWbybqbbfoZ6EGpavyB6K28/OHkt7ysW2f
k2GOD8Wynh2bGm7g6MoHZPCBu1SfzJKMUSPzF2PABq0oN7XJLkyUd6oyxyd9TJHqLZHKBefE0MGe
oUUDimQv5yIDb2uO7qqiccKmrWpqSPqGgev5lpEF1PGFB/qMAMyr87t05lM3kfOHkmTVWIiOp49I
TRSwLzJTsUa5zIzzAvhVtgeB6FF4EDx23xTnDJV7UCQ6E+Qw77eEFDeeyY9aTH80koTLY/kcekbG
8TKRGrsCA6qNgOrPm32LUspvFtoMqwmDNESkOhI4t5LWnqX1GDogR6lNlhHTXeQWDI1ED9zMBv4x
Q7ZgTCeNsybMGbR8p3ynsPeImiqoKTjfGWJ4r4rlQ1XrcZc6ePzT4YvRRQuSonuAFEaM4P4YsXku
jLqIEiZDjeooj5wa3Wrflo52QEMhZyTxyrCt0tDp66tatneoydy7OlHCNtZ+24aglTbuMD9aWgxM
be0LlvVIiZtDn3OpILqRYfJfQM/mxF9tvXioRYM2ILYiHjblXnxhmsauRgxomICMscXYiGSXj1Ey
c2IkofSpUJG+ifFkO2UMpr5Sm0q4SUCaBE3LIMAW5gnuHLQyW71EpvwYmD5PipGodwa6VN5paL6Z
QokZ3dpuKORKiEGnh7Mu2jADsyH3IQHAXveOl4WgruTgEz7kLG4b5WV7lDP2n4ZJEb+ajqbK7BAu
SY+CeXvT7BOysQm5us2VIaA5QRgUJjvSUtxuX7jqrXPnaGyc39gwV6SCnTipSipOfQmQB4nt46Tj
SazsS45P62SU5ndBMtQF91zKN5lJZIr1DQ38ha+XBNHhfySdx3LkOhZEv4gRBAkabMtbqeTNhqGW
oXeg59fP4ZvNTMSY161Skbi4mXkSfIFX2uuk8XDJtSyv+0Fg3gZRtGJ7He8qDtDtiPa4PEj7yi0+
prKJj2ZnA11mf6TKzN5FRpKvhkRHe9vEuT5SwmF+pepq1sXj6GfjFtM3ptZGGLcCxPg5sayrXXUR
QhxBRTzgR+hG+rYQK7f47CD5sl5bYSw54gbCOR+/yAFXB94rPpzJPtlwmNai9f1NbKUKIgGoOknF
yZ7sNgLbdFeRIVs1FdudnAbaqaViIgi9r2iaf3WGrOm7L3WVsQOKuJuONaMxW+qnbLZ3mQF9T46s
r+ixIQ3QCHy247cB82GLA4bARZjcqzE5ypoVWt733baCxIJC2j01/lSvu/Gc4R/cgOb4MA3u1Gbx
MWpUMzlkiHB41BxUcheItJsTe5gZuiihGi/aTbpTUqav0eAla+HazrHmVpU+9Jn9KEaeNiXlt6uK
7jLoRB6i8aZ6ZMloZJmEaQ6nOn6nbe+qGwky1qhmnWznIv0uBFpSgTszCoJsj/vuFBXqo62QlI0A
KdkpuclPyDj4w7eVF/4NTrlDOHuZZpNguXVnTE+WOeAdjG2+e71db3oD9rtX3dtJax9FXlAUPb1D
pVjbJjveiZ96k0fOyWfcuQNFeaW6BENBPM3ryGfPlFMuP8/9N29Gd03bxs6DvZhm2BWrPC9W2s0g
sJEjmU1+beopI53P0mmiQsuN1qkkBpDM1NW4HLtrQw3rmPcZXzsXSje6SjGwsaFZrrHDbj047qe1
LGraWWyFwUWm7DkmC6l31TDuscG08dLRk7/0hiu2hTkkyNjiKitxrj02i1WboqDb/kb35iMX2AiZ
XG59w2yv9IddnWK5uZcoIbPTreCyUz3K81O0VDG3tXxGho02hWWREZTmk8tl/+AKAxehzM5mXn5O
YtBbCxtI3fszO4/hYvfhgrwiey47Ga8EGES0zeixSs1tAhdghVXJ4W98TmTsb/os/MYTvokKVuoh
YmIcPCchZ1xpiNcw7J84Idi+RfFH0cefhb+SFZK5HXQt4+dMAs1NvzQQMVBwtrONgMY1TCPtyMo8
ILYogiS9+YNb3S36QyCFv0HTQENO/1uPrpmD8W7grjAQa4M5J/vQLM/ipLfK0NPhW8Vs4+P4Pbfj
ZEcts/Wg+Z/zDiShJjNA6kV4wbVEWLmxLqA19HqcCU4ghWCnrJILF9DkAsoluTi+gSvOqJ7+60z4
718mwx9PXs942DjMOIPyzqlrcNrTSUhCpfr2xuwfj0Q6/2XpJ6XPeMBcDX6Bjj6CClu24TpPr1jy
1VrT3Ly21T2p0rOcRrh+s3nDyPJcDpNiZcl1B684bvBUt/xmnOboZLDHjYEQjv/pGnNxK1zr5nt4
ISQji5jrD9Waj0IXd+DEMLMnTzTkHCZE8F0SO8XG76ZDFJXD1hGYs+cuOBnojakzP4XzwoOcWwmk
L3AQTmbaTCbjDpjsk569ec8GBBVFbH3aDlcqqul/VRY/W8nUKoGOwfwuDhK8yVrNA/GA+VWEvkXY
rPor0mY8D2lCEVEAwa/NPiOwfyrtqntILwK9he/cKNUpr51xN/T6PSTw6WHjlMEbkgio9TojTSWO
MyfFhr6mAvxj96w1r0ypiAVHIV7NqqytZ2OKX7rZ6LaxnCgIXli+lTBKMoNo3m/CSAIYzV38JBGq
0fmA6Dj3ulqiSwkmTYb7XZe/141jrBncHYz4OENZpN5iluWmi31apB/EZqHghReDCMNqcrD/ygoc
/WLIXkSnQMMF0faPpxJ5Ugg6rtP92iNrNT9oy0dGkk/HCfwPIIczK3n7bQ4rkyJIPCxDCgsQ5YM6
bZbupUVsLDC/ipRSJsfWsB9Qn7kw449mPaDQw6hESCkChnPL62UJHQ3XTt8IleKfJkLMayvMIlJo
vXuf4PhdaXrCV8orzok3nlJ7sbG6r7XJFhAfI46nKORSnM2sSFqtN23C6mAq51ViV5Kegea7T5N3
SeRxVMRdw0ytu7Yf+adyJ4q5Ucow2FUuI4+Moz06Ps4IXR+obMgRg15t01WXid7OQWJxJX2GM8YK
xanrSSxbZvToSOvGfvx+rNTjEDQdhkzuLrEEyctHdymc3r5y48byRANkoBPcOInINz6+3aMKqBCT
d6k3ll9+bVzCLMezPPHpd6SUu5CggjTegh6hSfQoNthnrbUjhpd6+Qlc2BUHL4/upwzXWNTHT+0g
BmA2NBloI153hutv6CtnZiqMxxbfs/LEdCoH/rGxdKv9wLTipUyGcLfLY2NRfdeQo2BpvUza2cG3
C3/XhOK9c/P7KmAfWHrc1CLnVy7JAzN5c5IkO/Q+LoS+tPZJmMOTEoVa9RmKVdRKTBDzEf5Be0dJ
5QpP4N3ceNaGBlw8g2HxFYT53lo+9iwIr1moX92qidfkuT2OwRDPN4nMmlUfPMHqMnnWfZx0Dx1W
/K0cjK+05fPrWwyzisXFnIUV01xMxjUiDscs9tw1ExIQblS0vRLEc1w9VHXlrTy3fR+Lrt2N7q9F
N9V+7oOncGJRapnsMAR9RDEII65/1SYaw4krhfsU2zvYQkDjJx6rDnPVOoibV6/OH7O8cbbGdFED
dnM8sxxwpfyjY05AmjSddUKZ3tpR9S+4S6TGEt6TnLK7iegCsxpJnKA0KUUdzlMZ5Rc22zeMn+Z5
JCTQ2JEC6BXzosyAEnZY9fekEbaJihiCOArd3FSYBeRbokhmxzF+kkwVNAZivcNDMvUF1jeWb4Q4
jJ1m6ugWyIcO7+eAzASrq4lJGP0cpjiull/T09YOULXi3watO2oR3HJN08xz4FDqxckgFXJ6GM4G
37/wsY1yH7yR6a7isWsPEFg2FgVyfHPuA9/Y9Lm4Y4PJs1ca7HoGi50R1jzeCdEeJCZOQp18NWLe
6X6KjlmfvWZ++Ao5+W/0eP6Civ4YQXkVEPZi4w6Y/wDVvLhD+W2x7OwtypxsK4Z80+jPTnPYgJbr
13FYnzwbzc4d2D/6LSdK2rA9Vs4dVBIP7W6qzl7VnUNObCAqyUMnPX9FiBOL+rovyEE7SQR1yprO
zkx1Rajouigw20N3WHMOkLwZxviKGTDnd8fVkqhtdp5dkuRtd6n1tB8D+m2EUwxYBNKn2murXbPU
YdQBG2NS7d++M087Ufv6Utv70McBlv64fVIdfZdJPjXDd3NqSKkvrjA4MxkMTBYwkhEHSmRctDek
AZIpBlY+frPogOw43ZH9DY3cIi/DU2iaWP1r5sgwsC4xP9sZg0R0q/LnFDfDzi0siMpeTQlrDrI5
5BoeVl6w7lT2mLew58KeF14x1AXkPMCpeTI8sJIbzklXn0Z6tCHmsdrX5BpWXLlk+xz1GMcSuW9z
AtsUoOn1YIXmxmuDZw8byCZCqsczbb2jC8VXEWDugKzK2SlwtKTOX+HV4Un3QBJKgtSMT2wUcFr3
gNN3aUD/SeuymdYsJsPUDrZBbv0pawAINSOz5kMDwmJgxmFD32LrHNC14awkoXXLimqfw+Gd+3ja
dE1rrtpRJecyUM06iemoUwGVJgPMqy0tEe85BjKmGpNZgy5vYKrIOyLaJUymeH4F5x8pAj9Yqglj
bNH8CfmdSSnl8kwr05PEnkHrRCi49WeTkax2ITZ6mRUdYhBB3dNkmSOOQZSSjgg/DAw2qbZvcGdf
qrdzIlV4Kc8C3XRnK9y81N4Z2xLL4pbFp+Lmsk+yosUkqRbqWZ+tx7hRHH4+JDuIXm0RC+JoGY8q
3ueAPS1vhXLlNP3zNLYOBuixvlV2xvKrqpp1lrn0MCfFeCgT8idDgsYfV5gWKyIAq8yar3k+f1qy
ZV3h1xjJanGxsJvhYKJBQyt0gsQwiu3oNDYCNNzYtPavo0cmi3iVoErriM/IGRJWkdi6IfMMGzPO
15mJXhXSHbdNy4A1RQs+1LS5zOPf4wZuc4jPSNoZmvq27ez5EcM+R9pAPi4HKdtQM72rVfml8yan
Eq7f5TM/DQ2Q0LNrcmGtzJ8LvOfPgkZA0IkcwuT2XGX8ka/k+mrkm0qP1cb1GAQ7vztrW0Ybv+ec
cEeoJjYLjtVYZt65yf5ZzeeYmwDFLVK77HhnDuceYkKGmZcJ4STC1zYIU4gLMW83bNwYGHhmzMWb
lkmWnirjvwzYYPVT99G6GFziU1kjshURmxiKObc23cm8aMNT32ffVSai/fhuuPBCu5Db3/jkSBfn
vkeQCqsEGM+129TRpUh8CL8Vha2kXFmPBt3jnGIJcKIJiYJ0fjDlNszpzjo3Y2YcOP3KDSZ1QjVq
eq9doQ7A+sEpKbA3BrQtOT70cfiUGyV1AzEVTL++l4w3imagydX3vD4RAgVTN8HxAujZtktfc8xe
KnHcg9YAJfsmP1fsl9elHpydk+Clc2dnRFADoJDKD5rwegIp+cNEXOTYDubZa/3qLhumiy2SW48F
o15IlEbobXzcphgj3elC1pJHHbGHNWhrBwcr5O3EnEMMni/K2J8YqPDghafWtsMPm3C6Emmznpo4
PIA8IcBtgulhCFoRwCQ1mHCB9kdAUb4r186YvmDFdjeZBQwhk/YhTKuDZ8hbL9PnMsYZYegZr4lN
/NaPFaFXTfAOVyzq8KptJhpdsudxMOcTRZugPLz5VIn+LWTGeZhH/ga4LLBhdFzi4pIz2MzbhUnf
H5aXy1SVL5aMrVtltNZtliDNwoJJv+upZyXvTNSRe0/FKKM6MMFhCfanbVEOFKLG6D4OM6StXF/5
wSKyUsLC2D882TOTlBX+5vb0VXWgAXXZnl2nUOeqE1/wqO4Js/XXoIAuSQXFfuSJC2zeXnWXbUsl
wPY+1EVdr6cudXYUjfRLJK8rBl5A2Kq8Fpe6Z7xVXx6xikNX52xBUZ8y5u8daUEyDD4JYukNB0+U
xbrL7WHH7ZPzM2L538/ec9wQCadlvNl4gXmwl+r5oreJhZXt2hshpbO4Wvl+1L27yfDayuiW2eoh
T/sXH3ygVeo3lCSaaM1Xu7TxDdjC3UaJe0vqdF8oIJHlknQ2eUDS1Pjr/OmSR8pczzZvbtZDuyVg
dgWzuLbShTvPbk03GwJ7rCuzxTvOCmDLnwYapvjgur8lC45LOsSw6osAlZ5Oj7pIqZpsXmYREzVr
y7ukdLi4ROV7pGyugeGJhbCxc4L00Wp5mMpOPNsBtbC00aDBObF5zkVwtig3CMbEXXt1W210J28A
pYzVYLi/rIR+Rp+MT+xR7aW182nbsHLHsiwJsRnRcTR+wNwRvA0kD4Q32dusta11LAjWxaG3bf1F
310yoq7NTTmo+mmTI1pxijFQFn1knhDfcMN4ZH9KMjVOY5oH3aW3XpnsfZQDWD9XGIggLZMhSzH4
GUTTEEQBO9jkvDID3nM2rAgCY6r2IppOSWL7RX7ibnWTSpLUM50/PcphnavxDlblPckhG8tC6u6i
1H72sYhx68KRgjnjSTUGrzO8uGlbWG+4whBcppbLS4I+Wk4fY8IXqMxkcKdFvpVJMCzfrpubuuaW
jS2adY1e28+UunnRtEbV/IRG+WTHs4dTQjwVkBJY+8X/AjuxNn3rWLv5auJgwLgZo9y4aA7Z/GjI
ydsUufETJOwzQAOrY6vzcxzHly7tUSCmft4E3TvxHMwNbtSude4hQWDvW3kAuzaR5x7taiYYlH35
+fiTtDMpsbmf95rgQW0/tn4vyLFhqxEj/0EF9mUgtoDp3aX+RWV3c+0/y3g8Q9DB2gopdqVm+6gT
lxtWuPhn63DEYIzkBWsBm63vvjoGQt5JmDHzbKJOMaIqXs84J/Jf8fHoGe6r324caF/rGVPmjqTT
uplGlm/xPye3eW55dcNJb5AEW3U0M/BmhFSmGHE7zar4VpCF58uCWchKXuTyjI1QprhwwVAR3TXz
OkU1jc02ToidpSawi4j9amrOVWr1a6std6TBorX7ZqHp8B+Or2ZXZUcdh9uqtdCfwAfuW02KLR1/
XVL95IK74Zy3aKxkZbF68WEZ5snIwxhG1XAJvyXBzA3N1wN+Iw69ZX/Agr4jO+XIkNho95UUoCli
EjjGyHBgLmleVrzrfpBncIyshzMofjOUxIBcEzM+IZCBeYIYWLgeic4xz8VHy2GzIg3Y3HU4E31p
4I4TLqOSotviKIbNXeToTx6ls534zLgxP6aD/WAO5snHzpgAzq9cg8BDIrg1sTbxaju7Wr46l0Xd
n0KYp7sy97/jq+YrcYlLTGlt0XYb1y3sfV+/zXT81dJZzuNrWEbhXqrFYl6UX51lZ/vYVhjR5CVU
06Xx0ZkWp45Onog33VkxrInSGc1dCcz+JDxWFbV6VaNdEV8swqOgAZFznQVU+yBgJcwtzrOA07gJ
02jrOM1uEk27Dz1/JmSX5ssthCvHRDSYSAXD9a+hTULkwfgzTvnjEC01PSK+xubMJ8vzQHQR6BaK
yNrMAq7eBJr4dH7skVE0zgCaYkbnjJD3FJ+kzIdDd/BdpqMa3WJV+MZdN73j+XBvIjeBBHLHpDAA
+WXsEjClhDCg2aPg5spl6Go7gsLDvpvYR05Evck8V9ussoFzZsWwKVr4Kp0RneQY/htHIkWQHwGz
KHHjsvYHoY9YdzQ8pcF9Vo7wg8MkQe2p4OqKiQz3tE3BYSzCPYKPK87NEFlrF5QCLjEUqZY4Fk6U
yba/hOaRTZH2VDSHlD2y8cHPdAsvbpNMm3pmsUk1W8p3vDxOA5mDju1yuWRQ29o1V3nKFnsRcyAK
yA+qPD4GFrCJjbwUnxzQk1v8QPU6Bq61xTfCSwhh3wvjWytNBrUYq2bR96DIXZtoNRAI8sKr3qM0
ZCxj4vLJk8oGwXjBIe6wj+2Gyd2SeoY8b1h7n3VdXogA07L1qmQY3Re+xkDDQZLp2dk2I5/GUHvq
AIpZCT6eIiBXq0vnYWKdgUxHcqZgENa01Xg11RWTHH6ogqFBUs/4USd2FKnZRK9RPrxH4NX7qE7Q
i+lEgRNCdN6uKPtpAnBO9zKwhl0H7O4ZS+0GFOJfjhAAWlsBAEE7xFv6YzeJfxj9EtFH55yXQWSj
eDnmxp55dGH335ocnnpbcy3y+VNgUe90G751cb+khNFjihJqb5Iaa0E54aFSFmCIwqlQ2dutsPpo
Z4iAQsO0vJaW929ARL8DjXeqdHP2bJN15JiR9xnvSczG+2TEJUdSi/qWFk9c0PgrUgm9W5O7dB5Z
SNPikiE5SWLJGxOldhUISzLQGv5OwkReq4ld3DyZzbposBeMVLreVQ0+Uj3X+oiuB18JYUDiEQDY
yqWOW42rqE4KLGsbNt2dR+6DtoOS6Cf0sPM0J1vHxE4mh6Tbe+zoQal4j6Ul1vnRI/DKkmfBEYj+
DA+72VUF/ZeLvTCznd85ZM+YYe9sZ72QgIhglSZfJ3jwdHOYQ3auM763UWT+hq0gRiwkA36W/KP7
A+xKj5qgHGKvDiMWLJEPhvPxWnJmAtp/bVr5a/YDr898fGIqj0659+bY6qYd1NbYa4rtQF1OoL4i
KoI2oT2rvSnH3zrvH1qjqfZ0r4YY4KdbFEz/VOn1h7b12GmbfLJ25B0d4GYE6J6XfzchLFY2xHaV
0NLi54CZ6Evgh2ixMQocbPQvEt/FB5+QzNFz8D634U5aNCfUZuFubCfcRM7o8b0bQfwH1LnwWxyr
jNsT3VQrn0MLr9GfLs1kbffFd0mcr1XWLkj85hJNLr6kARL8rNOWfyJ4JT98zPHV0q9H3REI+HVT
5Wxo7RS/Qx68euanXso67FYsK3WttpO13E9BQ3Hw4JWjSBM21syO3LX2Gv4EN05QRkF5r9DuU8cn
0ZKnT2Y749hqDmNoJHu7YZJ0mL8RUzBsAIjPyyt/QcDj/0+Fv5sevnV8lf467aNT0OG6Uxpgx9yw
8QvoKqCw4zqY9oPlOkspk8Hr2E0/4qK7GT70ImAK0wrOtnEQxSUZuEVkvIxx3Rj/JqytaOUTtCGf
B02MUbCDDXtVpaFYpZlIYUNztG1dXGITB22Z1y7hg55fg5+1/N35dRWkCXZluM81G2hpm+IbespG
ZH9Vpe4nW352JURhSIijZ5zrBLhg3TnBsa2G4lpnUFkHWe3HCsev12AGH+g9Ovh0SKWeT3I2FX8O
qMadGJuF9Wj411QTVIWqvbOd5jrZltxZc4swT8SJgx/jDGNhoJylq8LpTl1XPeGY4ccNqGRyMei+
NeLWJlz6SRKdbRfDNd/rnRN55osx4OosSCFNg18dhmng/1ElxqPSr2XsXHJa5LaFMVNnm2UkW5pP
orb3oUniMFQcRDNqCtkz99iQzNH4DbyYziUzjr+MjNB474QYDPsWKxTXiIMlf1vN4ga3U/JUtMZv
oRYEtyfSTducOxCa2yCGMWh5ZHCW09kIzy0WQC9XnCfu4O/Y9P9krtI7ODjmptZ8CqHbnmmo6s/J
8NKWGCZU/0iMr9waNSkyJP+dGwE3NZOL22vjxKN94DAHy+niWiK8pAuwAr0Xj9wWmvs0sYe97HgD
yISkFo5VWoY0GOmF5zGxjtM+sVls18UeJeg1KK1/3C3SG945/If2ueeWBBINaY8U7qF1ZmIwbncG
Ke2swsoYQPVgMDIaJhfJ+nVTuM1epshycZrftR17F98iHkDFO6d4xJ8BJzxtciaxOtxxL8E4n0KO
ouPTOREN4fA7A1bOd4D3iIxl+GnShiOxMs2TRpIU0gr2pPKss3xjvxyuhGKf7E3m04jkdBqb7FbP
yJcAvii3GZj0o8SgJb0sniKUXr7cWHnyhq8t96tzUgp9HHt+gyZU0UuqBCGcwfs2BVeSwSdQMcPB
W+UM+Lcxi9i8W9UbSE9AB+lMoh9C0FEkQ8W3GqRlFmmDhs74VAudEw9wFNq5zZKp9sJ9ZzcgOSOs
wZVKmMrZ9FHchol4gPGYls46NjzauabyWRsKvKxdkbeX3jMzciaFd66M6UAdAZ/OSUrL20WKjC8U
LkSPrvD3pSRZHEda7+rlDkF2a50IUd2G8iPu2USSPhgPIwVepU8neKR4N9Exl++p8YpuhfGkrb2T
heE7/X4E8rPpldrI6JCU06NRkKjKJpSTbiQToKfsP9sUJjmWpxufmCSxC+8v7hxKRKBSryX/ezp/
sg0hAxzNrFRTKGUXVZobVaUPKFnXNniyolA8mSONfhQjHbtQlBu7soJ7b/5MxvoeN/yLnPxyyxfm
yw6Vx7eHYcV+rch73mxUlqUsd+M1idjXVT6Q/56PhgOwmk+uWnkyx1jeJ5s+8LwNMDoYsihp8Uz+
JsTJq1+puvBXlpPcZE8NkgUgyO89g+1XZZzidzozcONjXdyKEjB+eBpaBq+ZMYqgGMQuC6i9W5HP
5wnKMTWwOJom7GIeSR4LDXXV2j7XAVWPdxZbEsspnn3ntWK4Pgam268LA19lNEs6iXKgBVSBs8kA
FhFjzggC9ksufj8b37POMWO1uUs8nkp1sp4DUwy5N6ZLnCmxhdoKmBRGubWENw4Df7Sf+rzM5omX
QVGAl6hnHEfbshofCzt+dDDCrlkS4xnR1R4+3xshuC+ojJiozXElIxbDkB2fMGKSLg6nH56hmYau
Y1XYG4H1e02oAhQya3i+ZgUb2+7i4LnCpHlJspFmBMdK1nyL7qcu/GikfnDK4Gim8ivrVcnoz/KG
ijQOszY9qbXiyKpLyGxjyDandIzLSPMU9UHxsVKKqKWt8PGFb4aVyEs92md39L7QWOqNq/193Bfs
l5DhhHwrE8yXVlkCcbPApRZJzarFT5zryHasiMxyn3tgr6WHVVKxgZkDmh2vreH99RURAziE7aaZ
54fIxnmk9Y8FJ6x1cLl1zgBjgfjcCi8wWemChV/8o2yci1rReFibiMUmBU5m/JUpaGHUSmLj7uBA
Qa3oIKHsdJf82llwr5IC0yeZEhY+03CysBGvR5Gfg6m5QA99axPsaWYvesTveB/NwYMvjPratPfZ
1MtNJfhncDs/8JfgB/CapwC3yC6I6/dihr1oNezKfUs9OnXNjoLiIQ6ZLRcHderLtz5vPPwFEXwN
2yCtg7d1MtpzH6t/ADwMcNR0ag3NOVu+782MzkiS9M/ODCaFwXQ3SYCrxHHmcls4bFNZyeui+0a5
XlZOGceUKF5dvp+exGCVtztaR/dlx5fBKwfUVB0+SPh+OExI3CwvKb7jFr2V4jfJHQZwMuHBtiEB
jgXXO86p/RbXJhwxwANz0zJKtbz1Euiq0DKr82zMgtAo2xnTd1g+Taojv7aMCj4MvOiv6NKH1lf3
MJjrYxHnz7rQ9havOS9hneDZAnNTTMmX5/Z3/dCne0SuX3te8nf1OzXr1q5RNekGqBtuHTzElbET
ZfWc1YbeRRrzkXZdJuHosy58oFaoR7yt2YzUDGO+64frJmjvkGKyIxmPVR436T5wnLtqhChDQ/dd
PeuvMPpsYplt9OhIdpTVPnHYBYcCUWfQz+xOkQ0hF9I/6f+4JXthj1c2DzKbbp4W4Ld8L1W8UMOq
Xm+5zBCxgLeAGn6D/C/2w2xgtuQSThsyA9yOLnOxRjMEl1ZvdN2+khrNTiRkhxi3cp2ETzS4nawR
pbKoAIwB8ShWVpe7KEUd3VDuaSDnNiVk8jKPaAXBP1jlxsfY8HmMaMirqgUWOWWQxCyZ/UoxP6bs
95DCtqNNDpWZ435KP/pWfpXN8Aq4gQkevNLsXHRRXWveLPi5o8esDl9Y73OzCKx9M5fhlt0i7ES/
AJXF3tTrz6FQlDKS5KeLxc4SzsqtnGT5zw6v1ZhvMzRNt4vQSHAJYfN8FmFeIiPxa/JEe8kdeTe5
WMVcGa2N8nfKEjqiTJfewIiJZpiPLof5YzKIAxPYAS+LQLICZ+hOsthKSLLyOi1i4JyWNHfk6UdR
jZt2apOdh52fgxFcVapOQxCf0oI5Px4f8tHnwidJ8YUN0TYp5XBswienn1/JFq+FT1kPk5DDO6w7
yIbsOE8xjlEx7UqJDc8y26e4tJ/Y+P4i0d2zfvvHp/HjWr+MK7TauizMjYPLVixXwAcGvOKlqGLO
eTzxvYKaNsXNPo4d8jMpvkGsl3eulb0o+u4QO0uArwWhJXjykialKMOkzFngKT557HMgJevyoV0K
R2vHYs8XkzC1RPzOlwRGDAnJ7t0xYeVFqL7ohvnOnkxuHOdkTF9lL3AJQmB0e+uhRCIzLKDfsa4f
pqnYClJ6mUUExdMpI4S+VB32rX7Q715FeyVB+7556BqEXf8Rv7W1zcfxriYT4UbqksxZtYFJ/jc7
vHDb6YWaunA1KB5B9llkUyJ9F5vw+xii9nEBTVoG+pybwR7m4J3R2cCDVPjdW9ZjiKnYoiOHdyma
rpuD46w96C9FfBhLPCjFLEswC6HJ/tam0TMnwKaaakcy836K++9Rw+ltzBY2imNRIdNSMoJZkbf/
dM/4YD6Y4bD1mQxW1UwrQQjVVSuezYnVdjFwboChW8eF8d241YOk9xIhZKU7xFuh5Hme9Hs1JNm6
kECbS9lyujXfui2WUZPdYczDszx1k5me+q59C3maVh0qwEgNg07lQzfn57bEbdy71mWerXjvQnnY
YHI+23Zl75sah+IHdgJQbN6joZsHui2J/MhHy8vParhCD6NyRIqJa7n50ceMwrX4AOZy7gQpIF1M
B38a78ith+vEoa/S5Dbj1eqnsVCEO9N5bXEkB2b9UjZg5X3sdLQq+QwLLP5nEiRb42p24LIMGeKF
cOZPmr9WTrnco1P7x5L5CzjFlJ0jouQvW6oF8dril+YZZex4IVGQkuC1HOATdA80N1dEuCaDX7y4
91iH4FOlVbUL6AKDFEjxuqJYCuHzYnr+v94PePLLmLm4zr4pGZZ8L3mrmktbVk30gfgRtD5WkrDb
+/e2jD5JSV3CYaT9ywP9kBiYIX3uYZHFfoYUOs1vWGmjRi/4E4BqtOzAqNLxB0PFKrbN76TFX9UJ
65hnxg0n19VMTGg7Hid/HH92vMs9JzI2vjJ5YPCMkT0sU29nLDUEVkLopyj5/Rj/wNBge+JVB4Kd
FloVCXuTCAo+dRyJVWDm5klayS2V0IEqv7/qkTODopB7ix0HoU5AEoXa6cbxDmZK1d0UvY0TILXB
7T7TiLFa8dgYQ88eErGX66CpllPOUs+Rjw9CxdEJvHqzzm94IstNbQZ/QwtPqoKympMIOqp+ei1d
87U2MwxUGpwu/LihRoRNneS7lOHe7VpjmyfsaW2LN4QZMd+1QEDJKn1SUEX82V6sGYVmkduL82T+
BmHl40BNr5EPOVLPH+kC/VQenXrKBAuDXLcZIvtYwYJdx/0S2s6jV2zdaD9E2nrbJlRYlZ+qyf/i
mbGiY6olgUABrni3R84G3qrceeriJ5mD+yoM72s7sg9yNg+zhQuBcjhzgyXOXxeBieOwxxe54Wb6
P8bOZLlxJc3Sr3It1o0sDI6prG4uJM4zNSs2MIWkwAy4Ywaevj/wZmdaVpmV9QYmkgoFJZKA+/nP
+Q6j/8g7RnXyDZSDJ9MvPBkTyKhaj9OTyvag3pq8/egSGLh9pL/H02tJQdN9GnDisjB+3I3FgN22
TIDQ6LjyM//bCEtcK5xAVcfrkUQVbniNfLUZ/GpsAxXPG4w9Fs/liOdwgQ2AJKIuO94GaymcZ5ca
HbNDZdM95pW479mkkVmKR9r/TN2j3imIz573U3NidepBKBmMbE09qEgm1Bpz/0tQJs5db1HMkquv
qDfYkg/zzhgr1sharhPaOptKn6pMV+c9L0gMU1V0n6mhXJg9ZZGAld+k13z6dtRwYWfBN7V0XJbT
k0fy8b42aE1Ejp6L9Bh8Mud/1ZPB4llzFTX0hpx+0u17S0FPTijXYekMcy00fudWuSlKS9KJq1Gv
0Mab3CGSD0kNY/8IQHIMYYkNtn9wM9u8VCO0NWcisJqQTdFq59BjQNl6VUprenYZLaO+FBlRnhJT
jm4y3WqgYXZNonaVC9waQkmh+1BxSiKuQRDuQe9POxIdn4p8TB2ndB1rpX3UIZq5FYpBCQQKCYkd
k2ZQQEVhUA2TgAollppgWpf1zLoddGWtRpNxs4F+sHJTbSE1+lqSDlegqztfLnHgBc3NFq9t4uOA
YWnXGtG+JHOhtOmZ9Ut5GL3vCDQ948v+rU8Cen113KXxWKxjLNeC1SWRDlYZVLRzkYtm/UAS0bK9
9oWWxBO4xW3S2I9skHXm+kiQQby3XVEuhZB4v7/7duJUJhM4rIRjItDfS+ERRehr57mQRPPwq106
kEOc663HOHWIlRRNsGQiA6CsD67tgIrISIh/Pz3Kxv4GYx4unbe4EIBAtfQQWVzDU2zni1zjRF8l
MShOugz4b8BlGNR+Z7H27ZE9CJ2ALD0FaBnFZ0P1uwZevDCjr7l9gJMd/eHiQRctcVOVxBto5ACQ
8GeKvPpV5ky3CHT0d0nhtwQXbFglavrmMwhRg/M78hdvyDlFF3mlWHeYd4VOUV/eN79bfwwPSey/
6qnNztC/B3hwp0HKPbuFe49oYz5okC68AZNTEjkPmWQQ1tIh1MTPyuf1Rox5CgxS5umQrzMvozo7
i4/oBgHkNhqVBMP5yXDvGcn8TONh3Pt5RI1VO29aN6lJvjnlY2ZZOo5y13CXpRtsDK/aO5LYoZVz
ItMQl/uo/LJDfS47I2hc8Fk9F9+y6axLr7/OhJQ9pqe9zK2XKSUqGjoW4VlvhzfunbH9uKZCST9o
3dnqjfqkNVGw6UsY8nXksD7t7H4vCHC9DL6Pf++9LrrqeaLT807V2MMj5lGFUWhnb7DjB/i5j3U5
+TsEeif25UWP8TBZxpju4YAdLL/4FmKK3lNOopIsyDe+pRNNijD+XOM5S2N30YQlUCncM/tcJc7S
sZz8xY3q90oDnQwp5eCnWvhg+pTAarpad+lwnvRs+ASCvQviW3kL0xTYV8zEc0JveW47u8KxTX7N
dOs6/fhVpROzEul8hKH6CoNrmDrQN8EZX2+H2mYnZEMC3bpw4IHLxy9zk5iVy5GxXsylrvXfXKu2
WDYzpq/mpGQWvXhwlhHqlHMSfs00cADe4yrD3zsoGHwWG2c5Ra570m3XWsVi2JXjZyFJjVKM7h9B
D7ZX1gvf1OHJn7iALOL0dMsNykXPs1vtxfAhlqTCpgNsPNZTl6xQi9TFh/xHMIRaLBsRFY3dmT+x
5G21TrxhUyrPsobS0YeaWLGaw+PtHFTmlk8ZbqYjHY4fns0QNJHdPu+YhplTfkmo/Dk3dVvgXNKf
SuDHWzsW744o3SMOOPdYzQdhMkWXjTBO+CzqkQ+WrvG3bqjYe8ocArUszqwt+6jAC8afNKqxhDGh
+xhRt4kH0vzJ1I8/fdzVZTtka30c8Qj1XnhMSNgcQSSxtKOabQE8IeBKNFUApO0H4l/xA7PA6CF1
J+a7OQahtDejh3w+AG5jy5Ug9Gqao0GmTjk/cX1fhSw1l1Hq5k+dGoiRJvZGBEBJgFvUWKyzeotn
e7xahAWuRJDYk2w7IA/P9eRj32RQtLw92/n+XpX/uD+d7x8Jxj2kzExZPffBxdazYlfqxdfQZsHl
doBlRc6NmaoEMErE2O7WoVXpZ9Eof9dogHtqwx8xOAMN1CJtPOtRfu27TH6OXHegKa4mqIa0XAz5
k+NSC+4OEc4PZh9PEdnsNWD5ZHG7ycrc2WduCqzFbelRH/Nqw1nNp3bcWSZDLJ/xIGdHS9FXqgcM
6GROsrcNtN+EimMagPzs2a6pgaOoMtwGtsyfkXIwUutVsr49qvLyGeVVnKYi7q+9j3FTQ5jXguok
Ta979Fv/yPjtoTbzTtzjb9KGFlRBq8b7yCUl0qpE29dtbKyzzl2IetpXwvzUGBHfjyJRR+Jm1b4o
URZ8n8+GyAN33RsjZrSeX57T6L03+cbs3ivZfec2WUKcUsFo5hetywmgl7RN66I71FXwNDjYfuUA
czCxAvmLNpZjg8RiVBGBZeLe6ZXEpLPwnaq9pA0W+8YtzSP2p3KDrpvsCaiBZbdS1vMKJhSbMfIN
wEDu7ap5z5M6+tla3WuKdfqDYtB8VoXVNXfwFNuO9+Y57GhvBylm63w4kBeXoMYa39Gx088SeuOG
T33X6mdMFvclc6mg9YkSTTO1bf6q7xgpEP4DwSS091FzI8xDWXMs6f3oZIEzZKKIbsxkt8vJ4N15
rYNRpJ28Hdibla6N/QoDlLpUKbYcklDer5gVH74852uMUW4KO5SPRHz6Ne4F2pSiMNm6MkJf0e32
KrJEXEJtk6RZdwU+0l3TbJrOeiXubo/f7hfA6U5yZHHj51gmfPmK2zt/bEGSiy7Dmip7LlNS/637
bfDq21O+HiP4UXoyD3bp18xp5bgf/MpZWr7bHMbG3vTMF+5NON7bJKNOEwg1bPsPr43A7jM83kqK
cJ+NpmIOrtSHJGVz72KMhiqO7CfD6ZA4JYbSjjWNsnzwq8N0BlcJ/eGX5Wfq0YvRkxvP7FkDClCO
BCXXxuvtDmEFassPSiEVU1Zj6OFmylP31MBdzUccREWg2jVe+hRvANS6oQl+Wr1LnYtW6+9ply+a
0hpfNKGH+5ELMtTEYHrHycZSTKNX2xTAgCCAMxydH4itKmdjoeI9iwaJT0jAQFI+fswWpXuYZkdD
g88zmKLzrCHQ0VceqL2g1eV2V5qM2yEtYdGm1YL4PpRuwxPXevrsU6ywnTTK5yiH7m01pro0DQbB
OPHcXdUQ3Yxzx0TOKaw3jVJms+61p2GuSNJIZFF8y8bDUFr5oTT11IaF/9hkU78DUL6YyqLZpQoO
WziF9jtb/59J5+PYziyuZ1ycLrGd/HLGoscak+fMsrS1WSr7JRRhfzR7GCxdM5wqqFgouHP/H/oM
5iC3/vATqFqsatSFkE4Iis3ON+7koxXizQJJ4DQXmD0LlAsAn84qlo6HUdF+tTGKHzDjB5eJGApD
Xgw9tuZf8NLR/Oy0HsbOxts3pKXXlNI+kXJmdzYfmvmgSoPIUBy8992uV+xMndDa62gyR+iZSB11
/Uq+JL/giKGpRWC7rppUu8iebaPTEplIrU67UDfXkm3BIoQg9ytLNJJLih23r+oeYLxFJKNIw/sC
mJGcLMDnxTgux5oB4oToucH38to1nbdWZQ7C3vF+V9Ksfxlj8psiBLr66hqOaktTgqr0/sU23wpS
jespEG/+RENTV+jW/ZBz3kAVFLvbV6V25RfAneuADxxjGmdsqhKNsGk+c4fPqB531rNyEmLxujfn
j0zoA3mjbSOT/XYeTLg57BbiiR3uZj4ycVlQnvJXGYaz2CrCY0vR6l7GBA18FV6dpteOzsRbb+zM
ddExni5N+8m3vWFj0KC1Bu723Pe7UHjJi6iPk02SsQhNFiyqO7nFRAmi0uD3psCfFHuP/e0A9os1
ZNzJZWSXa1vvqisJGLUM7Z70HHjPa+GccnDNlwpqgUty9NC200IEcnqkmgOH6VCUOxKp+WvlDk94
dogvsO0dScnffhoTAw3th1yt4eX7slP3JvA62K/vGZm3hwD+yE6mJdtlxperQtNGthUJlMz5UPAj
lnWODxg/SLqFKLS8DS4o3EDUxFpwZ/m2OOID99dDRIESNXX1Cas1GzJT7PJI1YfYh8vZmbFE+der
S6UJwkLmTAC0XMwXvvao6MhZ2CmBoUDRH1b2vzwwWJuetdk6HFvqO6zoOZ2wpetmrda5E2ImDKSz
b2GX5Iapb2tHY4BhRqPa94LJZtoTEjUq/vgA4QgpZYFYhXVQrnox46ht0zsYvXW043YEJ4rrpGlU
wGlDJlfcGEsTPIuF5KxlG1abOLAyvOS5mb2B/iClNnnf0F93qpimA5Pkq+Wa9b5oOa1mALhWmT5u
60CU94beCtygoX/Psv7CZ47cXiXJIIaluMY1VrIpIIynaVoPVD4KiIhFxpb+TouYlC3eeiYylGlL
mmbSS1i7BLvKkBwXEVfjQLdiB0E3o7vbZJQqqBVdJMoBsl5xoRmIxwHtUbh/9M5hZyjzVc6S4gFJ
ByXWzg8dholIVMEq5Gr6FlXP0ZTq+0k1uIB0IE0JaLWnxDIXuAO1n2HfFEtfWRRttcO7kBowqcrf
UOuorSONTgRD0aIqSv/SS8jyIgf/LRj9cEUsv3Tspds+yI41p6qNwwVhW0+kwtJ8Xhg0PTDEGm5k
pQuxnpSjVj5bBKyLnjzQXf8qBRkS05AUYwXWz8FraY11u3xrTmb36DVufzVdUg6t6h5L3UoP7thf
SjMWu1YfAmzKRPrwM5ugitXYHpL5gG2H4mVWB73f0hDohcxQ0whrpT31B8AigAck5hZ2kmxOVezT
7oSmeFsp0+EMNCuEghZ4ffvQ6+JdD7WQPQ4NMY2JEFuUslny1iQFVSnWuMIE2sYU/Q4LPQVDcNgf
G07lF8ZwQAvLNROj9I1WCywUFjVYoXphgErtZdw6dw1Af4w3vEOL8TEve7aAgA23dmXgbmqDj15N
+rvV0snE+dW+alE8L3PIIqnaewFwjiHcs+q3setSqkdUw+TE+cy9Eny5Nu5piCxOmu2fvdQ1txPO
txNMqo5Y3uTisHaNRapBZK/5nLDPLZwnvXJBegZ1SgUEloHEE/CkHZswWOA759n8w0k/OZt5zZiq
1q/4ifXrQDcIiNGfRbRNnKmFwahC75TOB2I7IGaKZt0WFvU5IT22TdOQG/FCLGPeN/4s/8GPw9ME
9eYtHUSLkOE0q5FczVMMuyIataut2fIpLm21yz19Nk1YB5X0Pymbd57cIpkeBkLPxHidJzTr6Gp0
Lhci0+HSZAJ3sLBHYVayXgZU54x22yLRnvyOAV4ax4yKufQ8mwHnR2EYGadcGZ5F5e+E34g1Mre/
qAuRAWFAUyCtPteYuN8AlwtsLY61d0X2xR62f49G8bsox5NXifotEP2h6eX45ZrxK/O84sWWRrJK
7TDZu1x0T1PG2xIy+orr+5L0qPHAafZXqAvtSY/q/tTGxfPtlheb8mqlG6cEuO76/Wcmms9E+t46
JHu4CKqAK4TeEChxWJe4uHl2TuluAy4v+JqwwgXpF1D5xEyLC111IdY3IhMOY4CjmA82OY9l4Bi4
oHo8z5FJQASzTLihvIokTdRFx7F4I+6Tn7gQ0jjlx0cEAgN3MQpaQTMG52zacvQ87CGSV4p0PJ4S
EKDTz8qK7otef07CIvjEAbJiY96/e143gCHVtDUAZPYCZbevpe4c/MzinYnZZCFj9jvSG7VzwUY9
S2R7iokrhMQ6NrSfDOhQ9slb+wS1foX+sJ10DRtAUPzWiJL8nuOLCXbTzPWGa9BhyNONwv3ZVfm2
yugOzeklkIXXbVnRYEB2w11Z6c6+QhiLgFpeJ8MgUAosDexkiSNuPtC4acJnGzCp1dkUXcowWqbU
ujIEei8cumoNmbUbGRHpMGSgreiJwvWvd48MXedxiPdS9o3aZ5Op9sl86AfYJ0WdtMvBz+tjyJx/
wKmKf5UZmhHUI5e+yN53XrWC2EQdZg0Ts6nHnae5w+uIxL2rbTrz3Ir2nBS/MjYK84IA2iy9hHda
VLMQRq1u9zbL6b2av7LyStsOuCNK+tcXtANSVKM+p7QoLk42FpfbV4OpM8ImZrCdBH8UVuFc0Gmt
k3mY7ExfjA+SCxOu+sx8NIVPfENwfx/VXy20Mqdv3Q9VztSTuGvfY5/WgXwq09egBk1Uc7p+Ei1m
awTeL4NBxdooqui5JZbE/roMDhIi7LOqIHmykQzIu7EuiMvWXhCrrNct5IoRuf1VdfGmhiX5Tb76
UVVISNIazAu2k7EW3qc2sAYoVMnv5fisqUxfrdr0VaW+uygTiodSX0tP2AzSE+Bb4vkj/D+P5faS
E1hcUxraN9OZ7uMeqWjcDKkEWo09nOE2l1U8pczUcJlalmM/8JqrVZzHPXsmLltN1VnHcZ5c1WFs
bonyM8JKi9cCNjFv4pkDkqn8NbPDdukL/SmoeDqsKeLHWOjRY+X44IEUmXxltps6Fa+W6RUk5E37
MFi8lRUFZJXMf0NvGF6HhswfXGVEJmrosOKiQha+LJ56y36w6qygRTRWy1sa22dOcsLNTxatmrx1
OjHbKlqQJF6vP4q506cv/eIwDCmahMOu2qaJfsoSA3UZwdcmgZp3g0kJfOkd9IqWM7rNGCDGNFUR
PqvPMi4RH5sseu9LasEruApb3dP1g9eSbNXYQRQNA2vXxl3OpxIVO9RLxF3RhHu4O2XyOjr+Zz0N
ElVO0XYF3PFCXZpclm0Gbcd7G0u9vHrFUqtCwbkMYsrtnopcGzFc2AE+C7XoJYTlsWFkGK3z3Cj3
rSsfdCvPTwa8113jjNu0lszb1jqLrIc2ZqI9NJqBQ0wmK7+Z1H1eiY3DBv8ZEU/tbHrU7tH7PDwO
nraxuqDbWUpRdGVA42k0Rx1MJIMDqwN1GKgAXrkWu9Z/3ceb5jWGNf+ojVCsK8QlSA7DkRYjLNTA
rNk92sEaK721N73kGT6Fc7wdMuWj1ZuE2KkscI4DmXfqgO3x7vYoaUAHYqFerDWanO5gVQBuFk12
VVB3r0M5QcGY4zxBLr9KVI79vw5qvhm3/poRrHlS2UiTL1e9Rkeb7NyvkhnyuSaCdHbTLD3UZoKI
6vqriBLyvaaZLJLFIy5q/gIABqYuNA5T0v+1Gen7pDh0ufXJJ7m8KEPixzas8JdB1zAlJ7shCdNP
8B4kC2Vw3/ua3AI6SRMWrtAfaN3xp0WnjPqZYAZuQAZ2ZPj06F3kqCI07bxAkIQREWETIQAsd4UW
qXVkkdgr5mBFGOT5MZS4dTwSYG+3r8JCbg3N1IFrwBmxi3RaZc1AM/bMstfLwD6QrP8O82TThHSG
+fJda2MaU6SJ58NzjJWuBkyZ82Avonalc9OJizxeZKu+0maeHyAsvmG5nFZIgGLp6Ew68rCDC6G3
57RQxgEg/vJ2a0i09nz7ilFnu88ztb/dqudvZaO6wDnuLr0xm0ddFv9F4TNgJ5fYoNOQ0uACHIpq
xjfkpbZwisKdS2rWRpxCKFBjtKm7PF60/P7vGhjIu5Jh4DmE47voGXAvVdkRPkWo3SdpQXtCrTOt
mwBnywHZvx/5rDc3b45hv4x5Tja/z/BX9xXEI/Lad14TUIM2JOIIf+pBTqa2iWLpHkT/GvIu3yMH
YqpJyChTp6WTtxrknUHZzCEvVUe7KAfOytPCtOLingwKqGYWZ5ya8fdRGHvvmlADlIdvOajwyrKs
OYVOlj5Fec1UN0phh9jxETmPPZqZnHN/bJAXirfWAfhquBjpq0CXsO3yszb5C6AQNJnypJcW8v45
bHt/VroPELwyxse6vRQKE26u1Y+siZLLWDG4jDBcL243M58uypKiqMUwz9wGm6aGONTSBaSGFLNj
bu8JRd9lyE336C/LMUuTI7gOfh9SqDltD9DiaT6pMbHWka4tb7u6vzZ4vSjkquqwZeLIAmvdzJ82
6Ph0b2QRWTe7WOKYs444Ky4K/NdOh2T8UEuKrfxkEwZxeR4loSEcAJIVeeM/SK737DbZq3IefIjK
IVz3NK8upO19TnURntOudJfCKNhQm1X/lne/ja6lEQlX7y4AZACoWvvlmSyBg/nQQZDnxZsbqaru
MEIWPfDUGX6XVYCjlugjYyula86u0y1r6eZM/ZngePdObjmEip3mcDtkUavfj6qsVqLUnUs2phvd
iJynlOQYrqnio3P7fNcY5XqwzYIhCfpiCIj4jY89q0rcX8dsAlQrQbvrmQ+oOOvgZtZau5cldfWp
+MY5JKlds20CUYXJi11+RYVhXea9Nssy7wDFNV2RTSeTnzMCncYn3dL7s2a/W55v76PWesmmSgDA
b9QagDqkiYLqj56kyz2BovRgVi2UftcQx84s1Gmc23Spix/x4xPvmBx2zbhvg3Pv9xYrJbLst5tR
2vgEvgvcLwUy9OQMW8NAQWQQ6d2jyAI+xw1ls7J47oehW0pNzCu3tHtkn5/cmQM8GRKaZJTZMQk3
Qkx3PFTwaRL+moUDU65eQIit9ZdRjFvIcgMdoACn8yA1t4k2fOsdbymkcbHWmR2cXFzzrLLda9Gq
AZa2wJ1NlSV9IccxaqztqM0COdrvtgRfhbsXHwCTr2nlzzYE2xNzCSwh5jg336rc3+RFXRBUoiI6
ptJvC3Fce/SSlm5nSDp5LHdTYSQMXDh0gfH8185ei1KwgY0LPWxE2ZJhMrzY7l8JC/1Ykgamgl4m
Jy+gziCu3935bAzdEJP9fHO05Tvk4uFacjY6J7HLvHcYsQ7zDrwP3N69BCORZQBXXm/sQa8Wj+PU
jLwGZ8a99HQUpHcBZ8ljZZR4GWm+YU7DTaR03k9B+jmUXXGy82xP35N/r0u6JAiIB3uQM8WWPBj4
Km5l5jbKhNhjq351NLNc+0aJy4UShpC6USbSmMik6n6aVuUe2rwJHyvofq0tr5xpq2s4BcBYPNjM
2M7EGe8XO04VolJ4kH1aYbHkpNqEQjNzYaRM3X3TJ7SG2TxS5MwbBE2NABh1jS2dlGH/OKMRid1e
KezOsQRojnXoDT8ED1fIX+QkL3QTQNdD411nfQYNo1YEGphVAZhL472TNx0mFIIlHguRphPeobdK
+07Fb7qkaFlPXf0RCpp1KRNtUVHDBem9x8o+etYJBpq/0yHc3ZUuzpIsYepfl8jIWG94PY9mmCWb
0a7fyOBJ5m6Tth2xVS/mfbYcY/Pa4xxVg3N1+qx5ZOdnbCrdsCm8C+UrgoRh4u7scODQucN70LZQ
PKHGflEvxZWgA3XlBHn4ZjJcvTP7sTw7He+syrf1O2Fr1ppC4I9WR0m34PPeCeVHj2x9tINrO09K
AGLIazkyf7DziyS+d5H0zYfSto9EPRr2vTTdN6m/10KNeDtxD4CJbd+sGeboNE/b9au02jdT4tPD
gmuuTWr57lLTEkijDvav1EMfSZ+Qcog9FGp6ESHeQ8+kIAb/i0tGwMcrhhau0Xa67oxcreRIYK8Z
UnUv9Sk5U0mcr31hPWqWtSIuOGFbT15DK7DX1hicpmHctapPd6AfZ9GzQLEFu7wIdGjjFtrxoZja
374G2bPvS7WVpvg02czy10m9U5WSFZ7Fb5+V32Jo+SiiPsXr24G5nFoHDh4rzW0QNZttYY79A+ad
CndF+pO6MP7/+NiVE4z6fx4yTQ/XEtv1wSry4YgAcLaVRvNZ4fXHtCVxMBZtTjl6k1/bBPOR1Zlq
G9lJcb3dBwAXbZGz/0Znoyy98gMVBZ+4yUw3FeZbLcNxr/ToxfQEDgfKYs+3g1IxvX8+O0K6Dvuz
3yGGOlOAqbi3xtNoxOMp6dFIGgHvNWnGE+Ld0rOIXsZR9pi7TrhjhT3iNedmkTYZq/bgoarJS9Rc
qAjm1eORlN+9JTCW2hPtXPQj0w95G12bZV09lIb74vlNBhGOBfoYNo/dCPqFlggsw0lUHxwvnQvC
QkT8YuStVzNRtocvJlkLJ7XH3wFMO1yYzJzoFbkfzDKmihWGlKVN3UMY1h1jU4IVY8jgTBKXODKG
cmknSubuhAxwiQBdUfaXIQ2rRdxV3Wuh15+4dbP3yO+woamKTJ3ZrNG7rq2VtttkKJJTBTuuVuQ+
wc50B0/3cbVm4UAq3JWbDH7aXUxu56o1Q71LwAIs7Xgq39uIjnX8nr9SqSS12QwPXZI3yyhO/I2V
BhA/5guasDivapM8BMVbrk/x+bbEIoFAhL41YNxDLl+kDkwQqXH20BJT39cOuPEMM/F2XpNZissR
tCiAvbrnPnsMprF/BvsUN8A+5ULIyJl5meYSxwVbj2E4nXb0ysOb930Kh4n27W73ycitFuwFNlXo
sRjpvfqpGNMPEyfyp4q9t6grxFMrmPsndref8ni8jJE1XAQLfCH1n0r09sKmdXOPHiQfKDv53Zhk
WIqp09dWkNVnSx+SoybrV89qeVp16Dy22NA2JHsc4r8J8L/GeCVVdijD1v2av6DHpjvhvJnuXMYI
e9Cm6cJ1czzwaswWfTfWR0yj6Go5p0w8sN6uKOYawAHkWdtaV0kDTRi12BjcqHukYV3ej44Qm9tN
qx/pwgQ2Ng+9+rhI+rvbl3WB0Q08fL9Few92UzVEaP1TvISgMbzE0Zc1xvAvUzOmwSfoDtPAhj+Z
jors1qGg7JNW+7o5xvNBlQlrJ4Hyk/hmc2R+QJHWUFFsYwzZYdKJQPdD0ILTwLvnIj5texMqRlY9
30ZbepKNJxoo6f1ra+ts1MLZDMJtTywkaWMDZw1ukZBhxVNmndbiae+MVWdsbFVpx65vv0jB9vdh
oj5rPjSG7iUPJfT4B1zH4VaF1H3c7rsdSJ4WC9WqX6ko67uxj36NNhTddFTOgf4LdqlTtrZT2p86
v88X2RD/mojGsLoY2fxSLq1r3muhvlRtxUtHTOkLCFmqdNJNZ2jNXWRr9aXCcLkhHRItmdiXTDES
loJ2dBADPq4RiIjAB1JT0hb3sfOcmB0E0zT3nzoLELA5hZeyDj2Kr+m0v43xmjJYtfwUCFSBfslK
9ib9JKvjPOHZC2tg1qTHPy1n0q+WqbungnEVMTl14rTwkfVwDe/A/NGiEjrhPVlr6AFBohHlSj67
CKexac/NA8OeCrjPKazxE6bRNnaMifJk+uyPLRjqLihYmoZ8Ffrei5eAKTIgtuIVwvoDXLe++6go
AuXpm8WKkljriuc8WNQT16s+lsDesqgYl3XDammcqytt80xyGimmponLiEIXoJJ+QbYcnmLhwzHQ
+IuWzsoSTPqBGuvyp1Zn5TFM+WQwoHi3eORszAe799N73U4Rjuabmtk+ZZ3Xr8GK1Yy4mRc7dEhu
9ahl3Yn14epm/lalEjO520BuJp+7R3GmGwIQF+rH7OiPjaM7H25fGeQhOTG2jJcx6HH2rh6N+UBr
xbMOyo+oSfZhMoXe1rX2OMyGudZTW2KF/fY2kqrHEv8jWqJRGfEqr4Jy3xttcuqLgYIOuojyxqY7
I6vzR5I0gMHDcVgn5NDoTiMTEc+HWTzcJw1gTFh24IMi/MADXRxFHOTnGODQOQ7sRyY39mloGUhB
igJcMejmy9iUO0vfUFQjZWm/6Cy6fvzxH3//r//4HP4z/KaaOxspjK///l/c/kQqAs8TNf/t5t+P
j6un27/453f8+/f//TVOY/n9FX/8r9+1WT4s//s3zM/jnz+V//cfz2vx0Xz8240lKmIzXtvvanz4
rtusuT0DfoP5O/9/H/zj+/ZTnkb5/eePT4h4zfzTQhTMH/94aPv15w9L3P5Cf/2B5h//j8dOHzn/
jO6P5uN/fP/3R938+cM3/2aYtuF7liNM2/UM68cf/ff8iOf9zbV9l4fwb6Htzo8UZdVEf/4wvb9Z
ALaQTG0fBqSweaguiSrzkPM3V0diYk3skgx1devH//u1/+2F+9cL+Qerq0sJsqf+84dhWN6PP+Rf
r/D8i1F+pLsGgolu6PRCeb6YH//8eIiLcP7+/0NMG3gP8aFNbDWf7BzPOLNO0mlXrdkUu0BzyQLE
2JTtrwFL8x063clBheIU08NML8saSXxaKG/QoAYCI9Gnd2FF1y7v8FAJyUYNoXfROcN0GIDrrTPH
fiWWhBDZyXGPZoYDD7M/ieFvAurUlnQ6XCfaBg6hcWVwC5V77iemDpEybCMoF3GtpaSZxbPt68kK
uZbIcc44JcnsIzFOhjGYFZHOrKWIxCviNKVTn4OToN3LpFmWIePiFl6xqgo2XVV89FX5kGv0YWpx
RMdxRTeGRVseXotwWQxgMmaNAjGXemepGsTzZtNyujwWvYsBw2MqU2S01hB9LliN0BZsngUBt8oc
IQzAoMB0gaaQadVLQdcCS4SShD+oh87MWCONzORSV1t50y+KqYuXNmwof0GbS5NeLaiZA+4cDOX/
Ze9MluRGsiz7RQgBFIpp0yJtBpsHn+nDBuLuJDEq5vnr6yAyspNkRbK6pDct0r2JDYN0czMYoO++
e8+l7pnQpmNtFabtrWrLV4dS5pNonDdXJch6odrIGtNRSrAONmQgVjoo5xsx33u3fFTTttdZOtmZ
uzWgNmD9xUrg5j0GqClnm16M62GaPpXM3rBXufvWnfPzMDabeSnXsKaqo5OlB/BsQIywOmlvu4lN
xvBGnDs65m7O6bvvgTNSQpzgKXeNY7v8py/1fNu20dc8ab5EbWRuLa+Yj45VpLgbEmgIQQa92I5e
E8SKSUE+0BrF2npxIjZhR81LS+gM34m9LTbYLgifDcyIJ/7zyuiS7Ca2cucoxXcxZCwZTZaPZjzx
9kaoQEMtEeghm0MK+LQ1FR9slziKgqnEty5bZebc741q3E21hkRsmd6jOQ6cX2GjevE7k/i00YmY
4s/dU5fQb/g3xH5pH2rSd8JgmGwMjJcSrwQAymKg8o5F/LyxeM/KuxqH1wFW7Qt50I2wO7QjBS7M
hUaysjXItOR84tsHt0e4TEkp8aDTn8HCvaCB01NXCEF9q8LcZDJvB817NdYNe6/7AE+Bj7Pdoxes
U2DTWArTqekXns6q2aHGdayCNbeet2iqYU5Z3WEu5XckY2a+DjiXaT+h9a4mLFz3A7jN3tknHj3K
SdGLY372gsrbB6220/r2rSLN5NTtNtWwiJsJSGHXKNtz4sxLoWR+mT2PatLOfKtTiuzznmoIMzuM
KGXg7BnoYjLMdWBfa0ttiMTz+irIM165T2rzMxgw8NVam/Db2vvIQZKkQBnuDS8aQ3cODReUOuRu
9nJCeyuT4Is7DngRKhbLDjLnII4M7foqpGTcdvPX1uBqMSPQ51nlfETGrQ2oY1WSIBtgmaYj1BoW
a3DFI9Jx5a0UxbhKeWGd/GrH5mLGghEVLd3PReZDYkg2nAQ+e1fk69Dgm5KOOXzukPo5r10bHUd1
LmQCNvkmYsfHEuPCCn0R32U8X5CUy1uUyttIgU7nZMaSvoUaOQ4kwxSoDi8D/0QQCQYUIUxQQ8Um
a4LbCsMYtIxO287V0bWABES8HZiRICUMxjIkRjaxndxUFwB8bQ/jz7Q0HzIZPYN1fcNrlF9IEJFZ
GOqLJpcjkRVWe1owduzYqXeMpEtYnRZ4hlY+tOLisd46Fh490C4sB2HgXF4ZJvZfW7vtl0Oe6jFs
lzZQo6LU77MuY1MeB6RCRm9DdNPzq2FE7NNaelGq4saQ0Xsv63LlTQIY5dQDVJ2zF7u1tI0L3vwQ
0wwIgFRfc3xFGwcetGXsO3pQJRZ3YuLrTf61GQrt3g5hScdB8jw42Z+87OGtx+LuVkX3pPNAg7Jx
M9Rz6Os9f20GM54PAI57Sz/EUrk7SL6FW2zttna/5EYB6zcnAcVNfYOHxpuZJRKkkW7GPDvK6nGw
JyxDzATrYtpaNjHgJBhfm2QG1+ZpDKWAB5kAakJTtSdovJY5DURYYaqBFtqwHHYY1m9zE3VIkdYG
UEVTU360xQtImR02BxKLtXIPqPQrkeLsbYr2mzkCIchm99EuiM6ERV+ccKw9W3pFizlGWsMsc9/E
arRTmB3BqH/RDZNFnBjlRlbQJbK8KPysFrBNSE6saRDpimy+gskh2eNQBpO1PVH3qT/aqoMZCPAi
dzASOQ6PNLc9uzsojzD6DKs7G0b7QC71m8aJBEIKpFicmmwW8YA1hZb5QgjcRHr5VFYuKzlYpKu0
q3t/kMI+QlJKV5A7IRWX/ReIZOa+iZurnoX9Ji7YL9NEO99kI8dTVau3IOqBnbsRX0sZfC0aGojx
Hxk+yCwQpTQC06LYwPtqBpDm9kthjEsjgtFsIYyNvnhswpr39hG0PvH7DG5PI4NHUscTltm1mzjx
TZvTMSYqCnYaW10FGd+z18bbwNaNzdgBsYhKvlaJiC8UBAomtzL1I57AfsPakCJNAUoy36Zj096h
/SaXWaNzMurpnxL9rdk3xcbGMrnPzKcQc5/RPjsC+HSb4Vyamy193YUfDegwVQL/fKi5HMKvAJsD
31UZ9FwUPrZpiX6sYGaEM98Vai98NUoE6wnI2ruUXXkelvsDpyJcEUVzg9hWUR5LVC3K5b4h2GuE
Q/6ajzpYXFyzNAWzpcWLSJJDujz7JrbJ1KZbEYEWDiKYAhtvgz6oWEK5oCu16A3eZLmHOn9VcZgf
HCRynD15tZ9mDOFI1Yz3mnsosbVdA6ihaEzOxcwIF1HlskplHV5Tk2e3PqUH03Xv6MDK9m3tfQad
3W8nD9fOPLZ0LHXjZ4/CfOqrHJNZma+llhAfyzpecGPfuHi41zbyCoeQAvFZHVLDY2MaUCpVsxBp
ycKs26h5KTL2zFVjfCQQ/g/Kou/UC2+8SgJVlbdUPkGbqnHXFoSgO6E2OOLodiwIChSE/5iqpobn
L5wWPwt08twWa8zBXFBEM9YhWXTf1TAxJI8B0/iQvXZ1VVzUglDsG3NPL9tOsJnd9HN556XVNzD7
9X7C+eVLDa6qFFcgEskpTfSTtQSopzS4wrJFKHUfUS61dSHRScLM+zBaLfe1JWJYSLyc+CsJhCXD
Q9iWxZUko3ONiFKmhlibDi4qQBjjRjf2EoQBjpz4G3ASoLnE8IXHqcMDJE+ligbKwalfR9hima15
8FVr3bwmbmlep+CrLLvmFFQ6p4u6ODfYB5wawqodQtmytFdFF8emDYR3xl17qENARmU0EzbPh5AK
exmSUwWLQtjHqVaBG7/DW+Y74dh7SNZmcy/tPtjU6O/HIQapkVX5gzEPAQwx9A5SjJsmrJwVcg1P
rMTctgsXwHXFp40hOKnTr6CC+Hf78GukjaTCJC+0pXgbL4mmbeMcO0mCmSBuNzxxbGzv43vhShvP
jXE2Q3EcdRoavQnDHyH/pQzQQzIpI4Eq5rUWoKKKjlbkKkLJABYHuRt1LThME0TV2LE/iyIpNmEZ
n+UMd72jDofrURAIJ3CJNjatrQBUEjZDco9je6B4ycJULB7gO1IsgOuBzUv2MI12dYFIcEDluatb
QQjbAdsa1kevNCsWtlgvcQ1Zk/yMzQjaxqTKQ1qqj6bs6DmhqKML9ICpwLyZTQslRfR4X8pHvfSy
S1/DUutjOh08ccRvDlJchU+gxYNL40hjzfmOSj3gpshQk5+Y1htqJzt+MzDXGpMYj2IvgXo0fsPF
A5iyZQAAcAl4DxrVHHqXMjKKDWL9F6mTFqvVja169CsB/bopXhOvpnsSruZmJM/LMAWUOeNA0g3x
wPfNq7m9o6zRaCA9a7hNEGgqWrRXWUz1TK5wLMglq4iAtSt6N4OEAzeBiDaMWhTJsiSN6cAaABfI
7qD1nqjM2QodHVWA4wTCl6y6QH0pa+AhAYt31snACCTd5m6BcqPTeHCes2NjZPGOKFO96ihEwqup
sIdZYo1VaDoRnTh6NsAhoUFoHQxYZVxhA/kv/QD9kxL7fFQXI5eVXzX0zJaE7+zBI0cBQc+KCGRB
B0LKo5hJ+5R2BXJZv2NMA6AYd4/uHOR77nKlHw7aXTBk5je7ecnzHbv/hp2RwJWFGfKi9+O+b+Ls
zohSOuUC4yaKra861mgetPqmFMSiJ3O2aOvm/Yil1fjuRILKnqlI1XqucKNr1SnVH9qm71aJvRyV
AaD5Fa63dVjJCy3CNEGmxlWFGvbppFFbsGXJtqnxQSs3pOzB1KpNrKvvgtb2TeRGV1tjK5FjyJ3t
mQbOIQfqM1KXNkvAKjkVGCtbcmCP4SpWpKeYenCYVPFTauU3qmruOXeqLenQXT9Xy4OVOhShtd+B
V7Q+mmPCvibJL7qr9hTUcPttYmwuPJH7Qn7oJnTTZg4/2oQe1KaruR5s8nkhZ69u2IlEA2Y6Nqep
HJyr0tAjlImRpIA0P8fUaCb0gbuQUCcwHivqMNq1gs/j03rX4qixEqgL0jOilVNmNM7hTfdDTpBr
Adt1q3skUJicN7JoGeBYzcFdxPpkp+GWfkdWaLN9o8z0CJgenFI50eEdTrTnamracwLEiCScuzYd
N0FBa7e08/ckApoIzbMslX2g/5o+ClFe3GPHHOibtG2viD1VjymNig28wjwqHVISacLnunc9IPmz
Pr/EU1Kc23SiNI1WUwiNpqCDY5TM78xXBReL7Y0zMjSImzmJw+3gBfAIwMOxMd6Oshk3RjWdX2BL
2zOjdFDNR92qzqAJ8lOefUpIuAT4m0MzcrZUNGOvjbLfVaPmrf2BzCXTCTU24PeOLI1MP7YcpEWv
ybcVmiVoE2ogGtqfjYhOjDpvbgxlvYYO9dWdLBRGpQDcouDlhlBAV4YcvmBMsDHBhhxRQB2UsWac
Ec2f4Hwkq5DxkDwaJu2Ia8WHlQqvlQ4TfNDSt9HDsJIFZ5OW2R3lKIsUP73wjpTsVbgMpSbu5WD2
lCrNDxGcYfaP8liUFLVT8cBpbIro0RvxpA3OJkI8ZSdAvmXMv9YVqHSYW5pfRShbqVYA16eM0Xe4
Z1fpqB8dqIWlLhwq5RihDPVahnl7pWNj6vMXfcijGzfWL2Mpyp3rQWGxp44JL43PY28QF3Ntyga1
8N12iLdU3MBzyzWXQiDbpxQyfZYlqeg8qCnO5HlY0xi16XXjle06Tu78cVLasZ2p9h56sPbeXDxK
l/PUmJsU+hjyNo7c5rAc5qbWjGlIQATQHczyeiAo0WKsRUpq/MnBGV+YAF4QD8oUUh/8Z5Noh5Fu
7Go4Z8kAoahXzFE6nXxBWyWr/754/Heq74+i7//YfSsWabX5VRr+6X/6Own6/0bt2Pmtdlx3+bf4
J62Z//8f2rFhWH+YFrt+WzcZvGxh/VM7Ngz5B7qtQ8WF4xmeJ8T/0o6tP3RpQX/gD6TBStxA0P1L
O+bv4HZyPU/nSLz8g/897dj+WTn2DHO5G4Ol4Qbhmq5EI/9ROZ5LTY+kMahD7rwnTrZFH/lQuB1x
EHuPbQzTlZOYvYIguhYO+OlA4aXw9KUS7kVVADDmubxOXvL2w/v3l8b9o6b9ty/Lcz1hE19b3oSf
X5bKolQFQawOWpOfKNbmWa9OlkeuSUtK//c/y9J/kc95EwQ9MgJ3uenwfujezz+tZEceRgC49yGd
GnipiC0y8q+rFoUOfXo/WpTrUS6rNvi/iBGJsjmkHQB+q0Ba7HGsXhVNuFEKnHyIx1sriaMTD6aE
YznnB0/3nliJAs8pUto98HOvBO+wacYK9a0PEX6idY/PiSDOeMcBrHkiFI5m0IT3AKyxz7kQYziV
CjiRUt4BXbja2RFuZXUY4EPQcUpoPhSf7BCrK9XM6RfWcTdUfEGG0oM7i6oezy0PpJ/GKyaJ1+XE
TRuKbDy5x75x7haa1KTmZzx/8aGAxLGWOSVElKJWp8KgVyWZx2MesdCvDFHeDjM1TB218dtiwHmT
sQYHApdy3rAOkioJwLoOqYSw51TnLty1CW53+Q6jOVg5afOmU4bdW9Wwtw31VbqCmGlQvs2RLOnK
MxSj4SoPwgHmyaEAfV1PVnaWVv41Hcp+K+36rWBbT7PkTAyA7pPVoMxrhlXvnMZaBLfjNYsW+nbe
bPUeaqkwqTBD89HKMrqBB1Gsc5w7EITzB1kKco82dCQNlU6m+Z5c2quezwdKJdZtLDca4MFdNjXg
JJj/uUygHFk1RjW8f6UVc3IGXrkdnX2vPCRbJxCI45Ldc/kE575b4568jAS51nRadTviIvW9TrFg
blaI+23gt3ZXfnE6APNzDOaLgY/zhOZ6/hwSops5n3XNPYdVQMyut56tZR9an/POC4gSp6/12MOj
X7eOG6CYxSDNGeJc+2tUV9es2esZYSLnuaraYTvpw1ukADTzcogLZ/12DDgtjba+7Jrv5zZYOtXw
sCOV6KuKzh5TpNt6JDrBb+vsHJpWywVU1hEYyq2Bv0UBku8k48a14+eo7Kd1mw9vlNPYpPzbFzjI
He+Y95XfaVppFjmUvCqRTwV17APFMgOeG9QpWCdgVBOmIJYkPkuYOziJ0leye8T7f+fWFM7Icf5q
Jyi0hmAXPsp6T3y8bo/dQoksCvR/nVrgPjcoe1kqmNninQO+BMs9rQqRcQixKjb3phLncbaeYBps
8oa6EqzrGRF+/NNvYBtfjKm6utQGh1opSak0xgrjKAnvJQcL2W2FCvdehdlzYgwfVamX66x8DGHT
kE/fIHpzl2+JMJ/7OkjXaUmAAimL0uxZBad8sG7MiLZvabnNsuf5UF2nzhloTaLNw+NZj3V5WwbP
f5qZKmFc47JfOirpZddb8U4i71kqoa1cEC4rr2IFNvUDpNL0jXDX01xT+lhGHmkbJEyzcY+Efh7i
kHpbU2rAP/PwpcQc5kQ0+3EVYiRiTdhQoVlnlDIaYbLyEpwthLhXJcJL2zjPI70tWHdHHxexPBgN
rrLUJEgeufrLJL/qzUuUO9Yr9HNtS6JxY+UNxVsFUqs5Sh+eG7elOH8MjfyeMQUx1rPgJrJT13Nc
47R01hSQCxzSPbGrGWcf/Pq+ZRrGisXTkdJgzKuaod6sdr7Qtga9tzNesUNeZTxwtcZldHE1djsW
nytEazHv8nEOd7nRya1WOVfdDrodZH+QDUNYPbUbfFoEW7r4WgRGjqa3NBeliXMlMYpVWe9BRvb6
oY2VuoePE2w8O1gHpeCWMejlbUQFEzW9w+cMOv1K2gUOTsL92ei/e2YIxiwU29iQ+A/78LaB10nM
Mfb2tGQda96AYxjzhSsToCAhhVC+XVBdFtUaXKh0+m4nnNLL0JRUl8GqmTRTrhr0OL/OmvOs4HZw
7UOmHarIN0xto8WaQutlCWlVaewL7mkcdqs7/FzAn3PP3WQVeX55qF0oVhbGvpPpKqSEKTD9ItYu
ZpLvbXUJRFLd60miX7J0freD5sElcggwoAfzvLSbcAOcwxmcSetssuxkRkrezq39FHLLO7h5ufZq
PPFN4DlXpDPixCs6nBK4bsFdUDBbjhSCrVA7mBKr0U/AlqwjJHOqQr7kWujudI1pFwso5SptxOOn
YMrorx6j8rGbtJOZeo3PiAz8LbfuyNfc231ItAYKVzG/5CNH8pTyng0m8PuqAWUcwJJsR/HRug5y
V2Jh3O3bBz3BmGS0dBwXL3lZ3vDY8nbMvr7TBTDbh3HRDA5GZtx46LC+2SjixhJWstltRRlntzoq
ZEUsCzhVWZ6NDLGtoSSewBhO35m1quloPe22xKzSwFi6uNW4FIK+uJjoLEjZq1aV0Ogb0mKrqCgZ
wpwlvd6U/BvDx9jPZynpae8qF8ja/NLYSbLPjYxMPg+MUEa6T0ZEaj3DtVvzdKqc5zL8PotIbazR
e1cl+EtnvgkYLg56nZ6C2djKZPj2++OSaXBi/dFtwHFJYid0yAAJ0+aOtvz5D24Ddgko/6B/+SYs
tZ86m97KDO7jxNiCNRV3FsiPVQuXyXCpTGklhJplERAH4krO64b9r1pHQNouXQKXoPbot4+4UzKn
pVercjfSNl4bOxK3lXQeAq50ESAuCXdqzhCZTw7r0JUUIU/bhi1PaC5LMUMy15lesS20fhu4yRIM
ydczCn0NeJrKnHDLhbIxLLZ2QeA85FO4L4htGnyZGFEP4H+GvWmKiWqG5tlpOLJEXfXVKV4C2J+s
YjNA7bSSUc3eU3WsJ0eHKMZ2qLTH0LPWLvsan/V0toZ7+0xGzneH+GMCJLAMzKXP7erWzI0HFRb7
wLaAUtY7T3e/ZY0FkzFfULq02QE0sPqu2Zi9QmdmxzWk96bIbxbY6kHo3rsrsgsOeJjlCQ6OLCLa
kfIMk81wqxG8kyhrpHMOLdRAvKAsqOPB/SRg5tzQrwQiRe3NsL60y5OYqCP9H/M+1+Nk380QrDV9
PCznMJq1dlaY7zqtGrfTCGXbpf50KJjmEwxXmowr1h7yuz3U95FLq4CBFhcWdJuSoyIl2JR7zqv4
znVt1VfS52q5hBkHsk4girjWxQyQZWC6kjotpvVQSTyf9tK3miypjT3sN031b8uPSUt56iELU+65
tx1O2ZSulJg1PNP75HEBK9FK3poqfRta/IAwcH11w6IAG/viessCjk0GvwFYRuwO4Usw6nurja9V
Gb6Ys37uG6tegVfBh4r9wUq/zjSLEps7ukYLB9B+zuPqiq8vW1URLoqwd+4yz96DnHrC4aqz5BXW
XK8K2OvsaKy71ul3lBCrTa2mj4Fyg1Vqg7A1BiyhFW+AqcFJVDl3QzElbwCVUpi/Jytzn/Sg+YDW
l2yNXP/Aj34NQ74RQe9kK77ee8BP2s7SkH91PJmAFW7AQJeMAqy8N3lafFrCdg525MQrnn8fZpd8
pWw2X4+RzacN4RWoGYhJTMiE+1akHmBte/JbgmWDX42niDV16wBXti+Nz5QPLzSM+joU9aM242LV
e9X6Y+Qd7GK+z2HyrJIFxd6qW2nbNLuFpr4mwXxn9WzmcxwWu8ruDyiE2ZMWPnMAEE4cnasmYU2q
ho0gs7AmGbmmbxLVOhTWWg3xLUdTm0+ZFzqEyTVs7NtJocmWYoAX3gREsjEn0mdwCbzkOjb8VjEU
9HVmeS/YiO9RSVmfRKwLUv6oBsDHdds8sAq/5+TenbNxMco7A7ZBawndaW9wQYDbim95FX83m5zs
DFVqa/IjrylGViIEfCPhg7EXO+h6ibkQHJZNuBvoMlufKaaKQXntyizjD0dRVCRLE8rnaWQL5zeM
JbhzHuc8iX0ySXSaUXwAK4doFXvLvmSYyY+aLJkbWjLadeXr2Bx3dp9+4lzfWZVnbX5/4/7zvvyD
S+zPWZ/hVphSONTtyF/u27z/tDRABji0evAcgRwXoyDrF3igQcksRvYdi1V/KEcCZna2KoNgZPDP
znBKPjmcNFDUQ5rSte+9Rbe8sLGTahw1Yb18rd3vXp8HjB6c9CthfhHLuej3r99AD/nluaM7aAIM
6LbUyRH84nJzPK2YPF3Plm3ip80GeiXa6SPrlaBpzq/3YVEcXIubQO2wfY3HctfBG/79i/gbYeKn
1/CLVKDZHMgmPN4LnK9ee6nAIeze0WXL6YyN6e9/GKLR735hR//5QUuUNMrSmhNAFHE+KKtr3mjv
UX6AmPo1Y5j586f95by8/d9yhP4/JeohKuGY/Td+0P9Zdx/vP0p6/N//UPQ02/uDnhpbggQVfI1s
lwvxH3ZQzdH/0JGsHHyd0qYZUuf6+csPaog/bCE8TJqG43hod1zef2l6/JFEJ2S3Kw08oYtG+M/X
9dPH9vd+0OUS/NfX3LJs23ARDV2Dhyb/lPnLJRqw8eY5WTp+g34kWYyo0H5qdEIhYJqc6Gtgec+D
8J5/eHf+ehU/KnaLUPibnyp/uVarwWoc08mXXlVnbyR7VmPH/7OfwAfy47FTDUDPwe05fpJwZqpO
3Dj/izvMcgP8T78DcihPLV3XudH8/BOmIZ30puV3mOkFnJD2xrHeuRjKfv+L/HwP+esD+uHH/KK5
SlCgfWfyY6ZRh9L5ZKy/FKR3f/9Dfr53/POHgH/EsGyio/5ys/SonvaygR9SduTb98n8OcEmTv0g
ufz+B5nO3/8ozzBcSzo0Kv7y0TM6UsXncQAWSbLLSDOKRVHK8cXkVArm9bkQLm4i3I9y29g6QOcV
ESsEsU8t/NTTio6gcaWGyxI+Ag3VVpyrxYsWBH5nqi1R0kf02ROlCW1+yaYHIx53ZGUdpryex7+D
FsJklpJOcbCD5cp5wVlz1mpqN7X4gBNkS2uPb+zHzPLrktC+9x2/F9u5xsdVt+q64RYS9PsAwG3p
SW5UQOux5UdNt4WRDfyN0OnLkGmr4Fy1WCjtaG9N/UY3+61ZvpAZB/dIV+wU+briZK8UDgSIVN7t
qO6k+71fBtdKoshciLufB3aaaUEak/cDaXWvXPZwFBVJ5uQBVyfdnRYnA1ohOBm7sCNQj0xtP9Ey
X3cPZgN2PkuOCYj9oPla5F9M68Jzndwn9hckq8Riiu5IYpN8TOpPAUGuvnT2bTu9hemJMxIrZ6wn
Glhr6kJsKA3dQ5od2UfPFF5YDw72Nk9npUz/Hf2p7kritgDzu7iiTgzU68l4aEnQ44elw21t8oDl
qzhYnxbzbQQBMck7OmlgrJb70XmTxV1mPY3JC6eRXUlTUBrvYWbBLAGnwBHdbYE3YZKq6oNhhOe2
yTAHvdhps8nqzxJ6x7xJBbRxjQMIjigY0GlSrDWm66pStGXTklVNCCT5JqGay3D2g+YweQRXGoff
h/EOJPI6zbjtOeYTcszK6Rf3JTpTK0wUMPsYlbMPHtzXupmLisY/kiqYNHQz8UfQH8sL4j5zsgck
mMAm3/utNp4ajxxgeGTvr8fXMO2PwGPIsYN6RLRHdG/pMgsj6ixhyYNHoiPG0zdFpp8w0n0DoeDX
jOyJ2Z0WJ2Luim3XL2eVfaRZOyOq9sZI0XUOcrZKtnU+nQSLbSup17FIj93SIYfFHiX23qgFdXrd
Y1lgeet3ff1FQHbP7B7aeneKk3BXDxLzbA9LtrtPu+ZmJLjP1XkktAb2mcm6R/V2h63X9Htq0zcJ
medxCZWrHNfGc0w9dY6Xp553qB2h8WFRSkLylW/sJcXcJjnKKvBA7jmzgnVIFoatBh+nxPrbSr8u
GHVA/52juN8EA8NhFx0cLng8t6XlIci7fDKNb7EeNqv41YTUSyfxtc6U33UaoApGFi2QG8XFBZKW
1THaijccbVogYQNN4Tt9Uwg/FMqMXKJA0iQLdFo/1o4ZHwypbWoHoczBt5tPd6P2nVD+wUitCE0q
OAV2+MU5aHzi5BdJyY1vAovEuUjp2zMMjAvibaDrLO5wK8Iz0bKHIjlh6iwZ/lz7NC9UX77X/ckm
GKXYFWCE3nHwXhVIUsa8kFGyjTM3fqFAKffseRukDuog+b2Og+vg4ONLq+5SRj0M7yUNd8u/ElGf
ZI4Py8dAzNNKP7oeQygSUBq1J6cN772lJZqQxGKE0Lch1AydXuiEUC/C3u9v7n/7VDf/dWv/5ZkL
JBtZkxQ4cti+J0Hvnv/89///mfPfhZCWh+O/P3Su39VHQdzqx3Pn8jf+WiXrDkdIxzFsBiBpmf+K
IRm6+MM0IV3YJokjTp3/iiGxZLaJJnmeJIaEadPm6f3PY6f+BztmZirLMmx2zTzY/xvHzj93sv86
PWF4IOTk8qCnJQAHBzCtn09PrIfhlI59u1dVT8KHZAT2m8fRGZNzV8vi0A0OckxACasb4cQKuxbP
SQmks9eLfV1Z7p7uZtQ5d1B0wResS5sw3NK7hXkNqDHTcYF0R4qmmzFxUHKArZj1z7rI55diTNun
jnz3iU37ZpKjdxrSkBWP69j8Dz3dGIldEY2AxeCU8U4a6ChIw9lONqy0vah97moqPwLL2P7wAf7N
udhaTj+/vC3Osvz3OInx7ljL6ekHtZQvb6fiKsL/rFvXGpvZPua99HX4YdwsMfhkmMBYE8ka971r
nf58rwp9Aptk9PEujasXPDXHUC9vkBy1JYmerVVbPMcDJMgmq49lPJKTwls6TrpxbXuTBmXL49Zs
YNMcU+MuagMwS8DZ1olq4p1YcFhFiwFJ8TmiX0Q5jqEh3pn99DHV7sg9RXvpPS07e3p/xpm3jNWH
UMaY2ARQ+zb8NmvUZ9NWelAg32xnTs/t6PwXs7b4+WD55xXlWMSKuaKFZ+Lr++WtqwvS16FT76Xn
WCeqcTi5VEjHpA4kH+PahLO1IsBDNTvhhO28NBFxgss18W5msY7NtL8YDh7yOuyfPB5AVxbfiMYc
fLiIV7bN74yVMfM1jUcI/3E3WkHdMFYcw29HwiO/vxZ+nsyW38eSLt8MSehCYgdZBoMfLoVM7xIx
4nvfI07FO5s4UmXXmq+DDNjVyviiQqp9lJXtVd0b19//7MUy8st1aDEVuEijDt93koI///BWdF3r
aGULiW/BAI5KHFWbPebLB//nhTPNL33CsJNHbEpEnEBkb6m+Yllf7Xl8frf5AA6pGLcajq8LQXeK
iljX7/+L17k8Un7+vvAyTccGam4aWH5/eZ1Bgqcsn3mdvFFL9kWbD1Gn0RNnI+jCDohal5O+O/E5
1wQXDaUeJsnm7Pcvg5vpf34huHaQmXByssBkivr5DYO/ICmpBYs7htkRLivhTE4hNfpShyeGLEZ+
G9gCKG03Hm1DLqbz+lvdW2zYDAuKa/sQpvTmJDhP4FQb9j7tA78SpAPspH7JnQM48K3pTG8MPQoA
eknkvh62anGvav2LNpg3bWqfe8ytq9jFw0WPGxx1cQQ+MEBXk9F5zJ949FuncinFakp7qyCP0F5j
UmkzGs6BRt5nu8fNTMww8gELPcHOrbdJ0g7HoE6HhakxHMH7k1tyq2bDMqJSm3LGsemwMWAJkfpN
2K4bXS2EtWrwE8c2yAZQo2iq1HwWFj2CITjIZMD1OIko21Qz0c5mWVsASrJWcbgk8SNJ2M/Se0Ap
9BIsPaOTak4OqbM7j+67L6SuOeg7DiEDu1h7nXvp5/Y7QuaDtGHWcZ8/pLq8m+zw1uxmhTESgEKi
l6+qBoiUk7bL9NDaWh9E0VKfHBJ5ebBU2I81DeSiBt7T0CI/KTRiAxGU7jY14n2UQBALOqD2pazg
AuM9hHLG1B+Q02zMixuVh3miACsBcb8SpcaYB+dqlUQe+NmGlXNouQ+qFt8lbshV4YW4xNs3HmzJ
bnRa3L5dsJIZexDPMj8S+M6Kztx+IBE4wejVA+0u5rdjyzUF3h0O/wfHnNpdphcDzlyAO4rDoi7T
6dLy87XMgA5H9n2EmgXziEqhoHmeEhBhyVB/06vuvXE8PNBZdwClQ6y1LK1lvYzzPsDrmxvhFSRj
7Fe2pAV1x7LLuyYhM5TjVWTZRH2F+FFuWqU9yGU+gGVAbMDjXms8CRh/cwnVMisJFX4EwnpXzPzr
DqagH0biJIL+WnuHWkU3ypqw95DXVC1GYbujpGYeiDjZ2WmKxvgCvuQ/ODqP5caRLYh+ESIKHrUl
AVpR3m8QGhl4V0DBff0c9uZFvOieGZECqq7JPPkV2LO/J7T40yB6bCHyWcF8gl5wbxI6kxrqA0fi
sBUGJmXkKC9uO+k9yWVGnd6guim3BIj4x7L/1Av6C5bZ3GKSHUXhPCKoybfEb1URUco9AmofHOs6
EJS3xhf+pzn7dcpe1PgUU5tshUUUcpz26T2WQWcf2y4aJRtQHBJ48xSn0+eEPegOETCSbZRw2qvF
ISHKdSP75XPJmAIYCfMH4tmwguXufQfC3Dd/Ru5R3LvGygvhX6YUL1XXsOq0Olw02izLXeGY6lCU
rDAcm6TBoHfvEjWVqCvAgpJDsccidevih7oh9oBNGqDx1TKv2bXL6+xqmNJGc4krfi6JKnljsQje
tOyEnRFvDEcPlulxmDf8SOTSjrdeJc9iLhManTLEsHUXJ4a91VKRXqNZftfDf8TKdbs+R2UHrIYo
yiNhy0fUBFs3adCsZbE6QKkwZ/c1Bfy6c8b2O0+bX1JF5yeTo6pMWRYq1M7u3GCBHYiiMkCWtJ47
fhpHr28OBebqIykUbmgl6gp5Mz9mU+AVSPLXQpZ/CJ2W7eigudNBf/AWMFsTzld+KNZCAVarOI7V
WyHUe5qzcZ8t1iZV5e0JDLsYgETsVFRRRrwx85esvSUa62NGq2ZZ6/QzdGm5qRrx4GGzIwTNxAjq
6LexnUysMKQlBL11ia8jhsAtDn6ubpTiuRneS/R5YTaQaxRnKTBmx7L4DY4d7JeEdKyRRjhvis+c
MrZm+fhglbdyMcczLLNoJuSwWB+EUGVUdcAhFuua37IicVMFMMXVjA+Dz0wDgvaytfvxp4nFdeGJ
xLLxP+fqiLvmvV8mg1NNNKGL0bdHnnJok4fMrh/RCL/4tMx99ptACS4whu3HzHajBE+uxYiGYZy6
5qEiKAHlek/2KppuS2FqmTOQJkGFjuq5ISMnstZ0iCBm70B2mnyt35SeyM6aBtpUBn1/oOnGCQGZ
hsWLEQxsVeF+GTCv5mQIuBl9pnP42mMcacJdWgB3ttqbIj/3BZjQ2HJ4S6W+zX2id82cKYtHThmW
ZWZt+W70AjJvC7wEKGXeZtlxeibdexKRwDCfkF36iMSMUYmt0RJZtqriFJfgcNDMgUCGyAIBRJev
wvef/DZ+qmT81albIJL5IV69z8KXR1nL8p67IerHvg9NROrwf6trogv+wTt8LbyYMMCDFldoOVQf
xNODh5jjLZQDic4PPV6RBpodrfwV+UCUJ34BC0DyHnk3REtGSdpmXTYH3eG+6sD8yICHbTy5E0nI
i9BhWzivBvG2B5mUd7aPfbJrrWoTGMOz6w2XFIot+p74vYOSF9T2ZW4GQcuPN7eNurJ2SUNkomfU
1tHs3OfBqHBeJA6qj6k+GqP/5JD/jZ6puS+W76E1/PfVRfBjugYxQ/0appBQ+jX7sXOkpL7FxI/8
8QuyQ7UL/PQRrYq6tYLQRfi+c/saXFVtohrIU73Dnz1ulbv0keciKTQhf7c4091e7Z1aLCED6P1g
TuqkdrKxLZIrze08p+vL2JNKwr7Qb4EFOSAnkdgk1QU/F6JUqruQB2A4NjBdWSRWezUzy8o7iV01
YfhKes40Wu4Ga1ywHRkbzSAkmKEiu3G1x6/WYZtqVRr09rQ6N3qpP7N2zW5S3GtwXPt9S5zTHhVR
HGYw1cNK20fO9W+Zup+6CeJ9JXhi64Rxjhyomqa5/S59KypYWG+IvG0s889I12CbGzgNleMfIXs1
8H71SzAxHwx8RjwuTqGNaRdJKLSrt22TH9Bc8DyuzMJ8Iu2Y7v6Bp15uCs/7tPPyqK2MGWiGkTaA
JxbJsoZvEzSXtk5D3kA65Hb6WzrzPrCuek42x8r/NGeNW4ZY3KRd9gqgHLYfHtnOTPYlMy34DUv/
SlLmZ58iviWD6SbLSfNqCKLYX/F35ezsmjZ/8mTxReQVVkHaZOa86YvCA4WVT/y0vD2TSzzICigr
WQRIN4CRRhnJilWFdKxDO5/9UjwS4IlxOZ7TjesmH6QKnPBSh+yVnwlRC8tr6qlSvJLSZ0iM4sED
ZEBgZpId13Rxw9onW5cU99eEFmBLUNsDWllepeU9p1BZBn4Z7V8w2m+KuO0tkHIQ1ivppLa5IYfz
vhPdXRpYn/kkP7qgeW6yn0LqX9OJPwZpT1xZdovrJutOSDR/1hXzbmfTN+I6hIDp7Gb1jnOYIIeY
WMTCqkWkxvjPqNS30MNHAT1s8++OWNLhZOYohoZ0iUrXxRTkIRnSODjhQt0aKPyjqUP2qgKK1S69
I1XxN17vDHMCeKL/q4wuZrKMJQt0pbg6VEyG+w59P8sscg1eO3lOx/plyMFkOLWzhS36Tc+/BGhJ
ymsY51ygPygRaXg8WNiH6XykPDfQFUxDkBows/NwGdhDPzO8vj66o5chfO76s7sWd6IrmxAVR2g1
AJBb9Qi3FexroZ+6DPahYf2sYxciZMNGp1+IinmfVwdZJXlsVItkGvZMxF1KDGCO0gDLiLQdNpRo
mdxXDgNMbZhn3Ticm0F/myXy3pSsP9yqKfHmu/dpjC169m9YmP8XCzvKZvFUOtN/uCJO40rYGbz5
U1fFNBueezJpgTcswmywUyhRsqWkxJlt4j6F8LfXAIZE5x9DBYFYyxvfDi5mbt97MuZ4aLhGeQf+
qEmxieruUnjOPcv6IVwN5Jh1cQOINwA6Pd0lhsk5EPgf7kLbk7docS3cUIBTcWcNBmEruHbCZLRe
NKb8qBf4k6xkMCjGx6d29QDrzbAH4IgRvNrXz30J6nSlWX3UznRhkG4iqe677TiktBO4nbvB6rdZ
b6cHOREM0XNaE4IVFCjWmgX+ZsWkHIwZIdh1hYzSrEHNy2/SYu1D/bOQLAYSkIWOyH/bQtAmTd6+
4t3ZkDBTk9xrkO6cBkcX4XEHZ/WyyBLNGzmntuexiZLHPh8glSw4LqfEOjcWAopFBKeBP9vlC9yK
sR0Rlq/RVWCYthD+kiCIApd1nDORR6psc6t57tuu6neV4/9BKTmTksTQei5x5dfGo0CheGC3hnVX
Py1J91a0KWww5P5YW+4Gv363lmech8i+yuFkjRRGosl/MrY7Xv5DKoC7UW4qNkObWduiGfaB65Lb
rUFzmCV+aNfZN/FY3pS23OoWhjL/9Ims+5NMSGVtyttEWnj41gLbrAPFtFnX/7AA/zA33S8A8xPN
tm01pzNHI5DwlX93cc0H8fshwsFFXpIJPxjfxJDhWi5MpNVl4JabGhnTMk3Q6+BNB/NKcpvJgmUh
h3IaH/GGrvfVCT8ed4rMtgn401NdsMpZ0MaM8Hk6EpVMaLbsuVzK5RFeB8fXilnLagZi/vR8e3Wr
nYiwAs/ksdDOzOGai4MHt0JKZHfVTx4vzo5f4dGzE+LgphvD7V5c9LWFfLKRlQLRu/iW14dAzI+c
efxByvB0xJ2phH8yIVMABr+n1X6MfXgvmetGJbSrJ9vAuhhbiWZPwewhQ5z7WNfW/EgWpNGM6B3H
utxL619mjdsfZRMw+ivnIvIb8lsSzhVFsgArM68943hvaYBVv0VsXh+w2rb3c4MOSmH3dYLs3NvG
aWonwCHC80iFFajS3fS+mK5DhRUBMBCSEKc0zMCltUiIRIUEUPFgpP5XMolml8/0WRtiWPcK2j+p
itA67KuuTDvcb9pGF4awnhdiRn+o7W9Vcm4W5tDuAlNdKvA6h1RXEIOrao/edNxCXX6sxhSw9xRw
jCMkVTCNGCzQ+VrWXSvG57J5b2QaP2A3rjc6yyfyzuYnEH63DG5F6NlLQiJPBjkxwKJgjf6jbYob
EVynbEO5zxb3goR23uosIYwNhameaP45UeTWZ8gRrWrcMaghJnyiFCYd8M2bOf9mLiDNaHBrZ0gM
Y2bcgzT3zMqxwGboOVhrGxW/MjdjN5rkcTTB3N8gbCbjXv3UAp1cNaidso2byuz2yzx/+zXsaAPo
+BLkQfjsLST9qtIfuAsbvQssXCdq/XMUuWsZW7zRrvh2uVKImsRu7hDcndhU7GVtfFqie2AinW3S
lnyMqs/nUK5QdXi3nq2ESF90usBNmMwSlMukbGOa1hMpnfEuQ3vWarIoqgZsU9K1Lylax73qsIyy
y33y2cNxy8SfimE4+JfgZGU+fIjsgzdy3dixp0Mg8XBsfJUhGx/h2bsvsOdJvRbEnDPneUZ3fKaT
4TQdmJT1FN5djEC7b4XcOr6hIg+p96Yq+Yo57CljGRRv5g5lQk2wnD0WdoSj+VWOIChTSWbDUOsG
LTDrjNSYntYkDyu3uGRjx0xppLyiXeM6sY+lYI8+p5CLiN+7mPgyUb76ztaZuru6BjIRXO/eoBf7
GO/B1jPL20L9kpaG5Z2ZEsrFXc/a8SHN7vOe6U0y+f4mXtsv+9sRPB24Oo+rrE8z+ep8XFAijtFp
qohKYOHwPlJ7VaRiFJ+j1U6QmAhB8JnNYARArAbTCDVGNxz1XCe4CoLI4mG4ySfo3ymsVTKYx8ho
caQ7bUxmSlwBB6XurJvs5GfY/tP2o5OkjjSCFWxz0q2Io5pskQ3ct60vbqUu2cmg+qO3XL/0AF2n
I7CKC7wH9d8PG+igz9VshEMyfmVlhbbSTvsN/ZLkdYOio636DwsDBOvRfqjohEKGZex0K/ndDdfg
+hTGYxwIRK1tsFuca8zs42iq98QhFHuYltd0tTkkHqsFbtRoWC4M2ezo+FOzw/D7YpIfjBjY+a6E
9VSXJD+gKv9zm3MTL/egGy+TnWDtwgYDDeBqeF6hD1HlQcKSt523PA2lhyjYcE82wJOwQX++5f4V
i+4i0ZaScOzkxNt7m5pXpUoj/gvURENQktmQ8PnYEXNoUmSES243WLWLTUoj2A2Bcwvd9+gU63Wm
ulCrklKZQwLIJvLVu6r6RuEodx4Be5u0HpydpJbYrGpXV9cSlvS80usPc+dfjHUIvWxAc8p8tW5i
rr8DEmgK7JZrpG4ZCo+L2rnN2IaWG8l2nvZL9zCkLsh/i2ewNaznzo2frM65m9fid1gQWYwGf2w+
xtg+4UWgtiiUpalhssjU/rNDlAOuEv+wsvsOyJDsG3fnWeRWp24MDHpX9fTHQ14yGJ5WMg9ctDKr
h3F+IZigW4MXqNSQI2Z8Z1Zq3a42v+ZaGvJuXPL/Jp/ha+9hU7RmvJX+tHwUc4qrz1GMz6oHogYe
ZiZBMFzR3ba3hScmNlvIoIPUAD/Cf7Xm+I11vDC2kjNznlzhDUufXdulDlnA1ldg+lJlwuy5Rl0k
9QEmd0/xlGhqAH5vBp1SgXNzKwd/4T0hjzEYxAfPjsuaM044YZjKHQK7KA9tCpWpmDH9yWIDeIvL
uUaFYdZ2aA/Lsbf7JuxQU5ywUdElMbBrPJ8y0M9RlvvTpXGdFTq7RoXU0V1WpSbIgod1myb14zgZ
VeSTD7xD2IdxjYSF2uvJM5jKrwQp/9YdYtLVfdTsjfNYee4Luip0JwOZBTrVKEqACoLMMJprPeoR
Sgn4gEqk9ylhSJGalEeXkMX71jCYm9LiwSnrD5mLM4/D8bHGAM/A/Bf40m0wjzcG+OFqpEsZjAeb
0KirCeZpqBNvq22b77srvpfkNFXZ2T1k2qQQQ98/pPmt5w6/TBYagsQXUrjmvn3U1hkNdMYMnqpr
RdUYaYIJtj1FLVkGTGSHgTDK9R5hSA6ykW+mIhdWrzgvLaBv2Gjsoee/6frmFqaFA6AOm4Zpv/hJ
9i39kaxF/IDtfIA0NivZMIGTTC5gtW9KwjG3Kg6QE+mtpqJhqF/+ela8kWXzm1GZ7VWKDCjYeMp5
DPoWMGWK4L8RsxW6J5kPD2OjTAQ5lDWmV4SjDhgM2DUIMdFw6bb0h+KhsZbxOK8e+KggX8NgzAF8
re2xx/Ww95RgIuk/mPHyaKgsDeOJrIOh0POh44lcpnGvsiv2huViqCda8WU6JA4CNCJ+Gp3tE55A
SxqCtLK9TxDsRYuA35x4IYWvCTE4t5GNQt1PIKLlKIqxKz4lEFU6o6ZUMUYULvCpI4vtxcqeMOIs
nXcIb/o2DxNMmBtL8+gW+XgQnnqwr9nOJAItR6t+ZGzLbqHoxmjmaRqhj7Nz4MmPpSIeZQDjMOb6
WSlp44HDX8GUHdMTP283l9nOW/KHZYWOogrvwcz8XzA7d02QUI9O3keu5sgepvFg29OJ9EQG+7Ha
DAtKPsFqy+y8x9jJ3mKP4dQcnFf48Wcg1rR1gyayoLUOwdw95ole2UhRXANUuO1JUM2brodPYV7D
OcsmsrAwERwRatUrxEP0bbwZw85YCQZnM4392WCm6ddL2Phkf0N+pLbqw9llKMI0ix3ZDHi76rqX
ktRvmf+A6ZfhONltWMoRRKNRCrZ2ld7Egs8wTqCjWHOyBVqI+4zJYTywX/gcZb48ueCCGf8cxpwE
INXWUOFQeXkFdYlSyyv6/jsecnwLirPZwy6w1SUb0qosNyaA8M3Ai4MpNa83o29duB5gfMlDa1JW
OpyCMV5VKN6c/l4sSJj0gXLHw1bPPqWVwxNcVUFUW6T/SutepMEvVciCWaeQYTwAg2alYoZGYOmQ
2JwkND1/O8x84a2RcbAGIyTEsuNHyp9tWpkwo1Owu3KK/OqQsdLaFZO40+ZrDT12m7EO39a5Ga5x
rnEuwf/pHAYuPAi+V78P809pAqYmo/2tLvR9q6s/BLniDZOxS1Bi8ro2XX3ligCLJOmvrFR3Kgvz
yZLqIa8JdZyf66qBtNd7Jx2M4iSYfvvOZKAbSZ4bvIqu7n4phfFZkirqO819ZrMAI6ALa0OOrkpr
QPF6sk8Vvxtcs5UXofN896f1RCadAY2eScDgFvluAsF3ECtWIer9I0AYhJbyaovpilDRv2zrLHhR
9tGO9YjdDYsl/uuxQM3sdARdm9MTUoewlv1Dz9Qyw7xCieciR2BKYK7Ng0eMlG+x88OEyWSycoEW
rvMuS4vndPYtim/mZr47kYphMXmFj6pN494hL0kROLvvoQjOqt8F2MNukg5bnuiYv8Yo4eKGcWeV
3yeKRkKZextX+iuzpHPPB99mNkyowTkQmcmeyQAMZ+XWlzCXy9JAgrT7t3HsqV59JHeexWKg9RIG
eNDF4rJq+Pn5uYtZdxtBtfh2reismBtv0uoClKrlA6UZjJSyfpmumcd19eymmni1rHuaEhZE7MGA
BnljVGn5XPYT/pN8OK9ZHfHO8aIARNnWg3cebOzaghvEJIgOppimEM3iz7qqXd5eZjY1xk01Ls2H
kX7IkrAsRxbvREDx3vppvm11fSFcxd1n/6KXXYsICqtEiGSk70G7fjcDc625ogELOLRa87WSegqD
DEfm8j7pgJ3KpH6EkdxYdS92K0XIpqnGHbW1cR4t+6onX0NPHsFC0ptMlMUWGRFALtKdbVgIC+AA
bUWyAtyLiVQx/xh2tie53Jkm8+a6dS6xveLD9aB2eQlGrX6Eqjbal7R6z4zylCx4d0pM/BCbmBCO
9n8AWIl1xFzlse3ZtsF0yEqpWKEmFlBFeeSmtsPckh9eH/zn2le/wPDmMCARA66nzh33CGkx15vz
q1yM7dIKOlMkZpuCdj5hBLmg0E5H9eagmE7K8YLkkz2mNVjkazHdmOZ1PMw9YzdD88xqAKRE0Flq
71kG/q9GR4sZi7sFQ2XiTc2FfE8q9eWucbnkqW8NHyWMWZsMp4bHzpInQnQWHnSHGZjbPDqYlA6A
W50dAR3vmcYFrpKhOMjhcZhQUmsKt62Vk2ZNTrO59BNm8hZPdOJs0znh9almYt6I+t3ocYbNWQ1R
LN5lMQJhMIqRuVacbJWyPworh02oS489bU9/maOESNut70P79DrKO5uBCbDJ09pT0GlSklAg5Snr
Z7b/kcOGDLjXhAAWi+5ENsfYVlnkGBUiJob7EFWC0O9J8LUaCAYxVEwSneABxw4jCj87MbMlLdEc
7b0zzBjHUydjQid+U4YmODonCKbZgp4s7j7m+FYt+Uc7Bede9I9+wPTY6hCeTACBRpVuKQNrVN6e
uW3gE7h0X8zLuimyM8IAcsn/JU1158/6axX8xYbaQSdpHprSFFHi1AXg2E2aMh8Fr1+SkF5x8KOy
hqxyWr2R7XiVffAU2FvXn1pSR5fQBmyyX3XwFvD985GtvnxImPTSstk3iRtljnqoi/TNS7/LAe9q
mrEGNarnPIBTF2OZb3eYOUPPuR6tViHZ9hlcoaDPWWWJl4rF+nZYg+lGpLdyrsW+WJodvXh/xgJB
XZd8jWxA4K4t1+Ts5VGn9n6O3Yc541PMETuQiyPT1/xx1O38mM4vQPZw3i6S5TXX78ZtLQXUcbQh
zqY3Ek7a1vTn18FiyR6MFUVCQaZM3vyjYTTbnqTltKXKw2ACVc1Ov1YIuIAxw2ngqc8CKmOJkLHC
tN4b/DVw4ZvEgPfnX2OSVf3c1YOMvIKPq7JrhIkVH1wqhB5TdM3kIZqbnDBhhfDKqJA9Tcb4WqcN
FtopxtvgdKT7sKAVtHBkysfHUtFNBGBE+rp3jpnhRO6i9ou83n6deEtmk6G7J3cZiLMot2q4KCNm
UzM279EK/sZ5yUIBaEaSyXQ3TuYPOHyWIRUe7higGhtEBkvrkpxrMleMoHkohpGXG0+7S6Ox6zMo
CwMKmqbkxSdZkkxl3pTUf10pee1x1jBK6obaEYghoXFjaGbiv0bovVnlcCHJhUIERUOPQKMVQ451
Mt/5ghTh3mfi4NfBrgb7sFFWP+x7FBlQh7e2mPRNxUivSdjZ2AwY9fAjSAAPW6JCGHSRID+wOqN1
5Psk5SbJG45hEgJpUcqoMe97T82IrowmbIQ4uf8UTk1qAqJDvR6TtGO63WeVku9bUxll7nzQQ7Oi
KmlutA3k3poZ0BJeyMqBp6lI2J6kgAfr2rsY3jCei+JzyTkylCZHsct9sadrwLcoHsiUuwEsa7I6
GLEQ4BI9Ihql94ErNutfe/SJ/dFwUIgj2CW+SRytr9l4Zf391aaRUT0sGpd9W5eXsiapqs9wYhTT
XsxMfWyULmcyUcN5zo9LYQ8HsgswHZDLK70R+/VUiZtmvXWwR2/1dE3kheXn49eVLJR2vS3/YOFE
Y2b+8hpu1gW2p50UxhliLWkOcj86qCuRAnwkAVdoV5UQI2A502V4qVi2YrX47ukOXJ1/B+R9shLm
RiHeZlO6GGXghN7GBZSkci0qtr5ANslTxfj8XfLc751Vo6XykvSwuk+oFMpQ1iS4VR2zC1ltUXJ8
+l1m7rmRkPwHNRMVL/m0BxiO3IhMAseoC9g596b7IRZCBQLiDiMHyCvCBxk/ENztTwogUwwccwLK
AaJPvhCWxwbegWMnR/aPOO3jpGbmyUvHs/ciBzJUCA41tmusqJA9n6UWOHV0ijU1m6g+zD79FEX1
s8ZTf+gVobj1rZqqASZfSX1PzkmXNs+q8hvczAQzAk5xjwUhofNs/tXLXS9qD/Ev01bIb34Upwu6
YDU4mwke40098t+RVP19Qd7pZEiEH0Nzx6ys3/gkxoX+p2Gz6Fwc6AZinJ4p3y8sFOzNB0Wsg9rO
3MvZrbcGHBC8g2HR6T1cYtj+DDx54OBLGhy85JLSRyc2TJ/Wi3ojv4vJB99QkyVbyPsALwJ0UFrF
fD/Uias/mvviOJXZC/f9Yegt+5ILdnqge3dAaLgK6v5gDJDF5mA8ta1TRnZvtXhu/M9lapcNWaFc
OM73mBcgpaoUGDB0PLP4ipe5OAVr8mGTrxK6bBizujhQizENX2uyJ5EH0BVE6QLESHjz+8SQA010
9Q2P18aDVGPHnr4GEum5qCgwBGOpqELCmfTHPAB1qEeIzxPalk1vJV8H4Toftj/jPPbzO8bQrLPH
QTMQVjtWNQk08fz7mt6x52kOYS4l0VVrspmWFeh0BgSibaiAJEmnAFnZOrjI77i0kUJgrWBZNWxV
W1wTXtmApnX5Rat5dPM0PqgyOxtjjYrLQ+RkL6gb2BYw7QFAkPQPOMYEmxiUYY5Bmh3puE+wCiM2
3ZhPVvjziN82znQ1rsTBRRaRHcDqXRfzRPX+Eee47SaXO4VjRJ9oFBPSLZmu/ZUOfPpaiAdPMhJG
qvvByjP0xyR/smG+iEI9ZgoKR+N3b+QDlBETvaOjWu7+MWINigUKsOkzZW6IAGVv+sBOWHaB9Ayy
C5Fy9o7v52Im2NCGa1HjBBh8YjlMpFcrGGpd9ZuNy5eUzZE1ANJsv/uTTbwhQ3hPdIjP1yFikF7F
ux8bSBfQzLP14jz/ZdT6pKb4C03IBUBZT2ga94y1rK/ZHC/71sw+UmGevKpC51ShZvMNK0pJud5Z
Ma1K5qQvftt9zXYLqW1V/01N9gqgudwTGwsGyTbuVmsPcPjD8taz01ZveiFGeoZdOqcMamz3h70h
evV2r3yTba6g2yy9lM6/56LFVvwaHMh6d3gv1K0gTyqwqtdyMZNdQyPKY0WytWWZGzYXO1UMw96v
GCk2HAVOlYHF6c0DaV5uOGfDflrQ9DSu+704yQ0jzJmAz5VJmJvpyOHO7Zf4P1xN1n5V8r2tSVfs
ZFW+xvUx7uccjIHlgxXP3+RIMUCjN0ZlHBDAQT6AHUgWpjmSPoM/0/aX7DOEZU33aWb/zcCcN2nB
FA5mml1WNhBO/kFYxptVzsatRwq5P/YvA8aODXzyegdQcI9rg3c1gFRUWcHLkPg8r8X66LC64yxl
4QHyS/Xm66AOdt3vqzSh8LBoaz0FEYtwZw1+DoOuueM1zj2MZPNwPSJog2or3uZ4PJKWzUfm0oHa
U15dkwEgHhQ73enmkBKg50GA0Z2ltl0MBK4wybXI/bM2053bksDqfpELJ1AlcZZOc/a1kKd96IyZ
zaqVoctBVhO7tJEtYI+8lHVUjFfBdLpnrOZieJl93K4R8iGLABqUH7j4utLIT6Pd3mn2hoFM05tK
AEgo0+ycm6TKxkZ5mFiRtWLCU1nhpmzb+DdbMxJLUH+CyyIdBy8hJxSphSR6IIcFdMbRtEAEjcs7
IkFA+UpWdklDJ+IT/2EJKtPeY7VVo0WoU8RIxoUhyng2y+DK+mbrnrEbRdZFfJ1F2YfEmOFGfSL3
89u6ho3m/XqdgcVHgjxmLGzia67SrQcCdZMkyYewBxNLXFdDr8uI0XBneox1oQUW8pp4DZHmYLgQ
qe2aKbb0Oe9jhoFOlz0qkR5GKga0tNCNG+19LTbp2aM629Ozraz8JnAntJEOYneP9LwQyUCtK5Qb
yiOdwzzBLExBNuUVRwXjpsZJr4qN6k2gpg9Z9VVED9gnzmj0V7ahiKEL+JRXhyiaKmRiDAbjFTti
A796h/CSw8lJnogNawCpS2Qro7xTHUrlThB9WvbUYBNTGjReGAYtcEtAMf4ZR2Q3k9GRu3el0w7E
DrVrxLp+CtO4SNglDPlZgRiy0r0hXOthuCSVNm/97K9cXZDwpKS6o/VsNLYLnl5fj0CNICCzMsSE
kNqluxlKq7oou33usivHarII7EsamuticJ+1siJZnPg1k2rJxZRAzcHTqlh80H7qtLn8+7v/ftKY
hebZStExjZiL04w3A8ESZsyiObIVASHHHRAimcOXOaOlSFEMDNPF6lGEd/M8HUeZPKY8ezfBrPdV
7xtHg5Dsfx4lZyb4A822OMv09C/5Tow8yVc7lo+0YdutaU5mMFCnIe2Pylx+INvIkzHROTl+Haka
YZRRO/7un18LYA1iMyt5866z70yTjCEhHEdVwVQLTTJF+eL3N1UC1L2jgOcmRnheX5rkmX/K2acI
Hqlx8vVJVfXlvcCkcjumec0WhDTCYcjyqySMj50wbiVzG2F4/iDK7LHSuMqZdbKoZPaIdI9SBie4
c4O2rYa/22+bZQ7CBskn/OuKIinV9+ZgvkjPefHzqsQ9fLbn2buQ9NFG85SrqDfVurUcGMvzWHUh
+3tr247v5MXWwOGUu+un/Bs42o3u7PQJ+NqnQf91xhlxFFX+VJB1f65gwT1cs+RCchfvWzWAQ/eH
9lTEFUKCTNxioJKnxmmdfSKSo7T7ktDWWLL8dI5u1zq3Mah4bWiL8g7eOD1JVAs8E/98bzVJwT1/
/VITCySHviASZU3eBeoiEwd0PnAGtRD5m5qP7Sm3PlaYhcGwEGGnzS5MHJnvLcR159oSqHMbslEE
Ee0mIo2GtaFG3Y9+iFTydGGVVg5TCHyu3vPlSeg+6mtm8D9Jhn5K8Pug4Bmcfj2q1eVN7QdSHQL7
1hyGg5sJ72S42VWvWA47Acm5NKVPAVQKbn6XYBrEJZuMkMSdAWoAETHjYBpKcq5YEm6awf5du7FC
izgRfH31/C0uK7XBco7drBGjGLYXLXJuP5SLjjcr2XF2HJ8g2RsE64iAeX1p/dyoll4VDdcvFGgn
zjO3tcnzGz//ebr+pXwZeXLqV26Y3ImTR62KPRK77NjZOTYHvJmh3+n2mIt7zktEMS6nb2P2WAhM
9/vfv3gmA4ymvCH/12znaMDCtolruewzMoHCYSq/C+9/9s5jOW5kS8OvMi+ADnizZVmyioWikdTU
BiELDyS8efr5UJropnAFVlyupxfqEINKIJF50pzzG46S+JqHJBIAgKVjh/bkQESEupeuNa3fJxAv
IeQHOSVVxCK5jzfSaB7zEP/XkOqjQtboFsQlZiMmigCGUO5yI4/u9YkeifQhGLkhZilB5PzW770N
uY7HNuLcXIRfoC7Gj4YKa77nuul7dbKpirI/Z4huspWD+dXLRyen2n+hMHqUlklE+vuyZD2263SL
1S3O3lXN/HZzUvqboc9R41ajfC8V4iizD68MrWgPeNYUJOEc2IW+sVfAJ0cp9TKpifhx2A9Hz+y2
oxlSwUziR1PS05URQI8GLIQURNkqJ538aO6rzclsKN+HsX4i1btREtN6YB7f+VMWb2iBWPWRwTsV
0XdcubGumWbX6FT6TdDC+5dE2txaifOlTrpzilDjyVd8kmQJkHCha9vLZCx6HWB0oG6+S0y6Q9Ng
m5njUoU436PRkdCxwo85Cia3khQEN1JesMcmzdmqDPWolzW1YqAxUgcEsfM74y7pCjj8lB8BpVUr
3WGGeJXU7csokLkW9W6ogbKo7VTf2sXwrA3V1zzOuAF6LzFV6V+EuP9nai8ytWGbLjO1n8rwf45f
svh3qjb/5AeUAHwhlb/sCxF7EuH6pQ1kOX8hGYT+j2obv+jb/0gDoSekQb+WZcMyLRtw2b8cbeMv
dMENcmoaeRhHQTjov+FoqxNn8RW5Uoeni26qLKuyrqk6ksG/cxpZE7HI6aV+4+QYNkOW26ttoON/
Asi1IatDHiGe7irBs+2RVGaLXINL0FdZ3JqbWHKQpIidXV/FP+EyGVyA3CIPXqa/N3mprspALe8q
bqiqJM6vPu/51zv+pi80IwNPr65oqkUqeSLnqvpMNSc2OfKSues3qdOqq8FXMN9qXAge2Y02EZqz
1CdYsWe7GSsdCgH5NKDxH4VRct5txGTXkjyXpOJ2qsOlwaQAsZcFu5Vo+Jnn/cAPqj8jGZPtuhHy
1dR/tSkomcb1DXVYnPkmi98yNnCn4EZI9b6baCsqKNs4F1szsfikT94I+CY1anWNjyCoRqn/nKb+
k1qj1dxMqfTpe0+6qlnanZUK/yAQBOoV9qr6u8SQ9etjQfaVobU6AConbusrpnFVZZjDqE2PiAVg
oTa2ntBji267sn7uTLkHX98dJAQDfp0ohROeOso5iAPxKig9ggq5fNLA+uCbw0+cQxDlnrY8Y+AX
lFr6mdsvsKT1PZiebyRozVWbKsaaFIlxRcdInZGmL11xeBX+U/7An48jSjRSrXWbKILeP1p32BzV
j62cOrsxlRgolfR+2uQ+AtrRnpOatctE2j6UiIBPbGp0NzF8zOI1SD9zXRb4aelIxcJfIX8Sr7M0
iG5FMqh7sKAgZ7AQCbhWKxKGIZilblrLag+UJIMr/VL+MEQaMFtUE0ixkqydyyXElW3WJbxXU+Cg
zsWBjB7Sssy6SZNGgUFLfU89KsUQIyPDLEdwEAaUKe9LXR4oTDIcdRu1OyTkr2gWgDGcnv7bQkFi
F1cCnSWLBUt1ZtGmoOlUmezHyN0P5tZImzsgQMNtmNkQh81d1fnJx94a9xhiKOuoij4HMQKgHLqK
W19LlK9cPeN9EYb3ekAq1coSZ1eWgDm54d1nunPHeaFyq8jAFD63XbOh4K2ExseyquEfCSy/5Dh4
TKOWuOr8u9Q7C99vT43QjobeVQ8JCuWG6ruaIVlrDjf5urbQ2QbR5WwDG5CT1X0Safc1Mylfp2XE
WTj31H1lcE7qlAGl/y7Mbyw7DE8alxqo5OmP1ADPpyA5hBxqi/pu4VBLQuPcggCXg79U0q9tyEks
SRzlblR+lo2FKIKFSZ1fDivOoPismiFOuL1N3V/TuQrqpbbluKGt9D4FkyLqTQoZgHw6NywzEcPe
nEAShTRaeKb7X/2G3bvkuXmK+lPpS7cZIsLrGmDHauyzzVgU4twozRdyDOcqkUI0lNMfUUN1wQpt
/HrAPSCsC5YnS++zPkzxyQZ5MGlJtD7+VFAt/vYbRd37UvoUFOOAZzs3xgZxBadWt2xA8ko42gFJ
esfVnPbXAAD+fVLlSmy66tGQSnYFWBSdzbtGqNFTmaMGILUsjUyl4I5GJCwRxe3lusMN3F6TLz2G
Zv2IgaO+wzpT38Uj9gS9twsa29uPNcaORQluLRYVaCFdwveaxOMW1Ex542kwhhXRPZLo2gzI7h0j
qLZ3kIlBUvV+Od2oOqNsT2mtIJU9zR+/OHX+35BEwgeFuyFHL+/Q315CizUPzl0t0nUKhrwfPTKh
Bu7uvUMpz9OfxzDleN621PgLWlb7cxdiSqjLE+NFsEDUXZ/uAq15ScL0i5kZ+WrMBtCpUz+l4v7y
29O1rDH1CKajj6p6qOwt0fUrGFneQyzKHfpzFqKaMMYv72SFDd+v8dlQarGvREk3ShP/nEEaDxJ8
ziTFhBgq16RmZP1QcaaEITRo95TSdjjcyF8rTdkb2P+CPC/LO4uE78cogKA5qH17kJxvXpl3d3HB
hUrDAXSFj1t3NHvIX44f1Tt5skWvDPmnHu8siVvB0MAawYcUikndgO/HrwLuGeruJsLrKUjJpPOo
8oRStRb12N+nApDGkLTltqV4zk1Num/Q+toOJQTNUNTVDp37fNu1cbSLWwD5sa7jBwAv/ljgM7vR
U4roQ24eGdj+rKb+Z5Eq40EhOQamZfiipzqVuTx+HvzwZSh9/VZq+GajHzcQ9GroP3pDOq1IKQNA
J4uyooMrBeYkCkipZkb7qY+kbmvztRFrsDN37L/r9bCubU29RcuVHEI0fLvMV5p7dvSmxv6NhRjw
H+vPdG0HGsHlX25RC66dlZczN8jEsEYQFUpOvcDuxbbZtAHqCDnqA2TGp4k4Up2Xy+oZKS791keL
Oeq86f+5i6kACt4lCQ1IYaz7eLCdoSGMwFjY0L3btk4fgCuMu7wUzzL+c4e6554vl80x94LDKMpn
aJpi17VZs4p8WM+XNx59/GbbHFljFAvumq6q77og/6hjLu+GjnCVAGSdCUEfjE7/QcYO6t60zgkz
CTFv5xtvZq5MI1fWfdPZq7DP9FtL7QqwX+mT4MCzVUqAuoYctQdqKquUYb4P8BmHFCx2/AFcGHjq
QFYMVbF626bc7ZBH/tCRe9CKTv2M2Pw2RpzgoBiqdgvk4zO024C9ueO01Qmx7aaNPeqGXZcW0t3l
uyeFWW1CBxV4ATo0kvvh7qINAnBYbH0pNFaNb95fhkAUUwEj9U51U4ht74RUJJUq2lJXsaiTgZLw
sLgk2dFEzqfYy5U9JdRJAGESGaMCsOsNcHJm8zdZnIvhwYMkqNirnYOMmKw9XD6yHeB5XFQBo8VZ
MAGPDhYrsI7sosAsuBaQ9PY5glrtbY2B8VmtlMcorTWGiAQJ6ICVz1H/xu/z+pTnqCmPDbRy39DF
/RCFGYGFK6pAXQc0Bi5dGWnRvZ7DHZdCv9wIqEFj42+xZM/2Yy7bawU8OcDO/uT32dc6sScQSpp9
8cLvhqIA8c7Qf0TjvF5ZJdL6VZzIWw+n3EdKfC6w+PBv2Bi3jQnjKqp8aYsW9HhSU5LDER7j4DUG
WA8tJ9sCPJZs3SqIwTySxm6RVB6pu0yJKNBQj0ltiTujaB9jKdiTWNFdSN5g9tW02CUOMon+aPQg
mIrvtsY0tkZtQAkKFXDg6Jcgo4hHCgdM1cdM7e6tKEZNIi6fkxp2udJrMj6OHOqVjr9iNtsctaH9
FBih+RKHwT0y5pThivJ7nlKZgwe/k1Sz/1ShtKclY/fckTYBwFZ8QSo+/Mg4ahuRh8++nYU7wxs6
tyoluAXlaJ/QrpBXiflZHaToG94kBbh9ilLdWCHAK1h9jCLaNSXfywLyutVq/SXsKS5GaXof4VaH
IW36DJ5f2aull+1s3/mijrFxKIsQpoJsOh9HCOY9sZ/GfvzRNJBgGPP0XkBNPKgZGXVVSCgMiHoX
ZFm8c9gh1hULHFcV/ajXwtlVZYNXTsYsS0OYYzZzuEkN78FvQfSlVSm2DLN1S9ZFIdzL/BCw/9Yo
e0CGN3YNihmnuihaNJ1q4tNElY4ykzS++BSDDx5QEVZXOknVj6uiiruymZrlVtfbc5M0d6EGKDVO
j5dY7dXmSx1hv23CoN63dcQCJ63JRIy3fYhKRTgCHpOMyaWvzB5Q8YftDSqXSW8/sHFt8xjXb79D
AxN69YEULddRK3OHqGWlCljK2YVRuAmlM/xeqvJg01m7xDZRhSALKz5esoWO0dyXPl5LNXcRXQqc
nWxbnwvNRJ0wDk6d5GVrH2+VWu+0Wymn2iJF1d3lsAWq5jEv8+y2aPCZ9/sCOHo73OoB+1RtPWRU
6m9xkra4U05n8jjfGLHWwJOuvkpOfhSw22HWZTemVgJKILdpHqzcGh8cVUdsQSpKICZwXdE123as
7Q9ZirggHgo/86GYfEiCgy+MbUPwPuWB4dpNkiHM1Wbry/pmDDJg10FY95CBX8wMTwfMcYKtUyvZ
g12UbjY1Hg3CZESV4iSZPJWUN3IPuf3BiHJ1HRu2t8q8TIeOPbRuU407rxbAzzkL7jyldM2WOnUO
225VdBb0jFpFC70CPmeTmN/kQYrKoUIFlPNuppTGgczknQl9fZ+0ZM9QDagfkwipSMlBYBUBD80q
zr5WTLZIAMzwnimr9pzkI4hny/vYgJp10Tm9G2rz5MtkDHAywDLFoohKFYoC8lB95/iBVc3I2jIq
xadxyJXnGIttCkyPpdHrd6LFNN0A3b8TjszKq7wkiq5RE7Q5nqgyahZC8jaybdw6leKvfbNl2qix
grVLIz3kIbo/uv+Rki9LiN4gTwqcS8i2hG6DdNRwwdwmhuTD59IRM8pFtqOODQsFf25ZR1oVCS1y
Bko7IO7h9dug1+VVXqAC2mNUAw4/+YA4kOR7m6CQ/ftepagNg8Hc66MEM73CyVDN+MeJh3cUiWNU
Ny2NSpAv5PtKYP+R6cZNBGcLdRadE2ZAZbpVboukVKA00k/SERscaeAt4ktkcJu9BIEfmiRZbdLW
7XSLoHaLDFIYIqhUNr5rOtmt7sXlE1isfTaiv+MLmF2yFlPhxIZ+o9Rqu9Nt6SGr6uKg21/zNt23
eV49abV3P8Ryeq7V+4RK100x3X10x7uRnS66M/QE9xxTuzMH8FYWzPdQTcJT3/nryu6sWxgbNyIW
J2ic+rYEF0Mi9rkuq3RnT5tyGxsfcByx9wASkjsVj1pTS8iZm+I2UNJHaGSf5Kr60PdFdPJwLxJJ
+IPzgrFR0/Y5xPn5IR3Dv8sxADMbJ/dKgbmXJ+kjlH2aMAAi3zh5OB58LEFgNhra3kowVMNp9Rv1
CQsiXeWWmm0dO+cnOgTKqswRXM0bzb5Nsvhl1OXmLq0xvYAKuqv7EhxKF4W/sj6XK2SOLm6mRjKq
R7BK4hxNEehs9j2xtWvMu9w3s7/xf9DALeNCJo+gThRHfG0hFXiyrd14kWc+wUl98PVE30D3yrct
oMRjg0jVKpS/lYrev7R4m92UmdJPOJJhi6ijhNgxTpBUoi0geAHJJpzmt13eY3ZcUuVGBfzzJY8T
Rvpm1O3qHkbLpgpwQWsb1qug5qSiqNpRYYc8XpIilc+VR6Gci1yIfVSYxGw5Bas21dHRxjm2t1+K
BoGKCo6kFw5QgAtd3seTLnFJHXjLZVQlJ90SF6a5zeus30W1Q4lNfzTSzHIbc4OYY7yWWhszpgLa
tVcAKAtibDkafVKf1X3M3lroN4WigZONQyXjCOMx3WrtQR2Kcq+X8aSZjLAJUJ3zoEYbHbnktR1D
zbHDNFyZl3s9VDU7ARVDsce8q7hWslHqlkLdwXtIanRjlRHzZr3nVN91WDur5Cg6g1KrYifiTi2C
Fxrb5qSXtmrPmcOoOUJhtXQeJM6pTs+R3gyAZeuUdUa52ttSnawtXVUQYOM0m0cQx/DahpvnFeLF
m34/qZXbrBbNJh79c52i4xLL7NCGXT9RGznbgNyB4XDfUL1ObGW0Xj3cUcAzwgfvzQZlWSP6cDno
WvGLKnCU+nUgzZNi0/kPWH4IDK0pG9Ymp0dvpIpMgYTzGfkcYOOs6JzrHaRTop+95B0ut1UY6Z9M
0pMu68jHNMZ+73L2zTCcumHi5TiaeHif+NOgRbLxJGdUNas4HlFVGr7IlgMofMxwYADxDkfpKOQG
yG5Qb9O6zW/J/qAJrCM+QP+VfY0YqOJTuAZP91W0Dmo1coJniN0e6A6IYb/EVT5of6AAczm/I2mV
oJiHgNC+CyINDKTzrVejbFc0T9IQFGspRQNKIat982sdNae9H8W37EmqSvNQFaI54YMl79K62oZJ
+Wls4v7RwjLnMU5RAMIl216JSjqotcnZXyvrgIILF6QkcDDzxa4XgFw3nEyqSdwOJg5P70dnLVdS
tJpx4FGzhuIwHNdN2A3xvT/9UeEpBzxZlzdNgIF8V+mIAl6AsQgncbSKIKXLvS9Wo1pJWNxr8jHw
A+VosevHpibfp6QBzjIaMgFKbDtqlgWyHYV3svGfOgURTMWOGySAr0muSR5qaN0qlnieCccWXig0
jIJ6n6nd9rnUHOpq3OQVhtWhgqTiZYBaHRhA5RkJRoBWuDFz89xW44+uSbwzRwvE1lQfqGWRQsRs
cNezjPrYdVtPCsITiDluPOqIKEeRhoilE7uZmUUILVfom5GL75GoW61u4952vZ7N3LN/kEv8qan8
w4p8+00ugmIr6w6ZdEQiLl3Tu7PnG+nPRNP2AtT4WU58cjBOaCJS9aDoLRzo3qkQOwYav0plsrsZ
1lvnhmzvhIpPjlG/Kvy6XRs6C1gP7hVYB8RMoVgwGTA0MbA7PNs5ylncL9dFdm8DPT5JWGw+kIMP
dhxQTnHH2w2VkFd9R4LVl9QztZQev2I2/Gwwmj30+jsyOBJLwZDdXj6mDiQCy+fkRz52h6SxFHiM
wE8L5RkYC2V0A5wb3Og9R05vG6HntxpilEsN5DhfEvPU9XJ2HwflY96C40kGe/IfHUBrGLUCI4Jw
6hVMFjW76I+a1D5cyg2W19wFIef+ZMpuChRRirTt9qwXlH0n1QOQRz+xFkPqThIPKGxna/zBzL1f
gV7K097kil//iKCvbSMPKG9WYYo96MkqNLDWtj1qGxUJiDW0ZAfB9WxFVxDmNigZ9HqzQ50NqqbY
RoivRko2fCIHabRyvZpOOFujV0/o4YiDb2MD08dNsK+KSt8VE5CiEpq/Fv7Ygs+kPK1aL5d7OpeW
s1pG3+WOhDHyft4Gq1ZvhUUhZOEpiRyE5NhKwA84x1ulS5bl4EfI/IGHCU+4IGPbaQdrGb0MQOk4
A/gR8mOgUH2OkODDHPIEl5LU/5dEF0uiVAmWS6KrIMx+L4fy67/KoYqm/2Vx4bJki5PNa+VqS/sL
vxTTRBqZotcvL5X/M0wxtL8ofDq6hTQ1IBaV0uc/ytX2X4qpYG0iW5ZlTJXW/6Yq+nutA701nYIZ
Zi0zOV5HIPaLeFlwLjKfbGVRttTsfHlf+aa4UpD7XUf930dMj35Vh3NCSSRxIOmu3hqcyLpYE+2N
DcEnvCItvPSAWZ0G2QWj6NNWc80eY049Hb9Aye6vaPIufaCpmvz67WtzHC1UWM4UhRFa7PgscQ4C
X+qH+sr7Lz2CCvrrR1iZ4gWe3yZnO6jjn14XYyxstHBBWvbsd3ZjVgxVbD+BkycBn5IBLzoBSlJC
6VFuRHi7vFLWWxqHSQX81adq8TTTFMwEz43VD9AyUT7IWuvaNFr4Skz331onSef3QwWlR+5Nfduo
iHSFKFfBK5ecKx9poQOTp9HrDogoB27cJP55aCQJTwW2RYi+BhWnK6Gw1Iepvv/qC1lmHgwmrCkX
/xKcr1dmaNh41I5cseDQtm1T/ld+Qf/EnD0L6wQM4FCYvX+uIhV5jxASt1YO2u2rte1PeARe998C
6b+tT9171Q2N0hiJlaxwza6J9umU4eDiUVwJh+lr/6n1aXRetW5ESp3l1FPcBhYLx/Pgxkf/YKNi
0bDWhXEs88ABe1w47/xWswjnYhEXiEv6mO9FxQuLVI49tJWj/Pf211oa9Fl41wbJDMXDHoPTLm6w
DocrpQXlhVOK2Lz9iKWJO4vuLE7NOIN04sIrsR7DxvisUvH78HbjS+8/C2sl78MAHK5w1QSKYSNh
1cL5bdXYVv6+17dmoS15PYlivRIu0HLKY7Jf7IRWfX3X61vzoMbcXVaNWHc5rQv0oEEYBLHyt5nk
5RXIwO8ojX/CwZpFdSmgkOdxLKj3fPJy+4D0Rw0ox7lXMVbsfNHBAEy/eWpzZZlaGBBrFtxkOTqU
HymgcQmAqddjCym1H8ra/GVM8svs7Q/hPbXzhwC0pue+CkDNSyIZ1XTLpWDNdbEPocRReYeL06OW
gBX6+wZmFueRrgUp4B/NJfkR7U1l9ChChP0BHff/zrHw35GZhXbAvl1js626hWdwrxtwjoiMR/SA
AKvH/ue3+7EQfNYsvjXYw5WE+Iub+5FDyX3QHi935LdbX1gNrVloJwXVj7EpNVdvzFsk8MObPCQ3
FjtTpqDO7xKhAnSdvIXfft7S4M+jHQZolBlN7uocS9a2ZRw7z/no5QGcez2/MsMWZvDc36CWYm/I
0K9yQ2UYtvFghocAn1koK0l+JSgXRmWO8kMZN6+dOszdRh9Yyr2yQbnEHNVvb3+mpR7MYt4axZgb
zmC5dggLy8at5pMN1x1YsyG9vP2IpR7MwrxuakOr0CVwC8uE3ZBGRiRjsmq1+pWNb6kPsziPBHre
Q6pTZ5I1/W9OV7DI+ih5tjGBX7+vD1PfXi0lFL8arIVB0gBrQDq8tJW1CGF3vq/1WXgDNFdxlXEs
t4tk5+hXMpqVUtEmypX2lz7QLLJBWubgsUvHTWMz/uAnEadzBLmpvGbVlWm69IhZeDvoTWsYkjGP
1LJwB6jOmy4qiifB1L2yXSxEtDmLaBF5jj/Yie1iaBs9dRNzMyy8bN/1prZCN6V733puzHbxRPNT
4Y2qDVXXLJptU496fBcVQVhvcMcerzxlISqM2XaelZam44GiuFqMArwVtY8eRfcrn2qp8VlUj6EC
+d1rFDdNO+0BZMi3VlHz9+0T/+F8E6a+VWuB6jYyPDE5Q1tMmAj/vh0LCxPpAmZ8HWmK0XKP8EzX
g793o9rheJ9K2me0oLXHt5+w9HFmsewEeRJrWNC45Bf77pgjEBLclb3o0itDO33lP5w7jFk4I3Kk
cCDQEheh+nt4ZtbWiyBY68YGPsONqKLw/L6ezOIavHKQobeET/rQVz6Ffwzg955S9PLD+x4wi+rM
6fFqSPrEHWwTXd+KUvMm7RR0Ht/X/iyk67CGy2XZnguEU0GVRvOREmmHK2vSwkDrs0AWkaTovuqP
7G1adF91OBR2vWFeefeFiarPArgsGkUmS2qjzO2IVRGA4/WEUt1rZRd8etfn0Wdh3IN98PBtYCWC
NbyPsy5yx0aprsTBUgdm+3KiUvcTFWl9XdTOHRyDZK+SPkZluPCvBPPSCEyPfhXMQkoA73he5PrQ
sg9QE6Mvcofs2pUhWGp+FslazGZjpo3nNng5CCgCOJZvLKMEG/6+AZhFMgnqUCsR23BDPUb7o8qV
7sMQ28M7M376LIC5JTpdr3kWgKVQe0kTCf2BXuYe+c73n8XvyErtFFIbuThlIB3ax9Ep1Zr829tf
Z2FDnnsFo5XhtUNohO7g9+aD7wvsb9K+mgrmbf5taCrPv9KPhSfNbbCzorBKESmK25EO2nMWk4/A
vAYIpDhK9eZVzsU0cf6wcmuzmNbq1KmEM9Ru7LTOkaRW9VmQJX16+3sttT4L5xHeM9UsUbsA3sqj
zTa3G1VN+fK+1ufhLJXoyugmSPy27bZFoXg7pMqq3dutT+/4py8zi+R6NFAlxYsAp6GgpqQZKndU
u+t1J8Bg2aUennSn7T68/bCp0T89bPqAr5YN9EfbGpSP73oJuixot2Tr0Ed90HLGn28/YWko5oGt
jOZgKhlwqWBsQtB3oyXWOiTMa9SQpQfMIluy5RzWR0hqUSta0HKAYGrMrg9vv/5SPMziWtFqdHvB
Lrla234sIaYjqZJNgl/oBvSFr1y5WC11YrY995hDhGyhhSsPY/EkD734HhGH7epdvbiwhV4NcyuL
IkPYS7iJyNRdEMmPMaCXjQUzYKOJ+lrecqEX6iyoWZB0zQRC7JpDmnznhouUYN13P97uxFLrs6Dm
bq63gTUIt/OxPfdb4bltXokrjo9Lrc+C2moTT2kcqHldgdfDuiukWr9p82a4djVcesAsrhOAgGFd
jGRcW3CSdoc8c2QTb+/7ONNTX41wFgBq1E2RuWHUm19kP0welfq90/NCkHzVuqI2Uag1MSueIwOD
HhN4DI003L/97gsrnjqPYAeUiDTYLRqG0JUbrUIbOsKG5pIIjXoFJQo9vrpeLCx56iyiM8szYqF4
pYujIUKaIKDRY0/LlDKmgjDH9u0+Lawb6iygZZj7cQJp33Wcsbv1+iSdXLW8ddPX0a6A6nplt1jo
jTI7eUd2FHP083N3KKlkDnpUwbgp7s3YMq/0ZOkJs6C2GsWGxppHLhms/GjEyN80ct3eKbgiXVme
lh4xi2zEpMBVofHrDkOjbqb3x7RZQQQpvnIAX4i9C6vw1fwF/mc7jd6EbgHuCNoIZRQxovDw9lgv
tT5161XrimM7ZSA8+xQ6sfrU1EG4rdr8nZUaZRbZoqnUcBAwMIpKVffFGHobNM0/vv3qS19+tjvX
OHSoVQWaRs+T/rkZ8HcMPR/0roS9zf7tZyx9nll4azXG0/Ugd6ci7fNjGlVqtLbwj5ff+flnAd07
wGcrPMxOaKRADPblSL2HkIDz2Nvvr0wx+4dD0uXnr8ZXMzNNKE2dnTyn8je6NgzgswnulRaL5BEx
XehbKSL+cgIjGJsbda9w47t2+134fHMH4oyDa0SaMj+Fevgdf5TmkMR2d2X5WOqbPIvuEa3BoEWj
42SWIj2FEvj4VZhPJ7W4QcoYcbChVFadUSPYGGstDnZx2kgHC73q5soCs9TBWfQrojWsVC/Sk6c1
DpINuBh/qxXjWjFyqflphX41emMRNbaInfoUClPdItzUSTctmk7vvFnKs+h3HLVEoR2cdg4J/ga7
oyrCb0AN33mzlKd+vXp/5pmlFpC8Tl0cO6cKdxVMZ0q8PN+e3dNA/2Fyy7MVQJGDrEIptTyZmMST
2JJN5MGcEPPk2Da3VUPGFydXe9PLNYJSbz9zaUhmK8KYQHeQnIhnjvrEdYQipIXJO4Er8mw9UJoy
cJQeX4uhLMYTmPtuB58cicn+atgsdWC2u9emKEULXPCU2xUpkLyDCYPjrhq+b0vBne73QQ/gZZcm
t4CTZ2QvFRDMB+TMrt1ppkb+c8gtZxbzJfVZfYyr8lRpTNlzHQhRnPtaM5weTZQs8dE5LoJn0sI5
9KzOVHz0hsyxM9IrEf/nXWdS5/htSmcWnMZudJDoa2Jz508OLLpdBJ+o6F0rYUxN/amP86gPYiws
A0+cikwc9BBMURqW93aVnUvZ+9hiG/iuuWw5s/A3sNhsKu5Xp6aqQaeGum/ETxk0TPHxPcFizTUF
DHD/OGXwgBj6Pq6nvLqxav3m6uXwz5PZcmYrgJPmeE91Y3HSo8iJdwM0auyNWtFoV2q3Sw+YhXtp
AimvQrU6TSSL0zBG/RdATfGV77M0mWbhPoKcVWMzq06mFiNFGsvaWo0ChNLAw72zA7NwB0iGJ6Qq
MGtEm2rnY+J4a2INtnnXAM9haqy4gZ1KTnXyQPbv0tFQ1tkgdc9vt74QCHOEWgDWxNOHvjhVffAZ
Gxy8yZTmSdWVT2L6S2ZfKz4vjIM9C2pLYEZkm2Zx8ltL3/qxr6IQVSm7sEHj9+2+/HmvorXf142x
VXNbhTVzQqm3RIkSn1tvGIeXKs/KozEk6db3kcOH22RfSf8sTF17Ft2YposqxWz2lFuF9tKhmwrx
dkjRRnu7R0vtTz9/tbkLHEdSuxyQXshQ8ttT3wDQF/i+nFyZXNOn+cM6aM+CWyv93rOGlAekibM1
Aq1bxZMgXJiRIpOV0nPf7sjS6M9ivO5thA1li0XES5tDoeHaBqzZWSn9OFzpytIjZoEuyXhuoLrH
I0pb/2BPWj0IBlTBJw0S5JXFZClaZpFex4PXQc0qTiDw7+NRv7OtTt6Ekew6hfEZvNy1jNxCZ+YA
Nk0kUVg5OVtgL6St2kJoQT3ZhJwAtfvtIVkY+jmMLQi6SmSkBk7omiHNMCDIpFKq3lRV1O5Rsr+2
1S49Zxb4Y6YoTlOXPAfJyJu8i5hddX6IfTuERmpeWccWImUOYRMgBIrQ5szgB0Leh3aOPQVq1VdW
lqXWp2F6FYdS2Ha2XLYJu/iAQq0aJzcF8oW7t0diqfXp569aN6jrwvzOYG3U+ifU2OGamJ6yfrvx
pZn0HxFehD2rPEfFgalT2YiJ+JWhrYbuGvZq6fVnsa11khY4MqdddayabRrG4z06BvLm7fdfan0W
1rAZvQg+Q3ayJRuh3tzKxxDBEPtaSC+1PwvpoDZTedS6/OSbcYT1VpccarlW3je0c1yak4MsGYVN
65bmubEdVChnjf27ACDWHJLGRgD5VzIQlC0AUXqwn9etB9H9XV/enAWu8NjesKvkZpkG0Jtkq4rc
1rfE9/c1P60Xr2Z9i0Wob6mCdUEDJ3+UHTnqHqRICa4Jby2MrDkL2mQssBmL0d6VS9ASiFR2O24y
16BiC4cNc3rqq9dX0rx3ikRO+DpV4Ra1I3c3BcWBVe4YOBRqFnIOGFjfmVZdX9lElzo0C+W+xDGm
GtMU+U1NW1dqmd1FXi+97yxjzsJYMjtHJBmB1nWKdNABba7lttfWb4/2wjI0184rw4ZKbimlp6Yf
g2yNLqH/QcVx6GfnVO+rAFlzXBoiSAYSEVp6Ugs5lmDa+cJ+MmIjHj+8qxNzQJqh6T7JCDU75WqO
iS1OQPLwAA03L49UJYrqys68MM5zRJoT1J5qV+yYfmDjwqwm5sbwtPx9I2HMwjoqhxGoQDrtxzWG
Yo4lPze2j3Rf2kdf3v5OC1v+HJhWd7Kttsgzn8yUgzgyJO0+LqVqY5aFsZIk4D9vP2dhUs0hapQm
mxRvpvRUcWZlHVE75KFHbaf5xv9y9iVbkuJMs0/EOSCEgG1MmRkRZM1d3bXR6e76GzEjJManv0Z9
myxVKbiHReYiFhIaXHK5m5t9fNyDbSnW399YeVyUdBj8CdHVmn2bW+BxFiiZ7vMqTHiamKeyB4cx
wkRVXBxpG0evwMQ1Oz/dsOcl7NNZLmCg6bN5PrAIwEAfwe+NpJxtYoxrGRRMrShngQAKgbeIquiD
jIMt19TWuHEnx5yAzqEERaB0kezzPJ9/nrWW/zxeU8uuMdFoGuJDKCJDRBaHRAr6f6eD1g2Y3x1Q
Le1bWROS5pXZyLOhKV95i/PtyCi4bQ5+NMtPj4dgmSATjwYChrCY46h8hZZwJy+QU4UYXQg+gn1J
k5Aal/PUUvA+9JgjCKan75SU7P/aqFw2No9tBdbf31hVS+LR9dqseB1ZnDRD7B95B4ZFDwwR++bH
MNtuAs1Th7KG10Y44Iks4e+CG2On3VLjHq4LHs8RnYtXqMTHx0KO/skJN+sMbJNj2K3Tj1CVpvV6
y1fT5zSrXXANZew9yJbyw+PpsXVhGG/s8Qo6mJDVVoMD7psGJLVj19IzBF7/3NeDYcGlM7eDD+XU
10rEUJLus3L+l/iosT9OQQQah8e9WO4ZE43WgcM9TAeSvxaSjWB/giWDk2qAQCsbn8Jo856xmJuJ
RtOg/AfSDY5F0wuBqww6jU6U5i+PR2FZDd+4kAV4GebBG4vXAoTzdyLC4gNIaaEjn4HL/HEXtgEY
5hx0IoMD0VSvgLoxfpwnyHyAlaOF7u/jDmxjWH9/Y9HQ3RV+STusBBwkCAuiat25gnOrH15yVZZb
lmfrxrDrsIc4ThWsUtlVWD4XkFp8aqIofnaA9b08HoltqgzjDoqUojYpxdGqQWx/6Es1/5VXLoqD
H7dv27Pk55la7/twKFTxyqRKiNtBR3AqPjMqk0khyvO4E9s8GQY+tSUAxB3DCbU+fXofRMzw5cmH
oJvjT4+7sM2TYeEANPQpaCzK1yzswHfbCSd69dgkN4xi3fy/CUyakDTQv5UF9/B4W+tQ5SWbXOnF
P9RLx3cgdMmhzhdT5Z3B1jEh0Pd4TJZp+xWg1o11LztsrxFxYjcDfUmvW+8JNWX5hstqG5dh7LGW
3FV0vfrSFUnu6OEZD8nvYIeczyxTaTKAUvb94+FYlugHn/kboxxkOC/D0AFaFAtoWo4I0Yzg8NlY
Idtkrb+/aV3EGomVHDExHiPrIVdEDrLbEXQ9AETdNwDD3BdeRzpzgvwVykoMCowoGQQaawvLbJse
w9J1DAlkxXFmMUJxMRWIrUIvNkqD8bTv8w1TnxzIGtfwysDHBy+kK5zhVLXFFu7ENv+GjYs8ZSuq
vHhFMXV6LlSpXxAMig7aibewXbYZMm089nHflTmMkE9VvEppeOqgoYP3YdcEmeg0p6cOBIZmqCOp
QEgQ8YYQywMvZzluHFKWw9YzU9le44B8sytfSYEAWYUT5YTKR+SGhlGfvBkgwn0DMay6k7KIQoqJ
goZLfZCs7S+tB+qfx61bVvoXeNq8tFACbbDSC0bBIHJ3BrEl9GIR4tpnaZ5hzF6Xyrj3NTxCH4+g
pgUX3ILwyca5atlHv2DUyjH+36HHIb125KhPOA9KbkUBbK0bdjy54GachxLfrjsoWK0ISg8iMvvC
Yp5hxCJqQEotCO5ropcPM4sEuQ7LWJB9QT3PMGOnL1tohPDs1YUoYwdpeAfeZVw67hYCwXLjmPC0
2o0oSwOe4+ynV86QBO85/T+8pz+RDAcq2Iv3pcFNJFrY+2CMT8G+KlskSYBwSqGSyaMNv8wyDBOJ
piGACRrk9eLsgmsPduaT69TvacH/CEKw1rmbqTfLmeEatgwa7dSdhrZ4bVD3KA6o2eTdkSpaLgdQ
CrR/OVAEZs+7LNtdv+HNHar7BXgNFmSvUQFkHfpCyR3Y5ocPGtQ3+zawCUCrvRyEyWR9JPFuOKoJ
cTgHl/WGaVsQgqGJP/MVRPlwtWF7QQvvAvJAOIO4qMuvMoANptoRR28GM/VUN/S7nJcSWrB7Td9E
p4E3viVpgRt2TiFF77rwDfql3QrxW85d1zD9mBc06CPwo/aoc/b/YEINwRGK4OkATnpBydfHm8By
fpmAtIX7pQa3ALpR2jmOqqPnucq2gsm27Wzc4U4zLEJmII5tyvJzEcTsiNjshx8RX+E3u/YY+wWP
BgRy2bmAt4JmMX1ByAva1d5mHfjvhwC1p5+tZIE+yji0dfZKiO5BqRyN4BlGglfVSLKAHm/a2Mu/
X29m4s5i5DxaITzxSjUKSZUHP3YOEHxv/WKfxwPVpZ+HUkMTR6s+gpbDko9/Sqixv4xesGwsg20A
5i0O4RNoedROoqCkeiGzYnc8XMfzVA7ZrkOemXCzziFCIZsvXiOtCMrPovxMwLC60bptAMZV3hVD
WDqiRQ1bxVHKO8sRgWsaHgYo4hwfW1uMmf71Ycli06gFcfLcicQr5MqX6dB4wCNIxK8vPMq/8yye
PzSzN55nCYyYC9qujaX5vZGz2LjmA8jeD1WdCsCf0CHKMvPjKi14fjwoW+uGkfvg8ySQLk9foxaZ
QVKTr9qJyo0ZszRuAtDauPBGGF6Km1fijYHce9IJtS/ewkwAWpjG1aTn0knIgPo8zuGdhxwgvccT
Y9lQJuoM7AIQClpSJynI3HxQPMvOys8ayAs0+xhJmIk6A75bDw7ISJMqxjsMb8jhlLtzsTH56xn3
m+1qIsxqVIqoCuo/SdO07yGoC+10AZrpcaQfndz5IwX9P4Qpuo3ebEu9/v7GH1niVA5TSXiCfALI
CSni3EmWThCyfbwctvb9n9uf6gkJ/3B0Ei7L5u8G3b1rRQ7Z+n3NG7adi9pJfYHVllENbqOpdl66
vP53X+OGBYu0dmLfCXnCueOdwH+SP+epsy/hwiLDguN5pGHYz0CVoZIe3JkiBSX7koFretfX/wIo
CzxHuYo4SRqOqG3gDfB9AC2k+8AizESTeb2jITxexEmmu/a/RrH4mDm9+2Xf1xs+ed5znMSjHyUy
mNOXFKLB0PVohn270sSOCQck1VM+x4nUhD+pxWGnuIfGyL5vX4+mNzbl81qF/dTzJCpSH/zxnszy
s4jAvbQrPMBCw2g7EBTVw4jPhyQ7wcXVP1c6fD/VMtg5P4bVtk06jj4KyxIQQaP2K+OzcA7dXPVb
T1TLsWASntVtQ1Ix13GiZmRk2QjiNnC37J0fw3CnGoE3R1GeVCXXw6WCcG303DRdVr44QLTrXRXC
LDQsGCp1HJXmKkrc0g8/Eg+hcLCQjB8f76J1p//mHjCBZGCuDggBwjGBnuMtYvAhKlf9I4n+FApI
e0GVct9BYWLKyhFKjWO9RIny1noCqGq0x7HrtjA6Fl/eBJU5LBQO+JUiKGRV0430XaLK6DmNQ+/g
ijTeOQjDzQbyC+wItI2SpnChlQWK/ROehTuvGRNYJmhGazH2aB1CBOM5RYZLHcF/Mn96vNYWczCh
ZWG5OEsMAckEIuAAM4VVc69ls5XksLzYGTPNWegxDmQZJjXKUYcKtPt98RkVhN1xjnJIHqkcquJd
XL9HYvjPctlX5wklzJ/PwXDo2q6MgzBpSIByqL5sKLSj6HY22DZthp3XRabbjvfooMxjFPYo/c6b
t0qEbfZnWDck+Tqo3IVBwqoSoD6GSk8l6uK/tATfPnCYUYI6E7px3Vm8VhNnNpEq136GzkD8OZ+B
sOFPcQ2SuxaFahtnuq0L403tr0RGqIYIk9lLm/YAAjHxNRp4DbH6aOL7Ar/MxJqJhrEpckiQqAIv
6ipFZmLKuq1Xj2VNTJhZHS/9DD6sICnCVj5lEaJMc4aoQ19546qsm76E4ATduMYtB5eJNWtdz6tE
BcWoQgVXKHq846EEk087fsHpsvVcsWzhYP39ja8A5jMwK88OS0ZnRG6e++DjP3pg8t4I89sGYZi+
o0dINrQ+S1xfFKeCk+UAFZPykOoKOrOxswXMsI3DsPUagTOPVlWQAPdBv4NOyUloWWfz8fEBaRuG
YeldPM5I0DZoftLBkTiFf1jL91wwczxpp9nwq2yDME2+5UjrZDFJZhk0J5aV/kHFs7/RumUMJgoN
cpIFgdrg2jrSp4DHlt9l2qtXT+f+oUYG/+PjubIYuglFExQJL4j6BomEZhw0tBFzyEiWXbweFFeP
u7BMlIlGW4IuTBstSNKPiM9JAcczXPXW9rW+TuAbm0CJFahvghStQ5PlVGRZeCqB5d7YSrZvX6ft
TetxN5J8SgeapBWgUK7m+NeV0fnxt9sWee31TeudU5Yu6so9BORQdxE1vPszzcTynkTQdS8RjL08
7sc2CsOug6FSVRNOXkII+D55MZanHALsG+tr20KGNcdQ+BodOZMknDTK52Tw0hNWnPjItnaQrQfD
oB1IgQdVWBN4t778pJCJ/6fg+k/kwsKdu8gwZujCtXXd9iRhpGqex76bDnONINzj+bd8vwlEiwn0
9CrAVv/3+k2zqD3ieaReXdLWG+eFrQvjwtbuwnSqIjdBYHJxP9CBp1MyCpy0x9mHTMI/j0di2Ukm
GC1A2VykWD0nc+iTS9aK5hnSczsfF75hy23RgbhSY52LQronEiMRHKjNd7zF2vx16t5YG9AuEM0a
iJtkTl1dehfOTOGKd1Lx9hr3W56gbSEMm84HiQRKoeckWh9dyKV+g/rn51oDp7lvCQxjFmWVjQXk
y/Gen+s/o8ntn3jnpH/ta9005roJiyia5gQRGwa4vJhi+JV6Jx8J8w1TzsGIxZpowT5FrRlkd9c1
TqedNR5IJ/28xkHqVQwEezMilCHc1BnvpPg4hAjabJiyxQBM4JkH6nAUygk3camj85OCZEr57Ezx
uBUDtewfE2TmEypC5cUL9MxQd8lrmR8LhSSNtxZ5Pl7jH+CB30QLyOoxv7EEXRXwVjqyJD/KeiGo
O8D5VvnR0Rw6uE3LoU+vl/euu7RfQT4aH1E6Kz8V414PzYSeeZ5yiIxDDHJk9Es/0a8yK7ojdCDL
87hsHooWiyeGxU+uD9m7CrYIYcjPrGn4AQoDn1Aoe8dDc2f+gxgGX+uACc5Bf9znvZjPfes14hjJ
Vs377leTPi3UDYf0eOYmUcTK55GKGJJw4NMGoV264fjbdrVh9bpDGCdXdEkAqFumI8nctr+WsV9t
eTq2Dgyzj6k/gtNILclMRfPUT2BVwduVnx5vaJvNGFbfQsFWZxOWgKeKnUkOupam65svdV3WGzZj
GYCJRYNoFvgU3XZJUIwTH2cKgAmrN6kJbK0bt7cf9TSCB7IkkukItbdI7/tk89loMQPPMPdgAEFP
O7hTkjHvXVYxCAnK6o8KPB0+pIbOj9fANgTj7g7CBoqavJySWaAoZ1zxW2W8kzIHMmQ/n1jDoCfA
/vwp6TOlvzEouV4dD7JMj7/dsn9MANoA+d9CpdGYKDdzby6r31cEJW+ZAgDqcQ+22TEubT/1GPQx
Ge6llWCxT5GCRYB56w1kiXSYILTSh9ijLHHruRn5ryqHTyhp+dhI+lGMw/Mgqr1GYFhxrdMA9OLT
lDAHeJp51QvMa1puhFBsc2RY8aCy0Iu1mpKKhstwEpKrJEdF65Z3aVllE4A2CSdzwQTZI8KYiWdU
LeuzdGT6AiTKlv6LZQgmCq2FEGjo91LD8waBSVUBhTKpdovqxbLMJvRs8eKOi8lVSYNQJp7peKuz
MZ2eVAtjY3Iuv04SMOvHO9Y2W4Y9T6Uc3EBolVRu/r3Iq/bzIFx90h7fSrxYjiUTedaCmB2FDn6X
9L3PUahRlode41puIry+kFPaypHbFmX9/Y2304KyLVylzpLCQz1WKjmkvp2d1KnMxJhBrcOHrCZV
iU6dF7+uv+Xg/Xi8BLYPN27lABVKsazRdOqnELT1F//UuM0+XCwzcWUaKQrfFV2XUFKj4lpl+uBz
sHzs+3bDmKFHKbUDKB+O1Ko+qWzpn5x8Z8ESBCt/XlJw07ozCgxkIomYnorKbb8CYFZ82fPtgQko
m5q6HkH6KZM06At5YGWHymEPhcRb2Pzf7/zARJLlEBNvecPbhM06fx7zEKi7ELI+2UTZZQSsaeNe
+/0GQrzImKY2o4GPWrskCsF6QhV0Np1xJzQnMLnL2qrqoGHhNwnvYL9VgIB6wae/H6+BbYoMo/V8
pK2bbioT7ufeFdp/y1PDtXth/hKDhA2m8Lif3x9zgUlflhc5yus8t0xC6YgzSlbe+Y4/PzO67DLi
4BdAWbrg7dT1ZQKsGfMPbivA8B+0Ph4Jj0fw+1shMKFjwwDt+raZ6yTraAt8+6JXCsb6CYIa/lPl
ToeJbKaFbBvKsOouAse7ZAsGU+BdqjioGsoCtCKPR2JZCxNJtnAd1kq1bUL4kt3B0jCfK42HDhS/
t241ywBMOJkuoZTSLHmTZAviShmKT08L2cmRAY3cn+2t7DKU7POiSpgEwEjKlQJzFR/fNz2GNecU
5Iog1quSgkI4YAy89AtQRji1nWGLh8s2PevKvL0qXaqaMuIVsg5R/Al0Vvo/qFh3/cZWtS3w2u2b
5mtG2qgfoiapMiQuV4KscaLtEdyR3x5Pke37DTdbjMFIHZ61SeoBBQwIJwDAKEPccFBtn2/cxyJQ
TIpQlgkVxSggIT+T9ETahbTPKEh0do7BcLI9dyhoBM2pBK+EwFtF5tv44MdD+HHfHBk2rEvIBcQh
KRM3aJvLDw9YyE0f1bICJpDMy4WKR6VxGo1gqULgqNAvPIz23vwmkEw4TYM4ywDt9rWmu4m0gD5h
veUTWc5SU1mzHmPutuNcJT+IsMYS/iKjqIap+leXt+Ipr/dRZwcmqMxHLfcMyYk6ochgHaBxQS44
UptLuyJcdy20Kas5gFc0Z9WE86LI16gCL1B8Vs6l/ryvfcOac3coAePoymQGVdNLQaH5O7vzVmGV
xdhCw5TjQI1VRMsiAZsCONUK8C6jdiR9Wbx8K09s26uGPecyCyt3HLOEpoqkhzEMR34MI7GT3BlE
9MZ5N4eLcEuVJWmH7GE/6OwEnchw331gIsoENJeVNyxZUhVO/H70Ue0Ogc4gCb1WfNi1xCasrA2L
OJgLP02qvneOZGVjHMadD/7AxJIFpWRO62VoPZfLB7Xk0TmDN3N6/O0WD9KEkiEmK/PMI849Cpw/
iJi9p4JAqSat+0sX7HuiBcy4kyEEn1E/xRCg4y2eCq1xMVc12cAMWmzARJKh9qDPPUekCeSCULaU
Ov3yHmk+Rx946O4rH4V2xM+b1BtVCCWXwbk7TawPQTGAO8wd1FG4iJc/XgrLsWpCyrpIxaibm5y7
gsIlkCR1TL9kgBq8jAh8fmEAS16dZie7TmAiyVp3QXXDlDv3LvgI+E/9qVtY9/nxSCxHhslTJvAo
ATSdp+CCFvlN4ZL7Wg/TJvjONlHG3ZyrGpqWoRPfaYYqxh4VDwzVi4B7q/WWyw/luK8kC+Hrn1c9
X8ou5mPt3KUcQdcv+3l47zjxso+kPTBJyvKMl2NW5RgJKnQu00SXg6eFd368DBbDMIFjOdRdB4QX
nHvaevFdTajxkrROzzos2EZKxHJ8mOixuJ3b/x0fWGTwSyAO5oMhuNKwwzLfTMVZ9pMJG3PqvNK0
ivg97VcECEH+y+lnteEB2KbJMO2gQlFlP8XRHWUbKO6c9eAC0TcXXvChVAWSVY9XwzYI46p2tF+P
oV/wO+kK/QepUCQ1jGIfvCQIjFu6o0XuQdPeuYtAzEF38FQHJYMcgVb1uZWt3vL9bJNlXNaDv5QC
qDR+h7eXnisENk593wZHbwE9yr6JMswbQpdD3ONldXcDkFyPa9XauIBq4HHrlgGYkLGaBJyDSYLf
OQEwwC28/olVBYwbFPrZRp2arQ8jUQXqUzxwRQ+zriP/qc9JdKoWcA0sHJLaj4dhMTwTLjZAkQVP
NhbdyTR8YhPCw5J3p6gPXkDatZUCt43DuLeX0YfrChj73Qnru04j76CKhh7G0pfnx8NYZ+TXHHtA
157fvHX9hQ1RRjS/lzmNT8gLkFMTkuCWhU13np15eJnAqf4CorCN4kiLFVLD2EOvG7lPCazQB1Z7
DPzxrONaXh4Px9a6YeNDhtLtcRr4HSpt17Hj+aGbxKfHbdsWw7DwJR9EF5WYqiJNv/rL8hxM9XOx
1O8fN2/7dNOwF29oeNPFd7yA2EsfYLuGIFbamBjbxxs2DWxdxtosQyktSOVe3GG4zH7Oz7tvahM8
5mXVxKq8Yvc0b4oLcTMkJtud8gGByV3mUNblwRxEdxrnS3Xm0Rxk7yEED+LvXbNvIsZykASXBTJ6
d7cZxIFkMOFAI7K3r3XDjoNQ6bQIhuBehdn3LJfsDAqrLToxy8YxAWNgt/XaKOXBXYEjhjyTWUfk
iPBAme27n33DZIOwhlR9MPp3kFhF57Tk6ZNbVc7h/wP6uU7Eb44h37DbaeE0Zlnq3+cSz2ip4vdR
g6jYWhkkaLdB2GibKMOAfTBjBqrIlvuPsDADhv/cRYhM7ltjw369aR4iB4Lud0Vc/o71er5w2u/j
bg9MxNiyiFa6YO64c5E1T9kC6IUS4T4SqcCEi3VNw5QCJ/kdGPE6PbCiDRX0COudJBSBCRfT+Qgy
Q1dNd4LCrFMGKZBL1Lbjpc6AC3w8/5YTzkSL4YGe51x7090dWeC8k02q1XXUrCe3ckAxyEY3lp36
Cyas8ZoGIs7jHVhf9vJDJZLlsr9DfgDlnC6Qpo+HY9msJigsKyMy6smd7lUbswPp5fKyILq00boF
WxeYcDCPuZMXo2j9vlZkr683mhco1YCj/0M6RSqZtM3waRWEKL0K9TSbyFPbwAxTDwlRQZc53T0d
gpvK4f4NxSg3xmVr3DDxmvVBjdIvdQc2aTjKYYlucbSpt2TbYoaJ40xtR1RIyjt3m+pCF4g6s46x
y7LoLYC0bQDGPS10C+b1JevuzAUtFletcxyGfEs1zNK6CQ+LQZgZZk3Z3imOp6/NAhYdGut9bMqB
yVPWZimjukrbuxvW9RFcevr4Q2f5sUFYJt+Eh+GMCkftTPX/TsCxK+ZjpIr5Rcz5suEEWOIaJkWZ
mJCfjCAUdp+7IfaeVDdlV9RfpijxI5Colp8n5FIAG6NQx9mK7tqGtf7+xgGfkNlwdBXU956jNq7P
4PsRAc9sCoZ0371n4sZ0j4wlBf/Mvff0GByhitM8N3G9ybdgG4Jh0VDS6hnvibz3qR4PP96LEBkO
4XpH3x+vvW3fGmbtZF6PfChGUNClSc8zvFnx4i0La877OjAsOwbQIVvGuLyTpuZnNvhgaym6aePN
Y7kzTPKybsmzik6ixvVapregD1wcstNQX+YIBZHZYQlBl/z18Ugse9iEj/l9zdIOxbe3PvOeWIej
OxVA+Ke9fwvV9CUsNwOYlmU3UWS+dIY6Heb5RnSJoiyeFvIqQT1aHaZ42acWEZhgMrx7FzAwjPMt
E6LKnpgzgQY+BCv5fHo8X5a1McnLFncQfAra+ZYGznhyFwThi+Ab8WQyMNxNjzux7F8TQ4age9UJ
oufbmI3Ld7cMvy/Qht3S17ItxNrrmyMkADAnB605FkJ66pU6CKMEFGU8i1uTjWiHrYtfTHwmeVN2
GADDu4Wl7RrKZDO5oLZpn4ZNYBKVeSDMoYWDlXDr5l9IAC/JVIktOUjbChgGHgRemDco67ipoHCf
3RCPi7DYjDfZWjdubW8IPQ3UZnD7oXUxqvlvV89b2J/fN05NFBl0ZQbU0ATkRl3I8VJWg+KcVv8+
3pm/X1hqgsiEM3XR0BJyw3PoO2VucXQ9RPBh2+XpcQ+2z18Pqje7s2sFaMdlM91GUX6m2ZqFQFDO
+/tx67bvX836Tett5TUMmC5MzuTxE2G5/kZLiL6Iqd9itvv9CUFNAJmzljKRFkwzP/CsPUdmNK0b
8aGYw+/agTLf45HY5mn9/c1I5h7Quj6X822u4PCn4zQe4hrsk49bt82TYcCayJaEXPg3RVn5RKT/
teiBTkMuf5/CMTURZF0LbxIwUO/WTCH7Zwxm+iWkLdnlw1ATPjbFrRS19L0bdNrFB+mg6FFyX+1s
3bDfMIMPCQbT6UaJ80fRQg0v9HeKp9Jf8GJgS64q2o83NrvkK6DEEACTBSq/j4+X1rI/TbBYN0JD
cpwdfQPD7h0CcvycVRU7j8y/lXD1H3di2Z0mZizoOzVBZETfwCo6f1VZkH2qh83SD1vrhhUj6lwg
Ei3UrQ+W+qwGdzmURbe1My1732Qf0ynetjJeupsqybzAQYWST4MT9ZYytSUWZBuBYb2dV0zZCGHQ
G5gvNT9Aw1EXB80l/b5v/g37LQeKh6FU3Y1xETeXAoSY/VFriqfJ4w5sk2S42BOKA6E3mpMrd4DC
6av2zlHefUbBzM4dZNzANHJ6j5K+uS1IyhxHJ8/Oi6D1xsPf9vmGBeucpWGYpQXIeAL6ZxEXxYWB
TvmUpyLfeB1aujAxY2VVtVE1dcuVBSn9mKWrmiXe5y+TBzGzx4tgMWUTNgaRJi9M8c65geSWHCUd
u9tcw6dLY9UOhzjeJMC0dWRcymUNcfiJON5VqjK7pGH6vPTxM/YsoBW92LdnTfBYmy1pUI965c/1
3AtvcpA2O3KfKCE1cWOg5shaJy+WawXHVF56FE2DUZAs/T5BS/oLIxko7OJw7MlV0TmUh7lEeToT
mxIalhPDRI5NEFuOddCVN+pV6aUPdX3G9O9jyqMmGZmDIKhH+7C+ZcCv9H6dHkHcueEz2r7csOQO
SstxNU/kSoDrBawucz5CenIfwxL9BS+mc+ja505zixDqPoJq0/vUTuHOm96EiuXg/UyDuK9vwM/5
VxqR6KUrsmDjFLLMjAkVy9MwY3FZofUuQmb+MKP82isOYIraSnBaDiETLhZUEVAMTdPciDtw51DV
PGrqQ1SOsoBos2DTsuGO2joyrmTIPyrfJaq5ZWpJX1zIlx5ItarIDNM+3Ac1cWMOeIODjE/5rc3i
Ub8MOfzsD8SdG/EvqGzncMM/so1kXaw3jnXpMlaDfay8FSMSM66s2jOovLMT81h+fnxu27owbudp
UKEDSZ/pGsVdWByLxoebwZvyIy2qeQueZttcxg2NzeWFfVEF1yaNx1MfoBI9APfoxv3/+7gR/QUy
NkcxQ7qNXumA17c3pxCpHT5kkf8NNQj3INzJs4Mn5c/L0bZV1LJuca6ppOW5EmAjB9VLsHGDWlbC
BIyJFPJxNPeiK5MUVe5wYySitScRyWxjoixXpwkZ0wMtUcpA0EMHJh/liHdQL60PPCr6Qyy6Xbgu
+gt0TA4+q9QSXTnx3o1teOcK1SX9BE4cb6k3bNyyo0zw2OJniKfD3bvSMZ8j8CpxEGsdoYej433V
INREjpVZVQZdG7JrOgBL5EYgMlRxQV67HHWtu4zPpBsLqNsoki/s2kyALwMsLS9Vq9Vr5/L4w+Mu
IuzNX9PTqEb7ec92Ig9oTcrwWtFoyD/xCkI+jdd76lkNvfjcgCLzWrWdegIhc8O+PO7UtpUNe598
wZCyjuHg+AFkebkr8wL4nxKOf65rEJ7s68a4zYdoitOoKoIr4+P4kRc+6oIEoK6g6duKHtqmzzB5
4bl9noNG70oZTeXnKIJsd3Bs/TpqnlNN2vC06Cb8VDX18ppXsYp3FbVRE2rGi0CMnijZNR4HeQfb
oX9AkVn0ftfEmZxkusyXplhbZy4osKgMPubT5J4Brt4K2ljOZBNjJkpOqdM4y7VBrvYoJaov+mV5
l9V1fkTBpD6VDWA2j0djOQtMrUwvRs1WMVbsqtQgnpgawV7b0//b1/i6xd9cwWAcyWVAJKYKugHh
C4mAKHkZvLrtTo87sNiKiSpDaFctLMZ7ppqCb9VKofJD4bZO440Ika0D4wQI5Sqj4cfelUAzR7su
Pfqx/M+Pd8pxUmpYe6f9OCyayLu64M38s6Bgb1uCZmf4jBpGvgR1HHAJTBzSUOAT6Ad2FYWv/nk8
+5YrkRr2XcITrRDqo1fQnYkDKAvagyxhBU7tsgMIxbZEny171MSY1UveRWBoodc5hH+i0pG/01PW
f308Cou1mRgzwZqwAi81vcq6vYEj8W/XAad7tPjXIGv+gNLolt9rG8b6AW+soS1LEcumxnRVTF2p
3zuHmrdbDCeWxTDZyaaxiyHj3tGryvl3Lrzl2Iz9n3M3z+dabpmDbQiGQQ+e7kY40pBiCpgLGhXo
ELAy2iIbtxibCTjrolT1tWjotekBxnNH5C9pDCLAoUWK5fFi2wZg2rOeHVfXPb0SKKlNRxrp+C6i
ZdpHsUF9w5wDgJFEU2MVaBmOXwiEdYtTGYWFOj3+ftsqGwbt8Gpo+2byr1wSPz6OmVfeI67EIZNi
ScBwXm3V5/nBDwqn37g/JvisbN18dpfCxXqkAojgSHf9Qc0TMDxuvhQHv1D1NXchNIk/7xiO4zwf
2YBQzwS2S0BM4pwdKjaxDwzE8S8tm/vvVYyCbOBzsteBg2EGKV52nbxa/MW1M7wHN7suD804Rem5
nNP2P5n5ffXCZN/+R/OqTE/F3HbhMeuJDl8AlSr/ggBp+TFTk5yOfBwagEQzVj9xiAZdKjD8/O1K
BvGrtE7pcEAy0/mUEmeQB1pD8MmdZP8XqK+huZBN4XOQgmqF+Lnzlc/N9HdKiIO46zK81Ci2aA/Z
1IfPcQN16QON+u5eQW1ivFRLGg2HccihHEszMIleoBfHxgOZe6igoayePINvT+LdGZdaH5tsHj7U
BeDP2dC6/DDmWfEv7+fxY7jKDsg0bb9lqO8H2nhlGiQ0/cMHuvmrCyTmuXclRYFHyOkXTnN58aRT
kkPB9PzSe6l/q30gqrJgZHcwCy/6QKYC0W8AFLMTVZ1THVOnXhZIIYLuL0V14bPbEK+AplIY6EPk
zWQ5p2EtTw20FVC97WbTsW3AqDLPgf8R0qLqMCBlnj3heVufZEvzf1wygAFn7vzpOYwD8i9MWHyo
UunnT3BZxTOqwtm3AvRO4tj7WfnOKwZyrty+Q6gzgFbc/yPpvJrs1LEo/IuoIggQr3Bi52C7bb9Q
7XBFzkKIXz/f8bxMTfV19wlIO6y99lptsfunpHL25pjEFNL+XusmtVXDTKb3sTkc2vLUT2Px4ddO
754RAGY2lruedVPR6vHdrVT4ZS/Yv3RD/ogc3KjMGrPrP72r55dEY5PYxlH9Zx0iea1tH0F7WwHp
XbY2smB3yqsEUoTxpr1zlTT2rmUxnlS/J+8R6q1DNhSiP4w571uO84LT+tAs6dZs8W8fDVzMY/e9
/5nTGmY+yufvRRCsL+NAjzj1w3ySWvqvcrfNm27yXB3cdthN5ncxmoUlJJD+cjtWihXq1skKq9Ha
AO99ynUhgU1jNTXZuhTxodNBHGdjJ927Ku4pnX08zn/2K/OZVIolehLaVo9DvvgfCpPWOM1tEBf3
Eda2P60bm08b4gKXjptafqm4Vid8EZKHfcGEiq3GrcK3RuWXSVSmzeg/u1+OzdVduWrnr7/p8FAJ
ZEB2B/EPa5fBOXgSf6aW7Xvs33wIcbm7BVFq7VT8KO2CYXxU9aRRv7X21DhTeCjHsk+N4wbXmsVi
TPDW6PPfqhKdx3AMo8BkGNdyzcKW1C4rfMl95ZjPoUnMGUq5PuX0RU06JT6WueMy7K/thLfk17af
HXIRbuavtnb3zFSyGtNWYDszC08+JoHhcftL4L4STdYlk141YPmLttg4rk7Gvbu5NXnFW4GpEaZZ
GtETxi138SDtnmkW659wvGCVJPbb50FN7kOL3t1zYMr+V7Tk85LFoXHuXScxz6hpqgxZ3uAZZm35
UI9hsR4d9Ne/53xZ5sDLLI91xwSN6KLPcau25yCnOEtXB4dbwHIoNaPEnq3Gh65PVbQhCDSqISgy
M3TIao+K5Qzgaee+EV7zEbkdXih13j7fzGNOctsG/Kf2+G0erG2y2awo8TsxRldN3NyXquAPjXPI
Prd3s4Wuk615qTx/+u63nnokPQK7rnwN0173Jyx76qyT+MTIurPZFFJ5teL2RMtBPc/7qk2qtSkP
jtwJA0iK8i1xgZ/0vk73apyGo+l19CljX2VtGLp32w7DPlq0PdgcBmWyR74+akxfTdYmZWyzMOQf
jOhs/KcXs8fpHrZzcfAxmrwsDgH0Pips8SDyKn+LjO8taT0zwUrj0G++MUThpC5yKM01N1vvpQbt
Tgs+mkwPcRBv8ugDR6zX1am2+ZyMO4a2J9274TKnU1POjyIIe/VUO/uw1hkbjtH6nI+brJ63aQq6
VzGJXQ/wGFggfNAyCuohVZOn6qt0vc17GBf837COyb3gWJeyCk6OHHWfFvHksH6+7OacD3FQPVrd
IcMlx7pJUJUSibnrp0B+jhCGfnfog0vEuiP9ZzfdEkN3TKrqvdm6tjtOqFJ5ly7yOu9SkgyGQ64M
f3vYOy867kHsXP12He1dKcqmPuD0OXiZnavFnvNwYEJpXHfq0fMJnT0d+2D8hn/n8rbLoH5c50W/
1I2wxbHnAnyNB/TC1erJ9dpgDRKnscKfJR1UG+tjtPC7HZ52bZp7eRynaOUHSYriwbAfRiQVooML
d91mcedEyX83m9Aw64bOBPwB1MPRunTL7lzP/bge2aOK7CHeQNRe3TqvuqNZ1Dg/kIbkQ9CLqDxR
o0X5la9tLdPIrLY8BLPegmeVsgMubCr60i2Ojm9JDEu/NgpFeKOWYwFxsLo4fa2Sc+nauDxFOKT/
UcWWl1kQbMuaIZUeaS91E7//qrGSvQ97S+qhNpQhbOjZjHfNTIWie5FHd42vRJTWVViolKuIAhN4
0C0bbVVUPI0T8qjHukFs5XB7y/oxaevJzTS89Od+aHqZTrPRaJau3vZLFjiFX4d+pEqs57jrX3Kf
AL8STNVdi5amk3piXocjCJ27nbpg9sRTHmEKnLVRzs8pMZqeL70kMMzLXLhIjLdrkmEwP+hHs9ky
Onhk4+Yj5ONpRuzdUh111CIWJYe99rN2mt3nYRv0u0K5wqTYLQZpvkQ2vEZssW5pmKPCnppSLdWY
Ic8xdldUwYf60lvO9mnUCZVXjQRrfVfPKySZfnR979S0vSkOVL7TAIFp88O00g47sD3xbGEW79iX
fkDe4GT3pPjLGCNZD3IJzY6jeKnbs7Qd9YpGlvMzCGK1fd3DrVwPZDZJVzBOqr0ia1rJk3W37jsA
5kj+cF1THH2x8LZzy1D1gk3L/FlGds9TjzFDmJa7kH26WynWk79UfDIVyvDddYdmPGptUQLB4Fzk
QImhzi95pUoHZ9MFfHR34snlVE3Vp2gL9z73hCszFYZte2glu6UX2S1T9FohU+8cfddB2LBPsKU4
4466xWkwzbV7nEjIKt3cKNA/S2jT5X3dV4M+u/M0McWuBqyq0WMiQQSouFCcqIbvlDKcWGhupK1z
4K6IZ0dlWWHzWAwzVwmqZ5PurWkeNMJ08mHzo6VCzMlsv/JqdNxrv4FXnsbFjT4XMm/HNzgOX6S3
cAL8Oudhlwzf1pQiWejDMjrkcrcKKp3Jcqi2Q4+20l9ipvoTjnO5vlpXVrfdACdIC8rpORthRbGa
Ysp4OuQVE5773gm9HSNdpr+MsUEfcinGPROmcIPUBOX2ZdooXl5lPXA4FAsB7TmqJq9DfmeinKuG
BaZyHYQcynEIkdVaZ6rUqY6x8Y6CxOiM3fCJKcKmzZtbhvuffTZ+lM1BFy2YZPv4tAy6YK+F+QZf
x6TiQJz7qAj2Y7vuQKuTLChme7z7UDxnT74+cLD5Xxu67CMnksuV1oE3uTimxmtxFxZITx/8yaot
9fqNZijfmqZ+xT7bIoXjFRQ87lR0LFRMUZhnUB+i5TkKJ8ohNQzkUp5A2GTCb/nIuR91Q2oIUPIi
0UfcUxyN2XpeK8WzEmvNT5Ttb9/+IpMm3ezs/S250346y6X67EhevFKJiNZJ+b36Y3wJxWjqOl7o
/9jxvg8afDwQo3kz3Ij8XJQM/mFhrMyo8tmTqS3z+jXXxm2OSgxDde2lKx89Ll99cuok+tszpPsC
ut3oQ1QnIyA7NmY25ZZQx47C5zsyplN/KG/RXR86t7x5tNr2qDTrdK975Y0Vkrp4CcAcdUY3y2PL
77d+3JWPpRBczVJo/oq18eamhMt5T6vbgLZnxKzSMoimv7bqu++T7Ii2Rk3172Yz8XBwlWCwJ5UW
x9G0+2O7jcQ1jG74XpchkdXJzw1PfiEijBThCzep5I6zVxPKfTjNWAndYxee14/92pq/FFnLNyX9
noXe/EZY5FopJ43Hyh0zA8eQHlDDzngNlqL/NU6Onp4GZ2GHuRxbbpkrB39N91pV72WtKbR8+phP
nntvUrw+3JQ2uLnadvOrYxMH63hXr6x0XbS/+vlhNaOIMt/vmRwKbxDiLAJ3Pt02f08zBSZ3Vgq6
BRP5J3To6R+AnSEoaOPr6qCWku44GuawTduALjlz65iPEDEpnjNbce8OLip5cQpUqtvUdOFCe+rb
ssqoGNDemWueDKMmJxoOipRU0WY1FGrtMsZf8fSpfs2eU//F+iPv7sOyA34QFJHhRWz8zldrq/EH
qhzEr9ntquC47MUSpMrFWuCi/I3b2K81VaJr9r65U3uLQVfU5vM3vNtv12pz2F9sc9nkCA5VUBjW
GRlMd/n31JaYeWGUqOWRIjH0nlxImXHKXkv/S9Vqbg7I+vLKIih4tZF1pvyK7KLzM8Lc4xPar3ys
tyL4kdPeftaFK4pD6AXxX46Z3xH1GjpduRck4xa78Sal0+OoyfzWzpPnJnusLBZNx7Ly9jhrvHlo
fwusINvMdiPdWzlQhb6afqi+z+1oP4hMkcr8YCJbartDUQU1qSosxafbPQJN0Qc4z8EPE6D7n2IO
ziGiYkf0X1aCi6/HZvdT1boCeyNw7QaZ+50lraDZuFolUphfkU9ABIAVCZIYDmT9s3Bgi50p2Zdv
tvJ4fd03cMamyZFPvSy4rlpWRXQpuvn2ahW7u6kFt2iei6DlQyDokkuk1lfhHdGs5vV9DN6DVz/R
8c1ecO2Ta4ib6ofstqXL9qLfyZaNnIaPZCkx4sHjLXrNq1pAgdsmrlmbR2NzwhyShjYJdXLYgxuB
nP0ahaIhrVDaJ1Ots5ox0JvyXOJR7gSVOCLZJBf2BceJLlC7rUqRneRkswDM3dZ5NXtpXrj8pDSW
dBYHkkdq4phnFPdKrVeZV9WWabOL6SRNPOl7bQvz3d9b8aecVvHHXRz/R7sFy3PBVVyBDzZ/vlQL
9ghfchaPO1ANxlcpUZL/3+a3FkWL1q8vGDTpB6BQnqRxqQ3SMozi34WR7pcpWW9xfCJIHfxQcEWi
KC/pPuuZCkKZuPiIVEVyoVTY6gN9BBGudubhWAUMExGX9cf3YK3yMq0FJLMUuz8O4jjGs49R15pM
ODwOxDsshIothcWbPysz9eLgO4XYD6pJ6vk0xcG+0XVGuXwuhXHXQxutTEnTGYrNL49d6uB1n2bC
2QwgND3UoTT6a80OSUk6RyjTwMEpMqtzc+ZhkhMCZDlFUnORBxr4GfEUDMsdl3Rjnd39IouFRxfp
PHhrZ5yGYulO3/WIo2yVc/hmN2//ovVVHvxe+Cf+3XSY5+KnbPFLMXsnjzl1zwkhnoIdKy3Ps1i7
O9ql7iibrfmhRR9dgzmU36OS1fKy4A/zlZuzUIjxFyqo74Z1jH/MQhevhnUXSFte/Sq6uf/ZTsw0
V4/tlxVE5IDdz3AkPJLijNOdJzbJr3MxjRdibXBeGgs9t5SzPRXJ4mf7Ui3XuCFwhLMTnpcZHKPu
oyDD83c8RS0NdNjxH/IIiTFyevKuhrK6LxMBZIFj0dGPKX+E2dnu10v4mCOCcd79grMl6Kfyltyr
tDcWPBmnAhtakrvZYsyXQsnE2TnCjMjWEBpmd5ZnJ3DF1zoKm2MfSDoIr1Gn2sEGj+Y7ulvFQsh2
fHQXaTvKw+xzqm6V87clov6PNJJMlPzB3YC4znG0QHDRrV1eLbCjKXm5MmBzT8w+MA6mve+z9cgu
//clkKP9bT0+s4y9CGcvKBzpjYf9y09M+86SFsV7CC4MHu1thzLAFMoMYXNW0Vr/h4yyBYjYXD5m
yK933U0LbBvGkz/GsXM3JmG0n1CCURYD0GZOUf4hphWNiX+Pfpw0tBEb18rVi+tlooAI3rld8Sqr
zQBj6OgnOrXjj77o3EsEKABYwYZHa3ACRKATv58ODHDmebLh7AA3RgGAnm7Rp1Z8kU+ltcm7JX6/
9223Y1Msm7OZkBG79XJf/j1B2i/vbvJZm9Tc/Xcqs/4ef9jig31B80VoOvqEi/o1aXwiSZkjOLtE
A8vBFSq6Y8WvgKC6FLmyYM46z+gaQmQXe+s/lVEcPo2z+Ctr+SfykORml6S8j7BYP3O0okyvfnxh
71Dd5Jt/984yHrBXqb9ahY+ANoyEaZcqCj4Qd4iL2yVyBYfObWGzmxVHTyQzbZ1qvYZPdbu6x46H
8iQgcVdZ6K8fsXLG8z/dhpGT8G4iPRxFjT7lvqnkj7iZya8V487aQyp0Yyn55MuiheNWijVMzS7R
CQ6w5uX3AG6WMrqaCSTxhjmemZcSAX2ERknGCz/cJoDxyF+vyh+qTwqB4rVsklu5ts3eGdBaHmTN
MgoSlgAjKN1c88I6V9HvHErHn7/pSuUvBT6cL91CjPFjSGrzEEYfldP0p3I0eJBN3TdUhRpAjkX/
UAny0bYMt0srGw1EpaOHXC9OVi69AhuvtueSS38RTUuKKHkXAEfju7LV8ltv5fhjwK0aj7k10ABG
Q/OFCmI/rzFzI/xd1DVpdRlngaVU2eeRxXm/REEXJU5TnvwGCwztg2yWG9fdCAL/MiBmyb7prfgx
IGBdJ8wRT9HlWTrbDjjiGClREeJ77kXVpYnHwdSDvwPhi5uERyHFl3JO1qtVbn8QY709N/2gT3Mx
7n+SwAWW7rT9MS3sJtfWB2hccKPvTQI4oByEltGJMGffbLy1Dnl2G2kUCwBW4DPU7akmEjz5Ae+5
9TG/yWtPXbfbVAmgYcStu83N54ox6aXezPzmMtgAAmxDc57GqTjPqv2th5bwPGHTgpw9iFDri9Og
bAPxbrMnkBiOWyinA34J4X3XY1MzeSvKhqKzH8qG8MOdZhwP6ClJL1Ob9D5nxb1KdWfjH7jIYviY
ODedqxpmlKjX/JAY5neOAiUvCalHmRAhtLtS5Dik2RRcg93R0J+f6g7dp7pn4S+HxHWcy4q+TTEO
epf0JxegHvdY1mDCY4wHEyr51dUYtC9kiI5TnrS3KNfUJx3J+msvOvdn1w4BjSVtcBvhfFeum01l
mPuvedvFaDUv4+WfkcI/uyLGdH+iBpO5uiE0eg1mj+OCej1K6h/4zXSkvUkAHHCq/qkLQ5kQp9Yb
KNDnODwDcycXbGb78ywDeepiQs8YwRKX3k0HvF04bGae95c54Aq7tSz5mfYvvcHaM6pQKlZ1Vd6N
O6MJaLvmrwwTi6i97814391gWW/h/ivkemekkx5BadVj341UAmj6Td9n3MgPiBPQIO+LlE8VFepl
X+vytC7GSfM6dr8oao6WBApOmtqlwf+1xJTatrQsyHtHf83OIad7B2NKuro4OE69vhnfgOMqz/Ck
Z6X+lFgi0jCLGfPbIbpp/ALDG7/U9+0wrvV5izHhBGVijckvPJDTG017cJb+MbTRr7orwy8jSnVP
YCH0qT6jZMp4Ui46XaDTRFOWyGca7J58OcLuAAMSJYHI5879/3Fbnk9ZcE1yZMRPcunbGdAakrYN
mugqA/bxFra1TgJ1PdB6bgdst5IOrijHzClqCjcmcYGXNqPbQOWL+oOTc8raik2gvSF2AE3a9x1u
7DvPDVxqq6nlR0QSLtoCNe4JAwXRN9uXNjHUR4I1LnHq/X4+Jdy5azTgGmkoNgA3Olf8USUF7s5M
ajs3deLEd/UyD95lr/f90amG8uriMcTcba9f+7kbnjQSEEOmO2qj3E7mrY+dzUvrzsEoSlU3XMF3
BOPYXazfUamcvMyoMvkTRRg4yEVHH+3t8plm3n6yoLKmRM/kVFZOeFVAfe8AeXo/SRdAtYyYiaFt
kGQ5SEMFIq2pmKnZUemgR27O7h4S9mR0K6FKpzfiwWD+vaSRXJiftkUYOXdYFBcfdd14o0214Kb0
obc+aaW7oxuxzqbypn/tJuZys9/NL7mVeXQYE4bJgGAAW6c45OJv9Up1N6+JfORos86vW+5NT4l2
Qs+j+GEd458scPrffaVcSXm51TxbJojeqYSc8GMOQ+sirEzR4EYFe7yuN3KNGru36VJ7RMJFQmw+
aOWrK1xaAhCNWfPhq3a8sytrfXe5xwmIkhuOYgwR9bnrYnpMp2rBoMKRmqEpyVDcpeIL6pPzmwE9
12njUkz2cDz4z7cZVVd7d2rzuNeLm3yTTSmfnbBwT3OL7LCbELdizMayZrUKgDxflvdQxdV20VXU
2wse1tFLC4g50qoDFinamtszLNlKsMZf20OOm0N/cLvFmV5MginmXekG4KF09tN877nlHh/m4TZG
a3nIpOYBmHT1bONnAa1vn/UdQMRlLBKUQTOfzrQ+1xSA1bOcXLxH5qbr7soKz1tmKDOZ0d3JnKhg
8VmWW/ub+EF7KqMmZJw+FjeMMxno+VyfUQNfhBD/r+LycmmXZ66njK/9Tulrks6cVGDRcvQrCD0U
KEl+N/fh9jC6M+OInmE8WN2uG0DNvc6M6JwA1Q2maPHYjc9TdBvGySriX8kqDqno+57yaRzB+HWz
sMvaBeor9qfVb+Anbz5rvxdTqoJIIUwOqYdpHRO6utn0eSmovD3GQWyoJvhNthJCBf1ALk9GNUFy
FXGzXDkdnn2oN0vCTlqJBWbuzP15COT8TW54qbRi8c79Mq2XoV4Z60eySfwsLOZ4eLQg71dPiuDN
2jk8bF681FmIyvVZFqSPzhKervtE2X4w+f6JLmh38PLKEZksqPCZlcS0t75lbNnmMDdc41YfY8zO
+iwq8d9UFNX7aNkWDSPS39xxwg+iI8HkvkO1tgi1fAk8Eb43WPwcAdP7MevQ7vzWCpEnx6qoq/2I
s7WNz2sz+9udl0ProM4FxmS0QB5o6+I11tXyjFQ5QckZBY1Z005c3s5P5BOWhfJp9Al4cQSdhiQb
ya8wS5OnVnkMW3rTM/j0FXWVX/D19wkCgK4cuZ+W1dcXiZf2kPrx2JYXVVEl6mlvDn7AjYfLVIVX
UQjjPOoeZGDpzXwGCFZZjnNQz5i54dQZmez31q3iH6Ya9pdaOBiNj6AxGvZnC+Qb9T/nRPQ//93Q
vVHlHW9qJ5/36Ga5PemphifnnRAuCS+91N1d66IWea0XRIU59bq/jOEovltgE4gRvOnW45s+u7bg
FrleqKiWPFqJATp7XzhBpqYbbqRsp/sDm6VDlsuEb3SsEnPvyukWP2nwf5a0730m+pWeOp74g1tn
78SyFV9q6RN2R4WYUYv4yUs9Wzh85Wr5hlm1BQji+SdpG7eA2splJJpG+9xaOtckXtN8beWS4eFQ
fBiM+OL70WeRObM3BQjfnbxvfjKHWb+3JazDiQSXd6r869dFzQfwKR9l6RLX+rUTVcaMRe2opa8j
c5DVK+/NmuRAlIvVP0yX+/O53OrkPzcaJSP7Kpmz3KeHwBVrfZWS1E7iIpF2A0IUdb5HBzQyEaLB
gcgezU14eos7U6RTYML+PgomtQ+HWttEXfIdvOfiC0HBDuhaosGXuiDsv8eJij7lY9+yPOt+E4Ne
r3cbImO+TNBaTDM+tOPs/5SeasoYBRcXzKdvh8J9KteqnI+0PZ4929UF/4m02T5zO0/2NENdDICV
TFM7J4Ve/D28IM46mDx6/eBxPdDlbcJMmUTro2dch17qlUXl1AfmNxyNxilpTtfQvPaV2pZzErbh
lwp8Y0yLfNeAaBXA3yXkHeFTujuE/CD05s+2CMT3Cq76917ldXKIxujf0EZRjd/OZ5AZnh8MDICf
iWlppOs/pSLA//KHaHNPe2iqR79pjfouo615a4Oyny9u5VWf+eZZwFr03L6Ode+pcztUU3NAOWn7
xq96mBw645ikqqYLO5TdXEYXr/DoIFeICfbQd+hJ1LQ+3SFaev8nwmdd/ziaxR0eZldv4Jrl5A3P
1mMkfBuRw/wRi9ie2ooR7PuoGufNhTDR4KVdLz/rrR/atNtRJTqMqx5cPKqHWWdbXe+vbEiTYiAP
OdshZEaBmcey5l/MsqsVlRxkOsDzfd2m/Wabn2HRKPdOtAtfGPEm+tXDM14vrJrO1bHUHcPdYalg
i23N7t15rF7/x0YwDwFhbzrZReSdveQMCHVmZRD/1q4pH6BAO0inoCUq09LD+O5XuIQrzV3AzMsf
69Z5HhyPvjPHufhDcvTqk4i7pMhErpL1uDeQgLJysMm3kWIHHoeozXaGAgK9yw22Kb/DJpUSUiyl
yULwIZvVIXDZAQAZ1A6Hw5j5mZrpSA0Tq/JFo5EqH2RrOEo9JiEi83mmeMEYve5nNFUDn9Zo4EC1
Ya2aY+wHN5LbXKzlcY2SAYhUiv534bNVl0L1qn/W5UKduISjPe3KK6bXnhlEBA2uuHGaDFDYmzvN
IXSXSSQv0VCU04nj4QGgCHbzIFbsDKxUvvkQ0obVf0KBUIhLr20DrWRxqbrzeBsf4nzyiDJEVXsB
Lvx3TyYUZnMocddoM211YoSu733mYFQQ5Pf6OEGfC4/ueJsllpuNiiOFGVi9qBifHatq2hVTLDl9
N5Dg9gxRbRXedWLictDFRp92IZNQ/vENfXiIvHBu5nkTh7nw4U+J0WEziMkdaSXSSZGfEQnehuv/
iyLu8G0QLbbAP5AAGNEifzOnyeQXbyNbinnmiAqsiglZ++wPq6lggMSUmKHXT/WxtDdknZEmFZfr
7VH3zRPK+ZCFP1ZvXuKqCPRB1/tDv9Vh+55PHU+RUTBjAzdSsDbbUq0TP8n3e9GJxT8VbkKIMgA0
yYlWCpzbLD6sozwIHPmeWwbQF1WCL10Dr+jNQ4ClKNUCKBSqn3nlx+hO70QiwnClt+e2XuL+ZY6b
UF7h9TXdnQpuolPCNR35o6YfadeU8Ep53ApobOfRXfsHM3v5Z+Pix3WZJzhwR6Oisn93VcAtgtm5
PM9V6+irLnvnrV9XAk2vyb6g2SMtXh3GGACmPtpQzVkUYfmEVXYBYaAveAcMp2AD+DRF7tnRPuDQ
lojZfgc/tv1r3tymYAKP7S2d6SfEmXFe4VIYzFv/qrvEe5ec8dfcQB44jQnH4ygGQ/uIIePkX2GL
cgJyySd7rfKAYgCjzA9mcXtz6VRxa9IoZP7bdxfmWu7mdZFukqryIBOUA1NRkB5S5Uex/CGignFp
Y2MZfE1WJwjTelFbnukmrKMUCUIYtr1evDCHdiMa95uvZDBvR99vxjt/1NJlOM4UTjwyEWZC4PsO
58cPfPoqHDboHeHp63H4LJc8zw+IGTbQpHbrULMjmydsdChwTuyPst+HJ/olKB517tb9O6PyoHmG
ybrOLuu5pVnPQty+Mc2Q6DrXNTOLcrRJe2zbG9ciLV03CK46ZnTvJQygpS6RcI27nIsrO+qSY0vy
nY91rK1muEeiN0c10wSRa3eizrc6nBh8iVi25Yu8eWHBTqUpOkaOjNhwxrYSmtONdtgyuEZcYyBp
MOpoh//yYQ3mwwioy0zF2Cn+YzEr2M5wHPPp19jdZkY5vzMf6mlnMonq4uwdulrrn2JcIHkOXizx
e7BL/+njoGdTNS+1fWhkozBC63fxx6kKMDzQPMquNs7rDeWwbZvffHpPeeiKOByO7MxSYhscqquX
ehy7+jruAVS41WE6/ddTTgPVCv2Uu5uS67SnQZBT4CWJMfJYBGvttYz6XUEjlUhLss8pWSJrnOCO
4fM60mVNTXwGw+Q97HE7RFluCy2ytoeM9NIzi2JiONIm1lPNm7Wtmb/6s8xrcOzRd481Bdl6nH2X
62abnX6bEeYyH+YYEO9+qhbO5Ry1DEdD8GL/mZq6cdONLhJ01Uz705DHfHBnRwcj4zLWP7UBrzga
9FDb1DPd5h1UQKnKWCcqm6saBKhz6+JCfIrdgIIjchup7oXDcIkGtJ+Wa7GuAxLUs4EK0XqrM2bu
1jssATietE8hbNH8OmjYzIemqyB2ev4A6VsMPK8f8H5Ve1w1E+o7uQm3OedbG8q3xEGI9yCnNrkz
MAnLlO236hPpX3CmzYe5+uZ6QFNQvoqum9N6SKrkItoVTYFmr2GXuglsZQasfoNn1qg6j2MW5h80
i/V4iOYRq114DhBHI2+a/hbwMKpDUd54p3NFi35BBaOljC7WG9ZCB/Q1gJgEljGohiNYYTP9WOEA
r7PZahKQC6kp+h9nZ9YcOXJl6b8iq+eBGg44trEuPQCxk8EtueYLjMxkYnMsjh349fNFSTOtyu6S
xupBVkpjMjICAbhfv+c75zLZD5UfNaHyBgKmkoAZc3UNPLQgKFsHpsJIe2vHg5ddcxOCM+T2pW+S
lRWlcqf5YlEIWHfzIODScz05uZm5370H/URcqUV7fNw1M9pLVFgiHXc55zYqfkW/+2RRuIHS/PZL
Y55S/U9DMdDhAHOz+y0QFI/azIrsh47j9fLsF+l0RkHPjGiZV1oImd01al8kUNc559GLFpIdY1EN
dPcN1uetYkAx08N9wb0zmnn+qpsLgmPi2xVhK1DwQHugTZ9T4ANOMnXqhyUGlzbMSQe4KWuHZd9b
qeV4/14uojS4MAlxkRT9fgB0PlY05ZbI8i4A20KbCbBAruKzTDMXopiU85AlqnvQ8WqXUTrm1Kc1
JTN3bikpmNLUXFB7B9OzQhHTDB0S96LqU+5jvV8wUkBETu5XEBcKYHpGK83uGm6jA11i/2a06js5
GK0dUXKg0zjIPwYtoomTBeogWn+xtrNzZ6xzqUJR8UhfZ3muBTpVAMgbjasKui+9mZTALxNzqjgd
OQb3jTPGcom3XtEr84uzpMq4zZpgnXeZU8bD144CanrgVLqIB9aV3CXUF7sLz1nRTvW2LkZRf5cF
5iNOfPbII51McuHIbhCZQ/wlLLUFg8+6KcOmHYZhE5OCucAKLmBkWCc8O76qXbMJzr7d00tVdLnE
HXLlknwwmpgmuEeh0D5QahTWhj6cdm+BRIB//I5T2ZXhDfX8bFUzvaMmqUZ/ChuSw9Ur8++U9Rpw
qpmO40T/7Ta34d32nWv02U7Osddx1G2tEvF89PF36LBbqUMSfBWVox5byNLusDTgmR8trL/1mZUO
vQ53XuTlVqA67w7VbDj6tYVYGMFDGzU90iZQ/iG5QMRhAd45nBp4NuPkCNjQr4hepX3hSRWUahjH
HbBO3pgq+JjWJrB3Vd16+mY0lfAOdZV1zd6rkgsgV3Y9BY9DpxD414OroEaIORU5nJ7ad0pIg9R9
q9HqcS2b2L9BnIIw7wNlZ1/7xOq6b7GmPThHZmkay4+SufTFRpZBDzA2Wu6MgEFAEx1oY8hKL2y6
yV82GS3sS5xC2dGuK8A1Pz0am3zThZsU6d5eytyuTh4SWgupNS4sBVng+mR5oJSLsFxSGT81PV23
M6Xr0F0LgX07atHv8zFScrwgs67rzLkFEY9dI30IHH8ZNCoFTdJvpc8DlBhurNR2bBdzYpOcLCNj
nRxiw7LJr54leJJak7p59jOxeI9tvdTyFiQhG2EE/FXrJKLBDN4HISQq39m3Q1wHP+wam88crc6S
c+SWnOCWH83YxQ2uQK3twb9dgsCW6BvUQ4sTMlK5bcSmYEHXnJFirx5PvkdDvQ0H9Kum0/gufL6T
a/Koi/GZI1dbv3n+6np7zG0gYFGsRpTBsKqHebyirlaVu1lNy8mhQTR2B7UpdO1QFOSrlzTntA8m
n3do9kk7gq50QXlM3R7Ib68Yb+KTnDjTKx82NaHeNJhq0oU6GRpiTKw8CoTlWUjHzjh8iNXwbbWT
tm+s2U7HiWzfOVdkxZdsSNvylsaasT7htFjteWMnTpY8FDFwwNss3DVWkXlZBBido1bd0mpbC3f8
6sa9W7yaBtgHqlmGLWbvZSUzDcKVM3tLqzhho7sv81p7H/j8Ovc260W29oz3zSoLtI5N0Qjhimwx
U8kPwn4gimpw9SmOFffJThXKF/d+ZWfJEk4LB3Jja/Ad+MvO0fOa2Yd5qBDkT2TTMor9cg1dlvEq
yyxz3SKAxLG7dZXhjFNocNAZX8HRk8oLqxzl94cBvD5+LE5PXYoC3QXdtxppPXGeLWYfI1vknkQw
iBon6ErWdGEPymeZ7fmbmzY2FPuVVEFs1KE1LbV9gw7CgOEt3D7F2DlmVkJnnWyKWehuJ+bcLd6S
tBq7jsc/MRMvmjwLfxcNHcNJ3LvWC8g9HpOc1NVDDH/SvQwktNA4s/rU7z+GdUJ86Yeyc4uD8I2m
y3a55SdZsbe6oQXuZ5wv+tZG5iNpsRGd32maN1NuZ8I4Tkq4GMXszB0nZ0OZ46QHRkP7bbdZ28SH
fWFL8dKdj+VLkjqfWd03aqKsvuO0mXUD25uciy7yhKaRFY00tapHUzBQ/CGo1gIhgT1Kl5HN0U9/
pnEPlTZo5vBx7PyNGZhN23OvLB5j3wltS0vRRssyBGTXLpjx3BbVmcZGsqPE5S1v5nVusx8EG7mZ
BXUVDKz4ZleuBVRmNdZ9sQ3w9XhiQ8nvB/kGpLVXYuvINu+sowFS2+/Bau3qmBfTFFuAqljTuBP6
Unj3WW7LVUU5SFUfCsfhidyLOksXmMJuNJHnSIOIay9ULvOdioigJeh0Sk/LccatCbbglxvPa1OR
7irY18A/CN0IZ9lxbwWyudH+7AXxhnSyOWmidTCXhtYDJcu0XEihfPxMYFl85xCUJtLxF3OeF/J1
XUrZZb0ztcqUvophbup2xzQSOZ/r1jSadV+Ybix/YKUIHHFl5C1ehUMNsOOUZxvwyMmP2mLM0s7M
PCJFtxCiSY2EkNIXnJIQs+SU6DuoEy9N1I5A5KkaIznTdek2MZdmgrw2Fzp3EYB42uAlyjOGE0Zt
MpbmR5BZwrvhYVn9Bw4eOQ0btNe2sTd0n0Vs71dHpszaHBjPM2b3A7AhQCOeoTUaReeHTT/m1oLF
ceE7B4Jwfddow96ZRc7yTFhuAhEkF5UbFwQ9mOuNPwN2/FjHtUxV2HcZrZ0wXepLU8SqNH0Nyty8
jekDZsllDeahtnUataMOPL2lM5skd4MLMUsD3qJ1oTbLRcHlLNxWfnUniinwXit007rYc/5rSy8y
JsLZ9lXmWXO27ThSNjeTHSd81MEa7c/W0HZihJBy7vweSEcNH7QL5EjfNigII9qQo1uZ1l6v6dx/
eIDc+rs/ZZmNuzLrvDTYF9w+rQSPAoenuQ6qUdAXIhWkIZ8f3KzdeLiGVENIsVXFLxDaM9K0U6vq
LSF1CA8T/bHYEbvFIJme7lxj9vdWfXHKSZpRBSz50HoHiA3Uj0UYo4DAMHKT1hzJvp14YXIsIR0X
LcKzHhBkFGcOwDrrss5qyHZcG85gd6D9TT2ped+a3dLsfaMdfW9j23bW5chuHGvve8OU7rucqsCG
36u7If0wrJhafMrH8pMSy9UEZmRB6q1XyWUN97+zKKys/yRDWPm0ryY58pVim/SNJwb78PkQS7nt
WU69lSCkoJ2nCS+J2xl8r6LomCce8mnW9L4t4mb9QBZvnXXvWSxwOEbW6gIH0gcbUjNsGfTn3XLQ
j/ORkyQ0nrOlzzfGrPhB03B7X1qv9lGbQXP0TLdHOWzzWvSHniPHaBzpf7KbctqadPzDpb/ss3Pl
3TjP4dqUVrqZedYmgDNgivKoCxq+AnOZU7NxS/gM76yIlhlOknvV+QGAA1QemKJnMs9kotnfYVK1
xrdM48c7Ttyn5YvP97nGkRziuSi3xgRvfsS7q/0n1iqZfEV8ienDdHGJp/GEUSrlJKAq9iMbpkDm
TbwhYdlafvi0j2a4iNxqBXJynRh8beNUBzl8pY5LccfQzmEotgrwcGk2M4kq7j5pKSNvGKqBo2yL
T8bioaKMxZTMUhD3MYIuB7rcj4qpqgK1tZaCTTJwEVLvZDzO7t6Q1lC9mIzULL6XGeXTl6ZeHa0j
G5p9vgdS6Lo6EsPoQoYVEGaL2KKqmsE3s9bSfIMEb6c3RmGRZxeuMqjFtKUDkqfX5crJCLOOLGIl
d+yAF7tlYCAhplEW+EF1A8s3tPtyLUcetzoRySIPiYDzPiUJgx3qm1iStJLw9KbEMG5yI8+VwE4U
rxb7YGukw3bNtFvER6/wVooZQT+oAQYvlcGvBWWu9LSfGTXTct5pAqblcDOugbpSqzKHN1NxhIl1
bwfb9JJIBjMKMgQEnum5SikDmFz1fFn/PRWVnKMyjAGY+9o86qEWfEUHWfk5D3CZ0OzDVwWHcb0G
MmcKjD3XPTZ3Xm5tP9whcZZtUDCjzN+vq5Gfoeh9upa5xN0UHNe4sYdix6Y8I95LG9NNGRmzHTg/
3Fx0XiQXMN6DwZgYuhcl487pFdPynt5FMEvqvz4PChLsl5EScGuVSjrpCdASFW7TrUU31TDEk2y2
glWxXTbxasR+Hg0Q9FkHl2dq+yi4XK5gewUV73c60bb+vtA4Tt+pnWr/xpgQ09Az50CPlycOpiSh
RdfTHQthZnMLcQ7FSzy3uSiSqzR1zR44ybHn5r0dp8plsyiMStw3Wvrmw+jVTC/cNLJZdM50JF+u
/o6bx0B+SX0rx6N9yZCZnY1TJZRlYYkJCp5NaHceP8Ypq7jfpnyw9YfODfZFqvxFN1f0Hmhe4n6w
CeJDUgIqQGRKqhIcvFRuGuDqGig/XDp9eVHeiHJwhH8oEM3zJ9ucc9mFs2041ldyCenMhOaSDQCU
TunTvPaMYk7yiP50Gbygkyzf2A35JHutEXZfOIet2Vs2dSwJwTDQo9zV0zgzcogdAJvFcQ0G4X6h
JadWGkcB0su4CbQgiC3q3LqN6Rnipqzya46ZFcik6Pmhf3BEyySgamz9wd00lZMWflSnqEXMozFS
RMW8q7PhARB5LnBBujQ77dDmvNXiBvFowj4gQwrzqjatrgJd7s2sja9L1jnXoGDVrf7AwJbXFigH
B99lB9bfxT96k/8vwyBbJBYTmZWGe1tkMHg7oMvVAawRDl9GQtfM+sSaavOYNZbRVj88mgzyjVE8
zDmgLe0E8/fZVUkLcWXjyaCLktPiw2ghXJd3PEAqZjflJc37MOM/R5CeAZ/mAXUG7o1nniGdfhq6
tdTJPSzV0CzhPA4I3V4ezO7jmCYXI0UGqTYbIRjaLF5VTVAGoapekgTp15KhKgLXlAeg1/LqZT97
0YKHuHzghNHUSWgiUqhP5fSiF2fN0MIpDs1E6/TDdRsdH5SpVvmVzIeZWwQK3eyPIqPIiG8mvhj7
e1q6MhiiUSZtzw1Y+5ggTj7mCdfZ9o24+NHmyapQLsaCKacJjJgjqXrcCgNUSHMyL7/zldndvhPp
5dMMARx2xStVNppTDUoYlNjyhqD9IQuU1DVseLfNFyaH4IJJvS2AV04bQ9/2qaWYSJmPvf1Ulj7b
6jbt4mV4hQNriMOwtep1sq8NoXCPYJho7ttWLXqfzgkw37zYFICRh/+CLv+8FAayyZKlZ1U7xqUy
mlQl4NCrzF4/eOiEuvECQi1GfAkQLXeSL7J6q/pLfjGHNW05KdyAUw5dqGTjJveyo++B72RsQMB3
3eKb1FSeyK1Jbwl74BADvOqaNaBDZwBCsoz4OaqF2SCLOdhemed+6rHBp1d9kl429nRNvJ2BKy+P
Rrsuqr015E6wo0zCFGsukuWZTJIqu/aGtvSPlGXeEnKQMchWsxwcL2lxaff2xOMFEeloFXbnWlAO
BXWlztRe1kkxM+RsVQ1glRmbtoyCToqjiCFlwjw3GclpcwI/exImHZ1VQEJCxld37M4Mo9LI3zVG
ptaet71U8240jPQHQoqNRcxrzTdOCt2xwYG/bvx68m6DxF1g+hyRhXk51YeirleaQADqw4b2et1E
Fbo1WjXHThHpZpHfLQbBXY+mUK+qM81ga3XU+fd+WY4CfcweEcAr/zCT0vDJxNLkhCN3SMJKje5Z
Gb74ZhCWkoeXtniz5+Rlwi5K6z7pdLcbfKOPrEqp7w110QE/w6V3GF/sPS0GFTf4no1iPAVVp4D9
c60PGGLg9xmzclxZBG7NRvpnLCw8fIYl7ZMVkKuBMNuxJaO2b7pxmK9R5uzrqqDJ26AyfnI46KDA
OIvBoqBO4pBAOchJ5cIoFlc1GA2mjnidcetoO/af/CBeD5TttN38MgXWISYdinZxGyPZJOtIKk1s
VNNDMGXrTUKRcggm60JClJ59O6AbIJuJfN+0jNQt1AiEIhWNdNc26BPno5bblXrrSHwyDmXKrL1L
R/ldYkg6xBBFkVF3LfEAfvfhAvlt6KhNe2cGs3ZdTcQJJd5DaQrvDQJLPjG16uLbYKUE0CoHa6Nn
2JbMnBjjYlm4N/Ol0OFYd81N4k/mbloz81VKwmxDyni0K7TN9WzarnPlkcAfxUPDMkEfDN53SvOr
SgNcy36eCcIb1sgFrNpJq0VvyQwycpD5pl2XB9lV1l9+kbYXdhzKg/Xv41zqzrRPhJsjmuDMw77Q
LDGyNR4Y9NLsBOdNIn+VqPuaxN6/U6MJGXX7cgDFAlkbcfop/XKZ/IV5+hLiv0qMPNXiULCDsVXP
0jJJNpnEDHccY4BJSqN50TmXneqX+q1ticILgwUzAGEB/VFBznyNE38++KzLnEtL33qjXTE/TlmQ
HbGgZjvDxrMzVVb6qOlTflnE4j/mATEl9KzW6hAsrfHRBYa78fBkHybm82zTlHLFNyi8DPSbiPB+
Y0facX2duRe7UmbWVxXO1XLTom9gsdLpfc1mwrGLbMFli4YdfAkalk0mDar9iIf7mugSqIcWE8c8
kh9C/AtDXC9y1U6vrnksDBIP/czNvhC5ig7czGP+4TuufRpacMQ5dtSLT2V/dmdhXWEX1Bsy1vqt
nKiKDFUIznppXuxofOevtYc7qyxNFBAGSiSHNqmHt7jQbA8Y7YYXOnrBwRKLe68DdNMiMeevuHFA
rmMSQ/A82te/hTglgL6RK53iZBKHdB6dOLsJsPK8jDrNTlmGj8HyGIpRNCK+RQPJP+JWtxBbRJph
X1puLGid9yU2CPfxMStdefVFyaE/oa7LdFFkFBnrlVnGfGDXpZZH+xH2vuSL8bGj5c5zs1jlF0v3
xF8UgHUEMqxfk4LYfrfCgJTPl85U5wXWFXxjQ3oDBGm+cehIn3vb9b/Ho8DmbOqB2eEVAUvULO4X
IkHXhzquqNNM+VoRpXxV+077ulaz/iJZNG5nNFOxgeeUr8kKbEhIkgnU0gEyoyy1YN/YFu2rhi27
Y+BVOu+tRLnQ0qBZr5YIxrvYT4CtU/xuBQ1/dvkaHZh1HPkhpoK+LkYi0T2/ao50aWmu2GNAk7EI
rPRlgVZk7/Hq4usC4y53Pk6/Vxjx+XowMPPw8Dg4LSljCbIycOW7ZB1trD5Au8OwitSdgMWFmFLw
ZdbsICcL/u4c44lFvWdcpKV683qhSKUtwBqRuHCISwZG39mqW7Y+LM/tpPoLYEp6kUsFmW4rRy/H
AZmHfa6ar5dk7Pa+g11wBrKJaOOWNwl7CF2VJF/vVt8R7ymHTBIRVAaxXfl7NV3oeadK941wxy7U
Pr9TDB3QgGuT1eg0ZIEVVdedSK5Q4oDvfd0bdI88YB0qhZCp1zYuUGZrnJrcy87gev5j3GBGywI7
/QzsIN+mJPA8w+N4u7RdBYa1KS13HHmXbwYAyH2WOOh8lcXT4GQtPF2K09DwgV+67sKyYsasrxbL
6c4Jmw2nvbxYvsF1GrvR0ek+kVaGJ6Pg+qy+Jx/9qv4t26sCIMicpXsaFit+0dNovXAe8g6eD2dH
ExzPJYU01dvktaDNfeoa59/sTjyb2RbVMIgGPzGK7WzZ8FWyQ++7dqXZc+wki0XtYrb2fKNVgl4q
gOrzDeG8YuNyXsSzYQr3pMlkiVo6SEireOAubeSXjMOzGUL/sdhWBGkskW4pztknfYpL0prk95EB
mfgtXXXVE8txqMaL3DpSOcM4zP70PDgIqlmRlC86hTLH/GBhqfJQ1S5RFpVV9EcdmAbNIFqML5Vm
ncMXCcDYSXt6CuijFJsaUOgxBu58TQZ4DYdAG3i4IY8PzCkZXsaY1QlLbVzf8ZkI6I5l/dwVjOoO
7aasdwTA5BEH7vhgdkwULG0r3wPmLsdLjgOS/jrecf5y+OnFVY7oaF8teu6AhGPxRTtQ/CQ39Pg6
hfGmZaUeAz+t35l47d4arUyeFI3Uu6qs0Qsaq0AcLrkLMBEX6Lj/OqbvD2IGfx6smjpo5jZo1MkC
S9hId/0hLk7QP/fil7jdb+8PWZV0v/4i/leQOyOSZ8qAgoD9pM570PvASP5clv3P81T73F7yonLW
04DcqSJK/QTolTbDv0kw/KNLc0k2/Kd33+LiWqHSnRPAK8535RIr1mTen3z1nwMqMedVgzM2J5lC
n9ADZBJluI7UNP/62v9BROXP81Nn1Tccioz5ZNbK2wCgl+eeHusmp1v6Jz/CTxGV9qrRR305n2os
u1HMLIp9aoNh/esP8EeX/6eASg/THSlemrJMagyP1cX4j2Xn30XC/tHL/5RP6TleNkymU56IgEBk
Fal3exnw9m+Cnf/o6v8UOEtwP+fdrMWNgvmBnuasNqZBtyE38af/qesjgt/fngJhKpetqk/xrGPi
11QVOR4Hkz/36j89uiN2ysypm/pkkS1LHCV+crun5PzXr/7b1PL/IbDz51mp0A1eiYBbk7fc1AtL
MqrQfK68bHJ2S0EsTxt6WpWI26OmmFlmeuLjFZqG099qqomxjHQGTP9GBnk8HSYG3BL6xOZUzN+0
L2R3xMvswxWQ/pdR7ZNFYniIM4NLAsm0pEH2JBD8s0OXCLDdbebFKEwYXoQzvay6S9NPRg3pGc4m
n3IsWZTSLW064YjU/s5BQcm3RQChtw/Ef0HYK48aDxQrw8hAGa+DwTgUqQt4wj+9Fn//zv/j2/y/
k8/67u9XqPvbf/Lnb3WztOQi9T/98W/7z/rmvfzs/vPyW//vb/3+d/522D5sf/4Lv/v7vOo//tXN
e//+uz9sqz7rl/vhs10ePjscQ7+9Nu/v8jf/f3/4l8/fXuVxaT5//eVbPRAsxaslWV398o8fHb//
+ot1mbf9H//8+v/44eUT/vrL4zvZolnXv//3X/p87/pff/GcvxKCYglJG9vlSGnzNE+fl5+43l9t
rP626dkeqQPwVr/8BcylT3/9RYq/mtKypMlUJ9/ihMoC34Gk8iPb/avrSWKxsCELlgJf/PJ/39zv
vpz/+rL+wthQHPeYAX/95bdZCP91l3u8gcCxHCQiM/CkaQU/LZStlzfki/nB3nYQxtOOzr+Bnkks
7RNxrsM1cTPNxqq+I7ExRHg89N480BdLAnisXEYLVVPYgwdIL96NdKeus7R4wcLT7wCdNksCRNhC
yNljiH5Oo7Ex5jPyQbIlrhb2WvfFboztj7aitZx2nMddjENQlrHNCSpJnahdXO9k+JD2dqVnCvPp
Ct15If7WeahEQtnlJdn9FCTvc0+BT3uKyAB8Bvjpko2RELdCgs4hReN+SoTz0dv42aqJ3AKCZXAo
2cqPmpk0q8osXv/pRvjHtf7na0u74Pdx2B7dEztAVgGX8TyTMuXnhRAD21inltjT8i7CsRQvw2KM
0ezOrxjevssRro2W0ZsRJ84Rupb0Ci8921ZGB7Xrb1pjjVqB8LP4hYqKgIQepLgTu1m3mYuvWq/n
oYG7JwQuOToWWZxIrzg2NFGKasR9WzQPhVXJCDbvE1dNR4bQsm/oLIW9106RekTl1BHo3o2XYCnR
Sd0dJdlBXWk/W/G4RMpLvqhW2cjR5jGFKQurMpCb4HI8Nc3PAI3skst404n1nbjB7NAkE/FZQLYh
KXecUFRzsvv6VBEVFnmMATshQGyaddR7A3YJTECepZb5DQUn0piq1Hbuu2QP5vvsrZ1xQ04bLD7a
sTDsYr9CDO7xhHKvxGm5T8uCEb3m8riaIPyNJciZssj6mnPzKR8bztapmZ5sLnsJXnILRwYzOe8I
CoBADJhCXrFHMWsmlLkbpRKHZomFOJyTxNly1/u2jcoDLOpSdnPFxmJLP2zTLclmHI3y0M81RiyZ
PNLiXI+ZXN2DwUzXcCD4mJDf4DFL1nabtJDMy+rzJQgzyukKgm8YNIIU5mEzuTdXWyE6cHtirjet
EX577bgt4pKoo9LiwKG8s+W/EuJQbQztDFuhuhfbN99iAlWfC1FviQ+O92arbfyafnvK8Bix4cj1
2TERzIjmCTss5scq6HZj1SW40u1wsFS9Wav6Gi083jVQd6qMD0GLl7+yrZNh9dsR6eNcWy6uUKrM
EgFiO+K13FQyG4/BLIYD7Oq+KFX+xYtPSZdtIYDqM5ktEwpr+7BWXUW7qRrOggN9v4xPtg0uW3Z5
cXRjzJK9Ww67Pgu22arzJ0jLg8H+FhY+mWCzUz4PVr8vO8jpJJHrPqPeDWT5rNq+DdOVTr2PdrrJ
zCbfr0J+rbwJBsFkkSDb+ZlP7NygljwTQxraHgkHluRbsspARE58KtE6juRTHLplwgOTahi0gC4c
loSN0mu3Td1r/iM2i1mZkcYt4gikYjvvbvqCWIYuGR/aWt5zBo/6CqTHWOrsMBp+FVWVWqCrhbWX
3E6XxJX9YtvtObUfBu20p4TwWDkzCq/tbWwqZDQRQ5TvDbN7kEvxFrfzcEDvKnYepi+U0/nkpZZL
kZa8oIKle+Jw7SvgOTCJZOENeus1Rlqohgo0J0k6Emfz4UTcUYrdTrTbVCGNLJ3mFjZtYwt7MoaV
h1e2t7dKdlFaTebJ46BHW41mDAZ0Y4dJ5wZ9s9iZLsGwja7Ix5k4aHdJvENVfzGybNobTbFN3Nne
Z7Vz4zoi2PYeI0CNYZcN9bo1SQ6anew2b7NDrGxrX5XJdS+1iBD6cY7r+pH5tpArtocWU6yEITpv
DjFKmxyU7cRAEyAD8pYWU9x7hgppKXZEFOBKZ9A7MqBaEKkJIJ0w1/DI09FPga4DuN6QZQ2/TlvV
VxKBLCXXknxH46uZU2L5DM4IJAxl7izkD/lzy7+LDc3mfA904TlMhlofSiObtnltfxI91cCrWs9m
0TyRErvi2soJ5ewNlh4/b64vUXFjfGWRAJOXxMHp1X/sOCxvp2BD2h6jB92lDukvGhtync6B6vCf
OZ8zPREU2K6MqC+jspD1Nus/hbMeu/GC+3IvzsFBMbnqUVnFMR7TG0svxlan8htResc402TAZ+mn
NDUYf1r293BLSN2eO+4AisxojhnxnsfOGnq1981TxBIUhPPtCQ6XrJNcK4a6/ED6NDZumx/BrYet
YbP4XrqnelJnI6vILm+Fv69Vx5YUxEQX1WG2HUDoxu51Rvu8yTW6hxBVxJCf6Sa7rGpNvu0J9tqv
SeOH2gNYw8d8LjwrSq28jOLSeJ8ykqKt9Icy02dmWmJLtv2Hdk6ma3N06o2VYd8krA5PdLoJmneV
mh1rX0NQuFFFiYkeVHvUF6mRIrPa6gSztgfgmc41o4XCxQrovBPmHbJwRADiJGtU3bgB9N9ZLj4p
K2WFzv3jPIg46jP5Wpa63Q6dPMYMmw9JGQN7pzphK2QNf0ozAl8rw5DXpL5xIyZExajWiEMs5v1W
ZfiRnItLaVyjBldihPEg2DtS3jJRkVhl3x5fZuhsrftDk46St9b2936T9PfLWlz2zCQO03Mxudgg
2z4ggRcTiGndJsi4kTK8O6Kc5ps8r/cSuus0SYdb2MdrgeO+Oyn6qrLV8oipmDc3FlylMr02G/gF
jOFM1pqXr40Mni7/M9CJItVIqNnZeqRN/N1i99ra5fQNw8zLMPTP9RxU2zLAmcDGnWGXPTFqDn9A
mybbBuqYPJP+bdVEznmJDPNAEALZvy/TMJAPfZGsJrveOgVXeiBaKidnjPlbRbhajk3oHiFEZjsQ
yMxt2vYYq4sc1dqt9fVch8PghR1m22+012U4Lg7+1m7CfTQOhKq53+vWeFSxDYaM+STsh0sbzwk0
MDM3V191NC09MNeuR4DI1gf4p/7RiQkAyqsj+r9+UdqPw2oczp1HfEpB8zLswX6JIhZi28z6RFWe
3eM5/pyH6eBMaJdrZT/jVUr2lx4rB648JDGE6D+65bgRcrHNjPXOxgYVcVK/bNme4FoVUziiL7JE
CDKPcVSNJmIrWQwhGRMvDr0hvpb1rkvd6UTSXbRiaQZHyNYN50Ua/GbMpGzrFZ//oyR49kQ6PwlO
6Q0EC0EIdglK37CYlV0btRYmaGM28LKOwT0s7kcRNOHstsUxG61i68k0IjRA3dELURuIpzsbnfPL
2s8nnLJPvmzPS2+qyMDbUcWVPvR6a6ZtfxgmUh8KzFQVvH4oPKlx9r6z3LYnWRv2dm3LjlRd2rD0
5imj69cZdzsuhP9D0nk1R4qkUfQXEUHieS1MWalU8t0vREvdwkNiE/j1e2r2ZWJ2ZkOaroLMz9x7
bp0FC3qTqLYr8aAK8bQMw4euIsHSOeipwDp9UyfUWM3kyWiE6LzrZtT1CZUkdXTOucmXltXdfEHX
ArY5fYQiZjoLW3Vr/jDFsO2NvIwEYr6gYjW4Qx/FCt8z9xxrLaJnjn/qE9CIksVlYnxkDntwrLte
VIEywWTJGh209H+XH/R6P/1pXZ/lJS/VntCHeEUtrYt0eKyr7z6byncQEQ8SmWbYoUAMUAdlD9Aq
KGzS4Qh8qw+dZosSR2uidkYkiaSfwwdhDmIE38eKou+7UoxHX5R/WcwucWYvHF2byKKl/t03CgfQ
IneUxDu859mrckkTSO6M3E2aK/EIw35lxAALzuKkTbpPj0opBCMAfhCw7w7Nagf1y3xtsj/2prjX
VvXYJFp+EnHftae+a+pTJuYrWD2YOE15svnakAfUe5sFOjvug2V5J22x8qiU0zO3lXnQvfVXXi8Y
V0xIAAMjhpJHW6Kq0OWV7flfwzGzsLT+NRvKbMdMHzvBR4p6QdvhZ6qfRr/ZmR4mDoRo9V5NFirk
JHutWn8Oign7X68ND560Taj4aI2BW7aBSxxxALA5MIss5xBFEWuhS7t5Wnnm8DK4SZcSjzXrtxGy
n0E1FDqvven6/Koco2U6n/LWcI80DC+mn8uTZ7d4x5syQhWqgQAVsQ2ntuTrv3pi+smLdzTLZ5vQ
8r2tfbp4ZWL8+mpnbkYdVIOdh+6YxDn+rkcHsek+zfy/m0p/3BbIqZ241CNYFgGL0jLAng/ILEH3
3lbvqZXi+aAsvaDQSSIsZz3CUto1S4g7k6wNpXJHSIApZfJyUq1DloftamGjt/hY0peMjusRnAkc
OeyMkQTwvfO4mvD+T/KMBp6zllZwRTGCad442R1XcV/OMOkMsJFrUOCTCNZ+c6LFXOOW33QF/tJy
JEh5Q7N0ruV8yYzkgnL+Rdo2QuNqu0xNC4YprULkZ8XuAmtDHopUu7hdlj42quIVp6I6IKp4mvNp
O3UuGyfXzE5ULVsweApVXGr7WFOhGiEg+QX9JsTbLJ9N5b0hvtGDSh859lY3ZI4N2B35BZzWnrt0
67pdI+fX2kX443ol9uDK8U+dphgebJg2Z0S63azLXaVNz0nuXydtuPWVdsgx2IYWBC3kmqz1hRtk
WnfeSj9yAJrC2tUYpYEmE/14qpYRP5Y/vWRoWD1l+U+NnVz7Kl0Oxsrra7Ot200VK2lHqgfl44B1
BStoBrMC5RFeEGStt3R23og0MB5ngDYIkO7U7L9mxsKqvAueNPCcQYNvBimMAtDm2wx0/6CtdyOJ
SDSi5Ng7jmEdzHRmXOGUzp43oAu3yXrOMRA+StNeQr0c9J2piibov+3R08/SMj5R7eqxh30BKgzF
ZZV072jnCOxRKMZHOKw5O3XTprX3xO9x8h16ORQxvpXHbEb1/XDHdnEDjfMcTI6og613ohqbd4C5
otqTbIn+ix/c6YUK6aEf8VW7zH6abZe13gffZxWPZelErpbGiEZjkyZiX6RWdqyXV4E6opkQMbrw
X2jShoc8nfz9ZJXPvOyQxFZRHyySOI0x/V2mH0ZTGgdjkyypyuHo8EmHKv2HNf4pw+3yUg75P7Fp
zk6rM/Lj1u0XW62nRDh1KG0YISnKcASqFHkgcgoMm85T12aSeYrPFq+JMgMJ4YIIfofvAwaZpYfS
2wN9zFDXYhK26vY7mY2WPa72j/pgPRuE+hhlzX3doqek6DgN04QHsr0BuhbXLJ0eDAnSTugNuPO2
KGKzro5untz5bwS40UX3t0UkEoZqNx+oR84246idWMYHSrkA95cT4Dg/rF2G9jd5cxy07eVUvwMk
GNDVtgeJEixgOXpb7QmC38rvB6CsKbonXjJcx8DMzcKVF41BWZoYGVIH+ba5K61eBWkbfehPPVGa
ta1TAh1ZUPQ17YlGh8wTxc9m/sagZq4T5moau2T+qMROkaS2Yfgn2xkTbMaPrpeMRIwkubG5fTXx
TuOCWrQjHCOCH9idzl3714Wjf5z9FC0/FIEQRUYVY2n8GjflhJMhN+B2WBQ7fuzCUezf53uuhy1y
MSPq8qDJm3nfYiEPUdVrB6zbNKhnq+dkL+4oPDb+ucUR1vQADMnuvYAyYVSZt5dl+8I758TJODCr
+g+GU0uxl5oCkGpk18Wmd9dkevJFB4ON/wyX8VJUt28NpIfL3CHDWUQXSQPZ+trl4CiURuHlEzVQ
+5DuaDsM002Oyyz+bXWCq4sBFKis0O8xutYsZQ/O6IbCqX475cTpvNTf9GIyzBrvXRP2adI1Xgk/
3VeN+24LO168BSOPD7HBMTnJG/c+TED2tLNpGy3G+Zg2zuO09Wd0svmLsXJsyGL4rOoumIpcnBfp
Me9CAVk1WcPNfbGcCoB52qtoBGLgpr1+qEE9IXUfP5VG29kbSL3SxisjWa/PhirLCK4JZ6RrEdcw
eiFyvC+4UDem09cuWeyDnKint0TcqI1mMB6OiwBs6KvvlMOldhHhbp35pnp1HPo023X1HJv5CFHW
7LFHuzbar4tZiJnoAeeMWHK7G4FEOCTdl6JCPyDOtWqiYnhXT3K9Gvg+47Hng2G5soCCO2V0a+nq
/9PbmTK9HX2uyl4dGnMbd3a6ZeHk5RDwcJxH+mbML7mX2KHo/QzH+PSs5554ugfdEEhDzAim53DV
JuyQrHo7N5/jseqsXWW2e3MihEtrv+ce5bTjZfynYIGaXIAi/kgM2iRv45C8unbLl0ynsrt7ZIAL
sIo3x2TcV67PvM5BW5ZMASw46D/MK+JJy0lPoOIvNwIcczTf/0U57nxz/gE5fq01+6CGhlZi/jFt
iQlVX6iG2esjI8E/5hChwVyTCVe5/cuIywlAxzAGQzERjOLbadP5UmguVoTWCN02O+rmNu3Gmgmn
i42M+6L803KnY79e31ZrfuOPTxU5SMT0pawPyiw+SZNbg3HoxrArjJifM3h99bg2SoTayEgMn0vo
F5N/YtqMkSvL9r7VM7axWhnmVv0NxYE4IdP5Ry3Rn5umuSZappiDLen9vOLN6jOa686+Zhsm+7FF
hOFX3KsCtnS79svXlP3bmLz7Y+bT7lPKZkrTTmPnP85e94sDfjqyNDEic2aGUM9vnYmcBUOTse9H
48vpBEVrw+KPFzc/zZm4YPyMprGeGVjSnM3bxsAKWRwCbJpCk4yku8Ogmbo6pGLfiU0vgoIHE+3d
QvsyY69l1iaYnNepi2tD8XFp9zBkooRRKQ8PjFipYtc2qmRzXST/y5jlbwS1dUDCGzED7nIoUekF
GiENUYGAJKIn0R8kZ8q8enw4mdpConNutajdU7YZf6fSmHZgSdJ44/OBdFGcMhcUP4Lhr9LWvENf
1z89mqSX8dx4q8MzrIwQPXuczqO4VGqAZcAeHe2qbT8PjO7u8tN4HMdvIA+k8YnuYMCrp0fcedg5
z/Xc/MNQ/9fV6ST8/85H0YRuSthcVaq7gtfgJJ26gIjx/JBpNprN2YcBipFvh62NRQ75VjiLMwim
XMokpnXIHAhRGuUYaIMTl0Z2cHRyI1YG/N7i8CeWKdBlAGysI9OT1mGiwZJsxatf0sF27UN1tqia
z40oxLHPSPDDfxWi8GJUCHDRuI8ZFpqmXK+WY1Fv0EC7AFWCCkXBCtgl7yWc4UbjdEv1HUyD7pgC
FpiqCQBPj9eAPzTD9mIxMFlyyBs8X7HuzQQFmNMU6cfCMJZwZGoUT6vzKhBkjwaHt7tBvFgohvAL
0WOmuh9oJrjXqlipKJY7f1LjoUCuTF5IHdfe8GOif+fYuAtRN+ND78sy7qvy12JA0mpQ8iUu4xcD
YNxoqVBWtXao+omLeKmzQ5VfBWNlz9evKfrUwsvbiMsJShF4SZhQkTEBNqp0kQe2ddDLzj/qKn0y
8XMzhjHOWjdlZ+RdbFqsYTwa2fiBAJ9itsv+MDTZZ/yfPgRRGnsT7fpuRl5wLHLnr3IdEQBBcSLx
3NEynUbLPuNxz45eP/0YuV2daPr3XdYyUwWxqVutCGpr8yIle4Tsuhspw/tjrowhBdM+jBU8Dy3U
E+fJXfLqUYLO2pW8d9HYBdi2hv1GDQhMthURZEdeFbND5u9wKrIWjbIiQf4ODCLEIHLJVpUf/Fyb
ojJ1zxNKLPxoNLt3BMmm1+zNZnZrbs00ZLPzvzg4tV2m0XkPcPxDJlIHbFlnW4kiaCEGXbXcijvF
kNle1gD+TXPcNsKpgEsH5XLrarFQNiScN80blJjr4BBrhpKWLB3Hibyxf7JQ43HW5umpqiEoqCyh
F6m0gHHyn0TBF651EKu9+K5A/di5uu/OUB4abcFFy8ASwNv60LCIayGqHqSq26O7QIW0dqs3rA8q
LYHrMs3RsywPkAYfMP6LIyGlP2SGNSSEevjdKP+slkzubgORSZUUsySn2R69j6Fvhz0gDj5fA12K
56Q9z/p0XjlckNVbF62ZYQr7zRMj93udIs+zgzciHVsRi5Kxdm06kZ5gw0yydjyR8xHMtvwDR8gP
oaKpg3T0zxlTqq1zLyw2+jMsAWrF5UpzSfDP8Jxq6l3phQa65J/lY6KemBDfZrG9rsKcD2tyMDXm
7qgOZ/hAM78gbV/sRDCITM050FiD4d/m6zNJjIPQyMioxaFMRonGyWhtB2TiQQnuLt7W7oMEuiLO
jNaFnjB8AbtIz5WtWwcfca/pJS4l/PjkNBqeLZXiYHKXHSLjR3MT8jSbCpy2/O70Fpk3U/Cx1Pf6
vXxqKyacbQt8HWDRH1zfMTMBu2RBtkiWhA3AR+in+DAQLfHJ2Qia9snG4BCv2SGdFJrOcj1g0mNC
w27DbNM4HdURZlzxsK3JX6qiBnn46sfCN3+tthvqamoee2xIO/jo7/6WP9tTaUZ2rV9tZWuXQifp
ShN+S2oUG7zMfiis8ZDPTcb7lvrYq16ls9Kd18xRtJ6+AaRQG1Rpw+JKLwBKFD99K/HCF3ksBixl
JqkHNPMljqTJ/M6d9s9mm9urw54EuMMjq/fy1j3o0EGeRpoWpNPbFKaU7smA17RriDipTdw8k3m4
X7nkLKSXKV9Cto3s5I6J41aHztq+6olpInCRay/4wIZFcSRg1jAa1O+T1dh7UlMKNmx+PAz1+ITD
Wgv0UQeOYUjK7PwTh7n3NMrZQyTQwk1TdcneKsuigvDRB52reAcz6lpQXD9I54WsxOQE1A9kyFbv
fR+NZm6JG4TbKZhgYfIgnGWqH4Q2VO+ZVjFrFhTjybAB50EYvrrKoKxr3CCt05PHFP/GlICqNtkA
SEo9cmd1xTOjqIPzmUPauPmsZh+7sf2nvHCxwQt2mOwCWec3kCrQD8TFLp6XkRjdRhURSm+24xjh
LxoFQwiUBUdooeKi0y1qevVRc4k9UHrDoMfRjNuORsPpPyd/3c4GEYRpT5OFrfjRZ6aDnKjcF+wn
d3zN26uUCDgMmxFNURrHRbAjHLR/GS6EPbwpdS7L7LMhOObR2pt+/+qiYT46Y3qcyJ8MrWH1Q0yM
6S0VbFEs51Nf3Pe155/CEILbhRgpyuf60gOWPJqSsxxCaO6Ow1Nmd2i7qayQYrObwG4WJGkJYFza
lynw8aWHaP15borXvve+05QHiNwAQIQzjKzZuntymppgsUKYTG5HLxY8QMFt9AkQKkYjRAHCbnHO
f2MW/2ON2UAhPx0FLEA2vG57BfixzARilsLe2SollfWO6ks3gXkp+02e5gFBkzypE3C1/gEXDvJe
MqPaFjSsTzHIVZ8GhU1dTggK/KNiYrjG5TprwCqBnlEzZlO3o+bIWd3XXZS4NmmbZDwclFO9GQtW
ZiaAp0WZf5ZZhzs1SjvCm5JdBiQelyb19DCQavhKW/dZJM4UcWrJsBGqx2qarnue38gW2WHcpiTY
tOarsBy5FyINK9mx9a7A2AkDDbA5a/SWbh03fccK1CyPGp3NDdEDBAd93N/XsVwrVB12Sb9l+EEx
2E2Y6u5vFtker4z4SXr57EMFiJJ5JgCxvNN2O7TCDjysUA6QzIzM4z0jPYJG4bNf1d8ZbNCVRyT/
6LDs+qhSxmKSRw9BgLnRgqEZcSOGWiHtvo0ptrB2E0ipCNnKciZdogoMrWDMN6l7eXLzOoNyByZz
7VYPLfMXZol2EQ51Qa8wp/459Qd0M6pBfOKl19WZX1gPiH1dkzg1YcA+gLx8dWsIoFMyekHV0Zq2
a00Hq5U89n7znbCeK6C7qGGKySMe99AlafBW7/m/v2DV/bXyqeG3ZvNLyCCREIl18pc4keNb26q9
4prYFeVGvBAtJD3qxoLSokAjE04+z+KD/YMXrLBNw5YpZup9WD3b29YCTNJO22fa2v1eLSULf7Hh
7zIcmHMKFVUzOgWKQotjek5/MOfbu9bUqkfNFYzapUYfqLvF3iSd4qZ5LRPPDKstRosTUM9DjjKe
ML2ezhKWTeQScRFLTXtNNkJuyVS+uKyWduPmALvQZs4ob/5tj/U5Y1m0est+wnUUiqHY4tSyH/Sq
wEsJTyvmDicbS3NfEH1/KTC0u/uAi8AbKsZuLzKFz8TNr60H4VWKtAjbjunoOHik3RYGTlk2ZZX2
K+Ff4372DvgXgSL0xs/ma15YGgtqMIKJdEd+4hBRF7+atxuSAkzEi6GALFztrV4vnYZUAc86YKZS
Dxtn6+N+GP/mhNdMszZcbNs+Y7N6rXJ2oXrJTsbuXwiRvcKU687jrJFk7mdfwn09qnS5+wTVFrOO
npi/RPhmSI/yjUdGE1FrIyp3suqjZ/biVt1xM3Xa3Io+iPnOEkFCeGs8ZZ8B6DOl7SFTQXkOF59U
W2eMCpES+FOuHGVmMocNsMUC+mXc5duHk9E5w9Zk5IkelrhDbYibmkk2GXyAuZM30GrI54aEWXV7
j1KdSTrTNaweODFAIuM5MNYz7jvBxL+iJXcslowIVzafk9jWqaBKf/qcL0LN6gGQOk38fW9aNfvC
Le/Zdm56mlxBaCr/ymFUiEs+6DcytpzxocsqgELIi4ISzCSSJixagtpI0/p3b3SwUfca0g5TRhlp
ep5yoa85cxoMjf89s4fCQDRVscN91wh9i31Xf6+BP6PngDfI6/qtN4K6Fz8/EI5/qDG+vI7T2SAW
LdR0l2ls4p14wFg73f8ug3yE2Es7e6n/6Y9s3tLPmXycoOmns4C+FdSzRVlAKn1cdvKRZc6BlKB9
M+tkHdrE1yblNvD0mC+acxGLp0d6qgFnhyNUyrO5tVekgjXHtXWcNWY3/USTTkRafiiaB56IF6/j
6SPyN3CQbUQlb7U3mPOTX4jHsVtvRV6jk6m1r21T/rlreje27KW7jc7g0En3INtF/zJXZRZwSJnQ
ltb1mPZTBHx0j21L7RIncR96xjXlIrEFzene12cvECiwnj1TmsHkM8bRAGFwG2YibEt0SCbyJmAV
V1LGLn6reRdJfyVICQ21Obtvkf8wFVbc22CRFoPNOlVVv2tz9q9W+wsrdLdjpQFHzOYB3/omdjMC
tFqZEiNq/Qh9BT0wUM6zs/COMB40Q3/xJGZ6S7V22F1Yk6zhYNzFRIkRTxPqoQzWR2MXED57DRe3
WiNYO9+TycZghkucpcsTbw7gZaeCQ96vF70rnlZvO6TUA6dLmTXyrW6o5YeEeQjZgHhyoIyGWer8
nU19RDvYlwFagxNZtDxLE1efK5/0GmjbkswHonezwAVop5bb4PTP6TiMsQ1vMsrYmZ6gtpAp69YA
uasVe5b9TCSZ9qtM9zO0sxBb6qFpy/dlXs8LRcmlZ3F6EIn22iWJtQcC60eb2ENdaa6O4z+2DnPd
zcQ0Nd80rLlR60xkMjLtRWtIEGk6vCraWeQjnzW3/C8YBujtPuxafqBN++1rQMz81dFiNGFcs86b
CQOXRaj+ZGMXY//SeoEm9SLSnX59WEYAy1gM6dsLaDFylMtj50x7Jx38aE7tMznWfexyOlANbKHt
6382IKNhP/JG+uSM72DjvCKSp06xBPjJnEAyHqtnto4Fwk3zOSXcJZj7mjFfghQh794G/TO1S/tc
D5Yb9FZDWwh8ciT8Mp5L9lsw5NncPm5sfeA0l/h5UbQn4sNYzSYuQHEiibHVY6lP6tHqltfULm46
+E6EiTZk5DY7W9l2tDsDli7Dfw3X8hlP3mcCZoIxnZldJVobRrwy1kslmDnnL2s5s/Y0AcHoHu5q
wz5AUYeX4tM1Zbo97Qnx+GYu6rKx76BohcRHafu67fhDGhi/OzhRoeIuaHq/g4ezonm9Q8QR9yPg
oC50dePUEES93zrxMwBIvlgmLZNNyHTsFTPsSW4BFguPi//ika2MSHRCzGVQDOji2UZGwChjBQ9u
azPvTcIKty3PGwMdaUyhwWwsFJoe6q66D25rEafkMiMBoosqq4iPZwgZE6OyI1C1TrnFTN1hVrkU
4B0SLZTdH4dfHwE933uIwUNSy9KQSPVH3wEeTDjndBH9/GlDgQ8T5qCRCVxGUwj+1moxwxKKxzaL
q6jsz8Zys/CeoxHIifJgmpDATR5SP6/5BYXUBmPX3tIOcQZydY0kvjSuOw+0jIZOm0nkucdWEEAO
saJG+n9rPbnpniGOuqw/tgWdXr5uW6xVya3yAGiRqgQ0ycCgUPkTpRSgFsNkZ7SY3bnsVESg9t1Z
fpXw36KBk8aD23HynRtIofTo3bndOfrVNosmYqZ26SaN/Yqas2zSbt/3DJrBCV61evolNINywiKz
oKf5iO2yfIPs4UQa4eFkJ9XmOTNm8zzRtFMe5hff3/4pyUte2koL8TdWVJ6YzWfLsGOiy3HBDANL
orVxdrLRmG6k72okgQDtdPtoWd+tStur4wEskNLamcaU0f703ZXvpr/+93cqc29VNr2a0tWidcrg
l9lf7Cjcvb3N5zu7joGaRaYTf6mt75p8eHZDw0AWyOoGggQmLKjzhJDMPY+JM772TVUfGDZrQWMx
anD9LgEk2TfRUtFLr1M/PPAVcCiigHGc5UrgOUsLdAgp0ZUX2FnbY+eXZFbJni3osrf0SdwwHcdk
tmxn2OfNY6FY920ZM1s0eYg1UHVMVsrTRv7VBWE8+WZZd9gsgjTAXM/Pqmd05mgzI1ZLewbkFJqb
Nz/m2XSACyAfpN46QW65OCfdguYVZTAUWANx7rQnZ06dNkAwbCYrpiyAcgK3W3gqDeNzTVqxB3ej
DvMIiGBSaKexbVFgCbYemc6ZRgRXPjbIyylCQUqzWB901LFLUxfntaSbW+pwTpX2Do5d67TPvGgE
Yxt0pkAAGMM4BPB1DCfVnTm9Sq/HNf8lqu3RNbvkmEyMAadZEUYnzgmw3p3pAwLJjXkJUbnQd4vu
zXSpgjbkeGFvJvqFuK6MmdlkYGiv7XhjHHldmKwwFfIDAYDi5i4pD3BH+9XYeuySfGWNen+f5EEY
+hwS/dW4t2sertuA5azcATJd95biO6RUD3XdkCGAjBVRcikiV1FhDGXB1LVxf/nZ1gTcmcZnXZlH
qMA8IUn+BOnlnmtN6F5jr6GnQSX1MmuCTY3z2beT7sCMpESdYtQPmfvEm+y/LqSOemQNITDX2If0
687fbCdqUxJ9U/QUukU9stzbodnW9mlFqZnxJz6Y0f9//tI9+O14GQvyE0ZJG+F3zaUqu+/eSdUR
4SpcUhYf+G2R+lmYYgLNoKJ1BmQOY++d8lVZ+4IwwnpKfepyjcJxpvZTQP6Rnfz07NXDenrpeIUP
Rg06emv+5lvrxnYrH8dKfk3t8Ho3Qu6Z0B+9aeZw8Jn/qW9NR4LnN1YEAR2o4WweS/ZvAfTPP0Oe
NmFrKgbxOCh1zRrwdNnaqco8fo4mP7NutsiuaM1g6wiJYUmrE+lH8a116RTPG/W43Yr6aN+7dJCd
Tz4iv7G+pFotowH6FnrO6qEoyRQiztmN1w7AJTNjYHQAy9IlgkV+W0rW2YYx7clyEQ/dp7IkuU66
sV3MVZKxuOHwtLTi2VzxwFRje8CW9E0406mr6cTLivhWwLFRiQwiIB6KqO1CnDaZzEeJ7zyBbHph
xTCHU2bkQdXO+YGR0i1bt/QA6PTHSLwuKBTcRCdZ9suwkcS46qwGfebFo016H8OjGbntmf9YWpfC
cPbyjgVVuhm4jr+RuN7taEOIkqU7A5ZNwiZa/KDU6u8EKA2mN+8VOE8VgCIVdOvGXxJYinMqfzeJ
sI8aQAIx6uK2MWE9l0vxAz6KyhVZ2zJrbqwTLjKk95Y157dWWQsKcLae4a/u8ze9NwvwBFQXCaQV
zwF/mtfFa9l6zilplxOYDADRxp0JSJK5nanqNBuMUcFSzohGLD3IM5oF1zxD5D2ZBV1DQy6s29I1
odpiQFNyYgBsJYsJPsDRND1Su+xuiORgvMPII5HJARDi4hLvSTOJnAEx+Q6XYsVuUSdpGCOPYRjQ
zTrUYkDagtygUmNy9LpOI7FIT/5IxUemHwLezvncKja5JTIGIhbSjAnVjIiJGRFCop6Jy2FM/ZcF
UGhUA4sM4NHAjwJysyc0bc8Dealdub0Mc841vKB5FmU5f/ay+fYy9LmakacHfzTFK0lnT75RHblO
60dNCskHr6cBthoAw95vb2qe5KJ+A5J2ABDyuSfV8BfRRAm4Hg9R0TEKbDseKHJEkysgoIvVqqNv
ZFaEF+qhWcVwAQ1Ko168khZXMToJq62ogq3kXoDgbTpD8uVpZztdnZeGSIkdAFcG1atWh4tktkft
hnTElMveX4hd77pcROpOfUrJc805wApJ5m/bciNTGz+3eC0Pm5798Xqm8QxmatJVTO8wOLC3qt/Z
1Cdva+qQjlLeREuTZ2YG3nhVaSfTR3ZI4g/Vy/q+FQlBIyqJtnm9To7xYg1+T0Ieo+GqNzi+m/9E
RHqk8soKU5vyk7wfB7hJgAMUwzGpkGBVx4/OsUlJTd1/udHerNT5PYbryFwGKPyjL9AtbQ36Wrhu
YBr+gg5/9VL33vwVn6axrYHpSiNKKNrOC8HBzKiKgSltK0+lzqepy+3seeymq8ExduqeMkEK0DSu
a0x8yLg3cBUhrNfXvSlJ5fG5STm5N3rR4YHXrH0o2+IX8Voe8ll9iAg2ubpWfjTdcjv43fqnm1ke
p5kkzCghEIqsyi0mVeaPR/xLAAKBumlS9t6n/t8G57XhrXzP3lam6CEGO/vT9i4bmoKANw9ts2t8
c3M9T+0IgARl9u+uLdGY2ERQbdupVo4WivTD04b8Qv9MWKTpsOCEaPCmC7S1BrE2kYoT13hy0FUy
+zbz8yTR8JuvHL8ohaUZg1anqEdlw0KXTm5mUHeX8XDa0FlAD+3mIV7bOTtrVnX1G1n/wYKEpq1s
y0fopq+G5Q6hqtXr6C3vQvNLnA8scOTgr2dEpUegs5Bg5ubgukSYaj60unzM+0A4WmSsDb4YwF8b
CwXMKm1zWI2Mb2L5m/n43I3NO87mNB80v8cQ6b65nTHvZZL86RERRln5vazrw9o07feYpr+t0Ysa
VsvvS+ZKtIRMrJQv7cexZuKNUKVTTCM3tooI+bmLJpiARlLeG/TWPpmYfe4OYdMxKKxV/6tECwAe
zqWxrRGZqk3fOzrzLIJ9dz317I3ngil+5vwlN8cL6YHsGEr0Ka9q8Qxs9FkDs4K/r0cHe9ewG8O5
hzIZMEMBpyIRvyNdZjCwAmcd0FeYtRLP1kzHsRo5+q+yfWJfPAVK6eqWT3M0TvcAI7iYL9JCG+l5
9q5jjwUX6EnrymJvSA+8LzVvwWGVpwPKdx2JnZi+GAD9jJV6KSs3CRm9VKFfV31Mqyif9fU+/oKs
gVIIoUmyJufhaTRAoZEofCcZkOjljs5vtYo8NC2tfUpSDPyFo4j1RWA8JX71muvaVfg52nB3S+O+
phYCQOnwDWVjONPSRPPvYcqz85zRJWRArOwsZ0Am+ueVgf9F9tQ/5aoo6fuheHBN1h8N8wp0BDBf
q7PZ4OpbGUG99Lj/+oz3V43ehXVke65ta0P3nbefmUk5QY6DOs2Qdj7dqQcxnWd0EVC1OthpkXOn
01fSY+iS6ksw/qgSAU9jrf4uSxUxALL4Jvzm6kgr/dewC2VohzZW+O9aBhtssbyz7ASU+7b7zVIN
RVOhSB+2gFlLRqwg3WB7FG5jvrnLH+XSASOvBJlCC/68qS19rMvqMqHc0SE5OD0pqJAl/WI+N5n3
YWsEIWWFblG+zTB8y+XQ1o1zprAADjCdvXlK9wBlfsNobB8s02Dp2fnFHolHBWToy07RA+XsUynq
7R3Kv88iYzvl/o+6M1tuHMm27K/0DyAN7pgfmzNFDaRm6QUWCikwOub563uBmVUZqY7Bql6u3Rcl
qYgMSiTgfvycvdfGZ7voe1TqItbdhcQPuIpS/qWEIXOldqnQOhpowJxNq7ygCrcWnlvGOxA9X5Cl
uzuzZiiY+iNzZCoXzaOYqXEnX4C8bxaJDuU1glbgjfIa41uE1ixv1153Q2miXRf18DBhjNoj/BY4
KUGBalP7HLAS7aF/sweYTGGlFzUrP9Wf6iS4MYYAlqdgf8jib+BdrWtZpxunIMZgTO7t1PO2U9ES
wjiWOzicCb1jMIEAa2e9TYUTi1VfdyIPOPRkrbWyg+nSeSvARPVF7uQPzswYk9hKtlyVCPc030mP
pRacnKz2NoYRs9ZydELJBB9nrIn87VeHYsX3jK2jnKfRL8xl5Hbki2BMDYAp7sqmCjChlPuyQJHs
p95T3jTW5flLY7HolJn8RhBFNMspXrqw7WgZmsPaPvljohPBkTPycNdxE36FFBzclIe+SfmI2/dC
Ndb2DB+mC58gknIM5IpWzTFgYrhgXJEFTrQS/Eit0x8q7D+rqSO+gMRw1IdEeGzGPtYYwXCOcZDa
5XZw7zfMoCpapmsAfPc9fZZd6pMQFbPSbrSquBNx9qUbTdqJOZqKGpbDUo4xfsVIwKxR2qvdMwhs
tGA8gAqk8e1jfir9rwIqWmm41caqEiKxIAiHprVN0Jj3Q09OgwcNticCMRc3fd5dRayGFICKIo4t
yAwruUG0+hEnHIuLrNi1tQQHCPt9jQ6Tpm0/bDDUhuu0oeRrEqx3BaJWC2onsyYS3moXLSBYMYup
vQQgU2ARwIXF+RO/44y7ZP5lcUIrQ0RJhI7BQ9TMjzSPxrXRq2KjQiK5vHrcRgOW8EQTNNxwxpLL
jqc5dnfMOyvUYY5cSNViCSzcK5/iEQtZu4Ux/QHKgNy6rCiWcfNiMPXYKY/RYhn7cLIC+zI2ihar
tuTq1MuNprnfSKxqEIoSbkz8F243m9DPZCpbTsqLOIhInBWUY6mm1KJy9at8LNrVMPaPCNiwaAlC
ZbFAuvk8JmEoS+4PrmVnvMmM7nKMqRngCfibXI2nAOdrPvYMk8mrQExwFkYu1BQYa1gcLAq5ASat
dfZ6Y28sp6/udYuRilXUSJ7mcBKsk1dOOtzKig+emmSfhWaz1WyIsRw8Fn30ks6zaJABxkJDGMTx
P9xKjcQxzJsXuqv08+hjaZjZ1lZhtmx78kWiKP2QXvtVmTjN/QbOtUKkMAVxt6XrvigCYPH1pL/H
FfZJ1NJ4WXvSt0vuhKGJ3E2Ev5ZzNTnFJjGbvf0UlGG7FJXc0phC05z6ZF45vbGUEb1MD9DggSEZ
XT6C21cNRxCzgLKVJgMcJ+QAejfep6pjY+7DcRFnNXtikz155DGuu1IMiDOe9bLgWIgGw8SIsjIS
+is9SlQClzEDKwPNHMpsxgNDdgLWTZqfSyZGHzh7ryejm1kE2qbi0pAWwj+FbXseXmgIOWSnXuOQ
yQwmysbmDQqs3FtUsmV9jpk1pjtOHMsgtAlpi66TUVyHipMsoG0JBx+Ka0jgpL63rNn+66eUy2F7
62Dqc62OW7gmk+UI/OVC8oPFQ3czONjOdNHcx/kzKu07skjrtRvkSCxSNCJR8kj+8MIqx+vCVfY6
MQ5CqRMU8+dJV3N8b6sgzQ1o/VpGfw45EIFEsMccuVjDXVEbIwCR1rAItYpgP5Mdqmetpgq5GZNm
1TAHZPDXCLhpyl6kloHANzkVDL/xQ+obWH943+ydH490Z6rspGp4BjngaVlDFwfSNaxFy4JCtzsD
EbhOucvWwhi+tKJAT10gJIAOuSpivNhqcm5ZFbNlmIzGuhrCHWunXTmMpoOhWhUkTlmRHVxIhlvR
IGhoS52pWenASne8ZE2IPX0IcsRXdhte5zryLzSX3PYru2QRn66aAvBAnb+zsvdXnEOf4/nyb7Sp
h/bBuCeJ2pVICdIDI8aRrd+ietXWFVPacWCuoRuhsx1s4zVACHuN52PjhwhhUkRWK2c0XrMi3FAX
xxvUFcWqvVB56q5IcZmn4HNbGtfutkq2A3E4K1vnWKdxAyJjx0WaoVce2DlFi8/JCx6RknXrrnbf
HZc5NGaIm0zMx/YXdxj3M/Z3rfOBLlnoL5vOvCGCoIKhOFySuHfnWemGXutrEct9U4tH8r2pD0v9
q6YZ/iwadYgCsN6xDoBIsJharyY16IBPk+iSdg6mW4IVyAVc933+FVVRkCK7LrCfFE52pUSFh0Zc
E0BtSOrOJu/LPb4QA/MMrakWBjOLuiPKaNWhf4UcZxwN19wpTl8WJRSGgHJd2khyuyDa6/M70NUe
f5naJeMushVXg5ImIJZGnShar7CrvKsKYSAcx3siTigi+uC1J+rhwkIEGKnounfdO9lGu34IKUab
YWc1+CFMbbxSHjqGOL0TI57EWvVXIiq35Emw2/ALyjm5Dz0XwSrMPRcuNvxF2OU70mPQMgmThd3w
GRaOCH1qe1Ej5+bO0bCYq02ahwJIbvbMyWLVdy/gEAtSvzCLjrrDQDc1r93+rTcm/SJU5qOBGryr
m2ZVk8a3oPFV7KsUtQ8MJYhFuP2EcLCj0QgwHObp0zCFx7AqH0yQ8AwbcaSAfnXTRyzp9kVvDNpO
GeWODOORVnYWLTsSqOJah1roPjZxqC4dPef8o/ks6nO2pktwAqi9yYiPWafthKM+IsYfy9JOR2az
Sqd8Qm/v9znBCfUeFdph8ib+fCT6vajoeSc2YtZcnXwQw+wmSPI8Br44vmN7RzautoCYwnl/xjcb
uEhYVxgG3octvL7WOma1MXeSTbwdCfEshZHwccfElqlHMxkItstMc2V3ZI1F6Y60yWeRo1P3fTqy
2jS2IHa8BxXvRWffOZwCQJoiBSamiC2tvU1A+VJGUtw32MCRxdy2Xn+MZ5twGzoPQAMDaiT0aThD
kYBLRDxGnZKSW+N80KadZBJKx2VNK2FaUcrfot8CTzM034L+LW5OTiXurSajgNTNk18omzscl0oW
4edVZH5ySkkZazgp6KA0YMqUiWOR10tXGpdszj7DOLDPraHfe6pdKcfeuxbxQ0EfGfzIgnjCvBg4
RfsbTbFVkmW/TDir4KhkpCVStq0hCrNd6G9KabtbjfiIxZC95gGShFrTMZDTtzXDVO4Jv0ZqM3+f
0STXMMLccSietNiYLrqhZAiC8KLJX/q2RP0Ct5TzFCTHKFrGUXtZs0UuBe4VBoJNtUq8iaNU9eQY
wCkjn4RET71aOVtpanAEzF2fWFuWu7Rzog35X6fKWrdM1zYVrcRVm/SvHJOv6pRU7qzCFqq7DX+N
+nmwX9jXqDnIRa47jJhk7DipvtOcIkHVZXn7Lriogc+WkbYiBRB5t8ZKCd15qSUskHmzyYRGaHvm
cUzn4BD5BQoyxejWxn1eCQO4wQDtwHdaPHzdC4Fx4TLNSC1vWWTlbTng3G0qEvEyV+7cgKxug1E4
qUAPee/vNLDviy7DcMsbKScxoP6esTpUcFwur2pi7iJTQp+qsr2bBBxQpnkfaBX2iXI3TMoxFuc2
xN4ifuCVYYSjXUDqy4c1g1iyJIJlQXko6r1BF97xZ5I90v8mMVaodod1qVF3ODGfbJ/C7W9q/Shy
ey+NElwvMYFLHJvdgsku79xIMUvY8SJCK0Lyz935h24yl94ck6Eu6d9q9lXHdrlgJ+3RbodXX6dJ
oVGT8IflaOydEs4Kuk2K2q8VwBPSIqYlNxZtq9agS1NtwHpc6DTNcyfgGBBFt5iJrtOo4wpogWQg
HuW4hMOZP167doNeWmT80+0XYOD3DocKbd7XKQZZ2gLtwuzEAK0luqgsBs+m21ymI9r+LHffxlaD
ipQBsOIGyHIIvq4Hqk6FwUb4DgWea2MmD82V8odjQHeXSWSDWozzNRsPCqmPmdtC/HDwQqYI+w9y
clgMT7kEVSCMkHiHiRRwC3FK5UzPySy3pTU4G1uWExtBVx0zjWBOElUehzR9RjyqkrrD7J4uKihQ
IvOYskyv7kRorG0YVNAe49Z4msukLwTbLnERf6nH8bkxucdpejbE0XMToffPzfwm6ukleBo6FZQs
DT4mQmEkcJYYBL6ge1srqqHJJ44rCi8az+TMMrP0KqfmVyYPMKm9XdV3xaJ1mVtrgG48nCwLu1FE
SqcI0GyiIvpvWhOe2GHfLXtA0pxMaP/YtrTmZhj968nL0xUX1ler8b/arnhqpuIjGgpEdfQZhpCX
Ya/ww+s2Tsg4gKAozOilMgj5KuuHCJw5KvOWmqLtlmwDFftZ+dUJ3CuA4vVSDu19Pljr3pTcbmhM
TZm82BGWd7DBBF7kX+hiMYkusb9zaa6mKFrn6Hxn3flbWTNChOzy1LnmsNJQB20ol+iOG9WiZiwx
gwGucjS8a/of1uBqtLhxbrZUwPR3mltZJBSHo8G6504fbtpcJqRTbNm6N6YJ9MFPAUgN5Afihdr0
Nu18W4+Im6bJA3kjYx1CYAuO6m00IbGIYiz2pD+s4hyrpx2rk2iqhsEpc/xBMbDwECeQ/5csZJkz
ZzaD24nejSXZJtDNkbyQ80dudhubFirY6kSPF7ZIijU+icxDaXcQoknuBEBzQiS2ZVUmdDStcDiy
HJZ5hiCPmUCNX26fYO6LpxQ5egbPzJbNMqC2wHKNZ0vjXrHpx2BJBxkw0t0JMs4UoEdOTWt/A4l+
iLs23wJ0O4zmO+l3a0T074IBwjIY+H9GbJowq0SwMx7yjs5MGeH070QNusCDdNNZe+U5N3FBEqnb
towwRLQJC/OJFpbYOm5xk2bNu5GNFdZ07dXFo5bBjtjgcr4Lu4Lg0W+MVeh7czXOFxxQ9OuoRXdZ
j5e8xePYIXoYQXfhZFogudi2Nk1uOA4G5rY9lAzMzeqZ9E/gCva3ttLVoszVuzMmj10w0ZkaCYpg
tAkkaAz2Tpx+SUyP8UQa05SDu7O1SGebHOvUlPpbaY+vLSddUgU2HYZvPIXTk5qv6hwddCAmcxms
SNMDih68MJ1Qa5uSc9MEQIBnY51f9gTGEsW0zcg4xsoKqCNGmwUbK4lTdUDOtk/NrDnQ56IhaWLI
UuTUALdnlxtOEwkRCEVaIlP8FPst8Y2Wb+9cOjptLq7QkX5Il2ZUltODcCjT0/ldL1urXRiiek6b
attYWLiZoiSramKtHbMXLlI0osrbYN0wQv9r13g0MBpsztlgXQwyheHO/AvD+avlOCtiEXbz/2KF
dw7NlQ7Fw7oLM8ztV3oQPp7/7mDSELGIaGSCTfdLymlfIgxEGHALWKzatJ7+1a7I+stNwHd2BAfD
N0GAOuWiMevZHs3EvgzrbypHm0iIzA5taLXyCUJjbsJtppMZBsdFI584IYMZn2Y2++G6pm/Xpjm0
mziNvmapeazgM2HjaE9MNaHo1K21MQhvwLlaoGMKHLa6YevW9K/C4aLpKUNFcEEKFBmcCRQWbeiR
8YxobirCTLHNLBWx7isZED/nG/vazcolrCwuenOUy0KfdfDUDoFCndY/l12gUPMxU3U0VvqRza0a
AFCUPS2aTrMi1LMNlyUatjNk8S/w5z+Ilv8Gif5XuNGru839Z9zoP+ik/0t4pEIHE/xzHikLW/B/
DvOXu/97+z3H9Pz//YkkFcL8A/+TaeqwR21BaNG/kKS0ff+AOGFbNjwH/qvzJ5i+Z+6olH/Y5EES
qytNaA+WA630LySpFH+4IIMEOhtP2JZueP8JklTMyNG/kaSa5MgIX8DQP6FIiZUO44aj8iGv83WS
VdvYLA7ch9myL7QTzhlac9gtPD3iDJmUhzxInnGKvckptX6DFv4nt/PvH+ET2JkSNI3dlh+BbIJ1
hlTRViNqbdvAry51VDdhvPvu0/nr8v0eEiqcn73WJ8ozyHvUpobRH1RQaUeaXkZDuEfnulflvGQ5
bf2eaaEn3/xmmr1IofXVyRRKUJ1208doxzr3tp9BerAvowhTcti2r1BTIDUp+62X4W2FjQy7Ezt/
GOavwrHeKMXeUhrriBeyo1eghwokJa+TtK+t5nSUU/lzp3l3apJvpqKxO/89XBSzsYj0qRxmzTqL
SKoIg/spnj8QNpd7Av2QC2Whv4IqQPcvNt4gMFbL1uk4TFnaQ+qTt03ie7cYZgm7HEzi7UsXnZ06
4n1+i9vmGuv3iZPMHWiZ7fmfKQAIBZ5rrpguvBURFEeE8tMyn/jFCbzfV0xbiJdT4Fyb4BFoBBaA
gmKyJPZ0D89t23u4ujvhUivACWN6lK1cIG5LJD5bqZd37ejBqUIIsaRPkm6i0vxgjkfCg3eZZ/oL
ztXrRPRPQudgUAXwZ8PyBrcBdm2PbPeeQhAVzGUtOHli/iD+N4jk3q+NE56SQ+cQ8j15vqRNxry/
azIkPeMJX/ZLONocbVgjcUzP4uxIvlsuJwZizJkiBt64JAN13uWdG9dsggsfh/QyroxZKpuyE7lH
an2189yEGMqkubBbCB+dPZWPAcNEGpaaWKdBj4ZFomXvmhLzu9Bf8S99RMVw5WO7d/z2Le+mo2tm
01KfsGRN/dYvE2AtnHhknOyc0uRAzPtmet6LSiageF9o8RFduBU0V0xfu/Ks9lmzu+ehyJB0B1dm
T23ltIFYcyk9TX7nLQNtOKQJFv8kH1ZQdLorBDCSwLpGazaORmbqnKKApbCYQ2G0sPC2aqyHU29g
nF2Tj22Sh+I+Mgvvr35z3823149WmU/4c8PCDhLXSX/QAxTLdBKXBh5dutoW4cIUSJRkFKd6bSMA
TpkG+B7Ah1K33n79+j+mr0vvExHYmMzRGUPVH/qx2Xpt8tx77j4pUNP8+t9nNf7Brye9+fvfJQOM
Mdl7WtL0h8YIH3UAwis6/pA1K8rIgLREjPtUsqqsX3/9ej9exeSZgPzd6w11EdN2KPqDJttxYY/h
bUli7Sr381fLTY/FyPLy61c60+P//09OejCxv//VQg6oU1fM8w3fPoMPlsCjjoNXHDDrXAbSeJu0
4LHLZshzU64CId+GlMErJFeEFAdZUFJZA9MBpziklbtn9Jn/WY1QJ/wYp/2zd33+tL97F5QBMrZL
x/6A2PkR2de644gKjYAxhRsf0Sh8yO537/jPrqA5NeC718pxBfqly75BDCg2jmbbCO0hK/PDr9/m
n32gn3bhJiBIzxglW+Ao3WWvJ+wTbLgZe3IWFIdM+g+/fqGfvWef9tosVBYBgLxnJQGem8H37kTJ
HgNq5pTF3bU++6T4uI//3at92m17MzToPKY9y5GXLTubpnjt5wfP46JIPYCVqGOQY3IB/Xev92mZ
4XoGdcJOdIjacldY0K/jGHesKO5FwfEuNPKDZrj7X7/YfAf84M74jBnHX14zTMDZW/qhhc9rZqTm
5XZkNrEe8t9d5OaPl0458+q/v/KsiH6YGYnhgHANNYF6dt25OpoDm+P5XSWR57k2vKt6oMvVIKVk
8MH2zHkWjkVCYeIICSm+yo8gfowL8lfmLqVzCRL8OCBtYI/W6WSRQbeIKP10KA/IjgOGaMWBgGTG
3h1iSDIcj+dnxM4c60j7BhBkMynskvzyqNwG7v25ItDKkdOb90CP5E0hYFv++r2eb7MfvdfzffPd
7TeFk9XQuBoOpI9e0ix5mO+MX//T4if3nvtphUs0SdRYq7UHLaRGQ7P8odAX7kku3juW9RZ58ARF
xPqdh9qDRmd+UaIwWmh2ekSfvCbZ+5DYfBCeVZLz5zHQ/s0PNl+1P/qlP61vnk4MDwyJ7oAsaqV7
7JJWEX8A++Bo6WTrqa9eycl6TpjQZXa++fWryp+sdO6nlY608Kz1mnw4SCPIl7nLMtQVsbWmW3zb
SpqfTRQ9FjUCE1YpQoneWtG+Fg50ZiDR0NZ0daQz/NZUpJ5PM4cvTLnIzpVsHLvTkkKfy3cEU0WO
N+KacUef3f3NezZv6D96yz6to16YQ+ZAgX4odLjS5I7B0QnHnc6UA61njcq21R5UGz4KXbi/uTaN
n92hn9bUEbCvzJqQO9SlqlbRY+eyK08yeoxH3pHz6UDP02M1qJpRQXYkBu9SH7mG3LZ5haqzkn56
SVz29byV5lpsIfDWTqg67lo9W2cDH4GIG+7EwUl2LlmcVsnb3Y7Wm7CoYfi0DkE17oys+0198bNr
4NO6PeVBLyM/I2CFMLMlKRMP5/Nf4lKV/eYy+9kn9WmpjoH1ULCG3WHgDdEargllBo9TFT0aPnRq
3rygD25bLTmmnUb3KT/ESXWYHJRTREtctlIda9jOSAP7XQUJNrdofAYke5Jw8SD89IgF60229NJd
bT6NWOG9GJJjXiXPYcPR6te/xk9+C2f+/nfrkhugcux80jEA/0LJmjyajOiXyCOrDvNpqImGfpu6
Sc0Z0z/9+jXFT/bwuSfw/Yv2iUdzOhzaw/k6A4nzOF8KZW6++ZH9NpJECwz3juHfGsbj8XxcNekI
rebVal61NKxi2yHXHoo6PQ7F7y6an+yH5yP3d+9F4qrAQIPSHhR5BJyAokcCPDk/ZtUrfJTfVBRy
vpN/cIc7n1brIvQJksRZeZAJR+y8Uc81aSpgxRprPQYt+iQuE60xL4swPVod015qwCrj7umIe2ej
IrlBH7wHXXMuSSLeTxX/j8E7o893mCm0fIGjHPFUbF/++vOaI2x++CN/Wsd7y5p8pwk4fXAh4lQ4
zrUwIevPcmTgbhvwatzwseESRxiIJsYPSatzaRNMiflGGsF8piwOOULVAdVikrB3c2soqusqUsdK
cczXWXUZogtGF+zYJo3GDeedYeF4uL1+/Wv89LL7tDHYUV1PpSO6A7IHdKq1/Za3HUsWW99QZ8em
LIEO8if6qCCqdzzSauutp4WyDjO6Bjjdr0PTgnThJMfzexxQnP36h/vJguV8WvcNpy0yZbJVhsTU
joVzidmIeX7xr3PQf9T5fCJ7qPh4j778srN5/aXbZ9/yz39nfqXve6p/vfL/ZNiSEKzvP29u7rP3
PPuooy//aGzO/89fjc05N0kKvCWWpZOMNFcSf2YtedYfUqdF5yIM0aVhGtwRfzU2rT9sl5al53qm
I0yDFue/G5ua0P/wdIusJf4tD3qgaf9Hnc1PlYzjurqUDnUX3VOHvuvnQj3rGlG0TQPNKihJbBmb
dKu7sXuVDxqKvfMjZrjQlYh3jQHzH01ELDTrp9vzM1VN0JZwva0003dXMWEAPEpGyDt80UhvP8SG
fu1ZHBEXE8oAaH6rQI7jLZRUdk+fyQi26Dd4KNq7njBRpa2PISgA9h/U5Xvrtd8M0VhPwk/e6kw/
UdB1JyMJ4Mu31XDo9GiCYNeBaVLGcMKSQSsOLtqzxTiEeV2yHm0CIdfS1+n7wBXGIFmLw0gCz12T
dLfJ1I+vidkTU6IJcQAPq9/pYXNLWibSlIaNaVMU5GEaPdDMJg42lt5VJzdyqtP5e0Uuv5FZqh+8
MeQG1sM7CEjhXYBfEbFMQN8hS9D7IeRg6pSY4dX5kWZW0Z+P/v7en48CC4BagXZzsAiWTsAcvmbx
19iU3rM1gao9f7uWweWUxZ5Nwg1jt8QkGCPX9G0wPxo1469H5++NBArPPBbvMgWLFnfJXQ1h9L7y
GVoHXYmPb35aKx0fRUP3QbBiEbvaPWZwkBa9yIPX8yMNN8zLd4+S4dFpXiLZ1zfs8/WNgRHrpinx
h+lO5qzP30vd/DfbhND/uYFyvbqmPvfiMT/plqN7nxZaMwqCvAEvsHMUQM/GqepLch4W0J6cK0Mz
HPj3fDk/On9vMGmpmin2psJAY2S9dGSjXOPXNB7qznipcOcfUi+GfUqeMMR06NBVN2z5Jay7MhM1
/RPs/b1ZgmieGtvcha5LShFWGPYZdOEDj+K2R1YUDDhEa0LW/3zkqvEQVl20zfBcBkPevnQtUug5
NxYDQX2aLNc85Gx/V3hmgbsU9U2v+/XN+VGdBhPqVQW/1keH3SgLMXCdP7UTQHbZQuurhqyAeERO
Bcbqhw5w38FJqy1cMJRsZBbjuijCK+kg6ZrmBGDTEPTsXaxLXWe9zQ96MtZwWhbmtiz6G0553W1B
PsoxLqavqkm1y0Rv4qXOB7tDza8zxOZW8fRnhM7RS5xCMaxFu6lT1a8JWzDvXBMGnSGV8z6Abe9i
y70fkJ+jmojVodacDNRXzzwYVxRnZ+ehK43wzsL2vbCE3dD7qngK9ojUIvnkT+Y+mpzhgXyW8iKM
gMenxvC7k5D9zyOzayMeN3BQuYxLkPYzSPpntUjkU1sENmilujFH8oDL/LrwFLbRpM22LeltAPIY
RyYp9IfJK48yL61HvOBZUgePltXI01DgsesM6zHvlbxsCfyFoMtT1LrjLlAT6Noi2efkyD3hNELo
EpjfIMReG51mvzhQ3ZZxqlcnKsJmOzF4xtHi+/uycbNrR6r8upxmmM8byar2DQHOxyqKjYd/P6uV
lH8/G8r6pQuC5qjiWuzssSLqK01GjHuMRhOhvgWYoA6DyljtweReyiie9jDr1N4WsrwKvEptfDJr
TsRpMz5xYvvR1MBgkpM8vFmquxDwY35zR1v/rFXPHwF4SvYxnDEeO9Cn7oXfZ3bbqWlEmel9OE0Y
Xp2/uFn116NRGhtPuLsoI4Vw1xkPgS/GnZvo3W2XAn/tNRW/K0FWHFaLVzDe3SrEunqVdZF+mZbM
gMDEWMsph9zfaTEK08Eaibse7ODQTyXScojVCVHSiDPCdl3CkXgwE/9xNDrnup6fMXp8nHLbuU5y
L710e8tGycSqwtiEzA769T0aLHKhAU8l4racv0hJqyiJTYIbUndSyyF6bCyrPVF867cN9M7dqCG6
qOHe/uakzYX7j1LaZdypG46O70gwsrSF++mibgt3Qo5bzna5G3Ry05MH9dgZLRBXGcGO27HOtW08
wvU35qyQui2KJ8PzX0J3MG5yIjsfFXRql8GVNUvCTA8n5nmfVHqw9Zu0fuwse872+df3wwaAV1vt
Efrpd52bZojVcX+DgexXvRzSfW3dja2NTkJ13T0x2CHqcasn5sHp7pN+BI0ynwfttHIWNgi+Kzx+
eK8Txz/mDPKu+CXAzXYo/Ig1FGRqxemWWRuytty27uKhao4yq+BYiZmOXBV7MPHdfVcimklqeXN+
Vc0EZhznptz/+dQerIUQ6jDo7XDrTOf4ptR5r0xk2lZ+wNiokDxwZYjSrf784s5PVWkgM2ga7wjH
w13m0qtuh2K49MryonZHXAoNaBOoJ/lE0CqJcKFPEBMqPfmAgqFblfOIM07HjtZHAmw9RftuG+bU
LgZ4upeGdcisujr1Coi5NgCORWzBZ0aCRhFJ/yqN0IiYnXzA9Xf02wHJb+2ACuUqPf/5v5/FqenS
QUbswtxIwqkLYMwV0fjqVz3OXDFGN3Uv5Q0IJpR8Hsi/wC1szBZZsu1HlmctjDZeWIgX2yJNwaz0
eovPQn8ZQlTfbfCsdWNx07MnHOygQeAJsf3F80t9EdayvB7R2O0SF8KtU9RHI7LKFwsO1Ya1Lt6d
/24ksHlZY3BbxfYe3ft44WMkWJ13mUGlB5AY6gG97W09pd2yNFTyUvePVdqNr7kXyI0/9MlOm/Tz
twkOifaebvQQ0wsDwKdTrCO222fRIf7UU0pQKrDynvCJLQDP7um7mv/458n6+5G5Od9Sfx+4XcJy
XIdcTUFSg+UKIT8dvNtC2rph+/j7suFpxM/NhW+gjAaUskGXnyzP5YUdS+2UMjY+VxdarFt3fal/
iZwT2CaAAljdl0SdQmHp4sHfUJADgHXM4CoRUUjeL49wDlrrifJx26PhWdVJlL0QiXEtYf5+2Ba2
QuCGr1ha7ydIeFcQruuTF7reReINr+dnYfuKcZ2S2EKa7HhVuD2/pyLf4DvKVr9+Y8S5A//3OzOf
L3AtSmmZjjdXbfan871eRVWDGaLfeBHwbmwIG1hCwcuUuFhFjAFadxEYh6ApHhK9hixHG/Ck51W6
QpgMzYQolUOPip/8AR4Vk6yWVL4goean7uwsJfFqXOkwwPB+1+pNJVH1XNwT7zY+B0OBa4BAiW1k
JdpV5gGyp6IVL31l78q06helH/gnIB+YG706uvVbEkvh694GSSf3k98aFwBm/np0/h7sAuMinr8X
DELhbWAVsssyus5dzABVmVRPo2qeeu6ZVw2Q174d/ORrAfJy1VZBfzW0arzyUxmvKOXU19tPf6x3
IP7bXOEcLQprh/IZYZYXBdDeMM80xdTfwzhB4JiVFU0tYxs20RHn+PjSOtZ2mDzzix2bzOxtw7tV
etJRn+HBbLGMglGqb7XZKpMpMKXnp+cvhfC2dTxemGmHHDlhQ7m0pkY+RBIxNqSJOOj8PQ6c7mIM
I29lOm841MzkKuGYR8FrFvd+/AqTBgt7FMoj8lQZR/0HdNuPNkvUExstpy6CAI9Aka1tUNEn7SXx
TkjgURHMVeUkUFLbXlecskama6s23tPWnMUG7jd6mONzRUG84fJaEPLoMn3ouv0oBQL93uj28FF4
NPPtsH25CzdvrDvb0551jEFvuqJECKfIOw62CZLITWeXhkexA5kvmr8wy6lvKOq1i/n752fn7+fF
PpsIV3W6grNrgID9IOqZJMbBNi9Vc6NBzvbTmKNI11vr88+phxqpJtwTa81KYUKnCDn90niSZqH2
hpvpq/NTN3BRLJcZwL8ArTP1N7CPNup2beshgJl/KhwBpGdorcTt6KjrEQPNPsW1zIoqx0p9zQpg
SLhb7yvPHxdR64brvvftBbGk1eX5CzFf1aU1AMr49T1t/rO+4JZmgdOla6B0Eey35qe+bjO5uRCY
oDa9EvhZfDe5UMq7y8a6h6pmfwOYsO19Zb/7WfQmSFN66ANNbYq+Hy+gSp0PyEJ4u6EjD+V8Zk7r
8ts09ZwVEB2dKtMO73xoPSfXIwbGaMM7QzNXElP8tYEbewXFM9mct0nOn/KYm1j0ZVTJo4Og49jo
B99V4pIdPF/nMzfLOe+vTuZRD7btAQsry1/Tyvw60GmwO++Faf8/ws5jyW0k2rb/8uaIgDeDN6En
i6asTE0QakkN7xIeX39XJnVbLd0I9QQNgC2pigQzj9lnbe12P6fzuvvz+0UM+9vu4AQW0DuDMpBu
Bz7Vm1+zjLp0hwLbw/gQuY25q0Mzuk0ieGMohl37f68crEredJahk5kA4GGSYzt6tNrg3cyvc4Wv
VcEQZu4OF/V/NgUMTwYMxvUQFDyfoK++edXsXkqn4k3F0gOIIyALphe01rOvydgUr/lUYO0kGKAL
MTGhN0V9wiqxaGRDEZJ1qD2rM4Z/f5zxRj5FNaLmcXb2njE94VwFlZtdJZIHHY43AibvyqhbjU2O
Q4Jbl+9BNHfw3CPrrXHr99Youys1ElNdOS1bXcnDvtG8edkKPQo+YFf/aqvMEYxlbsO6X8q83t3j
olB+brGeP1Ewqg/jCAcQORkLqBVq5sptahsaIG160UAphsBgXcvFV+gAvot2NJhb9fMOxO3rJH3z
odHD0SqtdTd70ydQeUhtnMR8MAncVw45LTO9dMJW6tBOCz6rXruDF/4gQIaRqRf2zmuK+OKPPhuy
PDBdYq9KvwVG56JnYkAXfzD4DLajjZcUM01GGbKvWZMXe7xYurXVY4bAZBjBKUELBjNJ/jHDeekt
H2x7X2OXfRg9bNnMHgdkfEKYOlDpsW1H6cnLO5zg7CE9DIldbaaG4QzGY4hw8lm8UjrcZ0Gbwtqx
+f3TQbtmbkppZurbG7vNg13PMY4j3U5jlT6VbR0c72fhlO3myX+IvHbZWf087+NxbD6bUYgiqlxw
StbLc63T0OYtaz6LTMPCLMbfkhYOk1RThRcdCatVMRJ6f7QYceRHoKA3vsS5fsQ+oX/3Sxz74ioZ
HotegyBeVeGBFPuRxbQ6zh2hZjnnoH9wONtF3rgfbVlC+PM30vo97Yfd4XgonSyiMshI5m8rmEci
ncPbjE7WqCEoDuJLH2r2OzB7oG9WUVACrKNdn+jB2Uq0+qRLPqle7stmCZ/IyCEL2gZeeQwPPKtD
3rffi1Db1xrQ56PRj94eDNVpghX0ft9XNVyuyiL3oYMZx1ysiVgyRAFDuml0ZMkr0VFlzHT9kBTW
yBbNaPaff2nDNH9fh3wAap4XmPzGhkF56bdYLPOwLbQmA/LVNCR4cmft87RgMpSM08pCkLSrrDZ+
UAeyNokWlqVTZtOjLT4A8wmgCUOtMqwuTTgqnUgZz28ZrPCddtzlbiE+V1O9tuS+6xb4r3iBN5wJ
qlDsNB1Th3nkfvKNWxF7E6n3qsUDkoc/JNdn2iJwHtSBH7zam1b4DZKWwIucCb3eLm6TNlE0mwo0
cY1P6fNeW/pRk3Px7aP+dk47O/w+NbEcOFzeLbg/YEV99msUvrs8rB+7JYP9DJJDkhxDbJfkNZM4
9i5En85EQVnFm6QxnIe+S2tMlTNNAzcNlRjm2AtDoIh0/DE5q8uaQYP9ojFnUteBu6mFDfUxq4/1
FGI5tyBAXISOhc6i159Bo5TrpQsBr4RLeryXlv0Qmxzd6JMvcYgnX5Kxr2NUtE7d9ISPJ5YqEDSW
PTOz46XwpmqX9Ug77bKYLupeAFJ53GCstlowiH3MLT96oYsUruxBpEe10YpY7y6epj+lM/vhunGM
X14F/ct+giwj04T/SDo9nyzN9bdtatQPfuKY2cUMMKIt7BhXEm2w9lbXBs8qeK6bzvxw/0XSZXqP
JySgC4UY1DO46QFPYG5VtP6uRnPkxdiHjZ1HfVMWitVB3a/y9uHnLbzXzk3daGKLw8XEyjdjpmd5
yTowCLtol4b2xrPnZM8Y198CAMFrYsCWMjp7OQHwCq6DNV3ui4/d4X4dBMxzeam3w1w92KlH19Tm
F5ID/5hMM39lThn/UkTlj4ddN6K1XlfOsx8wS1gx8vPNsW9zmk9f+5zJXB0vKTyy2urU5UA4MDbq
n+wx6C/ViBo2iIvlXb2gG1kM88ieHj2TZiqjXSCv0mrkaTepPKQyxBt8nDGKVt+JSVDG6F1/Z2vQ
4mp5OWVF9JjA9xCMXW7uD0PhWN5qdJlZMwbAKckUQuayMeK4YbzVBdGrHrM8P8fIfMHNRgw10gRu
sRcZqZAFUX+AmTHVRvIyWrHz0vlOs25rgOjqYS6SAPfqBOsVOIR78AbWgdpL/zJ4NAudcHb3gKmj
6a3NQ6S9eI+Q8YUfLRNqtMxkYt3eR4O41DmNnMA6qG/iIMZ4ZWnd8oYT5rzV6zmCl2F/qsdZPIm+
0LBNqt/VlZ4l5iFtMmddWUI7LA2NqCx20g+z1hCBAEppmmJ50PssOM5x168d6EhPc+LsDE9U12SO
qyuijOiiB99rozvcf1hLkC6EA/82WUj3uS+bbTZpBMgtQdabqTM/jxpdPKkfIYEAz86ld0czg1mI
aqfdOW3dPqkX1J49yv85bwGBZCif9w4i4WvjlzPEiKHbFAm4g6APpmu3DIULaLe7GLErTpFOEdfw
lvxiD7CDwmSwz7k5WR878QGzc0FJ2XWvvfO9rsbLnPv6WR3QlP84s8ZZx2wF3lYhrjAbuk06RriH
ezYmLU1Rlw/StdCZQ3YTSkFmDBBJXgnZ51BXOnwhVTjCrEVXr42sBSBC6KcPtNLO6mBiv8mMW9D5
DymeGi7CAJc+A4RDktGoon5T7sHGOA9zYL+ryFwF68ZClbjqGb5Ku1esWez1BGXgtTJte73Is0ne
U69Gdf13VifjbZjN5kW49VrVxsK+aV5M2MtOhCeZNviPavXqdbQ8wEarvUtVfdWoDkw0w+mkzMhP
qru92Btl8qlwGSddjXqOsc+UNftwRgNTmy1I/iq74BdaPtLM6S92ZG7U0qkO2ggwtmtCPOztPjlm
ffD8cy3Sccp8aGfvX8vTsy3ZtL2MdXJwKXvHg2HVB+KLmZrt/W28v4PqzZxHW+B50G2QAUySHWvo
Ddk83/xWDKBh1e7aSccK4Q3WRxHwxUzC9AkXI+tFd7K9uu3JWfosDbVzbuF4W7WoIJggnG4wlUFy
CAnDyvXv0J2tS1AvlzRP84uBqfu2HStrgyYQMyNS0NxG+U/5ojmPndl89LwntTpaSxvgRw1hAmoz
A4Uy23a7oIBzajfnQI8sdjgoXQU9z22Yx/lRYmcurdn+RfVAhq5u9SpGar6j0CjkNGI6z15sMueZ
LU+pF7FcQmB5BBahXccOPKkzdNrV7xZw9KV+UwWfBO0UAy70PifDGR+rJJvAwnE24YZ7P1P3oqn/
8erUe9GWZi8Q6n/+Z3U2JQUj1OVApdVilsLX40/dlNvSnCLf0bGb30WfrCdgPLt7GQNRonYT9VYt
AWoxsIopug0GhoP9QTcb/aJWmEUuM3HhXfBEjnfwxI0D7uWEy/+cTYswDmk1zHvowd3W1B/8Zh7v
f9owWw1PUNlPxoyzOahiHgS96GKKpNqEjgV11nSTQ1NgLStLNQmI3qdK+1bGDaRriySS3EFSfuWs
42jjcVBBF4cSxYwca9/PnzFiDx0bo9n07oAfQd25Nwq3gWKifhbTdA+SmsjfBO6lke0k9CHazfLc
WxiEOP66Go55S9Te6mqo9mkKRkRdqsNEs3M7eHN7ccCeLVb+KaXu9xC2PhycEJoy6EQfYuX/Vi27
OpqP+ASd1C0jhEGhIvpqMbIL9FRtq7eeeQMHpW1bKk52mvxofMkWWCJ6mmjtviDtvPbjXL+w4Ty4
dT1/IgzTdrbcYfXMeulcS6N53fsfdL7mpzqlEHR/+HDMyOGVpjRa1DKgDkXAomxONXmlXBlC54G2
yviU5+PejObiK+80jmbw9g9lrX1Rb3DijxkDIi1jwrOTX9HP2ZX5UE+Wy9rEJzTVhY5AeP6iPr2G
psSzaONxM/ONZV/vu4ueiq/q9xzN3LzZSxLt2rKhIK1+Qqww8ov6l/xCXOLGx3ZxhBhdJ/p0sFPP
Oxf2Cf9WYha/jff4nGN6uSTDJzbpVdxNwZGlAC6F3Fqx/GCHcsXnQRhAHMLyyIRWsEP6NH/Io/TW
oB045GNkbJSSIRwZ6mxazGG6kexZdz6BXiu+FlX7ZdJyON2mhX9jgZmh3FzSqjNeBFeqN5bEsfFS
Ae2ShZwjzuAG8a5nv8xp+xzGbXhZZCc9IktnPUp0hAH2s6UyX7yJnV0zJc64cTvthW/+tgzT6LUu
GnzgK4wS21Brj/cnsXEvqR60+2BO3gvmkSr2hHfi04JKgbEgXG+rXZkxO1vLAxJTnWxKXkZg73w3
AkOD1TjrH12kHaPT2LrgPLseMmF+xijxVpS29Td2KoBTJutrXOOuNyxz9WTozEPhBb4eceXw90sH
WCcpi3mbDQ4QCwand3CI8jM6luVQ19DQGW7C7VyG6I0M23Np4urbTBl5JMjQdyPT684/02VCKnLm
EOvFH2UpOj9bf8TWNNFjY1ehhKk2nmuL7VBbJASNVv9FkOecA5vFQPU4KkH3xtfS8tTqjOjWMY68
SZmOKxI+ZqCs8AJrkwaaZTuXodTvLWQPetYJVekOZo54SCwPz1xZd3NkuY3I8TqrtyolaVsxn0xf
S1otX+4pPUxNooQ8mhG3RSNMbKvXdkL3oLkZ+sdCk5JTzcvgoPO8UM01D1WyvPc19nUwFYKDqrxo
rUWKHSyvFk/jOuoSqAs0fva+5XhMbtnZ/QyeBZ6lSkozUYle2yoRI0W4oOT5YGEczTi/NeMdg87R
p6CV66792MdJtu3Hysa0ee5vOF483V9Fvtif/LjV+1U4L/o5kNWltCdmtukx7eykn5GOZmg3rGHY
84M+qquf939e+jPjkfmiR9vOkLoMoY5ZuIQPkW9hUYAz7uxQ+26JcooQRwhAb7zoQAB/mECiPajL
eWgKLMRY1tvZmq9gf3JKHld1gFvHphhHcBdSw+zo5clrhuCOYT6Xl65qXppOcx4GGZfC3BNPUVa9
uLCLH7QZlHJWHZhht49z5dLDlWoi5glRNIXtB3UffH+5rhvnvfHhi8+5Nr96hXkRuvMsuqU9/nyO
QYROly4D9V1gsVrWEOXnRJbhGzs6VLS4n3yxgJ31xu6LYPDxrk9ayugxnmcs0VGFZHnzGEptGAz3
6TEyGOWXvt39sOxiuYXVuckOK890udfSyMA+QL7a08TH2aGN3U+VMWMpQ1disRrmVMvKf2Hg414C
ldMzujWX5AHhOVPprmbw6MUgkP5SRWIxQmeQ38qZqBBRdVQQ5jcgvCfoj8yD/vZSMYBTVDd15vU3
QR306wFww0VrcyZJqKG+1bONWkSU4SmR4q88c4424g08R0rWuhbcfiG/hIP6Pi6NTQdjnhb8RPFk
qsfh7OYeoD+nP7pBUFyaYPYuODE/aSKtnxKS2kmUzVsyokVS3wA8Z/MdDe8RwQrkLSW6Uhosdfbz
hZ/32sYDcAy2it4N4ijcLxbXLykiDrCygAh7F8euvIvpe+NqnpvniN425h3/fEp+pJ+jJjupzyzH
TO0xIRnFSru7WZazd92xuak1I4yoBnl2T8Q/BXkFVN3bD5PX3NgAk7XuOOZBzLNxWGQ8qmQQSi2B
oSlOwaljnNQ9027iqx7AXJEqCicpgodsdr6i4cGcwII1Pc+VAVQTpUpCl2KrLn1PpKcOA/K1ujTx
KLshn7zFmWEQm2YJeGFyTWRJfw+WSf+uN8MndRDhd+SX02Ms71Agji5JMl2t0XdTjC8kwLho9N3G
GXRKdPf1vMYjy6S7s1MrR+gClqDNHe7Um5D3tb3RQ2n8odbR2h+e5LDjj3doaR/v34uiQF5oL9GX
LtCbqyEr5fbovdcwqxF2xcAqwyJsPrReQWvH1D8xv4QQQCr+BgTeW/pc1ptPDXrrQDjcqz+vLtnO
+72Dq8LDkvbRIbIR/WK1dEnQcj1bwizP7jR/UCVL1w/G3ZzWCA9+PvxG/EHMC62ABvaC2g8ax3Qu
SSluGlqCc5GI2/1ZVo+1Omi4mPpC+2QAv6Pzzh6CmAgbj7n/G7ztvDex6iH7KcEKbdzMTo8YAsb7
JA2aDw0rArw/a/Vj78Pw9yHm17xFUegdJ137jAuf4a3UPUEhaN2PCx5PRgcAPBbxMT/rRto+idIW
TwnGIU/5WZ2ruzWGuU/zCQPrFrEmnoLAJ85h4b+p98s1Ov9UtaO31iITb44pf6US534LoOulQl/e
bB3obE2QNuge7oZLQrouEa+NiWJUx5JnaaDI3FeXMqDNxuyOeLJlwUCdNbierEUX7dspbK92BbBI
de4SsHm+3YvTMAg+QLmulj54rWSZ8YKXS1AceNJdCgEhnYd+H3gd4kxZdpWbf+0UENVbwIEUNtmW
B1RcJxcamBjIJbTxIyI+nB7gSt+jg1BgaBuW+MrirfvbEqsW2xhy9LnE4BtOk9hiccWEnswC+/ZB
TFjGZWLKzm7lX0O3eyLbkd64OZ55AXPCa6Rv4zEkRZFO6Qm5P7uwfJojJ4c5rxptZYsxpO+DGQu9
+Hz/CyixEdNGwSs1Y/tSd9Z3G8nVIeJNQt2/OE/URtSjNFF/PWgYf2/4L1OmtswmD3R8HZ6o8aBV
wv0eR5g6yB6HOvTOwoasOg9a6XS46chURB1sWMpThvOxiY/5/l5AJuEuT2OINuzP5XbT+HUyDU0I
uhzTC1Bq2xj32aoa/6+RDxpHo4j4dE6jHYGPSaoB+2KM0S99ZzK5b7bg3j1qgZ6PQmkaVlatJd8w
54z63gN16ePq2zQAgR0xHVVnxTEa7cAM46ECzo6Q7cdzrxsWn7erPzZ5e7HAIER16F3NPK3ORiBc
Up/YX5vd4lDNooZGHLiEjzDi15HcsWq/puiiWv8akNw1Q6LZuahFdhbSgCqmvXTswvBggwA+kW3V
7ed7Q2NGY0XrOkA4VIkJw594YhdxwDHGRU8Ln+GrTcEvB1eXDCjbds1RdHSmdogunYcOl52HvlqA
wQZT/dlhBoQWJbVgYzDA2MiHzFp4AmFYPyIQMLDZa31ECV5nTsTSGRhc2m0Pkz3QC5PvJbICzIQW
N9m1jaDCIg/++/2t5+9cthCAds6cJJ+miiAz67T2UGeJ+7aMjJYNhrcJ8mnXMa+5uteSKtk+9yhy
gj0INNp1WnjuZbCZ9260/b0G33dlg3+XfchwJwDTQ1CpDr48MyaLVUR1W20MALJRIC5TJaLeD+pt
U0wnq/cpyI4E7SNCg0vDPPWmbWKUX/irQiNV8Ypt5tpO/SNuhviFv9kbDY8GVrJvuP1oauK7MBzj
IZ3R6+qWgxOn5ZbHopkITSb9YmNCnm2x7nqvsyLZjqEjrrXJO4BdpAv02gLvu/TNsCuwIQJQBLqP
ssEoSX0Na1Uuo1d1IFIIScOJY9Wlk0zNqhB5uM8sluZ2MvqjKqWoeqm6lzddj5W1996hVDoak2Hf
Qs8QJ4T2r/Sk7JvOnDdwcs4W0yFYdQZ60+p/CzWLb4HM4k0yYpwuWDFV+W5phm6foPERfo50hS/c
Y586CByZy6djQ+pOTyUaNxOI50fLTVGHgWRCD82l3kYDdLYOK1up+k0RLtMtr+D1bqvMKs+q4qqq
sPiVGjjnjITgAkkhmDWqXlPEfCdpMVItwmFqqvkP/Uzb8Z2CBo4FFIhPbTn+eVlxfu/hsZIElgWz
2kdzpuvu761LORhS6aI9Ecg8ZJSS1p0bm2/qzGddvC69l5LWG85rx969sXNN7C2q0K95F8+43Ccz
zFIu8aUtH+ibMx9V9e7rUsXmLe+Ki/qjXjp14K+NTioHZRMQFHG617v+NLLif2r6+fHe6ZbtbtXl
Fo3I4ZtUwDzHDrSkT2wcMZi94EIiAc3658LJqlW9JM4tHYXxyFYFMlcKDHEoEhuyXaQRKsjF+Gf4
OBo4cVWW+w24JGTSJmlfrKqc/6Mpav2qZZGLNA1x2zF1lLK2bf7eCR5jGUbUc3WqY+sxjWdqB45h
foxEb8LJs9JbtdB98gridegA7aGVbXR1sCoHxX6O6YkVDekWOs5Vw1MAyR2HEVzjxWWwZm/1wj2K
0XZAK2K4mPbDfHIL+7nSpuUqsCEDa0KpI8Yb8tjfM3wc0B/Bp437eNG0jRJ8/7xUiu92wVjvzw+W
/+tgBe+EDdqHnrDS9Jhc/ypS4QvUtaYZBrhMQf6sS33FQ1B9R62FcUfYeq+sfWhsbTwpAIa4l0rH
xbty/OkTCfYVJGj13e3aC0hi51NcD/MmScr46nkFcyZj1Zws0LGjlPxbljk9phQvlM7bpWOHG6gI
t5FuRZcoc4r9vYFXJ1hA2xEl+mPq4ITdZjkvwxhDamc8RthODwBiV75ojiYuuUe1oP48GIawN4Pu
T4zoNvmtomK1T7EFwbvZyG9R6xg2luURRpAtzQ95byYMO/oW9VvhzeI2a8Z3pdbCosneL0ZvMhyT
2x+DpkIckopgM9c58NHOtj76IYo9Atm3X/9k2RT2PnR0c8tTVO4LiVEKXEsW5yhcy14OFaN45VFs
XtWBkz6bzTgdC4PJUHfJs2d1Lx4J+EoHBKbjjvbhzx87OdFv4qTAdlCuEqEEfAmQr0p9/r/ClLEz
ciZBEKzcg4Cpb8BJd943z7fJF8k2NvhW22ToWG4TT4i9SnRjwzgLp22gdy/RZghquhUMaBLOomJq
guTHpSnbE1hy9qusZNJ9rUf+siLwmldKHUSpxjhgOkZWPSVPTYq7aJwuxVcXM7A+vriEiV8AyWFH
ErrmrYXpf64pjW2wNpifi6mDmZtH2VFko/7aEvnorCJ/4YmH6XNfTbclfJ01P91SujTfKrD7+zJI
LqFbNJ+ptuKtghj/LArX2yQ1XseT3VMP0hCh3zsDJknekPrFY59MgJ+oPu3mEK+6ZUTRHaTAqJUG
rciG5lRkQIcjs7mFyHt6x+tfBHLqdQYOea8uhzmZzzQF3+9XtCpfrHj+0C/g3fMxrvY2HlyvdlHX
Gywa7b0rL9PUqA7CKah6yUtTFwDaS2oP9ajNa6Zm3FtHVoQvxpTvYxGFh1bHE6C33OFcejHGBTIW
h1gwnqs5pFAhL4m2D4Mo5pOKjOsRbHDtoC0o4sZkadLuqStmDzbL2HxLEnfZ32tnhlE9jwY9YLS+
YLBRYkdjFm3RmzQnTzP/Y6tTcpQK+9uqPH77//+PFYg+l6/AbgZoOKp+vz6ZllvoSeqBlYmhdFVl
+NDHs/9R+l/I+r/uDe0hm1l+PT7/lVpMKvvECBxG44EkPWXGsqoYSkIi5WcvDNcwoNFW+Us0dT/O
qsxbVX5ZXoRjwuxd+mCn+iilQT6ARdi4DqUGpWvM+AT9DPMVOf1HTxk/8iWFcVy1BOEjHbm5zV7M
xtYOIA+jpwHTTHxlkcFMqfe58WbjBVCxfYzaNtrVb3/+Cqs96uf7hB5TFpAtmAwBX18kjr/RAvjB
giaqhbnXXTDRtll/zCjw/ZX1/f1E3tFHLCuZc5+u/7wukvbjJNzpR5+k6+WqI2Ore7BZhxNqfIvu
IPKs7wxNF18HI38zU719m+PpgxgNd3g25ulVPQmZC/3Cdlp7/x+/nRx2/UVbj2qJNrZp0P6CsGSp
CdZ/LVBR4NR+MtrWccnT4K/sedCq93aGzzYl1DMGoMc7/MHKlTvre3D10hFzqLYWLZMLsZ/KnExA
DbXZpTT2ifUSIShIle58qALSfyjkxVGP6gvmXMOjuoWmot4ZzCy0czCftDH3H4eBUXOXqZm/LCbc
1N+KK0h09rJqpzkY33sxBWwl6XTdwdhJj73J1Hu6x9BfsrHhy0jtYVt6nb9xmtgh5GZIgUGXEbLe
QS2ULMXsirWug091lscsrL8MjW88YX+K0fmYf9N8N5ZUVU82J4rHqrQPet+nf1Oc48QFoG+E/pY/
3J1QZU57TY4XqTZ9XNmftdJtjur5tiqm330UXlk9ZS/IVyl0WeCicXeENh0X82soule/NuK/tLCi
RW6XVJ4GHADNIiIC9yL5jKEuz+vF2E3jAqc5rRChjiEUc689qB6YXQ71I1y4tSZm7VyOxasSgTKI
89xrwXwLZAGryVBmpRbPnpz6PKH0sF+6rhtQ7s7f/TkDEkgteNRqb6c1zQgP3nufw4QMEidUNRdB
tJzsQ8gGaAdimjO0eDXbJ7sBji880986KsLy6pzqdLa7q6xy/YuWTN7eh2KIo7zdb5eiIimTy32B
YAtnW/kkIdN1n/24XKUQBi61Jj4pvWkzQw1dSmxEfCk/9Rpr2DcL6616VWlQbUx7MlPLz2Yakvxp
xrRWWpKlQuaD/8Sybu3xs9tTbaNTF0H2HgN8CwYdV0ApScJ0NjW/q8ytouXwpDvJHjb558ERNuoc
GscYbZQPTh5+TcbqbJWZdmXIm78td0rrpGSpVUl2yY/JCKYujg0b/UcvHTUW06p67jr2wwHsMRgb
PlhNdN0z/L74vm4BR2ZMKdO9k5ll9oouMXhrPerfsTHdFQiBzti0E9NigVdtNOw8QgQ3N102ruvR
19GkTOluHJjTCRApA7zwKM8YrnEOMY5UxWq7wg12otYdZM1ycjOfaQwpfJqzDCcS3GDdVit3mquX
r7ictSsESeajv8zluh2iFdCdEp/3TJp25Ng+D/PyGJnBmgkbEA+OtbwKwSyHQeJwXWaso2y34lvW
YNhDUfi7MzmUQs0EN9yyekhSPXmJAowgtMpuPpc+PtGjNuACHLXZ9a6qqwWTBSjtI8f03oJyZkQE
VXWWMYTUC+/oabN3jUaEwpkHckiV8dQBMty+Ff9BcrB+D9p89G6IIRmPJnUBTiqzxH+tiUUU9i6q
cudYes7nAJLDcRmS5AUr7YxevTRMoP+thBoVHf4NUHTjQL/uZOiRe80rN9zWoZUu+6jIzR2//nIB
RfC3mVZ/ayajnrJ2PcyZf5JXtTat4skpvmr+9JdmxvbBxmpwzTQt0ZhbYuLSlMnLn1f9/ztjALfV
9n2TANCkN6CKa//6BTuSvswOaTBA4zJRsPf9JWrnnIrAknzFokKOQNQltvD2lC2XtrX7S6i3zXq+
S22UGkZNscRd9c2ewRy5tZtjO6HEB6VPfNTM+kaLrPpZnZVz3zxrIxMa6qzUuy/3zNcTvQMsvnTW
xTKgtrSgTJkFFsgIlJ6sfD51BjV/8OQFDfgsRYlU46c3hM/ErdpjZVpvS1wnn9o5CvYJ+/i2183k
U0JQj6UGwemf3zhfhuu/BAOebgR4orvksi71x9+Cpk6bE6zUsmR/D+fLGOAOAxn9m1HrD9Tc58ea
OdS3oKpf+LoVN9QwgUQZMJ1SxGsz1/tt54zUoF3SWHUmAkofApHyaeo/MegtXoeW38pnBDDSmn2R
ag5Ic+y1vShbdnqXf9KXpToWi1NdNbD4uDGNlyEMN62MGDMXj6AjAmBzb8kuxmhhlU0o9zKFTf0Z
uddDb7fxDc6Te0yHHnPwtqIrxYzBqm3s5Stex3j95vnarUts2usKaxb59w6Le6vtAPSr3QE+LUMT
nqUTPFUmgHQc6V/dzEleG6/52uOEtjbu9dA5tHY0U4D115G2VdleTSlspeM/fh6qBB/SLGuOXtCW
u5RC+8YVBp2G3MAD1RU4sxped/IaRo9aiVHAFkc8pwMDR5lXvOIq3P7HLIn/azBErOeZjsvQNEpP
BntNRSr+1/eCSibUW4pP+8Rocb8o5+nsud50P8NwXJxmB4nsP7dqBmNXIgXknUWRuFRx3UL+4v2C
ef937lsMlYfflAjG6a3oANlqXqnLgErFUdjDF1e2B8Myci/Uy2S/sJMHdXdBuI1eRkfTI9d3Bn4C
N7tre1NzbG+O+6QltXNso7o7zW5g6Wt1WtSVwcxJaGws3Tzny2R9qUIPA4Yl+BZmjAzMeT6/xl5i
7Xy+SqcmKLVrkAPK7TXNfU8ie9uZafBtiedvnilhsj2a2Nw3qM7xoO7bMn8uaFM/ZPIg7IzeOpaT
BA9xRSc6yxkf1x2DRZ6GjWqd+yKY7vf07jGu9fYLHW7Es6Mff0pCvES7pK5e4qVhSymD6JZUlAQK
Ji9oV3n2CaVI8B9xr/d/P2nLMz2HIQXbDagz//ZFhuqh4Z464Pda4/ncyHp2RTp4THvvC47kTIjJ
g7qfYgswfSCHf6aHan3spyg6Tv5go21F+FfxGK0a3B7U554M8IgRS30MIgYMI52hD4CG87u8v9TQ
/YMsI5YVhiQPGFcvM/Vr0VTBSs8isVMvqHvqVaeczEs+PwviiKOn169thKzMtstmQ45cI+SS1oai
OjmjGT7TOftWGn78F4735SqfRuOpT2Uzd8bfMDROWBqVj0tW/jiMS3kIa898RVsbkLkvGNTIJ5f6
9kgMuRnF5O9VxGF7WBoDUg6peROApLYzH/W5TOgbUod2kuSvuh/6NY405bVpzfoqsrZbt300/9eH
9vtgCaUckwKaadD48Qm3fium9HWnQQ+hG4wbkb8RwmDToH3R2gifgRHjeGtQQWqY81UD9WXq/Lhf
4ju7RXc+0FHn4/LNyLqX7QtmVbA2jD+iWEa/r17t7UTsyXNPjuUunyZ/3Kv9cERRTEEEgUglWsrz
fYp5lDUnX9tK3xQF4Ikp1DEz6Zt37Kha7DRCa58HQKgTJ70wKT08KoEXmcbF+uVqCqPydNdOMZ2T
otMq4VpoZfWszhg3rJ6TKTE2JfM0z5E8g8yJM3XgYQZSEdIvS4wgz5ydowrykr4MaCnRIJ1a6xAv
9IFZkIPbVBonLIaGV3UoBIY8eqA/DfIWg41457RJCfGVZsuf900KC79/duy9jOlRBzYtquu6Wnr/
tbS23TR3fa9Fx9bVnK0xNcFrGQb+rmeqd8sIefCaeC0qO8MhkZCvGtTzLlERflEvsl67T02f3f+k
+h9agCjLzIiUw1DZRt3CKftl5vt3vf+ZoLRWLk7eJ/VinJMMZo5PJi//uZ//unq1qxnos8nB171P
AWoZ+2AdM0PxnGM8PhnlizoIN+vpLRUes1zcSyd6Y2lU/w9Z57UbN9ZG2SciwBxuGSqpJJWy5BtC
lmyGw0wepqefxVLPb2AG6DakststlUieL+y99qFQ0/rnT+g4j+iGnf/+q0Zf1rPo4vd/f8cEV4OS
pytvYn2on5xkyvG11It//SOzzG87WcMnkfZTprfi9joRxLpAj6EyUanWFPehbMwnzSak250IgRxL
RTtYuecAaq/0A5IvBxAJr9WydG/UzmAOOOZHe9Bi+6QZXnFhzmDvU4lGXW5TYxQaCpQ0tzlonVpC
3VB1hATqpm2uZ/aMSqcfr1riVvMeRkReR7nN4HGdg8jJcpqR7VMEqrjEa+XdnD4tUtM+3bw3woRn
eMAEZTnVrfOKJ7y/+ScrQOl8KtX7xDSWXzq3jK/2rnUDuuLQ2twFpb1qb70yvSw0LX9UAmwkdoPf
WUovWjAu9es4JdUXfS+lY9Gzta+YTnTkwPpu46Fr3zxz5dAXe7AmoN49PbreqmvhnaSiWr/ULYHJ
YSv7mKhgrrrFUXZFWSnR6J5cJ8vdfReDS+9j8uxMp3+tbPYqlSqpbSti0P99hGvv/3vt3+9WPUr2
vh6el6GqXjLQ58lUDajANxKBbZOWYfcirDdbfYEFmlFwwlCxtby7/uoGpwqwom5GqpoKco+0fOJS
JvLmMAsoSVSP8oHYz/G2WEmVup5EelNAobPRdDluGV5nelgJj4o68UOtlvb4Ix+oJc2lYbFXYiBz
ro22fTOSpyvXRlWSzzxFfs6AiD5Q56mz6Vyu8hZSzt55f+Ob60vkYi1KqpEZwhjsCn+akkWhaWoH
rgeq2WpulGOFmyzIl+77Z/NFpBhuFL1kNZGwtfr3UdJkm85THU/qaCNwBMTpl/QDpxY1XbztZZVN
Wlj3LQPkwmDt/7/XHDwlwLY++7FHWK863kdLwKDFbGlzKB2vatCrODTfAqhqmYDlqBdYhsuCqJCP
/v2ids58VNzh50/8e90OuEGUs96RBzX0ZBlfR6PXX7zBAZi/5kTCWfSrA8v761DiKhpOx3RLk7Rx
pW9sKbY2SvW2ZmlzD33xS5R2/ebJPEVIps5huyDxoh92uajVjbnq9j42xvbDdQiCrM05Pq0s7N+E
Xv283tRMpugisS7xlqnxG11M/3z9pJjfEisp8FU0l6usIVfmZV9nAGj+3YYGeUE/r4nBIbE+U8j4
va7aUFbi2wNteL3D5xbV89URnWvEo9YNGDucDcWr42UPq9YUH41nBmTVWTur43ZcO1oinEgzklF0
e2TL+T+fbS+xGLRI5E6+RjkitVHiptpRNZj+zzUvLHPcUzxpj4zW/q4ctb8FAD2fLQGcD1BlN2Va
FBGd2n9SmJzQwnZs5Q0aYePNJPNrpCN7buysv2hx/IYvS95ZvBbKstyLQrQfKNnZ39JjsYrg7W10
lRVsXj3PvdrgO36aSgCfSoOOhjHbc1pj/PkBiwhMndIEEqBZ6vFKP6vT7L/b4HoHFLP9Jgg8JToc
FYq1iSiEF985cHNO/VZuWqayG+rGua1KJOz0zGkoTKLWrqqepTI31s7panlT5BiHUKi90IIfd5gK
8iVs0Vi7q+o5MclVdkXrgAwy9qJsx7/bB2lm/3ygpP99cP0tdEShrrXkDX+ZIxKM67r/OpcWUjjH
Ymx0P+7KLuLtg4WA1m/xe3IjQwNFM0t/IgxTMgyPVqEYb3mZ3ssudR/YH8WPQ4eWPZ+Rotju3dVd
uoiyOZExSqLw6KgXynpykljpXs0eVzG+18Yota4XlJnVl+t8skK4A/Sw5WG+TayY0SRPpXLoWrLo
KmOejlLHi80k1HbJifJOk0rN3VkXzcG9+vN8HLUtFaVV6uPAXe1riH+OeZdvDiCzP8fr8OFpOrfY
9XepOpXIKG2z/X31HV8faXZXuAfs4o7/z4aMuwcYFdPUcHbmz8bQvXvd6rx7uOT6DWuv889n/3vd
mywvLJS4C9AG7q7vmMoIcMOjkvS+vYHIEQicIH3tbkgqm8y6qtjLNeolzCiRzOZdXUAvlddP65rj
vBIkhW+flu6aB4uGn6TGynT93mZ2VxcSUqN4xkLtrYN5HHVyR4Gi1X+cPkJ0GP+ZVsSCrWb3L1Vl
vBd5ZxwzBKTXK9I2V/a8A4DI62YUHMSm27x+XA0sf2YPNjs040kE7LxQLXQKFXiznpiSf5tVkR6v
W3vb40yZiTS+yQnfg3kpwHvwDylZWTlLvrwZUwKDE4hzxM+2M07lGJUunUSkp3AM5PYpJoo0SsdC
uc9HF0vX/33pumRzCuO//8DO5Hrur8uSK9wELZSCn7Lt7hj3r4elWhGzIF8clpmGbbKHH2lXW6rp
qavpBRKy6J/LWqXoEs1t59V4iHRDVw/X0gFvRnebxJcRx0b4I3sT7NSODXHc53gxrbCol/ZzS/A2
XUITWqcIMI7VPIfbkTByzXoZYEXdQZHfcu+M5L7UEu8JNvmRheC8093OOivk5PRao/yyBJEE7bzI
049L90eWgyv3ra+7o6lN7cN1sbt9ZsyFS+Joa5GLU+e3trv5IgaLQGiD6GRsb5t40QMIBBbOb6rc
jkj81Y5uOttPZm++99Oc/WbczfLPVhz04tV01JQsEkNbRPT5Hvmn8/3VouvU5UVTPe/Oibu/yO3b
nbZ26Clg/T/PbgJ6besBiXPyZdPJyzwDAoLg1uwH7Cq8EeldqUHpvQ4+QDKzo1sZDzRWf7z+9RMa
74RYT4g7MEsbSt7L6Hhv6YJaEeQNtsxNLylydrIVU/2b2MMHMvU1R31GlqVdq+O3mhRBzzyZDJfR
PCGY7z9juSBtXVv9qZkKMxIKjmOrIZH3+sjTrpIvWKZ0uuTAMcTT9SDNTPvTkWTo9rr9fX2dYX56
qtLM4WC2SUsUvXtES27jnMcYxIaSsm5+vn5r118UqvNLlnq3o9JqN6kJM6YTq3LOChKDHTU3Hha3
jameY8G7vFxMD8lFz5g/9ochRSYwty+VXfCpyaLkJBScQMQXspfrZyO0Bi1/BLER/mg4zDW6FuWp
yOt7Vm7+9cgGijvszXSAA3QtyklwOBpGb4nbJeXSg31C1Fs2OP6ybkwYN/NurzbT6yZrGdAD1Qtz
N/KseYgo8nj1L7PA2Dx/It9f3c3p0ig3aaMf2GRhZNuERHkV2QyR4JFoqAlBf3PUZpcVMVM0M9S5
4WYbjglbjp+PVotdQ9vZ9Z7kv9/Xy7ryiuKujWe/U7A+ZsxK7jti8e5nyyyxd244lYau4jZPhgSL
VBpaWaPc4VXCQyMYIdbu3Nz/Px/BMw1KW4v3m6j7xo5Jca+rnhO5TDzpF42u0epDKOpknN82Zn7v
xcbr9YJT9ZREY5TtO6GP3kudxGGtw35Nsunv9kFtpvPfRCy8wkBokm4XtRYKfM1A7Hv9fhj53bl6
QX55KuXRlP3wOGx52IsX95efgXkfi435VM+IftX5i3TKptHy72zBIhojgrjonVXwNHCXXUv2+gvD
pte+o7JnFOWOj04uFlQ42vpgV/K5TY3l3YE5sE80PCJaYmKw68rKPeoucY4QalYtW+6yfPjvl3XC
EZO3wx2Yhup0fR2Dwn+/uei9eqq0z45Z3LWCNRtjOJv9yKo1ae+uMxFjmOnBdWN6lIJpbseW+iQ2
xpjsF7FntCmDayEA1Og2yfma/olZr4pW1VlFQC480mnRf17VLbiy67tFl580SQLOHwqCZThd1cqV
XN2b1NG/Rq+qMBTVLgQIZz3qjqFtMP7l3WqZ0WgdWYvz2ms7/MQm4D6SEDd5N12hipbDeNQN+XXF
EV1/STs8Ag5A4WJ7SKH4RInobL5as1MYJDk023FRT/d6YevkdFjct0rcBzKJi4AkalyLpmsdxthI
z12BHMvTsdWpWXGX/U+4WzaIYBjELayACePUdLne52qn3ghlLCNQpq+pWtsYNnn0ad3TsKkBLKlr
kFGd8c4rkVuqTS4jqT8NXtXfTWWjXeSqob/HNHa9Wsu2deGM9Uo0m0gFEivD5LEY3ywN3Ntu0Tyw
G36T2tX7rE36TWsJ0EZJDLiisB8QWSZRNzbjz9IgVmMl/HkP4mQ8SWq08PpwuP7SVBpFex+zL3Xn
43U44RbitSQ3C7sAu/mN9/GjwB5nL/YbNdZ3aO/OemkyhRYkea+1ihRfgVFVSU4tClrU5va9KX57
EhK+yxYwyrxHb2TwhWr3YFMKDFX9lGneGZThw+w0etDpvc18a32cMa/YY+2FXYmjvFa5NBJ5hERH
6BoohciYOJPkDNZtOpuKp4RNhqh0apiF4fsohk1cJg1vF+dmaBkC/qSn2+SxolaJ+YqFyhWgD9ze
ZiyfoLKQO25oksBwpLSeEzp5J3Zq2j/kQj+QVmztdA/S9iAXE0Yn+8vZZZ3F/+WM2t723VLsPHd9
Uhct1FK8mDMKrzVG21xM0gpQTr9ptfcgikqE4yycyJ4AR6pJ9V1bqrWT2Dza1DvQeOVognNwyBmB
1/Yi0FwMtE7pguJgcPdeOZwze9J3tBho5I35aHX2rm0q9HcVeBlkyg+pIEZ3qI2S5IglCWaPTpub
+Rn7zMSt2v+uJZID8Uvqv+ouqJpc7PRqDhrTOcMzJkSOLaefuKNDErLONRLXZGM7v0DBHZxSfdve
L1Y9IJZSj2mxirGiZNpiUZhFqD3rsGeOcXTwLIaoNR6sDoCDKpE9WCC5HLWJvLp74uD5asF9hIbc
9qFf20rUXF0ySjkocEBV2OO6U6pnv9zOvmNV6edcAdpUni1DKU858KhAWadPxmastVmq96XT7RYL
T3GxMEDvraQ5ZYtzYRrwNQ3VW505l7YnMN3lqDK0Qkdo0E0YzcbJR1N18TrlVPSecosK85gwJKF4
1tRgXca3kUY5aFfnpDblH6vhVp8MI9Rsgmqq5ilLKyvUpLYrUc4pa9mEprt9UYa9g2KKIHYmadaE
hVw1WgB/71XR8NSyJmt5o4n3aepLjpDn2N72LWdZvi44bnNNEG61q2YPCzoRg+x9CgbcphYHitvh
mCPUUPJI6zP6pqHDqu26AK2UGN8jYr1+oRsiF37SzJdq7IzA7bAB4esXYHkwjDt0F75Zpx+WYppn
1wh06EI+039SyFNkP5aWfcHpOXSinG/iJiujQktPeto/uTqCLs5sE5VI+9ZN60dZTsjJOuYDsaFE
ZiYA2td9xzSeozxT5S+jQFaWMiIYM4vI5W681ywKgWHIHkHVVLdun7/HqBbUxV0CO2vxKbebOekr
HtH4rhmx9MgX9/mqvc+ZecZ5+4dKZtx3TvJgEipNdBGzL6Q4X8S3FL50DcWP63INpwZT+1BZN6q7
NDDEh5NcGD7q26pxLVDmO4oXEP04QFjw50X5Q/YW0cVLc7GGMb7LbHnnssP0U6t+aFWHuPoxb9Ed
rt/DoH4PEER42zcxbb8ek1b/VHBYJvM0XBZbyYhsT9VdLWHeqOKVB/O9tsglcDJGHSiaXGy2QVnH
v7yy7495YSFoTLqVa7lIwkFUcOxUfFeLjYmaUguo+FvO9CJMBoOC1kKU2907TvGgaPoHFpSYdjB7
lYISGgKb51vFgECohIw9LqAu6iK/EVm+t6VLydUreNUUmyls9ZIAtDrAyqlrHRMKoQL7tWteq4be
BIcXwY/Jd5li9hiS3RUiWaJv5F/Z4ZWI9eqddf+9KckjxCTwZzS6PkqF3BU6/gJ8uvtm6MXZSN6H
2IlWBdoBzBN86iOFmsegyZF0V1gFCMI1OQxnQiutjK/DmbtIrbJ7ZDDvhUYQeqcIkDFc/duqWltf
XJeUsfaPIddxr2VKEYq0JwC5nv+4iZGFa39JU+uTdxayVP26rvEZFHjgEFkQqQqiJ3t4igfxxM9S
nuwUPlKXrDPHTfk5aDrvE8qkgdl6kT5M/A/krD3Uiac9xFlxhO2+RBgWPqpGhUykGh9sztzAi+P3
IXGafZN2PJoMxn1or0MDF+Rti+wZCC7PHrGCE0mkjYbMTkLWvbVfuUwRFMdNQiUzsBKprrnPMuuw
hW+L2t0t2rrlybZMFOz1RgC/BPo5PQnztptyDGWx9mo0CDFLKqXQiDWUtIuyU+1M7NpUjn6VyOxe
VOkNXByw31YRmiTtHtb20gA3IeEGhEEB7dAnCoLLr/u75uKBTLKHbhwPwsayPqZ1aNn2rd0TSi2s
Q64tzEdr+z22HIw/+aemVFXUTLKGIZ6xqTEJcJiUZ/gu7yqhOX5PwmyvQTD1Og+edIwsHheKDwQw
pyCYTnKkGl9YYY/tMp4d3jcfJf8HeK8IT05CPWbhy4P5carj5imO/dhdUOAwO4RcIE6xZ3pneyr+
zHryiIRwithIoAhTRw09qgEoG7l1YBrto5jGSAr74tKv8ADipyV66OKaGrpDXdxiEzjSvxLv0Dd6
OC4pIr5c+bKt9ZEk3cukNpuCR3+VSlWe7hipftWVcYkdNlosvklqYwNuaFw7ZhOB5U3x/L5mU4+Z
E3qgBa4A3ber+Bjb7Nvc+kiAnXStLAhIpVeetwTfsT2Tac52xAnyil5uslQOwblBIVLdqRoxvKwD
iRCweL5yE4EsPLs193vDut23WmL1HMv9qPLcCUvRb09FFw1H/OCoTK41JPijQSPI9r5EVHARkj2Y
yLWd6ADzxW4RRyPNGiVyEnCeHCifnEOSAW/SWg2sMO4B6pe/To9oCnckIHaywqZVAQefIdVLawzq
7UdbTag7M8FuelZHv+m2kIV0DcwEJFqXNNynclqiJC/CIsOK0xae4gNmWFl1rrdlU36UkvAJiylT
2bsP1nDutI8kLrtw0ikSW9wy2TBhzL+d9ImKx6WTz+F6GmyRD7nUaj9RBfXH9G5MOXBKkTm3Yu4v
7Syxo+vyleHVGK5zzmCjStzD0qPF8MjYvUvGxPWXzjVCZu6g0Qjvq0gDJvlw8iLGgSIYlKzY6du4
aRqVyEWQHqiOxoWNRYrEQxaWbVXvpnjAdtWU4C29iZNAK34PjOTYcsxkx6PExUKBU7p5NuEk8mwn
7N7eSpw4Lvf4bmgljdSIRFr78eq5UY95KANYbpZc+sbaqs8gI/rFjhwlJWE6Sc5Cb6gFGuMv1m+X
uRt+vJSJ5MxGIZwwxBdMKqnFmctbKEv7mrewNTAxT0b8oObypuYM5vLppyNMXZBwF8jg/XFEz9t0
eU3R3A/3swleenvDGxOvCmyW0EHt7OtVxmpqWYIpXl/JUjgnoDYjVERczLr9a3STk8LU/QyQ+Q9t
TXJO14a0QY93zpPmE5v3Zy+dK9Ia5lq0QWUryNM87+KWg0fMdI11VbVgNlSczEMRZq49wUoxIGSO
eu13iQKIqZdvI9V4oavFTgN6HDjun4rzsKgyCKe6VYWzCWO9HUrKoxTqjIJidxJzzYLyqHvGrWmz
bxK0Xv6MuoxhfRsOKCcDDf0zj92qDdSSkrhwnjtTmSj2V2Q9++uN2edGFuSN2SKYTy9Z0ZZvdhFA
236RkjHMbNfWoR7RAqHA5NsbRnB4aDsbJXlJyvo9X8Su5seaw6lI9VjbO6m7Q7LbBJ4yo+kc0ovh
svWwdMqFlY2cOlqQu+P2jvahtYwbhaxv+qUF0RXRKKIpv92cDZVe9N8MMNwbaXxbSl37TpJqIZO1
GwqqKZjM6i7JQ6BIBsEdVB7WDgnX3VRpCB0nolvUXttPrLwmw84gw5AA57H4QXTNIz7xQd3f9Cbm
Rx7oyh05jt82IAYyZNjKZeoD3B5/6JTmVinlblWXycf9UYVs4H9LR82CcuEqjZdveA/Hnluh8JDg
WzW3sK3fstd7QorEUcAygLLQM7L6NLJMVzNobdhQn4wNIDWiZO4cSGSLN70WzC7qeiftg2y031do
iMJQfedm2HFW71nvV9RAOjcrezfmGepF2lo49xQOAzxW5wUNdxxIm97FWb29rsGb0y0r5PnF1bjd
yKo7fS9TeUDd7R2mAbOnnelnB+8LIjgWROVaBcXDhvuF2PGrN7A+5KsDINIdI9NLOn9K7tq6VS9j
x57cqo46GSNRZ5M4l9SDfRTMsR7tOomWEdvPSmO1Vpw2uMA1X1/IqaEN/BpiI2x6+Pag2HdLF9/X
CZCdZWWdIdrqrSWjz2vBwmAOcqNl6srAxmbGlT6uNCUDVhDlbWG7iZGKsZ+hwnIndgHQQ1kb2zDJ
OUEEKnd2ln7YEyMojIAXLyEbJ6bWhdeymV9qH3BeinKZBEfT/eir4R2hZKA3TQ2TKXuB3q0Eo8H3
VVnJL7txHxEStAHDuDmcm7LZjbV5HlTmZZWy3jZwLShKKHyRhOXQIdh8DjHP/yl2d8rAMFL0d2WT
cI2q+FbA6w3GRDZBakx+4xoDG4vUi7qqT3cipg0vK3lQixjVjNrGkUfJRZIUix3VICxYWDLQYvhG
YjZoS3l4eZZJsTq0732KOCYDwxImrLMOYzXDU0O4jIpqfnfabx6kHLIlD6yezsxxZ/TgtjudJzud
tkQoxlYpu9xRFMdpJlqe33se5HAB4GEeuBA+MGbCVHejoVAvIlVK6qHvbh3Zq3vDSHJXCdK05KbI
y/kpH+TjUqFKJJXdb2QW1prTBpmWzbdq+upixfZXo2Ex7MrQLLGXWlns+PEoCGlZ15tBLP3rgLcM
N2KfiRLAZqtG+Dgj6dLWclLRW5IE2mLFOCYuTADIRV/QnSC5zunw4M44m2PlY06QMpjmht8ckmPZ
qJF2K7JlDJibz/6KBYwtT/VW0Gv4ArW/3M7xcok/nGy7aFVLDdWM7MYKsBGDcd/jebFyDIbIK/M9
4UhsIAfcA7VtUoCKB6/mpLXEzipbLTCcPObvoLKwFVz+vdFiNa8lyGTpHZnBDCc8mX+10jo1Un7O
MmFtSttL6jtUBQV/hdpVdpAnKe+JWqXHDYCEyT4nZIsDvfO6v9USfwFvoFTVzAsBG8WJtQEMOHh+
eNOcyIMTG7CTRrIItDnp1+XUJA6rbK//C+mWBtM9pvHwlhX5Y6ekfZSbzSXh67TTWb9kbav7Wk02
YVYCMCvoPmAIk05iWzujHfIdh+3vnmXauAlioWaSyp0BaCz+VtA1Qsr4JLDX9svTtchJ7YdEchJt
bTBOhiSypfZWZszjrCT2QklsOj4eTPmOnxvug504gtIwpgQuFYxG8mXOaidQ9eVdJ5h4M+DdOUpd
3HhlazOnXR+qJbsZ0fs+NZb42zBkvbEdVgieVVILqv1JxhlanzSZI29BE2mwyUDCoNzpGrxZ115+
LfpU7usJR5lunCvkPbu5IQOcgI9IaVEMxjrwprl5KJQUAynGw3GWnKNc6b6lzAXrV9aFiWiwjll/
EJSfCvmaebkXurOI0ZHys1OgLbaJXWGvooVGt8L7MalPY98aO6cBF0M8xKBOp+1vx6nQ7lbrxONe
MIQiGUKMswp0khNYYW3fc9haA0iz0YhaaNOu+neGLBSUE3hMuYDmhsG6BiLt4N9SWbdy/lOPsIiV
Gk1fn8qESajTHe3NvrJNu8PeoIhEb2SGS0/2VV/jVQF5TUvjkdqXW82uX0fTX3OTqaGcXxRdfGUM
TcWYAzkdiF/htICCAmqFCSQYmhNtkBOVHd59b04+MX3qgS7BRs/jum+3EAVvuudOAa1AigShMNrz
gIRoqpS9rfUveoKUSgGx45uK+ZIusB/KXH2s8vV3OgKQgDS9r/KBR7U+J4HY5jHEqvnqqPDzBy6k
OFbqL6mSRjh6VUo1UodV+9NEx8y2Bufi5LGoHnJOHs8mJMeenyfGuLQhXyRSWP7s9WNodS7AO0bp
nvfVEPpBA/7AfIctdqLtwdHPh87GTxUbGl+43TqsF7kg+RNMr/QMl8nwVU7MBNhOkGzIyYzp50z7
nsAu09hPk1/KKnulHOHGiCfjrMJYuSm1NiqspD3DopE+TJzaXxi/I8IPmzy/Y2qxEpiD38Nc7GM5
WO9euV5ygZuo8Yz71mI0Nnd5uBLnwOzNIyCDnGo0ADC+3XujnGwmh96njVu1d9pL4cWhErOkA1Ss
BuYEappEkX2KcyAaa/VL6qtEUOM0RG3zLitV+mtWnIhJAFPhtUb5tqGWClrsVpGHte4Q+TqpEmnj
+OSw04O0Ko2woJZG+WRjcuvzvTvk77hMS9oRa9nwpJ95L6HoyL3ZjX2w1ElA+tM2NdFHQHrsBOwS
fUIBdEbl9wNCQ4SvUCVObXNvVHQDLkPdM/P3Xex26Nc2wqwivIfVWLWAUW/me4I+XnjfOI3DeeZo
xQrsM1f5Gt0tmid7ybM1UvCCo41K0V9V2Qs4jPTgxZbfdhRdVtVWUezNa+gEMbrdoLP56YD1edbg
XrCUZpShzg/s0akwXKp6ZMgvY2OwqEiSCY2hRcyVEGo0O8GYN4wUATWHmzxp5ez0Sn3d0wdPWTW8
rI6x15q2PQOSwaWsogGfu98WqnrgMLbne3PcBA5HuOakZlTnxa+xVz5VInz7osl8fSLSoMDcjASq
Iz0rzr8Xxcpu3JKMpDl/t5DCgxgsPlxh7a3VTu9ANohQa+4ywq38OU2l740dY67pNNay2NV5XgWG
Ts86sqcPNCpT38WFo7dDhSnHo7bWzIfBKTgxLNHtyin7VXQxFtgB3CyNQ1brkQPUWWgTwZUUS8ua
7hpXJvdj1ZLJBo2JGzdipkJmPNWOXrODVUGFIncN1D578TouajAzblT28RQwTsGQbu66hKRizVX+
lGuJgH/Sj5nBs0+3xNGNMcVJjzwtR+3NXVPOKeadlIKrtv9gRWsOXTa9A81CRpaom6a2OqQZzxw0
UH9L1/ETqn5ct0QHDcopj/G/LR0OMkn7GXf38by0N/iFoRsormAQtlfyYtih+IOs5TrLDSdYb3lF
NImeHLgUrGG8UEvogJUIXm+yHP9LoQRFWjUHo0Xz2mGpXmyqB8m3Oqh8Y2CUu8J47b3qaAn3NbPo
ZHotLQOnYscvLKREXvxercZHy5vlj2BlOONeROFagZqaedDEmnXoBu0yrfNdNdscaKOl7Yv2j5pl
x2pqD5YclMd41uZ9ZfbRKmLGbdBosqSMjGKYT1QBH8ky44JKkF+4A5j/jp9htTLrahRg4xaf9PYn
X+6NXc+boVWEqafccEygeVgIhWggCenJr2GVdF+e+1dt7EOHprOS+vcwuwedQIYCsSxxLtOJBKJ7
Gwtf6OZmvtO1cwonkWvN6HmT0FRMxVene1z8ktugK3nOk4IUOoJ9FQHFkz/oVdgN8o8MG5xQ+9Eh
wcGtta1gss81jC/pTp8qkq7QW4obWcUfJM5A150SEa6VeTE1pKGpick/duao6VlIMdj4ndp6E6Bs
pNNrzJ1wZwCnYuSJaJKC0CoZG91LPBD2ujbkZqzQq3FIMroG5eGvanxruckbxzFYpb9jVThhlTFC
IPAjKGoCqnOjZsoRr4+tYIohe2mTlkWVrltopmxP+G3CWdZ1o3np7PjLZQ2KJGRkfEInSzgR6B07
bckfEA7qQbYjk6G2gUndRKGZfrlTOYZJnig85XpkWubyKdJm2A98W1PjtwYCDkc0L0zkdWZo+wzX
+B6hp4XSE8HxzBbbz9CsUYuf4be9OGOpo31ha9Yp1gHZEZvYicpviqtdc1MVTLQlokSIwfFzyTLK
B+rKxKvq9ynnley5iqWMa/Sqw2/VTegFPPcDN/tAuZkcoEsmQd3zsFxjcXHQa50ZLdAdjVTfTmTY
Tcct5xhR3GpQVzIcWrmkl1wbVoTpy2BTpEB/3XPRbvek50VZNj6gQx2DaSmN0F7y94bKMkMPcRo1
DTZODfq9Ejcin28WBDHqvqtpyw1JopZaiyc735X4pTtTJe+OY9BeDbZjyXC229k8rhO5oBZ6bMb9
DFcxsvgtUeOeo79aTfICvT3P12lv5sDOSk68ZjmMA+Z1e0rZAMQ6uiiMPiaSNDg1LfGy+WPVIDxo
0WSRarlwjGWHhul5gCmGUEvHxVFcFVwcgN5jy4aSsWqMFYz2xih1AtKxJ2M3YZI+0HeMzGHnfuoP
sTuyVJkROeoT4AoD2Ve28FTXa/dguu3roi1/mrc2HePDaOQ0WUJ3fB0LFlJ1SAmJ053WjoCrYSsJ
SYTReia4a1LgkdYRTa0W47KmRYVK29sscSQ9C1VCMcvd4Jy0Zn6Hl4HJGA20arpfYL+sjkyy3G0/
zVn/Qhayq3Ek+HPT7N25BFOsY+h3ZyuynbIM0VTudTt+1vrlEA+qSUgemz7R3mJ9JYoGQJyvEVfW
qfovxaP1d90zDseVQdWkBWprvQgSq3FND18zCs0mK4jeXabh2JtlmAu+dPpG3pmCNFiSrDAIf+WS
J5ypU97jJrszWkaqFd7jdkhoK9Ae77JGHld5h6U6FkiD1WS3IUGH5H7G6YmNfYbCRYC1kix/ZcvS
KvcGNVzs8YxbcaKUmnBn5Ugwy+aFLK80ZLTyq61ZlKKHZkgKRh0Lxadi6U/2QlRmrm7p0D2yFu//
EHYezY0jUZf9L7MeRMCbxWxIgp6Uo6QqbRBSGXjv8evnZLK/rumeRW8YJMuxKCDz5Xv3ntu+NNxI
VA46lZKRAbfrf1nuNlvc6BVvyroj4mbvOfO7WaOy7AauSGOiXaHR/xwizyPzGnXZkJivKYIUbJHf
mDF8lk0NCSDGDomTmtTeZeXNeHk4sFyarHi1W3TZ3mj6aKiRp8YfZRH/SOtmR0nTrRGzLohZ6P9P
UzlvdBtOlGVsovxpLDi7jCDGttqcn4ySxKS+Qh8GtvEU0JNa5wlDmsbdIWnPAX6ru4FAUKS+DM1p
VTG7ZxkyGdh1oNLrguaj52WpT7m5iiNuChP8O8Ep/Pe8HEG6oZ+GjuaxnrEYd8ytY1r4NDabSij8
t4oSLw+esZBT3EWneFT8fNSXbVxGP1umxGQWiyU+5kteaKUK0LyvIs4xYi06TQw7Qp3JDkjei5ZV
/RqG/LErh9EvGNUpqf2ZjxVnisX8pjRcTprLRYPyELCMSsFDymKo6z8wmLtiq34txQwDbV22qnWC
YTnuHnBFheSF6wzuCAKaRu+7NtNAzMGRProSXyL2HNjuW8dQPnWn/CT153dhfhop/U19hHHI4eLF
RiajFPzwqqBnKK42p4ZBzqpj/LPr7eYl8EgkqBUVR34+7Jvw1FdZekAjRJtTaSw6+G7JHwt+Csa+
MrbhpVGvBPH0u4AIS6SzAz8fvgjL7tvtnHe3TiVJJ1Z6bq0AtoX9GXBH+nNqPi9JVa8oaA6uTsRK
1Lo3Z/kqa/eLabWN+/wTjlKINaN/thM4zBWqfI3YvhUhi7Vqr0pjeMgC4Engkrg+V0nu6hwXDQIE
uU3oaerzDmLDztHV4OpWLXgNisF06cDlWuWRxvNTTRAMigr1Te2VX5WYlNYp4HOOItk6IH92jZLA
wdWmnBuU7s0MJiehTX3Qp+ZDN4zhXDpm/VJfI8wgp4YMKXKrW9u3O/oqFvC6R4IXjbUKleG7G8RP
BaLD32Viruh5WNe7l7xlQdqKoxyb3fjlwPgzo1I7RJNxSGmtXiT7rwqW8OK53ExGnTAUcewQPw2K
QgqMMt2ks/tND6carSUnNQEq6ROU2VBojNeySadtUYvksSLLnrW22yAXAqocc2JNZ6P2c0cprkmj
n/o26/eObbXPfYgez1MoGe8v1QwLTY4meizSnhVAUfdlRbZVW2HW/fPMDbLvtkr+/CDsWcWwhFd6
R1eVjrKQnqKYCL2iITJRny8ZzkdCiNFAOA78Zgif/tCJ2wXH4vs8FaTEEjJ1j0Rxyfq1LTdGfiys
KBVT2hrHCtWQrl8UBSVjPFaoJCbd2Jtzol5yVIc971wKN46JWklNRoPk2xQl4cCp/UBTzEBf5DDC
SLuu2NWknTeVN3HuRBvp6G6xHQyzOWSschtHJ3JQVckn4dxePswmQjCZGiF/Qbfx/qV4Bh6nfEYH
HzQ3J7WWa0qgNKfbTPXv/w5hZvZF4Sjmj1pjPMwL8t5Ksu2YvOmniOJOOi1nLRae9Pj+ijYX/0Hx
JxMGNkriAsEKyL8IXCXbOkLQIZMhs/b1r+83VoZD0WncPmX8SzKBMbHdX0kRutSkB0P2FteguSPB
cCgS2GNtbn1UkfJ2/2tG8FifubH4uqYtX4A1YOWzRb30SC1wu7jtGeZdcUJI6M+Zc4Ie8YvRI15U
vaLUsnHYAblrL5kJ+M1AN5K2DT4YR8OTFo3OudFz4wFVNGdexQ38OgkRZmvhz8arnKdiMhMW9HbA
6lTNH+L9PjUeCcl7x6jp+W0wGK/WAFFQIeTQZ6qtvxoNNfBopN+LXtMeCD8VW3CoE8dJf0Wlubm3
sE0L7Xt6XqphYposXudBxUlT/hAGazh3tO2uQzs3j04gaMJefAQNH/kxSAFf0niQwOe7WBnhkhFp
NekfqvBJL+akrYOILMG+TgglmjCAhF6e+9XQgCuRXldTzTmv6u+VPX5vJYlWnUhzSr1oISBFEVJa
pKBg8CCMtOaxULXkrAzIxYvUUvy7wr/xvOVxoZIANMW8xmCqpxtO9tog0EWOHasXI8nBcmdpvEkD
9zgjq2W8ELBW4Kfjq6+3nTvN3xbQSD5jVHvPXJEwrCTZReRitkqEidJriNgNGX1vEltoRRZKC6W0
gi1hMsaR5qlKaFsU+ctcWW/gCD6UnAB4IzY9BtPIyF0/GYLkkWgx10VzpYheP1thYIXzIQnNjTTY
06w5qarXnfR09HZpUYo7eAKNQbjYWmlRfzKUCzcqgyqa0AWjblXdA5NbK1MoKp1wBDhco8WiCK78
xCEg1hicYjN6k7tGOxxeragCFjfkLWClxV0xeQk2VVWN+7SMPlksSozo9rTjwIE2QcA/LYzHoxPl
V4kClW/ls/ELtCUkL/pN8DPBfvVd/AbjE+cVXqZjRfbmVvOW4VaqaG+twO5vnrRCQTRtdjWaQqZd
uvGO5ysCJBtAyhMvUdMnK21y0l06LuKgDoItBCypx2ryuLhlu9Zq5HSRTZymNmfDlnAxb31f44y/
X6Oa4X+sqj3WhNSXyxfArPJgO5iuqrapz/evfgRkcNJLxm1CopsoFacURviXPs3YyfMGxI/wXaSE
q+zDsf0tVxQnReTsgPnY4oEm0qBQy61JgAJtbYQtl24c4H62wzYCqo9asDf3xNDyjS99dwuGtwFn
xsP9q4D0/5t5JvOekLUYmwDPErJnGjfs9h3ryEMjHgB1LGtjRLNzfw+j24ZP6e3KiZlH3noNsL/Q
8J2ypo8+UcB0Cxlj6B/WrPHzh6F+czjxd8morkqrI9zM/CnNQ3a0/IAoUr+lHlCBUXBCYtSN5HGo
xqsxWd+JiR2u8vbuI/e7peegHTybk9Rc8rXYQZwcFIt1RN6hils8TW0FTIIi+tGpS3Dtb21oaI90
bYxX1NgbpInK4b7oj2M8P9FXH3MDbeJmLHUb/2KHyqDRCPCNIntNyzH/MWfHOSaowwy7+SBtTV3h
2sfKXh5Zy9nZIsVVDlBd2SSmeTl4IQScDhrmC9fdXl5irrABlmVt0nflEstUtFj3vA7FDb+8TFs+
jaZ6AXvW3tA3WNhELcuX78fXpKq6zwRjgq9k+nwoZ4Y1gBWagyWO9p4ZCnrU3DID1NSMPtFISME/
wAxI4ojtNsaRHoO2Y9dCa6MlQI/EWsjprn9W3e+GZVgvJIRUhyGE2zONt2KA8+HSkSD2MpjOY+jS
EaYQ2ku/qzQzNYh20b+BpIu0aJuo6fKhIJIQ+BX/bq9wO81A3p40V4XOckQ6MQ2I4QehPd6hnit1
h6DLfiqaOqWNZGVfZeQxCB/6pzHuCc4woZdV7CJnkNb2G8a/lWDMvN+3BStmGwsIdKbXUrW7Jsds
MUXWQ6ynxSPt2+KxHYYfJBzjSJNvzZw4UFT1pLgidfFbE1bbgE1dE5E3MvcmaA30A3XhHNuB2fNE
v590v+5ZcirIej53Cdu3fAU1ojkn9IqK+raY2hksVvw1R2j4e0TeVyMbNFJKBxr54hfSJdlVBkh6
ArrqXbuY+T4mEO9N/En5G+SfLOASXyLiYsdpip8HR7lI46nSmmSA5gwzldoz3hs0OpsB34WC627T
caaFrg1/5Kr3SC/jmPwnGP7mVdNj9LbUbPsl0i+98FQZKecc0KboG+dmuOB3t9bN7Nlv0D73jZad
S9aOZzyXzXOVLWe5IDpN5hzGRsk3Lu0Av+757FGDfJAZWkCQsK68QGjYW1U1cx5tyIhVa3Bwwjri
KaxiVtOEF5jrq7GOilvdMZ/P+ryBV94Vt2xue7/gwt0CPc1vBd/AKWYEkJjuBwNGchW1yXqpCJor
l3QC1MirSKWqEz1RcyF9OZ778tscXtQpBgWWtimfdax9mYWrqer3os6yzUiz56oU3lE6i2ozeNWH
Rn2bessANN5vAyv4jOoK8Z+gBEtecAl6gIS0ZouyqHqwyqzf6EVZvXum85nT/ftdvxWmNfy2jOKm
M+t+zznXb1TDGy/EjNonS80NX0NI/Bfc/l68zZH9GCpqfG3olQo5+kIauzuveicYvkDH75Y2wnM2
Z5Uf61Hzw3H1LfkUzNlT8x2rm7ldSJUn7otlZJhskqRsRb0wYymZ70M+MPSo9w1EAlvpGbbES6Lo
Ffrb9L5QOoRHjw4GPhHwOp6ZLt/yzNLXqWkxQPcSx4S7pZ3lNkIoRd6mzf2FfKdIaSje/x+6w+FA
8vtJbE78sAySzR+mv2op2hGv4Ei8Wjid8MpmeO/OJfjR8+ImMzrA3ou394QMQx2pSBP2LWad3/TZ
BZ8eVdmlqarsTOPve5DYH9Pftm8H4NzeKCIVHQCHzj+/gCsxbZlzV/30o8ZIjGpErM7jZKacXsLI
n1r34b7qGlmN0rxckmvY2ubG5lj1XnfReyriaBu8U9aE5h4agkVvWTCEgtI7mE2evfWetpNUG/m+
4KpmJHf4THmsF0ICmeqFtN/kyiprS9sENMhMd4nLz5nVcm3qQfwIXFc7aKCsd2WQueu5Fwo8yNvh
zqhmOO3BcvMcJtmjWqoHGMbDk9fZv3vDFkQZbAUomIrxlAlMfDMo1tFdAmZ34qVbmXgVZpngQU+L
zqGMQpFpQF5uFv/B4/b+ST1ybRdWD6nMjq0aWMWxgf8TbNdoVan0VZ0f6HpyhBwtEzptEccPIW79
bfH3M5fW6/29jhvJgw3zGlEReGESvKpRVDwwwEHLGFn50xzmdrstc3RZoxucFk5SvrlMzUq3U6e5
v4laUiMvN6Tl7U6PylA/qkwlT3efY48Y11eJmtvQf+pXahUWy5tGOGE5eQ+DfMjShYIXvVadA7ER
b6XzbFzsyPtw+ZdfnFJLt+ag4sAug/LU2Ia7TbQif8bk/Vym8ZtpecGrOzs5DFWeMYUo1iMMxkuH
5HKTkmdaG/lNPsQtKs2wcUgxFe/pgWpvLDP3YSZ2GEmMkLhLHuQzPdLeamyfl0EFBquO1nUwB/2V
odL7iCIb3TJgjZxzcqUtTrt2VSyUptXBtPXyWzcyBLPb9xJTyVbTWkzC4iHIYvNquyr/Yye99b3+
rShbAh4cPMloVXBgx2rK6KhZsuC/aNWe/g+8HdeHh3Df0C3D1AWz+t+hGq6OpHvWdO9wJ71Wuv2C
9Lpc8eWP371WHGqyOSA7StC9BMKRODfykDV65zvHOE+qVj0hf10u5VScE6wru7YLddLVR33tYgu+
Dg2ZG2ObLU9Krb3E5GS8q4WIo1TpaeHS3xFJTCt5mbP4RLeUoB/KvYeQ+4QeFb8cWyKbImS9MsJm
pv/31NN0XDWZkjzBKyMfNmtJD5xae7sEw3fk8dYmFGyZDgXkFKcxYstmPaeZSgQMSUDnBvoH4O+b
mr2XdqY90L6n4S3QELpXo1wlke5o1QACODhXvrSKTlnzHFrILcrRcc/JpDoIWngW/f2M2jFds/w+
S0uwDEttkxBObYXArdb0qy6OKaPTtPsZ8Kjl9j8bnQAFtGuT4nO7FRtDIQ8vHRqMy95vmtzkZ7H9
c/DK3BZtNQjTSNgLlSQ4ozRwdpzvOMIK+Ad5Q8tZ9T49YkslQKXALb9V8dHSmbP9MEIOKJ8pEHFA
Qlm2b4AwpgLOj4N4FSm8b6I2WGsxrgKRPCL/wU6vww3BksU2HKetzDDUc2aBdUyVoXI8/p/mF+Qu
ZsJWXmUMHJXiCGSqpK/jbJiGkI8qToxuSiHNp31Eupchu88K4EFcnSekqPAwe897TZq6WEdNodIR
dtwvDb02uXUOx1sk2D4qH8e/U2QTMzcuhkKYBpdv/GNOftB0Mqlflt+g5a3D1PUoAXSPFBP2zJWh
z9nT/SOmVo2QNxaT2Doll8MWAGIF8hkp4m/KmOS3ydTZ/Yq5Ws+ko+6VpJwfLK3z/xTVVtSSXpi6
GC628l0w65/V1KanySgjAZzYZ0ZmrogdoA2YEm3LUP1KppVwKe5gz/4ViCefmTH5eKVOfnvUDtpR
l1/khPCNvLlR+Q/MqWWK0IE/NEtxu+uep9kgTmnSMV78FwQPrAi2nS6LiAlxQHpbdvpXyJ+aFb3v
wmjxw7kYHlt3QSLXt1ieiI/zDFrCeTRUO8gEFbJdB0G+FkeX+zfZwLZcZ1ZKcxTbEppwsy9O8vXA
zbymP188Iq3T6K1XyD1Ti+RMC0+Nxunhpc4Sd73kDN/yvnofRLNUPlj2V5WN8ZPVMmoxEkqi1q3x
4RipeZg4b6CNuBEGyJ5Uhsovq74oXWGctQHzdVVH8bHJILLJ5oDhdCWBv577muJbnBDG47hA/NLi
+Hci4wfGxfbVnvWPwtKXoykqc1mtV7HZ7C0KSS/wEM7A5XIdm7CzwoXzDPQNv2Q3fSYFgt9yCn55
2cBsRoFkEgYDe4kojk0LD26kjdkJbB2zF7OKTl2UGhwwSvq54rcsGiROvUK/KAvCZM73KPxcDEeY
LyRKKQf6BOvxwHR6eC879Rdi+OFbIO6lSrQ6RaN67hr9bKdJtXL6ySSCxYl9GShC3TheqvxtJiPs
UXZhXBWqwWKFG3gvNOqrhqIEfh/V3XCB9MepvTgiQ3evRR4XDHxTTg2a+V3eKZBZrLXNrJkVo2Up
GtqnuuleK7OfTn+/rSc5HaZUpcPNBCbUzLfIsuyt6s2Tb43FQbqkpS28QKW+ruS2YoIPoKuQT/eU
T8Nqd4qp1JsiNSPRvzV249dfWw9SnrmaX+49RSJ52oIzDa5/+zFB3DI1KQ53M0Xr4gLBdpUZXRfu
TvT2w4IGZdDFbR9jdWHeupG8BMlQKMevMrCdtcbE+eh2GdKsYXaxBMo7kmMj+5FIKks8cg4zxXuJ
COO+6Bo3jBGrG7O2BuaUXvSytK0fBuVr3mV3HJNb69VDViQ3QVRYSej6UGKstGD7kQPmjGuNXIJh
o07m0G+TjAFylzpfRlNMr8XsloLJEB/zROt3Ml2Y2SMStLi2GEU6eMSs9ZT25XOe9ooYAxtfIzB0
T5/VY6Ig/VFm3L5zr1SHBG4Tgwy+Yyx69UVTa+9L87bL0tZHGb4o/j5TC3EBh8NBYubum3Oe2ozV
7aU64CUZXYeI3cgk4IlDBW1hy/tycawfJFauKwEERUgs3JQJgBMYVyaI5jUk9c9tWdUYkDUHJR5u
jQhmkx+mwFsLDXOpAR6k136xAPx0DpS9olBYGu2XrLGxtmecgE12tpWj9BEUbK/fm0ulHUrFRa7B
qz+/TWHauMIWMSCTTozHwQvPpJOgVhuiXyWuzSkNR1T0TJymtk+ZfLDbeGXhXmqRmGk7zeNYpd25
sBfGnSODM0HBTBfF2augxTdVM2VfIAo4cNg+10tCS6nHix+UFA1mmx+GBp2uViQ/KldJbs3g8EqZ
/VokMMuw8z4E4g7I8+T0GK8RRLGGRHArZtmcTZLmFx3MRCAMQu5fwhCC+Dro9DnTfMZjB4+lrKf8
MCbBvglwE9Ecc41dNVvWuk3K9Aw/j/6axsBZJnhwtMTfKcjoQ5WVe/k5spEDZj5M+bawsYzMANhH
kXdq53gvu5lKTzUQdeCZcd7ufzZJgs/FpkvVCryO2zjlse7r72nldZeWMQ4uPnwqTOMOhfhwND2x
4ydWxzG8/VLK/hAysX4DMvE/b8vfMBqEzjlIM+6vpvqlarHsJfnVEtRs+YAfP183Qb12IUDuXFr2
e64Bd+W04c7pSSKk2/azTxjTZX250rmWn9Xw+59DHusTKtKIufnQQUmXk53JAP9SOmWxwyVDYJcM
uB2zUjsmDcns06JXz0BZtk3pDTS/Q20rz28h+ZW71MkPkrleRoJIkDkAXYyHRRNRrYn1oc0d2SIK
bWpItMiYMPC6Q0cuiQk0qB0SazumwJQ0MWEw8AvStI8130iXvda7hLrMGTMBPSOQJFosX+Y1R29T
UisoKZmgZEl+il014udFtzWEZ/ZYw9g+JNM07oqo6TYS/RxGP1VRdHZg/lfdXMznWQFiaofk1tVq
M+1MrZi2s6pTIQLZ2s8iDNiq+u5QWma0lgwYSX7JtjCiXT5k1JytzixPSARewmDa1kPYnSTUC+pg
tVGTwWSSVRoXbcSePjw4SW8fAlEBRU47nTgnvvVqoa0ykZuLEyCmUgjnvZzPyge7HYLz/Tu4Z+LZ
dt/gxFAKfJ2VeQrNtD4z8IOV4yBoAsj6u9f09CiLawvqOYtTtDFnFijJL7lDTAzMMvI9maDm9PE1
q0Bxyu/VqTNuL5GYR9jLfBidPKEh0dcHBJzmiz0rzaGB+I7ZBj0WfPvvZhIBzGya3+KJoVG7gIvF
mp8hbjJKWiNDtyS+ulQO3MoalBrlVLQrk9cMSAatSHYQDV//KoBcl3up+gZ9ZufGof0THfDnTOgD
gWhEZjJ9w3ZSqDbgyCSqXuSzog6/lbn6zLq+nExTy/3CcMsPJUL2ot+qBaQDcrxqhYl0xzhp2Lul
3R21wcB7ZIvUOcJ1z6i3va0bRNT+hgtkusSebw+BdlI0zUIzRSJn51ivpEn3l8GkrHYWdJb3zMHB
dItT2/DB1/+BizX/fRAFv+Z5nu6qhm2r0AL/XZnWjZGDNjKOSqmZ/jgWBT/IV6etku0dFqjZvzMr
mTcS7mXCDaKpmZHGahQfs4ZPPo6IqBNLRrW0yVMZWQiRni3n2dEiGBBdr+yXdtb8AfDxTUu1C+mg
v5225tYHToAkxW7qk2V4rQ9mJPjmmRSI2j4ropJSqwd3Whb1MW3St6J1S18WXa6RYpmvGb7TrMUD
iOnvNBAFIC957saa+YTdXZaasKO0D35MPEkoJuUTkOM9ogncPyCAYksf12jTkNvL0V86wvbyUkQg
9FnN9TyO7SlBDrGZE+ZugZU1fsR0GbAkuWX8FLWTJFMrJKEiKnFvfJnUqCqx9nXsWatQ64fbENXX
TrXb1Wy7ykPrZvWOBKYHW3xlqalvc6VUST9C8sekz13ryVI8tOjfQjFImwyO95wocIkiJH3V8Z2u
xmHpT5oMpArA7ipGD0VBRjvCiM99kj8QU3a681KajbIOj41mNrtJGzjYunm5oC42q+9L4Kj7MPW6
bakCS5TPwjTzNiV2kVVueIAGPPRktpK6j13tXm0rh3dgOedYjN8Z/q7KWXst0zL9mBgDrmid0Aq0
UGEyKZBQaMMJz6RVACYji/gc0I89pmFPDZMuzWMQ1zg0lLZ91432Z7cAoAy1st2P4Q6hCCgBnsD/
qF5G3fTWvHCr2oEYgi/3//0tWW8hwqv6CGWumN1KKNi4VKCjW360d6ybi4pWTBHriX2CmdzNiax3
kqaSF0zLEFXiWb2OeLUewTejsJ7NwndLz9haqOT3U6ahnBA7dB730d6hb4NGjfNmE6QqGSOjTbh4
3K5zE5Froo/tg95i/GRrY8AodhVsD4OfucFVbv9aA7zHBQspdyG5iIskmiUkKaYNwl9z3Dw2zmC8
60NQHbQYZoHdMB7JFRW4kthCavI/ZV6XfBhihcaiAk6wFtVBScjVKu4K4tzEAWOAdrLG/0B4m3iZ
l2b+QIb2XkpdEIf4bYIaSzbNFxIgPE2xni01C58Vtbn2Glph4F+iD7C0Dw5DjjXjJuBXjnLC862g
43dh0BQI64bDUCT9s1wHiiEijbxZ7BXdvJ9awhK20WqH5oNshULJQ/YwkTBieWRxyg5xoI/5Q5KV
JypRczsDkb9HgntB2e8TQyhEy4iGRjDXe777+oyXI/Kd2NqmotQNbUwZTm03244xJkJXr8cRyg4F
ugExd99grUDVnSs5dsYFj6eInallHwhX0NmbXQR6aqgMz+z82n7qyV7hjv8phwtDpGPd7of5Ir+n
6FdgEPaWMFDj2+CyoGbWqaBZvz0a9UAPpo+M8f0xqkGJkTnpkRZk/45B5B/atqj9ZJrDTT3DDc/B
x53gUTEpDT0DOZ+t7yjh+LFpy4ALscXXU5S/pFhEsWP7Il5Veqjsx3kwIFKkhKNlzs+oT2/4cZQ3
jokPI8ZFRJGafv+xahTUqwR85UUtq/DWcj0QNIXpTcv1rSNwvt7fD9k0vWPdMs8phSFZSUlxUYdq
3Oih6ezHhSt0GZTwPrkd5varbnXzAUX5z3xyu4MqyioSezHUNHzHkeX+cDmp7HssmP/RXYe1869+
Cu4LGuuWo6qOpYu0x3+21zujrlqoKMsxjLGC9NF4KgnrWMvhmtFEKt0O41sAncTXRKeuNMB5w43L
T4xclTMCXIJwdXIdjzJIeiqX6jRkeCk9Lf1s8hIDxZz/0AzUWan5cN8HTbteNnabRGuZN/fnoeuL
N0NT9pHmaPkJMecEvZXDnpwtAH8qfduYcx9TR0D/I+kvZRxHN4wbp2F2qu9z0/OT0AxUZAOYynkR
kN2oPbnJYL2JmCA5wAvAQTA0IsWbZXmAutQvO7uF5bPq41gjNon5cMlYU7f0mo7O9Fc3Z8hRq4dY
1g70lPsHNxiOpQYnQEUP/vznWZh5lPd4yKyKKFwoMcGJ6alNa1G8LmzuN/F/g+Q0/R1rUFO0Q7w3
e6JFaDTJ2XrP5vM4x/pzxQz+uCS656th7OxaJHhoMEBHIYLBRlJdk4WrS84wQzfumIRH4RbMdP5S
55g2+PtS1/wsXNU7yH8xKM3kOLjmmxyvh2N4HIC/HG0vize2Wy57lgYPRnUAh9ZTrbPc4yD1LLsl
LDBy9o17Cli7r/IXUsSuBcaAXDsTKtGja2VHLL0ZM5HQQ8R473ah0moYQK3gShkGG880529MfABU
aLDA4e5vkjFRdhKjivdE24DkUXacS6501vAOtBwbG9xBa1MtCAtY6uqpbFP6cfRL4E+pG8O5TKJB
K6sWiHDldar1hD6sYvoyc0b+gpjsB4mzlaRxW1lBNU+JYYjAIxpVtpMlPW8vM+Hz7UCbYHBSe29W
IxHy+cy12ijDDy9bDViDbfDGD3WgMvyD2cBoNXk2cMge5HwyD5WGuUmv4NmhExdY87s9qgU9Awbo
8qFFbI+zgZo9JNH0IHcUIgH1badrXFHJs1oooGKEFBMmaXsqHfsHuJv22WhSHaTbbK2zZPI4NNbB
zhRDBVzw51gPkQpoEEkC06uOHa3QRwebzcrIlXHXR+r0OIt5Jrkl7a7ufKmvA24xHVXPmjYNITfJ
NNg/aThBGSGc8EXt6RWYIdBvnUb+DkCmsla7pdtR2qdXhMRDqx46cyx3Sl9HAr1hnK1KN9+IKUFz
Nn5VRZBeTNwex/sObpgY6YYBglsFf+Yg910IGP3hXl5E4y9ZE8WmAd9+zj4sL3oCjIG4d6qsp1In
VcdRjDenw83v0tK5WWDN5Q+0HmHTMQHEpi9ioc3RZf5UsTTfBwyyyJOFX6MDwh90vUBDCrAzyYPT
PWUb3El7uH9MTS9Hykex3ba4+fHL5s1WJqxNw2BtDBOLHQEB4SUcHPZe5AZSa1tXMLk9q6FPgvr4
dUlye+uIlyzAe6JZvAuSougU0JDcSAVpoUfkISElKOnEkU7ZVxRbLjfQjKcwTINfZT/NovLmfR1F
OO6a+rj0pu0rwWxg9ctQUGGxrupu9mUFNLdN5+udGxzio6RdBngdcO+l0Zp5Zr3JUAb8XLpU3w2S
TTrEEXvctJzkl9i6xWvczuQnzWSWWjh2n+QBVAdTvE4bUpRQxH/If0j2mWgfb6GBVU/Er9/GxSkf
5Dm2SOObUgNPm9R2K3+3LNEKnLz3uPHQxVgiu3iihaZFD4hi9HOMif9+uKdsLZ57mGxuq2JEbNxd
UlTe1iHPx28shUMEbggm1Eb/IAvNJIlZUyd+6HgtWXZmkqy3lBzVMctwOmrWCBTL1lh0Y1q4sFDo
gN4/iW1aIPqmoN2NVZ4f3WEur70FPsNuENdoFfrw1umfgogIXHm1zp3mXUZYRaOa3HqvgEcn6kEd
NdkuB2olVzz5IZzCSOhVevta9RKsn/24cZdQ3RJQOpwyhwBcs+vV7dBUCHWA6eE5R/+sNyM6i9Yb
z63em+eCXdavJg3TKYYDHvRbCdr8q5ztW5lmygv2ovC4hGFwKF31GIqILt3Awc0ZAtm+NkTnLFni
dSZk1dq0TP40sma02vR5H9E2GReO0Zz/PACV7fd5XV9hAFSHYk5edaq8rymcGUMRdOkkDqYyxdQ3
kJpDbKRsmq7cPwcOeb4rj+mhl+0qQwWoMs2cliqbgdukuvWGw78qSJ6/Y1ONXuy44TRXufNjOv7y
zEr50iOXxbNBIt11dCIcmqhNKO4e+LFF1Zz0bqF0LzikrVzDPssNriSykG4pjnPywcXc2XVUb5M0
hM8kjDwDI84uuvJNFihyEFTSfzuVHEHdOG1utQvFxqGfvOoDHJWm+xtKbv5Q0a1NNUcXXJDw4pxH
b3DP1BTT0RvV48wxaOW5+F8zS7sg+7IRbSjlmmDaplKhh6B7MeCIkwc2viscJ8mVnOj8AtCASmbt
Rw83fWN2zqYG2yVjxuyoLE96I0RBNdlpqVXqa3KGASYFxPDm3FVr+g/od+hpbExxc6oLFoAlaouj
IOviaNf/KzxOs9z/rz60uAls2zE1C/2oJzJyfnw+x0XY/p//pf3vKNNKdlzTPQ4t7gJ3ZrGLAYv/
yO3hhV0ZfEJBd76pDDHu8Iy9apbDC56abRSqh70UhLrVaJ28+I3Lr3uA8PJi0tqw6AIFlabfsmBC
gISD5KibUfJQQXcJ3HL8zEh1w47xkxkek4+lNvZ9b0hI+y0DxHOPmIFFrK7SuP+i9x2e1WLptoMJ
OO7e26SL6DsezUbknFJoWadQvmyvRYpAx5C+lIqmppxbPyj0cCtfMl4t1s3i3eSldS/SGmVT2lDZ
6/uFxvltC3F+hi5Bkeb0aMXsaoLu6hKZjpw4xbbZZt4trHRwj6bp3p9F4r3FmOZ1yL00TCEpKpMT
brvZmb613vw7pgkJ2XngL6EqJY5KMIFSIKCXMFLpC/SevQ2t/0vYeS3JiW1b9IuIYLOxr+m9Ka96
IWTx3vP1d0B2H0Xr3Dj90ARkVqukTNhmrTnHFAU1Brj0I3iRx2+k97aYVbNpizPYFj41vNZGr1uG
X3XcniTawOyczrqgML802Pd2I8C804B64HGQVKNXhOekezvWu209GNZjby6jZ6VFeL/VNXlMo4Qu
dpPWd732gnXsVjVFE6vFND81+33K1lumOfrV/1EpGwWgkQp96WMetj3oBX70KpU6eSXLiWJnY9qc
Ti1A3wHS61/aDB5k74JvsGIwkelUXkAngVi3GMEaW9o19/ILNXL7Cw2WbpkaFpw7MZZszckMwxpy
RsuzFnUL72Ls9PI0H2Ayq/h9tc/53iiHoDkPUEi90jbXAeK4K5wQACrTauN/VwaN/y4MWpaEtuPQ
VwLfZJv/fIQS16Kb1ifKwbF9/CCIDCszVb9PJ9LVHidGWCbvepN/tQmeTX3RXmJNG/c4mfSlLvz4
ZKQEfU/OnYJhcB/66PKloZ5sfer3TBWwIc+bXWM6Px8rIMbstaG25b30kP4ME38GF/SSpMfyedZc
KPmEHQzK59JiVaGDNUVSPLx1Wth/K/8+Afb8BmCHVg6muMX8yXlTZaYi1zG2uuo0vzQf5sG64HU9
T6uT7YTe+l8+R/vPjFNCuEyC7wjAs9ivcv7PDxJcHVpcwpmPYdn/JVzwKlLnQ3Uxx4o8JNsemLKF
0xh5xhJ9DDa9LMWJxqZG4/p13uMNPqibEs88teZUuVPbt89lgGqbiKC7HDv3no6N2AHxRvgzvTYf
PL0MpqDcQ0mWz3kUJuoc3H3rguY5Y1tJy6fnrqvz61xbtYbwZZyucgXAUaZbDrujSZhoaPRnXS0B
545Y0a5lcAqX6sz2nze6bpJ/eewSo9xQ78mgYpQh1fWO3LHZ4Q4vtjQcwWcO4TGhm3MZccZi2nCi
T7KOeA8asaYRUj1l4cwH08eFGgahDqYHdWvktStBJsZfWlfPCVcW0VMi3c809n7M115jRa+j7RyK
OooRIBYq3Foq/7aaf60MkT7VNd6KTKlfZzlrWkfRxeIvVZsKYBmYRIuSs1qGnEWatyrns+ldmVjf
7MwvP6aXHz8w/aiuV/oqDGUBmV9DWpY0X0uLMJ40TrO7EWI2s+pur9MluhVtiSuQ8aJ1ExyH7LFv
fpFcwjZpfkwnox/GW0XFKja2Gd9zC1Nmlg4rTXa1Uf66bmCfLZlZeNGHZm2mv7SDUvLpgFpul4GO
iiCoWA3kbb0jSGqP5LBZurYFpiWSR2MEWYWRvASNTEkS+7rbrEQojzBQf46uUa2SLPoFpntvdcr3
lAj4ZewBqjasz7EBEyLTxl6YwoERKddxnnwdgyjkUV0pWs4CptTetIqg00JIXKzYx70TLIPvHmq7
TdrFOD5Nf+oU4qiOULG1g3Pg0VWY0AIIU8EmKCQBqT1/Yu6wStGCbZnpiLRDHRg4wNilq3rr1m22
lk7vFzpbA3GcBKEBfQG91GhlgYmsNznuH77y+LWrneeAxsEugsQYtOSWVSG8tridCv2Ud8GqkHQg
RbGt4b7nnofrE6KRMvL7og6Pe6SuoqZMTw0wvBVxoYsQesu2IHlXZwSC/DycYsej2F9V3hN7a2I/
E3YzEKmGJH9y08Tb4JI5VUVOs9vLtL1h7IVdOierlNB0Jz8lmJGDb7f9oYnS/oAv7MU0NbHAltmy
E4QyPGlYvAbFTJj2YI3BqidM0lCK93lVfRSs/Rhbx1NOnyyPKEkW+o9Rp6g7qp+6uOE6hBsSLNgg
pqfEqpAWDt12qK0fZBZyp4dNvbNR2GCixD1sjc+xE0Kp8JVd2gp9n3mDhooEqQriwuZlzIzDkBas
TEy8wqnyoxTiBi1+ARzPvqpuc8Yle7RC4Hf06k9Fy/MM55k6vgK/wvGGA+y1o6MEEBzLkB2TbLYl
u360dvaOeRcraU93y+5tWvY8t3ZRnWmYPBudth6d5F6lv1REvi5JhEGrfRmHyCTVA88m0nmHbtkS
7n210yetvKynelDjn2y1fO/+I6qb5XUQxzJZKjuRN9ZG2rH2ViFboT72PUDuT9EJwX1ujyriZLV9
DtPu0AXURWQT1WsxzWNU5UK88CwZrbYmK8+p776b5fe6q9+ctLvEovcOvzurYzFmx4o0tkglRtSf
xvjOnlDG+HOz5JK2Sbqqx2TLOwtm3FUvPxMJ6DAGCcaO1iKcSFQrN+Y5q/VlS/CLy1fW83ElSP9D
SILTf0P7zBZ24QOAJ9LmKbOcC2TbJc6QsMFdBIUgIcwsZaywyYYKPnNsCULSua5PlZVv/fynLuHm
hWxvr6q5q+ydF0NaABmZqJu+37cYyWPvY2zwJSPIdZ7hSMTBR9fYuOnZEQJY0pwzaBg7qtYOJTIY
VFpwGNRNUh4EdnFpE5KhKgtzfCMBC6aL+l6U/reUgedqR092hjavaYg7wIHQsSxXnhw79Y5uQyXP
VW+hbXhIGoBSi9TeWI08SdBwvV2uRuSvx7RnPdXpyU+vIQbKcXX/KsaGPcyn7OrihuQIA9Ue3lkH
N7yFP+Gn2Pr1qH0vvXo5AqF4ItZ56duJsfU0pz1E7RfbgJbS2O4LCaTJmmrP+wBzy6syhLJx+9ri
cD7HDZjdwraOPH3qPvDVYltOzY1hzJgkVKIygHjuXM0Ij41A1zEyjAx5Fe97UznW6SR6RY1no5rb
oBXNzuagXyFcufcihZkefc+2zqAUa6cWXy19QAqph/0ipiOzaeIbkb97Iif0fSyTr5HzXrs4fG29
/u47I3KsNnYeIagAMLa1zTwcgQshI/uIzjLf2TkSbq/od6YZ+SfVtT7mMhP1VHwpNjQUSQv1YBpt
uhsjh+WbnunrsNPSpyTLscaMlUpJUThLs/Hoaks9WmZGJy8wNOgGZ5a8SJLDEDCQyDS/Nr/rNUq2
ot9HQE4nw5de6U6Kw8LIMVOCQeYteIXzcx1XAaqvoOreKxV8vlWI7SytePyvMJ2bnRAFwFLPYGbI
clxpsIacyvF3WMvJ/530F3qOl5luprvT8ZGaeW4B6MHdpalIOFhFqec8Azo0d9fqShk2TmLj+cf0
u+Irk7RPvOo64ORdst8aN5j1q6tCjODOdUEYp52LyMDsPVw3McypPthBC6zPcw2N5iHbwOkyi0B5
g6MBoWOY6K663D2WGQQ2Dav7o5bxv5eb82ryt9LUmoK1sXqrlk53xNYd84/OSJg4nmEJ4Gtkn1Ce
ntrEfIs2Dyl8jkRgBpil1SCESmq2QKnnS2XElqkYfs/cKnMemRcnsMp7QSdhn2sjzXqdpcCmbGgE
tv24TaY2latYx4aMpc3gqeor4X8rLLJYcyP5KywVk5nSxU+ZyW7VB/Av4Xfhxff64YeqeUiuJj+P
6XkHbc+YgDZuqqrNh7AzYUCBAU3ChgyOxiKFGaLhxWm6gVg/l+C8TFXPzJjlYciG6KyaOCZ68Diw
pGs0MCPQEaFOgXoNrUBE3GWLEPR7kHbOLxF1t0Hjmcno3S4CKP9vdEQDBI95d9fpWG5kWLVnycp0
Z0V18C/K/7ny8M/vB0YD+ylp0banRvGnMSTr4ZNkItzCRUV1NzEHHDY7m1iF2/j4qEOVPkkqJxsu
mcsIS74jI5hLmnMfGvCrXEaylRtZR1+CSQ6p41A/uHoQs9CBEFxxAx8twX0Wcjvf0SnUe3fIF52a
6zgYx+ydZ7paqait9zDd8ve87j87KkBXA2IgTNiGBwFb75NT4GGMUq/ez5fzYagLojKSlip9TLKn
4Yj17/luiArvvM3s7mjXEYKfOp6UtgWkX2qF5Fw28VOnVMnWsgpt6/WzD7x6I6cuXSialVyLYMw3
lF+Q6tN3eNdi2HuNnlWXue8zq74Lqd7KFNrEb2V4KIEvpRhotmnlmDeT/fpvERoCks8AIduuY9oW
m4q6TxWJ8SkqgHz1YXqZxcrob7466Cpc3zM+1G8sFvSvTklimDYqPb1cq39ycuVf9thCnb7tf94N
BLTzsFKjIrbZ/PNusEBJDCxViq2vw1+fXXy9pN/GKvdz3vWEpTsZmaExPvIWi1pVF24HcX5+BJuJ
pFPaY7fRJurIXMohraDbGebYn41JhFzBtCKlCBdYb/sjAla/fsoygIv9dAZiZyQhQ5AyUoOzsfzS
unSBD0MLmygip/IKC35Yz4V/WXyHJPgxD8WK7p7dsQVFEYAOmivlOsjtFSUkSNoT+WM+OE7WgS9D
QK4Cjn4ovqQ08m2VN8OKHAS2gKMhL3C5MWvmin6n7nzp5pRSo6cWqnhg5EfHOdsmPIyxZjEx9s6w
yS00Kel0IK4EwMzXsChgS1Q5leOCWu0sNeiDhqb7NHDjQJpyAkxvo1aNvzZELAhl6pnYtGHFhE7x
SiKVXBqsA6p515eR3UYRVwNh3usk1rvL0SYrHigPfE2cFTTtO11cHPz8lK6eQ1pSL15iRKuCQfLi
hqV1GJMgXIV6MCy0MQtWIP4RaDBv33HNJP9SZrD+rHgaJveRqaqGCQVbY3j5Z5WhLstKKqqabXt8
Mru8yOqnIbbQJam+tZkvq1gzdqal5F+cQmv2VcMeD7pccy2zLEZBpDmbqIt+yLLw1/PoT8sNaq5A
L6dmh7SKWDQpfXWvBhgzzgA7YIyj9GwqE/mxsfxvo9OuiyouPqzR9ODy+Gfflgawb8YU3620Ow88
Fe7pjMn9bpYZ4HVVrb6G/U+GdvPz0cfSxtR8sYZkMdMBGr0kr6WpT16cdC+i1ysWyV2/J0xDf/fj
/qKaWPiVDOKBHNyvdBPpK1I+24QgBbY+HXOc8376MO1DISLBKVW3uVotgRqb64e4QlHp2U+XqLqL
40Bq06qjYheojn2v6uT+u89gN0qzyXLqUvNrTaAq//JN2v8cE2yTb1LTmMSFxSxhONafM4TfS9Ul
4Wn7aAtktjcupD+l2qqjcsgaEnKzxK7OXt5TuIw6Vhl28PdZ1uGdfP39/u+z+Se93niatz1tD+BE
AR0gGgKn8ibmcUapAU0QXcvcVotd8SHgiK+gdJanyguOwouCb7kOc0Jx2/4iwlY5Z5nVLzWA5UDw
VRwkureRmuefRB5mpz5sbG4lBYBFIpPVvAObDU6CXtoWxTMqDENSg52LyUkcLhVBwFndNpixWPX2
KYyMFBTGORa6vVep0Ozs1C1vqQOCmEDr7gyV4mNuykRR2C6bsYh3IOzV9WMA8EfUv/PbWZLsqS95
VyUUJMRpmblTcpBbo5GLO1if9NihTl9Xkxlcx4heIhpTKNy8KjpcyQycx7+s0/4sr7JOc3hSBS0a
SzfFn44g0bLzgqqcHky3y9jDG8FLryNYlnV105oYyA/+OPS3WS+s41+h175/jo0m2bs4ANPYK9aP
XMkGFRzN/QEa26xjT/x8WMcjdLaKLHMB9OE011qpA/EjftRu0Hvi2mZY3pa1YCYtKe/PTdD5sp4u
fQrxS1UxSP2ZUHE+peen+cwTSfA0F/mF8G8otOOHuMyGuHpTp1BcnIvr3oWeyHqxZWeO6eMEf4OM
XTPj9+BDonmJ0Sseqx9oQJ3n2KIInBQJUQvd1FJm3bSqddrMPq3kxYx/MdNQ4Z83dP/ytBl/Kols
S7IgE5MHE20MyRL/HDdNA06thFlKflnlL1o9oZaM90jXDqjQ8YCiLjk3qhZ9zSE4ceUWL7ZlJSSA
FD0qiZSoYDcke7FYyT63CVQATpNgrMU2mtvnIXSSK8/yal7iQs7+TOPE3z1MGEKJ92ZuUlPS6A/v
BzY9NY/jR5d4aDObNttYmtF/Tq9T/pILJmK5q0v350wTcmnVgkPxf81D2H+uFDeylmbaVQeSwOzj
2IIynhdD86Et6o0guPpfDG6Yb/7rfnZsaVu2ykrGUE3rTx1xBVa37dOAju7czIwYIxcuzJ973Sb1
YZI8bfQKWVmfxnLrJUl0k6b1I5lkNeBw4406Yl+dL5MYOaZeRxfWDioSXw0Z7wTp6ayQEu8IdDVX
+28JGpfDPJvmwuq2CXEBy4yK90oDLrGiEeWfTNydj3WjCO49XJ1zZJvpfZz6cVNFWW+c5Jl4rIoo
tIXJp7KfHXB162PHqB52OCGRw8oo0A6V7Fg5Sr+e2pYGxchMW0XgSHawn4JV4GnNSa2TcOWopQkn
tc92nhGyTMja1kS2k2c7OKgRYGp6IKmV+XuGumw5K/1zNSmeu2gVt/HfgbMhiNelDPvkJZI4BZAv
6+tqMjNrrHCPfgxk1LJ9MgdFAjxlto8Flf7VVvUPvJnarpvuQ0GxOK/T4amFhSXkCANOdGCCm9S7
0SgMV9xV8YffjW8Ml+aTq/gforDL03xwqYw/zhTNrdYPbQqyVh3WTdgtbcXq1lahk7eZKi4JiUBg
ZgngCNZj4XgBtZSSUiuJVr/cVKS3tABa26BX2A8TuggrWLk2RUBdxJbZubW6Yl9p8XlU6uzsKqji
EI0qEIQL+j/p2JqsI4OiPWnaxyOVPKgVnGGNCmq6pQADPRXLuu437qHJo/t89ftgSsrvo5AFtXQq
cmEjnEUsBcCoWkePo4zjJe7sswCc8zQao3zShHKYg8MrbZvVRn3t6ppuIHu2nWaUzjWXmnNNwSlc
bXkYTAgrj71bGyI/jwf5xAwV3yUk02c9rLcasIJ3JzGmRGYA2Jrd8jzjf9AvkUVOTZWLnqwx7J1m
msIIEwaTIg6+aq3OGmK2O+pV4e5YBIbVPpNYUaGpK8c9xH1PKcBGywB2HYWtW+qaqzTVT1SD01uS
W8mL0X9vkJ8gXJtyfW1Yn1u1yuuLlhafINO011QfH1ezAmR+L9ZfBXOM4ry0imv+MEMNDUNqf6BT
1VeJBU2ishJxCYS7mZsU6VTGtVzPQvzZPLhEg6OqG6RZEnUIRQi3xIg6X/aB/GBnbzyBBzqDfLRe
+VqqXVyo8VbQoYZnZywDqqURv9k1mp9W3EavIZuCjWULzBwDinCnpdqUgjRd6XYsP23T4hmp4cXH
eJMGEbK81DdKCghIDkO3ayZZ2XyoJZqwCIHacpxkZU3P6lWME+Yv9Ik3/q2GncWxiZ1UjCOLDDoM
KKx3mEmSYFxcAjqpymcTT/WDIFZkB+SzsB2BKd1IFXFXqkEQgIxiWIX5lLmBt/hqsaAYmvDmpUP5
TSjdKp0crFVavRQitt9drKxDNhlHrTI51K2ZIdIjI4gNPIWZaeegmkN1ezTb6dkPHk+FMOovWdXJ
4hucZCv2+m089sWZJUtPQCNnzvQa/UCLCBGwdiql4WnrXZx//7DShtEWgsfvn//9A4aZfXss1fpm
pSTIaFjwF9c6IUi0cuy3LCqLL2U9oQVS39q1DdrlmhL0gebyFq9d8l0P0WQ7tq3cPLL3DjXg5nXt
F8pJg3yz6HGVLlXmgYvbsQqNvRqJwrQMi4N0p41A9uHXlbuM3EEvMtyfgxUsm7KOv/MzNkVzgCaE
erfbefBBePJjyKoEV9XCcsf6p6Z+a9wx+uH6RK/EkrjMgXkexJN714sq/JJU7/FUZZGsfICvZ/EO
wPTBaHMwvzMmhWohEimS1efPvw4VJJZu3O9yXftula3c/56gilCsXDWhV9Qr6lWLsnBfFlW1C9VC
3JyAfxdSYeYmSRifnJoJYRnfcRgPeyJ+4N0VRjOc8Dwu3KQwzsxHixkyhoBg7dFT6ftSkh8NzDDs
deOWIei+oGHfzO7iuWluWIVyjupKIOuBgkli5PwH6LoGH3RIKm2faOZ7rEXrxxdqDxhOQhfncay0
R6dusOdr1DgXadCinQjM/OADpVjNoc4AWcBedrp2ijAsvcVgveJGhs+p7jx5JDCuApGq9/ksTUb1
PmD/UuJGO5TRmKNGzL3hiJwcCsR8nSRpuLaMvHz86b96KsQfLrKW5WM77jvgI1waiSAn2uGzbZ0T
FBpBhRCbg0qgx0Fa4ocXd8ChnWJ45t4pfzoG/phwiMvLY7rqcAawKgiyPfx7NqGTqTrqigGLhP4X
T2VMFJZjI+k5bJ+fa/LTNj269aOiDGwrRUxDQ8s+7SIO7jDLz62pZ08EavVP8SiPgW92r0qK+XTT
gflmjCSmY0JRWXyXJ/ivDnCWQn+vB7kq8bcCxpgQCCmeln3eld9KVfdPukeDztUlSQCjjv6Ggv7C
TcH5a20AwT5Wy5Ul4+jQT8XVgpL1mBNsouhJ/tLFyXugxTUohewdIVD1VZc7tOi/Iu5WUh9LsTP9
utmSZf06lhTkimJwqMtGyV6BanoRKr1G0A3BR52b64Fl44s3KsPVCfyJ6BB8EM6qbMbe6qk1cglc
Zc8GGE/JmABkg9bmT24gWoDb3AjaD9/RlfWQac3Br3JEsGP4y4A0Y1sRAxUKi2uTB+VV9gnSDM1u
MMaX/a7II3dn05M5Pgg3sSQpsbL1tRPq6kJa5cTvEykl0hyVWaKSBtSrxPTUZp0/h3AM9Rz0mam6
h1rTHlrOsgBTOdqUF+aR/aGadEx2NKytV9ZgiteksfqziImfy33yKHUTF+usVNGHVFvkRtsC3xDr
0XN+kQFu0esMsh1QU3z0uoOSPp5qO8GIG9tqrYMn4TUmAghoOWjZW8+n3Aewi2cRkqSQtYirur3Z
yPx3Qda5+Ggb62r2vQPVXneXQaYlrIGShadl6kchynpnqkWzKetM2XnCp3ilNsOWVoe7mjdq82Xo
wCmZzaY2PZmpdEqYggk3GwhWqZdEySW6cm70kRB0+updJr+rw2Df81ALzqnpdWD3GPuSSL9hblCP
uYxKhLXosQ6P5wfygbl1QRu8BgFNqsTJvwCxGLZK6Y6o1XL1ZoVewm6upNqkhiRw2dSL1Mm2Pb9W
7SZJ/oMSh1XM3FlBP5m0TOesEBC2Cif8HOMRBE4FSmpa12TNpOxmi8RVJ7ZdeQhrlO21bJKXMiry
p6BVH1cKnv3HX9IEgz2v56mO4efGeQBniLozaRjhoR7w2qIlWA6ibq4qQqmDlZnOxrA1dJEZ/zyb
XF5qoWb8lVGY5vKUEhT0yjUvKUE5Bf4d1I32WhRdekqRtx5GOvGUE5ItbA3zPJ8RifbXWShkuyxT
WtU5Wc5xrgwX/m/ttY6TL14rlaPXyx2AE4qLiec+99XoLjN7dJ7n1yjPFGsgWNjG1Jbk2XYmW3kN
6TFel5V3Di1E+XD4CAM6tD1JCSszLIKLp22kVMxPpURrMSJRgGmkJq90xK4A+8avJiXHpe7Q0/Tb
vmCqnxaYQVJSImgC4O6eq7yxE132RFO+lMxaT02qwuziZVMd2pNL8XDR1kG10SrB7BqhDWH0j29D
MURHIDAEvHZ294W2IfEpzPl//IQu+YfRhfLVNvkMgNUXQyC+gU42yH0Q1nk+1C4++vkN0zAWnekk
n/hN1XVp4g5vGvozOH3rBZljp4cOXCeQfB24Y8WaPXLPkNGPTJ/VE0JAqGl+iTNQ4dELDN/cznfZ
fL/xz8hIJcBrGNLyxodY7bHI5dchgO+I78H9iKvyChX3a9/r/bNQgoY/JxcvxJoNazGO6bliEDw0
MWbuzn0jdGvu+rV1jqRH2Ne+cM9FQq1mUKIXschmJFUX4MKYpMhH3+kK/p640wsnVmAxWMuClBqb
HjrlrsdaVCpjv1GNnkrs5E9/0DGV7i2xAHi2fNUY2kwNBWBSr2kyy1taVfU6mM686bX5bH7NK8fu
6hGGMyRTBORUg54L0QBgo/382ryw8THkrqXmTpExUFcVUn9vTlt4sCwqnJBKrSJCQ/4kgJQCV7+h
LiKVwqg1JLI0CmulW4YRu6EAWOKqkkZ46HX7ifbX+Ma6Op3koupBlp24Gn2NVlgvre/pS92Q5pAQ
bLOf7UN1gkvDVaFhzDJWL6TAC0TMonmOImdEKJZ5G3o3Lj3YIFzWvmptKKAgQXAQcZ7Ete7RTdpe
1p3c6WCFdBgWYQ2Dwg+JcbCiAIxM7j6x77XvZeJcHhjJcGTEUUW8tIq+WptdI75gEX+KNMd88rrE
pG/LgJ63nviipDybrdWUZwDb5GRFAESUUipv5/mIKia7yVi8dGrkvVddox8GeNzLPLbMbedAiLRj
fxuy6fwlXGVTlZnxa+Qknl6Z3opsz4TkOnanMGDO9E0WCIXbiVuhEMiZCdv/lqRkMinPEvDv3XQb
+wljwDHCmfaRlXFMZMRorMJUCdBrjKSUWEiMHb0DNaJqA/ovFJNjk2YvjoAvBUKZvNIpnF4Tulir
ym3Ig+BkK0IiwexeRxrcbLrEpkbdfa5Yc57ns9+HsrHTfdzSgwyS/WPpBiQheTM062rBD/tZ6SiG
CWX7SgGqIpb1allutNayJABlnWRnnzDglaojJ8qz/CB09hDoqvvFgxycu/4u76koWLhKP+lXL7Nc
hD9apwbYHnXpU6j7+s5iobcdE6RcSs6mKXXtD+Q18a6YesrIxM2j5o8vzgDFZG6FzAfiRKzlmJfR
1uUOvCiqv/lDX0zsIqOmW3RUHpspb9q90kEXR9fuKbpM6DIfcwc3a5Feuo4VGyubCfyim/eanZEe
GMWXatoZUbi2duwxjeeAfILJ8IPsv3oTrqEjwmkoQU1r3AJn8+/XRRj/7GLzBRQBje1xVlpqJATE
YY5yofiZ9rTRksTVt41mEQDzd8vNDlSCW50CXa5D5qyI3tMkyRGfAZzF2wKFljLKRpnMb86M26ll
+7N2EkzSFlQwRX8LWkfelHT469DTf04wD9K21h8ve51RLMDk1cg/6oYSPkJeNO36mrJ1tqY/F2fL
mijbrB+eqBD5z6Hhohqc3oQW1aw8PIxLfSYVe2oLCbInOdbSEvyjVijOrrmrJ406U1B07pNu005X
ZEu5+9wf32YPzlxPpRvln4nk++3KmV82VbybUeZtsXugXE0mxGaKUXhbiPHW+5J4XwXaSuWSSF4b
YbFual09mUELewg1FftFDZFG6x7z6TCfzQfp+dlRoBh3n7E5mT+GFCabpcfOEwsxuY0KqH2PvTkr
Jm1tUIhcKmrlfiIV3Wqd7/4MnOICrrDdujHrtBlXRzZzuWT3Nm6SqXTAcv1qxray6xUMnwaN2T0K
0e7aoVNZFdng3n3V2bKLcK7zAQICjGtLNuC+mr9eK828Pj7WvOOg/PB9wnDCXDKY2qBOajbM82Wt
I5LSoDekva+c+smBGFfNuMuVxq337FL5rZ54iZzE+dan8nHS/n0yveUb7EPI0fz8/3/OJ7Dti6jR
majhZTbpjaVxB0TdvOtFU65J1qpOSqw6p6pB9ZOZSfohmvjS+TxUOgzBa1sr/QrQT3ZIVL39iONd
PD11gq7rLklIxlPMla832XuYtPmqrsx6Xzd5DhMy+ZIrjkHNTC3XNI3zbae/aUkk34MuME46wbMw
m7gMWdYtvEZlae2UpxaR8dEUz8l0wf5mOuAJ6lIv6u8eN+dT1qx6vwvIsNCI7zaq8j4fGi33Dm5N
ENRswx/Gxj6ih6ezFVgstxC9PLdWXyxmzG6u71obwKNe2be5i5+2LWYSzbux8BpWLTu+o6tU3qUe
SRSqmk5/gty0Nc0SvpcFMK/w+vIY9Ul17/OOjTCpMwsrauUXh5QnJNH+t77V6xWeh/TkNAWe2Mim
Yocwk2oYi7Naio0fAMTGkaYQ3eG9zAbG0rJ/SYjqG7sj2kWobnwcBzIj6cfhnjYy9ZAOPkGPKKP2
veokT5jWMlZ2V6oTzvqPM59cocdr4XxGyXMFnLPa8bAd5/tPJ1diH2gkdc6XAih4PaSfZuHkX/kV
W3+q9oChvQbwTZnbzF3axJKoW8PbhbTg37sS6hDLTuc81iJ7J/EIKoj0XtLmOcPa8pA/jH1swEUE
vebZaE8EgVN5dw4H9pXwxDA6zzBVCABI8nz94Jq9ckBCR7dV97Zq7U8x6VzJrB5WSeqEuJPLbJ85
AK4f3bbf16EBFURXyHwU43PdBsVt/o58QUrNY2tb4beZPNieaXQ/p5MqMPr5pPMs94T/F4wSGa/H
MkmZs6az+TCODuWAfBJV8zoYuj29hOo8T2MRkVnYU6S9ChDSPyVDEMP9VklGAqcMwa9qfrpVtGBE
qr4n4dQOV3Pr3g6estUNJgaZg6ns0kouh0j1tl0r1E0s9V+jqsrPqrd+4TH86yRIJXdiefPGLFn5
GX2dufhrpj87o3bfWiI8T7VHCsr8Mvk/clGm1o/ejjHkTq7iB5N7PrX7q+eom9wtWIaS0gr2Wo0w
PNSM2L6ityuY/x6ekoptvYvOZFbpxP+5dNEM34fGXc9lP2Owx2M6qussEKQZJ42E5daMEM/Iapyx
U8QFVc/zla9qr1HqMMLpXtzfu1ZLn93cIQ0vFf1NzSW5c1T313rgTnpw9+hMh/ms1lvumlAM3T6e
q2y20/6CW3ofbTs4Pfh72jaS3mr2bQX4B5d6FHg3K4UzOVvoA8Rdy66FSl9bksCWuR6kBKhzSsMV
+3xQhuWgOfbZAU4KANKnNjq13bUEXECS43vywH9N85JC03KVUdFdaiDkH3/B+Q0H60HhslCb9C2z
yKXLiW82UdKsfRSe6jaUJjQhf2h+YkLJSM9qL5aqWVs90sXx92E0aonANZ+I2O1oL2cuANutvwgB
86XQ9HDnOvGlpP0LiTVt4XNjtfltutHq5jXN2Xk+PjKIGO0iIPJ3TQ0eFxyiACJXyAxyJFFQgTZx
zOJSPqdkiKyTElNBU2F3TGXz3Nj1+JVN15R+JCSpsU51UQhzWwZtjfq/LSatafQNm3v49H+EndeW
3Mi1bb8IY8Cb1/S+sgzL8AWDRoS3Af/1dyJQp6mmdFsPSgHIIpuVCYTZe625pgBObDHZ47pzaUXR
u+tJ5mCGNMv4jN3fPY/zWThPpI0ROKcstB+1CHTsKDFQlU6EfFPE8MqRWm61uEGP0iSe2JXvy42j
pYQ9y2pkTHbrtq6QlRKAIh7lNaFpybZQ0RrJZkRNjaFRavPYDEl3bvWmO4v5RR7Ja4Ojcy1yqT0T
JUDO6ENb++ZJ9iyGuVMxeSGSBEUXB9m44BNktWhCe2gnPkxWNe2CaNLcsrky4ezlGl1NuhIePGGf
v5fs8kiu5T3HS87ZIM66bx+JBxTXZZJBsryHE9wCoP6hlv7PKXYdRjTtbRnGmqmxvxvABoPJ8H60
vd2sjDYyXqg+jNsmmdID2NyjN/nsYFq72Gpqvh1Ds37xbTs9kD3iobO2rRerNt7lk0LL95spRiAu
SN0vbTWvphTVWEdjSSWlVmMyvUgxCiOI6LEGn8fz/WePfs8Xvy3b/eD52iFKqQJrGLhWvt4mX1Fo
7caEHc4cVdFk2EOEVQ33UqVaR36ssVWIHfiYf0Idp5+5k6RPfExANICEnxC0iC8GjAEjTIwtIQrk
GbJ+03a5hkggCvrnsggQRsF2eLeZVb0wm74WKglMPPzHFqntbmSX/WQ4Ee7Z2OofPovatKlXSLMO
8l8VJhl2j6EZyRaqCAOfi+MEVmyVwiuPkZXiLKrp94fiowoQd1R0J052RZk8ppcMNC4ZKuX7VPX/
6kQavo6RV29FDbaznWbKZdpER7k3jwedIJxRHddpOpJ0I23nZoL+11SRrFcVgD8Jm9Ixu5yrrCp3
BqLJxX2tKkQ40qxj45qM3RsI4YFymwQghbMXGuOlt3YD61VRfGzaLO5emFq/CQVjRNqq79a8qhcE
WChhJzAduMSaltQ/ysz7BnjB/hlHzb4F+fvWg3eVXCIsW8NxKh1jNXmpfTBY4i4rdDEv0xHw7yzd
948pVG9CKOt+341++skyqHBJaFb/KP+zEriEW40HQ1OTfWX29UvU2qDD9YfW8UhvU1IEFSNG1rJA
e6IE6S1N8Z2XFqlhYi7bEcOQXOXpWGXRua0ixFJGFWwtXwVqQIIeYvOh/Aj1It43gaFv+gypoAQ0
2+nlcxEeJvXV0grvocJt+ZBHRbU3clKYTbPXMEdgEkfn7nMXIQddVxXxZo6gaEAO7g4DPcEOBUs9
o6YwOQdyeDHm+eVvHkxA50XgfY0jV/82H4i2WQ7U3orfCYU/2Umx02cIztRm2dN8JqX+MVAk0EPh
3WfqXolKBAfJl5TLWXkN8U65w5+2lV903xT+PdLDtQvOcL/sESiJO7eie7Gn0blp83gqNyG+JupD
MsDRQ/iuPaQ9Sbn/MtES703QrgUGvK7eZjaB0raWPwZTUCAv9pwrrRXnSpr555FWEFAQu662bmYJ
Zx1oxmFxiVrtrvIsBnlN8ba1ITSMFGnyJK/1pDeSSt3qx8Acozt1l6fM6Oz1wj1xyonYY9wKiPaH
bQJO+KH3wmRH/mO3HNXzUeKbTJhNZ74O9XDL6Fh/YWhrD2M5xlAdEjahilMQFU+UDlHzczB2+WZb
pYOILifSepZYZwQC7qm0VFvdhJXoj0qwVq3cvdHfWBFBa9x1vI13eRRPylOYT/SH5uvGZBYHZ8j0
6rs6Iq+36VGwJ32STX6ALWdBqvRWVRSDeiotfwk9s4pGudYaiheJjGDN6a1TFiAQCC0qoilmsMJE
olcg9Od//Y8crRM8d83a1az01lXaDpvF1ZAyefDn23MQw37x6SWBfQWgRLAzqoW35TsgW93c/646
MFI7m3FsirWnvsQT6YZxmFPy0pSOVQdoQIQBdIvmYmSckJ0dpnFOwjtHRdbmdwBSB3g600oKEmhr
jHujNNOZZmvY+66FGyjHnJSeRePBblDH/CiLBLI20DgRGgVLOyadN+1Fm7Kcmu8Z0zStkxYrP5wZ
Ou0qK1Fb9U+W98qqVEk9A7FDRgey42dDozmEM8s5ULO0nkfL8FfLL0opheZKPu11NXOJN5scF1O7
omBL8Ub2XkXzYoxkD8/DCJiWzXJnfHIqTANhMc2SZbPpZ0a5Q3AdUY0ejLc8rHLQN1SXl4wIwo3W
/mx/lUAMw3T7w+djrvHXqAwbV5LOHIxNVAET2956boR8B2ncni3poRYRYVSsVpyNyBUStqPqzUt6
leAsfB2yEywwTIMYwfr4u2QiHC24kP5AnZRVc50Kd7cUm7wQcXUdWkcJQyFErD4OSrFFL/deUey7
l4kyPgXCvxWq6K6MvAF7l1nXwqMFQdNP8W8jcLFhsm2ZX4HZx/m4B4SbraWPQbfoFaFm0qgXE6hX
xIPxII96JR2POiz1Ve4RL212+hd1TPQru6NfNEujy/J5ieqFolN3AOJsPI6YUeaunfVz64rm1/K5
qcXHpLX2TzPr2A6oPWUMSjIkiPRb2/QAmMydJ3Yj2WFwOlal8ykBC7ulha62DGCzq0V+tRaL3LXW
6uIyFGRhLVLlHu4SyOeWRYrwoAyJ6VdSqeXVtPP60rP3XxctcYCMOm/e4DibBNflBhwBjmxTdU58
pg2pGdXwAGV5G1aNfls6hnaOAJYN0SUMQo1+ewWoqlOGc1x+j33rKfeN7o1QS6ovQdF+UOSYa55U
r1p6i9TFrco7LblnftTXJzQje9ztg7XKeC6X9tLg6+tYVMUBdr64yKOgHMUlnK9N8zVwD//3buL5
66Xjok02irb5d/ISbVd0Ma3SEfMA9rDy0IL2vfW0LDEIVw7zFJYEXyj2R2oML2Y+qL9076Up4b+k
DPXrRqF52urpm5EFjD/yGQiDAXbXfBPh+ugwatjsG3zXuLnq6O9DAjngz+TmzSoy80LNcg1dAnFJ
lQqGFLl3OOVxKBYwTPnXEbQz9dj6YHrLJxl5NoX28BJoT1I7KYZGnsh33K7X8SkW1UHJ82xvGpwa
aSkeJAQxJKoHqeIsF7LMPnm0UyUnBLwatmaltq9VpyRbSwuNfdyG3WukEqcTOh7t1PndxsPmUgaT
uE553r7GZnMb0tAlZ722kBKC3LTo+K9jEm+vSuoOj42f/IKfZr0u3jgl1HZao7PXwxy+VfvMey2r
9iVPR/uC8h+BZbpzIUzAP04h/XTEv7GH6kGR0iRssHyyxHqCp7lNnaZ6kGeiV/tDEbh7fci+/xaS
KD6NiwiHZjoXmVC+okBR9ZKKZfSGp0+8wQslHkizolvtl/WJlLkePRXy+7iD2A3wl4ANw/1eRrg5
h97/V5h4+wHSmswpzLSEbteUVRfSaAm4CsyfhW8VW4JGkHBLElrC7ksxKmNbxpN2NMvs5++EQ0jW
3xb9SjQWaPKw8Wk7Je2iTWCz/JN5MfLFbRBMQ1Ui/G3wwcfVkX7XLW33mRGTTQ9ElgM3q+wvrBdw
KA8tkX4kgtSdf5PjZYQnYGP5rbo2Ml8/41KJV5JQLI1NqaCoPVERa5OZqzkMysbr2STIOBu/TcaT
Q9tw1XgVKk6xGRUE0rbfTWtXJwogqRPk3Rjmx6OZITRubYYLnQCX5YZfbmxti+hfI3TPJpacHRFZ
CKS2rpq8Ga6Ng3Y10uPoi4nuHX1nKH6ikFi5eRBceqVysA+DLOySjAbNPN+IRLlXUdM9ek1PXmYT
wrB1WE7E8KQ30uFTjc5DltXJi7yeztczZSScNdCcbepFEyv/LjxaWmO+GGXxLPoh+l7UAeHzpnNu
ACPLTmjkF/RQC23pi2a58jzITfWyCSp4cC4a/uOzyPNX6f39/ZJ2zXj+fSqPRvCNkHfQSebYszYN
oWI/RLcqQpTEYzmhilyq7nave+sO5geJNBaLtdyL1hHqSGbGgkKozi09j/DLMD9Y665HLCoHVznM
9s+ONXVMhSFp5Tjqdp3qU8iYn/1ZOnmg0pSvQlBPhxQPC+0DIl21HK+UbuvddUlS/OtUvqvH4IDk
u/qIpVfvQvq7WkOVIwreWh/fal2ahGr6XfAW4SrFaA2fQr7bpXm5VcBaSjU11iTt0FStFNsGJglA
I/8UL+DRbayLVVjigcCpX5OBYKaNia6mgI2EYF6R/y5zWEwWKwMs7sGtbGtHEchbIztRH2eioSyv
ybOeM0k1lGeU8w4ejQuN7FgZqsK/JzxWMyOTACPjjF063cgJwbSorwbK8Cyv02pLN2WhOmfdGnVq
WHn1yO7/AZZe+RaJYTz14aiurfl09oyRhyo2ZmOjdcp10CH9nD018g+eDL+58QTR2whwg3aaH+xT
z1s5c5kbpS9s2YaRpKqK+u6asHqH1ISyVSu13Wx7DKmMCiypEiMh+q1qSeFGmNNvsFGYlzJ/BlTY
HeEZAWvGkf6cjW0Oh91wecz9l6gc/QvjW/isxZa6No38yTS9EOBaWJ/kUeCviPsYHwD30WiexTQk
+yHXZwS8aTDHHpqyaVcpv9gL/NCzzIkeGvdDFGl8L/XMRUUFJY3781yGWQObyakvhgZQIond4i2q
BpcsdxZtssuhFF22DrKOLqaO8SAH+LF3Q4PfDrnBSqM1vZJ7NaTHHV20iha3ycwiS5UtmM0ju1uf
LwQTMgHe/lmeyhffs1fOa0Jt3LKuyV9PidWLdFcTJLhi3/ytKBW8+ElpnryCiUVpBrzZ0rXtJ256
k96phGwRnkyUixmLY8uLrmrUYCQ3fwAZZxMrumhVR6Lc4GV/l9mubPS/YTGyPu1On0uYmoKhP7G5
kdJ/06nyg5KAKUta68c/O3H+i3OBVEtQsrP5w2ILNDtE/o0VhsJKoW5HbUXkz5ESFfvfLeJIzNOQ
E99lad1UGjhBaIehkdQUYdjQyr6B7CD80UswAA3vYifAJVcD+WB89Gmv9SI8pHXxq5xTnKTaTF5f
dGdDfKlp3pzKqeA5n6bgLAYWch3F+FufsKrOkpei5u7KnBRLqhGhfBsLd1s6DM5t1uERjuBsWLHH
vnB+twF+oAzWSVrPK30aTmyzoJjzOLgA7Gm7ksuFGjGCFDagOgSzXYzARWkblF27psMAVMRjcK/1
iBWuUcy5KM3OEa7YL3ZrxL63xekDswgdvs+SsbIKe0Vxcjb4afWjE3T9/p+/scUc9ds2C0JJ81SK
U5hzbNfCRv2HyV2vy9FWS5GeGxKasZQQnOW6jb1JoHSui8AJPw2gkk/F/XsQIE1e60b9KOFsUrIZ
yRBkPr72Xr8h8Lt77tTmOZ8c5WBZdgUkhqp06/ZoNfsw/rCEtWnjLn8dSu0qS3eVUfzUwifZ5yBR
E/YzUo6zR1fsTJOZ2NyMtiIuBv8505FWl6UOyFZ4EPuS9gQBGvVVoBbjITCVl2YAFEHM7LfQKgHj
0ct4MWJ12jlKnG0ydsewN5DelgIqoz232sE1jJvA8X70E7sTI+2m50ElprwQUFz6bIPWqnpTnJlb
njnJNWxN420qjmFVObc06gT+dzS9c100reJ4nXQun0+XPyaDowI9b+1NP9tjet9wb8Z0FdjEMHpQ
mqKD4F2BO++J2t7rgVddJTq2TqtvSt+SdjNz0csJFZ6H+BrIcFitbbSB1zbAND50rsCXgRZ+jIC9
yV0sOprSYYZJVWBBMbgmSlgossKL3Na7bZA8OO0XZzDEbdmAUCxrromo84dhjM5yGebSUnjKrO4o
s5XHSmSsLQfzKU2L7bJT/B+3n/mn19ZjzrZtD72cQaqpp/5B9DIQLegGqpmTNsqagzE+jW2yoKYJ
u8R9beVnHzEwOTD6+Bo3ljhUSbbxMRl9BGX0ESTiYxiL4Pt8EJRNtq1Tvd5Ib2TewIRRMnKqssGY
owaA20sWRdGbA7yM6knxM3Ee6Ok+6BrNEDQRyrarCMczchhGausFT+gtykOlqdOhaWctTW4q61TL
t4FJQl+kU97Mh75fFfy39tiJy7ey7SF6OK6Nf5qJJ7TAUAZG9jL1lNGpBR0mz/JeC+VfMh1ncq17
kcCD9yszeGab1S2dbWG9CUo0kOx741iLMd1pvY3eUa2i9ySlsEqO98WyOxK2xrC9tUP8lS78cDSM
yt2x3WICLCqHkjTuZbk/8YZvlmZaR/pcFrwQQuuwlIGVBfdtwNholacE0SbqQfVdd6vmoFIW98Yv
Md6qkR8DYUTxXYEU1D4pRCs+GSWCglZV9UtL5gnsi9n5PblC2U42RC5VCb4FqjK+hwOyZcx9TwVR
fK9OiQ0YdOYP0p9VZDmxP8HRsWzyD5U8nEOnx68j5bSVTtqBV7bRA+E0eJzki8jj9hzbwOXwQF6X
bXmthtOWcXICRGjFd2W0PqRsvPPc4uCHTblVhynfD7bbr23ZEpUt0gyx0kWtvtNZtY4yPUUBvpr7
mbJj5E5uURj8+1E/del6dEjek03S0QHQ7jCu/g+Kge39mW7n6Y5hqWA8CcXwXJ6Lv8+gtqUPXuYi
yY8cIzoNBQnr1XgLov4xGMkJtOwTwDFEWwa9T7vJp7uNHPmYlaq1073W51ZScKQw0NGbmD7kURGp
43IU/nVNvjvw7P/bz5Ev+gO2qnZ2vGK8DLpVrevZkNL2aCVqKy+uvaK6ZygFYkWZZislrak1DldD
SWAuzQrXrvCmg635+kaetkbvbUB6/2zq2FvLgmTTs84MY71eAOHQfzjtUHZo08+UIru/KpWGBXcV
50vyqoxfhf1CPh+1rVVvgLKUcarSkiazVitBUGmSRIiX57WuR0wP9S5dY6+WBAj4UDlI/x80h+AY
10Wz2AFz0/wA71IMjzkq3T+ceu7s2atVy9lWStQrNA6Gky7y9qoMn51gqgNbz27btYT24e/WkcBl
0wYBTXJUcx27jR5o7gqaV/dchaSS6PXobIKwZY4MRAPAwF/Fqk2/3Df6Z2bqZD2JIF7+Pqm3w71a
rBfirTbHQ+YV5Qg0cck5pLCEy8cpN44HrKPLQ30rMuFv2yoFsjsbnMyZEBt66ec1GuPOijxbsXOo
C1yRIf/7S0OhpfGb4iSvx7VpMKy56jGcBJS8YNbGzoX5VFfnrLagPPVzYb5qcDJnLQxgcCkDW0Y7
9OuzkhvWqwcUVarc08guDqQKEiymlCj7K5yosjZPBG98jnv3RVEis9nG8z3U9OmD6kZYT9HvbBTb
8M9t19Khn4/0jOa8PjXTma1rYLF8QweUy7QkNm1F+tp0KgKVyRruipmMdy33+q1rayUBoGRm6Awp
LIR5d2pL5+KO0VFh0KFw0CX6hVv4Tq48uovhW+gQQt4mboMRTRhPjl//SlBtX0gDUTeD8B8ruxfv
BdvZDdE5zi2jtXfUFQKxwlG8C9Jcd2LGUBu1gIFjpCkLvWTYe6GB17Bw4ULhIrkpnpq8EdIrhbMw
1IcVhU9m/iIyrilS5Y1pxNUHwLATtD51h/TQRLuIKtempbogTeWpCidtNWeV+5FgNG/6mscwBqLf
Vx+DTTNKGZ1sFwqhnVSlVDcpFAsHEM1bDQx3X/VwU2Hw9e+miDauGavf2ladNtS61PPYgMIfjOSz
ZZv2aDYWc+bYZ9lFZ8OEmjSb+CxQAw0VeZxGmr8m3lw8ASX0CZctfCIChKI9R72wNyqDwkGG/ejF
9DymLu4Bmce8FIJRMAUniLW4Q1jgyUalFBVmOVFhOhmYW9lc84eEancthi1elPAI16UlRhFDk3xj
qLJhy5LNfIDvvsIblzwQGlmvxKSWH9HIatBpS/fUlnX/Bl+BvZDurbramgWpXvxoJkDR5kbfaNX2
rOFqV40qyLeZS+BbWRvvEEAxDK4pWxpvbg2oN/RVuv+zEo69Lkovv7qgMoOmM/TRxpqtlapBUNks
d4SgeUlisWt18wBthhA9pCG3JXGFIDjqon51WGZUHGjT2TUcTDo4xpJroUzZKh1aCIHUiA+BgwCl
J6zu4LFymev7njNSH0ysR4nU9Uesi4lz8QtrOukkpIbA055xqJQbo8IpS0IQdrlMxTvSOia+w7rb
6lqqfgiGKjnFW5UA0xFgDNzkjcf2aEQmUs9S1CbMyoew4gYrGaZYrDQvLJSlLq+pQcygwlSvnrC3
i6k67AEDU4QvVmYIHsclTqOaKZ5EVLhnwwLonrnIggOAETBziqv0ugYE6Zx9VX8VSN0XWZBCatjD
WOCTBkdnpkX5LG0hlBrXRuQWz1QxWyRALdopqYsNBXEGeht+lUEShtm89zaPWKE8S515RWtW1fv6
OYBW+NyDcG1nwbln5HRiWg+7HcvAZ7uH8aymLrT3YjgHjs7z5ThXCnYdFhYMOGdYL4z4VNne0rnJ
gPBGJf0l4EEYFRdqUGls0BBg+Z15X47fNZdhHC701GE5aO3PGHCpPIDssGs8f5Mmeno3ZolVJOyb
isHxjpAnWjcynwpBLLFSMyrGsFFd55r+1iU+tI0JYbySB/He8cwBLoTtbxIyPa8jPYhLSnLJNkP/
vIMe2R4GW2c3zTJW8NDt6ONOyLz5McZNvCEe2gEccdfebofr2NrN2VZM/PgxCmL5wt7aOWsEN7MF
V2ixj/hDSlEtzJMw08D06ES91o9p6fCMOco9DWyF8qMfPE/Z+DTfbB9FRkR5lWMWVypqAqWYNfYq
ZNt+fNN16u2y3kqVTFmh7IdJJNt9POxwSLt11xn1g6nhTXazpv6QR1rqfB7Jaz1iP6bZr8xp3WM3
ac1Vt+HxhvPvDU/klxMMVLLSoD5i/3EfIksnXyXTyw+pmM0MmDl6Hwy3pZqSZ05Lgxe1BjHtBZkK
zkPb53d0fZ8xHqXpZFejp0Qp4XxmhFd5mpOJceho9z5p2m0/WDQrSdnYSKtpp/v63SKQoR79k2kF
P6VQIVC1fhsXirMVk2M+03eL90sntIrpVkctXMulEd90gtY0rZ413m/xqMXjDwA/c1gVG0elAg4l
uU1WCPemyjqQ0bajHen/sCUP9AavWg219K8CbQAaWXf1k8xDooMVRIH3AyFUvHYnUCepRV7LGLJr
GWvzg27F+D5NJIQzI+7HyWgOZWCNa/lvTlL2HiLgDnWcY+yX0wbndLaj7Fc9DFZJJJNsVA1T9jX0
HTTFFd3r34t9IKUMTLj/7LvKbEqzcIQUC51jq4jKeMP1dqcIyaxjZFcZQI+k1bxpAcsFlGk7VK7e
xev7bReNJo98QCAl6QU9Cjir6qrD4g6qJ8s658703R/N5GIl3eeLracJwbBcc41hv9TcvWr64ftE
V8hxlk0t6cwyjaBojTstpO3/9++oYTO0ozXeKihyK+nkDjrzQv7okyTj5CL+NiaZ/m0+oD2kwSXF
Dy3dRaLYOBQI7hSa0TNBKjoSqq0oGEIZWM4kC4jHpXKIxjeDBstQPNa9/0Gb8o6oHzIgbr3JzMNf
zeh+15WqP+l1XeLHoxCsBqGyc1HfruVpmrksn+c3etOsVsm84Dayurw5/rCf0sy7ypWlOtQKSm+H
MA7T+CYXhtDss2Pgwjgiq658S2yQnS3hVwczxp2lWr51M+v8nd1sddeKWH1BWLAZZim97jMjzV1A
LzGqM8j84GiH065DJHU252hxefT7Ja9yfYO659f/KkX8ia/xbM9W+XwAsnieZbl/bL1iMIGjWVjp
OYDn9UW1WIupWhK8yqPCrJTlmjxCbwvELPymzYsEom/E2aldcyVPWW0IGImYusLRvSyrd54TIjWD
nsp2WOl7KemU4k7ipZJTZkTP+izqleFAUtMLsMXf83UkK6ObCCcCtUHeyYSiDxYEuIti2P6OHGtX
uJmoAbCAOoXsTXeIRuov9ej+CPDBugXJGezrP0BH2it4NOHNF+H4pIGmlNeJa8u3cRe1xBcRMW4C
Bk4ibz+KYXju2AE+Umt9kqvUkdynYxtpj7qO9FSW7EgYh+oiIsqGFEK3i6Bz4WMY0Qvxxodg4oaV
cX7USeicx0p16J38VoNVvCi90r7mNUEgMMhqVbcvUQFbmwL3blHVLMqR3rXqvZ1o8Mir+GbOQ9kC
FU0LsdcqkWwyHhqjDqlVqBnGcy1BAz6HFUsvTJd35GxQ4lt5AgO9P/vKCzVyd2MOCkOGBJqB0a/Y
3mzyKmRvOq8k5XKyc8c3i8dnvSy/UtX56jhtcS/cQVxETqSO7NxFcQS1Oo+elai5G0qvzlkRpPMa
IvyughAtjIh1oYVcrasxeUReeWNlKRslbay212V2GSKKiJhEtTVCq+Y+GWBldd/xDnpeug+mjZRq
mVb++d43/sut75iGo2ow9eFDyIy4f6vbu4DtFZVMznOTucOPqUQugHqfPghHZtjzfdvAAeAKvrqa
m3zJ53ahPeH7rAkaXi/fdl9o1qU01Q0RITZ3HEelaD6Plmvzu7m89vefY4pxV/T7822WU/+SSoKY
VvklEd3DP/+q5n9ECKDa0XWNEgsBAq7m/QH3CzFJ2YXhdmcV9tQxc0b6/LPoJBMqmxd8JV2UJYfC
BKYEWWVXJq7xYsVqf1GLQSEayD0quheTO0NDUNqGksqZTm3fPleR9XkpCoo7zz0PI5Xu60i6ykrC
9LQOTolSCKgQinH3scNuWXnZl85J+kvVJ+V2rGv1rfOduwuOsSfo613hU87dJP81ouvK7Tx6+ecP
xJrzW/7WAHAsgJlUJk3PYuXz57CnWTbGt9EcziUWZ4yzNTE/AZF9vjMcB+KH3mrP/SqG/qtcrDdu
fMAS/iSl2LFVayen9H45c3vCyK3oOHT1Lpk16L/1bPIIRAXxe1oTgUZw7GoLXYKizOhgo+xhjPze
tLt6p+6byXNW8trYVtO5zlXrOFSl/oX7klaxPDwEeU3n1CuocDfO/8nk2/EYiQichI5y3i/HbmVS
5zz1pK3as3BNncQzjdr4LXOGfhsF4n9MI+5/+TgdQoBtjV6KSjXkDwgaPnvFCOFGnJZMbrNR/Y2B
rmebJ5B5ZGmSrID3iKyg+wTbfbPo8sDbpodR6d2NmFzUIW5aPoeapjyEqEzDYATPML/kLeJ5137D
4l+i3UpORV2bLvtSkG4oJ72NtMn4+XQiazW/BrARTsLRG0AV5fjOz/vToL4lOeGHrT6cpEyl7ixr
E32UipLsJScyCsUTdA3/EdL/z65it8B0YGHdGvxL0xJ0JI/q+UgSsK2kDVY9Q+FKUkEAsPH9mg5d
VR/Kesoyf+tr3qtHXBlbhbR5MhsnuDlDdK46P7j2lOXXjqERKDDXy50cfIRGvPc+m0/BZQOH1kTA
Gq/JUbW7IxSkaKPOJKSAVKjn+UzuFflKgpsIPNiTaOg36bzRylvNPS+D6z8/N5rxH6Vax9Z0dTZ7
Gjp5JH92zti9ub3CvvLMDxVHBsLpqWswLjiJt+sNgo8xpsl6du31X1SyiN/wwVBG60bczM2PkiJr
ZqD5k8AFESTZ1qOvgJ2U+X7stWkdzPdwpau0L0adUr3UL5iad4T60KA8JY7DtrQHxufspR/V4ux0
8VOp+s/SBCJfZPfNr1N3s/zpptFBoQPiR8cMxvV3xBE8oLNJ6z3ZUsZnm45aey0NbiUQekKZ60sd
zikS84PeujqLSnSofjUliDDLb8E4pSdp7PRnh48Z6BiRhHmoBlM7LhlFat5Hj7KrFSFXNfweBdlg
fW8M099GbuODW55rcZFhwxLJ0518+mm33VubXs0Q+T9TtQzJeFP4HWH1PtLpSXSkQetCs0/LFKS7
kzjJzg+QWOU8GfB9LcyXG7UjEzNRNGWbp6cUdvoTOnCk+piNiwbVtRN64dnSSQiOSsN/K0omO9cH
GK06NnukqV4TJkoSkQNk0veKku0St7F88fOIlqVln1mXsnYwyj0A1b3WBJSp1PIxicbb2GjK65Rh
LbfRvKzDWbKiKWq8D1qqWX7Thk8xRr0CToHclTaKqDcNXNQRdMdrE+a7qCcbebmLFfwaW3ln5DXs
PCmZD3J8kIzib9NMa5/QNa7/+Wb/z2hzT7Vdz/AcYs01h4XC39sSeha5remSLFnjSH6JwHlEbcnW
ItZg92em/nVo+M20tkqeixi7SAXifA6FC3f94DqfBSA2qjMvc/pY7LkKfjm3e5DWXSm+RlQF31cl
vbE3i5N0kTah5Wg721PPS2887yHYJcGLgpHrhzwompdOVOlT4EK8CKCB3w09tA5mUuuHBgT+vwy7
fe/isCYUZa6Hj1S2//nDsf9jyPewZhmezSDA/9t/DvmsCWg41CQ5F5p3yMvmPe/pcqyHCRs8OV7A
meV5LtDOKq1KVSVw+wt+71cMxC0NFaiUS7GLOvi5qfD6yVPiCdrlVHNRkduEMERqvfLpKt1Vo6SA
1M7zx1yytVqIwyS8vPl9ruyVmEpQ0CNkxqtnmQfFze3VQMwdiX0xKNG5eEcORHc37922N4AHWgHC
pBxJOwq396xIWxBuJA+kg2HRMCHpuDW0H51uqo9Kl2XrkoDWbyl2lnJWJCb8wbD0vbM3askOiZqs
0bh1SXiJ25grWSI1YEHupjCr914h/sc3ACnyb4uYGdXvmo6KwFnXqV5Q7Pj7/RnrLMJ75PV7PQ3b
nY/lbFcPDszrbiyf5EvdTL8UxH1rwgSiVUMKpjI/4RG71wUZFFuO8ThhIwqC8BScnchKblJc0plK
up18FQOp6JqdaJpvUxWWtyRtCaNNqovppwIenZWuyEOqDk2Zup+dCZyu3PE94CGCE2JCMCBJtrA9
PovotZGvQYjmd0l1lEd6MeRr0+WOKNroUlQdHKM+MD7kEQElxkdYoZwZ6u5izX6gQRsxuNfRu9xg
hV5jXivhHvW8r69SQJg1JI4oLvZAycKZhtDfoY97l28mlYiAdODpmC9pvWrs8tFOd3IMlXkvgWbf
aYVFa/Lx8pvZRUQ6cBduZZ3GoM98GXwWID7K0/XgiO6lNpr85jvVizyTLypCZKUanoPUFqs80/y9
ggWGnUCRPuc90vBlCWTAPBMTVDu2Ht41mjNcNMtN3qpieKeM6p7AihH+EA0PXuu475QMsk0xDsXD
6Lri2OkYDpU+/x65dXYNmlLdy6Nc79V9Xxwi9LEHGbPohuqLOhnu3QEX8jzWYgfZeo4WSor/R9h5
LcmpbF33iYjAJea2KG/bS60bouXw3vP0/yBLZ7fOjhPffyECKNqVKDJzrTnHRKMxROfIIFhJquv8
XIW0GJCfIA+hgu1ZdV+ApNnfG2JIYyZH5//7acLn9r/vZZfJhEFyu4BbQ0Cm7Sz3+l+LsYGsZU3A
9DmSbxDektLqtqlbuhu7tgm/kcrVwlBeW1fBY4V1lZQmZgJhGdDMrTv1YUqGXYj4alsOWffQGUCp
oUOHP/z6R4a9gABfjZygLJoe+tmFRl6737S6nR7g9k0P9Fs0DDNLWw3CD5rz9hwXWf4l6JfirFtq
B5F1lwQYMQlmiyqjdjR4bPVPwnJ5upTlMRrb4rFxKu64KiDKu9aGXYxpdrQK98qMnPSsyXjGL10/
jZQ3mQcaHXQteFjJlETEtAfDoXfNeF2iMdyNKsnLaZZ+Mdsy31az/zvXGIbc0e82lKFQYhNv5JVk
7gGnULK78WqapvIyp90NSeKhnC311ZlEfqSsH93x+8v5CfNbrZg/aj7KADHbn/Qhro1B2pVj81Zi
6jVWVWLokBy53VZDyeza0FjhLTAZZDPRd55wKzVUlXebjgR2RXU4OCQie0Eazae2BkzF+O5cohJa
7L3USfJhebjDAUlUYkoXttlWVX+0UhVW6f1PFofj+v++o4x/3VA8HDGqcEeprPA0QDv/lngFmqIL
Ert2BmjWxm2+zT0rPRe/3xViIQ6sVGWt7xJ286AUtM7N0cR3wZ11qtrB2JJuVz03CLJWs4VM+19t
I5VitFzw6YUbDasmYoLp5wvGTxmD5ioVwlhoqm2pInKhmxWdWUMOGGnpUyezbnxp7TZaY0WGc7TU
A6c2PkXu+//9Hmj6sq7/e5krNFSJjqC+YamLePVfM5hecfqOOD/CQvp49Lc4DfuztGom5bTzw3T4
mps6fvJJ87GQ1AhMXVSuZaXQ1GUKnLV4Lcylm1P0iftTlMdumVzgtg9XYs7jW2yKH6Tw0L/F3vJR
tj1u5cL/NUQjUapF8bVr3Bbdev44QTy8BfH0/T69zsWXEGzdSycAqAlH4Ec1HYiAff+98EkuEwJ3
jZQ6EJrF4BlMgswQVA5K1NDQzwaB9ki3nN2UjSwUwjK/FKl/pWxRYSbU4E6Qb7LW7GD6FofBrYjE
ZiLm+TItD2tCFnBohCCZ5WHYjDgasAds5OGoQmieCS5bsWjp/lRplRC9Ha3lMzT3X3lhiefeCAUd
xWKfhoNzmywDZLyLrX7bhlp8LeHr73Rj8aPBkN1aJINTXVvyabpUrGq3RWCxHDoiO+RmWT8rsfuR
k+Dy8c9OXkXflZgILNVUyeiThOY6SkfA4clzoqOWlArmORsegDdWr9zS+j61Mmc7Ru38tUrEWsuC
BPXulJwt7FobUlGiI6sx91X3ccstYuNBpzjrCvepCYGq+yKwkBFDV11yMV/7AWOpoast2Jl5BXwu
+AGiDB6mqMfH0srTfVcX0aEBo///gaqTN/TfH19gmsiAVE1QmVH5Zzj/unMN6slQgmLrAjJ5S2cD
1rQTEe8+1OWxXzby8HMjzzmoLrwpI/c6mBCbE/5YFkcthyrcd4b190mzA4Mws01Xcvev6+Wx3FSF
uHVimLby+3yen20jP87xWMze5ytz3fznJ96/Wd5ZMa1ERF16WR2rzizvmzYKq2OAVy5dyZOEkcPW
WjbycC4GsuHQkOapkx+jac6J8/7P3khGmKdXLez7f87JSwYT1w+REv+5+l9f/K9DeZ089/ltAqbm
u4ZAn0GxqiP8tj+bkciWBTgabZg25cdRiOw497WdrOQuBhcLbbFS5cf77l8XtEps7lQ/3nWk8/Je
LRcJkhHnTbL8orP2xS2TQ2bpZ9eegLWGzi9uh3QlelTnNvOSzD6YdXoTUV2tlBg4MjK4FUiVX5ND
m7cU0y7DNUrygXCQu+TRLeORv2rijsysIDrDLvjFCLCPctfEx++cs6rbmJZ/alon2wJKph9Eo58o
w6H1lIZmXzK9+HZCCwQzgdEKA81Ojp7B3PTYW9fqXOyqHCuTrdMmmgqxcmYQACkc9wIX7EDIXTm/
OWNprApoz16Zac9F2n5xQ4WlI43yjU6SERSo87i4a4AOhzTs4nOjTUSjfye4Mdr6erZJzf573ubf
aoIrV3H6GCR07obZPeoxOkK3f2zx1iF4Y9nIE6oag29lEEabJQzbVftk5fe9tsI/+ZLlGqaJkwl7
Zz3VPm7dg/vFEnVFnEoFja0/+K6xyxzYn+ItaYtftqujwTvbNp+LqNVfhgaBTRe+1NjCCNrO83U/
xLSytHOZxiP2bP0Ua54SKb/MIPMMNxTrPgtf8/RRXxZTYg+U99xlz4lZ1Efwu8+0YFCmBOqATvmX
VU1PReoctS54MDHSggUHk60NKzjguwqNn2eaxMKrwJ/9+trwtgJ7wj4tvDi0ro7dDIchZfI+INZS
KkzwZv9khliZinn+FnlCK9+7qDrngeq5Negln9y3GBRt5tffWrLb1mpGRmpXnIdaq7wWLCA8o3Bl
tSTFmhp1/kqxz70rrkntPvC5hIvW2xprCqQqMZqiZujHFRPLnavHV/0D4wl83AIkOLNAMJ04SdLv
ph/jAIttuKLqFu3AMXM6VsEhk1oiH1fqUP2YKcRbffLkx9GzEwYbVt2PY9CPNHlfqLv8NEvtZtYf
euLuk+SkssJc+a315uB7yPPq0JmD7aVkWK5mXXuzC5XxsG+2mVG+oa/63s8zkxsDqW0gnjPrJRr6
FQsTEIrkQxh9F3l8rtfk6RheaJD2iHprBMUYHaK+e6ns6BepOYLbmmboO8VkfVNNwXMtxqc41z6C
Sn8nWONBaR0vH9R3E6ziymh1h8CZZFr7/fTmZEW1wtiarJ0Il2uukwfKGhVh9HuRsxTsM2M9kX+d
GtaRalG+rsroysJ6p2ftexFRy8Z4C8xwXZAgsmob91eu1D/N0e2Q/k34Kya3HPY54ji7DGCvDlle
HoFwFkdyb/bKqEw7TCjVkYpxeZzKsUhXn8duT3mugAQrn01yI5+N8vkk9z5fkM9LeQhFVFujXAce
tTwS5XMRzSOPRPkclCflRj4LNauloSmP/9qNkXb6mWrsI8udJnPFb5ETRscGvKfFrZzaXiJMN6HM
neVHbRly5J685t+H/1xyf3U5lHvZ/TsAsV1RbcxgIvEI/vxD8mzgB3z+ifdx4fMktBH/z+usavgr
5Psir/98m4AaRatsDACwRZSBV7iPcmrsfnYfK+Te5zl5aPMroDf55xr58v2rPy/vcvHd1NJuUza4
pk8ERRZ0NCzkZnJXDsJIbYhmiqLcw5aq7wXe4ftoGc4ROX8eEeQ+j3/AlwpwDnTezAfCfoKFJEdz
eRy0yRfKC+DwXYETsDEONA1N81FTy562ahuudVpFa9lXTYgr+lNTqC2FUETt0DnVfJElky6wW+K9
Ip50U8Djr26Jyph5pjMTGLdz2czYNabek7wAoJDakzsthFOBCAuCQB5mBk8TQN3ynFV9U52ivorI
xVgezRdZcAmX6nikw7MiNRZV04ImxCq36dXGPqjOErS9LAd2CrxSsoVT7JtBMK+TIU2PhlnkB1kG
i9rKXiEsqQ7SD5L1BGpqofZsiYnUMSfAFLvUVNtTFLXjayra/DUYPTCMeTVyK7/CrhFXnz7BynJS
/yTL37IQLjfynKsV1JWXt6syGh44M4I72ZWWBZzAakxUYIjGbKPZinxflSgpskUznApA3G5nLDEB
NIw9J9JOVYjedIyN9GJOMd58nTBiBMePDA/kQKtQznmXkg9GRxtp2nfFjpu1M4/TWY1AbYPsIKUT
BKiRJ+5L1jXqtTTdZ3mkKln0PCCdk0f3DQEYQ6+4j6o9uC9OEn+gNrHOsXlTxSReUiT2XtSgEib0
U7y0QTZTJ1PKbb8calpp7FHbYA5dDqlBauewy6MV/eetQ3Q3QetG+yiCeGv2bUbutkGEsRmbT/K7
WU79jo5cXOSPwmT+sw5Dde1O4eOdRVkinWNAY1OAFd4EIg0o5PTfgrERH8vOnNoC7nDzDYKd9TGz
MwbV+J5P8SomtGmVgoW9VcTBXJHlgVro3embCcjx/kKzvGB2QG0K5dha9mIG9q1NG0HM6BZ6zmh2
QAWK/jQZavtQxA8DFcO3CO/hgz5rbxJc0k+5cZhUJV6z6lh1M6kWow2WxHbGGYExFatPcEmvl/Yx
svw3eUW3OFe0oHih8HfVtEh5ZLphPxljeyQiJn+KKhBA1mxeyffTj4Coz6ntG1d5ys6daT+EzCCA
gX7DhTV+gSVcYV8GGZKnDYlIdlgcbEZ4GL7duUqTeDd0KinBujlTtp/9TWrl7nO23KpmJewbf9uL
68IGXLOos1azzf+az6TtaokqU3mapCG/iQXY3EEiKA/dXoQUVowjMSv9BR6Psqk0JMxh16op3nTt
i9l0i/fXVXZDmzoPRZ5VK6KE64/ZiJiPFmbw2JH5da5mzQf+xgulFp2yrnRfbTPP9zVCFZb0GnYC
IV50pQN7H9PzwQEpXiAqcb9nA2ETjXjJW1t7mVA98kqTufmhn5aIQme8aUxJr21idS+lC4V1UOzk
YM1Z/+LGnb8dQ1K0p7EK95meB2vp9/zb6ulGB8dggF58oEi2qcXl1qPoQ+syunZ6t7MUfhWvmAmB
GJ5r62IhCF9Kper1LvAdHQxZFdml3ewmh4FQavzr47h1kzzZjjzqL3LTDel7DSdl19Tggz/PNzEs
8DmALVTXDljqLjFsuAklTMVFK95b/Tds7+2eqD7oDo7Sapdo+CJxNGZLTlDjdM+Ug0JvQB116cd+
fmqE+wKqGtiENbnrWkzBUQ3D6UtHVZrHp/2OFrrdcT+imw6gbrhuswJFXT7rlL92VZH3B6e2zaNl
BaLZQhlJMVcv+mEzEGR2kFwlE1UaLf+TrSL3wPCPu89zIh1o8Em/LZ4UZGUUBk9Z2093izS1lUtr
JfMNT+zWb+mtrxN6iquixpds6qmyDtQISr3RJdt/7cHuSddGhiK1dqtg3YXq+CA3kyjbi2PM23aJ
uOlBce6HyDKYUWa8c3qXv0RAUjZ165ugcgGrMPqq+9kxlGuWFmKNbgeGpkk0FB+NFwez6rpJ8ErL
wwrk3cHBU+DRkubuSpBx3fWcrj9N9/dVxM5756TWY9lY1bXqUZTJ9zvMQIVkqj9dMiPSn/ywYe7K
/0NsUVc1heIBhRZnAq4xuUdpg9Yft+RCz1whCSxPGGhrUMIOcn7VeaavgMt50bvPY1S9W6RteVEX
9Qe1SlGhRdl2gCP9Na+HiqLnWF0tAJdvLWucUh2jr0bUVCcAboOndmX1pCjzxzinT1IZ7/r6Zcjn
6uvc68raalnaJA2z+LgBK9G7+Q/TaoZdvZR7JDRHHkai+C1Pyc0MEHp/J7fEDR4nflE4vdZRAevy
GC0HEIKGs4isR/mSG/FoDF1n2qm5hQnI0n+UTjSei6UyRQ7YPQ9sqVANv2Jzgbv6qXuWzFPNrdco
e6sXM2ktVpYFwahF8WRklll9d5yuPARTd7Us0/jtAhuFKz/+UFhp0ZZ1G9aBxfdWGWJawehlouEX
TS8EEFXRvUxiTBjJTfsEvJZFrjF7OCcqcRRZchuUuDxU2VuoFlZy6YYQFIO0PSHY6FAlszaKRT6B
VigSTC1Eldc93X27fHcixdiAVp/29lBW74lbU8Mtqy/jOOwbEbPGDfWfikiSB6eoyofaefjLJjfr
CvETqlC7X4mPHz+YI6zFWVc/ys5W0Bnfu2ZuScQgXQuPoeLVTJKO0qZRz+HR7ucdldLwiKq4ucmg
69GYo1usoece040tRAI2xu5f4IfqayKtsp10TkfJ6OydmcQe+epQN+aGBjhzJ/RZnuKMxUdb43VZ
tLlWoCxh3yPYq9Ewtjpzo2OYTcktyLH+24qztRbIQZ927RonRn4wl0M3zj4wyIy3JOnUK1jO91gP
j6YR1tCf8E5LzcJyytbqGgsvbrA/DSfFnTyDCsH5E1YeNpR3sIJ9ZCVP/wGIdGY+zJZlPGBaMB/0
IQfDHM/Hz/MVudhrhXRC724UI2jnUeZtKUEEOE2f3+2q79d0uFEjBGCV496vvSlV/e9T8Rv9sP2V
afmG/ziMdCOfK0BbYi0PU0Zp3SRQUR7JTcYosRrjadpMA+l9PsoGj3qGvhuR7rFYheU7DVR+MssS
Z8Zr4GmMuZNapy808JxtWeH5SzPSF1gXGGeESYASw7DeBjbFjdgmoEEn30LopYYNoMxfyrSHJFOA
6miWzLyFTbpXSGzzrLHd1pqSfYGlFqyQuatPah8RJFio/QY8T/qm1MpBWjMEDvyzRtbs3fCR6cbZ
RqGxshtBbByZ4aTeJilp2RqpwBh2JiZxSEzCZW9ezn3uBUMzf/u8jhIH5cd4/68LCmvAEjXmR3cA
w9rYFQohNavXsd0SkLFs5B6qGiwcyreCwLQT5FOIgarhsjpf8OX8L/M2wi3fR+P0UVNWuiQJGXAx
6sZN1Y/qVh6ORprR4e6qg4gH8yY3JBF+qKah/nVKo3B3c0i2XC6yaex5gV86Oz9zM3hQKOC0JW0D
rn/7FFtHK1aCQ+gqrtcERn2EllIhDqv1q0Vc98bySxu1YRB6kT9Y79h4Xio3UH+7SJFdFdWblTz2
cNQfCkUjW4Hlyz9HhmiNV7sZ7W1gUkjQdUzOKDrAt9n2uE5jbdpKNF7ikvO4vCpXRXKlVI76nyvk
OXlF3rA+V6Cu21aeHOSaoVSDs84a+EGuGXTDguFXtojvlxVHgpnTmxV7hgDDimIB0G6rILLRtafN
jqRN1aX4ObffAmsazkGtakzwEM80ZW3tStNEILkcZmlery2gBQe1bJ2LwLYNryvcd7mbv+PnIZU6
HrpzgWD6oroDU4Pedb+ZteMVVuSwFGKwVhNC4hFmFE9ullFmViZrxwRHe+6GxQDS+NFPt4n2gA/B
vPlMBeiclMA9ySPkk6Zsko7AZn2wUTphc9nHVIyunCs2HQ6QjRLFZPDYuXKxkwreYjcfJq3X+92S
rrHGs49fZnm1TX9XDYBh3BCYA5x8uqKUh/hEx4gEhaii3te54zWf3XrLZ5NFSFtFBx7/23lBnDZL
EpjcGEaAsDmPjRHFiLhFapafAjd08AkS3nFHDiyHedKeZwMyehVoXsPsGdpa2FEWa3X7ct+lrayu
6lVXR+25bpfYeiNicJQbJjtkV8ygYOwOjEvUBx40WuUmbeaUtrSNmJNwIw3nRqtanrXI4uu5Nh/7
XNtJXGaQGebjhFwo1j5MSG5tkdgnCcZLe83ato3dbXs9fFKYaN+k1UI146essabbTNnwaib+26Aq
j/J1KWMYudpdro5DxauGTrxYyqUxFfXNXOIoWZgizRhm/VGYvdiwyPnSFXAhpW93tpZMCE3vteOd
qkw44y0lq0xdPpDl8oEsRhg/5JTQeFnOAXhZ03tvn0h6JnW1sy+1lZaEbIzRGkVOSMG5Mt7+5Hco
wdYMzUuNgeV1QhzKQjEGGqbsSUNSHxF4ps/kqQMYRP4e5XN7HC3lPZj1VwX7VFCwIqV8sKVVkG3l
7yJ/A41bJEvL9sHKyVC0C7L5XF/ZGJZVbyV9KAN+fT8M62+JWuaPam5Oj0Fzkl8vN1U1YPAWTZVs
nMxd45pjkhYUIz5gJ61W0i4kjUO5wZMsbIqvhQja28BHikEKy0++KtJRe3FKe3hUyCSaBZNAr7Lr
jTwFzFN7aZQMq5OB/UnHNLWCYqTs6gGGepqUwBUDND2b1GmeCDTLED9X2VkA7bh0BWqCgEfmR5Xn
nhLgeHcCUge7hv5okEX6Ni9YkYtJpeSlA6IqjZ7Ah3p6cLrhktlm8NeGVK+ewKSKumzV3njSJD//
a4eCQHo/M9Ay9NWgxzHLjaRXhnKHObG6UjytUpR9DBvtXOTVb0hF01VuOtXVTxYUMlV+XuW51nCm
a1k3oMQK5abZJtqfZU1hDdoE8t1oT75oHu+n+iQ/3G1Ed6sItCq5vu09P9XNU+jMyVeTkSk0pq9t
GGcnFvyE8DD/3ALBqnZjFPYsAKL8JNvnGT2lbhAF1g7C+UJfIage2s+mGCPLy8FBCvoNbgQtIOvw
l+XGWTTwpdAQkNadgbFyhuDd0Ce4vJLogBtoX8Jt86QkTU1q5yAPqymHRqyzMlhykOaM+Ci7ra27
9fzzHOrZS2ckj6ZT0InO8wdNq1yHh0sFdyrWaT3Fp0BQoQunsLjWzrR8fGzoCmo8hluEdz8iySJM
unE6lAupdrHxXG1lJAkHUK08NecqA2gIwCMWJogPlNknCYQcy+m7o4jhfpSg9dxmuJLXEkRl5o56
1Mu5hDuVZKskqfuj9DX6rK5P4Vg+gbTOH/4UOceK6b0WW8qpcshVWWzkciOd5tQGMIQAzm+i/g9Y
Vxs1qMS5W6yrRunwMjMzI+rrPcWNe8szd3zryQnlsbCfNBJl5fAfdtWvqKjze/RWn2bxDW/8Vnnq
F1x7rbf6Op3C/mTWcfzUlwMh28sLRZNADS978wEOYs9yq603UsEFegcuz7KRh+5ssEBlVb417LI6
daLeD7B/3vOm9sLFSjopIOx1V+nPUV+n16YbVrwpNBIsuiVmb/7Z+zw3lC1Qvsla16kdPmFFnrdk
dQdnX22Tkz4Yxa5pA+UhQ6lAEGk2H0sVQJJpK3fwpW7HPkTsJDxotRs9hqm5R4OcrOopth+sYibT
Fi4mH1v0TVmhPxegasn6MNO1rMDdY2bUDNpjL3JlP5to8VRf+xotOUjlkojE0gL1G9J2WKtmss2I
Dn1xepuRUkT9LzinjMT+VgijgRLli1NUaX82n4eV3fVHRg5lGgDQDlusIdWHlsQ/5A6Ezb92iCF7
IbyGaBjIJb6+khzEXAJDCc14uVd8jM4Nzy4VgO3QJ+rB0pE+3D/7IsoDJDrqAGalGDZYDMorWvmL
UlAVp40E/DKrbzJ+HH++gqt8eEt1a/QkZa4cAhjOSNLvg0C+HIaBGW6t9GIL6kewbxEMokqZ2gAF
2OwT9qvMq5nKljBV+yFQrHyf6CI/6EHR3zrFIY27SSMW5HhzAgWo7bSUUOWeEpjjO0vSHHIqe7ml
5qulhuQlkRbtOzcHHyAI6OZ5O321uhIz1DxUJxlBHz9mRGI9uf1kbUSuGq9RWJarpNc1ZCUkFdU+
y8clFqXTKianvQscrjDK9CA1/SFRHzQ45udOrW8UKyknAiqnn12QRtfFjvIY6J68MumWG1LXbllU
Gn80WHdDWablh7DDuy153oaimaeR9HgXPP9JXeZMauv25yxGLE7yJcdZq7SbVGFpNQb5n5fLwH5B
X94fJNkwcOfmVmypoJU3JS2nTaT49iFBJiidJ0FFAGs4A9/BM0BtjA+XNLPM1eBu04FFk/Q9OZmB
fQBB2ga/spdFjEa6PkNxtRdEQOrDm9JNFswus19o4D+LbjRBsMfhQRk0LN0zg2Db8FGdYSpvhNKN
GzkexloUXuqwDy6aEJRHGqT+nTAJMKvjD9jivheMbXBTU3M4uorxjVmU7jVqSIbQ5Pjb/7VXpPrf
rxYfkPVI3JWywLEaomNIT5ZlCsRdWDfFepzxXmepfZWLQnqYr6oRpbc0qvm0RkOxiTR6l3OX6rc2
cvAS0RHZM15rD0XQobbTnwI7Sl6dMh88uZeLevBKWtyXuW/JLGSxP9gRb182zZ5c9ssCgDynK7Sg
oh/Von2uyKJFY6aFKyODwanFQPRm12p2ZKvNB1MP0gfqAGDbKmYl7QyItrJ9YuUVT2qdgNeJ5zEd
3T8FPGSlDIHSrFuzENw7bQm4b0GwlGbVX+5qyhTLpDeK6Dc/kazDxVPv6Fq5V0tDOwyLoMuMrIwI
00YlhniRdsmTKrqHyR+OWYudR/70up6mNdkICnMgalwp4MZz2Vr0gvit5CZMW3DiGepkpVXObeVY
+95uMNfFafXVukeEmPFzG0Q47BY8G7WOZi8CdNnpENI8I6ZmRziN9VypfbHqhz7fOxPB0R0u8ZUA
2Xlm1tu/9UjP1I7SmZ+9ugSE3BKFr3bsKMMwbVrPtCHWfWm8OFFg/ZzRULIQzL8LzZy8LA1TL6dS
tFKwDfI+GtUXuYctvf4y9NhEldjQPYaaYOMug63L114JlVo70ieiNY243C1W3E3OHnNyuyZskkkM
N3Xsu9r7AC8NKTgIJW0ig4aiJrnQbWhthtp4MkhqP49VE24UXbG/TstHUilrSHTGDyeqgldtNu2t
UyXKAZps/tDZeul1sCh/2Ljmy8ncGoY2b+gXDatQS9uvcm/Qcb+RvES2NDMHkeAwbakUedOcZGfE
h9PK5lui30oTqn7kKhVkYZzIY3xSO1vZRmbavVWqdSsNVzkImI1bU2jAF5yQbs2CjcPvM17CKibX
BcEFsu7Wo/pWv3fdw91qNGZiq8xKsJenNfE/Tw/EBVM0eszV4qVP6+gpIQmW+lTqgZtAQWBRVLKA
eo6zEj66YGApncH9qUSnvNUaucQZU8qdPCxzZl19V/UnAd60x9v/0PmgsenvWT9TFBgJ4rAPE2qA
Ry2aGDKnao95g6w0th315fNaHV4Eg3Xx4aY6zWZqtSd42hi4hN+Q7TPo65z3g34jTR83Cyvs6NCE
XOAEG3RpkCBa+48HMJzi8RqJ0/wPK6e6d0ZmiD913l/lxBE3k3HMtTBczQ0AIJ5+Vb0ZM3g8FD5d
vFDuxKpxsN3ypJgKRdouqz13wDgaTIyZFTqcoxyIayg/3H7oLUYIlapNdGwiqqdCcdxX3wzLXVoP
9j7Vg5J+Gu3PUYz+OiPvYofWtHugtLGSk9j7TJYx5NDFFcX2Za4rhFgCPAN1G0rQITKujNQRakAA
Y4P3kEgtChLjczmgCuptFRoPocLvaa6X644F3tENC+ur/eDGIj3mHUsgNdOHJ0GUk2KRv+m5LHS1
ZFIfYSXSM9PbgCFwts/N0rLFIaajlekMzy7i39KzLjfyrRYul05qeL2vKUgj+VYZusL0ATFpkinH
v0atBXUTg+lZCfg7AOJRnlJcbndM25H2LIfR0h2OdOe3PArIhKwJjL02GQFQtWbZm/unvjKq6qhn
zbcYGxExrGiiqrKwYSP49oPv2aMwH8Q42/dNa4nX0rai0+epDHhUIjKCpdTkZ81zfclNyedGXzWp
1W/aMWC5FIXACDJRbu+x9dg56BIZS197ec4rVga+uuneoVdTZCTy/iLX3I3jByuI7P1FpmQx3fvz
6ud18pImJTRNXiJfCCwXu70BT9IxqMs4fTdu5dwFEk3ymCOEkEdFORPAo9ladqKBBtNHfBmLtqWb
XlTePMX176jOSByl5R2XBUtzu1a/tJBovFkbreeJ6DYMomXz4OQx/pESmluK74iwcOIb732osVXJ
WVpKLOvSni4NcMHjaAPvM6yqO9MGJBgILMZazjVhWZdbyuI8N0T2TMiEJ2cv5BXkz3oyeUojmFwO
zN4BbGdeHdr6RnKdqTMb3n0ePMz+o1klgSdf0G3gdm5FPrP8TjapvPdDfNLtc1cnnvvPKfkF8orP
rw/CnMeri13MzWF60OHPdtwvr9gXCjolyzkdWtuOXCsAXJDln5hzv1YL4a6ihb8ZWhxjCk4Llmgo
t0bAxqLtPpSEd9N37eQ5IB1534KQ2xe1bTynpY7Yh8iiH2VfnxozCL+S52NuRiNOTwr5oz3IwZ2l
l+oDmS44wCfiAh212zapq3wNA/ogaJi7rZXhzjgwPHWMTv8BFgSE0a5aYgiLYWweG2s4yt+sauIU
xHHiHwtda79ECpPv5TcmxwZbMMT4farYcK/T1b2iEB8RaPXPgaEyP2nNR781jS8I9pIDMMll8ZMD
uLdQC8g7OOggtqeMRndotTyMenNXUJPZiAWX2haNek1C9yiP5AbjDwS8UiEZR7JQDMvoV06qlV9s
MS1oYgOCz8wAXVEJAAz3S1uMu0YSGvShnV8q7OqTMKbvsor5P4ua8hUR2leNwA7e9KXZzEfcWDaV
nTDxa82dPPX5LGBxs7Y6rbzKUyr0fw+rFsq/IXZ2UaCpB/K6/GvFrQ0wthm+Yko9ZONvMgqUN6gL
/dEskhlMNYeVkpXbznT0rTxkwlZ6SDfEHi03WSyN7SlYz+52rBAA3kpoMfxDrNrY6cqXPojHM5kz
zZOm19rFrndF66IAIsj2WI+1eFbSSt8ng9t6/hT658Ae3phn1I+JGU2rJgmsfSjwVHrRcmwaJYk7
DqjefJpOwPpIr5yD5k7DkFwMNOh/nTd15UI+dniUmoyix5SbOebbp0KDrkL6HwFHu6OKAO56EXbI
K6LKMdedTeekcnuaRwmZClFmLAFLiqbhqFePnwm3bQc5KCHuMLXHDlduV7wiMe08l0HovifPtXFz
QB9aIo6sqAuBGNjN/H1Hy6SgHjTEnvXC0V6wo7arBGLgDx0uok0qxu/ONm421NF3VILApBMbup+e
GzgCYDKi8kLZt3CbrBIMXTSI+qSR3PTWTO7K3N6TRcwkSxFHWtFOVoAMB+5ZoIs1mXwhfnGmiTwr
JlBPagkZayKdLyrmozwnN42f1VcfY65i1lt4ByokWAvXcsIk7+qT0zuFxvgQBvnkOUE4Ho3J/DGB
HXluYSYc6Xoam0BjvTU0h5j/0lVE3OCOoVPw/ICzs8pmXIbyuGv/H2FnsmQnskXZf6k5ZoDTTm/f
3+i7CSalUvR9z9fXwlGlMvOVvTdBQCikGwTg7ufsvXaf7nylFPuChcMtjTGK2xiR8X74014e/v4C
qeygtzr3j6CeRoh0Y/YgJ6ByU7QokXVmZAlcPTndhwDrX6uhLc6FJtY+usGHXvjtpa+1ozxyG4bB
JMKZJ0c8v/SOBpFoVwp13IcYtSkHj82GAOJgDSgAN8/vJabcc0jF3pR6YRDfRS02QGjeKKl3qhBX
eJNWX2Rheaku9+20CZWO6FgUaCSiYvag/TGnDGdvlPSSA5yqeg8GuFgvcJkm6A4VQkTGHiKuV8LF
c5k2g3dL7PTXpk7jBGoCWS7LS6nuxK4Owu6pn7FT/7+9vCT4TAkH7UAztUhBtblgKMrslULFXOcm
m8BRHnzXQcvDTiQgmq409aEefBq/vmUfx9mZngz9e6CTWCuP7AxpSThRNZm/Ntj6n25L5loYlsbF
iW11MZmPtv1V21XxJEh/uFS0LdDzU29Z1uhlans7rek6BJWFYp8qTV/JmW1iBljJkuE5Riu+ExCr
DzZpIO8YvBZHYDqf1+bz0Gi0xCTScQ5y6oRVbwpoVBtZzw8sKsK/Oh+lVR7lRSwN73s1KNav6yyv
LkBDsc3UqsFlPfz0Ce2995EZHR2dub0ckAW/ruWwjCxvi3FF32tU4bZkLSd7OcTIw2SIw5XpjmJd
RF73YfQdhayKictM00nQzGLMUuyHukPOVNJ7+da14ofJ0PVk1kKcFKIxt/IbTG1exYevaZ3B26tI
anHL8hhTM3wtguFedc70zXZbuu2FixOJtuvdsQisMk1a3KHdpbesj699aokf845ilMvOOJ/pjfCK
g9/4MbKDjdp8jt34M2gJnSBf1z/LvAU3Dq4oRe3HyWrzl2gk3nzuuZeeZ18ysDEr6RvV05RKaEGv
Q35TGAwN81usvR3bfcuv9WglRnBsHKO4llpTUhjsikcL09mmp7732mUsHZHAeF95rj/i9FJ/NqxO
ChRGqP4UzCM2Qi3Dnc4RcZUPrQqKLwNj/z2uqrsb6c7roCTe3ihLc5+gejfBoLyapnrXdZE/6p2a
vsZOyytCT979KvRvFsSZ5bCLbv/dimf+hxPPNmB+67CNMSRqMAX+zz/8rWmaeBbs02mfOyA14yoN
VxIE74ftU23Y1WkBP02DfW1UIpTLJiqP2qBPT3AAspVVKMzmItbHsixmzWUxQutTwkyojxs4nHzd
8Z+o0lMwViBNsbyQdrZqSF7tIo9ui/XNP0Vd1z+WMB7ugbB/6kFlP+F+fkFHZJ4yvwvg7jCR7T2O
HHuivvaPPZye6pFCPoQZpF5LNG5dAsBkRMBJEqc3uTyktxHuAEqUW+y+5jOhk+KgkhG6ys8lXfO7
Z3b16b9fYfh5XMJ/mB1tXGO6aRqa4diq+m+eU1WqRRHUkQ1yFiQKKP0gWwEdeJPpCAwE5oYlL16X
OTshFPtcbQa8BXMBQNdbGjAYd46yI9HMPQi/1sPhlfgz5VAjwnmZcpqLfjV+VAZVugysOUL9Yl33
wDyNAC3KiDhtg6vEHFfmSr509FBlvmT4/goKXMzQqWZ0Ctu5BViUB10t2rNkn/l1JdZemETbISsE
huNQ47qhWRh0W0cQVGjQOcd82+H73iRzfi4AcdI3/rmpHYuhyyiY1Fu9t3F9C8CCVIRLvfDfdlNy
UKKWSAAM9cWj7xNE6JsqTA4Eyjt7NNb2DA2q2/jmIHj/GArb39q9AViQ3A7IamG06f3YfqxbnmZt
Thc2Mu9P0qXMp6gbaszQ+biN8wLH/9RYxmGsCRztBm/aBXFqbEv6P6/ykIACYxtpNXVuxy8P5dzP
bEmjQgDXulus2EACTCp9nZsy38BEnxB8T8fbs5InCWZK5v544WbUSDviSYcW2HPqVufK0is+QeJ+
emGxgYpRbFhet1etTJlWEcN0RVLvPoTZGFNPQnCTDCxr/ajZ/+uL6eyS/P1dvQ+nL5ysx2So3gqq
NDcjD+jl9Wq18eNIP+RxZ5//vmdm9Fh6cLzLz5BMBWriEDk1HwcopRTdVHoutgu0gvh6/m7UoWOC
ZxrvdeTKR6OpYYdW0Zs7mF6FIap8lu5NgBTfzBH1HrMg4yLDRCsS7+7LLzJvsW8OwThcMcTW+zx0
qLxZdb33oXove7maHAMaH90gmGwwZb/2ulfvxbw3zOdqQcY71LudvB0zh3j4iZ4gwSIjt4xW3sjx
UoF7i+IpL4mY9fv8FwSiVn2XGpI9Eio3C8cjx+wPkKfuyGFfxm5Sn8C8MIIPPZKNSMQklDjVBuGm
jadvcvcXEr+gbzmlvhVVyFwzYro/byLb+irahoxOF5CYl7m3Op/e5PKc2um0cx3znhZ6+6gK8yCF
Evk/jpCPto9VbB9MxJ0pmIlXKBUUxj1HXcugvrpT+7Xy5RD2fUizjrlfhGKE+Q/HY6mTVJGmzwST
7hT0FD9VT9kFaEdXiRPlZznBZo0DRxzE9DH2tAZV2PxLq7BRrzHgapd63lSoUHdZVWdIeDjMeePs
uQ+BErM870wK1QGaiUsQ/Gx1UyxzmMosx50n/zU16DZuNdTbiIXrlxdRl4QH+AbCwTjK81iwOl4a
Sr9b2JWoN5jT6ejCKdD7rUO0h5uhyuXR2IeKE10zTNzEV7X63cw785rD2Z07O9HouSzWBwRyUiqR
5MZwitphTfyBoFVAhUCfMED4zkTHaAZacgcNp7EJW3zfiX9CZAtTLjRXYdF3h95gtkqWJWHpheI/
q0PsbeiiI6ufQ5JQj78sxBulw1ur+NVAtawu5zkKHMg8u+fNUK6dkm6BFEDIzaApMfmi6a62rPGC
O7pcybtBTr0aI5ywhbd3M0uHq/Rcl6rvoC/VjVXvtcXe9vt66VvIaX+rtLQas/rS9a6/N5KS+ueo
pw+R2hq41yp/l2g166d5/cDVuoRW0WIom6crufklYatNojAYACNtvc9B/sABF/woq19mQtqzIMr3
6MCiIZOTLNd06oAr9Pr0SptRWUXCg5HlPPt5xVM497FViJybEBXPpo4K7U41RX4k+RnkJtaS/wWX
kZkLfx9NAQHS/VRZdTo6bDfjXwbsKtLoWic4hoa6QWy4SimN/YHz89dnKki2XHXIB5BURolzVIL4
ZZQvuhzeYZ/39rMZTgoJ35BztAbEF9xj7S7o5gCAQNXRE9mxHSADU6Pw39JeKw9ta37PQ60SG6mL
kOfc0PnO8vfnAq5d0ATZmDJeRjn9yXSfzNw9uZHLPB6PVZ1r9hMi3g8DGs4NrSv+6qCpVvKKKoH5
IhRlPMhLmzQKurnAEds2o+GnBbx/Gj0lz9DrWswq6mNuJ/YPxHM3jPzpR6ClAT3h2N0oNTealA2m
sTFtNfKyt7qhFU+uvcsKDw9JW98Jdm+uvfDeXKVIDlNaGye9FZvfrMCxaLNfvKLWOsAF4FJ6nvLd
shG6xtwIdJgRkDJQbTuHbDvyuabqIjfESvHcyDE78EJrD6x6oJc1R3xkf22CvtxyaeHdFBad3qlU
volBs5Al9/WdBZxySQZ/yY1B8AlHVPemfl1DBZshH2b3VOaq+5B1333bwUs8P6WVF7MIbZxTlyvp
DZiOuwsKa1wBglTPmV8fK7sTBH3X9QlTGquk+bBSUAC6DZ3OWVMKKYW2onzDmVP0urwVSslFrjUf
kH9X7XXNcVgd/78EL/nUscqDUwvL0DKn/e9ngMCQaj+NvrvSelq9oRr87YvBQHpKF0QX+W+ZwEn+
ByZM/DvNBwwTGT4gCoBJAhv5d5pPRtyZJQa1OboKzWuLsNZ1n48u4v8Ichrmjgb0bLKXmtSB7PrH
Ion3RmBNr9NBNFOwp2gevfionJCKUZn3oNBhUZ0eW6a/OxZAxrHV55IATLkHu9D8jeeX9YdRVq9p
hk5fjV5bb7qHuXeUz41UEsk9q5+2o6vzcon14OBq6Om9+LHMyv9xCTT939fA1R1hGoKrYJhC/Mc1
aFqW2rrqdqdf1XorArmTRxotnBCSR0e859K3zPtQx0Tv9FfimU/ECfin2jAqaJGszY2qeYMx2Zyz
XpyXQjpCbmZCbnZuMhtGKBVCOYQFOae8yX2HWTEeswSjmZ8p3rGlHiQVZkNVjg/TvJl77LWeWLQd
u5PWh+E9rxWk58R5XkqmXlcrsiyU6je9n5J1P7O9Sege1obSqeeOWTVG9krdIiGiX8Zq4e3X3p8L
4k+QofEce8WXCUjkxXIBhXtVe6yj0nwLE6K9ZyVIxMr82Oa7bNLUKxL0n8jzxGsxH5EN/lPeGnHi
h2s18KnYB9rZnLltKUvXTaRi4CA3x91VTZlTqnC1p85TnqLa9tegZokCmce2OsPbvB+8PGM5qG9Q
CW6giser33Ioo/TCU9VZT1EcI760BnsbjcLcOX5Vbp1EJU2xp6YotH64UBl+DBuaz1ZWTscpsA2Q
uGSQMfZ2J5JQ0OoIcSmGrDnHzvCN7Ixyo/n8Hsu6OAS+S6Tr3Ox3rRH9KymmOHzMdCe7v07qFeSQ
oJ4vo3FrWX15t2NzB2d8uk8Wz6/fDl96QuijnarFGYj0+GF/lmld7v/7ilFX/+OuFTZooNnOq9ua
IBTln4vyCrFWazNJOxVFEW1qMZ4lVUoLC4sefqGewOhRbs+SFx96TqqgH7Nm/lglyElfKlXknNjX
jkyUfmzsH4NF9h13T/LC/EWdHQ5Qv3tI7uzFMwNj8hJtrUFnfa5SuBF6lWDkCiZnBfzBvXrYEVax
mtXPNj62PcYpbw2Zhe5OG5gElvLyuMRi3KlqVELrjYh56iZnI6ZcUIOZpvdFhlKIsUbwaxOWxLyV
QJEbDl7jJtO05Z6jJE8Qpfq94XUPc+zCaBjqk4xdmI8ap1afFgcwRzgz9k5k7gF/irMUDqkNro6E
KIaYgA4nN7KNFDKXiZ7TJ4mZ0GDXjRVCVyOFKdJC2HSgt+/lq2k0+w+ee+MwhDeN4s9nXAHzGHjG
ZFYSl8nYWRgu9FTJqQwWP+QH62hOX+cjXQvgJmstc00rrIM9EezO3nUzfCdW4D7YHaFVQwDD3ZAd
PA0Bv6Oa0UH+KxQSh00cjDs4ROH0lpdMqSGJblQa6efeGQbgVpU+FqsgjudtmEPXUrVbF5H/wNsE
Eh4QLkJiOZyE7uyWl4DZkNkn9Jbkslgfj6THaW8D0jsZiGjOpruJTpzWOrQGh2gyVuU4BO+Jnx1V
RqvvYUTOczn1yS0KS/zDkWbvJtE7D0MadSupUox676OuR/O5IOx37UZ+pzxPLvEtbUN4ccNSUUrO
ykZ7Ft6s6IVItCGRRj0o0WAdlCoPKOQqaNM94XwW+VodbBzM0JyipCYy0k2/UIDCgDD64oHb/kOz
nfTk9f5ZdmKFq9Y3xerfstT4SJw+PudV6K5jL3MOZkrlImPkPcpnNadna9HLD9JGPCyT8JRUexuP
s5wCI23aCF2Em0kULYzvFs+DMdH7nlPQitz9GKmSPk1q3F9EaxiwWKA4qbrykaFBf2i1bzKRNqxT
3CGWKFdqDJQ6trGSr3B2+WuDUJztKIK9/AehFf8orCD6H3gxZyYa/3167ArbdBA5GzQmeIVo89f/
xqtTlXEqhdLZjCgeT2/cUIrzAdSmJeCaKPMDBiz3JqrRvzRotDbyxRIH/msI9eDZnM9Xf51POa+K
KDyS6KouMRIuwH+q/B2wHSCLz6obDQcj1XrgdMmzUcTfanbWsOycXT6hBeK14egXHupZjtLTkp/S
p67zUR+MY/QJHojpr/DKF7zUR3lU6/Gv84ldiEfT8PpVE2Zv3aA5aOzMPsD2nb0BBEuZDKMt6Vzx
oGSjeCgJLj24AbNAeQ6bCefQ/t20ttgUaoOwt0PTgnOyCw+Fl4+bMZ4owESxcaMbj6qPp0HcqgrE
LtktSWV/h6N8JfN++uGwvvjnztROyxmNHbRxVHjwBG76lh+VPKcc7WRTIZhTo/+xBKJi/29suqWp
qioM3dR0E3S6MUOq/vZLnij84aiLsTqzSp+bp5jogQTu3I7ihtw4g0N76vexAXc3tJtvQ5x8l3Uu
ZU62TUm5DgPLvi+vO8eIEZ5Z3zN99J8yhEsXU6AZNWojxw6T0BJzSu08wVzbNKyJzgYBsMg+mWbM
1ahSOHeiKMIVBADv0hKtfadnDw57LsSJ0HuQtbkUMyPJOyz21dLb5ukefC3gQts0rB1+XuREvvqq
ZNYbvdV8aX1n4dhu9PlwaYxb5FpgCULglupHLE3W1sAr85qrsMd8cjf+HL+nRIdsVK3WHyteWZrQ
q29m49drI3KTRxPMzcHEsGllxCrJaZucwBm64ax7U3RLbYJCSbvuFYOYbeCXsFW1p2meHf11JD/N
fGSpsba8Q/76mlzpAyNeZQBGicgz9ZWvzDC7EX8VWRVwF526eRr6sV8HjuHdQOP410n3JfQ9QC0o
Vx2NjBeSWGGj0K0P8tbIH0PM1QbGm0Uo0qlFqbHRs2QmUjNHL8lgScyq+8Z3fvQMCSv8FN7OmuWI
WdYlF4Ksf+am5zxaPOlU4eL1b71TqlJembQu2y8qLJU5LvM4mq9aYF9NMyKv0mrAg83JNjY1ll/S
EbIOjY1FCPBpnEFYUomQ6pRkl6l162lbMuvc1SIU8TX0/CxiQ1TQV1kttUWE3oYkNh9y7JF47vKF
cgeWB8K8zLHOz4FgOQ5wj+7UDMVW0se6TPuL4hi3qC+ohA2W8Yk3SnsYFS/btmKgKZqm4ZudBKze
k3G3fKMfjureIVP66kyKcsTWeEBExsyu+N7KgTsfrYanv+n2Q2ePr5qN5bJRlN3ASm2TUMSkUW5b
3bnSMyoHPoYvngQXxYizz4EJMbSucqyOsCf4M3Oyn7WFkzIdc2VFrAvJje7oevtuqJUF3q1b78t/
bOLUxtcfQ2FJC/XQ1771bGVFdAL6y3spbzd1pfUn6Dv9zg6yn0qWFTGaK4coG/nJdaTHq3FMhoe4
UJAskMnDXGM46GEH5d9Xqn2As2RrE2UMjBj+njnfEqPXRo9KVG4iZBArNcEFERtz/9qYTlTE/Fvk
oA1ZQUF+A2RVsqAhg2cI/b38gI4NJr4yhtlAyFgwQQ8/qgAndLjIIoWkq/21qUrtJfOJNNWDvDp2
jjoi7I7JRnGD8CVzURco6O8eF3VuTxBVlaePDPXlyUR5sesLtKGTl1ss6RUIiOaQvuctOh5Ety4C
C/1TmqCVoPF3puj1lSlpB4D4gzVYHY2q4vD3iaacbRZ6f5zDoduoPoNEaO71QGlEbhyzO3dFhvSx
Az7plgG4w8bRblmaQRJqbGBNpNT/KV04CVWdjWan+t4tlexdEYBJTC+D8PEXllxNph9kJ5Rn0eLu
GLyw2VsGWDbO12DIuu6lJGpnQ+U53ctDGz/WAVfVuG7MwqY1ZGR7qZ4uv5ZL5AzRq1Oq6SVOYORa
uYkH0szFS2lnVLqn3DkUSus1x7z1q9fqXZbJ08l+dtve3wJrKd4N/1kuATVkg2v5/q+oL8vHQavN
aVWFg7WVh8VA4aLQpz5CYMFItxuKKtpGTVvw6mrFK3G0eDFpBHpxH7xUVVRvLYTdeznODJMGPciu
2nPi5A6po4PYOlkVEI/siAvrAF8V/rVtivPyg42juMuol7nCGZhathwxkdmg6GRm3JZ71nnGqZYJ
bwLj7Jpiu3qRG2fea1JNPS0TccFaQ5rZo2cvGcYfBmpSXLQNVgzqZ/UniLIEu0xQXfLI3KE08fa2
jZcukYWyOGZpXc8WDmHQ+ZrT3wIbqSgKgz+TmNve5JYku4sbI3cDwuTGtn/rGu9n6fQhGW9kau46
dMLyOucAl2iS2i/+6MfnIhjXQ02kCUFtzcEvM/UjceHcznNNq2r+XGgdcc4tXvm83CUPh5H0Gfz3
PfED425Fbne2W2JKkrgH65Oo1ZlMmKOsCyqF+q7mZfVmGncc1jXWfppJnpK9aVX5aoR9vSZvdfyI
s/q9c1H+8OIGi8SAuXYDjrddm7JKm1TroFpzTI6t2a+si1d65qkvxGaZBOZ0oAnqzx7lDWhs0h2g
6/8Rx3Mgt27s5ZLJLpBVTMpAShYfkbZc9oCy2TqHhf/V0SEmooFNqU0CUzvEw09e0PjhtXyNadt8
1suweKb8Il9VKkQV7AVti7MtCK7CruJ+VcXmtWbJcpQ3KoEd3EqKX1+G9LHR6/RKOSaCgktfr7RC
QNQ85itSXfxVkggA9Tg+FwSxGxtrJbG09z7mPhC6RXNutmhks2BGbtwm/m60WX1q9ChgzGyGgzb7
T+XGKVbFgAg7qXDcSLmYmdnFPUqydTE3NmTRRA+dabPcdh2eiFWLAX2ciwhwo7pjDjCY2OZ5phNi
jsDmQBa9YKbj9ln2AuIjvDWh9ixd7tDYCGNzjPHkMhyQNFK8V1ZeXFI7tFfGnPileo61i0Go7CJh
X5iAuQ++6eI38wFKyD2osehqCl6wHrlJm6TAhc5alxl9wOqWFcSf9GC28dCmb5pREyafxtYlTtue
9VDp7uT1pphWruwAmb0cU+lyb3ytLbGTdcGjChln+3tPpTZxWIaqSUCFsWPrRbpgpCZJbqjOfKhR
Ul1pKh/aIMj+cDRc/63VfoPqSJjqOPT7MErDk80jfIvSbtp4YYkwGSbtOmCE1iChPITAhp6NdqQ/
lDPxX4Tq6Cg2oTv2D7LGgTTU3dkjHdRe0x6CZnCJCC6LrXz8vFTslYkZmq2Ibg/2y7jR3OcRnPHI
Q20Rjtx6RCkEKOObzlBOgZ/mpxG6CGN8Kx794IdL5erFaj9lrUIehNWXOak/chLKLrJ/3LutdbE0
Z28hOLwus71J+8nzD1pzNq0tCYHj+OvNW07UXDS6Vov2022U8kqyzR+lVg9/lNNdlnl6obO+HUZz
vRSBNK0uzm5PsaU0Qqp2PKQpDekdRadhib5su8E+LG+q3lgpNoqJPrVBocwTCKs/zj0HJJh5e6tN
uicOauEhATdsVdaTaZTv8oqNrWCMCpzi0gmwWGmTL+ddlBp85uFD19pxJ69fqZTrXrey1zwPzDv4
i++wwBk57Lx+aH3oSHUEQVLV/K1HeeNaqW18CvvjMGDIsMEiPEH2NQGUJ8Mfo4LnghfCixVa6Wo0
w/7OVDBfm+nofAFxmXUs2x7M4wsrcfVB5PGb7AB4SNEOvWW8eszidhU5k5tqFkuEeHAP2EJwF8B0
5XMr4UFGpJDBZCuN/lSMlC/1IblKjWeGVpwZbWvs5GHoRu3aa8aKORo6l9CP3gM11PYGC/b9kPji
rS2q09BRc1GHlkqyWSMqnXoHZdlQbUxpKKlsb12NDeXiIe7OAyWdFdOumpRjG0mG3/CeafRm/grH
xqhc/bR9dymAzWVZfyXvbXn7+zrr3LHozZO0begiGc5i/ivyq4WftA+8RZlIV68g/uqHhtzy12J4
rxF6vFuNltxGwidWSRCkZHCaf7apnezxnU476Xy2Hf/TCzIXcaUL+ifNnmX6HGPQv/+WMareNZpI
rBmQNpO3C75s+msv79Vf537v+UHA6Jy1v/5e7sXFVcxcHiGyvV0g4+jiOrhNGuuegkL0u6l1wLCo
KKsMGlccLe1JsWqU2U2dfSzwokwpHumO4kdN83fV4WZE76Ufh/EPzrZXqfSuzPHd720LyETOBDjh
h1mzRPV3/VzcDxPmODVipL08lG91qhjaSi1eIzzUZyeGlj2M6Yt8IkoPirrnWRkywcIg0hKriZRs
+GabreOimB/50t8OqU6yUEF6TqSmyePQYXGTe/JcMJ+b5nNyL3L8nR942kqZheMmwd+IRyiGycNG
L/FLx2JjDT5olblHDim9viNoB96bBIDw46E+o9E8ecMAZEFNnY0zdhWP4wTTgFTa5zbh7bS8o0dM
KTiHumfJPkSD/VWpdLGDoO2eVaO19uVgWWv5xVGkFHkVBIQlWhwyheEDWBPxVl73vTBGez3lun5r
EBCeu7YjpTJ3jXVSaNq+NSZwxpVaP6RJiYQmGw1u5NE4AVtTqAEPyZ0wNrzvjl6/qK5WMWy7K0fV
w0dh9/oZnYnYdGYIkDz5MBI3/ETC1WuD+Uww1rgD3MCPGJvGnDHmnq1EfVMNIlaApp9+B6LpQUf2
5Vy1mcwKraY6J9qzF4WxgKSg/5QkrLFCtMrrnB4+usTL1OEeDQ3rG3EY635ekOPMTlZtqQKWJq0P
qnMNWQJi/xzckD3ITWsW9z7x1KNHuXZZtxZF7/xawAHqQSZoh18Og90p+eu7+nRIN5MRbuS8Iuga
3hj2VG1abTaGRfMxQGNksQ5jlKza6uHI/28672Pa88jE4GqQhsH2jjVw6T585inKq4+gp3/jE5fz
GgOzTcrWJ1FhwNHijAGmP2NlhGb5abIwOkxR6GyVXPXXS26JMK3uWCn1Q9Ik5nM0b6rJe1IVwqEq
7Vs0N3EpZZSr0PX9g+zpynOJURHtIfTsLsAjrGOjbubXi4V5cnbATngo1/w38SZKEsrSc3lpFhX1
tGrfEn9AQBQ+SeGGqeXFHqdovzNjolwGJFUnk/gdc8A+CJNA7HqIXwcVr94rlWGsFvx2pkwnE7oh
ljaPlBfoukxteGuDts5rotgc5c7MnOFJ4QZG26GjQUtLolGcuNzKWMnJgAEEPDy56qNT3wuH4FVR
mfTNfZO52KRUK1XFVseTGT4xdL3aPWgwqh4acHxqQQqS/aWR1wbjXgvc6qWwGmVDG4Yoxj59kfOF
frLz+3zUmDpNyNpVt+Y48EurGv8bqfKPkdPrP1uAxjyHVkAshrFR9NH7QeDHZ5Po7SeXkOyu3sof
epUbcH4NJIHl4NwmXWjwdPycGijvDsn8DhEya7A58EMJWW6OdhlcYkhMr/gsttSIwmOravpO61jt
pVWnPFZ43bD7ieisgPe4KGMS7BIR5FsHJ9qehc+lK8LxC9mpQWp2Dbebxv6J+ywhn4ohOwc3+AGA
kImK6Np3ZLG1R90g7m31YmE3vlB5p8oy+3NKw7xqOROQCuk+uEjIDXVgsf4qKZMh7haXOh0OYA03
ue8efbPR//znThCQtd6TY6Io82pSS5urm1F78f0oPCVm+GXxX5ylOcRrvOZWZNlROGVHRAKzQcQL
dCDIMNrhqKk/Jis5MLVI/khdZtKBwkst8INtxICDw7Ztr6jtWkzL7AXzObknz/kksm1UDK0b2sDw
LsArfFoQbaWc0TSvpeLxI0KQaSk6PxHUjOFZ665RbqRogRh9NKHeqLSjeRPO9JCa7zCeO3LHIGc7
ZY/HBQj4F1Lyu+Mmtr8qS1RfYDPmHu+zaGtv4+ByOrpJldL7J5dYOl36OHduVE4pIZigLXmxj3TL
z1UlujUJ5OJdF57CKwFpUdSJJ1ek4UWWHPiNu1saf84LtqUUi3lYHDOBeAN2zEQhs//byqjO8SJZ
BsmlAkV4WbT1HwYhVDKNw2yNz6a13DfELX+2poZNIxvGjQRaaRlSV/S7eydJlr8ddtn3gd7tG+DT
eMtz016NmVWj2MhER5ewxRRZcJhj/ZSPUeOM07GySO7DRvMCwHJ8RjkWzUnl6ROLXwviOdrVmiil
L918F+K19/X4k65SfLDHQN/JJTOnUasnnyWtjUPOCgTKlxcerR8LIgmJ9kWQOKoE8O+qHkyDgGpB
pVBJPpHW3Poibq81atNNr6o/u1DryaCDGw8iNEaYWc6p7zFF2XlvkntwdvZL7SITSIYCyWd1auNn
NjThGZNA/mR3lnKUhVM8cPig0Red7BjetJkUFC793N0ZbjYtS0+n0Qv0z+DU5TRVG0vnuAzxgeaI
w+JkpboGEKJsmW+saj1iic1r7XlOkJGXMnexd2tx8ackRtVN5RFyhWRGNl296Kt2Ko3crQqsfuk8
ycZ+oKMuDuykWOdhHxxJdW+hYbKX61ZzaMxpC3pLvKoBjRjyVpBCo+42YpvqaVbFwSxUJpdgL5Ko
Ofk1kOdSH40jNGl/V/douFO1d1eRlfoPfRM45zSEMYLYIfkOy91LFO07yuaOIROdqFuTSuX2efrr
C6rNDWmU56BuoaWL0b/GalXgh2wwUs0VhChz34YkmE4wJENsNu2HP9QH2Mb5z9wiQfkfO/i9D5Gr
zCb81F1JVqlRIQ5NHSveuKqKPjhlWLl2lbW3Mn+t6dl0bXjr3qt5o3miOFeRefYNJyPTHTuRXHOQ
Gd3v9M7EVzv7rhPh+M++gwPNxGM2eCWcmM6gITNa9kDZPENSPfcmRGSgRJoPWStrJ60H2inPRW1l
rGQFS8+C5lwaWK17hLzDozqq9tqPvuTtUZgIjldOZ2Tnmuk6C+CVbCkXspVnh/zSU8RX+MGpS01z
s2zeePCyiEHAaMOiH8BrNGxETefUxpa0TFM6bprT8qiKuBGA0wDJzLWV31UW0xtI0zO09mhH47S1
epztsvZRhUZ/Dq0GJMlM/KOO9n0oXPuibAfFc5/VTPNfYu5jEA0Ndb8xCF7gH+b7aa6eyK9aXRre
k1i52EQN3/2gfmw8TTuW9ZQdcmBND0NckGEK5upjzKK3wM+VW1jim02z5EOvVfd5KiOYcQGCzpR1
5JepxaiHiwIzpuHsfVb1p5I67MINkhWhMpxlADEoIMezO+AKcf8u7OJcM1K+Lf32UosRKBT5Wb4M
nWw8kXKffFF2AiilBQCWmvQu75RCS82tQHqyPMMIXuo7zOdL2Zn6pZ+NrUyVp4MXxBimZJ+uUMRN
V2jqe3OrLdSHXdil7U4+vx220VWkm/baUYhDHJqGWko1ZDPiq/hqdAQluu9slt+WLV3DbketwwXa
yICb9u+YrMMcj/QyoSqQVi1onf9L2HktN65k2/aLEAGXMK90opWhXEkviLLw3uPr78hkdVd3ddx9
XrgBiLGlImFyrTXnmA1qlS1Zz6DFUBolbnQL8/EKs9hOfaAR1jxHb/L4sLRrs9Tc9wqv+VYMHTc0
U7v9rK/jZs2iML4T3Cz4YPNdIHGccKEQC7cjpWBsPzrWaP8KeiInIjP5MWddi7tHc1+aNjA3t7+a
XvUaNrbxoNAcYCfoJGbSkVyljMIzDZ87y4rSpBuvfLv25OziMa5egYv154qZwzooxbuWhP5VC6dX
DZ7VN7CIf2/U5QkW0gr5vfsTYzOM7mSOaE3am4T1zw9tKr6VY2l9MUVSMl6bu2c4pDhQfLs/FYG2
L3LkomHaOhdyiLO7gn/1hYSa31uhPBbLn/79PvIQ9jwsXxNWXrsAetNjFQfYjesxenUKxiRW1Oof
JUypSMdLlbvGFukueYtBexIBPvrVaIfnJNeGnUBKvZ98k6KvpuZ046bbs7oQ+4i51OMYMAl1Rt/+
WiQ2NWfS/2QV/lk3aKHCCv87a+XgYWyKL2T+0nw0x+mwzH2xUbtoSGAaV/Wa7uR0JdONgMJ6Sr7H
IlsroYemVV/kjuVl1aWTXNM6YCzaisrZm7AFXtqyz+GmUSrBRt1EoWF+NTWaIBGZp1WUPiEKEx91
ifd+8vzmCj+82mVUNVX4Uhv9ay+xXItjaXBRi+hB2c+UEU1Z0tpgfhj6Ml67yvpN3f+guAq/SQrR
dy1wcAHgg7u5F+sS0wIrPSJqLSCEw4x4UZvsbjWApEdQ6dVPt3i5IcyfddkiZirgXyriAtSeAgey
DLxktXbqS6xu6K7a12Hw0rNBUsK17CkYwxwWqG0ylwijXwHD8QcrjdO1sq1jZduYXqt9IHist8xv
upMVlC+ZHTNY9Wt95VZG9K0wjFe9z5oXt8exNRRzsKGlc1+PQ0XxzuO9iQvz5Mkxrdq1yMpzW2Gv
razClyjBwmoraU3KmqL0t3OKNaBD67P684OUviSz0uzLtAzjvdaOzr51Sm+j6HcYmeZ1SJ/jZAyH
KoAxKkbKALf3tLManiMlIs9nudKpqE6g2PIXzIVolWwr3qndzOvbkyuAVSxOccEdUUJVC5YTKPRy
Hfa0QaxxgcFaUE+JDG6l1ZCQmNX5ZvCi5CDm/gAI0jkZnY5dMsfXqtAD6iVzG+ektvj6y5VW5PpW
CwKUO8tgke0wtP/a1LlsViif+YcGxEnlJhghnmjbKA60lzlq+euyoPxhlACs+uHHiIL9ze3D6+xG
ywdQgnZdJ11+NWp92mWDQV69lw+HuauH7SS7FbmVGye3gnQ6yN0ed/tqrnsg4PL0oZO97tJMe1Bn
TlTMGjwh5m+aY94MBXHOAxKrDrvSnBW72Xia4IusQmZPrGO6ZydOgkM79t42jXvr0yqvY8xn11ka
4Or8oAb26sVxg2U9mIV/p3Z9kYcPzZAdGkkmCYvySqCTfm39cKsEDmim9Wvlaxv1bWp6kO+aHKgs
0Drw4PH8xZqI+q3HkTmXw4qjaFv9UsQGk2o0eegTKGsL8pS+aGgrV9oYW3sj88UWRuSnpUXDr2S+
g7jGZd4b+TXGS/1hTkyzAPwbB3NYtK2H8FS2tW3Zv0p956ELp4OSdKgXXSvHdV6F8V3XWPvfM8wF
mQteGuvQtKG8g07+JR10c0tmSXAVjl+vRd+JL1Fcf84gyX8CuSX/tZo/J3oEW6PpH7iRWbemsbCc
clOZFjldEy2nwRAYWpfOfEUsTcVZlU8FX8p5TugKKAHAv3cpoIJ91pvzmtg95xwNxYhJe9Jey4D8
vSlaaVOUvCgomdyDSJC8eFlxuD3bCoDzA53KQxk3PsLICf8fwSI0+h1jhYLZRzsP8sDL5vwERuun
AjCKlNy6Aca0TuzKloSrcBsr+YRbBjvwQNk6s+Z4p96rXvgyDmOTVPeioakI9pvOLHbEx1YYB5tm
41ntpZKQ3rZOQ8AT+XBpWt838i6u5858H9XjY2UsLtLxItmVnmPteZ5+t6OY8Z0nl9tNT4OrC3t3
M6W3v1r97tldOlmIJRQ4DapspYcJM8t49A0DNJfro+iXvyY0bf0OPg8ZtkUVP4cKyyIC/3Owo4c/
6h6M6f25nkjmQDQUkBEcyy4VcHrNxP1l0qa/T1HqQKzLH4dOh+zpOj2GWFaGZmgVHwz4aGLKlMmB
08fF/WNVrG/52hKC15qRMBTsOMoOEEdkhZmkrWxaZUFVmuqCu21lTjhS5S7TSPNQ4UozMEhvE9Zk
dK592aPjH5PxTCYPF95P37bJs09mIyiVZGt6YG8UfTDW9RirnPGFdrD7G6U3LqZ2W4cxwouOFNBg
KdCWP2rJOG3/bOF6HB9DAPnbGXqFH1RErshuY5FG96iT9FOSlTPdUrJHWfF4q0bNpMG/rhy7Lx+p
zId7WnIDmrA6clZurJe7GvjdXeEG6TbNiSWp9T7/DKFf+hIWq9l0bkn8dK9LHtSsUOGDtkv7PIDk
O3msOtf2MEOZFsSm5CGruhAjaudpX7LR+i5KFsMih8DPn6jAstnoL5wqyaqIx2A/Fn54KuCvHGa5
pdk8UcK0qDZqV/1AvWUeug6DcB6dRrn156eyrXn7H9ze1y9vRAT59AnC9imwEN5OSUTdSlNvLWK+
igQCW7CiXu33AjgH4sSSWXBZ+SuFyrFnZ6fHS3gN9XJ8/t3YnBg5+64EIfX3//EI5ZBWXc0mJcoy
rFnHwD6xBygoUwsPJcoRDGlBbe8ItHhWN2QgbQID4YL6ut6pqx4XQXgwfJSuw1COeysdko0nF/3Z
oD/7tKvgWHT0Psaw/aVok3b/KLJh+WH4NsLKrvvde+3m8j0dZ5iJsp82MDx5Fx02TsEXAsvankP3
EhhoUVKc09sx9/o75aYH6T6uYvq1F+WmpxNAWUH0EH7n5c7pddLqZMtuIPD51fT6t25x8u/R4n0f
R2eGodcCmpIN8nxodj3zsHVjDqhG1UG9KLZGa4wXnCzFo08/mss+jy/JPJz8IM5/hvl04grPf7YB
en++tBvKKAOy37iRfeO81k39Nmh98YgjP3mrSTqSOQVTNb25Q5MjFAmvv1mPoQ5QOXhiimtuHKaD
x6TCJmv6PCC6mc5kFIt8K/zU/WJ0iJhknzjjUmOhlp+0JKqeNSz2RCYwY0dqD00vZIhaXFJizclg
GCBTyt+sJ7SoPeZgmh9Pb9bM6jlNrnRZwe/oJO7JnnGQUSCzNksuoVcQdzcaBwOH7hOX+8sEapYw
rJIKSipSqjqKjwif27W6scQElpASxaRP3dlBaedcwaN5cBqjeRptt75L4LNunoPeN98jM3YuGES7
lQrjziHAbRoiG307JZcINcNzKaZfatUpl5h5506vaGiGu5kJDXkmJjGl8skbaX1yWlpcy4xbjI2I
p+JuJlT5KbKzg3qGqT2H51dvLubFDQZttbgzqFNBpzH10m/STPjLy5g8oy2DaGM9Nkng3cNYBetD
qM1G+CwbvU6P762ReXM0ify7AwanMdtveNS72xumvI4p3hk8/+8bcMUx0J7sw19v0oxdmmXd////
8q83qL+jtfLw0nnRiXI7OWMXrFY1lkQslSYkTCMih0rXl2e7R+0pjyeOkW1zi+wpUE/2e58CPpTH
3YTpTAtR9Y6hcLeegEhtZ9cgY3HJ7tQZGcdL+/vBVzJwGZG9UTrKOnEqHfr+wLIWBN9rD7HEOXUb
QGmzY5zsOGbZHXjZmcas+to1MQwrkuYwicuzYNGZmAlyJpHD5w9phgCsYZn8bTIbhNCuhWUUTq1l
DSRShMFtcYfNbr4rqvz3bp75813TdV/nOHBXTqjHaFS8cG060/Che/573EfTT9sq15h7qIZzhjpp
zWIqnqdPq9esUysZjrPgIVkbpQdVMQ6ohtGFFiL33wddXKpagIDs3Xc9S/xXvzPaHTJD2iRcjA9p
zOQ0JXZvPYFOO9agVtd17xVX4YtxV0xuesbiRUEUSGd54InHPk3PTVGiYVKzhYbP3l0+jWjYB353
/o+az3W4nl2stjoAPlHZ3ZvVT4TkylB1quD2vlsostRIyaotAnH8JTyhN5QIV5pTHsyLWtgAkI1q
OxTuBHKb/1Hq95T7MYyCwmvzNbfM6E1tUeqHv7eouFn9g1VsqN61BRlvhMR3UYXuAtShM+32hzkg
wQXNVrxha4U2V33qY4lDEsX1cNHhjmslsdEIsmeGkXWLkxLU4KN6aX1vo9YPnjWWD7mxHEOcUqt2
ojunni9Q3DRqIu8bzBLSP9VPHYoFjaxRp1sutZ9at3NloY0K0NR+j8knmzVOEwokEAtenj3Y0+Ct
06SvvsKq2TiYkH/AXoxXrp3oL6GVYqNBR5R7YYlZX0KM7Il/SYa5eu1Tzu7yGtqXEgt3QEYOahdE
HAE1vQVuaaqeuzjNv+tkf+CyADU6y2jAAYbtMRBuc7sROk4VH5fe+r0r3Bp51UDLNNY10qzT9EkX
/MHa3DC/Klk69xZNf7RkDoLY8sLytHpfSi04QniEqSbv3GXLjDQV8e0XRL753WN8d8MHBvXyUYI5
Y871BMcB28A8F2ilpHdEh7CDirVfNcUiDhVF1iFe9GanT3Rrb39UgNgkneiMqpu4TlLqKf7v3QyH
ItSZdhtWUfxZhAgetGSJfm+V/oWn0PDEhLPe5GEwPAg/MfYQlopDV5g0amVfzEZBkNRa9JialUav
YPniSxSaWm+XhFqvudIQC+MVsAb3/8jOtv82tXnSl4KKzdZprxP7/lfwfc/vzWNnHg5isJ17M5Gr
m8a7s3IrerR7szUfbGOWBlSJho2tuNpqU/JFyaA00esbhCpEnuB+X9/UUnWVeLhIpFgjpyd1uk01
bsZjQdIgNWP93RBJtRfSGxfCHD4nQMJUo7vRphDNFh0Jwkg2PBax/4veKLdj9dKmyXJVk22AizJZ
K5r3asZdICJjTpnvpsxqWek65Xs1hYD8w7g8xnLXGLOr22KQcqbaef5nW6D4XzOrEMKSflZbmMIx
fPkJ/4fto25wiy9oYU55ZEybxRy7k5YbZk495xY3QTnLIq6JstmJAthj7xTHeqER5AQ9oN3vnlV3
v8LMJxjYoDMvrWp2YD3ijOAiN1g5d2Odf8ees+rtcMMsH+/Oa18O86t3VAOnMAqRlHZCPvvcLdDF
8oxUKTz74Qx3JuDeqPelv/IxtjblU6yTN3NT4Nz09yVF8mGSpYO9FDVzZmgdpeNt/IDwQ8cX+nsc
zSuLM/HDbEuE6l3yBttmWrUAuh66tn9ySkDteTTa17ZN4QlyjrOyqG9DwxredzT018xuWyRbZr3n
qR5s07bhauoW78L8fdwMLdSGijDjvelw4zYnZo5KtAP5/5I4ZX649dDjYjzcGJD12OzDcvymziNX
nkzqOIzSX7dWPp6Ov6YZQVCk+99iCeZFK8vrwJb6hf8ZcwmrwS9O61/RrggqDyELIlE16cV79YTv
GBYBbI8zRJRhG9VAK9VWIrfKoPpC6G10SPT2EEkfei7BD74rsnuTB4tTTQajP1A9E6veaIuL6BfD
sHqVj+BrNS83zoDKECu6upFsO/g56YWlJRRrSTFBUIXuNE7FOg5taLeRzg+wSa+UjibVR7wQc8B1
qDQftia2vRVz7y0dtChhkn/Hcc+/c+lPN/35EqBSUtr80SAeRCMuc3W7wu3JIER1DJhnhnwhrJ+n
c23xd866w+ybMYQZzvn3PEkhomXRpxfE0+7GXU7yX64/N3dJEkNgbQjtRa5FWM04Ab9z84owbq9/
iSWvohgDyuCg4klxk1QTIeOQ6GNhPUF5skW37azsIuuOrjncbhTqC45DARslMIe1SvJ0JNdq0vQa
MTDq8Fu4J0A93+ucG6VA4qvWde2LDQrr+M6oTIKOZrAnwzjr5KaZv7faDDsJDc6NwFrwVE0ZF0Si
MyaSNdtYRVQFuX1YhDNeBulURuTzAWLkDAocqvTY5CdvSb7cPge1O0WjZAywOiznz1gQC4wBAgjT
nFfP9TC+UOQ8h1M47yNtbkm9LPQPUOHNPk71rRor9t5QXZvsvQi85zhZuP6rKFyZLHeeWzqXrREc
Jz9oH2mZkVIYV/6B+pHnaKDNtDz/xd2wogS7WMuo60c65e2TPUz+tvPI+sql87A2Yv7EKH3zJvMt
bdtdqrnda/+ccbpeuIcSQmKNxlYZsUU+fPGycboHXm5sCKXRD1WYlG/DxA1KWjQa+XKD7pSRtF0M
RDExMSOxVjjumv8RT0mpeknJBtxRVbOag0a8IkD3ZjIYHSM++/ITVy8AwA55T9guJmHjAf5Gusso
PjZiya1zTwruxpnivboBVkzJj7ebGdUwKmwhDUOJLp6VI2akBZPWUOEEKhcCAZt673K676hYGVIH
VUfclWtvK0toVwQv8ZowiuZFS6hstRE1k2eSRte1pb+JHJY6tbz/DnK3q4WxzQRycBC490FOsjJM
9JM/i2gXNKNxFysD40y3KjKa+az4XaIS95EGTv9WUy9zqq9zq813WU/IVMkN8pJGMbr/mvrBZ/nz
SKw11Go5PhiC4cyCjKphIs49F59qQyuDz0IfrCcjB/7G7QzNjtFsGI9OR7STUOvSLNFOYZwQ5o7W
+RVASHYm7LRf2QNWz2wa0telxOfgdiSIl8Ql12x4/ERt/PtHYwbavn0xQIJR/eK+iFowneh2wvfS
qOEDpLiIjSQ7BswN77zCQhUn6S3FUO9E5b9aZT8eldg1nzrnNDe7xn7sNOoMlzgbBaHguVjx5J+S
jTpXWhxH2zrxzoHWrZKoBhrltvPZSo3xfiCEep109QP42OhuRN6Oo8i4r1qqv2+JV3j3KnSgSkbx
mJU7bWQAT/cTsrW8U9Dqlh6qgXsb4yzQQbm43pYw/RyaO/oprPozz181AcxPNYyZchZ7DmFkhHT5
Yi3ogG3+COUVEV0a4USGGKocgrXSeKnbLIu69oHY2WrrNdNrY5KCWST+g3oBNO2RHWAm/3Escdvs
oitlHNjPNy5FBgBIo7Y3S7z8tAgkgBrz5yeV9NOzeDBPGLoumqYldwVhb7+3YgjLSegcbaGNl9kp
wwvNZZHxiSkqU2hH9PtCPzmqlW7X0W5Xuz0c9E22CGOHCLF/qAeEPoJYHzudH9WWFXGaQGVItlXZ
vkbDYF8XnsXXxsarUUbFGv3muOumiXjHMSR6fQEKH2jDgCSJ91Lhj6i90fUQPI3nRxptvOipMhzv
uXWW4fTneOQn/3G87txqw9WJkKKZnh1MHbtAq9Od+vttuevPabpTs5dAN6ZtNz4FnvyegU9+Jj/V
rzJpANwZqZjuyryQRxHAautu0KxzBtwUo0VTkyfT/B9eYSGdwH/s4K5vmpJ64gjcwrbgVvkX3jFs
arvAmtYfwfe53XOiGeh3W0+cREx91y8D07hGbBO/A72nOkZqn5UDgSiWc4+oTNaBvbs1k9F7SNt0
1xitd/JT+Y0OaNNZ6XyLyoiIq2n6VFIGKcyfiKf97pqg/gZipB67Od22FGP7Tq+G5zE36E/JR01L
W2KO8k+4EQW1Eyk1k26ZUMzSq+YE2qsztBttwSB2CxUevXJY8xTO7lR1iFR+Xg+pZhzE5K0IkvD3
6upBd+Tt7AzQgNrN4MA/1O//vBpXn9x/f7KOZ9iGYfiuyQds/WW0F1ACfNsezOONB0O0urmu3Rhk
JxRVvwy1n61PGENi9p+3gNMU/k5Yue4G9iExHf/esisiSoP4/RYfWmdWChdiALAjfnkEPx1VBdTb
FWIwJtToDQ2CE4nHXKEt/L0VcYxRXAotRuXYTuRYRqKMt95S6p9EHNwW9iSY1usQdt1DN2QuWnCe
NSn3Hc1hbYZMeyGTtsefCBTTiWzcefIlIjHvHJghDg/LB8mUYKHFP0gt6hBy6xSs2uqyu1rTrF9M
J7motEEKh02Zxxn+ewJDDbRepykkH8FN3Gq1IBLF5uCmTxX+BwJ1ikhG5nb7MjeczQQd5lG9VEP2
C30NjS+txc1R5NVePfSnDpsE//i3RivDc5QBHqqqrt+RFYd1u0txIYlOO7lp9aZPBDexCLDe8hRX
hijq66iBIXDc1F+JhrNGGJX+oJkGjvWGBhqBDf7Xfz5TDPe/L0LP8RyTu4gwbP6Dy+p/kGW+iwXV
9p2DxtW01pOS+bTeVWida7RXepGkzABFdFau1HhsNO5R2bJSXJRsTNN708DrU8mpTfauXNGWAXaB
QXuyjcnqvHctXRYVdGKg3PrPhUyKz+Y2+LbApFUt/FK/+thBoJySLgfC4/IHSa3rY7Oz6+4thBkD
JdEfv+fVI3QB54fyE3kznPEpg+JkisZ/GLq9x0iQVBTTf1BHQp/VUT6yfhoq97EOl3sFKwoRv0HX
K8IH16ssxJOJjKgEFG3Cfb/7Iwqn22KfbdM6JbOffUEpg8otQFGgtipP7Azw+Y9Gqlu7hbHEESFE
9gBveVkH/kOQxCHSCFKXbJNOh90BEF1ec7/rnjo/r5/oMb3NDgJkXIzY35qQkKnW9fNVR1f2rm/A
2jp65l3KpgUNGhjp8tbmTfWA6SI4F3ECN7jFp4OWFHmRHZ/n0Dkz9IE21pv2g5sjvGeIpTvTRa3V
cAn698swkxvDyi2PskNAV2yDzbJ/W8r2pJApoJzLNYabBXYFgej2Is4CXsGZOIf0DK10xkIv90VX
v9wmOEzQ6nutnCEVmVy9tC3muraRt8eEZsg2cOS333rbYHmva/Fj2EFhMImLQdIVh1tqowiDRzec
K1NLT22RE4eQ2eGVlg89RaC0dxFu231MkyCdBr52zfilTUHw4urjS9AXwTpAqMI9QW/fg7TYLWPX
frVbjZmnL5aTa0wVZjDavVrQfLXhkaFIzGDqLeH3eMkvugzvUjldJGBMB+4le12FeKk8r6yyZaqX
fE/PnJPwt486Do7FHJevbkP+VZxyEgf24P2e7vzz1ckD8b8ekZ7j0+zQSc3kG/GhrvyN500qoyi7
RgvPsw0SMCOrdjO4NM8JYhlRBnIh4neFk0EfWPMqZQwlBUkWDzhfu2Nt6z/Vnip7Qjh3yBP0k7KG
0wo7eGVaPDXcI44J0uHVOJA3A63yV+GnfB81Siy7/Fppl5Jzg77LbJ01KouvI6Ac1sxu/zIgHtxS
pmvnGBSoblTWtqrN+KPzs50lS+TFJzqP0fD0qGm9ewwtI1szNdE2swHNSpSivZnaLbllAnLdxnF3
dEzXW7Gm5c3BFGurphuNfWTVxb1X6QcV30VuhrfDGqavXTU2wPGcW3X0VIT9HqHM9OSI1lzpFJDJ
+lYTkq7Ep5ntKqu3X92y/apuI8lCvE4B0t30TG1Xi6SmBOJsPwUDtIpY+FcUIsPW4OlJ9OGYScqE
tlECEk0AQ3ZTGyw2iS+ticTVMu/olNpPqh7LI/suA9sZN5BAR3Cvro5/yOcWS+4pZQzg5BiPslK6
kmPo7ZXq9iZz1UbKFTdK5LQLA0w63Q8UGUcAgd3q1uWBKnMX4hxGHERCphI+q8AMEowOEwo6tHYT
uZEz8XUAZc27hOfI1WlchsIYqkjkkeNXzSySO0QmHmWKFx5qBu6Ps2sTHDHSdFwW33z0ptOIzOzH
NJKdrN6QetfEgNAGyjKYINaVJD/E/hX0vXaLmFAiUEjSKYlJfrevDJ2wNlcQhpkPOxXQIBzrYBdl
+tWnVbaOAEldGxIF42mptjTn7X0Wie65YrpNt09q8v1J+kfGR5xw1XrSteapLyKfpZa3HIxw0e6t
oqk3/RCTdIsxfmTwCxJ6vg+k8EF1oooZuX3bFPpFt7izMRXqH/5seV5z9RkxtQVD9cHV22sK6fQw
IE3eMdtdjU6z7ecCxmWeWu+hFWIjS2dMosbw6kEKEFb2Ihr7VjhobdTcGWORIoDDfZ3D8dSD7NjK
+y666YpspYLhLgu010L41RqfJwVrJHbgicqLehk03dk2TmMiiPzXMbVlN319ol49GJpWXhIPE25X
ZA7ECgmS/ef7z/9QGrn90BfXydwT4Ak9/691ZOU57cJoxWflSyocyRQI753QOlq5PqyUPEwdc8n2
9N1Dm/Xp7WpWnIqOee4+1e1spS7uSogXo/Z85wg6uDuptL+ssfTzJAjq88zbkapzv/RB2x8dmSJT
4wAJF4h63Zhp23lC5OdhQTpUMV0ptZhT67uZYhcrf8goP7cBDruGIZz/o1rx5Qjgz5pa3Yp9QV/b
sRyHYsX7i3uHYV30lQW8DQHG01wMDuFsFRALiSowXJIpwPG/Brlmc7fU9ZU6PplA8SpQyIe8LCCQ
dRIWLnA56JlY9i1Olp0f5cTUI5drNLv64jbcx9wwmFe6g13ai8UETtiNd0bVTw9tQE6DOhbmRrxL
PTqqrtu+Ftx2Zh6dzx4p8VdajPu2r6p3mubOadFlfja8zStOD7jiaV7SmZea5Wgx8XN22rFocgLK
E7Ahk/dLrX1sqUFqEnxp+EaooAsRPg6xk9yLOSbWJY0e1SH1YndltQWXIyVOvE29qLdksUF2yUJA
hzyuV0QcYCy/MF4bURa502eaemTCJl360JcZafSBHJmNHJIDtAB9aUo9+q63Yt51YXjWGwHkXDaC
1YstnxiJmaNXmPQDxpDswN5natmuDk7q59BCCIJ2aWI7gfO1qkaLJWjdaBcNv+E/Xyi2bv59dugc
s1FtGzqzANv0+fl/jD/0pkw5cayGzIkFTL7Z29s2SOxTQNwh8UU1kXXFwtM6JBU6rHV/NS3+734K
OZ7hoSEkeZ2jKG+N28PDHuLsPq36b+pRMhR2eq9547ciCV4QD5QfrX5YhtiGIKEfoA/N30HOvKOe
qh5DL4skxWLZEuUdoXHlVHHob0WZ6T0Lf6yPSz191Vg3bOIu1I/KNU33oCg0c9cNo7ejETYRx9nM
W3dIrnNQuWfdGu9UU4G8SW1Vta3YgxapHohPWlPcu0xBTHFQt4Sua/w9NKJ6HXC9HCcyoXYkyG6W
sSyfDIQFL8mgxUzjQ50EzaR4ofWQIuy0uqdBc8JtM+AUSnooFKlRtBfhu90KhER7n3ee/oKQdSPs
r4Hl6NebTSfxNiYBedcQtyOyUm28US7MIfpueTSadaC8q9xwm2eCtc1d0/TxqfL8ZO8wBT8PInBI
9zOfDckDamfLuiwA9BQ0Iuh6mvY8pwhcHBOywOQp17gJoX8R3ZlkCUH4TQHQBIeTFVA7PtRWO8K/
M9exFIYpa20+MddPbaZLcRzFGB27aF32UXnJ7brEherPX3JBybdIi3gmwmaH/tDc9TDOnooOFoSl
Twczg4ceI/trIIFHiLOHPjhpjhWcRidIV4XOpwAsMr8U5qjf3bZ07GY3GwRrjnTv135zl+O+Wo1d
Ol+a3PvEcNhcQJO1SIiruJEGRPb9rjjlxLepQ+rFvL1luuATtAlep3sGguduqgfA5vn8S/aXTpB9
9CfJoFRfS1H2YlfKqN9wHFnsR7ROSmbHm8kT327+oDz2zYvZ9lu9n4g4Komqynpb+xlU+FygQnws
KUKeNA2jg2MYTIKM7s21F1wLlbejFcTk2oSY19MAX7Wg98g/GX4GpnfFJUwe/NQy4POTAY4yYIdC
xyKJk+tzTpP4JJI2PqktM8ZOhE4Ei1tmnC0GIuc580gZKN1wc1PI1ZWP6zJzPkTsLHvClStg272w
725yzkIQUTXYdYhMZsq3QzjhTQsNgfl66ahmwBPs2zhDQSuf/2oXHd2AOnMJSZ+0P5RKqew9XELW
DO1Dz8etraNjpkGgX+I+ubgsZq/qBcaNsa302F/1In9VU625O1Yklnxzl70fYH1ldRc9I/9MGI3I
Tpkpu2lmq3+6mWNtCEEWJ112uKsi/xCW3p372oqe56azNzhp9z3WAVoj8XeFTUAaRnof5aCu1eVj
G6bredIAtniCmNIZVKJdJT+Gwa1fA1RpO5Es3pGM4ZpElBGtFSvJcMzHy6Tn1d2Em5/aMvHXWhO2
R9NHi5a3/aEMwuR5bDJ9a/pN1BMMVB7CDqN50jUvqnFsOA/QM5y9mkWql1yLPpqY/tCYDhgSKFz0
rtOf1FbYh0QEaJ17Hznd1caN86BWxoE3XEes7Kwm/fKUg8CiWZT6xwiO2ZnQb2/Lb45eKtdc+D55
/N4CoDX6n+eW8qioZjx8DXc8Z5nFA0KkPYOO9GqwJCKRDaLVTRdCZ+K2O47Eu90WZrhsK5xlwIHI
reWmki0u/D2jX4ct9JixBO9hT1V2xrZ8ADlmHdVJWAE6PN/TA9DPdHbAdKrhFqnDy03h7ZQDxq5u
rm8VvpvPMevlzD7OebFFZMLzJwp/UghENFZbZhHKMcWsTX6UoHRFwnIM/+O2z0r/Pg3qF1XYVGDW
7kjItFatRLB67fgJfZC1c/kDz2hIkGwPIxEl4z7h3tPHJfQtiyXaB3O7aD3P7QA8m2aG4v6ql8ix
Ta7Uslirx7963qsnP7UYqkRbL744KLGUhjaSd87KcbJjGNYfod53h0jzvtEALu97+aLGTL0Pu4s+
D3mhQYVUL8QXkOSYhDQ77nay8Y/YcU5P//ygN72/A3PoGhi6ISxDwi0Nw/vrQT/EPBwb3CbnMCjs
tXp2JnnwS4jSw1+LSrzA87ct/ObdJfb2nOC5XaF7sd+55hk2WwBimLI/e6YOBURujYRIriX/P3WY
htqYn27H/7zjzxYuzwraM6KoHjEs4K8zkoNzxwxkm9r9+NT8ews47O9joai+VlayHJW2YelG63ir
h/Wu/FjshdjZZTAuHgnyd4ncEvWLgjo62RPsouDDzLpT91/Q22W2UUIkOt0yHKJTFCDLkjPMtsY1
2lglJ6HSb0BU8W7YsCFgYjn26XvezdUhcAaqiSKjNIeUb9ASbcs7mEo8enmI/D/Ozmu5bSxd27cy
1eeYjRz+2jMHJEGIsigrWHI4QTnIyDnj6v8HUM+0jDbIXazqVlHBCCuv9b3f8zqZa8qYaUxiClEA
oOc+cAYqNpu6xhOF6FHxrsQWp8NQGPRB2H9uOMDvtCy7HcSB5kc+vKM2GJ3MK6cRkIMTkySP4mSC
IWJf69tlGT0287g4JCxdouGj0OX9+0Izx3s5KD7NzAFU1Y3ttZ3A8WAm7V7NFLBmwBcxkfaxmAYP
86Y/xnTXDT0YIaIgbAswXNATjAd5VN37bGhv53FON0cOSnpAqDuTuXU7P5sm+40NdUjY40evPGSy
6GScrSCjMEsbi6E/P2WVRJWhTCtV3SfIg6bWw6WEOU++6aetj8wudJdPJ93zl6DXvkZsJN7FJKLb
FuRMhyfGDURBaMyBzXBLYBjtfMMrVxm4wNlbp0Zdme1ceRui27kZZrM+iQDOlVUJ4ZVqZRFbrLiw
53zHkbffEUfS9mwQ02u/b4TtvDOe8oAQZYjdwcpjPLuCvjz4vR5epxEm6rOuQKaHIBTLza1EOBp2
U0VV1YG4JfTyGQSluDfkkGwBpUk+jG073jNq7pBnk6YhQYKe8os5PsmPohBT74UXElnQvsaV9DRr
jnVUg4xGDariiaEegFXZz9JGoY2Gx8WnlKRyRerFG8r/rp3mwYYKuK7k9Osc2glVXSB8H6T2PHZz
1kpA2QTs7koaByAsooer0ZCfFcV9iOpMezLyuCSIGmOj41OYvXcvpePn1Cclb2akpOS5YAopZFcj
q8/rkJPrduiqY9AiEDDq7/PeJ5eNZ3RG7cPr0AomWrjChHUmRVt9mryL8oI83DQjmJ0eJdernqbV
wKxJscqYPG4Wg1NkirMq7zg/eUFix14eIM7BhZBu5i/hfz/pWN5EunDz+lazwGP+Qv7p6ChG/qJj
EIVtnKhjUC4DaRGFOju+fvRyDkR19no+2LSdL4teA2//DmOLcoeTBxr7CXGnZCz1Iv8wJ7Z4Mtkt
engvFKQNznMm6jsNGROPlycqgvvcfDg9cEvz/vzN/h3CP0O2wWKZyJdhcJ766w6tCvw0KBpBfvc6
+nliFDMZZRw0xpZf36qevoGtZWY2iDCkZ50AWj3okzslrZR9lEzHXV4a76WGJNUAremNjivpjUEq
zE3KWd08mjV9M9xmhdodsMoVHNmosvt6SiIxBk18Z+C19arwmzOna/Diu6bLEzsl7H3MG2bNCaiB
/NQ1ypEAugHfL2vuZoJx6WolQ0dHeixGdDYnetUeqkwLrkHzDvMZqMlB45WnJYB0/Ozeiwz5O0zB
vz5g8FjuK9y2IPAQ48Y4BbuAVtKew7xGvpSmJRCMTHvWk4isey81DwMS/GecfUj4Gghig5wqHaWW
tOvINeu9BrTkaXDNH+ZQa5usKhIC83HteBiLHbMCgLcKrk9Hd4xTglI7LGmVpzq0gGSXbu3MUIBC
Ub6WRpZd1UnxIvWhum8TK0t2PrvMKAeZTp6pTgTmP18yMkm3fsgR7F8/mz/V0vC+itR4p2BbQC4X
sq05yi8LQG2xfTfJc4diCDay/ggN+jmqVffF9YetwmHFNXAt6Uoj6USRE+MH0tViUxFSeIyT6jOm
ixzzQlv6pDQd6y7E6A128LuuUq2bzESTp1utjp8Z69zK5+iUCNSm67GArqTQ247TW1cVTI/523kT
jaWzjO/vqHOk07wkWU/mVvQkkWsOPBnidFHXn3EKVl+T0MwpE82dvqQqptfGIAl7VBfipuRE7CDN
ebmcPzzALNjm4E/v5h+hWUDgrlUAM91c+hp7Zv+Mausn25z4ZwwfKyJJvSNVesRAgUSYVgFvgXFS
QELpEV8NVr/VgEUROeCzoRf4x24n66aMmCU/kIDENBqz65xfKBBiycEh0tzNr2tG5JCf6cBLjS4d
WDGIguga72aofwtqF71W10LkG+84GtCdV4D7ILQBlqDiaAtDeJXqTeBroDfa6M7XDADKgoL6kWXJ
B7LJ4/7eUvqXUFQD8scl70rXC/FDUCgfIs1CMYZZb4XbJ+lz/X6WLc7HxhzrhTsrCr6UMdKB+Ufz
Lw3f1W6nf+SPzZRLNxFBWkIwhxkEgQNQvkFy1L2bp7GwA1RDMu5ok4L6PWs9A7mQFu+ihl2eOa+d
cBrKbU7i0105+dSXk099XG9yHYnJ/BO9H407ECkfZTe1rv/6URiIH4dE77ceVokbEuv0/Pa1b5Ty
DYul66pL2VJEpIJObr5/fRFEbQ+VAEINB5QM3IzJHqHU9yWzitGR4m3I314lmIXmf05y608PpdlI
qZHdbD8CiAGB6RV2MjX8+dSQ4BkrQUXsHkNd9g50t02QQveDsRPIu1rz8a4qdVZZTfTJj+Ghl6Xw
dWAH36klQrF+/AlL0PGmDwM/EQBn3CaDMRCw4CRfw+4lqaT8ds5lhKxV7F4z30W9eY+sMCInvYtu
gKwo1ykmUH/9SBsxZ+GE7r7NknKb4BpyW+KKcZvqZMbMuRH4Eo7FQypZ8BVI2XwAS2m+H1heiZpP
IryKx9iVacAvkqWvr6kBzRgFV3rCad7MaDesorx5xYqDAdDsMoSDyPA6p59nepxsolFWQBg27fZM
55CXp9Oaqar8pxpI2EXEbAvqvouNjFqTmkHAKXC3A0G6hpzqRy92rUPNaTYo2Vz+MvaPo5epuARP
1kg62YByAbc0bz3pc+8TSkOU+OxyEnA9aoSG9a6RPoeD+tMYghjakwvFd9Aa9grFRNxwb/uo760d
MXNyCJIxuxrwVhbI+b+aT6bmg6pOa8YArxSIEYRdNvMSNjOK+G4whVdl9HzSH7R5tOvBqzmdUGI/
JBq38WDqdjASHwepEjivTVXJGVn0iMNNOe/VK21KSIu8lxQf+Y9mXmnXQLBJT4krpGvkm0taJjqg
SDginIZhjhzvSVSCNxiQ7FkUhXT3esQThrAbYCYqu5zV5nVUCcfXXabi1xwxkGKCXUS4aVn2Phqy
MMk1gtgpey16ltz0Xo7D7AYBCxtpjcmrSqvsvUY7PlRaE15lvRlgxZt8eW0bclymG2lsPs2tIZOY
KMwAjuL8LUlDBUuihiqM/Y8NxpckaNRPcayrx/LYb/sx7I6Eve16zgWevnQQUKESTrupPzM6EVNA
Zk7TatfohB7S6EvShokzx0oqUW7u++L2VQoTChUpPBGnWgHwYQ8v5Tmtn76oH8QCl77Wh5pwurEa
y7Ny05RES5EIoiAsgd69SLbwlNBXMbvtDznpk9a0AMkI01+XWJluXxcguWrsPSQv+3l5EhN1QJIM
c2D+rdiTDKCVJalmMqMOp/ExMAX5yyxc1xX/Si7xMG3hJO7ahgMwKN/W9q8B3SxSaGAcYtnzYB4X
eDvMcRkPtrGdlenHCCz45wwv+embqm2rb9MHBSlUk9OWcQsorhWOlt8X/mhsXRobqagV2lamRIJ+
iF5NdlBKO5gZ6laCg00Ihb47KBIiCBWtyaZohuRjYoUG8Zhh8J2ZJzFi8bxvvSK2/Yk2EVmBflMw
XVTTRggvLLKASg30ZFyxiy3cp1m/OX8ROcm+nT9ppnmmtiR9aehhqbKuoD6QpsGF/xeBL6Xz1apP
XPVaMIfuIPaB+i72ku3rYsHsCVsUgGZnoPwoAJYyFe/Pb8UgEK69IU83aGyNsK6eZuUB3yQcAD4l
z3IlVMdw9tBrhq3WIh5XYagzALnS3vSJRKh18aBE2Z2Jr9W9rJTJY4O5K0dyEcHE7FrAZuYKxxf6
p26ixKC5PmF+WZLN5Hbfrc4CI60HjzBaAB7I5ng1xiERPBVK1zhF1DTND3ZdWmEANH3qBbzjS53F
YtHpz7OxXC0yg8Z5+pn42nTCARpdbabjONM6WClm8dOhRDN9cUX34zAJdMsMC4poGImZjT9iaEHv
OxZVG+YkzA+RoXWgNMFLWY20z7UiJHzA1Cu45nUMeu3dPIt2RMTfz5+a3r2WFbQISYa1xWcIZUeZ
Q49d6rmAyVtwPrCyWLbNZLM5dyByy3yjdd51pCPFnmPxc1rR/MUjBLFDr8+2NO5e/+X8j17/+ZyQ
gJshR3LgdffQSK8BEjHuqLjSR6bv7V0cZXaR7DbRVsNnBcP7ZCTbOHZ6xeseDaSXoOORVWsEHz/p
uESTd/Fu7CHUDB7gxzaptWOS1iLK2OyDbuXqZ68XAjsPQF5kXi46RtD3WCRh1Tx/GUXWGZy1k6P4
35+Rit2gTJNZcZUR26yZozCgdNirE9lLbXRtX8pAbud0wr7Tjl0vya8m25XeImdHr4NCIDoGCaRX
odMj3FJ3GR4U+6LPWYgP9cvsWJKWhh1MZqWnR0Dlb4eIBAjx3TaYqi1Rg4/w6150CEqWuMTdr4s2
uZm16JpC9oqKpNyeu0ij5wjtZO/Pb70I+SRimE6pjXeZZV51ktAy2Pzn2wIDLE/HfzJNZAC7Rm0c
/enL/InNpXEE9tAfOWOYfzxq7c/GxC9EH+PowSfN6kZRkRVPq575i9rLCts7ojXzt0IeCse5CP7n
e///vJfs7nXjXf37f/n+e5bjC+b59eLbfx+D73SF7Gf9v9M/+++f/fqP/u28ZLdfyZI/+UfHx/2H
k39wZT/Yyz/45a483J8Pv/taf/3lGzuF9D/cNy/l8PBSNXE9PyGvOf3l//WX/3iZr/JhyF/+9QfB
2LSersYJb/rHn786/PjXH5KExOJ/3l7/z19ORfCvPw7pjwCF5+ul/vv3L1+r+l9/WMY/FcuQVFET
Zdy1GO7++Ef3Mv1GN/8pGRaeWxbEFwmDNUbwNCMh719/KNo/+XMRjZmqqZppmeof/6iyZvqV/k9D
01WT3Cy2XYqERPuP/zzXL9X7V3X/I22SuyxI6+pff3CdN+oJzmeZOEyJu/za0lmyykZviBrJxqI3
5fD5QMZBGIXamT61doPp528C77VeZa2idJqdeIP70siS8JgK4A7eFPOfr/N/efyFAIbk1LEnGOva
qRma+EW2Y+rduJXmnZll155+Wiq9efqmkQi4kxdsV7HPATdZtVvPNJsz24O1qy9m7hI7tFSQSIZE
uNK5e5PYn7XtDb9+Pl06v24+/qrcaeXw5unVVmzgwQ2GnaHP29e1IgKIzDMnwlN8d/oWK6+gLE7t
kkgWm0IvcN3s66LbSg3OabYvtJV2WRnNEqg37zAE+BiLVavZeqggQhM94rGe0qdnLr9SRPNM8Oby
lu7XHggs1RZSLQNe+U1V73qe/7LWryy2fWxDFT8pLNVm+ujJkFNaTmjFEUjN6eKfivl1DJ9Gmf/W
sLLovq5WmZ4q5KrthbnwI8bf/hN8qeBxJEvQCa2ieED/HFyhPmDTLxZNWl34YlN7eFNuqasOsarz
YijTMmXvDZzSw6ZvwFWffrO1iln07Ixk0wyLbt2OXTJtSWnNNdQSBaz3bd4oQ3SmAH+d8f8qwEUH
zyVJxHKr12yhlj4KGu0gLwiC1kRRO924yv3sTIRy7X0Wfd2LdVPpE1W1u1D/0qSyuMUaj3C71g0X
Vsmit3cNZptFJKh27dUWjomN76RyXjsX1cfyeL6sR1E1gbvaeRJ96gf/GlDPsMnq9uNl12d2fNug
ZJkz90bOYZUWWE30RLbgiYt4bATQ2k/fYqWu5ennb9osaICY4UNXbb8pwKjEOyjcZOV6/R1cg8sq
Qf5bh6+8AWMY1ZZ9nz2PtBPK6LK5aD5ievP4hmKhnUbGwHFQyko4Vzka2ymSH8j70+WzMpbLiz4N
9jvxACQbzjCAREHFN7J5wfwGyePpG6z0gVlN/+YNBIVwthgh0sWTeTiCnQeghqzpqqwD7f3pW6y9
w6I/p1LvVXGgG06EWutJMxLpVk5a5cxosfYCi07cGZXhRYik9k0B6xVTYKRrH9w+EaGzJJ2pPZ5+
iamx/GZUlxc9udc5/vKrSTAhC+yspERvg23TYWQBw6sGplheNvtJi9kb20hDjAfNclzDtXZSoVbG
daemffDgCVMw7PTrrPQ7adG1xQ73wK7KgR2jfyi2DSGfdMO8BTeV819N2ni1mFWbrmv74rJuKC26
uoUniKp1PWGIVg+2lpfKhyBrXPv0C600MmnRyRFf1XU3CP5eiBM4j2k2NQWl1l/3YL9swd4ualeq
X5pa35tuIpL210CiNvCKaiKZwTA0uwGEUFUIvEUrCA/12OrR4bKXWfR6csm6Kg41w8nAi6eYTWCl
hCguc8szvX6t+hczeUKueF6ARnSiElclUqQbsb+W1E42ILAU+YE0USzRGy+Hr33ZKy0GAVchR59p
3duX2YCfcOeLiPm84sz7SL8evP13zSAtRgHEVXVUGwXZDUM8hLYu4XtL0KSyUk5kJs8rzSwE04FI
nyjvCby5442pKLoBZdMHWnrZOy7GiFGMdTdJQsNJ0qL7Xqvaj0IQlPTM1VeaoLgYGGC/ECkeserB
rFnYWEr9QzbJ5GAr2iHCU5UzbW9lPJ297N+0dDk2BsHEptxJh5Bcv95sZfcRJIevHzwhlc9lU670
V3ExGlR67gP6MCynSiFx2mqHd3dIMrm4P10XKy1cXIwHluTFHOfDI2pGs4J6GkZWx/FnTgaXV/iM
4KLWlt5PVjdnU0B+X3IcKPw6RkSl5eOCNrI8LoxmJ/guGlZfLrdWOUg3p99qrdQWw1DUpQGsohK7
pjEPn4j8Jh/SEtDsZVdfDDvwZl23J7EIuGgsHTgotYAMZdmFDWsx5oiCRz4HYUm78COUaV7hjo8u
FLqJE6snt6dfYa2TLOpgTLwE34fcYHOnZg/+0PrHohKFLfkUOWigIblsOBMX402mmJqa5kBSzSgi
TSAZd6PU/Dj9DmuVvBhGPNQBoe+RvZ2a8o8uGIetayrRmX7x+wKSrcUognmEReDHH2FO54Bz4ENr
W9Ci6aNlBeEDtKQ0OrPEWLvTYomRsosSwlDSsGYV3mOi9yzUyLNFjRXacKY7/L6Tcz78a49L6xB9
UBH3TmjGwTPqhfBahWF3Xwt1iDQhMRU7xPP0zAv9vl44Lvz1bno15K6VuJ3TGKWJXLVvHwWy+8/5
wa9dftG3VaOBgF1w+SgqrrtCPpS5dqbS10am6ZZvxvQqxDksq6zOEeAPeFZBMlFYPJCY/+N0i127
/qJrB0mKCYcIUL0s3W5DvPsaNNCtV2fdmblv7QaL7paSESSNHW2p7PGN7rKrLjTIigzODE1r7WjR
4wa/GeIWm017iDMcquNUhGxTjASU5Q+RyemclYF6v6islmJo0JFNlyRsqi3/wQo/q+ZTG38/femV
FjSdZr+t5thSXdPoas1WFQhTAUbWuyY3yzND60odzCrvN40oyBEJJ1Ks2XH1yRN+uviQqGfKf+3S
i55VD10pJX6kkeMbbKzmtk7ZYQVnGudaqUw3ffPcbKHzHJyZBukX470i2oTxmStPj/f3PaE8BQLe
XjmBmTmWOWlrJOmgGX6KxjuyTGy5uTtdn2vFsuhWmZyZJhBxzqfKAKFWcMT6nLCfd2GpL+ZKX8xZ
NZqZao+VLUfDIW2Rgny+7NEXHba12izywlax2bVg2HzViCQY5+dSCFfKfdFd5YEc8DTrFLvMQ4B7
MN0k+cyMstJYDOvXKhXzukKFmMt2IJvkOOFCgdn16SJZu/Sid5rqaBKo7+u9KZrjbY8swlZKpbUv
u/piKuzGUSG6W/S23ngNegt0c0bSGM5lV190ULwPfFx8kt6W+s5813V1eHR1NTvz7Cv9yFj00Jqk
JAEeSGdnBjSjNNirbfvcivl+KMqL1muyseiqKC363E27jrbufc5SVbuWJbM8cziwVrOLflrg8Qw8
w4T7X4V3hG+/kMP58XTBr8xMsy7ozeCVknsb6ymtxG/GPUzaZhME1XOQBQA1OkSqYX6mDtbeYdFh
c0NClVDJrZ1pmW2Z0GvxqDn9DlM1/maYNBbdtR9rM8Sjo7U5yvqZxDjKeOlRkdrL2qa+6LLgpoya
VL3GblwdaZC3Fetwd/rJVxqmvuyyXSULpgzDuiiVTSn1+3b0rq3+qSGf6PQdVspGn+r9Tf3qYK+D
WOUO9QDlHPMv4HkoA09ffOVUBNnUr1evZTXx/N7F2UaRbnu52PdkpDQJ2Whlvw0Lf0v4g/tpTqJ1
Z8bm1XsuOnMxYKaGYmJKA/oq1r4TJd+UCCUYgcj8h9p626xKdgagsNPvuNJu9ennbwoQjzRcz2Cf
O1BWI3mjaL1kIcPu2uRMx1hrA4vOXcJatBrDxROUdP9HXzHEPczIbFN7RfaNrJTmsulBX8zGE5Ws
duMYn9HOLB8BescHiaPt+9PFtNbOFt3b8JI0DWO1ceJAeBwVuIlV/2K02pfTl18rpEUXF3qjj1KB
BIXI766BwN4OEQa6TX1f5NLj6VtMfe43o4i26OZBzUa7qYLGMb2wALuDBJd0LVIu7uQ+eEry4c5Q
ijP9fqW0tEW/R16ILAMxrKMrRn8lth1UqDKAFDk01ZlmJa00XG3R8z0AvAQU3MExevHDmBeQsvHT
tAMFC28jVO4tLNM3jWJC9/V+Fm3UHXIhbzfAPhrMauG1jL50URxUnqGDb/qQGbREGcKmcZqq+DQK
8s+uiP1N24YfT1fdSuvQpmJ+c30SfyoF2GJNTmEv3YaRkNyMCMS/cGKW2aJM1tdl91mMBWQwKYXq
ZfVk3+tt61xq8UW8gpiuB31xZraZqud3zXAxHMSCGCORTBun1fud6PXAIkZiP3gOJ+htLXJ68DU9
/TprLWQxImDWXJPg3dS4BQZE88FhWN6ZFctajSyGA9INzLZy88YJB/OmAxC8Qf7+Xsk92MyRFV82
NmuLUcFLMWKt4fk7DWkTZVsdmv77RUWjLgaDweoMYL4hg3Im3JHzcBWZxtXpS6/0/Tml5m1jVdMK
v3GvtuOy/AiQ6D0BMrvI3HOCxpVaVRf9PshrtcM4oXF8OFyxiLdD2m9PP/rapafafvPouH/GjUiW
CGfe0Qc9bvd5ET6dvvRKg1lq0qRMTkq1cCvbD3ELH4EIROi1hRp2A4GXy9qLuui/Zo71XuRa3KRL
bTUvPrVW9vn086/V6qLbAlbgxAuLMZswIenVAKC6eKtq54K2a8Wz6KpkHZImqTNhaGXVxtss11Jc
LOqADNC8itX3EkfeD5e9yaLrBr414Foo1g5QxY5cm8LY9GWOGaWPUfXpW6y9zaLfjjVNcoDU5uRJ
92FIZHyHhR9p436FkHRmGF25xVKj1uqK6rlZWjkY2j4JY7xHj/4YdM1tb1U/Tr/FSm9YqtRI8Q0j
X5ZKp0TrvyHp9Laq0zPj58ossJSopY1Jz+1gw8jCYFdq80GL1OegKfZJb3wbpOZMr1t7han03nRo
sStMiHNd6XiJj0lM30v+e0BPycfTJTSrbH4zmS2lasi3GiP2cAhoP4nP8kv1pXiqjtmT8i340l/5
79N34W1+619hR37Id8rBv4+vcRT+kr2PHrMzz7DSMZXp1d+8ohr4Y1z6eeUMtYp7uWVuDG343Fr+
ha1g0fEFqxbAfmaVI4RPkn6MhG+ny26tBSx6POS9ONUEnjustYOLQF7S820iFlj0QSRV7k7fZa0B
LDp7G6GSIOG6gjI9HOgxQN3kc7vDtWsvenkdq1FNHmzlVFKd1Bs0ruYHjVX2/qJHX4rTTKikCVer
nBy5vHesvcfT152m+N+02dlU5U2DSVotUAeZNEezaq8KL9/190J+KyoH2NKbuFM3rMQum0+X4jQ5
6+XMGOTSsRSIWxNDvfDPrDJWCn+pSetC18rr1q9YGkGFt+G7hf5OqYch350uppUBdqlMC8l9hiwM
WEHtwfpWgzNIRbApFfcrll4/T99jZUu2FKfhlKkCZk9KB1gmuKrBJV8Ek/dIuh/G6DomTw7jaXFz
+mYrA8VSqEbQMpCkgBeCg/leqfvHoYqiTSxW3y+7/qJDR5YxqmHB9UW2DaTdc2r9rQ+MM0+/Vt+L
jkyatulFjVY6nRY9ebr7bGVVdOG1Fx1ZqTPSBfqwdGA4gSz/HpZfTxfJyhi3lKKFigaQtMSYxRU/
5N6tEA3bujO2uvRdCc4ElWb93G+681KI1ktxgF3Z1E61ttiIfncUqupTnMg4vwD63fLbvRzDBQi1
dqspILAzcPxCdNOlzY2YjZ+VodTwvmnekciUY1KRHU1v2OEbck4VsdLwlrq1TkmqsfA9RgFfuSMR
FeeZPLzvGvVMyGFlQPubcq2XDK3NuH4mY5QYYmAGY1AByuRCqMFBZ5eUEv48xlNajWcqdqU1LtVs
vqwKDbETXskTPFsarZJUwyY7M/SsFdh01zcjdKonQHAToXDUWrpSveFacdNdBJzidKtcGdmm7J+3
l8+LoezyqbwqyWnLaJs2MuLwRyCLF95A/vUG8cRRjHurcACoh04pJPJGtqLPvg7rPtcr5/RrrNXB
YkRIQ5ww8UIqnMYy7LpRd9j7nZm31ipgMSCogHeljkwDp2w/9Y2/geoWj58ueuylCs1PdTX3B5Fr
Dx6s0643AihJhumeefaV3rCUn3m+jq+RIhXIz8CBat7OHbq9hLld9gO8ryPmDVTQcyrYlYJaitCa
ocRsbORlxBFsPLBVaBDVeG6BtTJ8LiVooonVbSJ0hSNZoHbNh1o5pBEGy9GLEVzWiMTpxd50tdAI
dT9quYWMeZVnPJcQc0/X81rRLDqxTN8NKrMtnAJUR1OOnKkHm75Lz4wR8/r+N+O+uOjFYYs/j9lz
fWyCt+N+3LUH1Y53cMd28S7dw8HfBnZkZ/fuZ89RrqGsbrMdvFw725cO3Mr7egvxxs6P5ySkay+8
6PVB3sPPHLLCMdUhLI6mWY3xEX1vWv6IQJKdWff9/i7SUkMUKzJ6RLcsnKRSt5XyKHuQ2nECvaTS
pJnH/KY5eHlqCWOYF87QafeMMPkmqKIHs6sV+/QNfj9oYSn9a3vDTaPWfTehvYVK3OAQ54kvXR1L
zUXtWVrCs2PwMp3Rcf1R7bamD2YFuMtlj76oXz8tsoL+DbovJY0ZQaAilJCUNYjup2/w+6olQfTX
siGZWpDjllR81c2hSQH0Cx8MXMMuu/piTA8wdTM8EnIcnMK3hWdsOv9LUgoXNpxpNH7TcEbOF9jt
cPVR/xGlXzXvHgOFM0/++13C31wuDYlij6uYJt/09ywpt2NvYLHJSCtHW9R7V3WsnLnVWvOcRuI3
r6EHIHVKqyocqF4wKVTIfEqedxfFsSVrUcHwj0hBD7QJ+WgeLKN5QOH4FEna3ekaXnv4RQ372HYn
rt7lDhyv7xFGeOAeLflMWPb3jfNvCE5ct0ZVQwPhNEBN/FD+JPbxdZFGl/XbpfLMbfyoFtAkO8Rj
262YGKDDpNy8rFqXyjPcLgOpceXc0WTzFiLddWqei/SthKulJQSoiNB5BlWbO7DsQrDn2iH6Usgb
WIEd2JIGrNiZl1irgennb9qmZ4QFu9aG1mMeNOOLWX/Cm+50y5ma99/nUugwv15aiH2x9VUxd1oB
c/oRRmS30YB84TVJns1l+lTJXMzYXq02GYGX3Mkg035STfiFG98NY+XMGLTS/k3517eAfhoEjclb
lG3ihk4VhhGYzkzXszM1sHaDRf9VMLWri4SqNnDTU1zFjptz0/rKGGcu+u4o4OPhGlzaHCuSfAvx
Sq7Sb1UBJLzRlZcuk46VJvw4Xd0r77HUqI2iiCn1UOcOTL6NiqnLRjDO6Y1+v7mCyPJrJRhd0CIV
4EVivJbab8KQXZmJCOXusvQSyVgM0ZC4KiPGutkpQFVtmz6GSle/q5r63DS8UjpLRU2ALB8HxT5z
jGS893EXAEJ2Lp13pQ8bU6m96cO93NdSqMe5U4feMYkPukrggkSjy+p1MUIMI8g2z1Qzpxqlq2rw
bxTAb6cvvaCo/Cc/Slrq38iMCjFCUjJHS0KAQAj4qu6d4I+jsIFgFcXTogXvZTiZnfHOCkgq4pwt
9Lt3XhsP0peuHhr9Bj5pwYYMRwfh0JWhJ4NODEZ8CExANjsxNCLjSmrlqLcrL0viB27qTXZfYpo9
u3LWyHdqOLr51yJpROtWUhVXvVe6CCPZoWmvh0LO3JcWfF75WRH8Urkp6gy0ALo0LzgOkpjhmBqK
voEjxKhLd5wsJP3nDIua9LIZeCmXUg0PEKsnZU5t6MGDpEnu0QgH4YzKYq1hLqp3xMbBa1OjcpK6
D+D6BpX2rgI6fuYkbWUIWgqhcD0ZOlOP6LmDta+iAHD2N0XiUCm2DaXZxS+nW9LaWyxmgSRHezJw
VuSoufxOpZkQN7g6femV3rVUQDVFBSY1bTNHFPQOSwsl/2EWOZjKZjinBV8Z3vTFFOCXnjLiHZ2j
5LnSxMDx9SmOUO0MNz4zF6+8hLEon1q1QjkuIPeXRXin+dUuwDxMAvp8URkt9aBaFkWQMOWMTA6L
g0H4ZlG/9fVz5NC1p1+UT5rmpPYXDEFd3pEPjOuWFkRMMqlw5vlXms9SCzpocV7pE8GzMc3EcEys
ls3NGCd9cjhdQCs3WKpBy7x207aBiC4nCjRGISYPkyPbyy6+mB1N3K6aIGQhKgtjtwmiutmCwbu/
7OKLNUQ8DcZWXTD69DrmugBNG7/9fvraK+1+KZ7rxBobCtPi2njkQCxOv5Vj/KHK+o8CjNQzk8xK
41mq5jwBMAz5FSxDy67Vbd+s4y9pX41P0Pi0c+n+K/W7lM1pnqzkekIptXrRpjvA7t6tJQPH311W
UlMJvp3ia4BR2LwwCA2B903EP/vZiCv0nkabaD8TLU3O7ejX6mQqxjd3YtMBD1iiMSEyxigvAS3+
U9Qi6VOGfVe8sSwvOidPWSk0dTEoKanpD3nfZY7LmdZQgtXOlTM7v5VKVxerdqU2oVGKUeY0fipv
qI1HUtd+APS9bNO9JCmiRCyyeGSxC//qNhf0XaFi8iZWl8052lRibypByivFGCD40jFefAhwk8Xs
haOFtij1PvbVIgj93JFE7YM4SvExHvvs8XQ7XSl3bVHuWYS9kG6mjNTlcwr4z3snq2eKfKW1aItJ
IIz6zgACkRG5x7co2+biheeTS0FgIFRmWupcuYilO3x7Ha/Na8x7wzOFsvLkS1lgLEaWh80s+Xqu
Yv6MAr1QdjIY4HNkrZVCX2oDSfOCgRvRWghE74LhmMgvaS5fNrkshYGllydhAnOaYMS4EYdbVbts
SaIuhjS1s4BhCgFrBvW7lR7VzqkM/8xDz3Ha35w9LIWBgjsKWEKHOJDY6cF0lL2/xYzFDo7Vftz2
trvRtmBEbWFnbk83/JVhcykS1IGwjNiL8TYBDLi8beqNp4ZXOPV+cNP0wrlMXUzGVRb3tTYdC2kC
p1o5NPetZFQYbQ79uTMDZbrWb4puqYHzB5IzfHNInfjQ7lSn3pUHJMW2i7e7bIu2ulV2jZM43a63
h11xEByRT9UBFLVdb4Hk29budJGuNOulUg5/m4iUgD51hAT/9szYqVbkYF95psZWeuVSLOfmcdTp
GlNqiDWSv5HKWPsWDql8mUxHWgLdMCRV4FqzbcMNMr0mu64/mrhgfjpdOGtPPxXamxmiU+I+tPAe
d4a+kseD8f85O7PluHUsa79KxblHNcABBDq66oLMSbM1WZJvGLKsQwIcwBEg+fT/ylPVf9vZTmWH
oi4qdCQzkySGjb3XXp+Gd1vWQtX5uWPhoQAOapYoj3xR41jYACgBPXl+yur8SF7wEGlfghUJsi4u
zVnFqiquQRJN1yBo5uhrZNr3gWmlRbVpSqPkicXm2OM63Dxwii+A58L5sOJcJF03cCRR5wzNU597
HwcbHyxi5dCNGE3BPJIGYMg5IqsIOPjwREhwZIH5a7r+9MJR1m6ivvfrrUrJY87GjV/rl6z0tiD6
nfiIIxPuUBvnBNA95RxV2xoCwlHox557r3vLzI8f0ZH3fiiRM5kNGuMN9XahbAWDu5hOzxO3ceW1
CS9OHFeO3cNBIs+kyyQkbfCYNL3MAXV1zZpM3Ykl6cgwOtTH1V0aGWmALIEPhkyorexZEyKV8bkH
tL+nn17x2BEHXnxXbymw7TeC2TTpVZfjjXccJm5LtcKeSU98GNuPzN+s84cyORoYaDG4qbcgu04x
M+LaurqLQ2TORNG+en4wxrxVZxCDnBGwBxbiJ+A/Pn58r0eG86Furu9SxgMQbrZl+jqkVTyW2QrY
wWSE4dfHn3DsXR3MSHj4t9IwH3WlMJvOPV6BwMxpFgUnrn/sDg6WlKJKB4te+wrGGPQVvJI8aeF1
D9MY4IW4MSd2qf27/91bOtjxx7TsPLfsA+qWDkAZlHORbUbeDoBYw9WPvX/8sP5ypPrN5xyK6tC6
ztPMtGRFAy2S2UTwFG8d7dFVaPh2tiRNhkXXdzmodecWm84T1a0LYy8qW3riXo+8sUPRXTDA8973
MuTIPZfCd9Ef4NEOjHd46hR9rKx2KJqbWwnzGuDYtjbTX6qSJA2cheKwJiviwy2UU2BUshtwjYC3
KNLPLRqHSjoKMlieaTiEjAEJzuHuqtegBmSfm0iHojnVNZPSuq/AaprFqkImfM5CQMTg00M7d2Ks
H3sz+//+08oUwFeXjinDY+rzmy5sbn0f7vgfD70jI/xQODe7Bfp0OZTbMrpp3X6YvZJw/uSQOlgE
1MiAys67cgv+xhawws24dCdq18eeycH8h8a4BHumLrcO2QsH9e9ky0+OmINJb3XrdRPcrradlHUi
Zz6ATcROfO8j69ahVM6q0cDbH8+7BkH4PLCB2Fb+vOz8LrLgd1q5+fi9Hnk+h5I5mWvTdAB4bMMx
Q6kOkAWYNn6uh48dSuT8glndZQC36Dp3XeI731uNE3gOJwbl7788PbRwChY2yyZ0xRYInZdyYH8a
NZ+IUH4fBtFDrVUeuo6C14ijjJkTWaHCmIftRmf8Wz3PL/0n26XQ4/nrnA0HYFtUxIotYtDewf7f
zuTSToG/XAZVP183zYiA++N3LX6/Sx1qCgMz+ug16wHOdKANUAMWN4AR4GDOZAdUYUy0+uSoOrir
oJSkm3QFSkWW63ip+boFQeTEWz+yFNH9aPhpmUNbqPWXGlMalUYY/46OktcunOgWlNLmk5/h//oZ
RKByiRiy3EbW9XeA/RSbyUmGcJ7J+4/fxrEZfrDowa1LS6/EbUwR0NU1Omr304/HsF14j1Lx+vGn
/H6KgKT7641wzzQlzCs12Nl5OIC2ZAOb8Nno6ETN5NjbOFgFVdU0C5wLyy2xjdsU/lhewiHTh3Fh
rk7MxQPo1n8XoOmh71zFYdHWsnGPtOIuugHl1mPApLpW7qK0rlYBt3O0yzsHDmfVd+GAR+kjrQ/G
/ND2P8TURvyx0BW46FWggD3vPSCFVxlraiBjcn1eaSBAFSDiNe8uhlLK6typwOabRqiWnpWzUt5u
ysCXuyoxMkiCQKQu3j/zisAG+/UVNVLQtgABGiBM4M4znw1nKFWr7x9f/ffDDDDOX69OvVQupQqL
bSQlv1X5oDddE7Rfw5ZX6xQgok8dS8Gb+vVzHDQA8MqyxRbUUX9VpaWbYjj850E8tODvfnwzvx9s
9NAlE3iItJpcma2bsan6DXL7XUKmjK/BPzPR+uMPObb0H0wZMkkHXlsFMpooUUop2GtUBzcyROqz
SB+gNjjlVX/sbg6mjp0L00Bwsn9klYprGK6AjbsUcViQrx/fyu9nPz30i5vLmufZXqnHiLrlEdz9
kYb83KUPRi12W6VCj5PVEDH30oSlA5UWBm8fX/3IozlU7Ulv4h2QBxIQ64iwG+uJacftYOazQcO+
78SYPfZ49nPmp52kgbjZRl6vt7McmnXIwH/M/OJUr8mxq+/v7aerj3newN7By7epL8Fea8mwGe1w
Ksl8ZJQe6vYQM/hQjZXpqi+eRv/ZetWFDMO4KaBs70+dno+9hoNJDd4IFDV2/yGsxjb+nIU/ivn9
41d8ZGE6lOxJX2XAz6p0pfXAYgL/sXWawza8qUCy18t4Yv3bj8f/fWSmf2GKf3oLMNoUMHgmcqX0
+FD6zI97wW68udn1tTrv6swDTLI8EbUfe+UHM3qqRQSXmUxvx5HL2LUk25Xmk/oHoKwOBhQkWIH1
jFxFtkRnGzUYW5rCfWv18Rs58rYP9XtT2HRZmNZyRY1a1a7fhI15i6ZTuawjb+JQvZe2RhI4A+Rr
44LpG1H0pi3mzWiC4n3W+X2azmC20dn75N0cTG5IjRow10K5arULUF3OarepOx8deJlnTs3xI7kK
emg/Z41BFNFmQHNwdPpdcOyo0QUCLucuJTeLufUpNdETIhPQISuPet13pBlAsB9dTsoTjgJHht2h
bqib04FHAgnP3qqiPJOK5dVmhhfLqcaqYyNj/8E/TaIU8Asm6ilaleBh3lNglJoYgo2oiLO06E/c
xZEV7VCeBO2cBsAdFSRWiyvnqylhFAJkEHmfQGl0K+UVnyqb0Ohgh8/HWjTzkkerOmdfSzkMyVKH
+kSMcuxlHKwBPeCOLZxT05XvN9FdKmX5rbU9v/vUHD2UKI11CvzW2I/ryRsuGrdsAIn8OtPp28eX
P/LlD03rskpSIoN6XEveju8eKSA2nL2xfvzc5fev/qdxBDz9mGbUH5BkW/xl141ZV4AOGcFD6HMf
cDDpA2hQs6js8AF5eRt52Wtf8bfPXXo/N3767qQVBVrs9YDGQjH26LWV9tuQ01P7+bEnfzDFcmjP
2gpYU5j56XbrL35zY6U+NYGPbLb8YCPvhxQw+iwc1ymsMgZwsNkSvgeyy8hNBFkSAK8yj+pTLNMj
93IojIlkGbQRsK2bUI9ySoQfRuqyshHnXz5+F0fWo0O1Z1lQMxja9euxKq/n0L+HMvmtiJb15y5/
sD6YItI4ewixGXwigl0/KeFt8wIUjx2xQ1+cUN0eeUx/gWB/GlHIcLMOwuZu7RoQVIUzz71/ys7s
yBM6FO1V0ZIvdObduiSSbIUHAwo/9NuzpZankGFH9vNDyR7TtCwdmOtrQrqHqnZJDvmtkfOuJ9Vj
3XXr2X7OzBgEz1/nHljO3txNrlsj+aZj1tffwmwu45E2Jyb3X/X+34SJhzZ2E5wokBMAAbcc80s1
n/XFfUNVjNVwvZQwhZyX1WS/eNU9XxiAE+8OBB+B44jXfPHCNib9LaifcTc/5SC1gliUVKiZo7IV
p6qIlWZX0Mbu1FInuvMu5hHwtizflBmLQ7QNz6WATb8D+sPf+KcymEcMeuihc14HwqHyMe03dV8D
B6A3HJWvVuSrki9raCrO57x9aid5xdGTvTFQ95SmS6yabzxYpMXoMEeLdsiToL5B2BlbIM787G3w
5JqODJYdcGvnxjcxKBg7NpTrCsj7j+ffEWMHeqh+C0ZVIZAxwWop8L4LnPNfcs38LdiE+nFpCaQu
o0mRjVMmMXVLz2uQV7cDG+5C3pQ7iFLyGATnl7bEQg0frVqmWex0BwGJ7F6qkqYnAv4j6+qhkg4g
4GascxNtfM/Na+JQvQzyfVson+fsfiIDPFk/fibHJvTBmkQsev6Jl3IIcKNoA6ouRe9OmJVKXRal
T04xw/Znid/Ng4PoZXZF2eZ9X67TsYxt99Srr3VwS4Z30cI4BcPVP1WtYsCl/v7DDiV3IkSLhhVN
uQZcte/nxG8LFjXrCHkFZEN7YmtxzzzguFewBC+zs7asg+xHLySA34kkvo2iRGmnsHjyfGo5aPAF
kyAl55RWN4rxNLruAoxj76zVbCJ5DF2xLXWMNFglL1hlM5coPw+Jh8h2GJtdUXjMvJLR08s3yAE7
8a2GI0L2NDFbygQQ4HG615Tr0sSeDRxTceAzXlex6XSpizPb1zMW2Ai99EWD/wsp/SG7oKzGBIFy
EJ7VgL0JG4uunJcXkNn7cUrAgm7EFTUSfTGQuzhJ3jrsO2SK0dOWTyoBj70srzncSsTKkZ50t845
Iq8WhhPUre2Lkt3B6jkU37Sgno+Yucyb6nzOgGhfRVEH/w84fEdtXA2LHO9aNTUmZsyoIYZvM/s+
9pb6XgxGe0g7VJdAcrtoZjEvT4t1pLubkWhonkatW9ldmwYglu/+NCoVKxywhhj9xXUOjbOQr3rU
M78RylB/nY3B1MBYIPNEks9TZ7eq8ka4lAjO9SpVdafQwosm7fM2A8qPJdABaFCZwWj16v0iq0hZ
rpkqDINPR7/ADQgpD826zaKB0WoSn0MIdi5n35/VpR/aXJ3TmqG3KPbHeZJZAih5toCDRtIg6NZt
ahdlzvw6s3gsWVrDnzUmU6rNGU0jpgwg3DNI5wmzsxrjJio8L8Yr9+5QgxMvXmPbdcdMBzliuLjb
HJ67OtGz8e4kxkV4bhsqG5tIgLCaM9F10VlFhECl1x+afJcGrWUrAdpxeUH1jJ4njEVAvgtUu69a
FVZyPRSLWxLCprTvk3Ko7LBF8qUeROwVXu0WKBYanb9BwQTvu76tWraeg3Yxa2X8imy8rHJdu+rT
sCVVEkZh5j/huRcw0a9ReRsvMGqXH02RVVDGBNGAAndfSX3hF1aL1egWtL+hmoLoPxG2m59D2RFg
6mi1vLUz6rOJX5Vpusl6Jbo4GCdx6Xup9z7MUd2uwOia2hULal0kMGHrMSNSkrFkIHNJYwAarfjS
jQGt14NulmkVzTrV62a2k4M/zSg94M2JKc+E4VUGs29akxjzn8GVmUWTv0b9OQw3WdCAFU+WdEFB
w4eJ7WZijNRfIE0PAevSkX+fu7za78CuaZK8gKBk5bol1GdZScMn6Y1lc5ZZmnarNrJQmVgJmdsK
OXKLI3loawxMkMWqszrr7XCVg9d8zgrRyfvQ2q57DwSco84Q3CzlGgBwjGDnNSy84Evd6x3JXfSc
NhWWTpTXZndrTGre+RJNQSJcUM6PKe/G5ZyhQWZ+AmZXzlj6fJQxY/RYw02N6HAqvlc+tDAinptC
pXeRqtMUbEVA3Fd4XwtWnohVKQzdyZwWj6DUk3k1SCb090hPetjBIyLfOVjXQeQqSfadDxlFxdJM
fi5i7odl8Sprw4MruIcr73LyoaPAIQ8upemfEW1ducPEnKZdLQcx7pypKvZUhsD9vemgdtiOCch4
6SWrF8+dqaE3G8GWazi+e8Gm5HQka9anAs/Uywp736SFctfprHl6YVnt1CU0TJTDfgASFQxst3TA
XQ2EK4FGURQ/b5yktv8+OddOz9wbquaGlUJxtwpqbxBrkZpU3sDGpdPwGcCTWENqm49XRTGjaJpE
3agHGY+G9B4YDIwuj5CgNzqB0zcDlCUHYPcpZ/2trPgSbqUMmgiV1uCxF3DIj/MZYS3mS+rI6OJ6
GIb6zIgqI+siXZg6H/mU0k0YNSM5x45SlBvPuXS8ytHXDIOrPCejTmRUz3GD6qH3va4k9iRYRXC/
qGLUqkq96wPbiIdWo4sJMWQ4+lj1kfCeSnZpvIDCuFm1j3jgzVsos2qB9JLOU/UIIlEQwm9pJPqL
LKG9gRN7ldrKbcqZN+mzqeAj6uJGZFZeSsT5Mo8zTXJIQEDUcCaIPQV+zIXg2pCNz0lf7KYgz8Tl
qBdIygRY5kuSOaH9y2apq7MJELLiK1LWZqr3yrM52KLoItx3b/Kj9Jzs15TVUNckTEZGfL5xYBxl
q0rJdh8MahFR+KClqN3F3A1KvVULk+oazGRrzlCVXKYvzSigNoxNKGDKRdKGeY+NocJ/mHIM1+sa
Oa3ioqHwxrgmtistAC91P0B8lhVTml/1nXX8WdXN2F5mSwsioD/ZaLhAMgy0rjUJS1OuSwyn4Uc5
dB4C1sjKDlBK4xbS7VI8k5oWcaSw98EyCCaMC5wUlldY3+YvI6Sb9jui3ojapINMPIhLbMcuzsts
KFfwik/7ZGitBTGqrEcd+xhSl5GPJ7quDC/KP8dZF9kt6wTxduhD9GDaZnoaBg9zrSi6dEHOUqtM
VIX/Q3P4dz2aBS28fTwQDIo/8zyfyJ+4RIMSeteTaNp2NV/mV9ItcMgDm5mXdyi1puya68qnZ6G3
wDZ/8NVIv3UFyNR4a6pLxRB3OhTDggVlGHOd9ERSeWVhfaWTiaBJ3kuWIZv6u4wGTfYNLJ2CoxxV
0Tro19GsAq+IvSrIsF80flmdRQjJljdSM5v9CU+Upn2JRrhLbzvioR83bmbdmSfVSirOAzEGXQkj
beXXXcJ8v5p22hck69Htk5b585DjULrE4ygbKPKaEK/qC2IaGnynaCQx96WtQwFvw8rgBOJQFYjO
QY72ok3XZs71SQf941jBwk3nRIFUAOrNa9ZOY38OOJzll1NQsP4qhDta8b3mQuLkoJzfdxcF6SyK
hwsC6OxbwGCd8SCMzoZLUuqKPBYA9qQFlJy68BPBq9B7QogporWIhilHDQGlerGdK1JlTTxmKW2q
OOyjiexUa6nZQVAChHZCUp65NUN1jD/ASjTP/DiFO1K5zSbDyUVToT0s3QHiUC0bVqYLTUJd5umX
cfL9uryMCjS8ezFZKs97GYqs9e/QAs+CcWXN4Fe7Dlpj7K5DDebGg18MyP0OM4AQXSydaaYXUUY9
Bs+oZgdxfpnqia0c9adsvd+W+VsEG2l4Io6K+hc44abByqMp5ILT7EuJg105ZfXVqCBdb6CB6djy
3VgN7wOBJrdwXY+hp96dmESKPb/qlY8v7KflRY6Yhu0WWcyPHGpB8Jisyrl6BPGdephL0new91ic
P0INH8FKDkiJKB9ubRDQ/rFjfsqeBVFegzL+IgKMKeZ47jAxsPFnmxJnf2+7WNHNL7VgyJ8EfkEz
f80RnXdYTSyfI/SOTNGMn/pxnFiXeFr2EdY4yCxoQsJp6BnSB3QO4HCWzhN/MimG7HkKKQO9Zhgh
QO240RQmhuydBPdFPRgMyt50roqxWDf1D+H1VkP4lWc4i8ZG9nLIkzyNevat0wzIZYz7CcYpsRua
vTtf4/tpe4aSYOV919p46RADmYtZHBuRm87GQ6U9t/Iab/FWDv669rYhOnIitiEESKtxv/XdpRjE
4lLVAjti00befM4zSut3XY9FdxMaPo/+uoXxoG1xPp4qfj8WsP3FebhFQeCp4HD8igs9LsudclA4
Xi86m+UDsNaRfOHhRLZ1gEjwJVMed18Xi4PnuuqEJg/eYFKXZCXokTy2PYhzCeLNMvraFrrjX2eR
58tzi/xHq1Y6DTibYoSXPrnw4ADgvfWzhU0KM1jsk3wC6pIDo5kSk8cpHhdZLwGFQzFYfLy9lBW1
6S6EzgfZlpzODu0lnuDBg64puMlxt3iIhQBsMVrvvAFFiSuZ+TCm3zFQRuudr3Rmb1jn8SURddQ1
fezrpmseUqRkvHorJ+YGDKtA9tk5vPSojfuKNmKzZDJqQSlDtre/aMZBm+d8qobsupn4rG4VehPB
iiGSOUCOUyUv0G2edVcN0sxN0qXdwhC3udAzQFXndPyqBLb0Kt4nJNIVW9rWbpDfrVdc1mHdJEMP
evzVMqiB7iQi9rbayKmvQsjxMuapIOYoJixYphuN0lHcYUsiu6LFRrrDxq/LG04qKh+GaK4UZFzR
fgBmQddvFPOghUFP/2DXIkzta9UNpb7Jcuhq14LIMrNrEN+yAH4vfbhstG1CGaeyFeX1lM2ZfuQL
9dllgIsuX1yN8DSxeUWudRt4ULFSGCVdBxMOJ2Gc00ziXZsR59gyRgwXho8Fcn/VFiu1vhA26/JX
rqyYzyr8TfrcO+6WrRrJOF5TMi3mJUDwKVd5CqDkN5wgij6hok3ldQhF7nhF0LOVPnY1WYZNHiyj
2hAue/GEIQHrBwlFRl7FgdfCyo7kcMnB8/KgDbzpIkhPsG1w4vsXUcBm92dBGuE/doGuvF3fmx7M
YuTFZf7UAH+1fFcRrFVfpJpMeC6E6FBGM7pvBpHY0Bh3MTMl6uuwcCODyUld57BNVRrmdpCftGjB
YGDRTQqHoXzqvxR8DPR6rqMcQmVdaCVhbQus+CpcyhliemIC8HvWJFhq90Ay33jX0s9doVH3CuGr
mUCRnKdnlY9V4WtvyASuPbw+cRCjHUO7WiJ57fhbLSic5mCpH3jBtwBqb3UX+MSSlzYs5/YLwuKq
WOOPwvJLlMF9Ab63C2Kvr2imd+lGGZJbnZSyZstFD1MNQuM51H2UuHm2FjncyjRfU4j/2UNWtTWC
FPSeTV8Kyi2Hc7JWzTrLi2znaGaKcp17ZaQQ/5TFCIf/gC/nPYIAd2OLlrqNiyrIV71WinRbMGBW
/Tj3i3B8tnaaxL0Ay1Wc5QqVlvO2Zfi6ceSQ6l/iJbTTeN7gFIKgUako5XGtB689KyaaFl/QsVKU
as1So/wvdDaVpghg2GQ2yHtydV7BDKs/o47WfgsH/8K2Vwq9wdGGhSLil6YCjKOM01GGnbeSOQ37
FRpwo4bEpuC92qrc0Azdw9HSgPCY2j5RLqp1QirAoJEFIRV4WlzmYt3K3lhkzjIfbUsxWv5tCOUE
KRW2r2xUiCRWWPNqEuyB6TVyRH1OcgrDVmOWip11phVpuYo40wjJNRQpXpAg9inCWwxAyZ76boaz
y63wZ7yGJEC5eTj3pQ4R0VRlg8vCUyyjSHQpriK+YjyUpEXJ20qVrZp8wW2vKALfIQUfphLivbZV
DhpeOXn1co6nZMgDDIIm7zbt9eTfzAJeI29iCdr82YRShjdRh/9Vcdk0jF/OHqcSBzQz5PCt8xZB
UbqyRWrjEBnQCN4vpkZ6rpcAkd2FTenBgSW3iMAeMp9kwQP6Fjx7W5OG+rdz1bYLemK512IfLhTW
pg6pDCzTE7a8h75OEfDmRlczSJ7ZtKCHEUAweWn2UsM5AcEphEqFWBv50YrOaMeBRcrgucuwQh7t
0hWwLrgPaCb2qZq9DBye0F1XJ+WCzsLraYHRQGJIm2YPTSOqDqjnibI6KVKa8Y0dieefo/fVa0Bs
9P3lqSYAKl92vZhS6AoygyWfN71RcT7RSWNge32UPo3DkD+0rFwqm/gDDkVdXNlAea9zXtviFp21
Y5lAxkwVXaOh33ocvR1uGRFVCsbQQO2pynZbBdI4KIvw4s7Dr5mu9nmKxrPhQz73abfFkjlGDy1y
C2W3LkISwFEHmpfuqu57W30BihTsCsZueFObh33RRnwfZyHWS+uy5TLnS0M3nUMsfcPbysozFszF
n4gZ+b7LKQ3MDc6WTt6XmaT03IVZOJwXUbt0VyF6dTKAYCYEoG1REHlOuPCiKyxTQckTMdQew8l9
Iu3Qrzx0bo9q1XLfLkvSF3OompWzDOHlxtDCLl4y4WzVDjAOGbxoOOtH3RhsdRmcKWsYibiw92Kw
kql+50UQ0T/hWuPJFNPMZ+ytbvBVEwvK63hRBnlNnqTt7PJDzDj9rPlU6/my953AswUvq+8eCwhL
9SNIGLW6xyMj84O11dxVKHVgT3tZGr/w3/Jq6KMac7xGqFH0dZVftBZGzmvjjzXO25EaPRRBlHQw
sYup4DjjQMMUMvpmSumH54aHmtwInNCQO4GN0gxHEdCaRnFjMjMhUScMahcpwgj6Lhy8ms9SwqL5
znaqPx87n7+LGcZj5yVi7n5dL2m6ZYux1Q+HtQtYHGUVbBGpBm+7ifSwwv5Jz1ve+d7bFPA5/YG9
xlUv3gzMRBxE9RCcjYud4FSL6Ilg8KG5ZllRUkr+RjXOGPiWfArZj4bWffEtKKmYsaCPvblSkZMo
Z4VDxlB8cCoL/HVa1JjHPDOgPmG/EfPzkIVRGqHotVjwBsCpClADllAueGMcIBnjPesZaZb9CsDf
I+kq5MZ8e8EU8ko4RFvbnHGjnf0RMgiGLnN0n5Yv1YBOsTre73xRUrBgkN/nIPPC+zZQQxfAfXeg
TRvDybzpkG8JQaMKkeYPZ4LwOpBG/ED7RBluJqmXSiYwDo+Arxu1YQqurRSznqLvrNI98t/jWHZo
E+s5R/6yHMuiTMaWS+CaWpx57PcJZHCkOVNnhxSnqw7QvSkWZcjdHJs2zXUXW4ZicbFuYEUFSVs4
cRRg43bBo4LNGxIYrR/XSOxxlzRDjYNVwjyWzmbFi1yG38w45u0p57ojsDB6aDww8qGBPltEm9Dp
adci0XSNw7cHix4kBa/CbhE7gdAe6ZDej7OlRyMAG3pEXT2O5FDcphdhA4dgtexP9x8Xs/7qe/pN
menQr4AsUTmOFrXJEQWEJvbQh/0u0SVVxr5qKuCrifSi9QIPhue2hJtu3NclkKEkxAHgvCkIkmnS
BbpJYDEfvU0N2h/3VuefbDunh7YH/khJgKaSaJPaYspWIYLPMR6JwVf7+AkcKecdWh8gX1sBmxby
TURZhGg7RDoOEErakvMBG3zzqY5qemh4sERe0NYmCDdBmrMEwvllReR4yvHpiGLr0BqmNGkpqzkN
N1VwXpq7EGtQxB9K8yfMhz6npjq0iIFTYc4g2eebqdvrDNI48r1T6tYj+otDe5jczF7NowhfH4jn
GKcSL45E8/zxCz528YNCqkUQVmpS4AWXE9Im7tFE+nPtpvTQ/CH1O9j5K6xmDhkl+qP3wSu6mKKo
6K8pZcEp0NuRWzi0duATIW2WASQv83L56sLOwdJuPNX5e6zIf2jtoJrAtpCDBRs7VO67DvuuSRSb
kJBtBuAjshg1vOXKpYF66mhLYRWPaA/gWtSMirVPWuTw9ZheZ7UK79Ef17yVvYSBiMnK9EurCTfn
RR35kEQvFEzEmIOH4/41Kv/jbfrP7N18+ddK1f/zv/Dzm2nmTmX5cPDjP7fv5vq1eu//a/+v/v9f
/fpv/rlb360P/+CXv8dV//2pq9fh9Zcf1jXO//Pt+N7Nd+89CoR/XRvfb/+X/9df/u39r6s8zM37
P/54M3Ar3V8tU6b+49+/Ovvxjz/ALf5pdO+v/+9f7u/wH3/cD3+7HN/U6//6J++v/fCPPwinfxeR
B2UUh/u2CKDn+uNv7v1fv2J/h2CZSspgMUsFFvQ//labbsj/8QcL/g4bR1TSUL/wIgQtkAf0Zvzr
V/7fIyook16IgwqL0OH33zf/y8v5n5f1NxB6vhhVDz0uvNdI/M9uE4bwqhHCg7s2CwJUMw59450H
mazTfblaXLiisNMv9LOxd+RZJh1ivOH/MfdlzZHiWre/iHMBSYBemXIe7LTLwwvhmsQMYpCAX/8t
0h3n66q+0RX37UZ0ZDtdrnICQuy99hoY/GYsgKPLn3JnfqWH/PMXr3fY35heycTsGisLv5hfaP6S
D04gjGcMwP6wSzq2/c9D5Jy76xECMMJ/v/6mfGKgPayHOM4MGKj3aNjdPifiS+vZ+8FeNgbB1L03
bi20T5DDP3rOuJswgMSgGS4J9bGF/MgwjNbX5rwppvJn4lQ4KxZaSTBxWiB/Ln/KWv4oZ9Bx1Jn3
NGIJCpjS3NSZip1uDqtivKBI3NRGebSnfI+RtC862PRr44tU6WtdMZ9M2cZR74qFFc+CWgqQ1MRL
Wy8bbedvnZvtnRZOIwpxrSPKkl6dR7s6Grl90kN1BLoUciDVLOkPjWt8Kfh4mGzjWKBJsxu2zTnd
wp3kqJM57Ko06sY0qjV/dHR/nIsuTvlwyAndj00JW3H3CDQcBdkYSAKgtpLjmfVLCDL8MXeXcJBO
sGhx62E9mMI6sRNVgAAvWGIwf5mLrz8iVyx7yOxiy9vmHhp9J38w++qINf9YsDk0dAnnU7p1OhW1
jfvwCjC4dKKiN8OxKACd5EHaqzjHsJpNOTpZsU0NH+CRUfZxa0zRkNa+bFN4V3tPo0DmgZlGuQNo
r41phRhFjHrKyvLl9CDS02DR2F2qbeYYEYY7p6out+BLvGmz2G5oMUZUaagZUcC6t9nJgrxJI5AJ
LlxWmCs0RyeDok7zJ714R+UJXF2Ix+abxNDLAGgKLpW/JM4hl44/FB8wYv9ZkPTNqA9D0e562n3Y
I9LYcemFWzxIJN9iNnOsOdkj8+yYCYZtmfkO3fBmxIlb51H5A3VyVCdz2EgBIBH6+3YJ5AJCELp0
D205InpmswwrF7NGe9yB/3lNKD9CFhSmVESAVyInUTGj/Q4O5c6Dbqeow+hFg5nP7cMEl/iakECJ
bYPVNk3oEEtnbyrqs2o6I44vplAVlQi0WWQWgC3r6xJ9YFo94P+h8oZdCzGucsvYXHZGO4c9L7ai
RZdThk3uAAgCkI6/SRMWrOt2lurQkBIGKkvIGgIAKjku6GiNWUWlRUKE1YWjWRyJaPwUdwYK7su6
5HLZfWiOlPOqCgt44dqi38mB7qfS2E7TbUzSyLJURJz0gfElHHtcngpDX11tVQEoFtCy1irmCUVN
/zQs06tr5SCjZW+K1EdidpdqrN7XHx0wqB9xSecapxQgCmZPSZ+iA17C0sTNZ1S46cSGAe8urewR
OdlbXSD53jQilbFttbi3jhpHtwfypWfEeqaAIM9Oa13NCNkfh/XOYzKNBMNCKNdY+If1V9U57iOL
Hwvk3mbNFExU+Y6lI7KU2wafw03h6b8ePLwNSRs0iGMiEG7YK60kxaLPxEn25Nv92no8ijESjO0W
o9HUDM1SxGMzBu0k9mVPtzLvdo0oQBMotwbykMqWhGB8nZtZbCaHYSbLtshb3BlZfxnMYUccAc+H
cssKE4iKxsCs3xHd7wowity8Pupu2oAbETbeM5L0Yk9e19H2EJJUXQYyh6DXbIwmOSY4b02R7zOh
39zq1goRSwoHC8w/sT0wYIcPGAyGYB69VTbubPjVPPe98TI0LFgSBW5mDjaM2LRD8wHs4ZIBUIFy
5US5+901xV624hGjQ+AXw45WzVUYyQserFAQYjFl0LVq7+wJZNnDgBlbpMyPUOVupD34g2OGQr6x
HFtHB7VNUQI2xC03Wkk04f+deIIN3iPDlg+gpMb8phV+kqQ/vTR/gJTtZ2oC1bWCpVNfOweQKVrY
XYnqXxZphLmFj3nwG+3RX1ZhViKlIdO4J7H82w7+MfKSuUNQtrCvEW3kCWcLjP9oJv2lxTgC3XSg
pL2vcasU1nhIBzB8+5w/wSU+LqzvtDFenHE6g4xxTLEzY4B0BBPqknkIlgSQ5yvJb7Cm3ll5dSxL
rEDgQFa2nM2sOJqF/jq4fUhTFUtJY5yM2+IWW6bN4xq8aWyF5oBtEjDzjAdH0L3V1Dh1gPQlthfX
PvGBbl23BPqsz0Y9b9ZVmV0kRM7Cw0EZxdZOxvOo66tb/3Ahq6Vp+lY3ePy44MmWZlDZ7U3xMiQL
zgNCwGbbeDC4d+tZely88tEGoQXck+uYsxMb5q+YkCIdT7X9V8OYz4X2npsOwG73w+LjzamxdHFN
RohLOnqS4uxRzETTfpdy90lxkGZmdlomJ8Ap8hPYUgq+UeA+Qdh+ay0vtNjwVfD83SwMD1cNNjLt
hKeZpPuin84lokfwED9MfblNpmUzu5gaYZvKdBLxKyDuD8ysT25WXKepPxaJF3e40rOZRI3y1tFX
ZGdpBM7BoUvAf3K+owL4zlm2A0tzY9UVKgnrrWYhWDy7BRFsRvlhjkXoNjNk5MNOAjbLe7JdaxOZ
0H3TuY/a9askA5Gw8gfwQ+oVY+/CwTNCWTKM4MUGvi3bsUn3I6ocXmb7nGJ3K5bNlCybclGxBsPP
SMsARLf3VDdh18td0rQfY+5AdZiS3i+89g0lTTmLmF5EDpQfBRTso6Is68Pi23odUjjP2DMW60cC
zr5KOYrl//Pfcv6XovW/vcLvHcX/rVn4pbd4QWh3++N79vF7S/HLT51u8dPvP/D/Yc+BSeS/9Rz7
j/bjlx7l/vOfDYdF2X88ZkHt74GoZdHV0eKz38AP/YfblNrERkyAS1bg4692A38HWeoeMalLPUbY
6vTzV7thm/8hFgPJlXDiuA56kf+nduNXWjN+q4MuAz0HXVsXcBd+q8UbxbR02oU8Gb7NOn6BtnKM
oRFFOpWVJpf79+4vtEwy0Ee0sanYXKbhiFG8opO7dWvQj3wDbm9nxECA1YY8TpRp/PKnBuVu5/e/
rdH9s1LCbBMpKDiT5u8CIfDi0B7DoOVpaBo81PrMBN6VZdbx/gIIbBz0RmHSik8B5k1UGCrbUfht
gGLsfF9nFP6Idv5WZdOXSrrZ1tXsm0NG6Dqp3ZyTAtytiY8OyAALv7amB4Kt5aVfi6x6M3nOH5J0
Djqqy51dJ9NlASITIl64fbNqfirZrP7gT3s3VvnbAXsEFBaYl6EjxPHiZQXm/taS5XWJMqTOymtq
T8sY9lnNblPPzynw4W+qw7wBTjXwxu27d1ca7c5l2OUmsEi/NI3xt5+y5qV67Ht/5hM9qyLHeADT
SzbU9KzXb+Ue/BD8wW2Iz608AkFZbM3ErF+TYtkvLjhOFQDj6+gUH/dvYyyG3MByjkpswsHnGZet
I/doYQ5gmKQnQ/Dm6NmnHtnyU/kgQJ7+uhjiCzhFw1mNyUqxTfiBNOYcWm7jPk+JbN88Qa5Ii0xj
+FGTq5ylG4KzmN2kObNA1Rs6N8O2A3PqUqB/vCBtpr+ADPdWq2WOdZ8e7n92/zYIUM+8nurLrGC6
YLa02AlPmCh0JBjapXs2tXbP96/AQzc2jgSuWzXuAYbPGGkM1Dy2M7Fjx+Hah5Wc8VAisEEl4xLZ
bal3Qze5p1kFPfHUqSIhAQ30hLmOe3IpwTAYzHgMkzrcR3/bWP7aev+OD9zt7H5ZE4ytQzXPpg7k
Mvx3PBNJEhL0aGO52pkLJj5a5SsKcXstjFPU1Fl+vX/PhAb74t5ShW6EgcKBTjXrTl1RGbu5N3f3
d8Y0Yz0Tq93plrqn3O2DhTu4mSXl3iUre/z7IFb9yRr/jsn9eggu4xgy2ZQRAC53CORvy9qxZ6vv
HKN+WCFC3xxa48tgkPcxScTXHPOMpCInMSbLaXIr/Wh5izhWXgKQ3dS+JSGbGVuHX2xEfAacWf17
OdOwRO/6UcwjGiM5IKcX1jUnSrUK7n8AqtsB/3z2pZ06vW1wXmO4tMrX0jrQWTcXjObaRweygINh
pG+St+2jUSTNoyHSKqp79BcEte6/X8nfZFzuqigE3xhZNoCNqIs0kF/v7nnmGYHZu3yomiwLmkzi
3tE2BxO2jAmyP75hpIwskI5U+xHhQWmYu20SjNj8HsEYlL7twUORGm5TYH23aLqaqnj1ygBk9+m1
ZpMIDDuHcMuVxY2q7hlafPBNm7mKDaMGqzQh6uX+1Twhy4138mNcvs28cbfJkC2xM7fZPgWvHDEJ
iXqsuJj/MFf45/6G47cdjMhsLALH+d0soBHgV47o4h6GPHsuCa0PYE+/2KsJTpDQtLm/zcGJAVYC
MsCEmIkbPFwSeMeb4xaha35GzfSG8bR3cCb+bSJNegMr5xVE/AwGOl4XuRi473XfD4+FgDcvBr9R
lY79Vo7OCGVJncUJ2PzHRFntdkwwskkr1m9pAvu4QpjGlnamPoAua2xza4CrGSi8oTkZ1dmVXIa0
1zpQSVLD09KpD2owXjJ47oxGzS5pYyHRHm3sqUbVHVO0V9eMeu52mCZjZztFtmGleQRBxI69gtHb
BE5+XCv22uOZvOEOswMYIdnPsnqfFS0+r2tGQedzuxiW/ePzOA0/7bkcvlF78nX7xmc5f0hX2yGe
UuNxzke6IzR5nSf4ctrg8L5AujBAa9dZwSpjydAO68G3U1UdzSpBELHN38ACEgeQbNBqZDl5vr+1
1rdjKhBZyPk5y0sKPiOIVLpVzXm2Qd/993vjt5mb6wEZhM0FihMTUyYHt9+v9wZ0cQM8N8vuZJRS
Isuq9062kZzvlxthyl+l7by1eu4ehknv8wb0NUBOGmNfFGKRrvr8mJFn3WTLHzR092HU3/cu7LqU
4ImMkZdtUsCYv34wZP94EPhM4or0LphalzomMJQ+2PNIoTpCY58Vi9xCqYTHTK7Gp9YbYcsluXvI
ejkczQ4GNwbPmljoyd2Q3ttB2DxcIYFkT2UHPk3VK+dwf2usPunlkrFwqjt5GBInPTcYvXl55ffr
A+r+lOqF+J46nMb6XvhAIArqCUjRdQryrwO+7qbGGOZFzAwW4iqH01HKjwwbw5N4486S3Go9/GGQ
dxfu/naSOCGodVG1WIyQ3+qWqZl0D4DauyRVES6w2H/r0AeutfBPzmy/55Xwzaphu359goNgau4b
zqcrIt5ykOSa4qWbkH2udTd/s1o7difEBfotFrkzfO3dXVGiO6u6NNmwdp7PRNHG9hPcKyCmUhAo
GpaCRoLtARme5ub+9v5SOoWMm6Qj48rmJbFmI3vSbXpIdVVcsc+zJ9GTAb/YmsG+dqvAVUO5x9nt
A+DHYt+B/u/DZ6I5mMkMMtGEQ0Pa119fQfGAr4iNCXtdDWCkZvJUpciGLvPZ/Qp1Jwh4ELFPLOmi
f79f7qXv72ecWwxbKbQ47j8qRUVKC/yimV2UypH/5i7F0SlLIFet2ndTh7C/ZYZpWNUduyL/MpV6
fk287mfWo6tOAEyEKNjANjTbo5dm6JY7x/Szquh2XqssH5qv+R1DE+13tVwuspvLC09my8dSjHJX
wAEDk2/zCvIoBPu59ZATXOG2m4cHeDU/3Gs7M7GhORwb7zSAtR6YOsnOVm7gew7rHzVphijhVRv1
AwjoupYOuM2eOHkiySC+MnzmHiCbNILFRRFc5Yl5FmYeDSXYvoXJbv3i0hupQOUb28UKk3xW2BLQ
+fvQx9g7FKAPdeK6GzzwvKOh/zwh/HW+jB0Lik+GksZjrr2++23HypzOa7OZlledDoDP3GHYdyqP
CxBOTyXl4gS+YwEHAy4R+mt7KkxFIQKSmd2W1tV0WpQ4ulZFgPSBK5NO7MPSXv+o2vliw4LvJGUz
PMLwLznCDBPHYmwKVe8Lxed3j8jWl6r5k9/8P57P1PUQZ2qjPaXoRREQ/etmx9tMZOCRJpdaGGXU
ZUBc7q1HWaQX0yXLFzC7eFymYMPomiMOIR/qqE+QMewIj+whZOEA2HE6SpDhc7NY3gVmzD0p3zIG
Zc8AQn4glZNsqnJJDrN+FH1VHApCl41Z27azSUri7B0zQ90DYcK8+1xr0BqkPh8WGYCuUzWg/asj
XHusCEXTs5gQ1o22sA9oaaHEnDr0TLytAyFdsZU17R4czDJ9WHYtG2lAwRBR1sdaNPN7SSSQzYma
OwS857d50SvYNqWNr3L1KEHaeger99RiKzgV6zUFazb0lkSfiZzra6qe7/9+rUONWgX8U11E2szS
KzJ8JOxFj2PXp74Ne5QnnuvmNlAQ3VI31h4QVzQSq/QCNn4hCPDzzYMMFcir+YyJmHltW3KrrKAf
A+B0Fdso8E9BL4VIfxjJuEMGYBFAoEahDm7EySzMpxKf90bE1P2hbv3N4XBd2+CbwojPdVG2YoL3
20rnCUTIsm3YxXEN9L7TjA0a/tWv8JKJqODFM/OwIRSdsENEK2Y7XJXhQNsi3+FZ2MVdj7TzImVT
6NQYEc1FXV9RDIxnq9GbycIooBnb+V3ObRlAfO3L1NGbe0/nNFqF/75xgpX8K3NgPRw0UZDVgCoO
cwEU5L8uclGrEjV0716YbQUluLEHg+lxM4DcfaGLuYQLiE7Pk4VtnWa5xFQslZeqG2WAsJTq0E91
+6JrdhgURUEVFiIVDyZJl1vOSxIWFRw502RYbiyT86lWzu3+h6LGgXqGMgOeud2DrSYe8cH+TgGd
+FK35Bkc8iLuaXuQ6xLu3Qc4AlmPi+xOvRjUdlED28ohtXYclqKnugbsiZtw2izFOBwnBtp871hv
uXJrHFAxnVT6FYrx/mzkhr4Vg7exoDyNEW/fHRdskxx+Cd9MiQ8lUJtC2M6N0+CJt1IhQm7gZhpD
jEpeMJLdfB5pAfD4CQKW6mK26sloa71LGG2396qRzvYSwNpB4Xzw6ijAkIZkuQEAM2VqD8XEV74I
soeA5gYFtYP9v33U6ZQ8JQthsYI8HVskbgfe98x3EzWFtit2pGH95V4zsAbemBAGyYhnkBINVam3
CLLodrZLjGBecPtnIuk+aOPFXqXSCPTkJIJqrzktxvDXS827JoTwJFDLNEejp833oXiW1Cue53K5
VR0kG43FZCSHcXieO/fYQfRdx+DyccwzncnvrY5esTtXx7ofT+P6rhzFXy9V0keg7ySn//2WNXo7
OVoPU54Nu6wwh8faNoYHx7wouKGA57gA6cYFWnl+LoKJ1j0f3Wd6lZ0V2f1wTBxHvDpQPkeEseXA
azGdDd19/dwYM0gx/IEaDXLdy+zgKlgutIuNtKAM+iYUa1D7W93DOBQy0L21MlSIe+Id92IGGjOk
/Mb6AJ235gMXfrk+WxBO2caD7SFKcDDi1DRQffG5DXqhlz3IFbBtp3Ng6cTYC+6p7aTSD4uZJzhX
5QeIDV+gOZjfTRA3g3mYsQggpnwzAKME8KKwu5o8l7kFvwwaVS6BEDFxP7xUTiC4V8s7WrGz1YOO
zSQI1ejYptM4Gcp3FUUJx5ZkPltiw8c0+eERfGLbhBny56mwMHHPfHdyjD0vzScjpfWpGkgPLmjl
4VGz1GdrMLIQvNIqmBP9sYaqHrr/vgiS/pQgn+8aOnVXyY1Q5UsXdEgF3kszp9fMyL8WsFVI/LxF
QmTNYDyhvXCiLp4Z2VTTXYb16+HTR4WVpSdw25PQS2DJUkH+hKYrM1kAWYQER6BhoeKJtYeQ09sl
SNyDgr22ytBcax0y2iIowXmMzTb5PvQ25j7C87ZD1j/aqVxOVQ712n3LwFlOQkPhUb6BSNi7WnIq
YwpxfNgj2mm73J9npVcvWwDVyT4dyFHTzIcmM1vFVeyckfwhq3N+wSYCyvz6Yo99YKUgEbMWE+nG
aadTtjx8nmRR3hy5GBhQlsFi5+3J5d1eEeGc4Ey7hVeUvQePv/WLucVjGoXBgaxdMKSSEDON8HS6
Qqcd3PuCysguo40BTVpp/CHNnMt910qyrtqClQLSPNrmd8jxii1aosVnxoAHO8xTELdOIKrF01K6
pQdAyyNqU0i1+TzPbT3lW69oF4gLwdU6co1VmtKm3yU5bp7J3Lm0JVEOhOGYwFL10EA0G9sEWQRo
YswY4e7FsQZh95ikpArhU8sDAjGFE87QKGNsvIDOX4QGFBX7PEEZg5YrgaBIUqS4ZQsIGA2wVdcS
TWSBaD22wwbC4ObUaHveNI05HKB9C1TZGFsFhtg2B4v00qAuD1G6WL6barKHP0J+WAfkRNkPzDas
k7sePZRa7wlMgmGZUTePsobVFG3inMkDRIXmIx1WVsbSzUEJFZZZkJn5l8/uB/1ovkE+CHm2GphA
lrVp7LvZAJziZKek7AUE5da4lZ5oQg6hD5qtMtk0mhi+Tnj3AKATzjYiGSJoNaIEWp2nz2VXddUP
uEewGwPKDBU+HvUM03Nv7o098HT9XDQQP7qzPQYpeBr3O6N2wQY0vPSptcwp6EHMes7b8SsjdR0W
uC1ISGnzDuy6fWtHoB4NlbaPgJlmP00i873MTA9j6kzhvW6AlexZkRVhua+yGrKo2oDu3UES0HbY
907bYojXGc+sKfUZckDQK0an3X0We1niXHNoF7512nmkVQZL5kYWcCYKiKrNWICIDybw/V+2aafP
MwiyfkOcZA+VK7ZowzvLdgASv4gR6h5hPbLUPdqwU/wCQjXMuoBmYiFC43YuVdyWJn+gtokEDknS
W27Xh8rTBXgJOMfObK/APAncDNWzVzZXtyVyX2ICcgLQH2jQOabUSV6BVHY+FhIMfURCj6MUlwbq
kC0Q+fYNHE+yUyl4UXUGYwNgJAk6YEWvuVvUIemy5kuXAUzU8xRxxV86Kfdae8aOd53c9PeaRi/D
2kq3/eX+kjMFtSCSVMEOmJdrI0wFBkWNr6DLjz6PEFYKYTJjWn+/uHmZdHvWI+M+tpwFRW7b4WiT
eps3+vXzdwiJKs9YiDhpXqoQniFsk7OQu1X+sxH8Z00YPX0WHmKYXpeiKS6lnT+ntNzBRmC6LuDT
79F2uScL+swASvklEgOoWrzgL8JBAeTVq2ndHfZCZdIEeWbyoF2QuVD2oLakqaR+lsGCBWHzsOXI
ixDxzmao7DJEdKV1ZJmxB7Wi3IneNUCz17je+VQ9KeAPQYWJynYwazAsilzuB1WcSt6VHyg9qV/R
onsCJFBFpKn82euDYlzqTQEVgEi4G7YulUdqWclBV54T2XS7YMK+u1dSJvJLoQ6YoSmz2xE0GMew
/TVpOZRKVpGdWk81OkK02x8cwmDhe9V0gHkUeqBpmuNlLa972WsfQkhyRIRldX8gd221MVuQQZiH
qAPm2Nh++8FfMqt9wT2dHmrtfk/L1vQTZrf7BrXKKy33tjGZJzhduIEgzhgU4AryRMqHEss8KHhR
73IGWkPWgJgB8sVy6sH1IDAhcoEQMKCrjCQxVo15TAyZ74VIrhkY/75gvXytHfiMpRb28sIJ7aLj
0CqiBZ6LAaFFc7MAbsRDtqOp89Iv5v5z4Ux5bb1lw9hcuS3PlnLsZ+2OQ5QuAP9d0/2wHUlftNGC
w7N4y8mFpAh+E14SLAz8ocTwXu5lloANBiSpbYqK1SbBveK4P4FakWsfXjhy23ZN8WjAlgWjg+kC
gbi6kAz7t41ylQPo+2jv0NIyJzG3+gkK/BLlalXaYQUOYGzpmYeLkWSRBwIeFAxDGiNYfH4swd8P
71/l61fNeqiFxjVoPG35HFqQr4NCns5s9Ft7Uhl6SvBRcIu0gLGqKlaAyyeYAKABBfMLTmkDuq/m
MPcpiIIw3PbHeTS/WynPfVUUsOKy9z0sYi73dkzbCroWae8WzmV8/77uyV9fWev3lEGfa1y8s1eU
P2BoX30DE+zZABS6p72BnRwVBjh+lnoRBUt+wFjnLpYJJ0imD9wyu9DpAYLpe2UEiye+G9GAP1ar
+5TSQm9aVcQ5tpERbC7oqzqUEykEqGw559RqD41tXTWvimeVwGvSXQwzsIdxOamJFHv0ms5GewXs
1olYZyRmO4LjKVE8iwGMP4u9wgbc/kHa2TexW+5njaazLpHmNPSjE3oWbA+wKOketSIEcTljTwoN
R4jRhIGaGeCFaY/LRSTjG8xd62uxvljAj5qcBl0KdceyNFdllsOjZRGMGjsRGyVy+soKiARYrNXH
wjdmV2XYo+1uN6zILSjPyybvzDfYd02nCRZtJ+wndmTktedboJHHq5ctHiydg4+p7UtdwEEn6VxM
A+CsittoAtIMSw2gwsgxkAL+QmC8dBFzZra5n96Z9O2BpepVlTvp1n1QiRmpOwCuDkbBN1oq9lC4
AhUrJg0PwLCxDdUpJt5mVl4Sk4VDObk3Jur8xpp0Yww6O9fwwvahqKou5Tw+yfVJ3VlZfcnxzul3
YA+hsGX6ve3YcKhnB30mm05I0DS/rKI6a7UBAjw2niWmlSijkXb7We32ZWJGrIEneL6eXtu1KmSi
jRhXOSQ52FVqHCyMCfcoXWvIqJj3hRGEgcADs9zeByuzB86bxmGpzHyvjUyilJ3mAxD1OuiqHlYv
XRYXaKAjmLW3Afa08c3MBg53QFRTdWN8wUkZsKl7+sQrWoeNmuyQrv1m1bp4lklSh6D8hJqYaWCh
iNg49wJUA4D83IgAhoNfBfnxtbH0KurNjNU00TwKDEqQDNsfkKZx/qwdKl1f5EjrKxXyC3FF+8L6
ie4wLXosRmyHQHOLF2LmP6HzHX40+gdkZzboiRm4oesmZFVZYLRWdnWcKrm4MvEtVzECLlzOD/C2
ix23SM6Jm+KXEyySFWaXkLftTJhOSFWAyVZ4TewslXoatDZ2xoLhDkIeqlim0xQO4OUeTC85QH04
YaPty2odyIFSDHAgghWEDoVRlRd4x4BEhnUdTV12BLZSPesxx2mn5BHOtsDrVyRae+Qn3KjAu7aK
ZTejhkLxOA05oF+4NMBfV8Sg62NoLhk6GWvxcB+bJW5phvTrvShwQmgGwtfEk924Tpy4UTTnoSkG
aGEppzvTEriwipMd9FZDVFtAR+GVCVeUuktPIE+Y26Ub4E01GDlYk64OUHi3h6qH3ZwsQRKg8AR5
sBpxUBVGec4C4gJ2nCd4+1gh9PBG3F5mdLzYZhW0vmXBMCy8j2SlImCeZ4u3t+pawZyyLCI4K50J
t4uT1Q3zFXfpBi5x7cnpFlDDetHtZFGxbZaMeXjv2lgNJqwd9C0c+E2Eh0S07vJXlLswfUcd2Nuk
Pqc9HC3pKA+wlYOTWFpfiWVegLfmD4XTflcK6Is1IkYKRBzonuF+9NJBSBDgGTPuKYoN/7Mu++yu
BCaWRWyGFDRLU62AQK/PtenuEfQ1YnLmVVtd5XgI8RnV6ufGijFuBDWScc6sgcBOr5ueIAv8Xpdj
kK/jgVLOWSxS8OC1YXJkx2u48U0WZvKJujRyAAdT9p7/iXJatldFjoRymdB8c4f0e+q4p887ac7s
b+2CbYQZ9ZGnKQ9GRYZtszolwVSm3QxmNwUtPN3i+/CA5vatM5rlqDDygbtCU8T/jhL+plgARuiB
G+WAykVghc7I75l2DUjCzjjr4VJVkh9U2yanFA7ggeu2GjUj4HAr9bJTNoEwvL6Tk7VRCVoFD+4e
DxmuHKwz2jRgvUluJj4qjC38EsLu01AY8DRdvzJr9WXKm+kPCOc/4Vp8dlBFXPCITGuViv2Kb/a4
03PqUAWyoKu2FJJnyJObNp7nQp7bDjBMDnBPJb0BAwg4eTlghJyXrxUGYd+txtrBlUqHsu0cvxEu
FiU4a9CfFvq1VSbHvW1AeCBMfesREOO3LYg+VttHqveWPwyFmbdCsb9MuTCOcP+HsvPajRxZtugX
EaBJutfyRuXk1S+E1Ibe2+TX30VW45yZPsAM7jwIxZJGLZWKmZERe6/NDNqc1F/sVH90nmNYQCZA
vfF6v/mMdmCluJ9o70eDSnMRyqb1LSUS4KHMx6cgieW7ok2lBrbbhegiefUFsAvBqhJq9Fcyo0aE
7PU3bHzIwkdLrLtJaOCX4Q7goIu1e2R6Ph2WQT8sCwRKy2LqUKdOjOY3rHZmMvroya1kh3Gi2up2
Vb/C3AUrt597GzBut+7YBF+9Fn0loVxnldJ9d6ma8zQ9NAXwV2lBVhun3aKK20XVFoKFFKWpa5hP
vWu+D3Z5rKb91nNEtWfQuPcEc0vbGScfLz+tUaNimc+lThPU2z6jhhRG7R5KLM7PcNtG0I2MounV
5bL7FnjDU4hD+2mC+xz1PPQWRl2u4unoPgipnESbPNZ59NG4YniYx+64WrXFiNl731BnrnovdYE1
JO24sE2jXtqxjQ5F/d0c7vufMqlwjbT6V6chK2+6jp6XaMb94OSHwjWjx7ZEB+sE/tkak/jR5u+4
Sto+BLqkQhhHA/LCGaRkoDoy5vfCZBlYy8HJ+s8J5bKmGqb60zdd5GrbMI9GIuLjeqX1YHI0sByL
0aUxReHzVbV5hxAjidaZbeXM3IdEbBPM10taAviPWpFQn2nli5VZ/b5ylWIbpdpHalty5/vmF7DO
8axrmrx/6BO3QIReJJtEM58F0pZnIgHzZ1Eus2TQnmO7GTeJM/X0KMUXMPSmYBUaubZvH0KF8V/G
5rdvRaGc9ISzv6Oq5SMr70LGltmvRnA2+0hw0hHT2nxp07hH+eamNJU4DnQ4uHeqFtU36GgHxfDy
0/y8GIXccdQhPVSJ+UvN18P3BKrDNcyq9Oxhc6EXEn7SuK8uVIvlStaZxpbXLeX0/Zpycuy4Xcyx
dlLgYGj5fZ0Xnnto3N49+FraXnowPO28NbnesW10nc4FdZ/01kDyf7Yg484h0LPjfbPpkHNixNeP
FMrpYSIa0kDHza/09JBcEzW9gLmxjEoZn9T2m6WYJxH7DUwrExH/XECRKIp5ogEgU4fFZbSGE0iL
/bx5NjXdH9XwaIJNrcnASrMNFuthlRq1so6Skj7k3FCVOV3U6e09f5CmckLzvSw5ttLmHqchObc8
Sx1M1+SSmh3sEc2iERC29GnrsHkGvJqvpF13zyo2o1PbA4D0cv957mh7pZ1jbnAgwKEThGJnspSo
PjHmUSzOWmwmx98tete+hmrXnCzXuDq2vCpyWIZlZlw91r2VFUIOYv2Md57jIPSZZuOydRd6kpRH
L3PVhyGLg8195bOTZrhWCrq/tjZxAvACXMNR9Ft+rGpRIcNYzFqwUEd9DzvsUNNPAgJWGRu7wXmn
tkl4dlSO8xs4Irt7hYC5cFJohO26b4IK/JSjHZ1+1I6U8fkupn+Eh2Mwr2rge0vhqe6bY/ufQR2F
60yFfDZP7bPRF2v+ABwO27RwlsyV2iMpEHJhZfIdpkX+xrCm39uFna0Ui9+gVhufUl4TWOli56ym
sEa80HxstdECMjP1VO0QKiL3d8kMdIiVlfQ8dRlxk5xMFU9BB3iTpuOUCmMyWFcUd4MAkMaDr9ms
h7U4ZiWaElsWxnKUEQMEhKvyGPqOto0IfFzD8WPFgN+2joS9UxpV+8YUVNIKwo4VMnfYePVYIBUr
6pUReyWHm/G9UwByca55Bn5qrNNp/UJ+b2wLTC+HGDPdqUwEeQwj2DsdMAdCRWGuqMXjTZkV5ouG
FjMPYY61BuWXnqfPSvoLADRH0bSvHgI99N/SJDlw62ePqtaV2/sJIrYacex0asio9NuV03jFOpjE
cIgekM1NDfZepUGpFUax79LSAK/U4RibD+F1Gb4y0hFPJptgNQ0bXSJiVtJBb6j5RbOvtCDa2LaI
Pr1kmZeG/g0HZZvnFKJUDmnWcWNQFhonBYDFtH2aWfdVarxRbYhFl9xVKdwcb1i1VazTDNER2LbD
1nVyOhIGU/GKBsl3TYPEKcl3BKrHfKlt1ATtZ7RizXIu81sf/gws1xoevDfQzlFCTucoYIqTY5ff
875GvaMC3Mno5qS2y1wxTR9bhn8nwim7ReeE9CQiGW6lpSab+bKlJY0O5ypKJAAGJJwQ9CUbF6rR
FflgygpeKckiDrjgeVFUCtvZxTQnF/OaOwZFsQIHYW6bvPpK1aC51EodvfnnhOMYx2vRbJrUY/KD
SS1dhJwdN6XofkVpQQKozZZ5/9swgEK/nHa/DMBUx5jVYw+4BNNcWL37sWf9MONgq3X7HK60Gcbi
DZuyeWR8my6B33wZnu9hkxTacawD/RjlozwE2s9cHe2FCpmsbdJ6NUsa1BQLrc7vZRAwuKkNobJ5
5Qie514rLqx4VUXuFaxOtPJDI9jem/Nzw7FVuy/w4N1VzaINOF7zCYD479OuIsfoAqOYc6V3M0GP
rsEsjdvAGUIYx1J7glhHo1dtBoJyI/oyqA2PQshf7dQp8bPiaewkvrmKsO6+QKxu6OaKjUKsLD3N
zyYUyDqLfvgIwV8cSy3gpQcf97lfj555NZjVhxYyh+ttw7h/4KxuhRA2q1jRj06I/hrklv04P6IL
eq4ASh59SVkntLBf1HbRoGnsiocqauRh7AxIGlNnsqRYgcV+q4p+baJFaRe6m7AH+E73QPW2U9IJ
pNr2xWFuFyRjtKI7Yz1jlFoLcN9rAxf5bu5EhjlpBfpcpkZ8+0BTnaPbyfqhtyD4iUypl5C2vCUg
BuQjvpD/Eh40H0z+XjHbKhprwyLskI3of+wdVotxDwLYpS89exsMMpYLCaqQRbIvmchVH8zV0S8g
bt3nyNdWYrqUJoinLHbGHeQbZRnZpti0cfLlxaD3akCfL66RfZV+If/loGX+3Ro+H7Q008ZE7xoq
Ojbjjwo/ZTATBpXQLkrWinoDEV4H7AziCT9HuJMpdMjIQZyBS2NZN5pxqyUK8hJ4TyDHdg9iUF7z
wOtpgHBEjIUbrr0G7eoIyHpjcS7egfdC2j/aNGdwb0HREZcwyt0bJg8XEpav45XD7z3PaCP5ZfW9
uVWTAlxjcYMIw7xCkQDMBUWazqn8HLIacr/R1GvE+3151fLglCOsm/uFBYOjK/DOhSodpn5eVexv
Dfx7aF1Zx0iwj581rVP/5Q8/y83+/od3EOQh3QIuyoFV/8PXM2HWEOpY4qImTKVjMxyZ6TIKcNhC
FvfDkhMDbtpaJjO0HoGMA2efaD7lqVH19Nl2qVFNvyw2es0eYBIi9FAQNmp6aOzus7IozNoHExEG
+SHehB1fOnry2Ln4iBeDDbsJNs8phDB4jL0AiCHrQL3QHO5+PcmXQdJVzMo689ypksbImI6fNAd+
d/Xx9hBJ2DU/3IbKUuTiF/z1GzrQtZebCY7A6uqGabMoBA34LgyPtdcZLxmG1nsLAcDRZBvhwOQq
6wL5/9ug52wDItzl7FM7H4vcvD4ONgA93mWL2VEC/eiTXVSj+uqc399qyI3vnY10xeoAEP1/GwvI
jhD5W2hk9amg/UNOXAS9mQMBzrBCttHZNwjA9Mqf8dgQG99gp7Rrz1/LCra0UWdvhBTzK3NgXYui
kO9hWXOijWLrnAdV/Jw05W6u9xI9Z8Iv09cq7s0dtFumEG2k/YsTRZtlvH99j5k4sQQdDNfAhebi
Rft7ZwFvWmYiAoouYznAqAwbZCGmEKucomUVafq3ICqH9VhH/dUfsq+7NMLxCJf3EKltqkmLl7QU
FroBFGY6ggRQYug6kVCAjucKXtsi58U3XqYrUIzbMUmbFUJf8PQ+1hClQQgY0f5Y3t/RgA/Ucz+I
74iWnEfbBlWgJwqI0UC91aGvrGwGGg++Iq6Z1hsA+HXx2aD6MhrBij4XTYUe4PpXB/MShrTsXS3L
H3rf+TVX+VKObJwilSercTsa0a54GN3uS6AxO7KBhZvC1RUg8BbSW9ir3yAjfuVJSwOsIfGj6lAC
4LB5FlWmbea+dQuB+Oz3Nnt4YT3OvhtTw7kTmY23ATvnL/vWJwCbOugcl3W4Fm3abJOur873SaY7
pPYyso5pO4pnfZp+cWHl/ne9CelHTErFDHDYSpGMr1kxxaZhAdvoSaqfhZN+TsC6DQxbDe+vPu47
X/nWSDMLVlidUuR8PS0jzNBjFbWPdE7TZ72dtNa0O3yQ1tNWrTsqAwnHo1sSqMNVAxy+8clZXxrE
N2z0BtUDx0P43dKTl9JpAfKalcR+EixMCogHOVEMRqtQL0qpa0DOs/Ai6vIKrhw7bUd/e0wHGodQ
1rXpvaC0tbYZLeWXF7UUTLgATshklH9RVM+5Ln+8uXFkAoGha02n6c+2GTbGNid9ACtRX8jjXGtF
mmy2lnDTVZ4WZzSbl/kIGnF0uYIivl8xedN2ftBoG6IF9H0ep8Yh6Ax9H6GyopCI4RQSD9Uoa6/q
0UK0ibs2KCtqvCnRNlXFt86nz6u6MZL/6ZHZZsWhKBqVyQoiGrXVDmnT1Q8wV/vlQAdhHYcStkZZ
Q30w/frWh2O/9GhF8HqFxrLBh3Qm09XdeKjhTnroeAsrHORn0hs7TSjOr/7rn1c18ecuzsKATQK0
i2Pptm04fzibYmW08qB1zDOKgvAhMQ3lQRENWQBea707TqMsbWi5ACd+OblevgblMyLj8sMdKw/i
bbhSMxentuFwsrdDFQVJmG4HHUVtGnLKtoSPEGRggpi7zSO/+y+j0yiip6uEBvslRpQ8fwErfPB7
4i9MES1zR7gHLbU2LWA9iJbCXgYUZ+AI/YSqjbZT3Qh/79BFWQ3lJ2xE7V+sEfpUwPz9bWVBHXJQ
6NMxmv77+5pZSBMGcQyYWO2Ddwcmxqdvu9/NsdD2fjwa67w1nnzfj79PDwKSwB8jGKYLOTmbYLia
qGlzdWHDkAXR0GnrrhTxLhgnikSSVReMpDFHDE7l//wnRfH9vz+4Q0dWNyY40gRO+uMH577mJveR
6c4HndI13iIahUtNAHGWfvMBnYMaAqfGQhHGN853AMfLzn4tWmbRcTACGplmN7UwdrMhAHe+YKUi
MgaLT721okzskhKJ+ayLLAEdQXpBtNkGNuMEJHfHGDL7Oin7dKt42RI5vsOUOEBbjNHmBmC1XKhY
hhbSStuFE5hi3XDaRwaOcEVKES+YFze7tIWQryUK7WxXJ+pshMbr0sxch1ZPo9OQ3+rC1x5Ja1m6
U79l/jAUdrLSMedvOawQSzSaOthr2i0BRIawR+iDJKPz1pig++XcRK1FSntk6jbftz2sxRjTRsgx
1DD3R8F13lTun09GJu2eC0tgtNQXpeaXNJt0h4LM2liQEG9EI8llnQ3+R+C4z3ah7xs05BeNH+oS
R/ovR2rxb2+LQi9r7zJuwxGyanogZG2vLjq1jl9pHr5rw2hNh8fxrfZT5pTZ+KkUsAbg01eLwouC
g2s48XKWQXFiXQa4085lyzQ7F0vLktq5ypmcJzqtC+I4kqWY9Gq3WWODGsPfWQW+I+IvvE1Qp85t
NBxr5fvSufngYCFMUpYChsgeXcuiURi6e+6XihAmMtPn7lEoE3uD0SpfIhEcTjry+IWHXTtSrGoz
e1c4n99m1Y/ngXeZmmSNLXOohBrJMxbRPaUHHH++aRrZw/KIVCpLbbD3LRPl/djA2WcAwLy5NEAU
yyoOz/0oyNKZ7IQG8XKF6V+zpkYyN4AKmpod9G56PrXOU7XZ1sjGTz7RCyvTBo8xX2UpMKCkDlEq
mtY+hR95CVT6HeNsZbCaiv7lU97U0cc/35tznfX3NYUDJYWkYwjDsMl8/PutGRfGJLzmlQrEjwj3
xWtfVOUV7f41d+zitWLRWWKkuLU+eay/m7KJm1w71+awrjPByIJQ+xDtI0EaFQd6IuWHzNeQZzkd
xUEVfUZXAJfOt8SjneNYhdimY6eiGXeHc+kw74zUETCSXUSrmmp1bSl+hlQF/1o8FskprRPlu6cM
TzWiNw4c3s80GK9AWSeub9mu/Ep9bFCRP2WSWmCAoUALw3ez/dwsqPqw2FTENi2TKhLoVIbiI8oC
ixZvweE8Cw4s3AB6yag0Oia9TWruyd5RiF0brx6ufsJ6FblQ2k48ViXUEb+TpzZfRYXhMknSkus/
/z3mHMY//x7g5YRFY8KB4DZtj3/xNyO5JHMw8LtTkLjesxvnD6QVDBdf03ahPnikAdZwTAJrzZ8o
Otl680vBbP08Nk9arHQXGZBk1+5ZbsaTZlf5OYQdga18CwChubXpsLybWsIKjRVGQxJymMHFrSZe
9MT8JkP7WAwvNaCVb/he/S2jOBu6iyTEYNLdaZEJ6CU1kXoQqLQGQhCf9cr/4XbArIY26FFuxOX6
fo7yAUUv5xOEEeOjlUZ/pHN2vtfKURjIjTnxE/ReLCMixKASC4fJJ2PrSvuX3sCMuvzbyzohH6aj
LA4r2gOzB+4vL2tVBbDIO49eNsgXVNS6fpC0hw5WlUaHeLy7rGarlR1pb3cfWB72h0B6v7qmiS6x
4aLD7lN3V0lgsfC3vFW47Qo/v82KS6LCglURIpPSfNnuGvJk9nFfi4tFN18MXXc3wvmJ/tENMPmI
JAP9q7dsxaMbPBDSpuI8a2X5UTbGz999WpNixKgT+sZFq+C1Y/H457ebDgvkryUFKEMN27KDkFBX
VUP8+boEHpklRoA/qC9ifT2fqny37PklB30R2mm1hyttbs2gR5HMiRh3TveIrvgvV57SMrHVjRcr
zoxLoXvOwygTMa7olloMOZkyDjSYcOMdodtiMprwC32hk5fTjLin/vk3uncn/vKn5ltNh0oLKAn+
bJ1b6I87KPSZzJXEf4wXhU+3LP8Q+xX6R6uqcykndJy2/TCEj/d3ojHYOjFPiQUqSjd2QKhMOn1J
tc3UfKVUdbHLesd85eSwcxmFfkaVwm1I/MTSsGJwD1m6nUv5mv38Nl3Zg8YAwwtoBU/2nEYd0m3U
jYjVp0tSQqplL4pyPatxmxKEqtGz91AjDSel11nEJp7FvP83fi0elQiPYl+qn6oWbuClGOek1eSh
rWOXc8DovN2XZSN6pAQhdGeaFypK2B5ZsHZBqE5nwZuBDRUpgnbAAKYeXCXQDrgEvpVBt51bHag1
P7Mk3RpgOa6pRQNnQCS8rOIGoD/9MLZGdkoyAaKTWnfM5GAKiY4deOHQxKF+gUGESJk0BONARzP6
CNG4IuML5ImcPsG02V4Db+yXFVKV97KCIlgp0bLMfR13/GSFgIKRr81kF/QXphcV2HqTii8oT4WG
3ZMyK9y4KRQ2kRvAPiafEVPu7w0EKuJIUPLXMl9nlo6lJWIQ4usfmOCat7TyiYmy2vRgicEEp7YQ
cAOeJNFqB7thcRvy4kVyI95KTnNLu52aT652cCu6sh0BdQs/b9qVVAlLwnr0r4Bofc5y/uv7VYcX
TxNHJVwAo4lt/lHVt4iN+zZloDJVd3WGgWi0wn6ZIOi6P5qf06bnqqjQn2Os83lpPqAmPsSJJGw8
F8a2qtLypIXQPRYhjK1ZYFRkMnrwcB1dtUlaZiX9hIl3eSPkdQG8G0ZfVDXgWHQr29UZs7s7jkUb
kO7ev0YkXVohWp9u1FwZv9e6a+9RmB2NqbqqebFOWbSd13EiEPJtFU36Kw+7ZWsSR0qyiXcsJ2OM
TlDbcb4kicVf0UWfg5KGdcpOT62mGi9+H8HV6pisYuI5sdRa7SYpaEm4QY4aoipBCsah/VIoDR2q
EuXmIN99UO47z8zydSoR1uEzc1fo4exNKiPwgtOh3yeAHSDaoC50JXkKgMOhwlPyfpkVfridh9ES
5MsOT22wJIFkF5Rq/mt6kMdx8SvgQTQ9Mz2Yn5k+5fcnte/Gn/TgNozIqi/PdMyF8K36KUItjRrY
izdJnzY/hjpG4BXSyOWQqQAHjOST0YltOz2gdVfcYH49em1nPxJcumfsEx7VqWtx/+H/c6lW8ckE
I/iUhAZkRMbCB0evxnc135h9UX74mlls1NYh7WQMQ3Xp1E6HotrNlmmrdc+ZGrX43yiopitG/8yi
vYLuUNsyU1eKtVUV45mcB2fhTycZMiGn0BUvvf73E8qEl0vJ3rHyBYmdxr4O2mtbRaQ2IUY4F2XE
UUHaLF6KZi3RMRirzIvUpV9bWJpcnRxjEXIMnR6F03P+GE9MmSdPSfJtoQ722zCoBH3G4VcXpoRK
knN6gm+WLFG3whnN62Cb6UFwDmteAyJZ5CmIdEIZahgm8+osnWIRtbX8iPgHNmCABiK49OgyNIyv
65A58rsooWHrJJVcOL+oSMtMgjo7X/sYG/fF7vriURP0aHA4GgtQGNqH7QWfniWhtKagPfy+jJyt
mT9PYhy1sN/KStd3g2qTpTPJ43OEdL4WJCxyPB9moGVTHIyqNYqz4duLODb9U2N4SPEzc7T2okof
CaEyQa9ypgyYJ5312SPUD8WPojWbnewNzGoNiaEBzx38IZX0c+Lh7Fe18VgG8iamN4DDQGwz/w3I
QbQWZuAor0kOgwWlfYUHvPDfEMevgeZ1Tw0o26eqdddkRtuH+/1N7FgDIir/bM0w/DKhRvI9AKy4
RYVbUJTmasQu82UYT3aSaN/SIHPXil+4+7hrkdOQwbXq8JYCgHqeP+CQJKitc7PjfIl7A9J271ur
VuL+tJuiOgszuM2fHAz8DGogwyMVS3B/hHlGe4ScKE/aqJ+7GoHZEt5rtzJk0RLsMzFYSHHax6Kx
bzi13gbUCceBJeI2PzU6r80ArxN7on0jhsw4IcQ6zJ8iNspfoxoCSc+d/4AE/DgmAzUW3mT7muiA
HssUKd50ZQ6jfc3LDOCJjnYq6PSHblSi12yU6yGMm2/+GLYr2hM6WjwteqgDouETV4lgsdgPRWlW
P4BrfqS+rb2MmCmQEivjspp96AI9mDUYyravfeupl5p1iCVCanPaq4Qu5UYxU2sNu0s/FE2vXYJC
rsF8n9qJFhX0tn3KK78jYHC6Lg2vWhicSnnbOizwhFq0G2vGdfii3IocRqiYLhVlCM5WEzyHKBjq
pd5VUGhFdwtwLT6Tm0i3TWTmHn/Sd6eKugcCbwr0XXXJdH4M9oCIVbTEnn3RbRms4GaId1GBONPL
+hcgz2VH/ut3hNw6NwLCATdj4CX6ytnTzsFyoFXee6UW61AlKU7kFQc222SWY/feQyWxjTGW1ZhT
n8Ks6z/HLkR95YefaA2ctTlq9otijRsqPBsUgNPzqPC2UZ/YH1H5jFGif0/NAoYudgO0E3xVIO1L
swqlUV1nKZ6tipNnNPV1nrPGrXX6++eigLNtqFli+Z8v/+8XTF9Oms2f/3NWyAcZEDx7cWWKrRnb
CXnVyS2NnBd3NIfrfz94IpZX1jhsB0iQKfqd13JuETRRb67nA5BOb/ZBCvPqz7uVSdN0EWPD3PwF
XKdCC9pEutks4zK0DyMAtHVuju3rffOnjS5eB5YZQqlA3PfcP2d/dAgUNwrwrWNsP9JXhVtdW+13
H7gyugCAfGmqwKeU0WGeqQwG4YVlCpThLuuar7mH0VoMFX31mTTlJdk7jXccs5NBmJMgsnnEUFut
i9ObhlNsboPdp+HzwzROXks71Vhii8cU/yC+RJW5SkDOLC3AwMJ1u0VqmKzNQAxLy41QtHAUBsCp
vVvq0OwyEVnNtouzAs8PluzZ3G3TDjjovXa7u7yVoCFlLXKoJFb5AByCJtry/oBnJn2LY/XTZqm5
zxmq6Bx2L9xtK3mcUVB9FSprV9XDtYRV6RZuukVBFu6VXHH2Ui2Gh0S6SbuYH8qofPK1UNmiphge
5qcqW/2MEjU/dsJeJyBqrrqrps+VohOJY2b1nq7MNBEpEe/KltDV0L91ASVw3DX+rU/7349Ux87X
au0s3dLbj8ieIfRYwZM1HZ3rbt32snucL1gWzHWoDST3xbA+fXPsHvMWgPR/H+VtBSfDRKQ/P7p/
NlZeedEYC069zsidtCVZqT3Uprw/NT+fpTB6CVNdRrWK+Mvpi2vfExWkqJbELuXVH2bVrA3Chb7P
X8E4ywIR/K4RWzqln/aXiozFE5hSVIL8E2pyjakLz8F0Mf8Lfu1/AwhkM6dDyTprWucPaRgaKxt8
4XSjHFTMbT8QtP3yjLB9hotWb9HOZnsncoebUAqxCPxablQdYoQaJbdJ2fDk8sc+MjkqVuHAKT4t
TbGAlzysIqw0m9k+2XHaQBRggAOYTNKhD2rJrDPlnR13E06mzjxzQaj3rXrFy/1AWTppmmMkPI1S
Hxgwc9soAi8z+iVBY6TTqA+wVRJsJX7UxisGs/pX7iYf/Ev1m0cG7MofLHGOC0nfFnLmTuOEuXZk
6q8IzopQ4Azdm2do33uaMj/N5OkugFK98WKrunzQS5Rf6JmcbQqfmuotNN7yEm+H3jA3kVmGZGSs
6rUuS6oNu6FS1R4wRsQfYxZWKxOj2LlSRXlghBxs9TqqnqCa9LS6JrEVDVXI6+O4QZnZr2IydfLl
KGilOmFwCx3DOVuSZEpEKA9x3e7u6D97mj7K2KxYh4A3RQyUjlEUaulxVLXraLGq7ZvEu9SmFT02
ZhwjDU/Nh0AxMGzHuUU6tWV+uufRLb6QHiTnLPWcr7vUgPcQr3CNP3JZkLCwcMbcWlsi511pqjQb
KA7UlUFib59EL4Rr0yTjoFdf7CzxD9Nz81Wg9/QeSFwMcvusqwG1Pm/lBUqrLF5HgYA6YvB96qHQ
L646ChAFKkJG0+oYlMgYP0MTpAdkmdGtr9XNKHPtef7QxDmToMq7hbGGptcwgWV5Vv0QQvZcmhHB
7zmajVWO+257/x8Kr9m2vMQrf/o/CqZtR+pS3jDTpULJiYkqdzdK94MoQrdYakxFlnWZyB3WnO5p
hMl6ZBvHGeaX+iXS+kNJyjT/INBxWqXyWxUoX5K++CMhU8pDVTS/nxe1c39ec3OmL8wwUN4r5drS
k+g1b8OfUsu9n3r02mB0/4HJnnkry/BTTcd0o1OPHGnxz3CLaGl35aFGOfE+QN9ZpGUpzmPWdC+N
jUKStfPdjDTvYJg4kedL1R4gE3TrwAMFh+Q64yV0ikugcWLyi6zk9+BR0Gb5Efv4KbWbct1bSvFM
FCWCq/yxwo/yaYfWIRlGFWo5WGwA0OXPstIeJ+tjWaram23T02witbqlNeojdBIhXC9mqb3aWdsk
1nm9FFTEoC5knT75hZOsAkernsYMpD24p/opT+XvR8P0XDR9dv463zSaLV6ldtlU7KNePpp77vP2
ytwEfZ3lZT+Cja0U1Y/InmKDR1zO/tCQfMgQcUugOmrPwPplApkljEH1j4PUbLCCQ8wA1qrfAgT9
JEC7LEFoS9lpj+MIukU4Q/yI1Z4VVDfeaCnUC1wO4RIzfrjrzaR6FLxByPtIsq+o1xfCeUDg2X94
oPm2QSmZiUxGmyE9ZbbyWTnQvBZo0SGYZxQPG5xo6TY32ewGs6u3sxaArhdBlxIF7d2eH+rykzMo
oQiTjZPpLfTDujwBOvWWsyAw0vspwEwOm/kyVuEVcfDV9ncYldp86IlnH2cYVUY+xDbxI5zTNtgR
Any/p229zcswvsD2Q5ka9NkyH7V2CYi1eG6pmddFYje7vvTN9yr1NsNgi+faD+xT6o/wM6bngRi1
Kz1posN8WSbPhkZiYOho/bbWi+HCsfFDGD1bHikQhyLjjDlf9kihN7mB+7aOY2OFF5EYgEmh2Adk
7sjIGTazf92f9qtw+jB/og7GYK3azYq90z6hVLBPYvowP0oMj/t3yMsFZ0P1QCl3KiJEr6jL8+Pc
dPPiF2suuLS6/0bYI/jBLPZexj7/Hrt181Pl7Gy0Ec2FMC+WVh0HN9SoIChgfe0ak3LYac0iv6h9
S9fD9NqTuZxHaSNZbaeSmEa5cB3Xf6jJjDU4wqyIl9M25FrjoJg+RPWAuCXUH+YrDaDiuaI2QiEV
cqJ8xegbbgdMdHtPHdzHZlQIep02w+krOpgrixAg5cEcG/0l6D7NaMyfyyQ2EJkY5SqSE7mjFBnF
iFIe577vDNmNm8bdDZb6c37KoBZINV4gRYSQeKfXu7XBzaizl4/Ot47RUxhvdfJspmrLTupzVqCd
sagwHq2yuZeVa1F57AZaq9JWRwZ9Skq91WSXQv1m2Y1Luoue7+feYzHGaweSwj6N83oX2gME+469
U5bk3wZluZwvMw8jUD1qFp6/FjHhhDPpmNKiu/Y5l4A5mQknBCxa+yEbvuVtANAeWydaAs885mLc
2LOhonOA02f8PAc8xQ99BsDj1sZ4gCMBJKGQQbVUC+LR8OWi8CvAYGkI/OYpTVuP1YkO0WvQYqkk
nQjnkU1SSRva9+ZQEOJSMmp2qanPVSTxlmloRMxaabzRGXwMhyK96V6qPVV1uy2YSZAMhHmfqFF6
0HXsfWnZrzLx/O/pzOU2PQCioy2eGpDNu7SoaN1MgLw0SuS2DfM+WlIIj9eUJXdtp7in5yYDkNqJ
mt2SRDr1HIak3eeWgafZCQ9F6LirajJEakKqG00j5GImHwgnDAm1Hj+LVJ2sN1EHyMQhs0OYwwNj
8BAgsxts0XS7NyarGGRwA+yliTi5/T/CzmM5cmRLol8EM2ixRWrBFNTFDawktA7Ir5+DyLLpN72Y
t8lOJMkiGyLEve7HEUlTgdeSZ7h53U4x6vRYOkN9aS0jWVFFPJEIbV4y5AVHan+0IalUv6H+P7WK
cYVqkT1J4TpSfdAW9jZOmmzbemO4NSxBH4Ne9lYjxhKxOtUTtp7ljsw6bckj7r5GdzxU40AbkiiZ
wNbxVlod8QHY5K1zqUEnrPH1kXkiPuFnoWnPz9oMU22naHXLdp4ykqZ4373JpmYi75C6EyThkA17
psn6YyA645eSk7xMf+MtxKtgL9sqa0q0S5YG61F6SZUE6XeYdF9yNJUDrAK8YxVo07TPjaF9rggI
EXC2t15K7daY6vkjcG0yagApPbrKY9GwXA314lvXvDTLkiEPDWPbNQ57xrhex1amHq0gJDYnamiZ
9kH0E4Y6Rlk3w5CFo9I72eomB+dxhuy0TExunjm7EvzyRh5mjkIpwSvFdu4ydZtWypP0l8uXqhYz
wL8m2ZiV1e8ez7HrOsVOV+YK2gUgUvk/Jv8X6UNeI7tUt6MWzX5kduVHlVk3I2zSO6NF9Dbl7uNj
GmZgPXrrPjl66stx1suy5Gl2LQ6Fk9wIsznFVjGx40zCvVUGGoZ8O2o32bFU2a+klk1d0TbzW5DW
vyyUFR9Ry7/pNBAASlTQRu8151H5+TiKIVvJL/YwA/9LN2tpv/9nc8Cgnq6RD6ZZmr34MP+lnKE6
Y1gD7MTnprNCcqx6fntgGYCDne65gsX1QuVsZUSq/qYPA5tQpV6VhM0/NAdqN24kAU70TnoZLeUm
j3jEqv/CttX+Za/0MLeCbEU2g8iHaeLfmmEWVvhOEnpQj021UUTc6KjAX6RO5TG8QCnAS7zM9ZpV
rLU+U/+b0uhf4rHlr7A0hKUq4F/OmvevXkqbx1BX3CR57uVgFUb1Zzfb+U/PZCJaEIzaBypjA9Kd
UmrBWvKCVDN5/v+vmg7n8l/XzTSRfCHnw+RDjQAVIF//j36z6U2GR4BLeffcNH72xv7tYeFyYyU4
YHxkK+G2wWcUVIW5nkOaj5goDvAB1C/sMJQHKS7LM5cW9GvUaqouKmnw0GDM6dPAJ78xkoSKRDSu
aVZXH9pQfGTE495UG3lLV+knBL4J7IKSJbaaXAzLzl7meCbTDDDaAe1Yd4ObSpctdqhPa+m0jbyw
OWLM9Fb11CGuUREmxbpmbOa8U7dGNIVUPJY6IH2V1BtiFNMhOlaEXH4Pn8yvcNYf5LsZKsGht5vn
eRqSMx2dErpmHB+7jvk66u1fYRXpt7AKvkh9RjzrOsM2B8GznuduIpxKpeCh289xOmq3omp/p1la
fzPQc7Fbmf1QLcKzWETzVUVyr1YHr4aDWtmfox9F3q0zan4d1SwtIAerTKAikUlDisGZ0BHnBjpg
PDxkUz21s22YW99Rhph/6vfc1qrbQwzM3001Ow7AiM9mpl8cNTrnGC6EEoY/E6Qr5BCVUEcXOcmD
Y5I1swJApGHzylQMvqS8LUdNuJ9T2N8NG/VsrUVWDCp/Yd6K0Lwq3g+Kou2jwRtCFYuMHHoQtQ6w
b0tLNOUirx7WOsyr7Il0Mtdrxc2vFtTuVYcg39cMpX0uKPFjIKO2Hjc1Ys9ADY6uiPXQp4DfH+vF
MgukjZVoThWpcRzzXKp17IeVPq1KpKyvpT6+erWRbguh/jKguhl+x/Ygo//9TUSZ2fFtyy4njYL1
o9+csGDdYQWsd7JfRE0p40Yk5nrtuHG3GyPRPL6ir1xTsV6SrLnLr3QezfVZ1MbdAWphp316Fk23
pnIVHz20ducM6AXLTOWH9Sk90G6ifhdK9ktVu+EgK4hVMne7CRnKFLT4Wud4AAtq+4O1JJdFcf/s
Ygx4vJOf0XFyWcoUvS95ASXZfALT+tUb8IDt5GVsq7Wb85csTUXDs7Vt4yHP0yuxDZCdfyVa5QsH
H7DjJgMAx8hYjx0gJYn58PIPFMrQzBVD9euSEsdMnl9EyeIFsOHazqzgaWhHoqVM9Vm2Ncwu1oHA
NfmWcBBC+JZbwm2r64jqfu3STt8ny3xam+HlcfZdwtIUF6dmnDbNUcocc70nAC4YkzUCbrEB4+oQ
011GezuYgVS3endUY5vfrBfOWlfjSzZU4pgsQMHEAp7xkD+EqkcWUhAuTklqnnvTJUCsm1+DCCFw
jDOcKOnkEArndSTQwE9rjadz8TTJCwEwGaSQlgS+wPGEA39+i2ONdJQ5xC6SXOZFxN5heA/DYVyZ
Ghhai37b2amTg+2MzdFVy08DeCcLm5wYQtpXHqpNtODuWAXXSdk6RYTGbCZbdii/1/PY/XDpYGW+
Cv5nCVc3N7btJNZKq/EpxvwBT5OFgAVPCM0nPDmrx/PpKMTL10HhIC6Kra2ROu5KHiq0d+4W2A9I
ONAoadJep8JVnlAu/OdLkCFrVMt62uR/hnmwz1IsJF8kptl1a2OtehbZhUkGB2/cSDxPvDB6YuIT
V30/do9KeODm2pnSO4qJcfyQp1FRAwzQDvenQyPpKWizvy/VyCV78IxdC9DM/+2nN4qGJ7cz8m0m
PUdOVH4IHOGY15I/GTDJyz8vee3Ga2rUNhtBd/foKxiUb59M1ft7GOgJtD7Ls7dq6ZD5t9z3babe
5rEMDs4SzTKG9M7HyGMZpoztvVJIWWxUXXlTlB7QVdFFZz3Tyj2tU3MddcltVvWOfwOcjVl15kuR
jP3GZHO6OFSxmVo1vOEFVJlkJKKlqpf7imOcUkA/VyUzzDt5BLsmjtKn0NJfG3vh7w3VSlXxsshZ
IYpHY6V0/EzsUDSNO/Yepuj0A7F1vTFEFzYI8YmuVcM61Vm1NKyPuem0b2MU0JLNV0In2aMosPU8
DILwWO6DS80zWZDTcwKOJaGRoEsfXh2I8kZHUtlnDkNvYw/hTUlI9xw0DeXbYGzbcdyYfac8DapI
N2nUzW9pRmlsIG8AvWh3/4f/PGm6b2hOdxpSzsI0OK0/ZyRPZuJ9MpyrpnWCcLMFSN4p9UUPm+mT
uPnc04dt5mFc2SvqUPsPppvj9MQ/QADYFqEoF8E8z4xa8pexVlsXbAj3Cj5oKoxPFYambSO07tUB
F+Sbkwlgn9612U97Abr6ai9V3B569amcB4WS72IoksLJ5bncqAHnHuaJQQsc16SRvbWNkx4TsxVX
VduVTs54H0p5TkBnZ0y+S6gGVpSJjCf2JBkDv23RPepndTiwy0m2AbN95bXu3WRqunWD+KZZZneN
HGgxiY7bEcZEdAvJZ0Trgg4oCMRvL83IaoKrk576GSybvJ+SdNnmWXc8INaWrY51wlLWnFJWniu5
nMIemGyloKrp9V+5N1RbN6hIb6wjaMqLML0b0CfHU7JzGjy1kl5BfJzOaK4enTFIT/VM3ePhOCoa
D2wCRXOtysgUCYmSeDyICIfijcS72CZycowXfu5018yq1XMeG4gwkuD86OUBjIlWjqLU66hOliBA
OJ6uUodvhd3iCYYOq3btT8W8jJJ9FOql+dQThXRJBuPLnqtxH+Xjb5f+96HNkiNF2vapU4eLvDqT
y0WVHEbd5rKpjRegEEAflqhmDtxWwRe8lMQnddT3PbX+LQZ0TMi4NHMVjpY8Z736y6UbjvoRpr5z
Cob5RSYusBSnXb0QU7BP3BCObMPOiX7EqrVx5jr/VIrgT22wIckxVOxoSZdfw58wKO8qoXwfUUrP
UejqO/iDCqqMA89nISKiVXeQxmfbUgyKP4/j77K3tWtRxjmNzowm96KmRrQMYCPwQLAA/XDmfi+9
YVaM+T0Z2M1O1VM+i199RtYmwtR80y6iBvb7arNYU8uh2CWzQauZMK8nNgvFGaRntskUNHAoh4D4
WaG9GXVj3mlJSNFWybZeMl1hrbif8HvzdcK5P1YJkn5rQikiiail1Q3rGFgKSZT0waWjLjT+lLRR
L/PkzTSQZg1gFqhKr+oyliS6uTUELFCd/AWYM2CcMzcmlziftzBvVR+oXfCBIhhBFq7HTaBYCnkX
neNPiVedq+xi1h4ZZG4i6OnVtyCpvqrQvsoCGHuP6Yxi+kEW62wWz0kpvF0b1KdqroYDSUDaucdD
BK16J8b5Jx45MhEb95gFrnEZVCvdASqvdhBQ1gNxnBspnIexmBEQbAxPfQv0Oc8xyS/ixTzrvFWI
QQ0CFChKtXKrM1xJYxfaw9EdnPJpSktAaegKXrJcfQcsXD4hbf/7Yk0EHBMnQVLa4v4gZrMXvWDL
Kt77PHqhZp0fKgnYBKlM9gOUvQOUvnaKnmQjvxjLzwHwexrW/eFhWA3sYk1Bu9nVnbGNFm98biq7
2qaqHkTRbShb9/x4PkaRAuOtaxhzcX9WsM1fnMDTNo0w8Y9PJWON3pPEKSh94hi0m42G72E7F820
bUw0vlM7G5QJiR3rpzBhzE6okURK5PhuFWfUDeN3J1OMD6tFHF9AKFWaefuPMDh36cMogyn+rq4t
IsvCrjXWCLSyndRsDZ7q7ROCIlbNyO+fK4cUEscaKcJ0YDeQR7z1CROXW5c4N9LupUtIh8dF0P5A
169mWl0i7Sqi32OorrT4rascUruCpvw11F6ybzvlq7Ts7lVU8ZuDpuCHrdss/MpfbF7so5RCIDwl
RkULOITYIy3scUiD7WHcRXarUgiByOsiF2DOzKe9Tj42SyLFuRCpDukAMMwqz4T1fYIoi44meq9m
ZYA3W+pbGlykcDivTQ6yuSP+7TfClr52fzdNUPhu0+jXeU6Pw1j0hwgF8Jru9vQpluq/US9g47q/
akHQYL6Yt0Vmxc9yJFuOOlYHzxP7nqOISKpVe0M7yZcSMB4/3QUbq1bsw+LKCLsuGXwvTC5DbIXE
rI74gjxwpy6SEoyKznnWneRjAj5Oy6CfD0IQL+cI8VzpP7IpLl9b5f1xRkKbK6DT6b5UnYrdEYWk
rlfqPgSzL30TncaQZA5hdesXV4VnUrLqrDLesqsPz2UTsSIKDZqxUHmx6CwNZ1Uo+tmED4/Ss7XS
Vyna6QfjU9VGMqotDfhzPTDpuYDtJEwcAD+kGrzLz9bwUij9eKcpoT1HnRXtk7R504XyJZc7FkgH
32ky96bH1Op685ddD4SOm8Jct3kxrSTUNG9TfHXhuPKIyR6IL55Z65XjL93EKzg2ubrDpqNtUjPf
TIJz92iTLxhBKcywo0JskVlkK86A4PGbeh3IWxecTJ6rs6PHBXy20VonmPfPeREyyYDRLeaeX+Y4
dn5Qghk7QnbSKfU8S7Cql3YY+8E2rswRx01v5/EZQitxw0rAnYd86dTV5qLKJiR77gQ5xllsXjzd
wp7a8bN0TD89yfrJk/xZRopwMoC6G4zzOvE3aAh8u0r0Q7PI4KM85qqX4q6Z6bAXWHtXYW5+GBYN
trRPxHXJUKQ1ZfgjLt1bq7ELCieWzkJT3jWv+R2FOK/DBdCiCvS8zZwS95pGq7qPlF/GAjpPJ5aA
tef6NJTADXsXuUt97NlcpDJbJOTdU0uGgwIGAsJiFl1ktFmLYm5V6am2pgGSULjB4vzYQah51J8s
Tib9egoX8h8cRsV+6rKElOk5887sDxBljiPBEFZClrh6djorfQ/gD+/J9FP9SjS/GmJ8TV/Q6DNn
g7lUH0efGLrNYxtbK+2uXyZbXbXJFWFjfKm96feEqQ54QHd0wBh8PZZrbqAZB3R00HRanMjRfC1T
3LiRonFHoKIB6shlcaMqhCOxbJGTNjR2KnXMinbrC9iFgO7b7DGa5Yrfshl8V+qnAoQqpFHaVCZ5
wcVQRJ9aBu64GrMUwjFSZwWhqTsFq6kaozeP3vEVdsRPJ0LDFDOr+IZliXldkdh0BOD7xzaa8tog
JyHDSUMjfrVZab/lWRTvFUf90eV9/wq+d22lmXGHVsCRM3Q+uMe/RPrHFFMZ5YfKw02QNOsrrRnC
VaTWpzFWsbgx3R0wHcQ7FDzNylRm/TBhFl9lfWfuI0QZ69iBT22Oussk3EF6XeIXIOr4atw7Kz1o
WfkyXfoOtOrHVqZEBHFjhUEs4OjyFSCT7N4mFsg+5xJM+1gp20ZJnV1A0edoL9IhK/YEFGCdIGWv
a05E5WV+1HfoD5DeX0SPBpRkUdpQYfXRVr29bee8Bt2YWid51xopEo+gA2Eqf1mX5jHVCa1EQzO9
l8bw5vYVhS0nZauTR2F+IPXTT/JkVcS59YlbDPFlV35hEN727fi7twr77E1K/9q0PfVBIx/p49pi
QxR6upGq9n5c3EhNEa7batzW2mCdTNh8iNYXx7VcFZrhnNyDIi/3WT9Xu0yfrY//Xa5mM27+xBn1
LVap5ihnDBPJhO+mRb6PRUYljPym5yxUALCC2KUOaB6GhZunJu7BGQnnWVNSyMlinhoMj8uQ2Pfa
OaaW95gFRuQwfp1E7TkyQ+7z5WWs6RxTEkBDHJfqvVKD66PQgxLuN/QA73sAC5nTR0ZSVdFgCZ31
kNHdD70oXdWORbs+CED4uPAjW0PHguHlq7+7oGFIvrngMyiPvct5NEy8X2bKFFiqKFHqpFyHlQgv
umps5UlM0INdbRpoQXvJA33bRbO4mrL1E+fTrk2nDyDz9aXQVeU5wyAYuuZwLkBOr2u3xg+p98YL
GU/GptbC5mmELbJyewfk1lKAGpcCFKc4pCzXbUKHPmDuEFKgDW2+TZq+AxK2ippB+wH2rF4jhrbP
ukvWh1U51RpuEdk+waxv5F0Ht2xajUrwoyS57QJs+LlKm/qb7aiIQ20Nf/MgWp9SF/d65o1fBYj7
o52KaBezlPAJbC2fMgecinw3F9kG7Wm/a8yCnO/p78fdgHmNAmjmY23QjmQKWwiTeWl0YR+D6Rv2
IRummmU9XrLRtvfYrOHJtm1TbzsPKbhP7Lp+DkO8h4NDT5MO4uRYYBysJTyX0oeygsoagB4mRrcb
+F5ab5QVK2V8qgDRAhauYvUsG+5KY385ZAXQlF1aT7IBF5kI0VoWUFU3n8eqHkEGD9NnZQuFQghJ
w/LQ68cNxpzobZmJNso8B+IgSu8bcLN0YTIIo+PFHBI/dKPkLD9zkomo2ih/yStAvymF9wb+xDkD
PXM1e8ohuCPznwHlKgU895dm4zJfuGDgXdWdbK2yZ3VZurrqrjd7/Y15Ar91Od5Uw5tW+uJGkTsU
iC6gCUvlFlmsBx5aCK7kjeZK/moNbKqnFkb145BiyhXa40ngSDuaGZkt9EsiCv6ipU0vnPo+x28i
TebncXk6W7sfVloX0Q91hmYvlFaQQSMOkLu0NwbzjyK1/9DDwCuUxj/jOn68CddKE1fHKRu3nlgW
gnNfjnuo0h+utG8lkGbs+JYt+95k+q5F03j+K7d4iUYSBDEfRNxmwnvyCoYxI81Dpgmn+ZapV1kK
lR8jl8fsHA/vseUA/ChQdxHmgb0p6eLps5hgyikELuwFzfWtTsTHNpvIAVksguUWgh0xJ8FAMqOS
3Jkw5ntet69DmblgNGNzp7Rhsm/MHr/PsueYe86uIVTnBFwZiXgwdCv0mAjoe4JwoWiYZPvpk0vn
s4VhBTdhl09xsi4XbpfauuldIJllqi/q6QyjUD2zmWCEW5INUo3t+2MUjPHqrpQsaiyKRkqI0XkI
eBKNYD/hl6XSWb5Q2EvuxCVrCNjgQFMmHNaeOR3xDpfnOm2qS+FV6xEB+E2+6Aumq4zFNSoM5yQ/
snvnBehKvTURdznr5tlSwWu2yfijnMLqVcxff63WnbkrlKLeTmkH8XdBKUmoUmS0+4eWQRTeTXaY
E9WLTrEe/DGsCY7clKtXU0xIYN34rbQaKN3Lu9ZUCQwk9OFi9gR5rSmDrkKFCVItc+ebEk44nzPT
/taj8GAXuZrSLPRNWnQnqc8VPOd7iw30ijLm9NlGxuBXQ5Jc8nCg2pOgb4oMLn2mpoc8cBQ2rg6u
tpSCGCSTbakLE1jlPLAiG/UN2mfroKUNmbamcaKPSJAay7gNMKaGXLTMe53sQvi4dM2fRqKvvEFr
Ph899llH1ZAXzXfZ6xDNILZ2krc7T3PQtA6pfbao2rkV9JS8NuI325hXUoETTVwys+vPuaMQgbRs
a3rRZj6CmZEdNhscYN/JGgDBsAVYqO8j8OVrOQDIwyDMs7VsyHck6O3JRaBFrNfbR2pGZSvDuoez
xTjfnC1McS/oWZc8JKN5bkVW7dDM1ccpdsM9jkhgb4nC9Q8LU/hIo+qd6mjIUGTjN1LRlGCsw0ZW
2UBTzbJc6Xqt7iodEGU20egZi6E6skpm5awDUDGQlm7iAG+/EyF7iUzNOreoaFFMeYrv8oQ8KXVX
+1In4TbF2VY8UAq1YRx7KyDD24F9LbwbEQ3lvtBmjeAhp7ubRUHlxtrj1sFtN7clhvLB6ymmLMcR
QRzoji6GzCszZj3ZeSwdfRVa/ynr3W3uht4VhKJ3NTq2VAnZEyv5mXzpqN+f2DfewM36qmVML/Jc
p/3K0O9ZjHCA0MzMf7wrw5w/RP3WEE32kHulaUylTsDK+EcQhnK29kca3ofFJhoS4ijWQ2x3G/qV
9cpYLjnkc6zPOgnuYR9ino5ddyWWHrQaltXGqxjX0sRFnlHrpS/q5lOfIYHRnDRvUaEZN2vMHL8E
3rXr2TcFrNNSOH8BTe8+TlGN1Qr084j0z8azQ3/1+M/yQR/26RetbVDYIX5/1tlvgWicFdISGpET
wdWmFb6kwP65cniFaE3mj8DEyIbKUbEE7hQBqX8aEaCrSXitwoBYxF6pjllrHSnRDC9eCsUg10mQ
lRX3HDXgRkROtu/RJZFW1z6nU80TkmbfjbYTu3rIjOJoRppxrFFOUuveD0mQvYbCMS8NmkOwaJ13
SBK8N3FOmgCRjuq+WUywy/dmxvj3ewsH55r8vA7eHI9FumSMoTxkERKH1i0daGe0uk5Rf7GZyS/E
lMk3+ULMSOewvTZ10157wCnrjgjCtRJ1zWUqvvXM1C/IP8eNXQVgX5ZDQy2cq9OXu1Cu7iOT4iQ7
/PTYWU4HXxGZgrusYR5fbuN+GwsR3xJzVu5tU27zWeUO7YAthON8CAtu0XhxD0VFM69oedMNCjBX
uCnt3VXo6r4SN/hSF9Fh0znJ2RDTm5GO5W7AG7tFjgdRPh2r53/etVM6r4GG06DNiO2QtzZcTKzc
sxCPZYWDrGAjqVZ9RVLUGFrTfi6H/inO5tp/8E+ZoPdKG5nradl7hx2pFZ7Zt3vEngo3F8lpos4P
j7usxNRs1Xb/OxXND5Y98acuGp18FBgqkVN7viiGP16YmqdKCR1G3aLflg7KyILMIgKpCvN7NYDF
o0EgnMFMwY8M7jYLCClM2/Cn5NQhJ8KDHHXxrc609GnqAGx08ax/KlBHqzZhZwfJdSdxXt3Sj5Hv
cneXqlp5DRKL5iKOvA/4EKvRnIObvJwkTse4ZSgUyUNqDeE1oDzPTO+tMMtG7bZzGQGyJAYIrTnG
ITbye2Vl6OSLEWORNdjlSt4/8k7iuW2v8gutFZRk9XB3iSRD5C7llqGeDIec8TbbPxSN5G15exmq
LWkI1tC9j0olHmlUnjvew7GuNmFYDocysL1jOZi8q9HmllRe/TavImr9/fAl3w1l9PedtnyWuNWO
pOV8vLsz/ubQBlQVgtjyTRlg70F+38opFhcDIdGmitmjOc0KeQqoNDay/mT2hoJKF2VfuPAyNXX6
bacDdY5Jz29Vnr42Im0ug4YQU0wdlsiF2S7H/r6vn0wNKcrc5Pq6JwtiW1sspSKNpJETsRQkai9t
xSa2s7XU57Sxm6wsr/wiSNBEAj2+JHI7YlaxeZCZhDKhcLacX5NdfTyc1qxP88Xdj2RXG5xp8xBd
BxHVkWYxUFPuoUUv38qXFLfm0r3cTjOgKk8V8Ssiv9ynb2j/ilVCGhX91k52+eIsQN5sHkn7VAPr
xZgtnIlJ8/U4e1FS9MrL47KqXT+/sPq79GGWfLNmM1mPJJ1cJ3v2/gr0ZOVo7HSLKHoqekoFEKS3
IJZJTd/YBz0YBftHVnQwtmI1Jntl8Y4P5RA9085TdhS11MciQB6m5JhR2hiNtWDKZaFIFpuuhvZD
qws8czVxdt8bXS/hyte2H4ThfBcRxbYEta+a5bhqnY4IhCaFFAsx8odVTwvAOv+iTWJu9JFFg2Lr
xbO30xuLmyZpu9+Rvqv1eqS0TRc27B39uY2A45k9IYoeq4lrb9jx2imH7Jny4KWki+iHs1rdR2Ue
TmB87LUilmZXcLV0JT33uZqucq0Jb5NaHEhqpLIuLOVkNHSy8fNMW7jf1Y41r0TYaERt+65t12+T
xYhs9Ui5HYVnf3Qw40CGoQILq3stUD19ILmLqGeN7S9BEM5gL9MiPOUt28YXVIvTa0YPlc2T5tx5
7uedHpsBsT10PdpwMta9ZrPmcNtnqaNME+EB4oSe3HWVceqS4jmT8Ums1bRziKbed9yu3sRNgiOj
Nn5O9hct7iD2i5Y3mliZuTvd3MArfUNHhGgA9gLwuwAF0spt1qNBcDr94oDN4WgWvp3OJfreaVIR
JnaAPQsTJgZhinVg2+eeTuv98dORTenZyO5Dj4mpKKbwlz4hM0jmaxAkKfsIcrkB7lu/C9T0W8tu
vQ+3dp2TnZfEM/W2/mbhSp4XnmvqavoJ1r61l+9UpbUZ73sqf2ZN69Cq8jXpRTRLrWA9R7Oze+gT
XYFXN9R0UF7zhGuU5OhMba2raCweJ3K/9wnIAMMvJzc+z84AZHxpE1nTsZzj5NgjNTq0uX0xFzZC
LVjbFL3JjZOXodh7UXZGGgYnqU3b536czvmStBJYxNaHVWW9lzSxkypEYa9vyiDU/qQBkTfvYqrm
tZSkl82Q+hY7URJioundnW9Kq/ZrAWF/lwjo9F2p3I0A7YrE1Bud81oSWJBnflsxHrgLkQwMFOK4
dJyTY6enu38GfNcU6baCGfgY6+UX5CTgjPGiQTMOU904G3tJ/VmyYg5accpcg81PZBKOxqfIzawb
er6dPLKpE64Cu7Z3QBasdeVqylrqekSuIO5hLX6KhXOluG4dgsh7C8kQPhkpVGr57p8X+ZkzBRo7
/GVK9cSU0qK14nEb2oTddkUynG19IDNRvu1Vq/97PPXTb1d0BBVXVE5st792oYXrj5DvtZxV5Yt0
rc09Adsqf1SfFZhHnOmP9MBgwyLLV2rjk7qy9/RbWuRzZB+XGgUw4FINWUqAkSYvVA9tkFLwTyfS
Jkona79BaF0pKokaekHtQe76nLn6nhEKvaVKEq4Kq23uaRV5Jx7B51af8wtdB54ksyQxWn61Ze26
CxEqrB7k9CiPsq0Q59pEeS7caf7sYBq7iHiujYXTQN6Ss7P0PZtKXTezZVzkSxThZ7UGM4CLmUz3
PARkWw7lbQyLoxzKh1GjnJmF7604TF3bfscQj5i4nfobqQzNYc5MzWdY//n4Q9KkeSvNbjzJPzNx
hb7rGjAcRBHUOMpBnyqEIp0NxZr8Wa+UNxKsvGOBZW1VTF/UgpQfQxxgb5kRYAbujGhEca/EhJLy
RN93NxlR/OLp7UB3jp5l3u4rQyS/CgqKvoIW+T6aIRt50qH3ju4U95QLBxi4mn9q2Yv8EXgGLUVm
rX/Jx4ViZilvjTqXx9ZwoDsE1rzWjJLmug47i1P0O271jdMH2neiFeqVasX5Xa31ZE81Ewx+mYzX
omLcLPVh/ObRfNeyYefSt/VdQx/vZC1au6AejAN6gfhitv24kqNSChMZyqp+HoZQ2SIarLZx3/Qf
tu0SIZaPBamb5OfM3WBe6iZcWQuxuEY7BVqh+9YlqrqyP3vUiBRJRHgKlxf5roGXznc7/aENw4vR
6vWXV5UFuRcZ5p/Krr7Jbv0jvxaTxN7BNk3NQY/3Ocywye8G+6UkuvJqIhS1tCx5XT7Bv/3aVEEE
rQWZQqjMsH+Kxt3UoJ1Y1oK9zUtrB3LHeJopKa/DGbo+G0CY1ssgjOLv15im7xbGbiQ43OCJPV/s
1lb2MZVK9urevDKXDpdrKM4VJh1TusbiMWiIVZA9qTpLxEPTji1S26jCO1tNhjNcHhrzvBnjeWNR
glp5LRR2CLC2vsqXXX2FSOg8WR1zXxygy+GErtW4InC3chOy2tBFjUwEmyIoYOZ4cbobm0yQw0eO
GQqf6LMGOXwvp6k+RHZLKnlX3GTFAjwOycZDdpPlTTdo9gzw+VNg50gkaHMe3QSfIAqa3zJgbIhb
BANCqXeyzhmm6A9qzEoDg5/aTqsB9+u+lcqcLC/jK+Ytc1kFO/uuTx+6DDkhV5rZrCz8hN+SroIx
SUUjLNrvsWe29KkRZEQQd1dVTC1JLIkrCwXB7EMHBR8Na3nYsq9ELJ++mPr8K9HQcMoWpjvEDCTy
L7An9z1WVaayUf8AcU5zahxn0C1MFUXQi60CrJPsd09sC9gQrmdXR0JIg8ucXhCLeJcSC5yvWbG2
N9uqvVO9S/2gLAmqWQZ7L8dDrSEZX8XpnGxm1dEPWsnTmtB8fo/s4X+YO5PtuJE1Sb/KPblHFmY4
+tS9CwAxMjhEcAhKGxySojDPjvHp+wOVt6oyTw1du94oUyJFkQgE3P03s8+uNFCcOko9Xpb1j/P1
jyMzOtbOoJzlkmo3vMqHuiK/bw5UY5BOYgmbNEpQ7fRErXQPBJ97VW+K/GDjkDqNhdMcaMkGafYV
hVXSDSCCH/Z6IZsJE9zAoywZuvcuA/W+gsDJAdnC//JzAiHv9qUVXr88JMZcSayZGpMgh6150eEo
T/Gl2VldbvQ6RoNJb77AKG08PpSKrJ/LdgAOqbXUdIUKd7bei3sKj4Wv2w10GhTYE5MgXDWpXdBS
S5oXOIhzYdaOBXTnzL1+dXLpBLm1FCeoSuIO+xmeejxkeCsSufQYVG6QQOWFof6E9bHmB8nM7Vfz
QiKmioEyfpyITsUgTWqdbFneH8clFpS6EaV7+sODHs8bdYaho1MAfB4nJupfBBs1TB7L1jqkXZu8
0/+4D4ewucqmfEu6pDg5ax4pxdMBEcuiRZbQFvEg9wcbq2kfzsYdjbjxzVd4X7RZMCyEE4WdXcau
e3BIyD02DO7Obm56PaISsdoBPFNbN1g/e23vNBZG+fVJYqIi7TWQekH3lmbYTbvRGm9VdQ1D9xBd
WodmAdzGp9RWaM2d1+bPXzd0YdrWOnwk8K516d61sbrPrfKOwbe5j2ReXGsOLWD3RsVmZPVVjeO4
KlE/7bn9MNPwNc0zWhrjpDtJNxyPXRcRB6V8wi07BcTM/Noo/bJJhpRmV+ZzmIEYzM45HVZJrp3x
W4rNyspgU0cSb+r3+le/ntWTY7PW6a+crlM70pjyFXJsJh1NZbUKD0xWA8qW8Lasb522Hp/YJdIt
yIznYOhJ13gzovevHxN+M7Jcg7XVTVsiBV9v5roV4QsLwkmLp+Y6Rua0hWKa/lG9QVeHu/9id5n9
eJxDYziWehgdfvkKoBuUrxFRdL8YMFDGyfz5Zdn4wmukekddwttkriX1vDWB8q8XX65JDCVT7o3a
Ko+RKIikx9NERCNjXF4XRrsdrMLwKSESOwmp/Gadb9BMCxOlAvByorDphlOVdk8IGYsFal1iAjVp
HKgfX+9HYUftnn7RrT4ON18mrnpQ7hm5qBtNB39mdqBxC7tEXl0FrUzJrICq8I4talNiOXbew0aG
d7HNjElVD5Eu42/qDKCcFBf8k7Il9c8hjmp1ml87YpFBrZbrfB8WKDwx44rPEIz6yMRHWR2iXbn4
/VKlz63Mu03VJoSPNQXXboGBvW1C6GKQcO6r2OKhOGvV9deLPKxQ0q+bKMy6/v7rWWQg5wdfHtMC
arxINNbUj6FnQ1h3o9G8R0vfBkVU2WtVWcG8hxqwpexe1DX04aQE8iOnrICZgttCAIWFxJl9l4s2
ZrgKh8uFLsAAIBzNG75XKAtEOn4VQ0baY6jW9UFfJAeX3nxJiuZZwVp1SHO801+PPq2yBt81XFJC
IUP/aXkxGj1DEZl+Oi4KziobzbSS4Qgfu0Ck6O/JyLgSShvqs4NdwVhNCo7afk7C+fG17LiwT7hT
RYR1LnXtoznV4mYeMCH0yEde2KqUYcz949dPuNAXyxuXJ42aad2DmS8PzRomUFOb3rE1YPJrCXXw
aHvD+jABX6z5w+p7V5MTGwr7xuE6biuUlUewvhrBTLP9yInyzCoEWV1KuFvYn+xwKGEk0h0US7w4
eDIeu2nRX8w03kdN215RxV9NHAHcoa1AP5qKh5jGSPzH4qR1VBBReWvis0jhg43A2CK3wmdSKRs8
Y7zNRdxuKX6OHxuYaMMyJFR2V9kN1bkbwKg4RWNb/xUnGlbI8NfGzeQyQtDNov06CfZMrRt2UW6I
XTugRFfJG19v8xWnUyAs/BHn+KpZaY2i35lxyIen7IEMz4CxSFcZzs7fnB2Jcv3x1xGRCgSL3ivs
bfiB2DpFXiuLSgsUICbHr9cXYww209tILpRjlZI3Zw/xhb5PqkLpgWE0KJThEgr9PlFn59Ue+HMD
cOzX6/f1i+y/1aOgC91JRMDzuHywGyyDBcgMb51SL42cnoVba7eFsDSPErP5dTb2lUllqN0e+2G8
zmv7iJU5P78gvoYD+ICnqNypOQlV9lZUppgO8JTu1yVMKd5CJxgvFumxJ4dsd1JvZJZMlwTH5yWx
sMDiv1TD+HOuNeklcZ3ecTbffSUzvpaDOJdrN6+Bz7VuHvXSQhasQen9evqNsHY8tYFqMYaxEsRz
XN3lRRqdvl63/yFM+NcIqGlphoV649Bjy///NVlJmQq5m0wqZwq6gZapWPKdlUAYGwzCkCm13ZK0
KvQ4RwPKNUHa1cOQ2oCk38cUDW162a69Vu5Rjq17XNMaW7OcrjKfYe1gbfIjDDGXXgiGu0vIY6HS
bYZupfUEaRi41JK6zx1diz7+IOPwP/xwf81JusIRLhlXApsARPG6/zkn6eYOJQdj5d5lMJ94WjZ/
mCO+HBLrL9yZ7EuFzQLCp3IcVejYnNO33GEx+CUcapPzDI1wuJEmgSgK0WZfdUAfWyOTAZL3Xk2p
yR1js/oXkP9fPqb/E31WD79yuN0//pXff1T13KJny7/89h+7z+rurfjs/nX9W//2WX/+O/+4fdw+
/befsN9cNn/9hD99Qf7ZP76t4E2+/ek3m1Imcj73n+18+ez6XH794/wA62f+v37wb59fX+Vprj//
/hv9AKVcvxrJ9vK3Pz50+PH33zSD1+df/uPX/+OD6yX4+2+nz/e38j/5G59vnfz7b4b9O1hlW6i2
DYR7rZodP7/+3PpdU3HU0QNj27brrgW6ZdXKmL9i/m67+noQ1mhBMb8+1MH1Wz9k/K6awsVsaRi2
qVuO+O2f39efXrh/fyH/BiBg3VHIjh/E+mvbFd8YLTS6rhuqSveEy9f7239M7Ha82SunRw/mrHOM
Y+OmKxrGrm51CxKWPCL5hFyhLzuxJh8MNrV5TpzBBRPujyE2y5sWjfEGck23jdmsnlSmrl04vWgZ
bSZNY4qz6IrWd0wDpz6EcypV7TY/GbNWbMqU0naYeiR17PBnG6GHJqWh+pli3NHo8j2O+DdC9bLo
C/Gnvi6YmuQ/DWHh3Nc0xe/g1G+tmaNGBY+7n6IDZNy1qSl5Ja5/dPVqLzi70Vsv/MUxjuw5OeOC
Cz06muXOuBba/AzXTvFyY3meVNL3ZLknhnZZf+Brs7YrlFxAb751qmLywG7FD2h/zb6wCewC11XX
oQPzjmr5mLKUnFVmTN4iaB2wwRSFugbdsWri+D5znfplXuL8fjJhWnVGlJ9j5syBS6tdENrKd3XB
2Wyr5U0SSzuoR+sJBSJ8QQDW9wVY1GsX6yN7M91mLpGFFaUW9UOjuJ9627w6jIruM7NEiFnKW0uT
tyZ0AqhAuGksSstGdYrO3FCfwiZiWWrYZVqn8MAkLWx5+3xd+O6GMBs3wCDfx7I+67HyNKvscdyy
MJHK8iWIx+ITX9EHG/w5WGpcULOIaEAdTqMxIpjEz2mDkJhG8SmpU9drEpr1DJeaIJO0kjel8pFG
rJ4Mkf6zqwHCQKlcNuyPa8bk6A+Orn4MYJRnhe5T3KloGGp9GbNEw+aZdqeOa31AaPoYGAdg/y6f
YmeEY5Br6b4vlveqpOy+MhOPIOLzDAXBy2prPo3V0uwjrerZAY9vgsn7Zsmi4hZEIAVM0n6D1SPJ
n7XJg7RSzulRtwY2sCeHbMBPqeBQS8DxRznXyqlQJ1ycriI2oCDI8SlOeTsZFiEUbaFPbUraAxxu
ArHwwaL5MKqqsrN0k313UjwRDgnfctC+uIb7Wd2ULH2n3l2aluwGdVV1Lywg+zTNqQS+gV4J61zq
WD+tryVAEjDKwzTZWlpRQdwjyRmlieWlcV9T1DC6BzJZ3a5l5+CNrgnyGkzqrgUdEvRj84Tz/Iab
FbegHPGBA768MSARBdOArsIi0R+F5cQ3aZO9KsCCN7E1bHW8fR4Az/tBj+6pbsj8MZkjErsLTVBR
+C57YQbOYnz2XQuZSaXgybUGWuJxrPqOrpC4n8ZLbNMev3Ai2hmLo/tKZBEwU3qMckaeHAyKa45O
q3/mxszRJQnwa+UPlgWzf9EzuZphLM8gquArJV8HLc/Yh+AR61EhsT8NW6ETjErHjPGaLotvBjUo
3xj7RcfUSS6N7GGfVgnDIo3TDJZHAsClfcFD+B1C8Uc/lDdZl0LOyR8GqVGqpoyvfVKeRczoH7t5
WS73uBaendGyvdZ0YXfPzhCUhf2A9PbWkQt3AQj2qrk3dPHMHkTdT2NtYQENcae24owXZQ9+Y9pV
uDA2sW3Za+TMIancJngFS1quGj6/n8qnMKqemYcqh6mnGFzJiELKcT7r9aAHhdV2+3TuFW+0GXnl
hHPu9DnfFxL6n82czhMT6ppBmfqpk/11WluBnG7F1RnaU7uUr5CjssBB1+NaYJ231HRTtPZL1qwp
JUo3MmaZk60+0U2PTYtSnL4BTmfmeeU1kX52Rxn7WWxU3mKAgp9LML21llMSrt3JStmr+ux4jZq9
ANc+wNS66K7+XDsuVlxgQ13VQBgvaAao53nwKlIT26Jao/RGCNAvN6KjJtpXctHXdrDve3t04Qd3
71FZPTdNemKQ9kRA5V1MaUcpkuLSFrq+R4VymnnbRNQKyL6aYIQnhTdgWPBlLqEzGTOBw9HYZW6B
/JYOzGEhipMwuefqfi8rbO9M6M/A83eGklTeVIALGGeFngjOuV4mzS140sdJGDRuKc3bxGLk5dN4
i/ntcZm5Lelqe5ZjB747sfjB8Np4vVnWuyqil1jYREuaoTzU9K4hyhp8muVe69X/HWHF9ZAp+YTZ
PPbZ+ISEZNN0HoqgG+mJtwFYkKVFa0Iaibleifq9ndRXCtQvFBvBCMvMZ9F07zNLVMiEY0ngHKsW
V7G9uoSNipwogt5bDDaqmro0jZs3/2ZOmUM0Itw1GAf3TSPPOierwB2cCxGXPSd5Cp1x9WlTygE2
+6xH8yGP6k/T4XaIJvXII6O4WK6+g+cUb5K5v41ag+mp4iZ7mUz6xTaVJKi7fgujcdtMJXkcwLT4
0LpJfVHDKguqDOPTTOPc5LSDT1tcFsw0zg1p9JRa9ZOrWEclSrZT4pxM1Xlw43I/DfH3VOclpnHg
rNnR3dDGxCbj6GyZ4sEcYA/2HdlVBrxUfoUe0GyK9FxnA05NYW5JMqs0f2a5WnpLQV6lLHeWkuAb
Xkxf0UibjOl026cVp3GlBcoo9Y1VxHhSsQSN+eDlxCjMNRnYUduCyxrdnlTMVa55RiXfVDBJ9ArT
QOkeTdbBdk48097ExaHQqos90PtgKY+ORVsLk/AiwH7T76kqavYmjMQAdCcJOnp9OOfYvQlkbtnP
enJeJgt1QNn2/ZPdXmeTsBX7/OmhUCovlz/yVnpGzze0VLdjmL9lMn3g5LMxYodZ7uiFsOkkrbqa
NL2Cddug3SlDoe1XoU3/tBQyve0a9rorwShFds9oLtrhs33qLYW+BqpYc+broOtnBo4jEYu3ArTx
tB76y4cqhUZWXNNw8qb6ZqRvTWlSv86ukgx2HZGILuC5d9QKY/7pFXCvEiwybgaFbB7+QuKqgStp
NHsUK5t8guqYqpumaphIP83FtIYaSWIz5de0lBcJ9C4TzzE6CKKFbdSyE/q26LovsR245jlXcfaG
L85EKadR+YPA/VNYO94u4BRafwAuj3F4K3NM2cWnih8vVx7G9HZsbvvMwVipbyeqdRbFIRXH5OgU
Zc+4Q/2RPGlhZwd9fmkkCwA2HEZ52fiAXCKtvc4MV9TLYYwKzt9iF07lhZ7rfVddut7wsxGq74yA
1pwUdKCay6BCnx7wZjrtD2E7+I0zEg0gFFS6hAnUBqBPt27O06g0vg3d61ycQFv5UzEFuXiv1jaJ
ECp8jgcQCgj30XHBrOtW36wyuRuV+lmomBsriu8nOBBNvwPIEyk3YUGb8Rh5g9UhVxb7KdMoT042
TvOhFQ5oAl6j+N2Uz6IXm0pj44+Rt6xYcGb4qIblC4ej07yp2TqqFLvHJC20gkTRe4LwAaTFm1mw
hnFheOBssrLbldx5Q9rzBVJuYi43swIzM2ESVfukExrvKd1T0w+XkgJ1Se/MqL8FuLR4Fd+rF2ao
Ip3ZIXqkfui8K73l4WbzaBP0Ymb6S/LTHlyP5CE3ISY16q0T9yBQnwtN851p9nJe1bF8CQFcEM3y
JF/ZpvTFnurXiSWV4TQkScAjbbnLVe5obd0Ts3z2j9QD+FZBx3jDNkXqB2Uig9DCWR5+DuVLnL2o
OhaFb65Snk13pKqh8QjZeIwsPtBSB0+FeG/Nb4kzeGGnQyPszqZe+2J5mV1zNyDKMZdljJYcISPt
0sj4QKJ6lRoNXJKmyDHTPKUegip6i/LZ5zS04871GmytbKa9EeNrYz7gJghic6Rb7D1BCYxYtBwK
DmPy+J0QT6o6ekUtfXss/WQNCPevDNu5m5n+1uM3zphYOiYvTUlFK15Fu0nHrTVTKiKMj2muPF1t
uNj7km5NpttV7uCIKgK7drmBb0O+xYpnrqIQdbRPNaVHOY0yZrngK2OAt8Tf6UD2urb4jCsmMS1t
EuuaIndFfond0B9rpl6rnyc2tlZhHfEAUY3Dy758thUD2pKrRT1c/ZRXuj/Pt1FKTh2+LjtDb5Wz
o3Fjax9ZuDrjsl0NVoOADWTYbWM4uyFCMSjbJ5RhSm9i8FtXWagPjvZEjT0esQqOqLZ1xiTAAZEU
97M7bLIZSvOSHlqT6xZ+D0mXQMpQsykg4fTemvkOsFYAtHg/4ynFULSpRkwWRv0dsgDeg286BtE4
e0hwf/dKw/xbOxo64zrCERQeo4H6NqtLI5jN6YExfpdN6Cekz9qCaaz6U52mk1NVZ2a4myo1aWEu
3mZmv1k/BPVs7wG+P8pU3zEyC0iW/NQSw7gtZ8XyVXN1JaeBbmGbc3pnI3Obwr5wazflcpii6Ofk
lM9UTJ7gqNZe1HP5E8f+2TKQbHrKbGb4dZxHLxmkE7b3+IJ9XH5bu0AFbzvrh5WwDZHK8D2s3D1H
VdIxErqm9W1uf4om3qgN+CxBWMhWHvF+vdoOvGmeS6wtd1ZmnaF6ckdwsGkrnnZKoGTqoVeidzkq
BBGRfobuxJr6PAvQ3rFgy6pvQCpdcDg8dULFAY7VKxwcOpXicQeXGKuJ/kAFF6ZEWo6KId/QiLOV
AD+wqz0y8YMkJIaHfHDlKevHq+pWO1coN2o93kR1f4eZxgulrm+ArPuTpW+gkz5zCHs3UkJykXas
GvvAkOKH0mfbudXfCgNZH7VEypkjVvjqWg3xb0BaHErznsUWv28p66Dq+sAy6hvA17TMTLd2mHBj
co7iUJeitHaUxrsKK5DW6s9w6llK3C0p77qjKDBT+FFwqtBDkzL1a5jDdkgXqs1itW60SbYRidDb
/MFWeaXzPLkM6njrdnaCqvyoFN9RHX2wQBzt3llEPDJR7BpnFGOTNI2LEp0fJ9vyXMP0YP5ddPIt
YLYHobJNG70mj49LhZGZ4UGIpQJZKzDTiLoiSjvUn6sC1uFls9wpWIFaXWtbfpg5bwPMwgSrEiDn
SxTC4S0r/i0RX4caZcfogiqO+C8lYQ5gxJjpeQ4PVot9hIBX8Br7BfbBvbQ5W+JH9DX2u4pefVg9
zw/kYdWdqEkKj7NAiIhkfw5ltzOnH3We4Ax1/Ep2fkwLJoRUYPbtpm9jGsw4/ahvDnbZRNffRmnt
elx8cbL+ZFj6XQ0KVvqjYTwhGaws1TWevolKvRTYylojHCCaR48herptCfwV4G5Cy7yYnf2gkN8o
zGCabrVJ90v40YGW1j/Q9/cc1uHjBVH4szDe1n2IotuQC6V8LLJnLBO1Zm2LdNsU5Jiq8jJLWFwJ
Fu5qeEjS5whLoRaxoUOxm0h8DoDBlmcDf4t9VePLFD0SvOuXixmprCrjS04+vDcuQ35pp01sPhnd
p7Cudri1WoUd3yvWSs+y7waaYPtNC4ROuM+E98EloVdftRr73D2gPLu9599IK+NlThE6lnJjZDym
sgesSfuwOkEc9aiOjRvp1+XLwvTIDve5Im5UVo8aTKaJvF+D2s2mfCOwutYyMJY2QKDcdhRn0Vzv
2VUfdDQjmWa5beixtcDl8J53Os5Z7M5rtqoos/cLiU/5bvY/BbEL+qK3cMowbghxjTrtvWbJLM3a
04EHAKC+YmZ8CZXiBYcRTekPOLriCpOM+q20i6NQ6gB+hs/O8jQSf/YMvbvjcPLYUOzmli9Cx2IF
xdQAkfJUm7cyO8T0iDQsBBaDQB38LusAYxSRbE2x0YgcT+gNRnZvu/dR+s0Na3bedRDnT11JlLPn
WnQfTZJ7yEV+y8BImzej/VZlzDgQ/zqEtIiHTp1COxL5gdYS3nCz5mfuEiTILjkSOOZl0vJhyxMy
VNQAPPWmbrMNDE+sHjd07W3TBCQJWWit2fR6fZtObALx3KSAErB2RBxDkk2nH5Ym3qkpi6zJSmVX
t4oKr8WUuzrBcW6l5nXR8B93yiHPCD+69qNrJTfgorbWqDGFfdUbzBKEUBusl5nrjUXDG+8179ki
ipMK7g0BV3X2A6kl4mCE6fckBgJXAE+sBtBNPDwxXrlBF53bSYEF8RCrBMwr61gJF8RLdnJI+ueh
dU9Tz37KJ0+3w2+qFHtKGwkMeAMpniV9o/EmcmhhdO0gBlTb0rcYL+B8YTHrPCHrkO1h3vY5UI7G
W/Sznr4m0bPrdEczNG5M3t3KkOxLtvqYzc5Olp+ZFhke9lt2rKPboIzzf5VGaZuulfQ2xflei3UL
g1mPl4WRsKq3F6ro37SWEVdJwYNVKt8ze+oOnR0/V1rS3GiWoDMqS1+QiQ9jiUlGDgcp5AN571tB
6ng12XsAXX6YxG98aWRPptMHTcdPlcyqA7a1UN8EFmrfKQS4BqXN9920drS3pu6HhHKPcaL+6EJ7
W/hdK+m3A/7mm1aC+RKNHrQAZMYEiCKBjFOjAJFykmSbheqZihG4F6a2HNQkg8h5x4P7DaaO9AFs
v5qN8ozrj5YNR9ziIEASZeS9neP0ntnbxVkQcYeOyoF0GnO2eenk00lqfiJccEJu2y/eJaanJPoG
nZ4i2XWiLKryoBXqJmoyGpbVbW3mWyuriZ4xyl0qE1yv0oaBIJ0WICFD/khLtGIII4E59nTsOQyz
vgSZ/5Vk9Z+JTX8Sr/4rTev/S0UKEO1/rUjdQGmel06+/UXG4i/9EqWE+rsuDE2oOsFIbRWm/ilL
2e7vumPbGqluOvlctMl/k6VM43fdQHgCGimMVS9CK/qnLOX+rjGtBkCr8YsgQP+/kaVQd/8ikLL8
arppO66DkiOoQPwL0ZaRTQjUcAW1mB/txJG4VjCOuUwxkqEetp3L/0RL5Hd2IQLFxkM/jbDx6lJ/
cDNGzk2SBOQZbO4y0m2JtrrWy0J6bmjEQUvvqifBvO07Z8akpcDsVSb3M+pIKObzchyYVDQaGT3X
zqHOsUiKY5V33a1uMdJNxT6b5XuJbB+ATOGGb8XNMmMa6aPbDoIIhDwSAUs6nO123HYlToPKnngi
Gs+5k0qmH4PXRdWHrSQEBQZ+DMapoXauesbjdUizX1HBJbBRp6gEkYTagoVIB4zmwdOrJtvIWr2M
SgxeqUMhjlTWi8YcXosWPwSihbrvuonoYjtuzIThhKVRuVqWWx4wvLtq8SRpJyGvgs057V612bWO
qVUkjx2ntBtpTzetGbvA7p5aMySfZEnSqBWFmH3UgZFwuDBS2Nt4dl9yzHM7CQc61KxjVIqXLC5q
0msFC+EMLbatvjd89/1kj3tcsHxRZMCCgeQOOxeRB+1TM5zwQNwgILYQKGJymI4RCEmgWXs5NGVf
JeG+aRslKHTGwHn1TEknu01IDV6dytcE7NSRk5a/2FFyT9yHQ/WIRVJ1e8+VWE7TPra34/IedUl1
QnLaS8guAOlbghp1aG8gzEd49o3WioMC/xHnyFoRyt7U6fdeqn7Y6ZEkEGFuGjWCahRxcjDwGu4p
ICFvyO4RO1K3jDZzguw97Nwc1NzATTbwKFScJjmkcfsDtozwE8ovclx7B75XSiLT8GnoGuXcT8nG
RqwgZG2v0fSBCDRAfMuuUkaWCnvfpg3piiScCQUaVJqJGc826iNvUmaMGg9sPXRqiOfKzykn8jDz
SIeQWj8rrh7fUBnk6yzmJ7UnCEe+deNkA24htMGJKccsuXiNrZ7dnq/dN83eQnjH3F292OYUcwnC
56mJP9xBYj9Vndh3LRopyzA7xrjGTnmKl8dxu31eNsMRaXIHu9Hd2ZQI5YmdbMulNza1y7athGfl
q3ggjYHXtbeG10Wu/alzUXlFo1AUP6iPpBeftVbODzWylFnPkW8oU7dhhWAYb2cray9jXeW2p1Xj
lrbYbFeKOL4pLoZyz1uChL9I2K5RcRljzKsZSu6Bn5kmm73lW9kYVJIIGu8pHTyhJ3AsvRY81TYK
rSA+isWhlI69KYgyccypkiNJHMxe8joJvLyYQ7EQxBvbeiQpFnpDaXY7PMNUreI+2Q6Zej+6Wu/Z
cfgRtqa6NyJ3k4yh3He2QKQCPrcjj4rv+gHXi3FMORMytC4fY7vgITCQvgUvFKg9+aMQHso4cxDE
jcmdDMROR5QfG4c8l5ZUZG9jZhNVAg4ilDdwXb20iaPLWN/1UQqQsqIRwVjyGvmCB8w0L76Gzo+q
obwjngOZ5Bg4uCElJvSMbgtcCr6WWXNQJPReOBpg2F5nYz6GYtOmnb1b2mmvFcpVamwpnWHhaKGI
PTZ6846mtXNr821mSFq4IMlelkQJighxxU6YhZOCZvRrESqXILFpXFpQvoG2+T1upGAolY1dcc6V
Jn1TafWYLO1OHdFFjCimQ4lJVOmEgu2YIG8X3aYtigMy5wv2oBeab4atpbb7XI3eAckx8p7XuaRr
33QGg4Vo4fyld+dEd4iqZv15pnUpkorv0BGza2XPz8km2YtrDncN2qxtDtpWzNFLW5pHrlLlKa2o
7pWDGDrXc9QmvG0ixh29U/tjU+h7hVYzgmlwywgEMoYR8B1Sl/1b7UJayoGGxIxpHKpcydHPKk/t
thhhBcrqo8AArjYJ2bN40PaFYqqc93+6o/7YzgWnZXq2OdhoWVCMtLbILFv1eQ4XQ8Mz6kiDSX6n
KVxpS2dUTgPki47ZmT03cAIXJuOmiLLMTxX3OJvhFEg9p2SLM0C9uPBb5Ics6Nac0vHMXfU5aRz6
9THkDrVRIwwZpL1NNFvF1dc8iMZ4Uo36p54ZV5Wtu9/3Jq9pLrza3RVmjJ3Y0UsmqejvBHZpoXJF
ssfXFBVNHpDz2tcFwf5Izk+8EBw9dIpotRpfZzPpQVznxbHURsZwceQBD1wOlo38IpkDcvw48VC+
igUmR6iXOx6lYEvswFKBUfYznCTmYTQGqdi92+vSVz0BfjI7Vc0JwnbelLh9E+l0sSCynwkxn+20
VLkY0byzeHSLKsnQKZRqgw+q3msR5ALdcJYzVrr+sNwMqZUfBvJ4Pry7g2BBd4jQiEhsGxd8JOE+
yQ4dadzIG+l1qUaD9giKh6c6x2Yle3coUt/WrnPfQzQCjAG5s1HrD/yoAWaSyR9nmL3LYgSjLPun
NiUmbHUjKPT8DPFKObpT8j4zWcz6KZhnu9tkeQGWFeVbBbB6UmqdnXleRoc2ng7rRZz68rlL3N3o
1g1wwebGSZaDoeEeNPqSrb5xZw99FjAs86ktCkEQ8TqLpOXhmhTENJQfHLjliit8yZL0HWZrtStI
JiN/PlQqesU8AUweQ7Uko+K0fmJ+x7UdnizRXRWpn/RuVvY28Vwv5yEfuNNImhX0Cq/RGWMFI3pW
tk2VD1Bd2u9KiygHnifQzRhDaGEz7Aw5dqiDdY6TkSizEQHG0X5EsKZ5S7C8TTYe9G48qejc26LF
sk0UJUN7wtc5YDDewyV6THVQnNEwH8UZB4Me6FP7aIqs3nfhKB5KN6RCEc9yPMTfurbG3QNFMGza
79BoQJVoiOo1m6ttYynkV9Bk/Rr9rbcWUlu8n+hCOhUZg/ViytwtxFEPvltMUoGKo1CiwkwTVpg5
fNaGtV2Z7QPt8GBu5nH8FI5OsycKO8kXh0qvsJz3FhXsuZ0OO1RSBScxgkWW1gc0TBv6m4bYYcWM
mUwL6WvSbxtNPy5DerXGIdpNw5w86JOL5KEteBSyF6RSGeALuJaR8mMeBqiZwqIjiD0jsXC8xVVy
TfsQby4z4W09vrWZejK7ZCTGB3QWrMFjmCrXKVbvePXBGdCV6Spsagjmd15dthE2H18oZPTmtCiY
CehLYDkaUH1wTPHSKn6WMV9qJiZYat7sWi278Fh4NES3mezsOazVDZvL1yoyvrNDZeXRJg+5071r
3eizVER147i3ma5PWzYid5UgBsdpc6dKdMLZmEsYYnZ4M9D4lUwerQzdPXWSlc+LR0EWTy2oq4zd
HIxOQxT6plLaHMqXp0jVmWNL2mX+L0Xn1RwnEkbRX0QV0MTXYfIoR0svlC17m0wDTRN+/R4edsu7
ZVvSzND9hXvPbUY73IMRLJKZZzcaN5RYLN5LfPRnK8/vqqjDxsWWtHC2fSVsCizhN2pJoiNQGFij
rU+6peeIOvcFPJbHeqPh0+hjiCaWG4FDJvc4SdEhRDVK/KG/rsXwZ1ZNcXRdXoVp+puHXYlaqyvf
iI3q0jGHa3hk/UVJ0xNROlCUJ1innlApg4d1e/Eih5ufn+KeU6j0xj9a0E3QVliJyvy7Ln7N0s5/
WpfiZaaBOnbtLO5s5dQXGZlXjG4cwGh8jqbOr2TVT5fg1Lkuky9CQFup3GR08icIEnrWb0IM7kkx
BN7Flm2f0211iX5wgZw30BMBLkqAG1Hl0Do57M4ii7SbBlaPi5L8qADr7M0srv70WfqleDAZcZ6D
Pz+HmrpO1Mt01/FPTs7O3tt22A3PYuOwLhM5Bt+gD05ZvB4zBy34hEX+ABbaPkkledTleBUWoOD8
1gkcN2k5vvukbSVyYZIK2eIT5hpSQotvzbSpdcJPtA3K0JpY7VeOZfjadBOralZ9x5CJb0sFT9K9
rZIBE1/bCAA344nBOtGpcfTahNwInVLPUc/4K/JJcgKi/Wx8vCcOu4psiu4LjH7H1ijQcs4pTku5
r0jzSQK0Y4a7/Vx2vsfefbxNZrFIvHMegtb5dgSbqb4bbYwtwAzKFZ2go66T4LjK6lFRi+LbFX0u
PhmsUXJEW/Rt2D3bQ1y/elTXLFTqC5UIBWhpUZkPs04cKqFHG4rdo/ai966K/wA+tveNW6xPo7If
+hmeljW9mg78+dJTpeA1EjtA97wmEyNPU/x0sX70ZoqTqsEDWmgW3MVmN9vioJqh/4NjnPVcIEDS
ISjRKQX/SL+EpTFdLjrAMSTy77iP9T0oNN+DA1iQErwfTPSKJGO5LzLKuUqJQ5XTFBZ0yHtWf1CS
ylAdLMJfktDgVMxLtraZdO8jCOKf2m7G/RjFB6wgrC79iBKUKjGJsejtI3s5ucpaLypGr9TYqCpR
ShwgRSDu6+38BA3x3dF9sQdkf8XVrrjPoZI7zK4DF0SwphmETDTf41dwMW8yxgtHRGgGYr5oQFsH
dRGQUbhC7hrr9zxnsxha2T/C2ICsbzGcE3DlBxPl1KQhkdooLzmZGJEPg0ep3WoGr9XYJIOx25PQ
6hHk0aWsoeH5bXhVGYdG7ufF2YrbO+N2PhYD+Ok2EkOkFs1GOGFSydYc4novD1m1dECgyBuQaO/2
kA7nnRbNcxAVHksEKVgDQ1hLUxAGmHLZd6bzS0eC4olh3Ziktn5Xtv3R68jbbWn0YQ0+2c3Gt2Uq
P3v8XoyNYz/ZsPOlzZ5lmGETrwASZrpzt2tmtIi8MtA7xmMqGLfO2zo5bf8pJBtX4cn81bB7hCX4
NhLfeQ4wFOzaEgdh2rVsVZvoQQYUD7iukAcj/9Gr2cINluCI2ARJ3amnq5OKSl0VdEl0cDblIdLf
FfGmsou99r3bPMlX7VQo9Dp9bm2Hmsy3b2t71y7IrdIXnVvm1BU5VLKWojhYUVnabFbIgMQaosF7
1sNtCt17fx7Dh5xfdOojdwHZkK0iIKJZjPMjFAvxWPL8HQZsgXursbgoSXTjhfOP5ZA2h4lp0X7V
tIfV4GLjoxARcfmIqwTIPfX8VdYFi6dFs8IWbndAeNV+RIH+Gd2hfiQj5zI61veKkz+J59TfLiZe
97wnYbFmBr2Mkkiy6H0JdfSwPUSz+5ell3MYYcTt8fvjKcwDdVpVxHQA8nuMBDnDbrMzXiQTqIbk
6zaJN83TqZE+5RiReHXPyKHaZu1TCrPYJefCNw9xiYewRXuQYFFC09msv5GJdgdCHBCrDuJjbuqv
eaRAY1xArT+wUJt77zZtmHdRBm8jte80Zc6xsJzXIMV7US39YQ4Lcmp9n6ekz9pTGKNR8kqhec4d
PM1uOe25CC9LIwhPISUqow5+YBl/9gOWq8OS/vFErAEKajYPErlRRulOejP8+F+r3cLfluOt7dr+
UCxufB07LQ94JVSCX3+l32Z/EcmhvBe0eSQKIMb5WYievqgag10atRxd6egStea7j41IwesD+m6a
+TckVKQtxes6BjxIPEBJKNZ9tyHrSsubWNbQGLjrUfv8RIx0sIu06XUasierV69ZD71XRew0u4Fi
UeVld6y97pA1473yBAlzUav2fj76D9E88WM7pH+nVvkAvpnMNgu+VZbuVh2/u9D7F3x7g2P5d56A
GIW23J/FDfnkH2lX7tkGGAfSvzu3sLzuHZbcZU4bZAJHJu6crQhyA3Er+vnf6spXl5ICNTGKh675
Nw+6vcabcseCeLynJWRQMM1Xk9K4g2ZpeK9ozLqosSGdVcOxKtyfzvyxFLKkKDOUKQHVbxhSrXos
S/YDuwXk8TQ3E4gXnUIY7lweQE/NhyXqgnsmP4litbXroBrt+1S+mko4R7uENhak1m0lgPggUcmN
KfwkRCPLLOYbio4IJOwPDBumOrr5NWbFOedE7ENFnxQmPeoGSOh7C2Ab0XbObc6KG7W4y2d0+k6n
4kaESEKQ+DVUzGmqFYgc75mmO+G6Y9E4642hA2xuvIs6GnzFg5DFy7WpDL1VDEymQFDrRAjzo5/Y
s/nsKjs8Ko7vHYNh6xJgiyQfrT4UBccvU1d1rfPAO4meHI2y0jybvZc4qPlvuXCaHWngNXEb6prZ
T5IUllcvtG7GjO6ZzpJ1H9q6Y9jXKMyZBVghkPAxAg6Blu/F54m3GIUlQVE9jBvJLEbySDZmnszo
X+j2+jOW3CDhGXLPghR59nDLO+1hdYqYJw1xZx2XgIEEwGhk88yNgO7kN3jvPNjVMuyW0kFamLKW
FwFJlHGcHbo4rWAWxe95RoL0pK1/YqpHZPKkMBXytys5Da2cu8RK6SVFGJ1gUd7HUTCd1BKlV9te
02vZG4b2RiSdjJ0EB3xAbPpYo4mLNbLYzhy7IK7vfSAxjMLVF1nL08NUV84x1cw+oswPE3+ll60C
6h92GTcCXutz5+OIAxQCDd//TDedoo53Pn6MY9NBj5V9e8oLEqabGr7l4GQ4+TisOhhDFC7y2taM
zFT2NZYDX6iXv2qvfiWobNc4itt4CQokGNlrQ6G+q5TV7qvlBiglT+wx5QFnv66M95auxr3Y03J1
1Pza2YW/d6cOqwDtD0WdJrs4U8M+dLOGHwGZqmbZUFlFcGwKD+UxiN9z0CiKjzXi23a4w5CjHCrt
viMUgO1LHp3tonLSE+WI1f51w46/oEJcpFsciQ48HaJO9lws93U2vnthvhDClY/XsQkuEUYZ7dpt
ImNLXuo0flkBODzB9brYZIrtV0iWN4K2D4yPkKfFE215NR7CCtO/3wc2u+aJYVTuXqsYG6A26SMg
aPlcKfNoGSvbo6FFwa6fdYp/PoQFCDAWxQFdPY3nxZ9apiNdesaU8StHB3yqvPmr7zQU6g6ReB5G
TJa69KMVzefmxGMVxRuoPsCBcTgK72vI3rZQnH0p/w4js7lhmlE6TcN1RP+MWJ/MjMnwKDbEd1vL
ZpC20/cUyV/HWQPvJTs4GNj7bD2agdGpCn1ztZT1u15EigrdKO4PRTXpEhSWVmF2540+K1Dlbqj3
9dmxMDvlsv1WcftBOjaqZepe2oTxSOMcXa0W6cqoVLBbp8xc620k3rRsjcYyILzWcpHiWB8VQk9m
zRBtV+Y0Sa6jx3r0/nHJRzc/jMuXkv+Kurz9jf2ftgHjNdpyiaUAivrqyA5r+XqzBuKYWWh8STin
/I+GNYtT3WzYIDt/wA3YTxaI+CErnvui/9TI2ZD9geFm/AY1Lc2ppudNvcGajTVZ9joXeCfJZy85
ou8Wtg2kljvQR4Nob0xgIejB5l+Iz3HL/FtDXmF79l/0Ntydprq/dmG07kphTY/Mreyd18/vhZ6+
aKSQT276AQuksY6qO2tJD2k88wUcIu3tyRx1sAXJN4i7A08+ipV4FR109eM8p0d4xdtTQiSg7GR/
Ea34UkVzxInzStf3HvT+eG4TkbscPG6Vn7uSaMbOoKWhLoLb5dMjrwMm7SIvGuYF7XxRSJ8cqqM1
Futuyv1THi0oNDzGI2KpyGDu4wN0bQpsz4NDyo9bGI6BvL5fZ452jFKkpRpr4sm3aQmN/UZ01kbp
kCwcl/E/yyceTivk89XkXEJT3IIxbU5ZGCvUe9QweW5PZKxM14LA2MMYWk+gE/4Ug4tcf6l/E/cC
j3nlz8u5QSIAWWx5io1EscIQlnt4sGloqWIi+5H4ng9Mft9euWCQG8yvKY+D0+ACC4E0wwYeSckt
rJtHpzTDtaGUrmDuz0NaH/ylxvFVWFAqU3EvXBtk0YKzLWvxKLtVlfFZR2urg8nlZ2bq2ZTa544d
ri6m+2QyXffslIDSyCWn3EzlLujJphlEdpnc6QWE4g032Leq6Xk713vhMWp2JCvzUaiLM0RzVjoE
ZdQWpsFsouorZMclBSVn5/opw2wUAc0cvwZOkJ/ZIbITMs7J4s3ra7Af3YBWbqIdGkH9x6Po9wPA
lD2zQgZA+QUuh96nldsk2fQTi4bMxaL9zfwSFDwbbKCWTEdMiD8gaJmXLzziKbCkAzk8046+lNSh
omTQVNg/MS3HOBdj4vTqxR2am9sZJkNxS3cf17dFyNduqIlxyQkJqGDIEThTeScdR298kZdOEXCU
Mifrtn9pnsCTF6Ll+8np03b1yuLYihzguHn43Gd8yGpNWePI+miUT0xGI6bDEM8zGnf7r7SL/1Zd
9+eMwBJWJmES8Prs8UBsamX2XGOgU+R5NHpOS9CxPdMhFxxslaENHTwPR8aUL6g5f0mxOnzzxFuX
mIF4/mwcn8x8TgvfF0KR8mG1RHaFXeXsDdbDxMpWQjUQqiSytZsj67N/ERSFB1//503jrVKxwRcm
fwbYaSakjsJyT65haqjDQ68/RNJ/k0PsXD2/A38n1nPBJi6oibmpOYWv213otpDLmC0zOcBnRWgY
RXKdgURlTHXFofUQ9jjxywHtJcPKv6tbnTsSxUN+AbiwRyHaV0illtEGLB6tt2nssqOUW4Skg25t
GMRjvTgxAcGom41f9Y+5x+CecB92wU2WtKAGLtrztnIb6bsVH2cDWaOflt2y6C1QTh3TFU4Ag9/H
TEh9ytRiboV/DTPwJ15NNmDZGl6hRh0Gdo136RCdWzMxVIIIV7k0gpUcfEKTspcWclbSjtsMZNpE
bTJ+yTbGTdy/Ljr370Qsn0s7y9HJHPzK+heGLTb2DWa2pEyeGIOECvuKFDO76Hj6za0Om7cOYNFE
GRXyVjC0GVOA78FmYoM/FiJ8VD0UGaptpA7iIKYfVUXFg57uiNnGdmANX431oIIU+WDUHZpyAbLV
/Jej7VthOd6qNnyzAd8d/NHb9xhKUZMzgrzHD0Z5tDKajp3z3AlMH4sd7zn8cExK689sj+8LATcJ
Qv9Ejx4w5Zx0Kem1eh+ZJjpYJJIF3tgn5CZQKjFvsLVNKyfMozsP08ntbaLQLM7ZkVHmeTH5hZYC
GMWsXjVd6y1CyseM5oHvCfauYYqXryyFOkLI8yh8bqCmkLCTkv20ELqu2nNg6fYNsNptEtNL2sTz
MVDVyTcVuYS2SeadpSfzUAcrglaoyrtxAzwVZU3qVBldPNUsz8PK8G6rTru1BxoweE5ih+NzE0Uu
CyRCYTtVn9e18s9QkPHpWRS48LHUpW6AgjM0GZgUc6shX8vPIEL1rtXssPHzbYIths/eH/iV2RsK
iQlNnPqNep9tEpWY64S/vCWc9qoFy1/0W3TUjJDVzVfY4TEhtFOIJFGSBtRP/bxPGV2RGV/9iliJ
snWrn5dh6M+tj5Wu9lxMa4GpdhA39E3lhOdK93Mh03M329bNIRd9twIpbAg8u08z94iqzr7Uo/sg
U5dqMWRe7OBTcd0ndPny3EOigktIhRNWDg5bdsAo/6+l49JUeFV6cCEG0vrdIeVm2uW3tyaAxrtk
GdvaZrnjrZpv2wesydjgwKWxwcobDzMLnIc2RpQcZBcLTnPQp+CM2WBT2g7DaTLe1Q/nAHhM8RH1
PrikrCSkAf+K1bKedMZf2Pu6eWFuv4TdU+ZWWLjzcSdTa1+a1qHIYZAe5icDp+Tipv6QtKaC15k/
L2v3KrzwzChnPsQyeNYSJoNTF7cOoQpPJPWA55L8bvkVsSskMy8wmH1yhdnNoMdl7GL6XfZordzj
lWU+/d7jSQjrFzhOyexgLS0gfrC5Db9Ng8sDERDhvPA5mG2S1aKajmeO3+UK/v+s5W/RA3FVHS4U
7i4vW5F4yvA/RaNLqPUhtDPkKuv07qxwWuq8OY3Z9KZBRpxS8Ias95sgSStyuCdurWYSy54wShDM
Mt+D7eaFGeh/p+zs+8UNjkV3aaUFkqZfSOpNbP7kM/Pos9ShcxLAXxJy3u5kU2JEycu3OF7QUxiM
WaB4Ej10zzEBqU5PYTgyvGGbTvUuFvXVZki0wwIFI4DQ93akA+eKrvey0nYiqChNKR+rNn0kgZNy
u83RRSvsxIpKumKaatM3FEXHrI103Yg5DgwrtEnN78n1/gkkLcwMkIgL8pXEQrQPmd2Eemlrl8Xi
By06zUIZMcFFLK+8f6b8D8LSS5dPj1OBRbGmJts1qvyblS4ao5n10cRcQPo21qjcKs/FwEkqI5S9
TuWEhzDmpvPhIQnsc601XomA2NKDmRr6jbjPSN97knUPIt7MXnXzJlPdwFFSTnKbH3OXkSvBnPzg
S8BquXgYcwpTYqMrBFlGowyLZInHk0+uhltgqLcYr8HQ8gBtmukzW77FuiBq6eMfMowpeH/jGz4H
g4c5oiJ/dmiBbaqs9Ag6AlbUDn9KVGcHOGXfFZzKFuTdpWaKUawk8iFim8JSX1IyAkt7JCC5iP5I
wgOeu8l7KbwIJ2U0NveVX5vTrNc/mvptryNOqq5ArS/KuzjXlART8bLJb6khx72wxx+0wrsFp+1D
6FTyyRuJes+wzXoxoQUQETxaPSAIsXC/kHb31ypX48tqRn11c8m1MDGkwD+O4H90f3uZ/Julo0XX
a5EEFLU1mCIn32d4G5i/K2tHUJv9hHTxgSCw+CYDR5+VhvFc4wdL2CwSEAkNPAC+I816iLLoNHeE
CbQM8TZG6/hUEjtYrOFHus7WJyOdIsEKvxNUHO++i2SrRgh/zFdPn4naPo1ddTfikVKC5VDIghFV
PSi1LrZuSAUmaAFXALfXrG6ou9uJfOqVTKdKR3eWzW9YUq2uikeb1ORQQHPfQg6pULBwNQQBhqlD
9zcjeiR2l4eWv7FV3tEHVDgE7pEEzc/R6CAxeYOzL3Owgq4h1pROBIe0wyQvGXbuVRJqbzzOvN3U
S3a5F9noHhqxkTlaEt+KVN28FpmU8dSZ0TlJxdHmmxXzm5pRL68pGx0TOoleWB1V47brzya6Nwks
1244bhqAi90Ypoco/D0PnXjI4uiYTfGXP5K507gIhaZg/iU7GGlrXUq8thOhrE14YOf45nMoE6wu
ZELCbHSxsmzvyebM44GOo5G3qIum0ygWZPkMyrJ5vXqrq/dlkRNvjYKvzZqVDQx9E2lml9zKYARF
XnyVTAeOo/D/m3AZH1e7owDJCTNu1vA04/CeUYK1RTeTUz2bR4HZ51BkIAOWlU+sH/NMj1V/yxsu
HToQbosO8wJJHfG+IArqxldMvKYb7wb3IbRSImcaHkaY3N3VCav7BQEIRxojgiJA+V0bzAVzqI9R
P//U7G46133IK7vfA5MAG20Pf7FrxWdh6uWuD3cqj3gowJozrXIxslf6sbQw5ldTfKv4zkgt2Snq
Plz2E/qjOkPHg86wnIX7FGWcpk4BqMOBenpKA8bMQ9RcbZblU18v+7mNiU9gZnbDzYRO3BnepIfI
q2FveFCo3mDCZPo49VxwSLgVkkJaWI8AiTOK8Q8kDaRPOHaSTxKl30JUTsFfnRWZzTAWTFuE2IcP
GMCzXLIV1TlJcXZaT+d09QH+RSwPCw9vQz6UbCizT+hvh2WerYdez4faGtXTNOuZOkyW5ylYXq00
Lu7ykFl6qLFcoXDHFtkH595/bMDtHRD3/ytl5Rzkmqf7jOUX3/65pf4A1VDt+xBEIwR9ay+EC4oV
M58/cZKzLxx2UTUxp5Xk3MJMxKDa1aj3ezD0AdUbuLddFVSfnVN1j7b2Of3a8t2T5zz269uQ6gbp
BpjSddnSz6XHGsz3Lt3MWz/2ciOXhac4DKp3YVqXlAw89TzSJar6c23OBI3hGiFwLcnKodqXpBXt
ZT8AzMfSUvcFXXdorL1xS3ma3KbY1Qm5p2hCzcwpzuVUzrfM8nFZrWTAC3bvPJPYy9n7i8OkchRv
Mme0fbFalM9esE5JgDqIFgcbcsT4XtnjeCfct7zeBs9rfoPqg8FOiOwuoA3mtKjvoFn89G5qHVz0
h8kU0RqQlHixSZM+tl1nMDUmfYaPNabuvo5VfM+JXeH6Tesj+/NHy3MNkSGvfl3ZJ8ah58VnhikL
XJkWSIPtvWsPSNl68A7gsf1qNeStgMf0A/GR6vm3p30uzHi8Gjl2NzZD9jWqKSOX97ZA1jholhEG
lEgo1YcabcREoq0P8Rqc87KcLsJAAS6td5nJ02j65hUI7GFl7X4OQiQ/+oAzLD73hu4BF3F/cuDX
M/cuUQfn3DmT2fcDBrd4eM/6lczSHvFmvBLj45ZRlCwdYjx3QBPhmpZdSjsmkH2/675+l54KrlzQ
wRWjJikVQ/zRgtaGe64BfI88Ef1QPMoYfxLoSoovJ2GI6e67wCI4Nn3uAu3u56a0jwLKqoujY1cQ
x4J7sKwOZeGkN5mGd2Ie/tIGXOappOzQJcMNwgXZf8X/hKH7b8y6dxntshQ8GlbMc85NBPlyYTEy
bLAbXGdIrOEWsR9lf4XDdftgjaxWVgptL8Tr541nWryUCo7FOBPTu1lPYVI55B4eNB+di1WgFC7G
0EHgIg7pPF6rrJD3c+Y5ZzIBI7aWyOh53ZuA3Wbf8gej3CcRe0FIPWloL1U63uqheQi15qoY+pO1
qqeRnbXT3Urf85iuYtPRbs9Ni+E4mspb5RXTwSmY34Rr87GM5Zc3e8uJZ2O6wYEcMINj4unwweax
88KeQVymzLoLbfZgVSq/4tzIb2QYMlj2Js6rK8bN+2zxiYoHYJFNr3aOU1oMqHoRO0Fwn6nXvfFv
qRvsatlgJ6RT27vY8+ZTRXR3EoGQudvwqEwF2w+i+8QF2cJ4IDzIvTZzOVHoFYgomNZyptI3xR/9
Ss0bTf24WSG/5GzR4EkGZRMHuzemCyKB4s119CZf34Q/tnWNKPYjvzqHOIDCuFDUg/k7PY9GGnnv
FeHnIiw06sG7Kax0T2waoDvoF5EKvAeAeYdKsozqjPwTTm63o2JrzshC2PdVfn+AMFGdVhs7HCq3
7xQ5PXJT/TciBnSv2IyrAFrhDCV138Q48YnP+mUWQMl+xoevZeIajKI5hgmhMeXFROqjWzgKi/A5
bADEQqZyEvoSvGEh9y9UJXtTVDlH5P9cYKTZrMMNG4uFMQkdsLOAge+z/B4Cf+eg8pnq9JWFIrpK
co3I1MVl2MZ4jAuc6VRAaASZ789uyVQv/AkY7d1qyThAbuyINDpVwHPP2K4W1aVH0uy3JAo6Kamu
DacaRCOk6ZsIbWjSN7gtP2GMzY+4EO5ADdGyJImHi5C+M1/W+2AiuNyODeGsW2o7LPtuH2U20hhZ
AcqMBEv+tDrMUf5jVD4kyssfjYnQC8cZOxZJpUxA4wMO4uxFdtG5Q1VoBiQZzrPXA7kKYjQplgNn
vE/viCyn5rYwmyxxf7a68ScVwHgcTdijTnGcrAFbJ+Ho8g6TrZesKvj2Y1alaUa+UMGIsLGhzxch
oQBzj4KxUq8ruqKrWw8IUaqjjJBICl9kj7yTRxeniu2u3R/XY7lUTO+jF4Bz8eRX5wCbMJhmQKrB
Lnb++qSRnNRgDWcCScMj060HUZS/VYt82rPNc24cZkNe2hPoKrkqKvcBGM0WF6bR1SHwS2LV1aff
jrEvU3SPk0ycnZl6t0+oln4Mih6YNvSLeV7cd7NDBr0bdxQF9jFyovrWIyZJu5XJX39LtfOfZTEJ
NNsOBn53S0MqMoNYfhbNIVXeX7oi++gUAZafdEA3L9l/TF1xi4hbTkT632xvVPalnA8Mp1RS9dRn
AzP3aFDVXtLMbAYMNrNIqTNJWR0AXv4ikUmfF5zwyXC2kBy7sYMKgX9DxQne2hI2dYw8aC7JSteL
dzOCj5TrqSeTleKq2pFEN3I4dnbYfnijDG9uQTxuTyOBdjPjfAhEd3Gq5gETNdJVfuG6hrkk8tPY
d/LHlKxdHuRN8u5YpyHEdmnlR2DhbVJxYRz81n4v04og9bz7z3PPJCbjDKzD+yGajoEYgPmr7Kns
NWPSkle6njhzA+4cdhabqdOziTQvAGyotNznKbuEIfpmEU8QXKTEPsgtyVjMDXYtbMorBpxV/jKz
M13rCU243aGezpEspH6vbu084DVi8hwNy8MaVG89Q/6stPzX5rBmsT6N6fCqzersh96vL65Uhzzg
d0wto9cZBV1elEhu0pOdbSg/u2HOhGOnDPLmGKWchpnDUkFXKV7tXpBQRHijCWx6EO9bpoSGshx9
KnT5tDZsbknjohl0IAmXbn5PLY/zxkVrDbVg5RqrwMcQucz0+aAnTkcZm/yePPftGuiLj7b3Xh2M
AiD9WGdYkrubiHBz9MaPKYtRQTmJg2gRRB0ZrnOVHa2Q2rsz/81R/Zehcv1QUceWdlST2IzqMbe8
J40GjiGbuK8F56vFpZdv01vG50R6ETmAPMV65w7/Hcj5P6FjEI0+LZ62dDKI+WlV5MrQS3wRvnRu
JH3Myjp3l47keNjqzW2cf7LOh4PztaqB1WgefuWj/Snnpb7NZv4AhkbFDV/urn7stkkR8/tz1Ljf
k8XOrl0IEhI4GMogmk/cY+OlB0PoNc6vVNXqLND1RlJlZFvitWru+maE02YF4Gqodv205NOkekI2
M6/dl5ryYzD0wAFMuA0rXU/RO6NulGMFDxdZq4lx555lBKbjCSUXo82Z8SBM4DKmTR+KX0iJkjBz
uxsbn6TQxAdXjcHBPfXqVxoh90YLcx9a+UPZkyoEEdLeLCoMeuLovDrrlz32l5hPAsfROh+8JbrO
wilPTHaJAkLqpOqVHL7wFjoUPX0ffEbYAuOJt8FYxP5U2mqPEteeLwkZHJbvmcBh8ozTnedTDS4L
F1dt7JK91fqmBpy3czD+h2UJpA2ill2YtwA4Cut3pPVHyCUWBfYvk9b/+oxMI6iaN9ZHt5jWedeH
+maaEuc5tdMcbglIerAJ1EhoeCzavaxyIex43RPmmueZQvRI85jz0QwuMRVMP7b+fRMYonRoJtfg
5M71MZ+b4rMqE0rufCf9OrzWo4P6Z3CPGWcU81b7KbSCx9hrriWo7QSGIywRG8FCGZc3sgv3XjXR
77iGL4vaseWA3/SL95A9v7waESAzKy6nM20HFmHZkUQ/jNduQbHJ9iY6LODJTrGY7/s8aq+znX4Z
EV/DRb4WJQ6SAITeuJG4ZhYExT8lwPx0Q0scQfeSYs5JSGciMN1Pv32iJndToZZkaJv3JgLE4mE3
W+fuESUUELy1c++2DKkdZnnGt9hZomI/hpjfW886F0487LuRVWq5fIQNS7LZ9pnCVJDIKsl0cFp3
FcysWqC+7Q0unHJgs5sxnNRyOxoHp0eDf9ePHT51IlixOY9/HEaM9XtViPhmRvEk2uGRhR7mtBT5
ZzwouTfKUbdUKRL+IsA3PVmgh6KHKrNo/0g9ypexqtsI6ok8GI0yabDvfLHce5uIVUYwFnBxlnuU
7eyFcnFvogUimEXYHE4XQoPDw9wNX4a4w6Njp1y93WY/R4rghzeCdSTui24+GcF2zB9X9GGL/57P
kNiJ6xAw4ic1f0zjdapcCK4MD3fxPLonsoJ4bEP0eihXj5gisGOsYwiDv/R3YV/Eu9854dkPi4yP
dl8mg8Meph/fLDNts6qcG5CkSNfDRFXAhEoX8rYhuTz5C5PqqdtkCuZvi1A2qTrvv8LempW+sVj7
0Tm6cJ2I0/NOiEi+g4mWMBg3TpiJz+iU42RI1/yc4TVmUdZtEBI4Em2BcXj1B3Ec4GcwdkYTO0aE
CVq0cIQ23ue9r67aDr4yScFEECvTRPYZMSHjB95+LrfEiTbLlIqvTsDopaZ3Q+bFagEC7QaSqLNj
rI6ji4aAQFFYZabZY+iHoRJtIJW3Ekcdhwy6jUjSHa/se4JcvQbu4t03/q0ALIfm8ac0+Rsv3Znv
30LwzDyWKFh8YrzJyBoZefoILqkdOPaj7JSaWeObsc5u8z9zZ7IkuZEm6VfpByBKzAz71fc1PPaI
zAskIjMD+w7D9vTzgdUyTbKri9KXkTlUiRRZZLrDAYOZ/qqfEmarQJBvnTw+mDUQpiqKIKDMEUW3
iiZYaCmtR2kmp0sSaJV97cJ0h53orYqNGw4YCxtfLejNTNmqleyC2N+fkwifF6/tlYr8NWQe5JJ4
8Tezt34IRppdO7+5T+0qA5J07MRATnY03isPHojIWhQxeoDo7Bg2LOjYeKrVROfmU1RUL9ZoPGCz
OM0B2JKBd0gf7OiHn/e9YdDjZwEqMK4cidyBuIKyvJ3r0vFtTM3VMxp5YII12yhdg8lA3uriVVwd
ZjpsztA5uPiV8egnKXA6DOQb0i4Q62uTYcogLRrcrODTcTXGysXQpyJKs/JmRwEWVSa59zlxqj6S
DS3RG4o3u4YdTGCp3zI8K+W1TebdHOfiWspvYmBCugiceazbXSdITltcyTudzJTwFjiKyWfm9lis
u2KXw8sCqFptU4cVl/xKe8sB+bjuJfV6/RhnYbEJOB0VlrkWtv/mtkrvykWgxsvJjGHOCVqGZXJs
4TTwZiKy2RM1HmijRtih1rc2E0BReLYLkwsPkxFTsnUo9a1w1AkkDwUvC0J9TgDaTA6yajhiinRH
e+9U9ZvlUKTgBdMtSY1zFrUgfGtfrvhpF4XFPVRW0TxwYndQ2PjT47dWSoKklNGV/Ol7NVsfVs8O
NOlGXvn4YOzOesiXpoqc4la8b3DiKG5HRkmInDTNu+iS524UjKFmWeJJfBkDiG+UiWcHbNXMh+ZM
stIWvNdfOXnhN5Dinjh6dRl8fHUuTFlwwpyBK0XOsXHwsk9QpAvwNaahPPZaLndUSWAfap7b+gzj
Quuu0+TLbX/+tZy9so4SkCSzfhhUf+5LbfI+LcWvqY0d3v6o8y1qwDrt5mldBLIn7WlCGRqinWtO
rAnOc1gl5j5sj66FXYJpyA0PFf5dy1jlHKYREL0viAXfS++o3PATmVrtSUXzMp+dFxKDzrky6pRo
eXqNGgT8ZU1hXpy8m3AkhUjjnUpNeg0bxr3x0qtNPdKaE8kCJfbkdVH63AmLejvFp2SGsWwmegT6
gpqUWFDOkgzR06IfhqgS+m25bwy+sDBmCGuJ8YAJA6NJ+4tpr+jG6TIFtjorj/hH1OgXWRrOjpDd
lrgt0lwvGaGEVopw11Z3ds2etHaGR3pFikMu7L3VeLza1YgmEr5KN5qO1sTMolyi7zrK7nNUJeUR
V6frwb9gYbbgyLSEo2N+MMv02DsUtgOBNQFN68wkDrEPYIbhlvOhRw1EVcJ23jhW+2RNmyKZxtsQ
msRCQXkW6MnrDtowVyn7GJr6NPqk/hmmnCftHru0/u4y73Gi4c2P/SdBQ+Oa7nL6itkOREXmbIoe
Y712f4ZpuyaXS1+2yBKU73zgE8FD8PAuNBV7pRFelsPS7WXF4tL5PnrA+VqCY7hPopUktgRDezR3
Mdb3yYxxl4o14WacAS3A8z47FHTq7ZX/oCx7Q9fTOxoNSXLvWw9Fe0VwvtlE4TfdeN3Gz1o+Zs/0
amWDkKYdpIayFDAFVZVdbzFrZ0cJSSio3Pbgw1XDjUfsmOHsnkg/Jx8AmxpBjANGQ7RDEcIx5fyU
ZiRfDIygq7kyLnG6WO6iXTWrJ2BjKb7MA/SgJzKMb/PQncjDXciXWDtfGM9ml5xCqGyZauYNEi0M
M3Qx7GTVKTDK70ERtOcEeKFcgLxA/8i2ZxYvEArmNropvhzKXJM297cgbKgjQ96BjWg7R8o0ae0Q
816q6ot1w8V1b/CmwWoBNfqryQAVanNGdAPivHG1C5RgiZ43O11XEwFtjvbNZ+UrY+MmHmxLmqrX
aoBDlRlqVwML2/e+BjFHSBp3RnkYS979U2mxKUnDN5BEHhn7nZ/rn3FF2U88//IASkif7zoTqt4J
B3VeZxODY/AE6zzuduyFvjuM5w6xAUTB4kzkZ768M/Sj7vyIWLzBqBYBJhIvedjBubaQB8jX7DVl
2hCJ8CVm7viQtPPZLK3imA7wPkXFXncy8g9TfoOeD1BM47Z3Z7E2BoiAtlPvRhBOe7NiqxW9GFI/
z9DgNpKISsb4BOk3cHjpmZcgRZMqJvXSBNGwmyHuPSdyDEESxphOnHCxN41QJUE2qCLLNlHqLoG5
dolPQehQrGl+Hl8ktkO6OYbtng6Nb7YVG7Bn67304ncynoHOwMHnGA/SIDF3PLODwd3Zmj62Ao8Z
tI3G7Zfeyhf9B8LGp5/ByCokkWBQTbMJyWPkJNSNa1U2bxgp2uOgjbdk7KyNWXQ1bFm5C7EcRXSn
gAQtGF1WyoS43qfXtDWbg99a2CjyYjtOLgsNhTC5jcGzIQNjmA4gTJnMD3aDH5UUJMtGcPTjSlzx
zdEu8ppARuI4C/EqdXCsW6a+1iW+Dgz0P6hn+nIaD259nxECr5qbgM3hmAbJCKe/MlfAzEvs1iKX
zpGc7kPPWReinLAnMAdm3hVCmYfn4CPCFJQ+Gbn7hRO4v9nY5txGeQTbOIkwiTtR2HZsbNzrsZp/
Jb7+yTdKaL41uOqYRsIOV2MZcdTMCJyvEiMUxMBAJOiGejFZIQVFva2PY54/No0f7TrJ0+FrH/lu
3IBRSM/WkipsqB4ixxIbAMJAdvlqii+sT69jYjsb2mp+9LVvXVMsTHmQzed2tL91OR6LxCSGa0/k
NnVnE/RM9K8yYSQ+xerCAf+9sDp3jfoFs9dw30hl1jnM56mYvXVSvlmieAw5Xp9Y4zfSWfXsa4nH
VVtcKUwjDb1XUfNSNbspk9jsivxohNBnGassRJ78W+9O3uPv/xXjvZYzEtHY6h1pnI1GPZnK7Ec2
QU+zZGAhMbBuqJRglFGzEMSp8aSlZx90BLUj7Vyxxw/wlIXG3ZyTHhwYpYA1MNk2xkaybjiCI9mZ
xgn+yLXN0x61WDwGYUMjsj4qJMNtkDF/s9Elzl3k041XGkzE2SRhJQKEVrYuURCbSIyAih5k1TG2
lt0+4+8ki98a1eS33u1+0rsnabtZB7gmGCbhgYi7ioRyApumxbK1zznlrmxKIfCXF4+in75Yar1r
JNzvaWujtStCk6qFyYbmXpeBfzRpSG0Sdi6JWoovsvw406SMpQVhrImjsy2bAN6BCghxdvgmgb0Q
Vq33wig+9Yzw5cjoQBxta+awEmCk4SUogcKxougtVa+P9dB+8j6n5KgzgvCStmV0SbrK3k69IM49
mB8Y7vOTOQZw5bMXZwx9Elw22XaR19uUKcWaxCEFeAH7CZisPRv2cQEGtxtbR90+tRlwTmMBvsQX
bNXLEopyOZK0YzBl2vU1PBItqk6q0Aey/N+LcCZ2NjPyZCMAmFLif4JVvus/LYyTN5ATvP8yzUaU
Xvhsyj6SPv6+zOvJKzNY0zwojwrzEcmkjvBFgrRsF/m8HYhk05OgB1KsabWNwrpYnJ0/muQ5FSbi
C2fvDRFDw7AuimpQIfF7xWVG87qHwVVyJoituKWyHtN31OzNhI7Iif0IJHxK7Ug1gm9qfdQo+zXs
3q3IIZwTgs4bbP5qwOF0M4FiNOMEyINZPS+rj9netWbwFuY19OEAi+M0e798xbRdCO7LZEAzd0zc
iub0bHQ9gp9rpvvIC+44mN5FDZgik31M70/z2XWa96CdBpwGiXtIsuBdu1l9pRb5zSR8DX9T053E
ELTJkZocRcNAw8SEZBizI4QnRKYHn6zAxcqeGeQ91Fm30M5N9sfmpurKX55R23e88x+mOoaza0kW
v0nfAj8WW52484qKY0Z2unswINKWERmt2qzVdmACqcmlrZpssc4WvFMrw0hfMzEdwDWoEDJQ57ma
za18IFGgsFoCdZm8GKCdCk6185R6Y3ClrPsmqwZI32zE17ggwl0MebqO2zJc6wpki0v24l6Jt4zj
PPt1xl1NgqciZSd172tuhkUnUm1o73MziE6SzTPzECYbNQNFDbTvpuKW6MH4qUuRHTyuIiZCmP7M
OZnKYj3mLslNTAKBOkzRNte0M1g4Qvt8ZmY1dj1sBQN08nV03PShS+/Y2nPz2+b8HDnlhwkSqHTI
lbsVutOY1jWLsBcR8ScvHSRfSgBnCotqU0vsdkGj5brMedGUzkRvwfTMaMtDmyqiTYxNKbSvnl6i
uBILuyH86NyZvXGRFUjGOlBbb44fDad4rQPGnTMN4Hej7W6Eb36jx87f1TM+fl5Vv5AdkqvljscZ
cAFsRuRKlHBq3w84ZzFPY4w5+PP0y2KTtC8kueRtiJd3hZ2NRveKKgkrbSTwJECYxS71sg9eIz5V
RMzM2aJy4sT0ywHpGIsxOQdl9UOb3PwF28sx8+8KDK5iCCfI7RlO5aK/n9OMghOktBFOHeIz/CDZ
UiKhEI6mKk12NNy+pWa0jEow2VE/Tckc9LQyn2hEJCMCZIEvwLtsEwiFIBWaBGEDqbc6LJ+iCT91
G7T9VlG4txqDA9On/qDl/NxJSZHeEr1Jwl+9SIy9EQyvo91CFwhc5mPeyvOAaE+jfc9+BAMj+P7S
fMe+PRw6cqObuWk/RM+KyCN3ahdUjHbcbURlMbN3kETaYT8PYo0ehxkSiF/cM1HN79RoXUacN2uc
eDzIYbMbOVmuQlo5mBn3xKid4C2oqAEocDuAIdD7wcCzFfd0+g0eryoXldZx4y8tHXGEgASMN1om
BkxOSjiUE7uCqyAlDh2zE5r5P/PXQ2PM2FLLmduVbKcnuwTqm0BQsuNhk2a3Wv6ARDZhwKOeifrR
D8yaxnrWvMJHnBxo3eEJyBxDxba7L+iY3BYWUNyWWf+kI7jNxctgB9sql+MtGR9STlXEmOsThvvi
GNvjRP/LsAlia1eM0JmQFxKUXw0WLTs0ZNM2Xba4SVqGNUaf/eQpSzYOEwtmMr19FAlGjrgDqjFW
05eHSFTFWY9dxYoPvkwvRfE7tyYaMD2DIXIM7Nsm8qowgno7ylJyVJjkaszLdm9zq7KYgNxmNo/R
ObtjFHIPE4pZuHY3o42nUWEnUN5HSmHwtq+aa2bNbPYs7MZzg5u0gojcTxlFBXZ2chv9RQYoOmIB
PROVT07isc5gkvUu06M4dn5qUSTw0dHOYHuke6L/6s03xd4SdfTRSrIMUffGsbhjkLGcBmsdnWOf
g/zI23UeQp6SmqIJC/sFhTdS28T4ZRpvJaWKa4Fc5MXl1ojEu+uLGwidxzS+4RePDoxMYKVmuUE3
+LiJkt45KlCpLknE86Dw+2XUMTScjvqZT6Rxn8yBphpd9l+uBDbhkXNeW9VdF4/1zg7YeCTOUiDj
Wj67RXauXVIyiejCTavgCfIaxV/oPLcKEggQZ0pkTq6pSeH7E8zRMGl2YYNPQIFTJ1XdVBCaK3j7
+RStQ20Sa2dI2qhQQHZBU/aq3N+ohBla12RsFWnkAKCHTbUbj/3idgokGJN+OpDykDwRutyYnr/O
ZSL5LYiTGGfA3OU1duBUIMgS4Ci9NQlZ7mQPjIkK4oVGD3hCZuUmtkF1oCQGgEFaIPwdJtYNbsn6
BPSZLRkZRjEZrNItH1kgYjHO5k0KEp5mQuZTBPEYKcAdUmx+sImEQbKvY6SdCC0C0wAiWDH85Dn5
5bZ5fpYpDvPIOVihrA8qDw48hz8ik0YLLIB7Xkl4muGGY4dkiFOmpry4tFNzmdVmFpTStOe687un
Os+/koXr5mjxGbqccZtJYuXV6dpKHeAri9/Hd+efue3jXyqN+0TV80ZPOMJLw13R+yuusY+oGGBq
Z24RG+yhxwPzfXZctgfbu6++D7yK97A6b72eCDTyPzAeXWuzc1Hb9J1rdQi8Nab4wmv7fYaBpoCP
E5G9Zzcm1r1UIIkKgmOauUBeFSy6VEpxinJXQ+sCRKYqvZgd8Lld3h+lS8KOTuQRJujJLEK5tvEs
HAp7/qz6SO3joMEbEL80zPm2tQUTXmnGmHNHnwZQCHYVxkkZqE4e+/vjZFJhF/0qpmb8FC3DTfBN
q7bkAoWzZS7b4hu/R7AOCZ7ySid7n/f5sM6LgqbgqgFK5/xyadM5RMDuQh9ivK3IExv42gGGMKyO
mHblTi0R91tOq1JuvFRldxbYrYqiBCgZi02ToUiav89krw+94HIRacAZFE0vshIvg0TjnJkIm1kn
V3wc9GpzxqhVRsdkKNUmNshPl2F/aeUPI+9BuZjodOGMmAiy+JdB2nZD/pJTqak3eV1DDxcj2A+b
+H5JAwZIUxIMNJ/gu2ct/vICDO1Yr7FVzAp7iOCQbMR0gbRUMmRRba6J55KLYAMGDWOruqDb4z/3
qKch1ipSwCYOsx1Y2t6z1sWD73csqO74KXucfow1brqpk+1vDd2/npt6Pnd0+l6P/BYkWjye4wZH
zoDsg9cI16m0P2OJByru8HRHpX+cjXATdRzrZwtDFqcdm6cq/BjcMKYRMESnmO3H2cT2VerpnFga
zvGyr6wnxz3ZYcT/fcFo4vTEAkmCTWN8Q3R0J+fTM+d0h5ORiqEgxt656E+RV/Dqq9nW9LuRRPwp
IzRRQKjdRVH6Ns/tMmnwdyM3bF2Bl+qawFx7GY1uFfVciCZzf+BIpK0fZUPOPB4KEvbWcxOwo89s
ekaaaooOv1WOotZKFuGBzDMjoQkG9oS5FsgnMPOBB7AdWau0NVycksq8llCfyjdVGKI+RuVXbyOe
xRksD3sEliSsjohM4V9VkH6nZQa/92wf89F6yrCQ7zJNCh7I4LFhS7PLDe+NE/M9vkif6qYGKnmi
Hx0nPNXCfpgZ3K+QbxjkkF3s0kbsctcd13nj3YAN/CCmRr7AiL47UWOeHSc/GMzJNz48v60He4ZJ
G2skCNMVI1tmATaFK06I9dEXhyz2DvaYLcTtlr+UgM4IMvKn3JSbmS0v4dul0nWGa5MUfL4Sh5Qt
Dh7n0rkstr6nHoM2c7cawyfHCX3K8+K9CiF1WYWfbyYPOa9zHoVCx8FxYvKBEuCbxXTfovSvgODK
85y/1qH9LWqDgOWeWuXEfhrCPrqCxa8w5i1IsWQJhneLdk6i2RTGxkEMVR0xmzRs3jjbinMurGe3
M4rTSKcb+sw3A2s/vjdzxDRey0fVXpIRurvQxS0byZZAbL1hwH+BOkBthU4/mu6rzfjVjPa7JjSM
YYlJJMY60MBFfG2S9mGgswQxDvWIFQvUpn0YMAEQCKE7oaB9nOkzawX0DOMV0SA52dp47ZrxZbQQ
TqQd03JfqwrJ9pbRQ7bKVWPfR273WJTZ1dLs45Xf9+sChtP2N9K2gQTHmhwaB1gD9rRPd5HNE1I3
K+gYZGyUA3MJ/pkMDWeTaQdXz6vj9DGMNzZMo4BG46HTyHFmVJmqJdgdQljAECMbrdbOEEA7GCUv
VMrfj44IL3PV3wWGEnda+Gevmx87s/zWpyQ5aQcx8baskG1ClJBiHajBPTIIqI7LjLvrjPFxam3K
drlRf2ujFv07KKIDU9EL0NZ5hekK/5+Z4+jgvc7k8BCYdAmBk/F2cJYyZIoLpFRaOhLD2f5O7P5/
gyz/E9f8X9Xw/n/JNAfy/T8zze9KunH/41w2vz7+3M3LP/VPqLk0xT8cl5yz7SrlAAj9v127Uln/
kFTtmY6yEHDshVz+n127FoW6whEmJby260rLs/4Lau7+w2Hv7wphOxIAo2X9r6DmS6fzP7uUlw5h
11Men831TQIWwl4Y6fz9Hx8U9YVLM+9vQPXitm2r6l46KjhaZfTY5/7wmOFck93IltpTd2NbzWe8
PPldKzzIESI9waREpmHEceeJI6jheXmFo0USOWRPzpHDMwjtYiIP/abdFlX+4skkXxEzxq/mTTO1
D9WF3ewDfsX+bMXTuzul4J5q6/tURwfOwtRWpcFrk46LXD9deAvxtdRuRtjeWol4mcPqCIySjNoY
lTevHdNNOBX3WRrbIGvm+7zWAEWWEH3p5Pe4ezlqZe1jEGtzNybYuRIj+hGMDSGqUY6n2Gvyf+L9
uYv/dY+xMv/7tfWRrdGULK6xbYOz/+O1pRfcGUa0sPsWeMnGq9mOM2lvMNHN+xR26YbzRIxEfkmK
DmppshSjtlQw+NV48S2AtzryKPmluKs1+0drwqRWGSQsnLC+VeXPOslnuJ7kMstp2vzhLv7PTub/
+FMH87/47Mq3bEvYnm264i+o+9HwKDXD+nNfmb8z50pQX4wNOQ/IW9IGMFdCkBSeyTLjqqzYd07u
Yuf9YeLhWcfoaEeMPa+QxuzD33yyv0D4lzvWXz4Q5Afhu8D4/3xVuy7GSOzW9T10xngNTIrjOqwB
pFpSsXHe7UrGfucsxvojvfCZxPu4D2Z4m77F5PXffxgetr8+Pp7gxGebUjiWb1p/Kap2yMBG1ZQ1
9x45SOaZHga3HuwmGehnxYlc2D0akzdVe+ZY7PyRGB2crrHLbUB98NVp0uKonZQXVlkPD3X9MQwN
uf7SrXHBPnEEa8BeR8Y2LPGUVmluQzTP3vJW29RhjruG8ANNT5R7FKFztEfjVz+Kr5agnPYtRXhh
Hve18Ynx1l2zgeo2duJ028zD12aW8xtVtRNNlCmj7TF8/ffXxl6++5+WFhIFwueHsqXvu9bv1+4P
S8tQx7STuVX8kE6QtBO6ocsXDJVwrH2xs2uGjQqjMqE9sNmoLGnn7LEXf2gb/SnYA4tjitYv8eH2
WlbpdYkWtv2KiNZFQHrK5/yB9MQvy0HcS111V7fhq9+Gd47IrsU87Vh+Vw54VEy2xW7oom9RIM91
bDxTZ3OXluUp943rbIGoXuBZNBLlPTCLyVXxunP1++yM2wCNnZ9JH8LWBfVAtxZZIW3lD0TQn+t0
V87VnswG2dRNlbv6b24u+df1wxQOnd+KayfpD0cv+POd3gIGTorJ9B7YdlqeYLgVEcqn+g2A0GIZ
xxV5Hq0QRmzauJvGRgzGldRvEpMUSOvt/v3vKZcH64+/p0mc2vKlwLGlLA9W+Z8/DmWewL5rL7+n
V/cmQQOu0JmDg+7SD3PQCTwmDnAlyAsCsR3VUMFj3uGJcFoYU40h7b2IIW700CtxauHAceO/WxvM
5SP89SN6ji8sli4Gme5f1oYhL6cw7obsnhwgg3ELYkxQ4PxoquLc53ICOrnsRAffw5LNAQ6n6t4b
1VvYhfmFvLR9oBUruzakpmoCLnci1sYqoOsNM6n/qhUVc1Py3rRFt4MXjt9jjO/yDnJVN7IpDGrj
u9WaW3ammOS7FPasw3CIgtx4G9Boz8xlzG65AUPeNkbxd0v2X583FkTPYz/hU27EtsFcbqc/PG9W
k0k7RTK7D0jrGXFq3cUBxsuckxRz/GYr2Rzv2BNSVERNXzJDwAfpcRmGUzzUaiVz6rGhYmPKqigm
sTneMHNMnv63d5ESvuIftizJ6iXFsiH5w6eESQ7zIQ/i+y4I7ptEX3E70IVFbnTFYYkZfI6GIkm3
qjlrtpg0v/U9+TDk9Z9uDsbYnQThNpxwGFPB5JChFH/z3C07sj/fRaDyPEHHi236FM54f9kTjcLn
Q2RGfJ8TQl4XQBCOVj3b70H5MzLCX1A4mDrbxt5SHAZXyLMwGPlK8BVpbiJY+ZJYfMawmgAEG8M9
yUcJG7SMd0aFP1QZz4EzfcW99QUBhxo7w0pBhvbrf3+hUf3+2/rB92DxoPZI8B92In++1LimJ8UQ
J7m3OzB9vc0oHtr3nTJS985B854qi5Ysi95eYl730mCYXkf5ewg1phB9fuwKgX84J2U71CWDY+di
BR4vnwBFHU8HoNEYvsJkVKcWdvLathoiQbO4hdhNqs6hb8EkuxmMTnS2dPqGCFjAOXeao6d4gCy/
YnCminDb4Fcc5tLf20S3OBfHP7K5+w4wsr2LVP4C6xscma7fi8g5TWkDhh8jHE3bmMTbjteBTBHu
+lTuaS0FwonR7zhZBlDFKboycn8AQ08ooQjHu5RgZEfA+uJoiUQsGvcSvtAeEu5dE103SDbxmNuX
NunKjY9c5XRssRq//UZPAEPctg02YYoduhzIdNEEiwjg+8XZquQpNoux2xSOex9z/MOn2z9XchkN
j1O1a2PJXDhNDnXh2u/RafQsMmpdOFxbYE5enmVXW8vvos8cWpQssvUK07gxsHsqh1dhm1cm5u5D
wvYZlNG4lwljniYuX3MNBtps5v5m9bsoqdQ1FK7NKBqChFcRlPAKQDWmxERZcCi9teDAV1LJaD8z
MN9w0GA+b+j86ueAZlx+VeRNghiG431nmSm2Ff7Msuw6vpF1Z1dWve/T+JqFvsekpHxMnaS91Yph
SY85fZLVa29/glwrLpR7oSPhzrnH339xhqZda4c9Ul1na6OLm6dK19fYELspr4lBNzz1IqnHI4Am
0hGWVhsAuxpHBFbBtrE+U7c5jkU0Xm0/f+ubAd9CpNqbxztbJA0pVOV94T2FWWw7Z9cE95vOLbG5
kj+4cqvwlDJJ20QVrU1WaIitEwYfU6A3nISyGwIF+dHStLdMzu8CZeL/6HR27UmoVmVJaNtv5WYy
xSf9Lt65IDkMczu4y5EB9iiJB1USDNJjeWw56j0UpvkJxGPl2jK/yGM0MqELRE9n9hhaaARUgFhu
a5662rqZPctLNXdPXIGXCuTiudXtna9cOkchEwI/zKAu/Rj9iAIl6uVICBVyq3j8qK8en81dH/Nv
t9r0V9c6P/hm+yAjQB6b2EV1/hnnp8npz3kxnd1wAJ0R2TftDvGltfBAYuBEHE1v7dQeBUMTh2Jh
Et4YYnxBNTVBHLBHB5cqtLXqvLNsmPxnNlup0fJWklJgfmGwxJxidz4Gj9wgXzcC7j3K+Q7L9zEq
avdMZraB3kZ61vIN4GdoxFuDp5hQttjsdFbrvVl4tGUAFhZcqpU3m7Cx6pM/CM4ZVrknIZoDtPKS
PY3nYdHCLAg+KqvpT6X0f9immE5kwWN8jel+lsO0XepiNiLPj1kJEi3qI1pgYG1JMp6eGVdHP09v
9mxSvJFkO11Net2jGnoTeoqMm5dSVLTgIEFlYrzWicmylQ9f9gCmbuRbWUn/i/WRVZ/iSIZf7gv/
PjiRghIs/6ZjtQxSwl0GS3yvjLojSiXeod4z3UuKJ7pD152K8/2kKImJP+waS8aQLb42YLwYPfge
bgFtPnK3DymFnMARgIqmJJ5WHmYlOqoRXOPGaLaR4b7n5IhETY2NO1FbGZnyufBCpgWG2eJfeogn
BO1QxO8h0vnGAGoCuPOp7fSHwOgVB/mSr9xURLYY+DHVdWcrXUt8GEAUVtobb4wtgcqwxV9JkX/0
SjzTLljtVBW9w3LG0lzTxpXCG6oGkxKYUQFz9OxjuiAEbOR01qv2vaTLQ6kQVb2fnjk0euiy63zw
rW1PYdq2Lb07Dz1245hgLXnxDump68pbU85HDEc5NiOGpILYM2umByeyZThQYakxeueJXat7RoFf
S3LWmyqCapfm45dv2CjswMwtxSWMLBIwiYgfvIScsdm18Dmit5SZE4yd5pS6VCHCqibpaZ7oTAPK
STOA4xTERFgX/QxCu6S6GCQD9+mAx3pgYsIReSUmJL7IE9xfCLcToVVnIKQsKoi7wmeknSqitsp/
i8JJnrIa312BdDga8SkYlVwPik2B19tPZu5f1GjfekJjx3kEvoMFu9wEuYPlKQVr50KONTuCzkYU
f+Wjf59PM6HNvoIWEBB3C/wdKaJwRXN4SWQ4iMyvaSYG2AEL9pKeF6PxvWBdX+O5p84zk6cg88qN
1LQt9YCDltQxg2EgR8qlo4MVbwUzFOWachOwYBRaz1gHTQkTvze3wg30NqF0RJlRQqKRU7gW5M7n
mK1FEq07s3mYcjyRSY1hqKIY3oSiWgflSzinL4amHSdIphv2B3wIC7I9sWn2yk9NFjEv6/KRoVf3
GKApCYjAK0XWkygm/OwuEyzSYCLiifKQzsd9r20ytnRwgg8Q12akVXW2+29jTi41nxFV5DS92yXv
x6mwbt7sPC5tmAkCOk09ybCGlnJyvNja4hg/uLaJ44kxbTN9+gAeOqLfDmSIFfs2Zo9xvoXnkUJZ
+tQxLTWkkOkyqu3N1LovRdogl3xxwdWpcnJ/pX+vXTL3Ws/+weEXxuCxUHdtJY8ZxJ1s9PQp6lW2
830jOhsLfqSp45kH2nqYGagz6P4qWNpIeVklFeL4CGrC2fjKH0KBKeL37TrEx/vZaHziasAC1Xxn
+2a7A4iIbTHsR7zGcXPRyb3D+ko57R6JCfJ0S1gRVzqxYlItQ6Prx3CgsycN536dqz7AV4iJpOZq
G4SbLn01fnd7J99DYgU3UYXvKnSG96HhTdgO3mfTkaUQqT7NQ8B1r9gV7kBYQWNdZj9A8ronjC/1
jnhfsAvzHvelGlltsYM9GA7BGLMKbzKvjLuhEIqbEVtM5UTOLeqy13yYzdeETeGJIoqp5VxQ8PK/
i0SXH9gDzyfsHiB8G+OHQ5XsxhG98e7Rk0pm0U/v9JLIqDGOcD61v3e6sA8mq21i8PhmPnG82Jsf
lYEILwr5aFjuxSGi8+q7xNolaSAvjzYhDRnnppweuHuvHCY4eCwEiXIuHmMPjLM2qmzViQitp9tN
cdZu+QzwURfltKSMb+NopnuFAyKPB9LZeekrRG/ziIT/FdJBvYtyklsR5ww6UZuyRji1aB6AJIJL
MWy/BhaVx2HAFIlfgts7iF4nH/CBe+mYpv7IMAszsgP0EhjPHJUguBXYDwNMrW8k4Mkm/B+OzmO5
UiQKol9EBFBQwPZ5L/Nke0OoW1LhofDw9XOYxfRmotWSHlRdk3kycpwn8IYYmDoSB3Q5PwTGsU4o
Q6cWq0kZeb+Z9UtcGpGU8VzuQONHmzI9dDMxJG0E8KVV/R4FsX2ejYGiIx92U0GKkNsu2L9ysBkt
jch8wVIesvqeVfP0EKQxVpVg9k/Yol1kEzTSUw1afEIHVKPAwD3hGKc+4URE+UvtYGGraP3kyuq6
f8CtPO0d8lsepiFf9jKbkXNoX3kl4V3Gggkf4r0M6V2pK9Cnk999cIzsSxZyiwhdbSs/05Tv9o/d
OYAi6/COEg+FUWvpnXeY0s68mh6SI+To5LxlYlz7nVk/Ft58NlWZXvMWSUo8wErLqOXXgE5Ys5d6
unQgO04zgGgS+dLnXpKPrNvst5CxYkKt1LNTztOKsS/EUVt7ezVXgGEd65b1DcZbyq+uKoej3blw
ETJk3kMPdjcb6Yqlsh+CEB0PsZbjy+ySEdAKSk1A8jB3YNj43ljdUjs/uWluwblnPvR/P2X20YeO
5LRHAKuQBfBZj61lvBlz8eJExk2IznwkOluVA2FYVG1qCnAzeeUOo7zu9GHGk3A3/fFIpCpACBml
J1Va+6KH/OA70TVRxdXOpHkwecN3mccBB2C/vKaR/YpMKt5gjeXyF4SOWHi21oSVumRloFCySUh7
qAaDDV9jmSCPIcfHuYSMX88Zt39fnpiDPYiGw0Zyw/mZKXc2mrfBHs03L/xnoyE+4xE8d1VEbntP
YkTlllBVEKEdsj7b5m6REfJjCVKxJzrb6YsbltqRFWyHhJJt9oCoXqoqPuULzjAqvGkXWyNxb75u
D/Hg3msQNOgCOyrMyp22VpM9AGwQR64Y/jK6JdbDD5II05B2bUdl+zU4GUOfdt7rOr+VefW1FK5T
jifbL2EAizgkP5hQLcMTG4y3XH+WwuIHgUq6YidiIp+lln9IvIoR9cZ/Pb6hFYXvN4IVRHktZn00
e/0qEJcuUB/zYgBXsUsgSRAfkftv0Eewx805KOOQIjnAduG1UAFEy3eLuYX+rpAnu7IbMOw5gpSA
BcjyqpiEUTaVCXEmfmr9cTpI7OpHRGj1dZzQiLELbnZRiT0Y+1jE3zPnfxa2zvdUVzsg7HDH4ZE8
UtObAJEJv7FJEN04KQ46K4QfJhyWNDX2Vt06x7Fb+AYpbU6nyZt0h/dKfY8uYaIET2eXyBreYfFF
x2D0n9vCLbYZiU3rRUltjGX5xPm2JqjQeAKXUkY9AsduOHiCQozdFALdEXUaeP1zOdVrI4XqQi7D
/61h5tUvPQXrOqEG20KWwtXvO1/clP2W0cW0ttB5F7BhXH7gxC6PmE5WnR2x05LZeMYlKLfKmC+F
0JzkGengTT+dZ3TWz7hbpk3Q+BjGh4pBQKDfR0D8ZAenB7fojX3f/p/iJox73pLPyjyLYWGoGQck
UXfLU/pvJ0LAFulo3aO/X0UjLapkTrMmhao5ydG51Z5TPs+xSshSC/xtEtRb8kzCncQCunZpPR+c
UALJQEvfd2Zz9304blbmXWHSEEM7QoGRAMiPfVqhW+385y5Jf4akBAFgu9NuRlmFP8B8HJB37ccJ
F66iY0KcOD73osoJZOXUHxKv2amoo0XRCMeyP/PsNfuqqpa0B9PcNqQqwIGnW1MNmSbs9fXKUVrv
/IoYvNEoxKMdl59G61k8M0O89ZvoOfPa8eNstV5z7pXxRM7UQ4tH8exCEyg6LY5pOy0UEEUrlLnh
qSbfnlEzktI6+mPoJ1btBH05eXh0J+vWqrG8QSExV40FFYeeu974YYB+d4I0wfJfX9OZt9XgsY3b
Cd2cg2akbeenSHa0qo5mQZ8mN9fDvIcisgHCU0X7uM6wU3CTqwFmHaxmeqLQhMarze4NHUq1Kakt
sS1AS6i8+PL/H1VT40KAIMKsHvLA/3/Q54VbDKI/jT/WZ2FIWH1p/ky6iXXmuQdEWYlXneCaHxWA
/wrc4Ty4T1yWqOvZD62JLcD0H8T1QcdoF/xkeCBgQ+PVIBMBC7S/LyuwkpS3tzbnUg0Fu5XQGPqn
ZdwwqcY52rrdZSB5i6Fyb33aoYCfS3koZHuQuSYns2+NnRyT7Iy9RSNI5GKy53ja1WXTPOX6EnFu
kOsBKBWk4nCpHUyXEfsHwvSQZxHSsR8mkvPiPN5WfQKygRwevKH6QU4uq+RxbDa5r8ttaY3ibGKz
V5FZ0PG21oVTrXWEPKshhaLcDe2hB5TDFIBJVe/Dh2pwFBRBekGgt6O5+Pu/efn/PwTyMTbEd7fg
M3B+FLjVtBb6CXJLsm2M6qVF1Hb0Ym0eEXzt4VA2TxlRb1kyiVtrvrct7n+I39AaJgjwLaC2s0rI
/ECxhY66Ld8N/geq3vCXQyQ/h10OZTz7tmPdXM0hjvgl1RmNIlPVYs+9OX0T/AaZseCHc5CnbZyF
6UlZtpZ09gB6VXwUXv4DR50YpEhnr/aEQRgPAd6/sbwbdQOPYzZpC2Y5nHG1Zt3Nkl7AST0FF9yk
VdF4N6P3B7LT5gborXMH2ZQBvmQEIVWrkUUvl8wrpMwrbrPgo44yIPKkD4noruLqKlHPbrzIQ62c
d0+pbcrTUD3WlWEeAMchdXb6a8Ffursljx0yI1zPFdFRaF330LPfRv6zTcWwZllxlA5i9MmzfgwX
2mK9nC6u2ZFclzf4J9WltukQ/l+MTiPMu5l4JVhnVbPt4lkdGXYwpbwSvm2u66h1DzOnnM9qZRuG
2Rl2Hr7mEAtqVmdqF1HbNxyxp24qMCHiS9uNEavoErCBUkDWPJvteQ87b+14Mll3rkW8dU2EToDF
Lc0XJVJn4mpk77GQ3N7IjC7WdQUxrhz6D0mm8cUpxM5AL/TRlwZTfagNGhdENdFE52JgNcTQfDMG
6YdTS+uUsnTEPmgxDJb5axDGuClBSm3rGXcMYyluegfUW6URGRaOMR+memeNDjZWz70q175iz8Q9
iRcjQSaYE3bopGIbpC6SZ6866Ao4TI/Gy+oQr+pUncxmUOusq7dguBYqPoz22iteMPKxWjB7EsmW
bE7Th0ptAQWzyCbY2nFykjowN3NhbRhNmhuydmu0rM2/ZCTszGEID+jB+oySwt7WyXAuatc+OA6X
Yz9nE3T4CWbSaKtdJ7yb8E38AJ736NY129CIj3Cogy8YOjjTJNkxg5U+Smm/lzQtGyFdPkLDfJgt
Jskq1RBLxvil7ocv056ucwB2ukvQAHf9X3BBXMcTk0FyMpWLYbQXHU2QcG5jaW1kL8erKRhH19G2
CaE9wFGB7ofobBbp1uuq+tj2ARFWEGBk5ONul9W/BOiP3RvvhLytfUXqhmx6vQ8c9cqUK9j6C0IC
bQr3N8AfkGzS6OKtSJSBrC1+7Vg3rMOS82UQ7MPsWr4pl068YOKYOCxFNCurUqzZdpUPYcuhGVpX
bxrJ1ysj8exH1YitMjiNqD9PZJWfjQDqLAAz5Ixoays3vgRcHEyAki+nauTKi2TID9ddvQq/qRfq
A4anATyNwfXYM5nKA+/uW2LeBYUzs3auf4Kh7Hb4HDCtIqtmkqL/KcQm20B0N0zeuMwrBGyBYcoN
cgJi3pz0zXDehqFoz67BpWL62Y6epEAbGaxHH4ruwhlnojV8hqpjDFRA/ircqdgUYKDXUwcRCrwH
aFp7O3Y2CU+u1WC+ag9+653piZvd3OufDrMRQQdoCPuJr+mHaBgbBy9YzymbErMIUwbZNyxNrfWf
QFS3JDfibTOXhDUWz7OrEEpQbzpzR6yGVTGKb9BYt0H4k+WSFBpv5xigPCJeRNzxt4xAhnU4LLEk
YJvJb/h1EFBCn/Hos3PKg7bDPCMEDbrKAKKPhCauXE1IrBklmLa73t0kmuibvkmaDTjRh87t7jkV
ChpjDEDEoT9G2dpsI2DteXnk2UQTChGVYQoZ4KZjYYgdf8Cwnv0mKI4EthEHuVB0KHLJ0BKR+ccn
odQo1eP/wt3Y7k/MjNlKTw5xtT3Bi55VbASH8HbOrd9ksW3LgiBmqDH0NNSdiylDe6RwG7Qerml/
hixpCIgkxLdwBoYVI4ZLVStkQ4QK5scIo9GaGI+KFIfszj+oVuPU17vKIQJLqo4nrMQe7zrPVskZ
WY2yIl91BtzRQ7AbzZ8wM4x9QDWowGxsBw/2BK8hqEMLEoXl7CBtTYxZvH+FUPamscgYbFhr4gic
WbQbzCwLqT0AZvkOEcqNoEo6ckvfNcv4ws3Hg59h+arYUq6iUl5ssuvXFlSx0CK8yBJwiDz8MN3J
gEFuZvlritJ1RX8QgdEinsyWRydvWN1vm2LpuWLoz+UU3fVABbG4ywi92AW6YZo2bFUrFtKDeS5w
OiU+UJVI/mpHpYeCoBFIZAzYgwdJQMlqhRNNrWu78ncl8A+E/Z+u9YRkL9r5I1868hsWDHEc31qD
RU80YYOyI+TFxPShiIo7aydGJ9i3EeYUkoFhHA2C3Ot+vuaGumvMYAa24I8gza7G/3Nne60LhPgp
r8vs5HhxIcKQ78BBYuEzIHpgD4wKwr0C/Z6M4N+TNDxjxgLrEOHJM3V9Q8X7kki736IrTNYRw1I5
wXqdSe3h6OBvoAZwfKYvDZwxcoltSmNeivkeAX1h8EiYEShVWuIsehnmApHrXG9tPF9ascGRcGpY
hdt7EYGSEVhccH03Gza+I9RxrJKV33/MQ4+jvH5oDePMrsoJpogMU5J3PJhqY2xWOxDKCFn49NsA
ETTcgGETifQTmkJzIRVogFNs3Usc3LA8ACgaSm9IBAEFazTlhYnHqx/0DiZchdR6ANQjzfwQFkDK
Kn/YCjk8Ig0P1pD733qM3K2DMiwZO/Bm4lx31SYXZJsEbvSUPuFNv1EgN8AdjKcyVLcKKpSblweT
FVDfXAZroG9vERyreYSBHLbQmLN9sMwfGzY8JH6gDknD/HNy2mpXNeHBj4NruWQSEQ1GPWvSG5o0
FdW8/Go7/EH4JD8ELHVGi8MWNPNaBqCEOH1mmxdV9Dk8nm2jJEC4vjoQLLOO+S1TKzmbPpXPlnjh
OUcB3WCbBoJ/tsqBMMUuIFg1BrhkhEgOaGZWWmBhyN1oz4oPKVQrvhm8UtaG6WdQu1CoGLLnrr3q
jJ2QGdcOPBOa3RUvgrGCinfrRhdEft98+eLio7NLWXQahfog+bPdC4LbtOV8TVJs65zxWJoWbLLj
t4BIvRXHk6QKowJnJ3tBXYhG20cbZyLoRxEKmuwJ2nQr+5uZ5hgK84kd6mw9SFIlAc4CN1WguZEO
rUNRTqvSSGIwVdN3oJhPj0uMihfpraFAhhgkn02T4uzouE4czaCuTLJ1V55US5QKrlGmRuYvtTRh
zlGI7zVtHsgp4RwX/N6LvVukqFIrTGlgEvicWA7lmY96x4Tp4bPShNKC4ZN/JnT94lhE84uympG3
eRun7b2DWoj30j9YbgnOIQWRUIYA39GQzXN/ZHa6R8I1rtIq6Fco8tkAeuoT4fuhoMSBJcXzk7Jn
xBiKcXniyHSm4hzUSFQNVF4EqbzLxLS3LLj7tdZEJNeaeUyRtxdyNQHkN0C1mRp1HO+LzzEHKgqE
iNBZrgcahd9pYUhX0ysMaNRYPYJeVZMa5JIBiY/QESE6LHzchNX0Pv26XbOXAYjyJjS5fFyNTz5J
a1y+3W9vJJdF15X4vb0FYcJ34SU4LpS9KxvJIUtTvTISrBJM2D9Kk4/bXsLITTRfZotFg/V3jDVx
XXMzZoAv/LAkhaCKvSV7BY6Sh8S0HiBQyAeKXOI0jXHbbJrMPiIOmA9pNF00o2CAlia4Cr1pgzFZ
5tCk0DdoqwwKSR1Q3xmcfc6S7FewyYznYT40QWyfReGeurxjY136ybEfXG51IidByDbM7No/gN3k
AZ3tuqCKNvEcMJ8g89xymV9GWNyoq8xh7znZexVPoEzI3PJh7LqVpkWgLU5yJVdak8ca2KIHNj8d
PCYpdoQrPB+lRHrY4Z5hfGTsbdu9eF7Wn8jB7k62NKttbTE2dCkDN8EAozolQ5fepdTF2dXC3CES
GPGTMbXVeSAxn3b2c1J7N4ieF0NVF2Ki/Y9I86shdz26uexXqsAKL16YPPkkuUKHZFvlVSV/zFwI
ujujk7D3uuxqUownDNU9HojZA3UJlZ/XzCX9sD/VORhTpzVfkpQHthwkK+xlEt4uco1+kd4k3uq3
U2T0mdAu3Mj5YeVB3FhtwRp202+3DdmWAZ0vaBT3bM/7q7KAobgGTmcye7YOc/xSLuKbgZwCXIpY
LVASQ72ohdffHJ9kKovZZdw1Eue7eE5Jq8eEEV8iaVd7Ogp2wUSzUGw4JIkkTnUwPZVQx7/ULAws
7yRlGSDVHB+MlmI2m4F2sAAm6kTAacNcB6el4YXFCb1vkcugMP2t+FITiRq8TDvtwFqgfPUg3830
1STWMRGlacekUtI9Zn8cvQiHXpq2/jsmELYQJDw2s/9RSEDInFqvfso3ENvfWZg9uym6mDkSzAP9
7NMaX8lzs8+N4bxyEN7Asrm4r9S6rVrnHtYZpv747AFchnVgF4RDHLyST6tv7Bel5Clm07lSvL5p
Op1Qxh0by9jl4EeDYnrT8JOPWv5jTkp40zyjwLWPTHFZN8RRw4HIUn1i2x4LV+4xszx5JbB+Aa7b
ypxjE7CwxTm6J3YjogSAL4fm8cnjmnXR0INmoKqdjjKz/7bAo0UQf5aYGl10OLoF9JMq8zGwvCen
ucCbZq8ftqA8QuOa9/O7XafPLBgQJprYSDt+iLBPPjB9XnoPgAvB0NeZWZlu7mU6dNsKIfmWF6eo
NfCH2lriFfjVDgNaUt/4GuPxY6IyLzxOYpRXq/A70+TdeZ4+koeyberkq59atQqt9MX0FomsYW0R
UTM9bmEnzJtB8SFENemyHb2Dq4BdusnTPF4E/jf++e5zpjCz6yF5gBVh8hjAUyiz8G9rWKAY3G3D
D2fBPQbRJa9OGL0HU8unS6dc0Z724FjNkVk7kXCZGtYzTHfqZChKjIM/xMKuRN1Ux+xa8XK1DMxI
VQCAgg415HlfIwnauAKglDRLMG3FhT1Q1vRYxTsDqF0TnnLFNCKzXkqHNwjZM5oNAqi27oiZ3uha
avTRu48jB4h3dde51wdr8If/hJ0jP9D4ltNp3SrjJ+zPNMLhzpnEY1ZTV2N8IsPC6JKL6MS7tAyI
0r2GjIbaJONGWVFhnciRPDspenPNlvORBW4ISRECUdxTuUWYJ1e42B+ZRl1i27lK5bIQcPk8JlWK
PaG1xJEEMDCDgROyRfxAeHDC5q272g3Ez1SD8MpmdmJWDCqiLc+mSyngkgC+NtipokSqHzPy3vjg
ij89vLcVDu5oPfD1NnxrbyVN0oqNw1M/oEToiVhC+JLTSvtfkL/0unH7S6mkwMqQpuvIV+xlB4gM
9aWw2MTkKJ9h11IolCWJMXAS53nhfqdztanIelvjAhD7KPRfxmpEMdLienW9/pdNQ35m0lDDerWP
HeJ/5aCxyIIaeXHWwohGMXZw+uyBQL6BYSgWlKJlZBZMCVo3Tvwybl5t03pFxHbNSWjHnstWc4ZZ
3Gi2rm5LnlKhKGDsTwEzglj5MiSDO9iObZcAtrg2kYcvRpEyVf60OWPpoWHQEGMipItnN2vi9V8q
5Nw4jQ4wtsppT3pIH1Vb3xJh4YfurbV2/zVp9YCk6ANvxi5H8MZV5WAzBksAVNL/0G7u70OgdL4P
LCZ6mjLaANKB/6/0HwiY/vLgC+2giPBNd2xgPfa83hQW6NHSn+BjMPu7ZU4/TeZcWnd+RLm5syPX
2SctCjWOTLkK/gnL/kIitfe0sZUJ168tn2Vm/jSCfQgEdGMNq+i3aAZqgFjfCENmtULoSte53FBq
ODlD8jTYLqLAovjX8R1t88ndaTbLFjp/N87eALKvZ0/bZ9LOmQrx1Lhp+Iu3h7jzSgyAr6ZP61I1
/NhJb37LyL5XOW7sCWYECQafPnvftfCchZI/QLbr0QM60cqMuZj7NP8dHN6PJBk+saggDaqGPxQx
xGmZOCprMsMJKxW2omdmGKNSiy4gdr/dVDxA3n1EsvG3lphcOn4E20d2VY3frFnGy5QgOHeG7DZ2
/Bu9v+9mZGDk1q1RB381YWzvQKKddbN0IHIfmmW/rdGElfnYbYz6rCL1UTkwGij7wLRMV9LTAaUA
P5sqJiW+nTM4zMdLz48Ise3e1/a37PyUWrlkETMU7wbaLYYzG8LbgQyJ8FQWASt+l4vP0W52t72/
yixhEDFf9t2oO1YjzsrGQCNRhuwflaAfil0AkAhimbrlqHoGtuqWKy9mVj0USzxdKoJnd0C2nhaI
ZWoeV8ZbSAtp5mp7RsNgvclK3RA09nuW7m6MiawnrG2tLDBg0V0YNOOzWOCUMA92ccVuELL5vjVx
RNs+m5OkdF7k5OWnEKPsWg7sUagUY+a/yNJSJvwdfB6Igujo6UuNahyhtlagW2MqUK/wWCyn6W/m
8GBGSyWRtc7K7TFwOWORbeOel6nC6myBRTSXFUchl+xf9DKq6eYNzim49s4KqShieH/8bAjRIZ61
qPbBrX4PmkIc7VhyeTbPPb7lePb+aTcI16HjfTXRlzOLDVSTK27QYuv4GTDWLP1piDid5oLc+uYF
3woLfdmcRNw+Oo38TpnzUzmpxY7hIGdyl9hiEmozPyU83Pg0WyCcorTRFp1r2b5lGCwQ4sHvbR08
4YXfX93Z+DN7wcGbeOeHqWDelFlH29U7ezJByQIwBtesln33CT06srj2VALKxLxb2zs39Q5xNjK+
rdmIpJOztWdar2YMdmnW5Uwsc43XLLkBJYD8mYYkCFYP0CpQX/a1i7ZWPRNAe2AMoE61ndVAn7sF
GHhylP/hDRlMwgWP6cLTSlE5rRqGG5KxM+cWkrggeOkdTvYGbsvY4m9r2x8G+09l68tTgWLxSVeM
fDLWnVRl4ynzklNl8eg6kfjjp4SmCg57OJHs2abkmlrlR9YFAXYt486Sk6bPYUaNB2VnBOV8GDCU
rx1OC5jPA27APj7NDVNAut5vCzd7lICUi0hQJSOCnd/MCowPHPhrPMZwribOXYug+3ThfSbZHYLV
v5hheLL0gmnKweHYf309FzsE4mSJoKXYKv/YWR7UAYMIX6clNYLd/rpp4n3Zq+8hDOq3wrCvHKRs
neUhQptsjNygfZykr6iks02yzIriFmGBoxh9u1N/aAMIq17qfo1kEq30OL/SxV4XXBiyHuI5e9DD
KxIYKCxy9j32GEIR9bS3yfP6ze2aeW1a7TkUw9p3hr8laFXMpmS/4MasqJlQhLAXYjhs2tjVdbdA
G9JTFKEubn37NU6iL5UZf+cqvZVEAvpplK8NE3onI31UFmZxnF3/Th5hBWZwYxqsCcsiu1Masekn
cq7OHFBY6EwaJBiWKPJ1KHF4wcp4CEvkg5YVD/u0c29F5jnbcLr34fRCM3YmYHRaiZ4mT5N4sRkW
5IsXki0mzOhAGg/bpCw+my3QJIN3GGsWpihkqni5kQMbH04Wlxs9VPda1LtyqP9mHrpFsoYGeMcn
eELJpmx5i03mJAU/+8bL1d+49ACvyWsjIcU1A3Dt2rzaiKfZOqDNnaF+LApfHmLmpZnNQIOIHVLf
SJmk833SkffPzniaBj46np0T2Cp4Ni5rINymK2m2W6HpWFtTvU1pcoqs8jRxupDQN/BbNf+iOlwN
kT9tlAAiaNnZuR4ZO1jGxCe1/CuuTj4Dslu0BQTGK3+6LsQI5hBRSMBzHzN7YdXHlUWYiR1Xq3mp
qcwpJF6YESwP9LpNqHaxFGztgQ4N9i2DqdQAKh89u6PLVZV6pMEOy4/QSyyf9ndp1SdP9jXSCKPf
tnV9Lcyq26FlfB01gijT+IId+ZoEwx+RFXdL//US/Vvjpd0wQDvOGvdeZ/EReb14V6F5dRRnlV+O
OyMlokIEEbAQnb0xRSO4t97LQYPBMIsDJxe0oeV7mRpL8RbyvsAHh/IqUVW2PNmtkJhHJKkQbL7j
zeQt9qCKEDLtJsEmH4CvOMYfgX0NFx9dg2ExcBB2+NGalPtSBc4qt4BsM4m9AqU+Wolxsx12gDL+
Hj51UjKm7/E6NDWfGbkPsonfEel8qGmg9PP2HB9YGdttWJOrCCnF9xfIJ/8zALPcxjtoz8kmLaBy
zKb5bXC7gSYgUotVI9oO5LCUrusokd/xQNIh+nP4KUjsTMmJ7BjEKYvB2vf12YIasemW7hia0EuQ
QO10gv7Rzxs6f8+96BkojGnae+IN/0U4JnY1AG22h8eCxDEkaChny9Sej14h963X1ufCpvJXMSsG
tua/YzhfTLNxzqDPb1UGOlLaIyOW2HyurXZ6GJipDNhJj52abqS6P9YzGjB0d4vvAldtmLLC6Ev9
O8+kb5Z0PgVTsSMxumpnDuZrXRq3cLY5V6MeWCUv6FC+h3zlfezNJfAEUewjm9USGi5w4n8YPJEz
wHnAnng8IDxbLc3BxU7622Sm4d4uTDrvrLtUiMATiRyWGLD16FrFPlU/jlcv24XuT5EhpQe5DE/T
Gw7zmKIhiC0PweavqzGkp/2Xbaf062X9yK8xvhFKycWcWjFLm46wQO6SmYXOKSRnk+U41mIwOzkS
TF4dmbDblHSD5YBSd/DjY06UFASQYYwUIydAVsxgEahMwaq1JIIsC5qnxhohqHXwd7ge5vmNYVzC
oAWYMk07k0rt5FgbBH7AulLxAeVgW3HYfrIx/DIkc7QyZBztVYE+o82ipGKZG+N9m2IsyXxHE9Fp
BqZx296UAJDQw43/f1ts4cQ+d1xCn9DLbaSrbwYMj225XJLM2EbsQSfJLyswaaNEBGeMWXJhcGgB
TJp3gn4dTi89jJm5e5b6yRnKaHiZ9PSRoWCG049HQwdENdKDIUuqxu5QmdE/12z68zDZlFb2sItk
/MVi55Sl1bVQahd0XbXz9cIuWKzjpuyYO/H0jBZfsQAEHwmdngyq7bgYnhUCGep7ImQLpZuV4fl0
+s28U11RniHo/XhIzXa9UAFtOHSEPiza/dJlZqT0nRlaMnO3vV3czIcoQU6BOPGNhLw3mKjtDhDs
sDUzatxOyGOo/OHoL+iQ0OYpzchgDjon4FNbutukMR8LFhFYS8M3m7YNQChvP0McJPyj2qYatw7p
SNjREf7aebwffwpuqv0U0U5YvXPoG36ugKUG9rbuXylEwzHhNltvov0mLmc1JbNzgiO9TN5wxCp+
/aXXyhVBYvN5yoE+BlqPG+3BaUh19Alyy96WAXpCd84p14xmB9HI3DUshQwDhahRlo957O7nKWJw
Ta7jQaXNB7FwDDa88BtJAWFLSoZUzB25Dir57rCHrWWFlC8Dsbs3B+j3jj3i+I5hTYqIWTvxB9Fm
cszjFC9D80Vqkvh0MSl4Sg4/QJL9MDBoR3t6xhq1R7iLZCuH+yY7YzoWdvdUCzO99D4AKEORXNQs
tv4iAgzbsd5/gLmELQNZXCxEiH+CcGQHanxnjdF+oUFsNVUwncv/0x0UKMofsz2S2fTEUqbHAW1V
t4yCKMqNVT1yZbvpdBRN/gbHsN4nXfMdICTwIQuc8oZRAddItKGije6S02lreI9hFjs3lBU08Njp
eP9UfC4diayB+IB6wIXXMB/pAOhTRQxkzZX4VA30WqtYhTO/ph72hEyth9KDsNQ4RKsRfPGnqY11
wQj9T11+GSwwAdmfB8CI+9E3jvPss+MpPWSwMrjWAVJWg/Qrk6jDl8wh2XuOm5dKiXgp9ocvO4Ft
Vy6Wxqn7R4/CrY4eCdAFPH4e63UGXdxq2ubkxwX/Shaj6qEw2adMXBuVmawtBfyflDQlpFLIzDsL
bDJUcww5Btrnpl0BM/ROluDudXsMPX5ZqSf5jrx8cThO6jEeyMBIW3jaghdhkDp69jpi2vwhdtnb
9821seGHNK50WbBxtaKmuXtmYhGV4LFv90DdhWTdP4YP8GzDbWyG9Rvx5a8TXK/YTIMnw8rsbSrA
tS+5M60t40d7fp9rkn8LNgU8ivN8QUSE1FypS95Cc5xcRLWuL+hhyKVx3Hw+qVGhegD2t0ocV52t
gXErs2UiJqP26iZ8P3k6vHU1IzvDVDaB6Zpmt66JpmI4klcwvsuJBS3hTuSkD8ZRQDc6JVSNhDfa
J6beapsMCSndo0V75f6YI4rXeckoCmoK2HoKjfMMR2PT8T5sMb59wTaE8UJaD3j8+pTYDn5O2yw/
wglzUeFfDXbuKfVOgsnzhmNnbc5mfbcII2WpvedTQ3wSWCdBrMNhwA291moItskoNoA/y/WYi2gj
jGHe5Exhrtg2VyzZzS8+uqURhbmOUWIHhAz479TdceFRQqYDQt+WlSZmZWJGyTM5W45xyaIof3aq
rZbZl+vX5WUOnwmRT/f21Iot4QzTkXDs9cjfx8MTDLsCFsyKyDTvfWjAwFcm4j/YNC+V5T2bPZI3
XIf5OpcyfzBLAhinxQk1JfwKQpy1WIOza4DmQ7HBO7m2S0bFNOP/saNLT7zGFrhWjM5vQbfu8yQs
L8l73KZnlB3jsSyIn7SiOcXV1sAX/s2qHlEOh8nNsPBQmhKYpo/kNOn8TaY1b/NC8W5ltotrZmCm
YGSdLrhGE0GZWSBESQObjEVUF33z5kaVgKOK/Um37HqnNzKI3Y2beWiMTHEeVbUnoy25oC0RxIF2
XHV1eejb9//YO5PluJE0675L71EGd8e46E3MI4PBUdQGRkkU5hlwDE/fB8p/UZW/dZf1vhdJS1NK
VDIC4f4N954bmQZCVgV2Nh0P86Lqo/v8NVpFebPtd1PV9oEtJHTMPt+OFpGhsH4+0S2i0a/jo9Xn
b37ZoqJw3HmLX+dhsR7NXWY/unx/E8XittfBhzeHuH0L4qJlE50yXUUXFos+WRnmOWSSs++amgSi
NjhGXoP423BIIiY1jrVV4Z28fgz2oYF7RQyuPhaL7hgDwyoGHra3kG2vGxL/zm7OZqb1GbTEpZOt
9cDlqSPDQnYxffdxlBOaON9i5rS7kelxThLlELghygwHdqjTHxOv+4LpnW+p94CfFjWgOKZxVZG4
e5LHmS4ezER9GkWld39eKil5e0dUpazqCzLM3PxqhrF7XHb0hkmhFqslqT5hi02gfX+0huLNTiP/
GeHlswFMDI+yO71GIL1jp0L/C7Dv4Gj7A4G25kHx/F2RlyNeiLI5FItQkpMcdVpI9o0VKIYYXFlX
vXz582/I4EJasrzcpsu7bva/6gKCO4+I4Ep57FnbAlnoHYqZKTxv8O62T0KLn3NEPcndwWJCOtGO
qjAH6e+f89qzH2ND/gYQ4J97c34JEg8USkoirFm39s2LepATuAoEyrZRpYd2eR/DKmAaWJVnLwq+
TebVdkj6I5DmsYlITLLGW2TK4aWtWm/daT48ZtTRNRnVAyzp/Dj6LNbH+VvlZulitLH3LEoyBJ4m
6mXyRoj3KPdMW5N1llTAXDO6qqDIrY0sI+8yuA6Yfu4b02L6EBf8JtHSjomdDAd+j5YF9VDWn/qy
fixIBaPq2co2IrlrKH8YfDZ3wUAfYedQnvPIggrNpK+kMD0gfERM64LjTcd3cIPRCTvg3ahituBh
DYJPn7XGsu6OPscAq6o1t+hvQp63Ka/IX4QgU1cZGSvTMSZujj8CyFHMYbP/4z3QMyjKg1SGuM5B
m+5H6zHrWkQ7guRPW1f5ifiU99wPgQIvrBKzq5DBKrb4MZfoRrgBsCtJvGZIEL2Tlfmus2DC4XDu
UWFop3htLRcThTs9u80Iv7jJUIH1NVtqWa/LWlEzWKM4zgXHNnl/R6NnizlR1+7slohUL53O05Oh
Sn8VRhPVekU3H00tFsEEiEWRt2tbmkjq+/hgOtw6iOnI2MHKFl+q1LtBEqVg501cuy4D5gaT1DqS
bEYwxbr6Dv/zTGz3Ku+IGs7CR/SV/O3gfffBpNeisHAVh+NBGcnEWwh5Rdd0WUFtMhpq7WtcMqLb
Rn7HMKTR60GTMDFE0xMGssscC6jjc/9ihEx8CvwOUSJulYw+jLD8IpbwFypBNmGEwkyZpKwNzL3v
gLC1w6HGQTyDbLCtB1/Zz1MAXZBP0i0PQVwKc/xtegTD0mvc8lnmazUOH37qGyyQ7cdW3UnuK+k3
4THlWCyd7FtgEVoGaYG8v/k5rdNvMaF6FoEJU1fZJNtcQl7gWyw+4jlxts7wVbdovEHf7IwwOlaJ
XiAYdOymv1Cv/lT1BJaszFmFxyjxfqJxPaShuyhgXh3lvzPiJfw5ihhkwJEq0oF0MCNBOtQWKC8d
4hPAfVMTBDkLzFYwcGSgnTp2/9pEUbmfo8nZMzN4INWFjBKtmlvDLnuQrKRtD82dQWSFMXAvGw1Q
XzUJHEUtYwk/fCkALOxHisZjb+ZPdWtcHIYNa6OaiM9Nyv0f7Mn/AQqJpeya6ekrjMviX1GDQI7+
e0Dh+XP+TKO2+/z//9BffELP/YfCQIBJnpwgCaAQiszw1Xb/+R+W8w8LBTy0NShekAEV/Jj/xye0
7X9YSkAHsdzFfOB4sIjACXcRf8r8h+04jo/USywsIlv9b/iE8m9EJ+GYggPBhRkE8g08/gJg+ydc
kIf4mdyTHPRo2In3pKIZtFgjmPlHMeP0cgjxRaW2YyazyhiGYKIozG1WkZRShdNfX0gmYVNFHvSs
MnGjXGR4XuNJ5eqcAAkdbPzVTUek3ATAdIXEVT0Gqjr+06v++BeD6p+BeupvMB5+ENwGOMV9G02m
Asnzrz8I4BGSIwdj3HnYFFcRGPAr9CAFYgRgee4RMtFjRJxH9i0ZqOQjFo7j2CYou8FWQ5i9hAyE
2WUo48BK+9qkRD3W2ZAeDRWMp7rCphJZyOELNVzL8Ckz3fmi0/nKxrjYjKHG5K8i+zmp7PkKCwJk
mk1GT2/Ji5rM5PQ//7T237h4f35a3wT1BLnM4wf/GxdvbFVeGqM17aLQsPZdwrJjlta45Uu2MWYr
OCchs88mKQlV8lMWuqBR0Pz1jzplSO/P6MRbmqYNIQIYnUbToU1BzDoRhUeVmpQPRhDRTYFBP0QY
ZbfpLB/AcHdrrLPZlt2peAkw/6PJmEvKw603zOL85wsAKSLgMlqGxO3cq8kinhQn8mn9ub2ZM72p
KbK3pB3NbQpQ71b2DhHDLcVLakyrJh/VgdGgT+JpUR9YLI4nlaCxcMhujNiznUgZIcbHeXBb79+A
qdwF2PTXo/UH1qls04EL7vNpEB5sSPdvQDhwTWnkqizdxYTnrjIHo4tnQEFoTV4kKCvUp9jbqIOQ
vhS/lJkXdBE5nOy6e7PpO44OUsENu/2zC2l3gwuq2GX4PbcVI5n9wLSqc0FHtEVbbQhGRfIexE+N
Npt7R3ZzXWt+cn0EqVLdhDOHBKfnYHjIYmXr02Urn7+C5WN08cZXcqU1LTlq2thaNGXlvRR9vqZ9
hgSNFtiO82sXoKJICqjiZAzE+4oBtYFzCpFTPJzZBf9gBiJ21MysC4aOYX3bOT8S/T1hynbRRhjf
/RioKNIbfy9UFB6qrHsPI0e/8OCLA3RxubLs6i2vgpC70eDWN0f12hEbgs6yNf4NIO/PWfQvb48U
jO05KzkYORn//hEPyYoBrfVn+8aGt7bi9Ag7yN3yvA4Ym8msmty1oVLv4lJm7ZVovwI3w3PUU23A
9tP73GF7M8/RNmNidsa9wBait9B9eAbviDWBuIJ8tG0Kq3j4cpLupTbzZB20Lpo2GRbkxxBmh8Wp
e/JZ3O/hsrLwHoNvVtLJzynjY2aHwVeqx1Nn3hLwNfAKSKSGFl/jLWvlIc/1zxmimm694N+cgAu1
9m+IOoXVwvalw38xoUIiPvjXQ9CeDAuMsSJZcGYxW6ZZfNJRWZHF1n3EIz/70E72NcA/Mg0mupue
ITkjGuWlR9Y60ars9Jdnxbs+ztzHkt2Xy/Q19HifI0GSB2SFX40Cis9kCFMBuTcR6k2HpZrDtLHr
F4GKCy2pE1V7j1gsZ6mBgow9t+4E3qO4zqGTZyHGkYuZpFvaA+gfgoCYFEkqNoj5ibLsFIW4ByG7
ra0kLPeBVb03LCDdilcVftousHA9TKHZ7TTch67sNz1DU2KMwjPCuWRlW5LIsHSxibvZkxXnt9kp
4mMZV+1m5Hw8Gg4JRmnVb00Zeih10xddE/6AnBujkDu63AvkWrSvqUzxucBjx39C3oXTn0KwUBFg
jX0Jy8AC+7ZtHY8ONg4KLpRiV6Li3RrmyPwAvEU9Z+8dIne09U5OUCMaSL8oDmrWH2LRt7cFWToQ
x6Sj3weMXQ3NxRqQIRKIxnzhpsuQ7lb3gpNn03C3bvsM6bnN7mxP03/zvdBh4+R9eIRL+iHmnLrw
i8fhZxDiJwsaVDA+kWcx2fEecPBdk5fcRW5wqLzUvfZiYm25iQr5iSolOCVL2CoQnO8KVucOmTXQ
qzwr4A7jPxhmIql7jXNiIOMmw+4EcsdZVCkVqvSp791Psx6+52nYb+AG/NQ4urZIl7tNigxjjl24
78GyyZwgQMbDc5DBSrHIeTjEBROCsKjRFBooSeZofrRrmHUCvMzRMjEHmOqj160JOoiALAXa4MQK
jy2j7vbNOPxKXcLYQJeyfGEUw54ImvGb46c737HEukkTsrY8czxiG2dGiu6l9VrYDEjH10NakZJY
FuR+IEmD67ZNHEyahUbBGcdkJif2TsaefR49N8QU+d2bB/T2bHkGXVerkHAKMDdRshmr3lpLL35u
tDC2lsyuYSIYXUdxvGwqAYi6ATIQcnl4CNy9WzIJCGOPb9Yi+WAXp7wh2FepQ5rKgJNER7ARJiI2
JuQu+9QjdcuJCLSyWZX0IDEOJsQLAr3QpeNhgpZusNSsEvOsGr84+GSmzP6X0795WDsxOhDkhZPC
2vjGkmbQjTtEtEe7csKjG259s/4g1bndIzTgw4vGzwy/CoAybIfH78C2mj3HQ7434NUAPeoO9Vx+
5F6fsFXqH+oKnTFmVvSRuKOKvpQryeh6OwL86FOcKFpABmV+F6t7ChD+3veKN8/55rKT+sb1wgY/
x+EUmHCAPPOexHVN3138hnV3cSO7OE2iffBS1DSzTZQKVLAzV5W5bkX2BNVE9g4KvqZ/0X74jJnu
V5godp/lsqQvJ5zjBFOEai72E9Kbh0QihB+wNknve+J3xr60YhYGKCm3pqXVJWbdC1S6wE8NUqGC
XzsJ++bAzFiLWvo4IzGTxSkVQZwQCgALHgHeGEwXBO7uzrc1MP0JzXCj9mED1yUjtAe3GA0rPmEc
h7BrysTwNjk6CNcgXsDB4FMZ5BUo+VK1+lWwQju6EcQBpZqvXhEpEqdOtE0DtEtETjQE0+QYDtCm
tIbyXxO9dnSc7RhnoFqQLJ49Wd59Gx2BaSBzDVHBUw4wnqrkvfXDHf8P9mpeXnHi0NxVxj567lpW
bjK9jrP9UhXa3AUVApw6xxAIYQ2fY8zIu/AfdOMdML2rB4I67DsaBeTkE8KGamqbdb2ITOj780ss
YLR1ODp7F1NfqZzvGHOdvXKJbZuV/KxnPOs8BKFJhk6aPeMk+Qq82ngdkxKTX5ttDS+neJS//b7G
o+JRsWhv3EgsG1d162oi6fAbv/T8cJtc3onZ/dbGVNxmb+yn3geFhaSyqvxVpsWz9JurGpEIqIA1
vcluh/HXticGMhJd/wLxFHlROPwey9HbtZgSmbnz6dTBJwm97gbpeQZmc9w7mnbGtYx6P40EI+hW
g+8D7jy0yLSq4Dt8BdBgBcJbxuIMUjoL3Q5Yrweq2PbeJ9nXUKC7R4RlHw1/eGpxHKCKyQigec8M
/7tlRupCwfjLU/1rmTFR7McvBwvoOZ9xicTuJ3XRD0BOYmE9nzndmd+UmF6LiGttmpHCgIh6J6GL
Y6407mNuIeVV1jk/IVFtTyDLKGQoLV/jofku8C0DqJZwr93e24uQxKyqRQ2MkS7wHfJGBGIis2XO
6FtTtR2/McZkcT/zJuvSIqSzLdd+FBSPI8M1z0UU65rjq6MZdTk8DQ6PBB6IgAiYLmaZIImYN6dz
ztADoOd9IJt9YmVB6pdvoa5r9oZFnmTF70VRkRwUhfi9ptFYl/6Eq4RJWRe697TzfxDLJjmhu2PR
mWLVhRKtPrKIkxI5ZpYUiplrQ14U/UTuWV4NZ/JzoUswRVsHv4oZaMVg6WEL5pStRLqlOqa+yYOt
w56NvRGraErokz2fg0C+zeieDaAUK/LWMSvkDE+B2Jx7DJNokvm2UALijhdmHls+2gE8RwAak8g9
Tm5LHDK4MeuMMJKdsEDxDRn40BT3Cdqd6YhjYXwUYAcOqYy4GQxRrSqFV15SDG0Se/zh4xaELtJX
lP81Mgr5YQgKljBZhnu5dTKozNHuEQvkgiBJSiq5msVaGafQkEha3zSCdtg2vpQ3spBqkSImc8Ua
SjEMDI5h4VxqYq+evII6J8MHQMyJFKw8+qui/SOrmtQgN1jy6rNgNyjkVwM8ciLZ0MQblEimIZOb
o+ydMcOvs3C8Yyim9p8n5zRr1zmJ5UsTQzLys/J704kfYVL+Uq1JyxKiScrfpB7ca9fkTPeBI+B6
eG3b0mfX5i5Z2ajUyKk/kFa3N/omO2ZODxV4qB4sXvKw4ZPLlUIpvCXZlLAXWiE8nW+Wbif40+Zw
DPAcCcWyARaui6xnWudWcmojWiZXRpht0IcaY3LPq6ncO2XPrW4O/l6O3LiRRBySCtQQTWTEe9/D
SC0E7bVCVELZEFoHcywOkZFo3hvMhA0ZCpReyMXhUaA+u2SzL45M8HlL2A9HOi9vbYmwErjtsCpo
93D9BfO2Lk9B0EJu7YqbMHR04nx+HwrORtxyMOkAh1hldySeEWcvaqHYEMQIqkQf3BG5OgVjvdHV
CycVRg6b7AfZyNcKkCpxcex5GZjwcPF051Jxac/4bkMJ7Lwlq2xMx3NLUtyu0tFnGjTnfiIQHJBe
tUlV7e+duvrQQL5uI54lJ0NIlCYjtEDLIuWzT8K1OxZvCYOIAzbgLmiYIqA5IQs9e3WZtKy6Joy2
YipfKOnkw4AWBwY81J+Cg2CqO2+r1JjuoGP+4JJyX4QGVW8qFMb42NghsYvuVh2bmFU2OCdOVxgL
yoO4IOfgUEJmWwXIEwvYcqsu4q+DcMLFhvJgHzRssqMif0Oof2hT+ZQnFbyCkI2nHbWId5v8QKpO
abmHQDYb16tgb/R8C98r/Lv40IJMDMmUKjP66tEsxgKugW0dh07xKc2Nt6hNHwyrgAFmY9eb7fGR
fxIgcfD/sFRtc426MC2C4eDbAoGaKPW+qk2mCt/GciBgzhgwaCGb5QPfSNpZz52iY+N737wSVV+M
nn6tWqSKeSGTbaSpjkbRvowuoAw+HOm+ElF56BdDRxjqH60XB6Tl2b9mh9QbKGivcYxTiwO7ID2x
/aHLYdxm7eAfisFeXMr3bOZDbyXGFYmCfbO4P1U3sn4mDWFl47PH3a3vRRC4B5HwWkD0cWUn9lFm
UvRL+fDLVBAfulpHCC20gGgtf0gvSrcinz6BFepVFGBbNNhtn0wLP6VdPIZD4xxt3ChlQHyoA2Fh
j17qCfluvZsa7MplbzXcELaxZjx6JzRYQaVwwYog9b3VIte3hDTUzDDPQTG7+1Ie6pKQLcZ4pJZV
bO0IZkOcYkcBlFG+uDgyqkjw7eZ6XlWmxsrhExuftrQfZTmfGs8kmwACi65BovC+BWbuP2tGQP4w
vgjDYj6SzMgHyB1caQCHoAoy6BgKJ0kbwQL2EOo6oiI6Ex3ZCj/tJ9K3TMZqVRuwTvM5vKgykDud
qnsjm+1YUqXYIz2Vrhu8SNOf2RagUom4hs9L/FJCltwU1Un4c/mu8HaDEn/AClphI+iJj1V64UUh
fES2uaHhZ/Xj0N3Z2k43Lk29bQCeGX1na+FgXude2G5RksVbrTuH1wdOeOegHxK3saysnQvmow4N
EJVYmTZ902JLTCd5C5L5Jfezl3mW3r7LRrS/uVGdGkx7FRHq7zZgOa8rxi2EGOsQomAfFcRNcl9a
4mPPcxLA2+sIEEQgdAqMnM7Tjs+EiY07U0c9d4TMXhdWYjlbGzPJ3Xi1MXz/bUIb/Wwjyd0lxryb
6lQTUxnsITBsKZuoQPxuVwPsY1F2SEv75LlQbpyFPWZi+H+MmqPujeBWMyzaehgrALpVX4Mww6u0
wvuMC+7EJOgXvgjHr4mV6Fq1wyWN6iwrCaONq/5prl3r1mCWbAZyaM2ZglpYEdIp9ZQX2PW6VF48
we4sMasDtSWK2lH568l7x6GD5jKUVOV1lF2GOjn13gLrJMtxQMg6JWPMojzRl15cy6rWm6EYxL1j
kkmewvCgCM/W2M5BW9Ro+WqGikSGu8lgHUbSECwMiGvsK+62UtN6dhb4Y8xAZHTYHFUhqVpYHbyN
FfgICCHXsIif+Vkrg6jAAqit407vgyAqJ7b869ya2WlKhuc5lqQ0P1K639HO5euB+d3BzCLq1xE8
d9j7mDNHdIdjgBo6rab55DXgqEYLofIU5UiY+Dc16OxcZ9SwGB4Du2D6XqPFKJO3Xg+wDUb0nxCp
KDPIlc2Eu7UCRos+HbaT9fKy8OTHwNk5gQRfrpdpUvHZuAZH9RJriFf55mYfVuM9T7H7xfBJ2yE9
tA9qUJIAj28ogavpMPvEwna1MJCANASuQI/i+OIrC7NPP+FTHbQ/COBMIS93t8Z0aZShdDkjG29q
0zWKpj2eGeLxBpQB+lefhjfpEFpnY4DFDJ4d+3aAKQD9gP6JF2eOQNcHdCxFUz3YVvNQa/dKjXiI
uvYuEnIeZ0nVFJb5ixoQmBS8jL5bQD9cuAyhYRP4g+HtPDbuu/bZDIeGsal92zpU6dmg12X9Ex1s
P8FDl8IL9VuCruW0tT18fUFqbzpZOGQ+118eWdknV7SrFh8I1Cwr3pv9W+tGJNC1EJqqKXjOXP+3
HS2JL4MzIuqSTF8UibRID4c5rzamtagD5uaopBEu6doQNuF3Jyn0E2mQBZwYyQaFULq2ielsXXRB
jcVUvuGxmudzOHcP4c2FBUGKxhpT8y9TDAdkwulKV5+SHec2w3G5Ljt6Soar3KMhyjBE1ppkW27i
ca6f/ak56/FF1iAiPU2CIJKhQ+NyPHgxoEI8D5u8zF6TqdwlXmUBGYsO9GEwr/r2e2CAokY2AUf0
7KK1vbdhxRTRHRdegnUiyDVaF4TEckwg50dS9RFO5DiCRPgR2/MJXTKogMn/kjjeLnlLOrc2xGUW
v7EEd5tBjzy2+T4FFXo2nbi6YL6/OJaf7KxKfu8ntOkdEj9C8D610dRrv9UjeqWIIiyX8tGfWkAn
7otTjNFWf/TUpZcAQWWjaVM6Uw8rOcRQmIP4Muvo4Ef1M0LCZI/DpePkLEnvHKiHojR8qoG0XzK8
2rY7nfCagr/n07Uxc6WZl+JYHA0sZY7BurluO2PTtSNeh1kzwZ1gN5XUJuiF99Sgu9QLXGZm1aeI
TAx+Yfu99Uk2tNxftWQLXqHepONwO3ID6/ggRv8B2Ku45KREbyTZkxS4HOexe0YFlNybKj+Qwohs
jsP3zuAvh0/uY1swvG8I0gf8JCbAFnJ7zygS0OzaFVWiUikqySOb0HnXp448hCL8dEgxxpYhDt3y
gPakTewmeYgair2+tdVjLmECJSWqOOwrmQkfOPYLuuBstDZkxogNI1Z28/HzH1ilLY1rEzXpsY7z
49DI8Nga0NMCdACr1lHkqZcRbZoWmIp74xQnB6/2/VNpGi+DLAgFnigORz4S46hjdoIl1CA3C8GD
khgB+HcTRAkiSLN/dULjR9CFb1WZT/vUNM6WWNAKWz+L33sMYkcIKQMohwh1Bq8UhXT5FojKvrCh
3cUguqcxjx7MoqM8G4fveox/B0b7sUjPmYH4jxUbSFCa1QfgQQR4bXiJiLZa1XWLSI+4lm3fkTnN
kCts38YoEuc3auqMzwPzucj3dlZb/Yzz9FcZl0vWWbpNvRTIUzus3GF4N6c83rh0VYVyIpRY9YuZ
D88TXBpg8AEIzmbyV9KMf8LKpavLkRLXRHqviVC0N3quGXH3x3garVsaMEy0KFWQ+QxAvEMMIBre
G+cm5GQfbelknpCEWieUFb87C7LoIhc3WKXAA4Cbgk/SqjCOTqih8RCWYKX4Pw4Z9XfD0NxcKyev
1q4ABlqNSY6pg1MinXKYNEx0vdSj7GtDYscdSo2NFe2Sst+qFpVx0lJEoAlDnOMM+wav3EOzpKgu
hpW9UY+42Sj/gSZq4LLe0ri36lC5rkGk1QROubVIAelYJjP5CW0WPeJtFLRjIrVfGu1ABMVrP1jW
J6aCn4CDsLrmj1btPrHYEsdyyX8wG7Z/2JLcbTfjJY/oz3j4kD7Zea2vfvFK5Fz5VMUABMZxPkbI
cE9JO8BYL4NXc+okYkkBPhw3KPo4tbZ5/rdjU6WQ76FdZPDMV537qrRv4K6brwHnByzR1F/mgh9h
wxYSaWF4qOtl9WJvvI4o4G5GRV+gb+OoqF0E3dI9dflNsjR/tOepOIQMQvnFD9kHO7B05IuGx8Lu
rlAyDrXrESlq2k9wDV4sCbohUXhX4H+gq/EzFJ8oeFPG+yl1fsCT20NiJ/m2eeoMeNqZuKg879eB
D6DHd6KfHN3OziL9BtMS6jy2KbpDssZwajHKn+2hVleBFS4y8uHWVyR81gzhSYGltZb9ndQepnRQ
dLHwqwYobnQxKvMVlSrKzQj0m4MeBC6MJsojGUgW8CiRuwL3vRgi5n4BA0o4uAu886ydvHuwNCCz
yrYXXVW980eMlk5DkHYQIqTvcXgg/XgSwjGOjMTewPhjHmSNwPhl3xWY9WzIbkSQBOsqfi19Ud8N
iH87aWmGTdPvocL0Yzoe43OpXQTVaOkECsBNLyj1MOewLak/CTS/MlNaKDY5uK3UAPvB3swI5sdZ
m/F+amNiHbvE3TVtGD3ghdj2nlzSGyZc0UlJ3eB/T93uYPTUTB6AgMprzWvX0ZcygUOr2/6YOw/f
UyLhpMWvValn3BTVJ8KLMzpnqDCu8djhySDE3W1WU+xgK844a5umuURZna71Qjpg/NntbHsmh96m
eypHJJF9OkP/twpU2zUcP3eYITRUb9ZA5ZFooNZB+d7lzlvc2gZpBtYNGzMu7S7gpq4qsIQNj4F2
EhIepLsfa5PF0vSNgWQxZfqBZS/KY786+R5q1xhlvhFA2sCvQtZ40cWHOXNex4luCSm+PqiifXWW
4qe2tnjDTLZ6RL9ZgplU3UJlA8AR53Z+7Z06v7URcvRg3uBxYmnEKCAouRF8Mj1WwRRsZedlyKSl
WteNvhOP9tEPJjHoCLBvlUs5ooe8Odm5vVVmc5VOSshCMxvIYdU7UZ17O0xOKquxGECK2lT1dO1N
UmzkTC/tuDFKr+3M4nBvdHRpHiWjM4VvRZYKKsXhW5d6d+q+nwgl0nMJJGZP8Ne0ViapFLnpL/jp
d6whI0dV+yFE2d7mTpyTFGG6qgqf1woP3iAHsr3n4KQlwg4E5RZGZ5mc4QRmz73jfFPdzSObYyd8
Ci+mUw2yPScQzaFLHeLPQlgq/qRPuN40ytVMbUbNMMi1cN+3GOpQXiryT6CNSvvshcL4hl2wXg+J
uA8VkG3acOxz4CusfPY2wmB/6QujZJUFJcNn+4hTS5+wTz2VNlvUon/tR7y30yRPTquPaWv+DJiB
M3Hv0IVLtY/ZI6xLYxI7kt+hJzNDbP2tI+vPImZCAAItVNZHFxE8YVTFG0L3a8yUKHSqLyDB707L
NpXGYqY4DcKTMdLWJrOG4/relYBKrAEnSW2hnk9e3VaqBxJqH1BaFgepG8Bn8+uooCfGibEZR8N6
CEqBIQmLtBmM4x5NyQkRgst8iBFaI91wZbAAXCLxCLACVUhTyIWdRdfaZVJYJn72yhHwhMWYBY+r
TDL18ocOghS0he6k3JieSvWgrS2z3WPufYpkQlZ8kj3kfCOEIXxI4fBvE+abKEnibSStV1JBUOzD
1/mggFyNyyCHaA8T08NQbaOYEaBUzivbZoCCsJknr0Hoj3LXcqwemg3Kh6zA3mv6GhWMHL/ncFQa
rbc+gsaXJhQ/RHPtyzB9mdIOED3h8WOP/iuY2FqbytVrqFGUBbNMFvvqGkg95v3SQB4B75OdmzyJ
MbSP9gxufsynQ+Nn93KBtbmIBoymiAHAwT3B6rHmsesAFIppQ6e9GXIWXnMaMVxiWVUV8Lq8jrM5
RJGqiZVg0Qp4p0t4UmbmXEEYPvLYq+X4eFfNeRzz5uaV3UvZ36C1YaxvY/MC+uYlNhGB1YPX4qiP
UojHiAD84AXrUYnwJje3U1RzMHpiM3NEQX2cow0f909Dks2kkqhEGT244OgMRifg2xqadIrHjEkD
yqfU6I01Y3LFLr+ddr0zHeY6ZLGdAU/sqWx7hFaKfQbSpIBIlcLEV6NAzjxg2H1aVKK4QUuuHNYa
olQM2whZGuufDPOQ1Gf1egoG6miArPjybB8uAkPufCEgQogfkWfj13jyVU6XaTvXukx+kD9Kp9y/
ZxNhZUUJWv6ZcBQNGs7BvpwQAAd7asaAvixoP2or+ApwXcTC4zzB08ydUe/xVh3blqzdSTCbdYxW
XvO3ObZIPADAVYGcWFUC6S2Jau+TRWmghzlZDO3hpoo00UpDdE9GPMFaAOSQSfS79fOjDmoKHfmt
z8c7o0Z/a/Cpi2h25B6xb8vt0jigHJdGyGvrfVJpC/c0IKDYxFfcH4ulBasl11hBsX3wQu9H0rCm
zwznUjaDdTY9YoTbrnqVIfTuNNP+rnJOuir6hzBjmK+jimEdAyE5apyVc71H7LFH/nm142nCNpoQ
Tpnhh5sR5wodD7B3kCcjOuhmL7vGLSbOmnX841IzClX/7FA2bLoq9deDPVhIjgkTAtt6UM5IoldU
vNgU6JVntY/xOP/SibkO+tBBR+z+DEEgbeU0N3tqM3dHhCAZYtkOG51gCyPyG5inYmtLRcR9OEUb
P0fpPZrjuaxdtM+R+JQx22x01TZMCO/dgsg3NFlJdBuISwy08Ae7JxUGej+H5aVTtQQJh5OIajbf
kfPUE5XxVE3eEfxZAnSwOrnWMmc2d70H5xzDIMPHvFwjq2aLYPJLccKOcCYojCa4WWVGzUg6xytf
zyBVk2QD/OqX6ZHoEHjet2lggNzGJ9nVybFGpR+aY3YI8vGllfpRzVAQ5OwlW3cwcJfrN+WI/u4V
4SukcVoiXtcQtzsrQdLaKxGg5p9HtlnhccL8dBo6v8JC2K7lxAOqKlQ6nSL4oywxkNc1+oCxtQfa
joSqHVpym6TZWk1fatJbAS0BJjP2Q0indNlJFO9Zof0XS+exHLeSBdEvQgR8obbtfdO7DYLkk+Bt
oeC+fg4Us2HoTWgksQlzK2/myU9m+p9G1vbVNR2blT1SVU6r8pqDkLwPCoxJn2ZocuSoTiEhCKiM
Y3ZMSQzRbQBFC7KTacvuliaevXHtRAB+cn7dBYxvgak/G3WGPqPj/o3IAGb9kpANrafIvnH/k5xy
eLc7tu/m1uEGLix5pWEIRmgzX0jcvuqmgDTNvLNr6m5XUNeA+ki0dgk9ZjOPB4YaRFE10ilOOqjM
PsXMKTsg1xzlq9ZUKWTa9LWgbYGhedoZRv7WBjSKxktEUoTk+wQ1N7oOd2nvU+M5T+FmqCAaih+I
wWS5RMjWIkn45lNjHyUyvuipRvKjj4M9LtVNECJTl14338lOCCgxXQmDz7Mrys4TjULramSJMfvE
rGhCgTJWZvm+LL3oFvm8jczc7uDh6Qm/G8o8PWDOMfVy2oSol1Kzz1M5TrZtOxH7svm3dR5hR7/J
zgThMLmBZNykmG5Ohbs8CIIfGUkTEQ5zjp8W18GsHmKvKx78GATVkrofcjxdMYUiM0tmSUkdlSaY
cvzuy+D4sCtzm5lNDRj+SfsfRjpTemaG19rtmSl1BJtFVX+1jS2pRZ7bmxZNdBYP4GOKP2YDdqR6
Sg2GdWbvjwVSsS5sf0+rsrEbKMrh0jKe3XnE0xYPWK/Llp8Lq5zdnIASrUcXXrMF9MYJF2tawUre
kETgp3ZLFGOHrDGuyhbUAhrPyZhGD13pG0PQt5FU/SXy43g1DoikhRHC0yZ212qXvcOINJtY7bzN
Z+ObDjvyHd18oaOjKKwnZleAYm5Wnnwru0H8Ltee3MV2C2HOZUXQdM2uQIy4Nig6IyZUljQVArMV
n0Q6L7xwebfDEfaCyxQ5ePVXClWSJ7d8kx1vlqhB3bYRUzZVVC3PMg63ou3eIAWZWRaf/Q5BqZye
NKyzXWMjnXdhQpVMom91Ci0IawytoC3BpNrj7FfVKLsqMhi+bNZXRXzMtHnoEy+9GCN9nkbjbD0z
8TcG9ojEDwre0MVD5DO3yTJrgDip8sQUXaYK+hkFFPQWj8PNVNVZz+6ZPRAMXlcvHA2OP9hCORJY
/Xevo/nERhtbM98cZjSIdHEKVpm6BBHQtmLSyLihEDoA8DhQ603XjVNktFwCycfutfBm64TqTwAA
FdB8ZXCsiqhE6PFLjJAyATOXT2Y0wkhyy2PXxf3OPFmYPFa8N8VWlnBSCmEcpuKvyMGBMJcDGqEm
k6c/VgGLpWMUD3/Z5rp3d/CfgGznUPJphO3G4o+HDRbgpPnWJRwUYaT47oRqydkB2sYADDI8ZQn5
rrqNAOKl/bVA59sLIPx4ptR3bBt3Au8/wu0fc+hZV4oSQAKTp7WjO4Xwct24EzV7gR1tgHMeYNlE
s2V9NvIz6TnmAg+16WmjU7dwdxLPNXbzuuH3wH7yudSx3D1lhX3Kp/w/S7FoNt2HyrBf9JgGh9qy
V5hvPoyARFcDH3oaLxA0oI4FnHFZmoxrctXBpnGCnUnLwqrnsCtx868J/kOvDaoHyxyfIQfIHY0w
ROzMbNgwI8Gc8iW+qN5+7WpsilgoFnbhL8mn30DgFwV3K3H0+ReGcghOJSQpe1/k7sD5ACtdQmLB
8vrdgMdx7fnbXJfshxfVt/2YRih1LVwVbznTIGRtWgL1LJ/DN8yXiEHeTxd7L2WxyIM8F+o2IPqf
U+BXKookjcmLNi3e8hVpFTw/cXTtarxRyj0kU0yXAYLQhcKGl6VcybVqcp0t6T6XfsSp138aO4ge
PODSXCaLC6OmWGcgN+wqS+50m3VXXdjMLDYAHMYdv6nqQ1vFvFudLxEmr7kJgSszig+MwLzU0uzN
FAP429eBMtFN2WGtzIMjZgP+3N6UZzK0EMCAFmxszdN2BSbxy0Q722ty6Ovcn4z1ZDcfMgp4wyGR
8fSkvfXqJ/qetQH4ZRZB3Ebk4V0rfJoTItkOS3+YkjNr5opollgSXwthiEuV0bKoyr00Yfc4bu/s
lKKakUY8nH7zexjWFjNLqtZZE34zCTFCm5lzw3Rorqkf/5Yhm8yizT6H1sXWjHKVSiCYiPLcaozZ
gUcVgkvSBsmC0sl0adRyE3QwPZrXZvguou5BdtzebfnSJgxIRhKQ+gNEmZOApDu5PTWjfM8EEUI6
98jtZoHCVYILM5YJXHt3PBIhnelAys9U5PxxDXGxcYhv6zLcwZ4G+h4V86bP5UVOjnkUYe/t+H/w
nuT9CpkJll0cRmeh0oe0TspL18KntpKfhPUNp4fuIqXPyz/+JvsJM2PIP9ok7ymy6Q5OlqCXl+ZT
HyfVMw2l+3BMcbMg/3ZTjbebIiqoultzjkdwZfk+BizMGiZcNpuvbP7arZc8xGxonlj84Z1OixuL
jQvUR+h5I3m8GDEr8uHx9GRqKGpuHoexONsjRjtMgcjREP87O+jXrRXcGwN7ZtsCdg9AktFudfP9
8aI1j15V5g5wUQQWjkJkZaqXHjgNP/pE7xg/YQqEZ7/9iQgV3DswqwXWAzk0DZgolpVljjYf9miz
LePX6I5EXuFlTu6Q3LPkXnRYTiLovls78B5hnNOJi7FhjQmfnTly+TaaDz3vV6fMWV8PqtzXNgiE
hgnsnOB60XC7Hhw/fDDSLzFpcaGmDEzflDSH0cjyhybkOB4GziHmskSh9cZVWsvumjpAGzQopL6m
rysOa/MyaYvWubi9RNCw7ag/aNFozFufvuWHP6ZpUUXdPs5WwvcZCv8cSIslqw9nymJ7tFZsJ3Gw
zp/0QXmvS0kzRAE2o5Rsm9S8FVHwGqp+PuFPw40ifP1KE3mztoI0fIVnmi1vku4Nfq6xShPzgNpb
3hvHyPYafty8wOlj/vF6FNZ51Bwb7Nh4wKFlPFj2eCpdqzm7+PpsbFpPLVn7dTGEJjYiY4fQ6t9N
JedTZgrugsJLl9RjwS6Gnw+BBDiVXA8u8AxsTRAJ8FzH12LZCRse3Z9uxOti+a+pJ+k/LfMLLC1G
LDPYcluwOBqDu41N51xXZF+DZYfoPXkN3dhDQc+mqOzw1RuSj7oFmNsbouaHbXlUL2VP2AJoIyw4
/UvrgdLM4JSXwbeDMnowQnY9dRs6x9YnO1QomBPALgzg/immF8vnAzGrFDaj2zyjl33oVlA/YZga
TbDtj1M0wb/rvbMTtS6K36VpppUFOvPVIBs/WC4nJO19d0Tmo9Tr7hkRkyMVaaTEq/EBUz/MY668
UziYWFYaNRzHWb5OXtmcDAQROG2uu0eMdffTxJjFnPw21HhHYXjsa1d9V9OoDiLtP9mc4Cit16Sx
nAtbZBOGbH4grQCvfhYcUEHCbLWv6ZFRbcILhCB2ZU5vzCfg4LV9pAU9fHVav9tR5XixTBAt6NUg
oafwJcU+gKEm7QC8mLSZJ619UQOIE0v8NXtV3InpLdoI8WFG/bMm4nG2FbAJxyufHLq6HkfaK9ap
lT6R6WFaR4m+6DEvjm4fnKRkv0l9qfPh1fEfGnqKh7Z1/tg55WwcViKos2PnqbcmHjeetdjM0+Sq
ahPjv47pEco2rU/XtQMs4RQDPSGSy22IjH0JjG1mefVW5FhZqOspbi6B8tu/X2FIdenICClayyAo
D3VvPPGOAcQz83yYW/OpbqjuSqLYOKIxpwd/Dr+HCk6yKTMEf8tZjiLyPYd9zPzqImgkI1ntiuPM
PBX2Zmy8PcwdrBbKu8xdgUScgXWN/ImBEONpkLvvYdciUsQN/A8QhqwlPYIsfMKRgEU08voYs+4r
inGhiFRVbIgw0siIIhrO9RntpBmqTp4Lfy+MK4giLoWy8CHx5eOmTx2x0amiHRBXdDFOLFHa8K0M
sWOCzg6uS5vEtnQ0KJ4szI5W5H+m7NkOXfRTlHWxV2LYeF5EVlwcOi+EZU28yG6ieD/KCdaIow9u
BqJg0j1eH5DuBeSidYE0tI6MNfPAruPM96VRsJxFkM85Wz7aEGLwuLnOhrTDuwMZEhI8w7YZGztX
DumBCM98cluDosGWKu34HeM3buRx/uymNngwbU25FiVk9KTGJ5QqYM42lJKYdCJiZcN0GDjTvaV7
bRWrZlexVwvTNtk1sVXC2aFwaHJCzuM6Lq5tTaMI1xsl55U2Vy1L7vc29w9TYn3PFCFdVHJPQllQ
JtbTbuHm5nmgMbTvJ9Z6GIZ2MZPCg4mKC5XYp2rQ5UbDxipwJ+CuHVT/TJd4cSC7O16zbODIwMeC
1oTTJqpJGbQ1gL08xZkA4oBrI30Io+Kv8tiqckoypHmaDIkknP9Xh+a0h5JFj6gmtKBRx4OEGqCU
KwWd2ivOKYPeyrbUsdB6vHmUsnldku7Zv71IWaB+2ZN7bfzAvTIab/TUxRcKF7AfY14x4RlmBQkq
mluQinkZ7ygB3WLBj/Cy4DoEpSzbRhF01DnwTh0jZjp2c/JwVsIAq6qd4LpfTwz6bEQ49kSWEPTD
A+ppyWRMXoYhqnKfWLLz/YuOzW00/LL2Az5cDMut8zsk07AukSrRd2ZYNZ38SEyqoed60DfloyaG
vnP6p8yN9ax3wUAUgpjlSyFeUpoZz7phUuL1yHQWzmzNgF1GoXHACQHhn5VMbsFbSwvQeCmgHbRq
nm7MfMXOS+dLkakPGwXrjYP9XuPcaaYyPhoEA/Y055Q0qVJiQz4jwqpCg5hSiwmtUf/57GmyHaSC
FPgxTnQ+hVc/hSfcjkAJ+NfYawxy8uCnQ0ad4rSu5irAQkm6U+TyQY/BlXY6Ngl8/CxwbYdgtls8
6ukWC+5aF1/knM5/AO1sVd+dbOwuhz50m0PRq+OQsLROxWs+jNmpsmbYUOC1SwhAUclI5o+QQGtZ
QVLhRysdZ36IqxQKPN67SmqDWuDyRSYBMJWeBdKUO/THDwyeXsLYCBXiCeidu2lLiuen1tpbmoe2
obj/8P1tOLLzdq3DqzIpuvCG7G5zRjyMZfUxgEsPEzC4A+SwzZwxr7ZMQjR50FmSP3eF80GhETkf
6RwtUe8rD6UjNyfwhZHfvPoVEQWvmfKDhJZg9sAm6PI6S2McDxgh/vPhCWKKqNe8sTgXDbHeZokc
jiDqiIqK7J0Ex90m+4IMHvwhTESAGRWlnFtYfSXZwjz56oekuhHjK4k8L2GDBS7vgnuopv5Djc1L
gP7vi35pYWBSsmzaJfpmwsxOAAhzlIl0pE8t7eZwz5I1zO/q7IX2c9ZqXpTYUg8+L3tjoqFWRNO3
4ZoReP/0JWocPFANEeqcVQNu8PyWlvMDM9WfJA5/tW+lx7isaeNicwoufQkviv4ZERVZQcC1Uiae
6LCTMHZi+yxMSAC9z/QW0FLtO6Dorz0HHlx3eNN7wJ3YxNZyjriFLaJzvLjrdexR1t3H8g+kq+JM
Xd+zb6RilVYy3DseUQMrbYKNGuMXuxqmu02ojirW7LEIy0MzRoy2BZWNcJDOSmfloUiMFzAt7MN1
Uh1U51Jf6WfXvE26/SScdo1VkMRexoKOD34tggjpyuRUYeXpObI5CtaGWIk29S5TLMRtHgZxi/2O
VnMjb1dAtwWGn+YLqx0d5Gp4nPWUnzhk/eq9Rz5KNUhlE2VVJdj8bnYOHKQL+lSNY5kj8A8ct5rc
lw8zBtC4MeQt5Wf7UEPPo8KmvDgk4j3WrmRJWBKZ1kUZCFi+NO6U0CfUsrSPwdyDhyko2oM8a64S
12KPDaxA85rzbNiImQIxonriNBmj1gHf1nelczzjzvgdW/VzarbUG3If4H3p/6h5ab7ti3jvjxmF
9laXrEnBbo0hTk80NGQ0i4UM7xkiL3OfmbbjwZyEf+WAcYzFcmwe2vpD5nQvmD0zEkWx9UdctI+y
xwecJM17b6cPbQbhrwUDQIHB1iZmvsmxgnndck14zrdmxbFSbf7Ql9ZVumXzRODkN6Vf9iZVOGHg
YAcJaXLGG0SpAxDjSr+DbxZ3EtmX3K0WKw4uS56p4JJJYswB/TfzLO8eEgf9g3xmcS+erWB0LwbG
fnrkYHQ7dY+zV2evaP/QwCY8weL87/ZxzJQ235DfVLYqv0wtf3wZUu1XL//pA8u9NFiKMI5O+UrM
IcXZkzUcGNN3vrCDbRVZYJrn4B27OiIMNGKYjJSb+EtYKbRtYyOoscW6ZTtFvawSra1S3SctEsFq
CgOGUtoaVljDWLUzLe1xBbwIF2EmbsiYD9o6xpkoXtKq+q61qWBwJkzWOD7tWvubBS2LAZbixqZb
qDHBkD6bTlpf5Fw8OmF5yTLTPeh6GCheWnp/C9Ka2G4KjN6UT5RHIy8+Z45XnjO2m4++7zGQ+P09
i+nFyXxwwNEBGsAuyDKwhZgut55nWbsYHi4SBtxeilrxVHBlVoXd7xp83aw/GKew3LH9Hh9RNGSq
bsRhKEtKuAJnol+XnICJ0km0EDJYNOqRPtMkgFNIIVbBrsORNqbEOFQbE4wKmtfw6oOhZHYm9uN7
YHUpupxjEGSjjO5jkyU3Xo3DHjEbLVDx1Ex6ZoEYJGdIDCUov6rkP/AX9qMdImfb8r2rMfGKRPrE
NTjXATzdG9Fn76K72p4h2aAscP46R53t3RdZ2LhZw9K453kD37f8yd2527IWnGhOX0W9/pEUEOAr
wR4NdO/S68zemZXxZ07jZcnZs+rC2tD7bXdPId7lrMxXgRHbR6JZb5kH1F+Ri+yb2lxZvqQnx5Gb
TsFTc6qh2QeYwXoFDN1h2hkhd6ywBZ8mYrYIvrHa2bxQ7LyfzmWTPcVmf1F6CPZmPB8gJS9AuOnF
5cmKyrmZqcK8FDQD4daZH/qYt7NLcPOQ9zzmbZxeUo3FA2jX9BoE4Y3CKiyf3vAGAWS+p2VJXkXh
zq18OoHIgtD8AGhwM7D5v7dZ8m729XTuIpDeVBSh6jnDXlYtfWpt5u6SYLrnRoA/yef79KaJh3DY
VEddufbzZFNgRC5/N/eDhVenqB8QUD7rrIUuEA7pdjbVc07XTd6R3cdka2+MliCz4kSCVKueptqT
xwhjPmuRBKK3pFDPajNxwj8FWr4s0D4G6+SK8maMYAecKjinvZmdYxXf3HZhvdTM6bWwtgg59lRl
X8ZM81gdUcggeiTGsXW2UY4hgC3gvoDbhdUGUnCcx7uWBi5BxZOWwSpPNMamgsAY1z72fJcEX1W4
j/DZZJUSo64jiUi/MdE7No5G/sbqYGJi4m8fwKCtRK9fPc9zHnUbktC1k27DZ+UcyjGE8TnznVtG
3G+SuJxZSDq/wdLUC8gwHZJXx8RakGOlRdagyCmlWRJPLC5nprf17DnqjB5Ax9tQ34P0nKnmPvEC
gLdS/9UBc3EQsgH1i8/KL2wakzgtb7Im4jQwFgKIWf9HNAi9yjcmWi3+eFZ/Yqciz5VaAnQukYRq
R8A1uXEucvNl5w2V04DsfhfBKfLLcK/N7rNNxv+0rlJUwnaPuoLSlnbRo2ER8W+bF1ayHqMiaTir
3U+G6XBTBRUWMMwiTOmHMcxDyANR9UR8e9yMqSD+zgeCxcMDm6maK7ffNbDQRDjtAhfvxKNPb/iv
S1I+Knv9oT36CBIl5jWsXZ5AGCVPnkzqUw62Ejcwjy2nhsY3D/7aNkGA+TTTKY+yY625+3io1qvM
NcXGTpKj6ZAN72f/L6nc4XuMWbOmOX4Ku6kcMMGgSCaoegS4fXHUmwSMI9QY+TPaOEalM71DMbLu
Th29W9xUzKJ2uI2BOlL7Ct4TO/EPksxjItKJO1piGM9ZI4y6uec8wmiMjE621MWulQaIPHOu95gr
OIW22bfVZCNNHW576El1bkaW9ILGQDTEgl3opgz7+ga9Hv3JU3z/pv6eDaEPNjc5eUD7LHktYqQO
5JZuCo8LAnUD86apmeQKk9m2i68+JXs7jUq7nxeXjbV8EUELqJzkdK5zLrVEckwLoIdwAtGsnbPK
fFHWr6NbQpSEdQbXMh6SQgGJRK5MMYkcAu0GR7yqn15BCWTc4SBxOHStq8FePgDIAjPPPl7i9glG
cNoNJx88PUXCV5hbtLksMU96HGYwAtYmThhck96u7hSe3osAaktrODdyUQfLGEK4EPV/Pjg4Kbqj
nr9jL91Bq7AfRAwhgv6sbF0auIa5EMdVkW69hkstIh+57ooWjnvG4iEvKh5CWaz3Mko/58eiD6sd
7dFTSemQNkH/Te6s9xZSOSVsvA50494bNmvAO2jZ5azo0ahyxtKNPymFqk44ijahMt3qGD2ajK2/
t4W2Vo1HvBrqwE4FtX+u6WapTR5Y1VKcgluQ45gqASw6T53XmIfCk1/wXHogAw5UvSrGyBt63tld
mS2ZqMLyCcCExY0AF1VPBhXL+LV2NVBv/iLVrMyyIPrQvhtxPB1dERwjJDkcVhw7bUE8YXYEl4ax
eBPFZ9uwXo+GYx6KNQcqB6XepeTIbFqy1Pz8fGhAFtC61AZeIb0SOt7839whQ4fS+2u2iz/mw4TD
8aXGlwSmP8FNdSRaEeCzFNiypt45gpJ1NolHRm9yNSv9GV+DYx0gBaTrzKdikjKAaNNXBJPAH/tk
ee1iA7f15usA+lifYiHk79yNFmsC1on1uyWorFI8Kly7MO6Ib/nJtS06FsnIvQbjeOQ5KjZpNF26
wL3xjqm4itvu4CkfqPKSBM9e0mBuwbgCp08wiLvJdIsSl/hllnZrMHO4Ya3mgqGpP8mmxivjfwso
5RfPEM1u9oje0Epx7TBHcgbmnc+CFAF/MuiczVrO7rSirMBzYltJXP9QGhrHC9sxR/UPVcqpuhnG
pwLHJzSshDGWQHHWDBEmSHgYExM/Q7QFVSoGXO+m6i3KrScu2OQBhVZvJWzATd6FJP9dUAEUm4jT
vy/Ysf7Mkxsi3y4EwugMZeMaE7TFUISPfzKcrSuqaCOoaBMpmRLX4SUwlRZsDAXRcF6+4CySGzHh
k4YH2slOHItw7O5o57BD6CZZk1J0jyYz68JrwQeRzZ9why95h/PVsivnYDvB0eyj8ZxiQAwdDD5a
0bw52CnmfVsdAUB5r92E58ej0WaXCd8H2hYk+3Yacoxe7Z2tA+zvkn1gWMDsYDsCa9xjXE4E7uu+
9a/k1z98V3msOEC+Umd8xiRon2bhZBszVNj0ov6ET4TPPYzcYzcp50mBAOAlZcuPhSww6OSSJxMh
Hku95s2pVQF0NZdtUE9X4KRt6p6D4lVERH95oePTU/LEVmV+VLTt9Rm2nqphPRH0lseLJho+x7xi
z4HPvfYxwKjp0XDy4YABddbYq63ReMwDtqLCSr9GTYVrbibZgarWaLTm57yawdjxni9qDXBg0Gy1
w+ED27e+h6zJeeWDEMWfl1LjFNZ1/F9SBuxLE/QSJ53Do/Aqdatno2VVLGErhHQzSBFdyqwWBz+r
pi0nOTyaGGEWnEp3znXyFHRCP9VBSK8uJhJMKUQrymQYD20n/3IaNraWyf1H3u4B9hbU29FDQlh6
Ytz4P9MXBqP8SBAmUWx33Uo+1kVpnJq4w6hqy/Sn2OeFGx2sEVKTM/FI1qMvtk3PQN1H/qNVB381
vBRufw5xkdOEJ39g91c3pJtGGriAIlRH22iWDnRV7bM+h5TXoNLWpNYwgfY/bVbvgyRoD05r6Qf6
1MxbP3f0/ZbpNazUYdCA2Y00ppCOVdy2Tpeq8CI91lxcaQtmvg48nquhDu+15fO7CpSegO2eLt3/
bJVOF9P27rqU+pwYDqHRGY4UrNmUV/2l72mvmMrs/ZfE0kPDqvxoe82GitPwyEz5OfmUjWCgdq9d
8tJiW+FI65sEMBEcWul9uwJyYZJntET51JMRcB929CdC2RI/LIVpnfHV59ThLI04SwWkBjoSo1dX
815rBh4vg6/o4MKrwRjdbYsYcHo90n7LR0msV4tPrKYs8if48SLNH6cEsCzKv/dsKOvgWMZ+FJ56
rQUMLvsZ6xdzjgM6xMXVioHzHHeN/+YHx6JA0c9b8Vd2tIY48+e/AX2qHuvMSs9txY4161gTV1la
X6d2yM6eoPdv+M3isruFOZ+gR3Ts2Efmbz97+W36dFMqth2X+ryIIAM9LBgWg/hvytaSYOEfJfz5
rJe9Ur/kmVF0N6FfvlfQwneZ+QcRQ5I5ovfaZoMkImy3xoB2mbbmsOHeKlk0wBE3rE9Ou9EugD0W
O131jEsU56Znvsggr5///U8cu/KZyG1v4HxSVPXKIqFMPBe445eEo2F8zJxXd6bACIT/eeeGszy6
Ej+ZqMYNXAdx9e24QWhrLoUFsD0KwVLIOHVpcnw3QkOfSaX3Zwb4FVoywQ76OUBJxIgPORT/iQVs
X8VQhBRltWUmrmP2PEd1c/FnNqFVygebqC5c0/NbriUl9Chltv53Lrya9PqlPtwZDoef4aTPjjCL
17KjM1ERE7SZLA+FlsYxkAYJQ+lA0C4jqB0dH20QKHubU6REnTJDDVJMu6Vx8GdoArL1UDRtZQ9Q
eZ1vqtlexTQ7YHXx48yqfq/d6VcS8bzoopO3xC6vgzfdwtrjWoqWPuBp4kncsWqYLFgbcTqgYnXP
veuqbQZRjco6m7I8TDw5CGcE7IhS0dpWPjDtYxBYIdvaT7K59jUWkbuxZmK3fWd+WGpydrbkuFHr
1MXfOhWXmtmiaw5u2V6qZlYntgHqlNRcHoNL3/yUJ+2xpdXJKAfGsDQ8AgNTBKTAbhaUq25MK/tW
FrUqkxGsh9h01gGM4V3Tdy8BVYs3XlPrsef1Nubg9qAZAawxcxYrA6EbgdWr59KBuXOY25peFNDQ
BG6S3zgM+8fqEV4YhQ/JaEKjIisAYZaondtvWOqjCADilMZfYikY7yOKJUN9CFzp7iGJ6JMV9Aiw
eNgwleHr8QERdAvlzmgEHeFWc9csV/FGHNw5eo7arj4Kt8GSF5ho9pTarRyCrqd/X2qdcS8NPpF/
Bdwu5NjWAWjmJ4yFSKA4tPVL5PSgPjw0yOUdgGl2oX0jURDaO1hB+WLS9bXUApBK0WKHhYjnsFn8
SUquPY64EYCDHZp3yvI1Gx4dQg1Xb/Ao21k+oojMQuB9egS7IcPBysyRpVINXnNOmp8klgtZu8Cy
vZSFOrFgp2dNJ3OUryrxxktACXzScZSY5zt/MhWJY8fUqv/+G5DC0OUUxI8lo1aEM5RxMzm5OquE
UOChlOHGs/NvO6/OuUIgosg2IgzhH52KQ33gztyu6Uc/au/y70vWsX9F93+vo/mth93HEEWVrWBP
qmyCOYGXFQe0P/ZFRvwSTJoIXRmNF0w7qJn5A2u5G4+f+KS0Ea7GuDCA57a7rOfUQFLvk8JoIg67
sQP9WWcd7HRNqyO5UdITtrrWok934AGY1qcGvN4w3HOn/QrhK26SEbWhpjkNQ3fv46FYvsgyNf//
q6owV7Izu41NnnkLOOYPIRUKvVnHoOC7xn5oifk2tjrbs3fk9XHUuAr43Mb8Xnj2GUImBkBObzvb
s749uyvJVDTqhL9Sr2tX1ju3RwBECOk2rUfBtg0OUFfeZiBivoJB1pwcgCWrGFQ+aAEoj6ZFuD5y
cMrFNCGGMdtobwHkVZyn/v3DMSETavY8YnW9PIZWsytL522QNr6DplAnK+JRrJwo2ZiIUBAXVUN9
9fg8tOFeWd1aVlV7qlMKrLw0/mrtaT9xseFZeHco1zz9e1VwEqqxYYriGNjGrtElZPjSIlcfYzrB
usd6A/bLLkosFvM1ShPBKUeg9NMS+jsb5aYc2vEUuZKhjPrfeUjqQ6o1ao2sSNXZbBhVVIhjXuYS
hBjdp1BavS+F6IUtZIDKz3S0la6RbAfzo4Q3dSvqQh8NcBMHZKT6UpTjEU2d6lvtXjBaEwwfOeI4
3sRikKnlwOHOgg+yrQLZnn1pmg9I2/ZKsYP+oTZtM7YYwZK4+ULS3OjcY0Fo4j83wZ9fSBI2S8RB
v4WEu7B3cwfa4YldHCUURca5uK7BkkDA27vKna8NPplsYMNqGm7z2Xt3c3CeeZ/4r37r5vuCpdhx
cGr7aQgW/dSBdlKpYbrWAVHiovG/NZC6VUsiQXfeuAdGxC7VeAHx75I1N4odrOD0rbb7dzlM6hrR
SrCG5ZTywx1pOfJHfjUPJpIFeGI5P9EMEb4HAaiOwR63E8rt3hjDg03NLk/3SaymOZzPCebNbS4d
GzqoV8HKBFKQFCNKWTL/pt74dxhz41k1JAkL39wWXdzirTCH5yKjGCn1Fn/+5J6b3vbfQ7cjkSID
sdgWxB07J+EIumLzTPyK+uSySP6JdBysW9rubmhKwdmaMKQp1SQfVXaWWXrI74mhQGdFVNAviwlv
NRR00+LliY8hZZqCU5ju8t/WARTk54m9nWOKz8auu4ITGI4qHl9HgV07jnlnVSFRUnOO9sKzzEsr
uozDXPxrUm34DkKp2oDwDu6y6fNDyssMK4t+HMCGX3SaPXKW+kvsdQl/UURMV5U7Fv1tNIJda9Qh
RrhO7xuAnoc0kpuo7+Wvj9VjRY6MLPqI70GDsF61U2C/12jCqwa0Npwds9l1arxBQwD6mjZXeFAv
RIH1saOc+tClKkLqEdPRN8U7HYtL96apXgsOx9Y8uH/tuHq02i76hmxH32LChrqtnRxDvV0+egth
q6FKcfU/ns5sOU6l67ZPRARdknBbRfWNesnyDeEty/SQtAk8/Rno/+LcVFjyjm01Bayca84xBcfn
ayHPHArkUWLsOAcoLpepj4rj6EewvlT11wOKsRdG6jz2Ro+nRnbiBUtuv9VGkn+kEuuHG0jn91I2
74wt7t7G33XuckWGk1lsM0N8qepafdeJ/OSgFX9GkDq2qiczN7e075DE5QL0V/JVrK4GYLerExFt
1pUpXuem5m9Lj/M3s5ScPgaXOi2yKdwSkR/MFeaWYq01+zs7xOri0UZ46Cg6aO0BLkaRfkYLKRx+
rgF889XfwNWcUfD24GZiN3p1/S24rGf3JU2t5D/fbWA50NdGeCBmrpItJ3zweEOWOA85ZwMYZLt4
1zGJv3R9L0OR29aj2flPBDXY2jhe+wYULtmwyaf/K2MlAwsO/bmRtJtjLKZ7YWeUbXOHS4A/s4wf
m0SB5MN+yEaqB/GxFJtODSdWxzS2Nf419llPdxZRoHaeficPQSmBKUVchy6eny+6owZ7erVH4XyR
AbkbSBNfafPmNDGSfuN+2upNtZA+ZO+IG/5u9QD6iITbDNCK/UJBfoi6aG211cVAMfzIVtpz4Piv
HC3tfcaFuW0H8z8xd+KDIDzAIyg3nDn5sCM7u8GT0lzt1HA/ULVQWwLjLXdhc7mFrdZ5BRQofocP
nXggKUiORQuMdO8nPuZb07G0aTSjQUW95R1JAXcgquNmqQ2IDqu1lVrRxayYYOM+bt+mfvyISs8G
n3vmy2NFW2njBVbu/JTEMw5XAux9RNGyNfBzntmePPPMAFU/FG//9xIfYxa4r3KlsI0K3107qCcx
NHgmAQnbo2vsTMRQnw72h2/HkMlbZKIXjthKz2hI2VuNNyLM+9k4NOuHJIFyyMZsBTRcn8NEdgSm
gqBdyzCbMPj5ZzA6nW0sR9uAPftjEpUI+4nJsyPHF93JDBDHPD34Of0d60dt13rPZJq3Px8pmeFi
aYz87BED55gxbBem6XPSlfEt6JDuGk+XH1SzToeE+YiTfVR+SDcnce1V3fnnb53aeQYMUG/srmjP
9FaWrLJJmWZwWN2uKaCMzSxRYoyTLBcBRMV56Pf9q5fCpu/76NFzZXCx2/qmerZbg8FyrB8BD5YU
fW5sEtsXMkzObjIArbSY7rcuvssdcReULqROsMIrdkeFBSWns5GZh7pyeSpTi4cY6jwpr+0ORexd
NSRC7vncEY1sORiLOkaNnZyKBRcS5t3dgNZLO3D6b7J8Mg+T75ApsM9BWo13a32y8BVsPL5LXNtZ
RJ7Of6Ep2H0Z5p10aWKYLQIOhRmjkIvgnwv1YmuINNq14JWIfDB6yPhgVuyHwE/QjO3M/TqOHxyK
aq5tTv1tlFs7WHH+nlnLPsulQK3SbxxYFrZWOVURzeqgW4Y7JSYGto2xe65OtGaxn43gJ8NrgJbP
ffLYieyPrNP00NTADlPXPFqe+dc2MuDQCxEdvVRvVj3TzDNJjRzeQVGJ8RxgqxuRgAC6JNFGa50f
qsQzb7JtsFaRJCpd/EOwcsYTChdg5bRNw8wl8NJOZgJBhi80F1a0yytOqFgZtF9UxzzFcInUtnVb
j0WnwBYJK3HA8EWRk1U/IA++8p15h8Fd9gCCxNPPy6JWKyky87kzPQJUDklkelShEX6NzGKkasUS
BnTD4YSat72hERpbK9knhrry7M1QWDjjOvxS8CXvWmWpx7nJng3M62RY2Ea1a6JpNM1qx+VfXJCl
NXdHz8aY46iQZp6OzmI2PphsuN51ChFxyeSROmn2ZercFqMASTK+tH60lm2aJk+4ydg1nfOH5svp
Uup5unSipcpv0Kd2/g/IwnyN4C1H67G564PmaPGcpkcnm2D7xki5ut3ksAduDmzWU+mxY9RXlkYc
edvxHchNt6txwOqm/Dd6sTrObvKBXQAixmxzZid70hCiw/PC0/qRnQ5cSmxrzNDrJ0UBFtZaErbE
Kv0YipQC7dyB4fH/X7LFOFjp4O4Tmf5Ns1Rj/OAxfuFWfgXj7ePWcLMSQ7ioQ5mQuWloiDiYKZ0c
G2whr6b2x7OqwUUAVE+P7Sz6RxkH2XGx5pnsdD48llUEYSYZEVwl0UH0uotsdfPQm5Fkv5XKNZWM
iWpEITT9P9LXlFlJumddx3wCzMWSs+/ASHk3O8q8y89HTavZ9Mjlc56Kd4Mqoo0R0WmL7aq5ZwFA
N6GaT+Wy6UA0JZvCcfs6uC3MAJIxMosprEPNDsuu+lAeThpFDoRWM+PeudFLXIA9VpU97lTaGI9C
lcFjx8kil+jmjb3XugteUGY9ikKJp5Q6+z1gbb4pV7sPKpgeSvIlh3xtMiBbpi8LtmgKMPx95Yrv
tq6/Mk3iV4tFn0ax+OSOGwYhDCKb3mzmi1ZSYQk047BME+dVm7O+Gl2WEU+Q/hHkHrmUtbk5M/Cv
LWtozn6gvYusAky5Td/7dxd98a3KAPC2uWOzYfCsXRZPUC+6+lU6tdjPY5Bf3Hr8pM2CMsP1OFiU
VAsOJqquTnKy3P700Bv1xpqIMQun/tJLK5/tlNZfA2B7nMBwzkl2W9Pq7aPxm7zAjE2Rcaorhntj
EEZIG2BIFGhhQOsA18Zus5esyot84TZaZHc/ql5HDukbugOrGxDHABqc/BvM5t3hOzq5gnNc3WTX
nxdug//7E+o35DqMyYTQ+VxlRAEzXEzjsZqfvMT4tAnTbuKor3adNU9P8VS3V06I3/xi37nP0s3h
y+GhwDrYZeYefsdF8egLUQn0716U4OqSZ1HM6t4XerwUeVmH7D3733BnXjrZvyhM/FebCRo1qcRX
WMJZGH0dP9QSF0LlrJgyHdmnPojfTJSWB2dqrrXL6aUe6cv1eF+W7Da2Uzr4OJTI1pF6UP2yrz6D
2c2vpv7PtTjidqX3imLinU1SkxCoyQz0BBpJ49wHHxo4xRNCX4EhpzfYHsktaP3+lC/G0Y29V5rh
4bpxq33KJ3DFFjuR7WyAzvb6URxhJ+UoZ97n1Ce48gya5TDdfwwtfdEBxScYgQpN2IJfU55hZuOk
DRzCdvPbz0s9tMmuiZdim7Eu+N/nUGJbZD5KQn+EVI6GM10gkBsNLvciW86Rp/8WTqrekSVwbtbV
347uWWF5Jw7lWP9S1Oi5j96kjHzg2D1Gj27iLdY4D0HhOo+T24ZxB3nAjzHjUqrD3XZ9kU1Byb2l
9K4g3o5vHuRPXlB1iS3/bA2OE0r86uYSpLeflw5mP7KUuLdZtzy1FWskAUKSpDW92njdlhjYhjQh
G/JE+jW2KP1oJO7d6GT+NgAf+/n8+odSoCMNbL5vy8gGfFB5iDwfnQJrHjcTCACALfqFfbtz+sGM
1ayA90bjd2ET/NJCktsiBHtMlQZUmaxASQcEfZ8/DqyNdljZu00jANP5RisoF42iazM+ZYZD6Isu
w1US+RaJOAbFOgbiYm2DLtgDXfZ3keVmlNzWgs63hvIOt735q7k7KAjVQ2j5jFU6btKU937re4fR
a9A94RbQzfC7iAfSnOuLTztyo3iKUN8O29jp+0PmpuA1pe28mIm66TyvL2P+yU/S2oDE5CZjyY88
l0cB6px3h/dY+zGCXmZgEsDw2zlzdSg7/BgBGy8mEZbmQ8niKOK4u9IfWN76/1hUEcpMNKnzPn0j
6FnyKJ8R6XDfJ04BIdArcdQTtnNKMM7mEokLhQzeZZx5hNRc1digrX1vyC8/k+5V9bgWuzqCmBf5
x2yicN2cHOMcwIzIa4wo+BGbZ3d9UQ45UffV9AdWIiNXaYbwdVDM8A9zYxDvyRp8YxHxN7Kewaaj
aW63RimtMUp36RChf1dgx+q2G4j8DAMTbGgb6Hq4B/sLupneEZ6G6jG7ICRFCWqlTy6AIzZiKNGR
10KFEc/WFag79BVjeitoyAJjQph4NGoiL3ZU3OkBQq1C49vGsf0C5e4dfZBhtSxz7rDFL+b/7BUc
8VfnmF++oKYlXs2TRsaXVhryKYIUfun6nOOGN31kc4/yI1vxkhA3yWvOqDY5uj03YAfbHf3LbAmy
yDn2bIM9IqB5TLeNRiL2bHxZsUAqr+SbFdHBDFN9PMx4wi9WSXOfG0cHX1MAUTDT/IxdwMhyfopz
ueee8JniFbgkCY75sexuMmX3H5ST3nEmDjZ6XI2ZLhtjmiXXIOOav4N7gnx3QYf3d5pfIqNDHUAM
bvXZsbai8KghWaFdSe/UVy8SOep5wd0g7T8LGzRYJ0nZZT0d36I1sVV17RmvKStaX+AOVHQ2lT7L
8cdW8zfKWM1jQ0PLCUU9HOdbSl0KB1BRZP0aA49Vd8wjyLOBxvSpHy6A9WjhUE9ky7pDPI0C2wK6
BSEO45yvL5Uu/vfS9dTJSjSMnZ0Qmavh0e4cSMxU0QCqEyWHizRw330nLY+dWsu4spg+zTa+EWrR
t4xWkdxFAF3ZbE5v66s9W7/yQJmhQ16OzaPYidoLjiJ2xblrny2VNGd+PTM+r+gyFSZk8L4vn9OZ
TL0nL1LaxSWvypudzj7xsELvkMFb7FxBDfgZoXrIgNXF1fDbwhl7XkhR3lKwzTWLQ7I6Gm7h8A5h
XoWBGzXJDlwYxhXWHFBGzDcSa7uijILHsaZLtI84/jW2eEubaTnGtiX3BoSWbS+TnCdBxv3Yds4U
93Z33Xhg6mFUysaN97FqSamW3YVSyIqkqP6Wrjld42ycMAsw70tZPVuiJM7ls5eRnhQ4GIND4490
dE7Ne8Ovn+B19xhUy5GEhn+y8iIJ/cx+FQU6SulZxOoDrHOwh3ivkUX+v5ekeejWIwB7TJZrv2wr
++4tTtY4I/xNb2OMkdZzbBMZn4IVRFgowviYO1m83NiIYuFzU9jw6YCtn3v/BslE2mK8Cn/0rz9/
ylmle2zEp5I2UkFQ1copBMyN4Ckd8dsOgMJDjlk+Yt9c70jMr6QwbgP4FHkMeHhSFD8gO+DM7fr7
spgvCGzTnk1fdILK9gen/LMTsHDyTO/bYd+4HWWPUyWh6Svi7fhhqulUQVE0A294blWZPXSca6LQ
SbTxGgWR8az4oed28G2aKfoiYwRBfohOizO/4VxS558XZ3QV0T3i+/A6qX5vNlFqYtjEPKRjHBld
afQHOkJTQhxoJK0XbEoHqi43v8eFjvlQrKt9sOd2mDmwxXPNVZekOedl7b9l8lc6e9F6f3F4h1J7
5Mjy3K3F4TbofvxJyYn70gHd78VNsUotsrdhewefXID5E07+j8AYzrLPGFtn+D49hokjZLmeFtlb
F4GEIttpkerBCbcA4VwG3jqK9TMUUQdE8dzYZ2yy/yk9kyZI1XwCfEoxS0FxiaPxN6MqLUS6F/1k
12+1Pz7KqW/OyiqOXrLq5YNRvHQl1U4EbHcWYAhuX7TYuWVHxU/S99eWRCbNsTJjSOPNRPipl5jC
YnLlaHqXsSW6llrjQGs2lciglWMPC0iiHji6pDjliJ72ZDpkx/GkBWA0OU8c9bk5gwjwxGo5KeZp
7WC3kP+DbNdN7aPniJAy3WWnZ/+a9JgeYdo8IbMf+k1KiukaNVzBSVP025js23nyin+Jo94Wy6Q7
CEYaVmxb7CYx/gEBMey80if04FqXznBfxQQ3AfNftUf7VJt114aDhP+TqyG2YOWugr548IYVmkrX
lVlLb9PjdoI6U97idqRKLMHzmxkGTJEoeRVWABEtBbIo1kQe9VLTTdfwkjsqZFk3D+rSULxiswWm
nG2U99r4kyI+XGjrIP3LgLnRVVtfolnH71LzKJ5TnFi2y4Yh8cHWaJNtYJwfPKnaS57WuBcolYlC
BWybCb7zQsg8W8+qPjOO2fuoxpAiMpMhd8LlqSKUOx5c17jFCTYgO/O+Wh7Bb31XKqpBUcdoyim2
ZHz2G3eQ4pLWbha2ymepMIFSidNffvutpo5nn7bKDQo3B7UWuozNPMhSp7gpJ8ah7mBR55HaYeYv
QxbfXdhy69514JDE1GYX05Fb10WnsUt4LIw4j2SfZ/oGlidBhfDBa8tnftn1vkqgvZXru69YbCgE
uXqoeDge2duRs8MeuOlk8a8YyDOM2oDTm7Q0Pk2SkGHVXmIcgBvXKbp7xaLygR9AxKq8JHEKqUWZ
mNF1C46nHXG09NBnkmJ8l7HEghEFRPyaXgPtKWeUjDSlDGSo7xT4TGeRCsR1k3AZZoq9xXavcX1w
yiXoV5c9bSxYD1JSSaZ+1t418Gawt9yxXXzNtPbkPvh7SdON4V9GHIYhUc8iHFf8WL9KFu15Ufye
bVs/awhNI++9zeACKzeX/LdVUMXkG19E+doz3Uf1pYpTYMiapnn/E4IfkRm4UdCteVK6Rm/8Sqfu
L//nJ2bZ+IVE9rdY4vG9leNH7ZkHgggYfq0S0WkUYj9O7WulEODSgFj91LZsnemrCGVbhpbBWrri
/MIt3T1rfjiXZKqy0EYh45AXHKln3JeNerIXmdw7fmdZcNIjcXOMSwPYxtK44b97nCOMCoLdxbDR
E2MI7pj2SBTH3VZLSdcHDeohNK5bGk3YjhZsZdr1QcSZ3XBoaes54mADx04VZ4/tfqr89Jzn/X++
nrBmRVkc9noMo7BexvFMSu4XdkPjAIsEuDdhT7Aaen6JWRbuLHgEG12P836alDqDbYLcP9WPeiQW
WXMe37Et32Pang5TkT4GA7ijgKjMZMOzpXvDvQSmInE5V9ieoFdff16oMAudXNlXcGfEGd+qrjee
MWcTcK7GFbQ6nFSJcshRcgVNAdld+jeev+MxEnhuhf+HAU2dobZnjyWBHIIlGCTVzejBVOAep3x0
5P0lc4hkswn3xvaia7mAoM3oK/dcBfTSbm1c6V57s9nTkkcwKMYUHfaAf3NkVWGJG4NzSPM702o6
wtjrbtVCnUoGr/kAp90HpHyySxJ9UOdl5OoXd5wQS8AH5K4vDjwvSNi2eNTByxxka9LZSvFPnbOI
Vh1HGNGmN+RV81Qvv+B9NnercP6N7YtHj8Fv5fKbjxLIqKBjGaXTyLqMGdzLPjAZuUugNouR2yc3
tsM0fdSMC0jg2G8G2zgW2piI5C1scqbsiOpVUgIXLMS7/B2FrRPsb7bqAABSAnbzcAeA79s6wXTV
WXs1rfsylnFOyZ7MrGLv2GlKegKe8bA7MNIUHroUQU95yw1QjAOTxk6VkflozvRzGAmcIzPGHJXE
gaSCFqBmEfBtNvaIWTIaT1mCl4NEhLe11IF7C3tTrxzCnNX4/5ltR28CebgUZKy9kmWQD4/VNlY9
gzoEu8gPs4nrJejMs4qTECvs+PjjTlRYRFJHXxjzIQKOFvvkthKXIZ04O5UcPpeFtnVPm/YlKcEd
FKiu9YLxwjeG8lb4bnlTNLSGC/WKGzsyXoyKYiGYFHtK3sonfO2YP/Ay+CUBeGjnMUBAxoqJdp9t
63rJS8uR9VAbcAFqj+MOXmz/wITQJPdiwgDG1kLuzc7rbtagz33muQeJ5njox+TedAJGX+waV2C/
28buT/bsx2couX+jKsavFGc3V7Jxr0YuBh4EDK56PrIjc6hTG9zQMZCQCmTnsaF+hvcrNki2g16c
eBdkr7s/uu+eU0s08/lAJ+HLFKNoJXm1zXpFr1saPwYEQRHmSDMKSp8WqN8vrlweJ7MHPTUn0bUj
R9j67RIuKsb26BFdta3hxRF0TLTmWlxDQjP0zMjZeSfqU72bwCs6VG11roLiPop2wiv6EpUB2eW4
6o9lMO5cpwbJPTv/RT5lkTrxfzc1LsGkCw4yzYCoz94tED1WMovqijZ+zrL+unhx/0BZF33S1Nhk
xXEwsRwoQnLNPOP16chiJEQbWaLhftSmf4zaEt/mIpglXw2C0/uYHdaGAlKuAksw8rsjijNqLi0Y
CO+5T6CF8qL0NvC/qltEYbry8vDnlpaQy+W7lEc1e/JckJzfFAkW3CmDPttSE77piukAf4YxKEt+
5VBOwCiZN6t1koeML3nC1ruNCxtfAvZZ7KrxL9sYn9YUm2PAgi7f0slB6FTOmZ7JIUyGbNq6pgNg
z6Qlyer4SmSJp9PFIhwV1+CzG0R9jCLPR5qPTqJdl4rK+otDaW8twPJsg2E+bT1iTGzb0sw7E228
o8ybJ9PwfUS2jmVQEJB7M+wvFYnuLCeHtQW/WpRJBzmO8ajxDtRDn7hH75l6bj5FmXkzL3dTejYp
7uA/NY2XKa7UH6P2EY2Ne+Cn2DDi6oF0o7mlShXOd0vREBMRyGi/OltmM4Qc7bPt0nihrHRfbfyq
l+ef275dWe42taYXy2t+1wyWt0o4nEjasd59GYNqLuZLoPtuN7k+9EwIdFcrNa6Bivsnub5omWAM
Q6XDiXRKCfrIoGCZQ8ptE1WEPWAOkBLjnscpZeZ9U3wFTt7eUh/w4eKXp0hwctfWR5USpaCnsNt1
Rhxf2cRuqom5pWtpZ4lYmUiyhTCgxmVtJIvxHzkB2g1B00ObDQvYQOuhpMnrzNf4INU83zW2nntT
5vluThFDTAd+EOrK1db+b9b33L2d8TZDzwJbnpwak4aaEo52aGmChjja6q0eA5A61XzlEXtK+hw4
3qgGOrWd6SI0KZGsZMtQORF9sBZN7K517vsF+hnebiL6F1aTf3ud9GeXnBXBoPJzaCk1rTL7t4c7
MoGYpWaeoLXLCY3hlOY3QSoY7t6RmtcRl1q2S+3yqY6b5FgU4heBjugg6HOwqxKbhFmgFVAG8at2
AdANHG1qxBYHY1tAbe9khT2jKKYLe4N7s7y3AQVSi7RvNqNOhAgZVJrsMIUqJqxqvnSxHBorerdb
PKcIdseum6g4sTA+xQwN1UC3HtZDvpWR99MFsEKAmig+ltp2rzJSHOL66LOo/XQniTZvc45RrDul
c6aEw90lcnzpjIQzCUow1wsJglySGlgqkwh7p29AJNx13XL2Ut2feuhHNys2072sgv99rz/fsExr
dZti3gYzbGZwowQU1q/g5yWWPfS80m1fVUP8NLEptSAtzhLL55EjhnpPU8n0YNRrl9bQcKf2q/k+
S1AC0wxf/efDYX3nGCIaeGyvJtz1w3kiuozVfkv7E+irkSr72liy/dx77PMNDyy7Hct6Z2Oi0l0s
roZDIFBNxdFgCDwsdfHe5ZBUgDjixSnNW5r+7ZPcgOzYMP0P+r2JVBkOFsS9esYOwLv+1dL+UWoy
YUsKfEFTL72taHGf1jsg3WJPpcmeRLDrpXRvuQ6kXlM3w74wLdO2KqrlLnOZbVmcjQdzJshbmBB8
u6pGF7bAaZe12qpK36Iob/YtGzQKpFRxc5yY2Kggexcs9pV9PVuZWXdkH6B2VDVKv5EBfvesW1kw
cRWBT4icQUFbfvssAe9hrYOKRlJyb3Iuy43IvKkWaQD43SXg3Hgpo6M3GMmO6jFm6oTW37SF6ss7
YTspohOGOTc8wDCb1RGytPaWZ345bx4wtKM2aK5zC948Vj6GFZ9jGLAPdk8jdCb7g2M5r5Whfg3Y
5fFgVWFbcq/OYAHAuQbE7HtMeb7RXGzZ08BAolvQTwMbSVZ7n5XARvjZVyoo4zPKyr+5Ame2NE1M
YhV7k74+Uwr2H36Zx2koq7CPcHw3AEIGOokfM6Y5hi0aTsq4feyD2GF7V+cvWP+742wWf3VnPOEt
tvZlxsMTDnyJx06fJX7u50nRnpxKeVOqvtNYsx/bvkFHtuY9drGjcPrvNPb7NyhSPEznKQtHibYG
6zg4lm6HlOq37y7htW1Z+5RjpVSJ92uvRIKPKsQ/zsgpJg7dUz5eYosOxL7hvsz6chuvyr03lGjU
MgAypRlgXPspcTmMxPSCnDXPTbYuQNQVeldSQ8FwCUUfYucF1US8CKs2D0JX1FnyTwIYcrq9L+d1
T2VbR7d1/+na1QdriZ7nqYR5l3vVa4tlgsBQg+Pmnttl9lSlWbIhoRYcfp5EI6cl2gMVlWjpt/Ln
5+mUAKu5koAKxxbzt5uXPcVnL76m3BEv4yjYDNa/i0zvCwdHA4ujU0Dx1UEQ/8hGuVwNNq1+59+z
4Y+3BOeAJUCYlvUvkcOjKtu3ysUDkZURNRdDcgX+d/cZ+DcpYPoY5J+9Xm/liiX0q+4ALP0bJFW1
T+biQga/CWeiOeGAylh4L8nE6iAtabWNQngHHz63oLClE2Cz+Pc61c7WbaY/s4z/mwA1kl/CU9zb
zT+mryfa0Dk9ay+FNbas9GoXh/dcYHAwL00wZCdTsURRTBQ9sa9znLynlBHceFNsrBqPfta4XL0m
D4WxE7/G0pgoT5mYWAxJxa3VnSGz7Gsqyc+qsU7EKSHwpHG6U7nCfkiRnUhZtiQu0gMJMxAKSWrs
Rpo8R2Rh7ix0Bc4+hMp64aIg536yJ1qmvVU16eUnucsNjwMeaZS0Ur6XhYzjDOD4X3U0P+YJjWsc
vd+ttIMumqS4KdmabTtqyghTAL82RnvYuj3G1og7bFyZT6bO7xEtE37OOpQ8Qr73cFeuD2pzTXv3
MA4c9PysJH8pChsvZmAAT+fwWAHCTITatxGgIK6EFo1hXCXMRyuj54EZZN7OlNptAuAt1qoEGMt0
qerxbzvhRS+LDBq937aPyF0vlVYLDy0NA8nEcwUO6nfrc8l3LEKxJ/Nu5lbv6+B1HGz/VuFiwCnM
nr+mQMWyg+oacE9MFPBQu86ZHFqaXSfE3s7BeyQdDDKUEhzt2Hd2lcN8YVsbo8M8NgvIkY05XM0M
DxPXzWny7M9R0UbtlyBEwXPUh2iENy8ITDrYqnHY3S2x1ikKIEkLKVJys0F3YPmSHv12YD/sshNs
irBZxLEpbDKmwFiuVveNkYKpUTy1Mem71qUlJyNwEyj6ZExr+ssAllOF1LO4r4vDBP8DT4vNhY+x
LoeXDqi9fab3XJP5tTEFHeRAvQKbipCh+e9okpxgOnQ2DkS5yWH0j2DzorD8dgq2HB0WTmidfo0b
2uNnWgK41Eh/VQxIQrQ8wvrAQo3FYqWOCe3c6xtebTBiEH3rXejdhUEMitqwQ4xbdq7Tg3QlTSg9
PBaaonZamcFpmfzg8mEZJt3Gc/DokE+FOba8G0bpnOCdPNeOQeUAME2vQd7TDq5mLb4AnVu7JGO8
n9loNQYxTYckE8cYzIpO6oN84ElSS9QNRXrKzAhNGJJMcFrEf/0FY+Hc64+0pYsYV1+8EzOdx2S4
93jv8cu47wyq9bZePfiBoGJsLL7diUiDvAQT+aqOfPE+aufflovi45sl0HQ3IGiXf4zcOSDMkGEB
PbIlpChIHnOat30yv4F6Rk2OQ2qo6RFYglcsSPjPiXPphSp3u1z9p8al7MnR5tmIe0Qeh5EKerwN
LCgs9lXmBAtzRAsUz3iq1yJYikONmY0aeVT2nMyanqo94iUlwg4xA4bF8ghw9A9f/RcL6PqO34Ge
a8eBebd2m6PXLTgvSOXhYo9pvpqJb60Xkdp5use3xL5zmhi1rI6NU4upENy/eqWYYwgtK3d3llHi
O1o0zoh45coVS3kW9huNpsDJjM78tHAsZBgTNolqiLKdoRWD0+yXm1d7zybms4fFa+JToNx/cIu4
rp2q3RVacEb26Camc+zJ4Z8FW8UDKDGfafBp3hXesqr7YplKDCN5bijA2HTD7O18O3odLCKNeEqM
dRmwxeUzPaLLkY7LQMPhaT7lKz6rXF8q3Z1mu8iONsYgFppRiDnhn+2dEs3OXzSsC9Mew7IietWT
JZeasAhLlUohz0TIBBwS2CYaEuyYHQ/Hwcn+teaMD4BsfsnuPeyPI902lDd7OB1pBugGjqpVXP5W
Rn6E2ZESFNCvEx6DbaQ4SrXz8AWD5ltiOcSbOT6ybD51MK22zeJTbFS2+2EOymtXlB9JQbinKmey
ghXa8VzZ39ZckfS0/zZikoT1hr1eKV2lbJJzCnqyRqo/BwO3T/BsKc8Llwm2aJsDT8n0WsGKLTR8
XiWjW1En78yNPK28wL5WdfpPGyRNVOI+rQOoRWfLwUmBu3BGy8n92xu3j8S+zbnBN9N4iFfbWzai
OfKf4qsYkhqDtzjQrPRazPm+H/0LXdv9ie4WfvRETp1kvZ5g1gWqy2+Ol1DyVAoiNZCQyK71GMA8
ttObusM9JANINrqI95MYOuY4G8yU0T36Q3sK2ty6UWHAphReWqU5ixulnfEpuIGdav+Wy/RtNxNI
EstB4VBlfvTwNM+t52zrQKnQnfFW6iV6FcN3gRy1AfhFOUUyHbymW866g/E/8I8z6U4NEp6oT3kv
biJZyWNEC8Kk/nKhsl77ZB/D0vYRCx+xoO/8xLRZwXE1DEEunxz2wbegJFDrvUFqdY+uSXkhCfEF
ugI6RNSxcDPo9kb8xKSZExieAxT5DGEnXNbDnSHs164V687fOzIVqpAwMdbuoXyPkpF1pjQ+usmo
ju6XGXTxsWsbGY7kgFg8ibeg/leYzhU3PMxMMv1bzSrAqto9wiaGZkiXMGsi9lGefhnH6bMTXJYR
cvsOxFJxmvsu1HVHi7J65jSudlQMsFIdaAUt5lN/t1X0T3XPnZez00i4Ckzp9sc6mA4V3rx97ulP
W0SvpbGc6Kpbq1gHYrX0Ce2qPHn36cgjD9RWFJfL5jpG864M4C7a2OkSB5NHnbB3D7qGyrh6Sc69
9Zr2XMZjpI1Ttxrd3Li/cbKH11Rb/4+j81hyG9mC6BchomAKZksS9GR7pw1C3ZLgXaFgv34OZqMX
M0/SdLNJVN28mScxQFn8vWBHaAqwPmlePfOabUulqSom4ueCiqQDrIQcgleHTyDFyAIUcg+y02xT
lD6Z/qlMW1ClXjz9v4ZaL+qK78NojHfebvnZcn4nAkc0o92LMybIzr5bPfMQ3OZCx4yiHJMG3hVc
iEaoR/b5aflAgZazzZLO3ioF1N2x7F3hFPYeh2ICEMzfuJ0vj5mVxCzOYMTPxOYxoSKqo/eEucLt
ZFaEgEu0KcKoGRVqoEBuBRs7SZZuGtt/vh8ExyIjoMsrxuafqmoUOPNPRu48jqbPupimXdYPf0wf
rZHF/sEa80fag14rFsBbAYdi48mJq6hpPi4N1ANkdEKVaxCxLUc/7Gga3fBTnsgU4ogVZvpvPZX2
FvnjXScZZIUkGIMxEhsJzawhl2cLNH7/09M0H+fa5ZPUgavoLecA6unUu/LSMYkdRN5uZW+x7YgK
hZTBu7zhyN3kBU6fdVaCVrq+zgnHEZQJhHyX8oj+UiUzV+yitM8a50ihyFnIngdTIGF3eED5IM7S
E4VyS5APXeQjdWE8qeV//EKDhzYZzrpz9tySu2PQ0lMZR5BYOt+7KoTvE0rPyepgjrYSuYIIX3mv
7ObgaSPja7DNK6atXUE6fNUkCIkZ3TEtedTZYHTACLRnPZuvuX0KRE0UyAwO6WS5T5qb3dFKIIWw
+PYqByu7AVCH9wwvpUyvffrVZ0ANO++GiXnEHSGm7Ypmld2+VUFCI2wO4xhB5qoD692uwEkH+Nyn
VFXXcvoQ0MAfOmpyTtjpPx30j1ORBdv0SiQwopconnci4UAzW27rDq7nhavhkXMFZWOwHq3I3FhU
WcDtFpvOSUjZckMjzlQda9OIL63jyDA1mFQYVsUxM9AqyyXZtivkrq70L6vAtHgd5vowgBlEygqQ
ri3kj9ozqruoVXV39zPrzYTS7Acogf2mhWsA0JaWjohHHK4gUIVdz52qjsURkMO00dC7gEJJfyOs
xrjoqb4PCXQvyL53eLm/khrGVk33waRTmwo91uJiohHaM2gNdagXHRIu+Oi83ZFszcRRjVEumhSk
KY+m7v/Rfzm1riUoqJNe4wmrvRubGe3vA91JfYnXyC257ftuIw+l/4oJhNfHALq+wK4vavM8I7uG
MZUi4+Bi6EvysKzZDjUQW0Qz5lcYehuWR845lsoB85fQb+50F2/NWMP+D92s1djB/Q9DTfthx5FA
Ba27tvCCJ2i7nsOX1RzW3iG0so5Pi0kuv6niZ0O2CgdlerWReDRXkYd6eQ5Sf9qBU6XlltHSrEu5
CdSiHsUUj0fKDVgaUtnQDzQB1XXHhxU7lvIxi45rWJn1SXWkZMbDO2pEe0t4+sHsSgzLKb1tyUz9
aNvHJaJdX2x7+xfgAbpEu5J1mfZfUJPR8YHt89X4fsg38pcYkYOpY51y1z6ATHLvni2g3OyBtlGn
4FdPQc8HWR58rHZTJUDoFb0+RXXCUE+gzJc9vF+HNZZXv1iFL89o7xJ470RTEVJa7DgILt16a8SG
hLyr1ME0qKbuYt5T7dCvC4ycbrWa6/YwL8ZTRB3jxvsVzYJ1aSZhyJIMMxx4Ce6rV+Mn7VwEFe7M
xhLkr5ihL8KjZt0Omm+zY6HYA6p/cHZDhdeae/5P5qoTBgaY3GY/7foBVJKy6xumoHpr9n9lxhzd
Q0PZxAWFQbl7jFbEZJsRBygJgJPiELn76ufptO/NPwybZ9JM/rGcsx1uTn1Ka7j0cbR3q6T+zGz3
1A1YkzWyIxqpTzaCgrysYC5vRfSyrKNgEY+Y3Sm4P2TCQKQJcDT5yDV4efPgy4qY6dt5p2G2UG6d
HG0plmcu5GSyLbdjaTC+C/vFNOHt1IbxQZ2wuoEr3bYeq4K5IHhgEJZKVzdgycK4NWKWwnFSfcFd
11vudH5kLSd8dTD2mBW53+dfHCj+pZgK9+zyrK4cfB1LQ/4a68Ku4+HypZconHOPnWuCAaDNnOJM
hvhSFyrGHsSlv2dNWOtmFe4dvJbe4B3ijv4EIdzzAn1rms3m3GeSLpJ1mdGyFpzaDkdjBNV1MCae
aIuDw1oQF0OmDzvi3SCXYF7Qy4UMik13V63aEUfHpm/UK1C55TYSD4gWzLZ44F/snMbMhW3FnIx/
G5F9OLZjn/QwfySpdckbJ7oX9mtQePTK5wKbTpd1RJqDkw1+lcmsLq6Nqsna8fZHfbGCcMmLWzCa
8yME6V9+7Xs0X/3OAZDz41v0M7b0qxUHUTj6jJEqIC8p5YD7ZtUci0adSyBGrCXA2iUNbKBN8q8i
pnlNJ0hvwv6XGZwZTc68Y3H9O4+LB03dLwn/uK6+tCQsQ5v/e98PuXfAxcI82EIVgqDEZ0RcM2d8
cO1oIAkfiKvEWLnDz8lB0Q5hQc4LmtHHFDT5fswl4nSgAAB4OZlEEeCnAONeNRwRPQv7zaxKII8Y
KaGF73SbgFcranvn1myfldDVNl0hI6qpST+7dKy3FXsYP9HMKvGzB5iHK9+6B+d4pcmHro646cIW
pmBYi+pTsMs5phZZWy8gjIOdzNiNw5JeokIjqfmW+dol7V2r+YywPr7VHWXic13uRYHrKp+X6Zk3
ztWQ9iEJEJFMzxyu0zwwrxy89l0FTf1dxzQtRNQ5LMi+hzgY3FtnQ2Qa7OkhpkbuTOgXdkCy6XzR
P5d+AtlocpxNzeQe++ikGPhIUHs0q6buuy+TbbM2S2LdfcARzc8z8sqwdmkFGbvpVgleM8+9VIEZ
vLUtKGR8R8DlkX6Asjygu9HsJeNjjyd1V1Xu3nA+l57sD0UvW1ASdCrluGlEbRRU2+t0RcX+NlLn
qvtWnSYwgaegt08A7CBKUGK0ZXVoyUzillTxqRHI1pFU/rGvvKeMCmK+hb49sR10nTT+0ubBMOzy
U0RmcGa+/Ru4zmMLy+61dnToRq2F0VzkezMrD5j8YI9KSW3naLX8+2IEGhmICwk1VBpf+ddW65fa
tsbN1NBFUdTee8UEFPrB+LsZF6yjuEIm2iJPTfttjQNS8FgWF8ShcKjs7oSYYV/G3P8LZB7/ZjA9
NzXgk8L4cEwarFxfnaPWi3Z5x4oW2jfZdpccJevvYz7jXuvAL9DH7vNwmDCQcTlLCOhFS7ik746v
vadk9StzQ8oIeRDZL0Fi9qrwAdJ3d9jGf6a+tzfGMv62A7YxY+emLN+r4xBXbyk5e/pbWfcmQ2jn
GOICJ1fPEdSEZ9ExYUr7Phe9zSe5z95w8XJwSczrQEnwNQZ3klXbBQTATS3Fg2fQsoDS9fz/L4bq
/uQdoxflLhicuE3T6s5ivuk/c8rs95mPgK8LciGRmVZ3jIfljuwqpEung2SFZw6bZH0ekmoP1RKm
I5CDBwtJ9U7FEnjwhJa6QLKzUYtAV8tM7FyNhhobUI6l/1ma7VTu0UUTkGUcm+6Tq3QX2jwUsE7x
FseQt3ATC9ShK1wwADWmcNTV76li68TSwt3a1Ff5dXpny86Wjtt8KMo8wqjhRDcLIOaiC2MPk+IQ
mKuJBmJOOEdrW+nkUHg7YFf3i7hbqTLlOW8HKpujtWcvnuK95dR/mzauANPrtQurs89pN690Jkap
NqSMwjrXET8hCo6hMbCOFihecadxKtR9v8cZSATFJ8OWRHnzBNPrEFTWFzOmhprlzqfg0UiWF+4Y
CGNxCdiXMhHe+Fx0GknZEI12TZoae9t2v4L+1qQAZ6eJr72oTGZ4t17nd69nPUarSiSbXVzyTp54
fc+B+VEX6XRw1PChgTeNpKw40nkwtxL13HT0xRipkVosyUQLKRhxhWthsr7/6xHeFVc1J7D3HAjd
UzJI5sUMljR6w474g/vC4QMFwmyO6Wrn7hiHUHvxUmKPcsOyXUWDxRw2dNNnIXZjuS9i9aervLtD
k/QjHNItMFOtEvksetU+jLix6iX6KUg7H6TfO5t2mqyDC+2Ue9sIm8+ySBw3ZMtAFWeuvA2BJz/s
JRUH20i9cNYIEh4B4wNObbC6FjgMhoJtTpEJJr3mC9+r+Zj40SvWaOfIIAu6ca7mD079R3Yq54ho
JBMn+HCjBNsBcmdyKQLwf7nt8tRG3iFRE2ws22Pypr7lIU1K6ntaGYd9bFO/27LXie38aXR54fja
z4khYX2LmfVDemqCVkBWV/kT1h04GWOXHpoxwPLVQLJ31z+IlxAd49iO0WU2xQU+UoBBwrq4anBO
vjEQWe48Nm2j99QYpdjWmNOgkbXLPZWw+bnPpWEnQ5f/PXVF91EsBBqHjtLAcil+Vl7k2Wxa44F8
NNA1s3DAdWosB0TEttK1rT3cVLba5p1bWPzgVWa9L6mKYvPMgnolaw8+wWRl8xwKPOe331IPZ63+
V5UsjJ92MD466y/0I6BbWM+0VhW0ZiifovosVmdggA+NtSAkFEnMwDKzbQBNtO8gXx6n2N/rNZuw
WL04JY7AgZR19qZ1Goo0yLM4uBFwvvl8UAL6P0EYtNxEWM7ONZqwO4wQdKOjitdmSWHRn2E32VEM
iMct55rq/RfT4+Cq9aFlpDt5htedK6PFNJbiIMFfOl/+/8WiD37DbUSSQcFblmA5WTPavEKTt/1f
Es4Vm1MLc2zoeHYAu44hNrazahcVYL+Lj4LbMkwrm/ufyVKCn+O0CxK320TFMGw8QJesKfMPWuvB
zRR/lkCRAGKEeow5VWFGrZ28TAxE0PZWYnVP1EnjzNPQGjVvQ8ZK6zVTjGBAMsGk0SEVlSgP7ok0
yAGxpX3SbdnfOVp2lCCJq+GX5nUJUI6KvDpAWGF2fBBJq7AlkdwhSHoIsmngBxuVLwFBS+quKaEx
bZMEXFPvbQ/eXdot9b02TVrLVFBcSYFeZoSNu1e+0Ec3frArZ0ppB/iBWX7X8ZgcZqq/qCchcOY3
QuNGitXWbkDxqfmSmFx+Mght4/QC7Sf6Q5XuEUv4CuGBTGKCfiQ+xH1TTDyqqiU95e53GXfORWXx
vrZNpuHWxlM7ISYV/7Jiru4Zo+EFrs+hIuF6nbviD5gVXIgmbyC+aOpbywwnihNsM6VeBkDT2VaR
qhLgYrnokzqUC3kieiBISHG6bg2fZ09LBxBhIA1UYf3Fn2nTcMDqIdLlMrcf1FR8G8Gvws7pOF6a
4jnxm/sydy9+NOWv0gQyITweSlOAt8yAoa9wAR5Gu31a3MK8S4ge6O5QNZcyO/v0/fE2iyCLB3Dj
XZ3v6qx7IDT3F72WreJMvn9NU5gWxfS+WuNccX6ts6U5DeJZz3j2l8TegWLFjTVM3wx89pUmUrZh
a2tGbtfjYZYLlkRPXXhQ2Weju0+EpWiqzt5qo1lOy/pPjjl+mWXNky4z/lTkQ46spWwbQxO4y1+d
P1IK7JffceG7rKd7/xiM/ZuLq+6pYHHLjPUTpd1ZwqLZGUhyB3umOc10TnVqc5WtgfX1UdeGLcaM
HDQMFHuoo+XYc1GHwzNzHG9twzBJw4C+cFM/XCjWYjtvWRccLp8eGwQ1m/j5Qb7sem0qsCvTq9nH
HVZJtrZdgB7bJ+x1aKaN95V5NiNaApIROru0wYa5LSuJ1Ed8pLvGOlaeRH6inQSwzxGHqrfFYnxh
eRFvG+WbIZa4SzYHxYNT8jL2iEhLQZoMImHK9oZMdlymp7IqQ1kgvpWJcA+diPutIAvA38eDKCM2
NvtrrTlYQSTZt0lArzc0PlSsq2EK0Mhm8/4aT20M9LUGQN2X/4Cr4P6iqgU7RbOlogPYv5G414E8
nKVwgf8fpglyxbWggHBAGh/lM57I+JMZv3s12y0gGOegWmFRWEOWzCEeCFOHncVvowUeNde9+4o/
DmYe7GzTsBLabPdeotmpKsLa44RrvA2+nYEJj4DdDYIac7PPqjP6ZAx+yCTCPOPuOUkigAPLR2Mb
bzV/lgYI89+S0t88BvRG5gO1N7pcheh03vWW91Qif97zEUxz9WhASDvgGiUhlUwux/daPDSzG2oQ
2KbkNRvcBp2EQgw/rcECkNOsJZDJ3OrMgxMs/4SI0lPPGhabn4urktBGOX+1Lk8KbcOfMlNMd2Ig
/EVonSXlSmvV/e9ApDjQk4Z1TTKyfunl3cvmd/IY/oPjlRnOtHotBskOrrDPbaVufUalSYI+77X0
LFvxD/whxnI0wi3rwaviE+PQ+cSRYEC86SQX6mDYp3rVqS1FOTi25nVvSSzV2vciGLfNms25zUyy
7L8ssUE+w+fUXSYWr7sx6m+ix6Hrl923BWCyy9ZvqWcsdcg98DE4NQ4+zInL76hhXWtKpWtX+xfH
lR+Z6qMTMzTYSGbO0Z7ii1uyMpC8PQ4G4sJSe1S3mWQYGpu4valIfzp8ZvejdD9w1trXarLMXY7f
oJH2NUrq4hF7FlkcV5L6HPVmqUyGIGqXIhPvfZcwL4IwMLZp7L452p6ONKp1zUjcAjNa7Vg/c4us
akPsjvzevFAf9Do03E3ya18PGathSe6vo8TLotzPQYcjEpSES6O6fVhnLnnMirAhGMsIhrXQBbJB
13Kth4ONBYcdL3GM9ZpAZI7/zBozwlzIonuo4bg7tJJTAw7Kw2R1M66rAQi2020iHtzkDiyFop5Z
vyzFi1xKgxtG+0KHLJ2zAUN0rH7sqH8u/Ke5adFGcxb5uEm4JDk7q5gFQkCg9z7V38e5zVUoqNDg
YfaI26Q6dHX70ueGc/dmYR44KvYN+YyduTZ5ZC3XYm70yKrs760OnHU5JlvfI9vnD/S49StWzBJg
Tu5tD+0Girre4BXF5ji73ZMtUYLt7m4lKnuoqFTwX2bO/suMDIY9YSgPuWcGYSsw41fQrA6YGSf4
gaPcVSUsQFMAiYqow2JZuhacUwC0gE9guzqnq2uCNsgVwdKxh1rm8ZF9In6daOELRyKMnY0eZ/ci
LWKASFTqnRSorpG7A4oBwpLePLCsGaiNlh22EIa3Mwb93Q+qPrhoQ03sErzVS7eVBHvTZNkIumNb
rX7zX5SQR/wftWiKf8zmIrLuHyvVaVeonrHFwbNsrvab6sMu6+TeJ+kJOOgrrzfGirgNK76nU+aN
e1yHB2MYxOuKF+8Q+kNpcg6oWmfHvEivsxjfEoti+jriOpj0TPAUWs2/qrR/WmKrDz2gQRTesA53
SI8eiu+gpNvcclhv6ARnKKCu+9CYrMgRIbo/eqqCoxG0zrajAT3IfwE5/eg967PHMjvxeNrNM8qy
jDD+0tRAhjKcTYlhvYt3cNJoTqaWqukoSGgUuGGnCHaJpnOhd9cFHE+bXeRjhjKsL6ZsZjrWFbYg
9+o7FlTG2pHXymb9kHXGGyVSz6ndp5uY3dZpiGiHWyzjjJ6KxosoteUVA+6xTPc8pYJEYTyrUVFX
1oLy2YxIB/RTRT/xMRYZ9rru4OhpeHCxAe/osKn2DmCqC+6gsDdwX0CbCe2YsPCwCnkxub2WlfDc
qcPUsJpJ+gb3CtDPl8Ksq60nc6wdw1DsmTzEXs4q2wJlOtrTCEcim1q8GCCdOJxO/WxBQsG4xCbj
XxZxK601bXSlTFeuB8eKXZNg4F3y0DbQdeaIxFo1APNqMOYnuT2/igAJnZVnAID+5iI0vgOT4a3n
0BsHLvYwWNTvxuybDoXLUx5R8431Fk11vqNPLdCFZ+yGLXeDmiJRirg2KeCHO9YRnEEKaRvlYnxJ
pHGJCAaeKnd6sIghEwjmVNZ2yZ44cMl9FMl5URKCQfK90AWQlyhuEown66HhuY9RTSSCDP6Vt2lI
sQo0C2kkpfnmimK8S2gUT9Yob2NVoZaOA6iQob00Uf9nNmAzcPVxNw7uolgjSDtNgLt6HKcTTtlm
51H5FG/5tDq3wpU/KXa9vEPXZw6LT2mUn4mFtSdy10QSpUPwef7rJIibEw9t4g+U91C0FdPjIujC
Ehz8k25YvLF22HuN+HG5Dj+Z5Nch69P3bSTa3BnSKU+56Oe9istmX5RTcGK+lWtAhUul78/HOk65
Z2j9JhPgIrzvhBsMnwkxtzORerImUXfQrV88Ecchm+D4v5kSvvwEq4cgun41SoJ+tuhePLFC3Ryb
fF8BxBOeRNeI/ITDTJ1kzFa4AQK2wXj3wA6MtJpPOggWGcxd3kiGnbDSKAVzpSdPrmk2z7Sp41wx
kYiinJy8OS+kfRDZw7b2nxdn/nZd+TUs+DyUHPEJV/o8jYWEiU3Ne5k6oYvrtSa2tLEH9S+S5cfI
pvk4meWDJ1LWBa2Fvq/SDzj2BlSBMHvupmoM5xqKreQNlkGyQUSw0p2VfHcjz4VWcMCJmblI1D7r
s5HfoDU4seRjTg3cM1r/xWC2WXQssFpQZ+845QxKIH8Mcn2ULtfjwE7545pkAm+6BBP/VuNEY1Zv
pjByMdIjO4B83ECpKaBX6GMeqC/WyztidHg9gvyzao2treZuM1mzeC9Gvj7eNIc8Oggfx+zExuwr
qaKbI5Krm/TBDk4sFx0nc28wMatDPnf/xHKVhTne8N3fk7SxD82QcjQQnleLW/5gQiIK07kUAbao
9JGWOUSy1N8kk0YRlMRjqZlj2wik+0oIcuu2vvs0DgamVpd8iwYyfRhdg8CnKoihBlwrsWBDDkpr
wSqE50DlsQFRSIBcW7oVvc3h6/vGCxeTm+uBIxiFyePdUAXrgpjAzuQC+YnyYSsiwi0Aij6mqOXo
aSDLGMvPknw59rC3faHuGf/9rR2Yn5QBREUqnn0j+TGwOC3UdW4Y0bs9BI6PpmiSV11XvyWUgsqe
0RSUtSdxhAcZwOm+c+zqydcVJolRPEj+oi1lRwA9fO9dv6YTvhwGaMxPiXoqSiv9G43MHpVkRZL2
P2pVCJFVnqVhv42WujttzoZPMjmkadEzh8fXpIaz9f8vlLMH26inE7KF9lMm9T5aIuq9JhUDga/k
UbDPwM8ujnVGozb7RYxtPKiSwkBIbXXPPKbuXlrpl7Kx+WZnhzxkLPdN91KW1XxQE0DGiB3ooa9L
FG6J+rBD9+S5qBGuKmozwE28Q9WEUgMXB+FwxQeAjcU4/+X34L273P5YkiZUlueGM0WkwJTGrH2F
rYOcnjjffsTytxndl0pXv9PYwkRgtK8pax2wNj0LIK+1j970jhB/6/3oSCCIlfqz6x9iaxTHNupe
U3a3G6/LP28tIYWnLnB/8QHYT6n/C+Pnx1yVPSJjc4567yN2eYgZ9dq35OZ/+cvLvWsba7NBYu9n
RkDorh+xkkRtFIslrho7vfrc2m1KPcmGPOU5RVyt/L1wGJnspvHZjmEciqMFbsD6C6lGVtb2d1K7
c1h4zTsjrbsbR8pj2A9seQQNdyxC5YaivHvjEMl1THM7wvvaOcnzFJjA4BYTXxjJY7SIaBeDD0mn
ATON/huZILCWzEf9A4ASFsz5rO/h6C89kj1yft9EJ9fzQ2371iFP0hcX4I/vwvHwqJ1FVU42NkG6
GYYhh3bBGjohZht3Sdh5ZRNClxkIPs7o5klyN11uO87wSvvNGtTs7DCVPC20+2PRgJBMrBUcB2/m
YKDrVzqCBeY6Zx1L7K1DTIwsflkG2vO8q99WPmNZDX9+SA+IK38V3aV7tC5qnFh5U5x37CYgFlri
sxcwcekg8riJgfcX8lNCE69HuvUYsfBx9fXHOJhv9H0kYmBzHuMtiMCO1vxLTuazryHa8m3if+6h
2IzGYy6jbOchgW1QFlJiHiAqfUYhGv3yzzzCXjv23nmOh7Minx+UXbovFyg/ccl727F7vceE9q8c
C47GCUtJNtwozeWtxIZmM1q0p7ZodGFSzR67eaw3GcKpoySiiSKs25tYyxqg5HGDhbTI1YPbDfhb
qI3d5QwnYTcvq+aPhFm4E4EcOnUXC0jEVFcvo+mUu4zJdIcYde44d/hNtUvVUPVrnOkREJwwfRWD
o5T/BuhlR+1jRY3JG4C//mgrhpFU9M4WlwKxIRcvw67NHYy2z0Vispf3qffpkuFpNMf+4JBa2GbC
/KQFw7rmdJ61Sk5bjVd3Q6tNZA/sM9ntAnJhCG+9H9q3GUZW7BFkKIZJa172naChYg4oIbFl8RT0
3i9vMJYt/d6vTcqg0k/eYVrs8lDmJYo12BsqX5kZotlenWBm6CDd7to1pe4tyRPqBpM17YCKgFe5
lj73zAEjox+8RonZNHpNivK1UjZugVYzSzT273Ihq5jKOuwD7wGm2oHN0Mn8hlBWwQRw8j0KarKb
5AHnUkzFRL32D7TXIhYfTE0g1v31tJr4OFoRVB8boUGHsZQU1+vfdbLcXWneh9jzdnRoAhwKmL/I
IWz76DMzzVseLzWY20+H1FnIruIZsu1LJy1I7s68AyFOfWsD0Y/LqNPn+mSAzpj96T4NEvlsPgYG
wj1XiXHjsZZlSD0OU37whfFeVf50AAT0YSr1IYd0g6Cwd0oKq5TX3CyLKzmveBwKi9cW0QFetztS
MT94j8qmw8ubTVzEuH+CrPrU5Xiu5KuRV3bYYsLk97ZfkGYpil77Su9thWGJ3pfdNJZnt4izDYUw
aBv7JHd+8BIlUj4V0QphQtq3mnwTwGmSkHWK6qogVEiXsnTRi/aUdCgpXNlv+GphA23yaMRBgqc9
pU4gVIJbmy6JQHAPXYK19Gj8tLX5ywEefyL1CTpqusQxH590nv4UBYOY3+X3Ipm3+duqKq2shB1t
m18zcroxpYDDItCuLEDeGfPf+2gj5+9A9PbBm7MHi6XuRpoz1a6jbeA/2RWPVYZZt2w41saa64L/
Y+aiuhRjwI7QT8I1d7+RTj/tzQo/oBl394ilcMMTZwvUkA1Ejp1Sx8tDOR6dPgj2qvGsIyQ9sW8j
3L859X8seuf0HGSd9QgtivhsMArCAz5ff/xLYYc8YCZdnSxl8NBH8laCSToWtAAdiZtfW0HVRRnj
75rT5uovvMhzB90RvWFFJ1OEikaxZ3FQkqBrQ/BPPCYSgw8b77X9gHxuUcbKBIkRgW6JBfAVWQvV
urc8GEpM8iR3+dfs0dqnPsdFW06gclQNB3FigbFxG9LqRAhOBG8d+rit7srE8uZUVX0ltf/WKDYU
axYZt3M4iktDavlAH8S/rClfLQ+dgp/keXDrtzlKslWQVSgCoa5cB0h1F1FZNfEw03M4efOb3/E8
oes32yOt53s+LWSGQKHvTHt+Huzm7X/ImcsFjedZhVliJZ2Bbqr3qUJIGTMAlKNpfSuMv9sSHMzd
GvyIp3GsWAlz3U9syzgkOe0lLQ7sEDDxBYvZHEJN3PRzKUnUoIzxE9oys3U/9np5hyZClMg0X1oD
m0MWYP82wN+B7X4kdvq38y3vwKqYTFj814gT+rnlUK87NDoUmvLvaMbAoFvwqjzsgmOaWC+iolak
Yuoa2mg6zkgLmns2b8CMvGBARjfGXHkaJ1+fx1H8E6gdXHcY2+ngei/mwLoYhcZ4F2wnmS5naur+
tKnFvpLQvQGMaZrgRfixQAQ657NSWy0qbmegnDxCFEI4YVcTc0Rmm4/Cdm5inJtbAOCktwqOOTP1
Hn3WY49JZfxq4n6gqG0sH7oMF3aW7FKMTyhf6mdRyBBpW8ozWJ21ABZvXRfY1V4j6Gz1Ev/mvXni
BjIcqyK/xk3NjhIYZcjilZjsgommnWpOMatNGc1XMx/4LLaVM+BsSw8Xb1IfI5jBfdC4SFy6eR05
vrZe4mxmau03LZFK8vRZcknhqxYSj5WqTyakrNCgg8QaKYtmXdwOcXy0oxjqNc6wXjqQwSbjX2JF
FtKQax3NBV7vwhy8tWn33RJnKG4sBYvb2M0cuCUCUQrec7Eoo2/w72UG8iZW+8kyrhIXs22SsYGJ
ix8kZh/HneiMntZcC9uj9ZQ3MmtQHepseGhy949KSf0xBdDKvRBgauLoJmPKaC3i82zDBqIp+Rrg
KUCDGIL4/jJO495ypz/VvqWg9WpNlHiYQ8dmdsiJ5nB7DTEI1mXyQMfdBh+PfqzzROBlRi/Lglo/
irq7ZlUV7K0MNNGQKe7ak6Bjpfyes6TApBOHRcTfDXvy5kHwxwBHAdfgcnss3fy7NzyLPsjpgxiK
cyQLdAZoszN6usFdn7V24svsVho1nVYjEE0fiiI5FjYdLfehGYfJQI1QpZ3syrbj31JjcE0t3Z5a
5uh5GhBv0FX5AN2gJ9wDa/zTDp55rxL1aEbWo25d507Grg1V69wqt9JhRiUYmC6jp1vQGg5GUz7T
BiJOjsso6Oy0M660Ltz1vCkvSUo0EJw7fCuyoxtMgvGusA8zHP4bZgg/G5/joc72vsPtDKiasykY
j2ONPRpwHbHRwSZeYGf3dAicBxyER4qQ+mPpTTeb2Pd5KeV345CB7EfvTadU51oOmFgWxROPHVJ1
CLrK1HRygYSu6NY+9V59TFnFbmubm5VRi8dS4AaHZALJvefH0yLMJoNxoMlNn82O0X5UjAf/IxKA
cM/7vou+DJsxellrAht27BdVpXuihPVmxOMRrg0p6G4VPAOMENxDjQ9JC4no5YeVUQ6RUx3BR/JF
RHy/VcEdqadXMjeLYwxb7jDVLXZfaiVQB2NUcsLS2yqv20PKV0z/VSWwTgfHLguqez++DOuHskw6
cRgyv3xcMvfXkqvmYPmoRQzFw15C6b8JoS8YLil2LRa6+QSfsRrxZYEsy25F2f6dNRJP4kbf/v+n
vl6fTNHIADqK+ww+fFtG+O9XetN/VJ3HbuRMmGyfiAB9MrflvZPXhmi1ofcuyae/h/XjzmA2hKok
dUulIpkZX8SJAEz0Iu708RxZpYGRwjbWaA09dk2kAz/C5zoUgr65DLP/WJ19RsXLsCrd98mDUEsc
NZRFcJL21L7VOg0wI6sY04eyU4HCJPjZlRvyAdqhnpyN2avoMMx04lh0IIoNLqbUVx/G0S43llkw
/imA48Sxcs5ut3BjKz87cUkrSmvDmRrX/p+0d68MDp07/HD3PDrR1uDOf5YJqw2HmuVlYXBORVm0
jVs2drkTzMbj5J9DWHJvkqyc6ZwewVKMgkAMKCaDZak5QPudZl0afna0y5CFh2Ofe8vgVKp1fR1Q
9WqOH3moWKg3SKOiTU9aqCw00+KkJ8FRcE98YcYO+jn8MPwx/lXr0d+WZENQGtElY8F9qrcZYJvl
ZKSY/UaDuuYcHwyZgAX0Aea7pnluAjIuaRv/5Q4U7NB3/liMotdwfMSCwjjjoJfYQPoB2NUQEtKM
C4j/duGxP6Eze4W551iW1L+PA8ZqYoQubu/eP7Wp45+eH5F0e4tRy/gzuVsCCzje00kjk0GhFGeq
Wqax/tKAJNuSLGMsOLBJcTE6vEqR65uyM/DwFw1RG3yAK099kP2olnmu6p2J8Z4RJck9gcS4aD3m
ObyI3uC0m8zP0NuVhGCH1zmS7T0imHKMWghdPhtoyhiN/tKDFoiRc/eEjt7qsnu3G9z7oxjeLBP+
dJrF1t1m2RfNJV2tqaaDV80nPzcPbi2gH7raeMuGHO5zivxf8oNA8+jtFa8ZrV4yFhuvJNWBS0Yg
pZFwbWaLJ8obVcLvKVu6uEa4MLIa2ELlf1Nrx5BGhzW4LKYfvwS2U3k0FspoTBY13q1Czyixo81x
p8B8e1UVH52YHj8Ktw5tPP0irV3clRbBgzKzTdIK7xqvC2/UrsKMETU7yns1mdP6SXU6L8RERVdY
fMNHFiCoCO65JPFWCh4s7dBkGj2nOomsWLdtDM0l4a6V2Xayd6gzO3jwlY9TlKtdpQ87aRviNjbT
hmEQJ+EYmltlOvcBiAe7tnQ75vHdD1uSOHYuUXUrBo3QJJjPKH3TEQMQjco2ccRJiCbuH8Hoe6uy
A2EoCiSVpHGZe2NRXk55MGxFMdz9OB/JaLbpqs3raclMqF35cU28fm1w2fss4R2s/dpzd16mD1+9
sQU8bX1iR7T3otcJnGqZTX8Hm9gQR1iF02Gddxr2SKv3bk0gvJscaMtEIP2aGIurMMtuz0M/f0SV
B0blGJB6wjoJmDF9y6XoCUmVVOhM+ow8Ykq9pvngHnYR+QyP7KVvEu42opUcf/TIwXqO3j4NA/e+
7jwEAG5Neq545YYzJbAzLpgMeSs3hBqaVTyBSSh8bFQRiAcNDdMtvzuPqzPooUXKohsgWJRvA12e
Ik0ZO9PutoxSvVVeuJTfaPE+K2x16aNpriTP6BcLfmSif4QJ1bGTAl/F0Ij5QULy3k1+A10Y13Xs
DEf2HCeUguER6U8q0L6OYt5Zyv4CPThtIv3Q0fSwQj97VQrLLkZU0piUHNsaC2wv1LhaUJp5o3UL
N3virjBAiRkXMxd+ZjqZkV7sLTkbfDosLMyrCaTk/ToawwJpgNrUUffGjcdpT4Gejbkm70+mYV9N
6JoL00KrJEoxEV6stpStzMHXDD46Y5p8aiGsWS/c4dU6rv1rnHX9mryBw6CJaFHPrhNNZjQAQ9W7
1mYCb/mQsEGgU0PXMggJ4N0sVe2M59bFg1MXOpKWJR9NNG4AnlebtHWLvT+OTPbKFO9ht8W4U3PO
YjYOPePuIW1tTUsgTnvY6U0gdEPj/ZSjHd/RZ7l/hpIhipjHXFKuHV0/ZChCLhe8JXL1uMOhSKRj
KK6anYy3fsqrpUhQs3whE3Z7Njbwik191Be/PNmAqcb2uyXBEm9jCxCjBeK5lOPVlSynRxbzrL+5
O5Nv6zCpwipyuggvdUVhVDdEO7uKsm3pduvIHZ/9F92udzx6hI3IhqzVUR/bt79BLFg4TzxAB3W1
FmWHTz+N7nCY+l1HX6GMgG5NVfcrUTGGit6Ijs+PaHV/9UXXYKHx4Nb2MEKrwloTH6sOcTYN+CZO
pRXuGquDvtx1+yD3Xyo3/0bVICg7+K+T1awzJ2k/qcJVe5wrLNUHY2WpomVBw+a+wXd170wf01AZ
mjcD0Xat9+6GRfuw7ZJp3NOOpQPrcF6dAIZtwFnoCogFnqu+cfitakPXfkPPJOBWD+lDOVDyTEOs
WqelzNTufPyilrMkRwwpgABPK2bVJZHBt635HxrdrY+w7ifA7DMREMYWzdrOyzC1zQXyx9FOq2JV
RzWgq6TxL41p+pdqPgRdGRwko1ynMHZgdbP77KJUvHQ9JsoUbP220ViPl9KctvyYPrJjOu9giXdM
29SYuxPd5hK5Gt0RRpltng/ztm8vWBPjY8AMZpPZ+kPpvcTRfsmMyDxlfePwz4TdRk/ovh0oEcSo
azDHGtv+VI4Rv63W064jmSbFEA+73NmbcbcQbKkQ0pR9McLa23BhAoUytBXRfg6Zbpz9dGz2CKb/
GK3SJofDy6CD9ya0iEYhHazAQEXZxU6K17E0xVqZ2bSq+4SBetj1L4XwSIu6vA2M8a8TYISqkx+n
70OazxqxygzkBsrpcNtExmeNwuSNscAcm9ELVLPYCuewh1+bn/BqGRWVZrVLewTBklBP48DdMRsK
AamF1TeuwFgOBtoiDDeZNydPKZvMS/KsA4WoKG+fqijfvEI1d7NsqGrBvokQYW6NmL6PCXRfD/mN
iEuYYMdmagSTiwCzae5cV/OvBQDhV642AVSMQWwZl1TL1qO82ana4c4sGHW0mHbdyIgNiTC44aT9
S8XosjVj+1szQDiHIO/24Pmcd94Hm7Hr9dtczM3IviNZmYbFikFM8B4mo7FN2yhYQy0L3mOnnZNg
DRZ7GRBZiPz3gWDmI01ZZ5lofiYZGi0nhtVX6MeRqNwvdrpCxJR3jdFd6hrkzSDC24ao4nXxR8uU
jfIT/mfipfGH8hJuKnbKq0fW5Mq97yMW4tUnYoJZqI+3EqX8LUPZxn1jtQ8cxsFaNd4iwX+50ogK
IqPK+kLgVipLXH2Jjy5SJP6CPvKuzwM7aMjTz/a8cTjboSRUVvgAaTvjLYZs1QXkQ8o+vT67W2yL
+Kg5Od4a4gqDnsaQm6qjVyCgI22d1CYljg3wtir9O2Hp3MDDCNDoxLac3LNuUazAkPZL6uaJUuEv
TXX2e1/TYYVpCVJjkw1Hi5zHyiny1SSC+o3zZZs7jB5aW/uLW3pZGkTz0667Y8W4uWYM8dIldutX
zacZe2x+SyInU5OdXeA9cDNnxig1VEUwOcewMrF+a0F7aofmWLva36B3+zWbQ14x4VsXUir4/oqL
qnXr4sCouoBD27WyYpwcTtznh2WSAGPq8+bIO2xXTyo/Ey69dAJ4gRzZQLeYZJjXZt2OXV+ysXNW
8Rg8tHVGEmzBEj8k6Ke/JTOPqo9L7J4g9Vde7ho3w6PIvOQqSB8imWjl6g3jfBkfIumjzRhsZd3G
OjUyJjqmV/Z3PI9qq/YDy2vyneDm80xkm6wW+Y7uQ4O7OzEm9a8h/biMAIHjAdD2qIFfjUbrSFVG
4xVnFVlL/izKNd+Vit/GSm92SI3THov83icvtjWcSVyg9Lt0ASQQUkJ5Kxz5Ulq0jTWEVNbFB1nx
/DUKw+gcqfJ3HCX6RrEsXPmkQO4oPB3JN+tNDMyHan7hR8T4dUISIXMCnsnzXAyTntqVyvhKFG1X
33jfxvuQ97/SpNUouoqqZU1T1eZZjJNX+AG1qNvZdGcT6BHJsjeqW7mR0j3Y/H3y8dPixog40LxE
XPeXTd+1r3q8NIFrXqjaSICONHgVkJAwlrG+SVzNupLUJ03vo5uKjG7LSTFggQ3yRz27ksu5Nlmy
W1zHEsblAMvVH1roBiHCX1+zYZhUQqWZb9PqEoK5d7zy4MwHY5o2lEQu7EiHINaNKWNBHPZYAYKD
lVNKrjfdwA00/lbC7I+ZVzUHPDEs0jR9Fc+IwBa5aq+85urHfXYMpQPJYhTcRISFpkd2VSdjvsUq
ftRrhsVVh01OBDqNvWRxHm3AjZU23WCc0aER40I3dD6EKMqtZHCzM2v/rqpuvKSTeiX/T7Gl/R0e
6tyYIzahe48drteh3FaJP2Gsh68SF9Z7CbaeqtIuCoxblvDz+mx2V6ZmHoMI7S1ifh+MXnwl0kbT
+lB0rz1rKD3LPjI4Ru+DZEU9cpcRLHY+3Q6M0eAyaJT+1mcwva9pPpmsl34C20I+7Rwzdbx6rnYp
jS4iasEuZupes8n4nPACbxhBQ1xox/rI3HUjGRXQYmua5GNGubSzkEoBSKXMHoriGBDRutg5ntUY
dOxG4MTGrWuzw6bDccsmle0gEjnQ17jO10axTCmSYa0xWC8uBre1a7R48qEaLgqh+k9gLtGylyay
Og0Iwk76r/hbK6zf3jhmV7+L3asj/LdgfA+CuvoyKxmtAqNB9WOfsWrp8ttaiv2N1tBpV+T6DHr+
rYEwJcvoZVRKjpxDdMk6g69O/4TV6X+D2egsG+YzkRLW2QqLcysoAy4ML6beI7mVMDScHHdg7DOn
JUO81fyxv/K9DivY2t83Vn5tnRnHl6ezIJLQ7lQGmIHxi65Y2GLAYFnLppu9VZuYFOKgAZMLOpjO
aD0yw31RgDPMPqzeWqsLcVSBb5CxPHiMfBeBq/U4aBjfsuV57Xpr2E7ceE5qPiQwSTbjFP7ToOYD
gybW0nbu2k2aH2RGXOUZ7cicOAwTA4MZqWZBffiacne4ZKhxy6wroUAT8gpy/rat4Qf05jHSoQ5t
0RiZPNcGHN8MOs86/ikEUmed+7sstIwteOK/JtoozQzZe6OLX1o8Z20GTokUU3DOF525DjtrkXrd
IiUiiDUU2nFjNu6Gqbhulwwi/dTE9qgOsSEuWJV/RKrIXRgJTJOU8maWd8u64QoSTT9VQH8wd3sM
IyTizRSA12R1IMb4d2LVgVCdR1PE+JduksCm74dNVrAm73UdZ370ilsFOd5S5VIMW6sjwoOX40Hv
EhbSYDoJMTc2VvINksxvWX+WZa9Qs1jb9jgrSBttXeeKrsyEPqXGA0kegOD0J6340xqBd+wJ9i4G
Q4c1b0SHSv/VVhbtgLX61tVvOsv9RcSteYnv+m+vs6LMjH+RPt/uXQ6iTwk3qN9Byb0lTOCCjIA5
++Y66lW+hs5K3dCUf9pcHHj7aP2aNf9gi3LVtqAPOvqzg4KVoWUBFtcqXpg2RW0Kgj9lPRADgzQK
3P/WcEsB0DW/bWfpIyINXfpy5fuqnclGd/ItuDN46931YDAhYyQrHLDxPSNeHyyDeE/wFeX/+Sg0
oAG7U3uO5/tvgUSfMBE4ajJzzmZm7GjpVQc7RK18PuVPiGkgSUN/G1Tt7+cnzPmzfUMrCXor3wat
gpxRpesoPzyEW/hNubu3oScUUTcuuyNie3v834dtW8xFHFoDFZEBAr28LbADFwRm9t83Pb8+yS8j
ZuSbS/7+wKzyTw024E7xaXP/v0/p81P2//+q56Pnl4ZF/d83EgQwEdRTEoZgW178lBgd08AKHzsP
PVwsx8FJ/v33yedX+PavwTbp9mQj+9KmajcQFEYyk+Ox02K2WSNkzYL+119+wGWVLq+lOTbBwzfb
d5aBw4New2PsYbsG0Y0Ti2wLoMOJ7iZn7nYTyR39UN4q6gre6EdP6z0kN+ce2MxsGTolJF55b0Di
+FGmoC2lMOp9zW1u7dhTcg4LNs42K4gNfVxHvIXBd8+AalkL4zdWYuOse3PnI5yTZVi76cMU6bj0
vKGmHY9LrurNqxiVeu2i8uYVDJKSyrAgAXjuNSz196hmJ4Z8vjNcsLaEaKs9OU26KLLkvW5yhl6N
dpDMizdSCCYkmFQfldMRx7d/sZfgUkp/FvoGA6Vu6mEVKfGaGVQzFU558Zy24oVMCCjZ2r7qOoXq
bCvElnCkd4yHttKtpSApRpvDFd9Z+ZX7Q7bDqzstPHv6lRayfVCgwfUerYBKAWrqbSI5XQjN0/H/
ukN0sdJUvM781D05o76D97QQvAqrWTDbYL3NMhx+itGe5NYH6HMUrHlTVdUkVTWWynBbngfAnv+4
gxnnOtC+IsxPRyzeeNiDNGIbTGYLNCriiRtm+VWvM/ni5Cg9YXFi7Qen1inEwYsk/eOGdnTA0y6M
LKPeWGdTOVtNorHJXlyjXzuE2nNsOoeOFKDZRIwbumI/JnjaYIHSqTNM+wYuhlvDFwsjv/sAaS+2
AztHRl/8S0NhJRsPdf9SMsS6NBKShWtm/QbTK2bPkKnY0moYRMKLQ+dp8WX1ZcGPAetm1444LKPS
bR6y+HITuR2Ghg1YQ6rddeDJhmG6HgQIxUVFohK8Maa5JMTbTEyxPhchGQZb905g4wB2F2YO2SUt
zoDZBTZ2JpnZLEOY9z5Ik/N/n5o/n0pQsdlknyX3yxUeonjhmB0AqrD/jINifIQNBqVSTEvXAWxo
tzo8UCZxyx5yzUZZ8YempdPPxF9ep8rK1aazzIo9DlRz49iFOFtetZSRbTN/BACGYKMw4TcDlCez
31WTfmnzeDg9v/n5/POj53NwoKxdCgCI5gQz3FDWEh8Rb1pOX8A+k+Ghjo+wPJrgAtbNOOMV/yaz
62DAlOPDt6NlrdXu6/OpbpqQA5vx/nw0WXS4D8wpg6HHO60xRH/V7FA3Tg7xyQ7Cz6eX2O85JTwB
KzWi1mP7jzTV76Ltyw+gyeee14eB2lhcubxEeztvp10SjBI4pYefPsFmr6Wy/Jr/JMuA1TrE6vrd
JVRyDg1QMXKqNaZWeGSJKSs6vqMCJJKqloMV0ashsG6bpjBxocYsPYtqXSS2tWxxRByCzrY+BAVt
tM1X6y736VohV3l2otxmqlSVID5ZkvtaLU/PA655UAGa1M6aqYW/9NroX1jge8uB28cibIsEriYK
gYmC+xiM3loAbvsaieLzSkM1l57Det9Ue6/RydOICXevl/1V7EtOzNF/SJO3L7XLUqaMz6HfUYJX
+N5S06LgRVmRDn+1d99wS1ST8SM6ho1JR5J/KPviEiTZW6xwE/W2P15ze9Jw7QjiNxKbkoRMNAJV
RE9tjvpcoThpZXUwml9cwJnX4DFj09ZYyVbvDHWOi8ElIU3xesCtHu5HbuxtR12HLBfXhMlTjvLI
rDElc5+AiJUgFV0k/OuqDrqMN1hclzteIe2okSs4VkXPfKI/+mr8XcdJTeKUNw3lWpjRbYM8gDzb
9Qfh3OyOR08hmkICETKrmYEGwwNxBD/eVBW7wsm2eD4unqn7F3c+UMsUHSynVDsWOAtAjg3VqKV9
ZLIZvEDV+NG1gWI9i5ydFdiroUI5QPJtjqL4FmiBB8ps181UaS+DWT680RCPNqby1hOZtu2lB+0V
daOJo45yCHdt+4KMrtVxRsScgPfnQQJJWwAfE0keXe2AjT61Nu/D5Pw4LKNfvLRwd5qGsXwZF0zq
n3f851096cQyh6RxHZkOLANIhtwFUS57ZRVcz9glAArPBW9n1MXnSRsU9qUGU7B9PpoMZvG0AYWz
qpq+e0XbLKU7VQdLG9P3NFa4lDUzpRqBz+YlSGyAugtXkcLNLVe7unavXWliCLZVR3CznJ+rpOGe
0qbYw+Ke9pVLOA18PbyOmFESaf/plHUvE9vOfdyHrw4+ACnq6gSrkRzkCEvRIU+wiWuKg1yWzx+8
P8AOzMmhPJiY3lS8U+18aRJgOk4eWY7WN/xzUYcttiHe2QqnGFGwIfrOnOalNobwZUDI2TKa2w+a
NM4jTDjq1afiIwm476A9tGu3wN6XMqI+lbbFTqyJwDSmrMANcyrWLDmdl4hhbi6r8B5UwTVg5Lkn
VFuwskCNT3Jt52u02FsOxdW4x5xtHuXlsRXdX0jaxj7NreGsHPUAqOruWqe2WRizXg/D0tq1gfdG
eNFdO3gk5n5DeWVO78Gayvjtosg4xao4F5XK9oUuDiwuvVMW1//wgxFrrtHcQRB3l3qkdCsRmXuC
qI9NNCRc53TmiI0ZfFJG2csld+NlEzHCtBxX8keIqZfpoVJUdF1X82JSVRkjOQ0uhQHsAeTQrXk+
3aYpokr9mKdFO5O3yVtgvPdaV59yIf8wsLU342DXrFegABYMWrpFh4lmaafuO6aWjIsT6D9Q98fn
KyHdOdwTfo5t0ELDjYxXtupUk0lPLes5Zgs8z37N58E0men0w/PTr/giibOyzWCmJcUx1z1MPgEz
Hk9GwUYmBk1sFQhxzeZXSCnaADtXj5fnwadPADYRptVa3+PlUj+J1r9D2mt+2A/K4qdq8NQ1gZlv
9BDvGirLTdqVeYqwMGySINLXbqRmciz7OaAfWIjDdgm2zLgr2Ycnj3a+ZZOFw7sBqAPgZCTTcz6M
IS269R3jOek7NwEPqTx9M0n540KkveZphmk1nlgnkFYx+95fsFqsYWdO9cnPWHs1sG63+Fwfz0f4
+H860JAPLA5LC7ZGc5lqs7hpOXUNjuFHJ8KixPfI5h/aKs8/EaPBeIm3MO+Gt2xEhQxz9GxwPKwn
QQh4szDTBCO5riqC/gLZJGvKb1dRCFG3TbAnqVV89mRhn8/njQtWKWvcbdcyBzWYBYDI7tk/H6oh
Kratm4M5kVr1ZZRfsRvK77iPQEpZurej2T37MIJh7VZVcet9iXVyIMui6xhpueQBVISTuZHc3d/L
rn6LCq39I0VypTjW/BApfdKW5RsHFgarjrXEuvVz89XP9f4wpWDuypm1lNLKctWt8Iwlx+yWeXWH
XKcdDWl+OkwQ2fS61jUw2j9IlOX++ZQ1P//8SDNOJnZavEPayc2j8IGDIDzbYF6ejxIhurPi7gKv
2hU/WtlqR2WY435k15EWxOS4eTjEheKV9Hr7t+2pfawwTjSQancFMSiQQOGJJYZ5NOoWDYSEou4Q
oWy6Wu50D29jMzoXr9Wtb6XDq6JMcu91eXuXZJKXTLWmBdYLYra2ZxxRdLFwaSAlghHZtnDeERXc
C/ji31YKxVkZqX/WemrxdIvRqQrRwXMFVKBRVDF084EmLzNA/3H0ejuKpn/lGrWtlC33RdChNUe4
TJi0Wc7WsNS9dODylL27qsiVa6Ob3IiYmm9OKS54GlJg/635Nn/u+Qjv8nsZ8hb1dLPZDsFQLnOn
gSU9HwItabe1VaNfuNiBxjFVGy3xvQPY7R+P5s515eDRQ2zCOLPQvXQ8mPMhhoykuyyIn08lotpo
EEJPQUblbR2F7jUwlbkLSa8sng9jQ+UCPIBxNim7xC9TE8NWtSRTCBTu2ujaV1L11r7msnMVDyzy
7aMe8Rd6Jne0dH74fC5JAxo9XP+a8AZ7uF3eHNIKOCRVxiDNkF649tyt2HTOc7Xa2ZwPA3NDagoq
IlTzJ6zZR/z8CCrWFsWPxMskSCSPeqlOhFLUqWuRliHwc3+fn4tDD+CKHZEX76Oc+JwR/RGB1m5E
Ohh7RaUsf2JyXLaGld5XVHt3X4Mv63sYl9sij7VzNz/6n6fGAEgI0GqqvJ99TH0Y8ZunhMa50x56
OeX7sWKBMcGSHDuoklB9smFkRkyzxH/PVCqtNnrPOFvr4Ka6Rn7VKjbpQjnGtXQyGg4oWKFy01/3
VZgz61XYT4nkHmypZ69FOnibqYzdVevZ/OMJnRYhtb4Xf/aDDfUcn/Eicvw9/vU+y3G/G1F4fx6G
31FXOTelteE9543mEzHaySb+eb4JmxD/chFkP64H6ZYgkku/+MBKSiW3UcQbu3AaYg5mf4BKeVdM
Jk5mW2Bq662c3ixdgqpjqzlZZURPq3+f35vrIMaFpbmxWLsO+0waOvaTwyxLc6ZfVpDPmYdm3Gad
txR5IVdeZpZfqQmPo5XEvYRDwMRvL01Vdpep1xnOaea0Sg2fLmSAFZ1uT68STZZNxdvzgd/fNGqo
XoBuryTBo2vI3vK/nUtX6fmqGGx/p5z8rnBurVxqxBOCmdCK/cgivEE5UGBz33ge8lLWJ9SOcOEa
3rR50gr9EYDhmKh/oVjnbHJuZW0nO73ueXOVhCaXEnXtqKkie1CqK29tbevA1DP/Qq9mv6bYG8KT
iu0zYzdvm1blb76+3rm68eoB9T8+L0tF4rIOoa+wzr3hXIw+wMAAWJoiC3z2pXAPBaSWOsvzdVHr
4xHv+MzEJ0zP6SY+8pHfs2GVIBIqap2E3gisSVTsimVvQ8GOQ/uklZ3c5qVu7Jn2bw2Ail91BbnZ
Jcx2hG0HWygZ/Y3h4POAY48tWTYPnbOeXljdOy5obJjrP6byqzYr7UMamEY6OVyDwde37rze7tqs
uXqKdhksaw+WMlTNyCvrJgiogCyWaLSLaRTRPaTi7lYZgF3kKM7evMWmN9WB/opN7MOzm7xcDU5M
YQycZ9qsNA9EqagE0cRa6fM6Gie+H7ibaG5edOfvJ0LBJYybGctsuE4wyNJXiHDjUkyJ8aphlKMp
vYef743kL6Xu32yMDWuilTD+8LJPg1lt8slC8LQtfpB45CWNJTovrvHm2MwHkHfNEfs0SQJiCitE
iBmCYaW3rmO0F9LedmATDT8UH50VxfYtdJN4LYvKWVnVZB6qsPmMqs6+seOhKq8HKvqosc6u4RY9
Aj3fOElo7TpiHSzpgtw8W/Rb0uxCmz0Yw1XDCJaeL+2Pz5TqFoBZvYUdQQ1LYCNDT+XPrfIrOgvh
mLjuNwTgkJ97Zo22mcpTqXfWrW28YEEeVrcZci89w1ObYUQlgC1+KudDYGUhCYE8w6VG8HCqeL31
eUZNlB2YbyX6U93Y4SZ1lHYsnbE8BUYh1jJp9LMLaMFJKv/SmwHeDxpt18/94vO550GninVPoe23
QOo99SgEOSUErzD/5o71pPtb6Y+0rQNwhBqlulFcPTCXGNuMlt89N73hSsv3TzCikTsjNouoi8ZP
QRe64fvGuxpIUrGaJt3sT98ToOZzy3p2HzGeXVuRU33FBHAB0Pm3CnXzZjC6IlkcMGiLYphk+aAf
2pEU9zzihn7tVJwqYXjWKK0+K987shDZ9YYhdn5XDbeg59ANcbcNbNMHJ9K9piSdDgWjGm6VTR6s
xpC/pGcsQDVGqzIv7ZcWIgHAunwBXoplNRFR99C2zOgXWOkdHAzkSNqxU8fKAiOap/b1efCk+5Zn
TncK6fyNBJlDy+N9GIwQwGjlGmBd27aN3j4f6sFq2MBb/9xRFEdvPnC1KjblSHzDKawKxZHYPCyo
iEpt7Q/wW+fGQlRuWG3iKSSClbmqfkCmmMcVKNLFZJ5r2nNPnh+RwKiZCtZQ/bZhRbkEq978JHJN
e5sGhKPB9YdzWv3qtbo+2ZQm7s0C2xkuqd+0x+kb36rK/TCBQWDVE50ae2iX3gRdoY1HcX0evEgz
FhX3yrgByNNMPVbShiWDBiK87y0yleACo4lST4TXbyzBw8nJM3V28deBjqIfljkwqdtPlQ7jZ5n+
CE7OW2mPDa2r6bdV1+k9k0WMbDb13ZbLEVSmAPcm9RjAL/x+EmBkXGQbHRb7PndK2jq8gZ99lhsB
EjJ8cQFWcEFOdv+rQ44KGrrdd9o5D9ot8BQIvE4D8dkV4QuUIbqZI20m+0Wfgl3FIi1htJutKc7P
j1Sr3sKOtrKcANxq0tz0SF2l9UhN+0ewJfkFZMRG7UlG7HXCPWs15DMH7l5FbfUDFFTx0Gz798hY
9vh8yrS5j5PbWmIYccFbaB3qRVffYW2/pHmcfo5FKqm76+21S03GZzkS3Zjy7seUDgspgW/OFrp6
YCOo4LWEw0tmYnCvMGK8lpUksirc7g1W09bHkbTURdoQArS1F32uhcyx5RBjlURM2Rit46Eh/tCT
1xuAFqKATBpeuqjHtIEqmPRddzYxNl4nVZCqY9EMHwdVMWs745KF+aMtynofgwQ7MywJLs+PJLu+
ZRUCeQmx/CJw6EGxT4fO5eroabugd8plpsy3jFn0O/9jubOtXqw48ez3SLR/mGfSL1dLY5PbEAoN
YIlgEXrwBuY5MYrpnBf1G0FH68TOr13GQyq+grCiuSgCLtpxhvYFldINgsy6rvNy7Yi22DHnFghx
TLzhaN/S0X1p8QQd+O+HFfHm+Ksa4dp7EyiDXL+E8NLRFopkw2LfWMDPdDAeeAf0z4CdcgjUVWvf
c98hHY+fsIv8YusV8A68GP/dQKog5Y367sHDW48DI5jG4AJmmbjLYzl8s5RDaSStUGRpsJMAvd+p
0cMY1JzCGGip03rNEZ3pG9POuGkTKr2CpMHxU2e45XG1eD1YYnZh/9rcfhAOaTYARpNHit2qQE7e
lljC8f1TVhjrbMoSbYgenFDoBmnZ7U0rQK6GMoGxdljpGoS7SHDpjLUMNwEUsSa+YLAig48as3S0
Cd5lzdK9rsZb01Ct2rnUo5UlS16InPaarczHkMfJ/2PsvJZbR9It/SoVdT3okwASbuJUX9A7UaLs
3rpBaMvAeyTc088Hqrqr+kzExOgCQRIkRQMiM/9/rW/t+ys6b0DSWo43itoiTq4RmISMGH1wG1oF
WVuq7TAfFu9+UPSnLu1/4RXAnj1nVBbpV+in+TFx9JLiDxuUJSvMFfVBsRChQToLvedmBG6MaksW
6wtI+VNiCHM32vW+KLxxr8nWObG2CY5zpkjrzqEYNmWJskJGoFW/sOZqJJjgCjIIBMc8aJsHx5jz
DwSagP6aWBJiu59gtpiNvEk6e17MgpZxCMDJ5mReGLUFPlFTp8Ppj/ZJdZKDdBaphhatKgeo9pqq
LeFj+VMgm2TtmS4j5YNV1OZpShOxHgh160nzWAqduMY0bootNJ/kVqr2HPmWtpWJhX+8xIde221E
ioyWUxbCymqKAUd+MgDtMxhUzboL9hgicJAUDnQUMVGaxSK/r0IkHGnhThh6DXObOyI+FdBB7IQQ
77mKS18Ubqc+g8LEtCMYznoK5uLpHEu6k331qYNAXVdkm2Pe1YmZCcYAejxotxLSHBTJYd/rJrWb
JHSPeqTJFx923+jH/qZyWB10lRY9Uu19KHXcsGVFBb4OovjJhG1bQUik4xfdJD0JiV0X6UcmVXEm
L1XUvdMKNNdJ4RP9GYlX282DfaGSAZN/hj8mLuqL58wzoJiUm8its5t8HG9yqkrHtDDSddcQi1Va
fr6dTNxATjZQihJMIrEPbP1yGI5SRd1m9Icb2dp3debf1+mHKqZixQ5F1QNCdNwGd6QDldsElh6+
QTktSoBfVW6A7SnMrSesm9Ihj7Rmygoq5TTExHBLgYDYmEXZ9Boe0UpQy600QlzHqiNKBi8/HTmY
JxOKIgN9yhjBUFTCxyuUxoeKPOWNcMjYxK9B5mtmsOzBcVR0QjuRMrTuy+pO18rwQ1fej55QCyjn
6YOB4MgT5kctKygfptnT/coPbUaaRm8/+1p5bpXPhZEaWrLyalBd2GRTNcDDiUYJLqOnTmk/eW5O
zdR7hvLY7DpUZyuAx9FdIayUwI/mebSt5qWZXNZrEHbzlplr2lFU7+l+G8Sm3U5OTgtg6FddNG7F
/EmVVuU/duHw7LtTs6upQmLSJ/ivScg2aQf4kBbF7zDtzxhgLuZkvqlagNDyx1/kFRP8UWvFSvPl
/Sg9gne64N1oAmh/9pawO4dT0JgcM+gNvXivkZce+yxuVx0OtymesxCLReEVBZWLYjFonGRYfZNS
URV0TPv6gwKYLO7dHqHIEIM+MaKPIEqyE3paqi6MtfGYgrdp0JbWuyxyG8DmeE1adHUVZIRFY2Bm
LsIRwWOHsNkDMZJMpUb1TpKFDbhsFbu7xIiti8txwrKyJRONIsJkmg52JnEHbqHfZRZZhSlUSxGH
yKQFjJJIi+LjoFlo3ufborR91gVsf1vp2kioT5cfDK0gf6ecqN4uAGAN2c4lC/XQ5h05uoRa5Iee
fseEQgq970JdL1/vcX309Q7Xq9dL348y50d9P9f11uvmbzf2LWF4fz7V9xNcX8714t8edn3E3278
ftjfXtj3S/q+2Q/7sDl+3/J9+a9X9bd/ra7/Wg/d8c/3+ddrQ4nyrxv/9j9Q2c+i37+94uvzft9w
ffDf7vz976//7vsffV/86zO7PmBAyrJqoRtj+x3Ok47Q3/Fn+bHOhNS6NG59lObIL8Xw92LUEQaA
7+8CbB1MY/3sOSKqd4Pk9FxqzVueOw+Y08EaldlxRB0Qla5HF6hdalb4FbpaDp6LSOUush7NSV/q
PkgLY4wSmnChTTQUjHbdCfeaIkUGk1ZoxzaFWIz2gemdk7p2T3U9LusgHHdO2H7pGurFGmMKgbOW
Q6Zr/eS3A4YMIkexxDABXcWR6EmPzKC46y2/NxdqRDCRoISqgDUsDbk+sTHf6FvDrV5bf6SiJ4oQ
tWJWq/OgQUQSC2mVqKc9HBkEG7nnUQJdrLozEKfwFswF9c8pCXZpvTOxnPFJyOjGjv0F9Cr7LCqo
wH0GYTghE+gciHl8mi9d98ag1Oj2E+UyFtqyTswex5VbbjpCgpc+qLZ1jvt4GXWo5LNMI3/ELXHv
amoYdmaafU4B8Rwkoaz6Dh5rkFHGmSojA35dXPTIkmcxxtSrG74sV6hwe73NqW1UggHpa7ISiNFl
12IWjJ2borkHSm19vz6Mw8BJ56skzQ9UAUkev16lTr2wRBPfgGK3z7J16WWSewGAHi98rfC9l7Ah
LUVG/BDOwl5FO7MkDaXvNPhsRPSdjcoMjsWQHTw6V+eBJtrOxrSNpAi5pl6ne0EdUOFTPNNtxWiD
1taaXwmePXPjw7RllFQ0GntCCQYc9UFHYpcyW3/jDQK/89xHK2rjKc9vB8s1d9cZXNg4glofE7IS
Ns/GVW14yjhE+qwrF3STet4CnbhuJO/y+jldN500J5qmfbO+Xo1hmi/J5wg3tFrpwFsjSmYND0fJ
D4mxnjltgVuO1W3AwtxiINwEKMqZZJ3i+XAhKnEzDeD6Kp+jdv4AVVE/GNrkc6iCOsmp79xSyvkp
h+AQtAl5vFbQ4lIiOXkcMfo2RccMF47QNjX16lYkRQvFsXhlJkdryPe8hUYNnZYMX5Btp6t8pqsb
mCsW9BOAd3fevl/6oqruxAjPs7CZBkK3pIgXacccoyMqEXg216k4JbOKHiFTYygoSCtz40ljHuhb
9dP1ytQvNX8qvq9E00r0YfokQmE8EfCSsbz5824IV7AePl73dNQMCPh9vD5BBpTAtY3vPYm6i3pv
fDSuT1A/ZJ3Vfe/xu+fC0Jvvx1TWqxZ8EGvn3F+fo+g/CG9LHxkXqg3LOObTtFzculebqc8TPFzJ
AlKZf6dw/y3huoxbfw6y0CtgiOCNPyh+ais0xtZxJDTwlFM/VlUVIcV8FtQxb2s8XjRFInXjJOMh
k84ir8LoEDNuLex+Gp8M/OzZ/HpKIxufsD9sWqw999/7ogQnCAjF674aBpAXht3ddV/mMl0KdQMR
Bo/zUeT6Za6dv/c1w6tBttn5um8S6ivNMehf9+k90FvYKe7puhOvI7PdIsu/r2YVYWhG2Y3H770G
urYmjv3D9ar0ocUnyq2+r6b22CH/LeT+ujcVgBJZY0B6n19SMCmmlwQ87/58LIjbBJD+7voyAubb
K1evp+333jgs1glQhO11bxdgL7IGbKzXvYjn4o1o/HRz3asN2bApC5Lpv/dqBR0jD+TLda9JZts2
LDN/dd1rNiEWvQDE8vVq7hj9bshQxF6vIm2I9mPkOksYesPTGKPArRLaa9e9thXnBzPRCO2Y39Eo
MvtQ2Vjxvve6SkEfaQDQz3utpItOGmuN7+/V0lnXdPBIvvdGVdre2IkVfO91myI+B5X9dn3okJT2
2Syb576XZ6/tp+eyxscxy1Qf5BhjXo3f8xjHQZjm2iLu3WarWfVIo1lbVVUZvISfcR7DvVCTtbX9
WJ2um3Bo1QnkyEes5Qi28uTcOMDQdURmQY7sKoutF0ZMCWKng+EtX3Ayqkfpul9ayRwWUnX0WKrW
WystFCf8GvhuZlZ13tdHVrLJhaKathwbYqH0nIKa3qE8NpLhVXo/S02zvujbPzqlbfxIps5dSmX1
d7hLkfMpsNC44V+d/j4NymTnaMaeeavYjIxE5FO09q2wvJhY6mnjO/pnIPjuw5ltY5tPPsGVuFom
/7U101voorgmZTHcBoiodQanRCOzY7DqVxLcHoIpR/9uO5dW8VXA5XRREyMy6NuGZ0Pxc9CVBb+i
1iURHD15N7r/5Lplf+PNWvwh7KodFX9zbbHs6tzSxTb3aefz/6k84wC41XqzHRArTEKOQ6O3d5bK
GUcTV7udfIC7CPSYdacWv6ig9A6p4wAkglV7awymT4dKqEflZaQRc9jRTg/u3eCaxToeoLaJx8EX
A2KJ6imlX7Hwp6nAQksYW8aq1CnJdYDFccLuEBEUy0mbJlV8EwwRQazz1RoHHtAAPBGPfmdmO+ps
L1EzhDs9d9KbDG+0lw7uYSgL7M3R6J3oYVqUCqrCQlWuv5cSYtrkY43wfezsGQx4GAqaZqz63DyR
xPnm6TEDHhLXFYZP7wSpgm+WRyutRBLoBkeR0CdXV3TBvzeG2WHXDsxwNWaVt2i9GC1Hnax120UA
4E73E5y3nREwZftrEzixCUzdgso4v0lMQT8kkfMEEBoTTExqLoNuANuvIHedGuVP+zbr96DEm5tc
I9HT8t2QSjK+adIDxUnYYQ+lqYX87FKfCMeIJcz80OuGUEO4fUj4Ec5Pb2Xl3Lq5j37dq/plilX/
lFDePWXzRtngEOpw2FGD6zgBBGAgsdng7DCHtXRyKq2z0Lcl8otU7++LyT71kkMS0/bP9PSljYel
U/XJkXCm9GaY0RphR99bgAvqpGtvo9S/LWkXHYdWbMvRd3f8EMSxkVZ0aGkMZkUbgnY5V1ZoHgmu
Y3O99O+NO/RzlzT4uqrCknkx1Wr5AHsHe1vqT/Dm6WraFOOJ37k2EqMhyKjSB+sWC+axD7XwqOZN
0raEeLYUkGMbk0UC/m/T+TBBS/K2oQFUFEvb0F0mfbN3rbJe0mXMQPkF21Kx1B0S/ynR6+HQKIR6
iTA2TTxtidaRBwz58BPnS5Ypx70qkPkh6p5EfoP+gbMGXjBgkPSOB4QJi9HqoL7GtOscDWcJ7ohD
Bmoc1IlZ+YfeqXbGMDhM0NpzR3LrkSPnrQqtt0AL5zDseK0blNEnyl2NFYPwyIz6NqAYgHaU0m8Y
6dtaFeYlGrxfENzGNemsEsEovAi+x8IftV0cuZR7SB6n6xWvmxg2giroag8GwSLLwQEDGOMdAQNI
/KJwISNmZjtsC1kkl9ToTXjsZJpV81Wq71gZFJN3S8Iow9O2GRxwGxX97JVMNc5fK62xHis9eZGS
RnxXgc2ULvWYCtxjU2g3SUu91WvtlSPgozTk1x6LIFkF2IAPmB+un64i7oJKBcw22FgUNeNqPc5J
VSBHXiYLGclcxZBK/uwrHGCSKHGQzAui3II1dkGtLpgR4VBfkS8h9smD8Mp3B//xxU4LhbaYwAw0
0/JEhjZrfwcgkgkJukofZyhGJAMPCRL+KbcpIeVr+CYCF2KgWiLm7H9KCw2nD4FpUVBNY0Hk6Su3
Yn7gTeIu0Dw8A4TL4BhH/qP6kaajTdAXKanyl81kAVHpSrrhdPSpW3Kik2dbiAinFCszvdQR1WmE
B1pg37tSlMepZgoQR0bwCqf2V2tGxdmD3AziW97IpmOqTH7DaxDR73OyfLoz6pEIaJTiCzrvC+Ae
1dHHV86wMnXExX0MKI7ukiFRGwgpatV5WO8G5d0MYfIyEuD02JDpNldLswNCnaBzq709uEiFSRnA
rkguXhVI2oPdSEIe4M+HOLRgeU0EYanJ3jSD3x5Vk2wjYToPoHBSyucaDC6N+drU6BWoPzdhJVvN
DhXoSqU9Hgdjhj07aj6yNJjXpykjNDJPnBsRCPNCZ0dcmvX1csoKwUZXdpamS+NCp7gjU+NiyyC+
xQ1Ju4lcm/lCNak3lvDigtRIXHCxzSJOj3RRjSA6m1lvN6fVxosin5oDabPtAVMJjZ0czoYxEwlS
XCgHOV8KSKQmtP0ubQnNW3QJLpyg9fuDhcJeTwB0Qc+hO+kWM0oGmYoRhJvYGJ7ntvl6SPWvhJH2
gEo0hcsLTKR1e2JYnJIIbeGDfoMAXx80eqoUsCGwCL/pmcy17W4Y9LVj5+YmRnKw7pV7WyPvW2eS
OLYQ5vySIjm+xyaVF2Jz7EWI0HtDsx2vbSIOwL8Z2WqyCnIYe60qkBPxc2Himpy8mIVXw2mppQZl
5hlSchLpdANRDhz3FLlCBIEYUJ+lwgstClbthppnAh6BbbRhKQ8L+twcVj4SAMOCXMlxeGPqcOU7
Fb1j/gs3tvZL911n74rpUtjJtOm2E9WIQ9sD05H8fpDGEtLtm1hg5a8aE9aeSe9KNSZeo5kDM0z5
RcPuSUQKGvheeSSEj2/D0Hcbh1RLIuX8PXpQj2bBvzZel4y7NqUwmlvvuMrbzUxUbJ3jdUPby9lN
tgsaMNOO1003+S6/k8ZGf+uldxmAMPrFPuq2TMidBcL023PSKYLlu7ksn8c0/ayJCY0GzjurTXH6
vtjls5cF5f6aX0xAkF2vgT5hN/lryb70nQMO3+qUuVpKxyO6AxueAtTyR8KjMxxPePAWWcCwXNdg
ZABQO+vrA66Qt4ST3ILY1ZrJtCrInmKj2V5EuG7uhIdwXgN6jr3soIMABmdvXJ/wX9dHTmI428IJ
gmDvALVyU4sTWQhKPCZCBRcV2CL1Y+SzOX5vqEx+X6owUpLbUZbLcb6twSFxyIg90bHqH68bSBvJ
96Xr1cJJv3LU7hsxf75O6dGb7eac0SIHoTsP5sIX8fE6tl83oe82K8vwIN3Mz0Th/dCZxr6zB3Nd
UKw5+sSEzoVmkmUUaGQzdfND17QFrusG7gHvf+WGQJdgH5krws8/HGVVYNrQdtFmMZbYzOW28r1L
jkSFTBomugHxm0st7ZjBZf/ajJoJaqrJ/n6bLw9pHMWHACy1uYwJgjpw/jdYUjYvPfryNZaoZge8
YZv0MPsio8Kit9Js2/zlxeeWteqbn37GplXdgDu86ziv3qiiLAGoAi6JmtQ9uhLcVlnlX1XbeZRU
unsjyfhZy+G4ytRILE1dLNDiky7gmGKF1zH2+DYK03qY4uxgFMxNci//lVThF+zLbNM1+Xupu2ot
254hS9IVtb142w3jL6JFtCPvp4RmJwinC+K7TA73cYG1o2bOTVP5nnP2o+YZaEJJGcq6eUJBdz5O
nllX3TdMv06CNtOmBLo4S0zNnixpjKliLmq04RdUe6yWCHcX+Fa3NTpSz/J/qLhaEat3gtn6qy1n
FrZIb7GpzAIVd9F3+g9kl6em847SRSjuljUNzOpuJAoztbLXtAAn5eMMNEhj71/4WGnQ5mg0B2wn
cYPJdEXIT35bWbGkHbE+o25GaOUx71Lu3oT5swzrGXNtNo9ZiGURAI0XWZ/Y7Fs16PcjMu1FPHWL
EgINWLNlFcFQ0SBx7nyZpWsEVRG6nn66nUSlIdumwR31aiUc5kRdrauFEaFC1/pg32V1fCpDe22i
7F9Y9YAnGRPJyhUkO5AIbz27vbOKqubNCtMvWySAiCYrXtJ+vUtojWGHjTG9YJzeObI41YzeZLOx
ChVQ6pYtHNazLXOxZA1r7GpWGX49ph9+mOiLLg38S5v07g6ciLltYu3dRhC3ddM8XXjgfvGJaq9O
kMMGLPppUzv1Bf4R4XS1gr5iw/mSbZw/+FnU31ENoDV6X3iT+XjdVOhxXXOfUt9kJ9Ruhjk/M5ls
TRyT2A3N7UDoClxMuncyg/xAp6xYxF5A5ZqcpWVJbweiqeRbIR1iKLw5EJJTE2MMs/rqOXCCR9as
7lXevaj6aUFcKvhmNIVrUTG01R5DTyrvShBjy9EZUSl4FJAnFRx+/+2//vnf//U+/O/gs7grUjCP
efPP/+b6O/L/OprN6P959Z+79f36+oh/3+N/3GH7WZzfss/m/3mnm4fN4/+8w/wy/v2k/Ns/X9bq
rX37jytr0oDa8aI+6/H+s1Fpe30BvIH5nv+/O3/7vD4LAJ3PP35/p4IDgvD+M4iK/Pc/d+0//vhd
N93rJ/T9Ac3P/+fO+R3+8fvprWj+r7t/vjUtjxTOP2zPETyDJT1XSOf33/rP7z3iH8IzhWU5hiUY
duzff2NV2YZ//G4Y/7AEsBoXzrmL1MDivzdA8dmlm//wdH4KnutIHuhY8vd/ve3/+N7++h5/y1V2
V5B90PzxO1IkngqE1fwFz2/M4dQGs1A4lm7otuHoUrD//e0+ygPur/8vNzcKMwDptRe2/9l48g7f
/D5SDUzRuUFqBfDKdb9dCteh3u7jaYcMQXYsZ6YJE05Ddpg9Syl8RO9C3pQtUS3lGADybys4Yzn6
YzXX4bQJWxpaTULGrJJ+sXbLy3qGGG+uwQMcgeJlyz5Oh7VX7uy4Za3nxeNDEnave0KE6QSNyEST
wWKOE2lLTaQxJpkMaaeWzjwwjOV9b5Zg2Vyc5fFHpqtVXkE2GIiWYOqM69ei5tKYzSqKIRE6UDjc
fGTA5Ryr09GZ/VjREkRvu6F4PfNAmnqhI6kUzLNFVhdrO3QYoIuqWbWiQxNCgmFrztYAAqG8obqf
7NLYJa3aj8jSYdt18ZHESlW2qEiS9KVUJLeQydCMtNA7XDOklMIzMfuD0c7x3/WwDnv7J0ZYIM6t
cSsi55PQjEuUoMuyxvhSouaA++HsTJeClalm/zqMIyTf/ePYcj7xPEgEQQ25HVRuyQzEXDgxvZrE
BQSu5/foHca9EXFymez6EscdUX9MEIKarodIE4ZO0rN81P2NaNfK7175cFgKoz0Ftta12PGYAmsP
XUMzwQ3oQEifU7Y9lWvpQoa2Q7TRob9zq2G8SaZtlpb6UfJ6JWafKfaPqCKBkfa7tidk1TTtlTli
BGemukV3umsSNRDnyEv18QMwwx/vI+di1WRX1yrWtgZZk04XO8uimPM/GKCZpdjdXtMuTa/GZUF8
ML7rfKsUshNb1+YkeGRXbqcvKede2lPPOXlV2FIuhITiUHUM5owrWKrikSwHPy0+HSSVoZV+Zjr2
GzUt8wi1EkoNYiEFbIqBzNRtX3PaLtKDr4+7PHFPvsPbCqL3STefbKc7xR1zLcNydFy03Yh6FT59
63wIoBn8glSLfF2ntV/zed+BH05OYQRwFG/DEeOTWo62Ya1HiSYBWHm0aQ3aY015LyG57QqycZcE
pX02YXy2Aa2A3BBbuetIb2axIqrkvTVNGEQapT4WRA/44dBmaZe0Q53iD+EW2slp0EkMC/XPCWt+
nbf3oYU5ttObHUUuKAHYRZdRBDCB1vUWxwXy68Y5aNjXqNq45LYXBolpwcHIPTIkAaMBQB6vnMo1
0U5PSWPfO50PHRcIbDBVE+jy9C2zCT6oU6ZRZL+TmDPCJuu1bB0E+T1Y6maZpghqa6AXy3FkcZ1D
CjgnDphHZrgX8JtwaRXAMkJcUCnXE0tkDl2jHfciNxknY4zXFkf+pLNY09HS6E51Tlj27VTk7DKN
Wk/rQUFGfYnO7mcdIjQgGx3HZEjSEpL2nr7dTKlIGNZptLIKzed5K78OFuVONtfUuzFmSW0dpEMs
JHZVAh2Remch5TOH0Atcl2svpA8t69l6WxKFA4ggbfJj22UdTd/0ImRxaUKt3iR6tOEw+OnrDdFp
xpzcZPESnTT7FTuVf6vFfju/jnM4eA6lnaRY1pP7ZIzAu0bbXXUWEHTC5Um+ifm3aaOS7WTMVCB/
x1LhR11YG8dofjGToJ2dOTuQAXssho/5EK8Ty1aQoDrqoePoLcS9whWMB4mTMx6+T9pht5EWPLaZ
RSJNpNPi9cQyMhDQw5P1tTVNz3JlEV6DwL6tl01QfmRuALTdpfYffI45VGorah+pROLAdW7K1G7m
8cGpaG+To0XtDw0I1OyNgwtzUdYAPCuneK8yNOVdBPRVkG+ZjZyaKlnBApH7CjLHWdfineTXGjVO
sRxK0udGD4skqlYCNusqWDl1v2oK8SvQK+dkDfNRHhwIPCQ+ZFSz4xvxQoAvQpDt6WvWIaxDtaW4
8uBo3lnJARhBB6wF2+sOFEFMjAngCVlNN70n7rzhmMnqq0gbuVaWfIAQ+x7GyKxTTz71tVlsehMq
PCoAGKUQ40LzvrXkxrLF8xw7saRjThLJve0467aHWJqgDEqVx9rUFop6h/beCjFb4ylb2r11MSQo
YL+rvuLZPOAPlbdUIbkHkUdxnWbzWzYEa0/zHsntakkxa/aVWx/DkiueEX25sJu0Pl+DduDLKImg
HAdQT0521+fU8MHkk7p2k2DC5zwU3RaTQBCKIcYNrR9abWh7HZ0AQWxZRD/OqZ0NtoZ3y4le7Ilj
phYdNLV5RRyQYeW32Jum9lRMgEpIPBvr6WZEJbR2o8peFkFM+6stfrZU0lnt0DYPZPlilcbGq+ud
3gyw8pyXVDFEpMxFaaq2rHDtzzDDRTAWA+gpzFZNS0plJ45UYvk43PZTH901AiXAA2JRuO6HggyE
Rxg5lIbZYojSVa+ZztJLGcjrRHtPGJYiTIXzsfnaEVTiF/YXh8AAiuqLTBMquuhKZiHfJqm7ry57
jUyoQGXdxcuZ6LKcPLycBonjEq2rL71dWk7VYsjd4GyzrhVgNVaIUEknCOwvisMTcYOM7EY50acr
99nobZFjP5eZ/dKPr02QQkxIAgh71i2x7NU6m5XWJjKylibCBr6ZXBMlxpIu055dp9AWeemQTyXq
BwzpkIWxJJLLcMSfg8slagQjbnp2hDhOgjKkXo7bylWAkpwejRnBbJHp8fEjavWoGWfuaG90DJJa
lhNSOL2GCWcaknlvg+BbGIHQq9DlQsb6natRK4iiAM6Fa5NvyZHp5FJhXydMVZkPdEMYXnyF3sYR
t7HUyEepkmUc06rJGiZzQoKKy/OkXKTQClrNoaajOxZQTBruevhuziix0kqfCnp0fAYcnmmBFGkG
QwIx8NZu2n7o1ILttPus3OaJvd1iMHxK2GbGij+iTs0Qp6b0JBWkFLB5NgA9a7Mws2HYutJ8Q+Zy
5w7wk5seFlFjJ+AfWaNOGrU1L4GtqBOkGvONkILIZDTRtWcqjD+9WAtWsozolekVY6FdgDloFhTD
25U3Ga+Zabz0JU5KB74bDalwAOoKdHKOE9Q09ViV3n1reLtKeECUcJcsckq1vjftI1fh8RX3vabF
NK6aXYO1QI3JKbaM29ipUUHnYIlTSfD4HFE05mROS+8eAhfZjC7ijeRDmD3oyAoRpecAT8+a+ND6
FIHIm8L7KruT3ge3RUZtzfH6Q0KiHN+KnmzlpL7mmIAGNCO6YEpvBvBe3e5upDbeUesge7rRXxQS
AT34aWbIAfNUiZVepj/hvq1z7JDAUsBa9zSfUKs4VDRGilkbc45EmEwIP4LanqyBIiWlserEO21u
FuETCfdEyyDx0YNurY2kZKWx/qZKfplMMxdwFzCJ0LIgv4CIAOEm67Ie65UY0REmol5y4Bl88jPb
lRYsBZcdwF2mvCm9h5j2bNS8+L3FqNlC8UoNkuMzhDKxG//oWlTJsVLA+ANqjC3zOAkxOSxzXEkq
WNemYmbj7IIaPpuZ1JuAFOMN2M6m3XcS+GyKQSBKmKDjnepYUYA5iCeOpcl7t/P0LPBKbaEEkV8q
cTmjBDUWVGsToPCI6ArPSkDL1k8yqWiZ+RwS3pKmEc3RiqIJxtgjZ6/1UObDqSvbo21LtFpRkmL6
Lu/TPLq0A8pOK++MHYuLOxNTv5kBuRmgXKzKTt/Q0P0qW8tYYu9tNpXAjFAWTJNV9gn1OSV5FjBn
Yx20gB+opcFSqpsnG6v34PWYcLWz3jT1Kp4NYAahR41LJLQnICDQR4YH7L5bPSJYr4hWdm57axvM
gBQ2U0Zhnx3CtH/iOXOs7Ei0b0v6n2xWA0LolZTdJiB4LFf5KS3p8AvZz8YNA6SIQ3OoehBlFtym
KGBAifXxyqf4RSgZSOW6+ghwvfg635vs0y1j/Sc4vkUgK2r2EyX7DLkgawHmlHmG1bX6OQ5ZsI16
xtSuNzYxa7aiZsQcU4SmY3EMyS+uG0r3BRFJfkB/gdlIcaZOfpOZEN8GYFcHP/WQDMCeUabYjqQY
wc0XCysW7w4FcGaoqUR55/2q9QOK7wjySnNTJMY+SOK3fOiCteFP973HJDxMx34N/OZnGDXHSOUv
IzJzNPkU8TTAMKkzvpDrsosBPNDRxUbI2mAx6tPnRNTHarRZRSjYTq4/vJQuwgQoslR1Up/GoM6k
SbfQ4OqzVMmDWDFiahpq+yilHa2bpn00CDkKS8UipNXbvYEdTGfclsT9EGTkkrsRhIRm9cmwAxRU
cj4NKCVF7nMftGuB7+TsdnGFHcmeF2W0Md02sdYWQQZBKvLHpmw/W3ruTFI4YKDJLGIzmSOgfqgS
254IzFcrCw4VNDl1qEW0Q4mlEYlnNUs4vzurkM26cnH5jIlz55X9ptMxp+E0RcLR7Noi+2EzvVhW
ozoMYPWPDe6hRU845bLKfsJaMJYEXTzXkbAJ5eEUTlJZsZ7ggxie/1SadMT7+cRoEnSdjNklnicL
dK0rFqiLCqNxF/Ub4fH1dR7xMjZj7VKfJ0lmpm1aHfydc9K18qPoU2NJ4e1iOkOx1GS3LyjxN96u
G1HU69F4h2ruuUKNZhTRMXU8tdSAxaClsTbV8NPmb6mC5AVwxoelhcYC8QpsQx285ajvkhi+poHa
PIEvTioVNM74NoHeuEz1kSJB39xBr0d1mclHTZ/TrjZTUbNAYGhlqnKvE2G0YLnwEZl3HTrphbcO
Vb8bJUoVwsO/9MBhUkExhf5R+JNu6Z5oWLokFZoT8jxXlqt/wqlZpQTTb3Ite3T7ElAWL+2gp1W+
9fqA5U8rqIg/RqbAnKWKbgXQBHVwZe+CfiLayvP09hAiKnSdbg4ccTfYl8HWFxojxNBssqSdDsip
yI9PQSbmY/EV0uxfI8ZzV1aNjr3RfdLa5w1KYHpuBt0oOLDYdXd1oxEjm5rlHl6Sv6gKyEssg1gA
pqtIs38aXbUNkCEsWLgk63TwXuphOLlRisTcIX4ycV6kra1KUzBg47sXOJWZojErFI6gge+7Szcq
3/WQlu1Y3tuF7EkkFtWiIg8IHwiSOmn55xYqiS9Aa/ZefulDj9xrz920PgT5CpEQrnj5fzg6j+XI
dSyIfhEjSIB2W2R5eanlNgy5B3pv8fVzOJtZvOlumSKBazJPnth5EeLHWmdZNBYTg51/S2BiYKj/
0gtaLPviERZWLdympmW99kljX9qOuNkgFydfZP9IMYGAKST1pbf8sDf79myXmZeLkFGpcfMK84ep
RWVDexsTAUqGVpTB+SGpMLghJH48B3X1Cm6VWNvF/+c3X4BUz9jzTBJ8Ab7y4bqdcY8G62eBKFMo
oWB1sLwMtrR0jgOrUf2JsDQyUMiggOAxEIcnr3r2nnycLSt0/WaiSJ/7NJRSpddZmUAZ8gxjHsmu
jK12S99b122j1k74jKsWzC5JFq5L1lTvsbkwq1fpjE8megs++LQ71v10twbZGyW0CjeMRJCmU2SO
JKQZtf+P3bKg0X0QxRzfI7k8oxhAy22kPPlz8JH67C/w+FITgzcBJ1WOR6uV0JU0O42GK3pn+PSk
vsWj2mXi3RNq3smAS7Avpzt3DJw9GpGd0bvLd1sPZsieer53IajsZM3VMjlHxCRtyKyWRQ6ej5vJ
F3hbtrAcxyBOb4uAiGE/6zFlI0CqZROtXpX8txb62VGaymNKHxK/fZEG1Q8Ws24TndQHozpjDh5v
BBgmOr/uMI1tBz9pW6nUfrSa4q3VF2tw3tbRyPeGh7Q732AKNGRPWqk2hJPEQjRzj6xJ2zuvd/eC
/THTwS3xmhwe5NEzvSeRJ+CEEXK4JaBySWpgPaLdEBM+DmhWHInNHgfGf8U8EVtfZdRrkuSc1r1Z
YJdc14XGItmjw0x2dj0/6syZWI8w2RK+SWM0I9Ua8qQ/5EXfREscTkt1wICrw67W1e0G4AtMne7s
Bu1MupLbtxIlzG2yq2zrLSPUGX2FAxBwlA61VVvcoue/G9AQmswEwMUC+m+qExiyCtkpZJ4Ohuis
1Gc1bTiomVBqnyNml2fHduWpWMACAQ0gqDNHKk0ZjlTXK53/tFiavTG3F6dyMaQ2GKKK4BwY3JsD
JpoIUPl1pDHaMVjcBrR8qbwzo9XfRuF8DMgAMtbHGwokc33aEyo6WWYsowtyRDPgp1rHOArTJwdt
Ito8Nyx0EDOsGK4dTBmhsy2CmrG1qe3LrGpitdXMR5M/U6u/QhT+C1oy5vRKeauL5thUqiUDkFeF
f5nzLl6em1T/zEHxkYyIIfyFGg+B0gXeg0+XW5z4yeLdNKFP0AIhLGhdFsKgmWN2oCTS+Wfw36GV
9+JSZrRoJu4wLjze9lVzgVszWe2dlVzSpvjUzrDLRuI/us+mNW5KY/7QPScvVH72cXWLs0n9jWPn
RFx6MCco6QL8B6j8woI0QWc1iOGNyVwrK0xn+Qjk2+Y3J7npsc0ypXQ/3H6d9gv+Z7ob50kOJHTj
oX2Lx8dZxG4US74nrwK+2h1b0zxlBsitCWTl0VjMN4psuW8m+7yUusHh7RGB2ainLjZowoRNC/XF
MfMzkbB08NgjIlnlEG2aazWyTA8guBxKke9TyRE/9+rVJU9ty/6wKJLzj7ab90VTiT15OnBHOn3e
Ioc1+ZWJga8l8SpixuwRd/bABybRtrnzyRp0RcdEYqacFJMGlUPmWd6Tdob7yTO5MeNQ06HyHBSR
rQaCrKkYq+McaBq8nDF2ZZN678a4RFCEtDFw62UFEwUd8EioJ1sIxW1o6gaPMsTx/MZOqQm6FTWd
sYy3VrspKqNk9plJd4V9TgXNWU0R54qFeaRo3je2E+EzezcbP0TXvPUx7tg6eOhl1uOifMoMLGll
ynkoOWQC0JIQEasjrgBcDZP/YqJLI4CXT0Mg6U4TEaWEGI6dYLaLgOlmHPNXPO93xSyom1tkZKm7
xFHVEA64DDjpvD44FII6q2aDsfj+QgIjZyddfndIsP0aaZ3uq37+8JW8zTtA/YYL4Dm+nyBisoGu
Tk5WvJbSv2+nuNzUGQdIXwpeQFj1DeNbJovY4fSzCPQJgXwX8g4fSpwfdErfHdYFyRN3tGhqdivH
4bbbniRPp+/FsIgMLmd/YOveC/Po++V6LZ31iyUaRYNLtPYI97Xjs20S8TRDgqZgTq5iLIxIEPrn
BngPcuh2cAuI3GIlEUzWPUtWFEClGWPy9jgGxbObWNfCLVoySw1sU9n4JvBY7Fa79VjdTg/9Ml57
ns4LX2ZvSEym00NhSa5Bg28ENpG3G7S2dwM8zZ0y6u3A2Wc9BCOFYxrZcUMMitchmjGOEilEPOUP
bZUrLLL5HceAuS+LhHm3HF/rwiRNMc3vuxpz6OxM3b4qz1oykXGsxSZM1MC5PI9oVSroRWbaXT2X
Ls5xja+x9dazrS0GYwGu7LoNWe9/TQ6r/clYmTIT3M1c56uQPIoMua6O7p8FpzYhqYfCxhrlWME5
m0XYE+7HBZdeV9kMaCsXekEMuTss2kddFq9L5WTH2V7/Kqu8FuwJomIIKDKI76OmMMLGpYZv3uoG
YOiA4B1HMmH1BFCBhLf3ni5esx6ptS5/JOhU7czrpZXiLiMQsXw3M2CPFUqoXYlLYJ+rLjugqvEP
c6YuHQ4xeIhEJBsBizI3e3QFUgCvFZ9QgcvTCJnDax/qis9PyfWvNFoHrgPjlzx/IP2BEqQHJbFa
VFK2Qm7iZMaHOTbq0Kzbx1iXaGBLkycG85e3gbwropog0UMUcZmAxtnRSrKCaYt1RuPMAciUyVyR
Wrn9vdGgi/Ts5hH7t42+rP+3SHypXUVsLSosDk/jB9/1T4q49v9ObyYn0Dtpm/VuleEovfIs3PJV
Eq/TS+vYanU/pfFEcMraHk0svTsS25e9KVl/KQtMFqgTmxJWwf5ejPywXC0LMAoNRssrRfSrL2ve
8eRk8vugikj1oZAB6prxp9XkRrZjDyhXsiEBw1UY/T4OypWsnvKJYp2JFXEp3frh1xNz5Qo3oEnW
5SjsKCcxwCu/hAb1Vq4qJCfS2SUtybxp1r2SCGJKqIvKv9hTyS5mu/cIXNo7CIHpdR7XCpAYM0N2
eK6/RxHub/XWJ6QjjN+7mkX8ccjS/6jGzvg0j00mafUazrSa0Nvdmi5kXFCDx5v/bfJ+5yo+Z6Zz
O7r6pXaOxFhYIYniuCNVNI7ufB68Z8RJO3uFH+EChc1zjUxxbXaGW2oM4fBgsQfxOqfu0+a6LbMS
FfRQImTu3qwpA9dPPF6INu28BvzCyzEJdujzCenlt02sxMXKCucAujbKW9uNgB7yj9E+g8N/icua
1MWVgXCTM39co3rOhheOty0xdA+BJEyJGd5XOA76IK/gbbQpQJX8t3CVuZNkIYVxxfBeMnUxWfbV
UIGQLSWPYmkRu9SPeliYxMb453zTjZg8/ia8agecFtQvM1UQx4+VlJp6YuUjaz4sn9wtlU6SXUL7
4gP9V3NpwvGN3IH4BYF3rhYG/EOLdePYMEGzqYR3lJEes8D1mMQOV/M6/EsII3AAVlPTp7WDPsDH
gtnfEKul9rYYk8PCwg0VwHCy+GHQJ2RvGekfO8J/fKQFn13t82CZM2kk8QQwL7h4Sq+XfBtvZoRe
GaMdoZ3DBU2cgfEyUtia6b5IMG0vNW16zW+iAnRZtT3brq5kZ2k6kXtZZrZncQeq3wPszcKEuXLW
YT30GQ6xghmaYTu+5geBnRNlgJ2Xt97AREeiOYJ+gxY6UVYYOFgqUdHWXGpOH7d4VtBLdtsow/aJ
Z3DYjrnzQPh2Il8Cd3nnCLX3ZscCNWlMHhVWpxkkgmOqAJNxKCMkLRdOUsbekPAQFsSwb7jYisS/
Re5Z7vq+/mjrOrs0KTseKZurKliTgMj2iJbZtcb0pYQw94Pbfitvup1U+YO+ndRna9urWLumTF5r
hUHEM+ZfB4MLAU8MEFCKIAvhCZn01jixHpT6pjI54+RUEbGrkXKsHLVd9tMRRxQp5fTn7UNqY3Vx
vAZV00QiKoOT+JTlZRJqu70bk4SfwxMfJEwqBHRU5MSKjxvtiID4GTY2NrIMvubUtCmvEtZ6eZ+Y
RRpabcNckWjTUMzCOViMhX2ffUbQmR+GGz+4vr7ThvVTdd6PVMb9UBDakrTMRb1UfmlpVQdeHZ2W
r1DtRNQtSHPdmbQZrqK99oZHQ8DsqdfEOddG/Lgu8RvUxSoa5+69N8p7GvxnlKlBhMTw4OIGDYem
+5Ez1TcYm/fa5tVNcqb1Ln4jRTqNyHmyiSriV6CRT0pe6chxaBWcRT4t4END3ZNhj6QzQwbePTKE
v5/QziuCL3mh1UNOuBpZIs4u3zkLnUmbBlWkXtmL/yYThrQgWfnhCrolxHHVIYG6uGNd9KRthoj4
vKIx73v8Vxx/oJdepMkO0clzMpmqBc10252UogSNJVOBhQhyUfUZW+ESPpsY7X3s+A9FPovteHqW
C95he3hZ7OnPhakeAg0mSKhsHwLfeF+BPfRtlT47ScaaEREP9ksWwaqK/EweOn/9L8HKnQRoDsfJ
IeM5oQv0UHUXpOVaQPW6JFeRmb4uBc9/3rJUc63lNG7XdG7rd/xNLEuqkHepeo0Tss/nrkmvk5Nb
5y6jzunA0aOXYaa8ru43+be0qbBaQ9UzvGeGuPWJG81mXY6WHb+77WJAsxlfzMm+d8gXcnoU7rHZ
eAexxWD4catJk0u6HavVV3w0r0E3I1CyaJf6i2aAabKeQlJFvbLpRbH8Fpqa0Eqeinp6XLYFR5Yw
gVpEEBVVghTaNwlAhZSxTnRxaGTyHpz2vOYOCJTlMiKvwp8x8nAzCHX6ltdCvTmJwSiMdlS4m/j/
weUJ2GhvkUV0NYfhakQZdW5RkOcoiv4m7m3vEMj4Hj8avWp9yzUTb+qhhfHnv1IRkFpmZnvMgm0I
nat3kS7neuA/q7pzDtAZ2QpcPXbyUQW2EQ93eTPaLUvx7X/kLO9Mob63KUfBN5+mFmHjq46sYvmc
ylrwM5HUiG0UxvspLq033VIVuQa30bi+z2aAzqEBoono4NTbCCbbBtCMykcErKZz8TpUOoMiYTZ2
UzAqTG47T9zbJjmZceT7ZMmMHnKCRTD9TMn3KEfQl7ZFRpZrXGqR/fIM6tMKvck3EA9RuC0Hb1gu
Ey5dv7bqA9E2y06SpGsF068Y6n9iQQMLjz297bN4y/pZxrNf6BAo203dLXfzzHisJoYmrQi5Nyy2
W9p0xY44Ovhcc4w1rr367NiWxJRPvLlRiewsLKd8P3h6Pje9+ZS66iGFHsn8Ip4uqhlO0uWyzlvz
0peK0GF6EDpbhqJS6aOpGtz1KdQBe6OaNu7Zrc078NEtoDnrjg6WbGUNYlz6mk1VfjX9nmw2ZX5W
fnOXFe2fUynq0XjitEGTxS7q5JFAyS2nwyFjeO3nymaJR9Q7e10cKKU+Jv3khQPtza4xn4oCGGLa
5AcMZd0p1dVPUNrmbcEzOG+67HbxATslv86KDgub4Yew3zJs2AdnQE4EbAJqYfGV+HMXarDdgEy8
U2rUL4a5CuYHy0BG8hBwydkvbdVd/S1quFjgu+ZFiaDCuS+sxr5xsYAfKX4EkKVQs0Nkatv/SpE7
lwJZZZgR68AyIr2dU8A1E780j0BL2kBsKVNcc4YpgkLMeoUEujI8UkH14LTS2QNRwWqFlmTs0jB2
2y7Km/rqqtNc8B9TF3dUPB078C+MTkD/DGmTRjao0LBsHZfkAedugpZ9QpiQg87G5ZunrNaoC/FO
RCobg71yMY05enw1SHBRpjiRt6BOfu0sEclgJQtyIsjCrIFWZ9x2fdJHcVATQmB5KGcEwZsgv5B9
a/XTC9LQyIgNnQ7nGelb8Z6AtINOTHhh+il2JHC0OfhLVAl3k/54Gpm35w3nh1M7bKuhFldOkO64
M5/npXvDp/5cS8sO0TMUO2GTUJG1sQzZ2VyRRi+H1gle8OGsR9F0l3x7SDxUBavnfy0+++W1AL9p
B/pfOvXjvrfZzTbE62VL9pHhyBwqxkNk+fHvdAs+lr0kRoG3qVkik/i/KG0g9/ITcpKCWEXSTbTP
6L4ipyFeJD4Y80qKMKcqnn8aAd9ujomoTqnDydHk7qcFkVolZn+Qg3rzZuuEauybJvRLGzXxbuRS
sdsVSGmYOBekEJq2hQgPvQUH7XgnGVmEAOMQiGwEBlk+Mo7o92hWDdaDLGBXbNGoospdOU7rY7Wi
yiXBJpjo+PSWuDp6aJ0y718540E3NqcGZfm/Ihgx9pryq885dOO6GM4l7rowY1xS0H35LnYkJJe0
fUvvh307HJQD2mDpBctK7FLr0nNJAOGkK8jue+zR3FhGdxMgmUKTr/hSCD183BeNWb13PX+lNwW1
te4auBwN4zyGPugb9iun0DFYho9WdOOOlAkrlNmMDgiuFFOVMtklTcqwSY5f7cwYmxLVM+4cFYPh
ESOxrPNQ3w1DGeVyelyxqsBsWcvun9ubUKrgeK5E7g6xGviSY3/gCryRViDDqht81EjeS1+Lq/D9
n351HxYosjaG9jNUD5+pgs8Pa34tJjWJaKpfpHvke7vJD2OmFK9ofM2svex44uQy+yTjbs9WTEh8
K2nD0PLabFSwdCRMJgg4iW9S4b5UCdFQfO06aS55vNjXxW/ITOmRfw3pwxRsU21F1nvD0I/xsXFq
tzo6oTrHe5ycpP7JLURlBMekJwQJE/JirOHSQTGIpG9mponarNH8cTA0A7VgCoaz4HuaPAI0hsW8
phabWpFW320H5yBl+RMXKd1My/uckavuqftMEKXJQJJxvVECUGo7NA5+/g3VWYTau3jNfZJTm3L9
Jl7AoWQhG3AGvmgTt1+kMCPakLEA6Vptkgd02524XzL/3nJW7MKk8sSccJEUDLuN1jqrpXmHSIZ3
g9uVbIHiSPYuCmbDD5EkwUO2draxdCwrKexJ6Nj38fJTxVCNnQmZQNoisGlo6VtqrW4lNilp4ydh
ZlWIfGlz6CHtQxS+Ws4xgXbnECETEq95UcL/SmT/3gfUTe5yzH0VLfhSUtjwHDdzxGFAZTsl7w02
bpyZ8G09h1sXgTR+cGWG80h10M+A67piwMge08NM7kW7/RdH0YVq73vqERzWffXL6o3LWKsreP1i
L0tUo0ygmVWW+qWIKTS7nkGdO6DgINApPffF8Ih0mq9EDAHSeKIr53FEMVuqyCqRSfXWZlb239vx
ZZhhmjcFQaGsQ/7cxjkXTrflDopIoKlF/A6zS66Cv+jTHtqkiTs9wjmlGUTJW5EE9qHo2dxLBA74
IEdUvtWFKo7pp1V+NRxB/ar26I3hHyB8tY1cnUllZQbY/41EFSU15kBpPmmaL3gk1TP7z6tvwW22
uomBUt3GUSDHUzoiXoYKqakfnoJsxFccbfAUBhGsZsic0+G8ksba2va+s4YRzJ84ahtdBHErJMRu
lcVTbecnfD0p3XEz9SzLqMrhzAYjIfYuj0NCk6jdfTAX381cP6OReWSbUVSclo3IngXJWeFDUIpl
vzhtjgaAKEvn7CmrOaTgBGZjC1cFP5eg7VnsmeIjT7yjU2mWdr441eNMwW0znereMCL+G4qVyGoG
ZmG/QOWhuA+cATKjvb4HtTLCkSYjzCkhhzwbzq6BWXNY7gmFbU6JbfxUdZ9EsypvtO/d8HzGO6bQ
JC/iXk3XbaDgmw+JBVg00ePeEG15zNob2bcB6QsTAG/F3GdCk1NMdMSqT2ZgC2lzTKtHB1fODsEG
eRN6ZvK2pG95RsYzdsNqijGrrugJw3Tw2EgM4+X/ixk7w0mFyP9M4Imz8/Hd7nnhbBQb4ThKxvVl
9uvXBPBUd4ZVpxd83nXHXp2CYmud3ZfRS8qTRWdDl4mU1SMvyBf1DA0xcdCXX3ouh/s8ZhdotUQM
rg3eCpGuJ1XB73bNrA+XoZ4g/6dvMIpHJFnI80i/zndBbXzTOCBK7EEDtWv56aZlxOkO0Rv7GEQW
+4gMIqd1aTi7s5Yy7KspWMhnrCuxlVWIi7D6V/veZdyDo+7k2HI4Jbn7ky3Ws22i0JaorLhff5hm
gtl8ykhfcdjxS2opmj/rmsCcuvRO9VfYAynFkuTdeFxr6oZNaY6tK+RH4ASqxxt0tfUJEfrJa2Js
FwHb/H7S/i5uM2pegqUdmZ8Xj4eRGPgs8mMUd23uwXT417CNYaXyK1xitU3bzW/94lsZ1sfgkpbk
uyhIHBDM0SjaZ67rPSE8/zwWgWcVj+/YSh4WZjFlbuErLXPz1ArWxnUOOa9DVeVt9i9o+FS7u7Ub
DFSS/DJwn8nBhaUwI5QL+tgjhT1hMVd8raUf4XnuT75fMY02aWabBEEHqoy7Hp3F9nP8Z0nAWF1V
HDJrEruFNOCdZwNtdMSG/oVD4XbWbTqvEYM3k2OLJlFPkNRIhgyXGoojtjt4qOy5qKY/dAMwuyJG
fSrsY5+bn6IR6N6dKTgEsBd2BqOpaDoZFpwVZ3P/utMcYTA6WySMjGmFw0e1NWjrD2nHkIDMW2Td
ktt9/vT9mI4/KHBE4vcotL5WaQaTc/0mHfuca8Y0gAKIg+eJyCZbnNHPIXU0uESyGGmQjQlA9w9B
PNuHZTR/u6aYr400nhoDeWZVwclPtiuojrwglwdHtwyy8kc2/pyAsa9uANGilwH177D2KRv12Wph
E+5d35gTvmG6272D/HALN2CFHEx/Ho+8LozmgNr6hygX5Bpl2CJIONgaL5SQxX5Y58MKHLmcWz9q
+uTFrZoTnzGFVwBiM6fmsshrP7iKZ3Ou+j27IeX1z0kxPsTMNUJw22pnkigX0k1+5asQAJOcKlo6
cmeJClmuhWGUkXKKG34q7lsTRdEqwL6X7QxyeeZ+16eJj8zLEjAbE+T6xtsi9QgqUYQuGQnGHXMG
VjU31Z3X/Bpt9j3A7sDKf7+yzMKAOWDx1qeizHF9ltw5k3U7LpncY8Tj+S3kyZ/y59grGXnnb8TB
BSEhqL8GxaHvpA8qSY8uP/OOT3qNrFUZnEDgTOeMGTh0Onvf8qr5bEsDi13nMPCN15mNbyrlM8dJ
B2WssR4zj/9TqKG5r4NPMbSPJpt5UmWx6XjNXQxmZWcSdb5jlNPwLjF7qUY0AlaPit+ENlgEK12p
YJs8fFZjLknNYHsX5/+VVGDYxQNwH06IHhOAa/WPFZbKF7QKgS13r0ZcQIIucmMXDg7Cp+3bn3xY
4nqA2IDO37iF2YSYb+bHrDrYK8qwn0bSU+fVMA7oJc2w9o++w+ECK/Rzki+lOZMKgLRAwfiQqBWk
3yN633jm/tK/Jyvfd7/aJHcXzr6V6ecM7xL+zbJziolC0bLO7VDekUVCNRmglUMvZUh0QWvctgxY
XeTqTzmnZpj17s2kDCRYIVs5zOm2VzArw+sylijjyy3VfZhY9NFD6X69GGP8SQShsSut6Q/oFoo3
/uoAIDXqB/G6mPWTa9FlEokZJQ5dnPnCoHBgG+Fh5tKIB7PUFYxZjRe8u4gv0BVXc/tcoe1SJhY8
m0BfWWDktdiiI4A6g4eeNmBIjoz5vtOQJWltceF4zEaYF95WbnItoSOxySHDLbAwWszTjiXpn7UO
N7aJn2wY721AOywclPcfjy8G3Kz7oGviqdp0GzldJBkkL5NNPErey8fEIAZ1Aj3M7qqmbPA4TKgF
Lo1puXuvcLZigEny2PXEAyfJb1bwSzbn7gV01H/xJioRKxtm8lLfJzdrbkU/Yxkc6HBbaJEr/k+q
E/dmBIc3gIuPrL/Ua7ujlRf/NW5yV2nLwn443sZlr44o5ewkk4SSmCfSxcCtGTQt/qEp+ZS8uUUA
XTGMnGZkNTwBuZh+Cbl8NI0+johwP0wMROaZ69hbs+s0GjoaaucKQYngjXkOZW7JaBjL56ava8po
tt3uxJ7AmVFwWsW5SPXLiHDYGlEQ8eY9AtZh54PbQyYmdqzuCDH5Dpf2dGg6Z93VkNpOSzo/Q5UW
x0ywNJ59JUDIGaGu5geZKkhGmkkLMvaTVWevmq+3w1E0w40qDhoo8q516uDUNYgCiO8iuNOYwyoo
833PRFG1jLft3rwPwC4OZkbzRUZINQ2PntPfQEinAmP2xp4YRQErlcYPTgml9KHBS4Sj2jy0RtCF
HMMlzQ7iGKfq37FoPTWiKxAyc+3a/Xlt4PewdZv2XLr/JnXvJUHCuodqP01H4lb43qy5fFe8fmiO
7TdEat4xc7KbZWzYCUITIWoNpgXtihoH65yS04jj4VUsSDgGnzG/MN7GNqV8WMVyWoJHG096ndWk
0rTFsXJH6EeIcHbd4CCWZcrMbYM0gVFYkbPZkfPKLqNCW85u9hIMzlU3zLyThp9oGQcmEkl5ISeP
PQg0EnPJ9/aIRNFvxS71masug+EfUmsApjZ91tp5QhPIDt4+mAuZ5s7yCDp8vOVtJNwu2cM4fPAq
/7X3WjeaGKZTFQUvrjPcJoWLCRe9326NLeswy/WBY8e44fHctP1oa1rKSqeGQVZsKKeKGxh1YlT7
Xx39+M6/qWKy7mjcMgzAUeuYcGTpiG9Se3RZFpGAM5T0u2bbPBiPNqURCwGQPC2OSM5ftU8rDp/F
TG6r1n+tcvFAlEW695cYwnC67cPH5QY8DnP75soQgOnSpB7jnEmBXKjbS8/WFGr9ozXO1QlPHvEq
xDLtiDi9DlnwV/kl9gT/umo7jWJIAkwSuDQWgYBzGLk0sDBrye1RuGytEc3wsI13ZOnOA2cVB+Jy
TE/NQLOTkWR1JJjyhVYU3w6E5IJ8uaZOHqje2shy8QcGEnwYVoG17/Esc8ZOefwM3v8lGUtY/jZ6
nnmBeslTr7vq0ZsLEMj06EaEpQndasFwnwefRjiy866ImlRZsG+WS7LCaE+HQe/B6MNkKAb0BkX9
X9PDxw1A7+J8QHnn6J+JQwepnkL2LvOrIg9v19fFb4lTzxy5xwnLobQmxUcpOMi6Rn+wVAYQ+uAX
/jO7XEVURZetO9ZxNwofYWHxyw3U0Suk8wCDhslK9s8X1XLUee0wZJe3EgV25C1zsJcetQcWqIPw
aeMH/pWquCVOhQuhNf7A0hLWvvKKzgk7boE+8Fg4oFxdnxiq2q5eCrnFF3jWHckvzm29GI/VhDex
sexvLmoIGMVD0sP2f+sFDiyka8tRkgbn9GqvYlNcSZjZUWnap9LlkGDOTJ1azseClBBshvVnsciz
4/L+eT4TVWG3t+0iwLLjJUOYujIzuG9ai5GEYxVhsHQoJ2Mmf641PPcGAAorgwNTbGgzppANRakF
jIWwXMOJv7l6MAGgC0aSyfjEEimlvMU1yFQzrNahi1AIO6z3czyKMXQ/hNLKE0fA9i+aJWU88Tfm
2EoIXrPmh3Uw92DrevStHuKuznrZ43fIgClzZYNuLBLiW/PihmAl9oHxVizzvrDgL2+8tCxCv5Rf
Xt1cN8AVInUr5OnxGU1O1UGvO6u0GTWygQD2Cow2O/kZnY4qV0i2uR0ujCMdk51G4TSXwk3Uo++T
0r6WxjnB0xhaOlH7rEvufFywEfmCfJozlESz8CMjz6E7WjdE2xymuSZEHPhj0YmPAf6j2dnoUjSe
mIn94ponf7i9z5azGBgRLQ7A0pjQJsTf8cIgJc3dZ07EiYYcnUDMv7xrXfsJ7bN3Sd02nBTE8mUu
3nunfZo60j3gKfAIuwhuWWsDXZAhX3AvvPXJp89DDky5ZpHTUaO3Jr/uI580EdiG/lOVddoUP3cl
JtU78hNGVKssd4b0iQIDMYvBxLnrna+YKmNdsbUIfVcOGATI1BQ7yxxey4zHWxbNw+jF6WVSy8Om
sV4SO7KWQh68zzQY0XNX451fl0R2th4rGKythYMx18SLqR3+qAOw1SEWd2jxUk8ldtUEdqeOX/FI
A+RvyE3wiIRT6dEX2xpa/nXbJKpH4stSfn3NhREyMwf6Y9X3zCKZJUzFocEOx36Dhf4Md8dC88KS
A/wIzk1Pyzu22FAUOQLjqTpjJqOWh35tJTlH8oUAawjCQ30ehu4Z/dR/JDGAiV0/cPGgCxnHPwNb
xS4va2I5Vc3wzHrsZPxV5BkmsFS9bmJX0S9fAfaaOV/fMwcyVWoP91nN3THNXwO0hx2qLRYkDcaL
FsE+9QX2ThOLYQNsPn0Z0HfuBljNkWdlGfICkIC5m90OBQyj0tNGaCe4/2J5kaKDKdYGD0KI4Gpk
I8JdAcAqR6OFDGnbmgL6rGKAZ/zK/BzhriqvuWYvZbfozCoO4aRjLzSkzl6zFAkJJsKTIyUsGsHE
VCEQFZxKeT5uo3XKmRVIORM/c3PXpJRemmIHWNKnQJO0wOwxF/DImUE4Z/LN0hSyYVChAJEvOtPl
Fl1CViimTNYs+PRNf9kR70wmSz/citl1T4wOpZX9FDXyorwRd7nLJLgjXBJbbIR6i5TfnomZAOcY
ELVCkzNzw/o9EdqVyZh4xXtkOumzjVCLqXzPvmJwCXFgRa1y0R+GzsOxE/dR4gOrYMNxoF3bAKLg
iAsSdDdM9zJZ5T0ihVsVUKAzccPgBQ2V1vOHZAprRyP9y5FamjxWMb9YJtQQsjrMYQ2hMCYxLWmK
e9r3TOZnU/y7JhY6UFiKSfc+BPqp0eJhqYP9//lT3hCboXYldKW+3rVt/uvNy09cukaImeu7gS7M
GcoYcimutVN7kdHwHjWJvnF8OgVOWVbOjFQkCgin0OXBKV7HzMD5nVP9d/ndHDdnVWyRFoFZ3gBc
oIxci8hB+CMqg/vJsr5sYVOgd0x8zGU89Yvx5aENs2vzR6G+wwM7s2iAQPg/9s5kN3Ik7bKv0i/A
BI1GGslNA+3zKLnLNcaGUChCNM7z+PR9PKu6/qwC/gKqV73ojRCRytDggw33u/dcLjwP9DfSgsTC
6DTzLYVjwWDQoRKotnBmDMzEXObZbDHqpS69cV0H3TcDnWDVxw1YEys+EsVfc4TAZdIl58rLbwCB
IMwmwbPbI83VPbMaDl8Up8iUJh+RGtw63Whl+pm/7+rwYagi74BDH0iFR7cx6bmi4fVb5DQxUIy3
AL9gncOqrJj4shSMFd68UkYEz+C5rf2Iv45e7uwlnhw4EuHDrJ/rGIafy24Y2MZGVibegehVEcRY
QiuBKsHg2ZG5t7HQ5PiK3yDbS+b75nDKwp9x5hzi3A65a1ZL1ENs55NGtnmlEPdZFf5LKWYT0lyD
os6m37f3+5xHxKaNi8dZXxFtzSUkPACKz6GeLwYQipNDtAIPcfxVmUWCjJr7rGGMdL1y/MlmD76K
o+DQYwotbY1zyxoPI+EqEsZYzHBGvPpFNa2Up/Bn1l8AHygRMNHXSaOxOoYb5P4SDFPx3KfYRPCk
s99q9dQ5BEsG0/I3QLjd0LkXpFYu5D6+6hAhhkLJOMgJ+dhUPDAFsGule2vVVPwt0Rfb8TcxUgU4
f07jnIJeh2kk9++j1mEeI3Xtf1SVGx7pZ3GCjPc/wW2oNch60Uy1givbFZMKPAcNh/kWSEKPI48c
nCRQtw4dIm74MYfSOoDnHncYUcst43M1GVucgoiE/nQzh+LVIcJkeuEr6RpmE2afrYDtcmbw9Edl
5OLEKUy7HF1xaZ9Gg0XMKF5GzHpLF2X9MDDk2oLuZalIMffDHgqT5NE1Isl6wLBajIa9xQTSLwaO
DMtCeYsYE8A2YoUZkvgihvxYO8z+h0HALWzyt4mZ7pnzRLomT1e85N7Oj0hmc9Ei2x8Y4LfhXWG/
XVRcFUgonrsJC09qzdMaf9KqL3W/za3+SdftD1Hy6/h5eJE12jA4smztDjcS4vwAc3NF4eH9BJAo
7BPmUX5M6kwc42JACzXUx2gzE8bgBokRYwu8fb22QsRrk47wmTInHlw0T4Mg+zxrRbhSr7BoafqM
EWm8ItlWLaDwqTbPzqAYSvMqNGTDrpyuzLL8lHW6nh3zWd6Llbyp1bBB+t9p1H5ODs5+qZOaFEe1
S5nLrGba2NlOdGt+UHEBISSwj67VB1vIva8lTi2fqOBikH5MN3TwAJCAkXYutnYQbqyKJBPE1mNp
+8PG6H7igWXmSwKUUw6vEZ0ahCa7mIEy2xibC2PvvloluaIVN+Mol2acLtHZtrqvt174ZTaFWrcY
+ZYyW9PhAtoaVxW5/YReHLqPVyUJZPLAZJsrzGndNMArTMt+WWX6VPDVCFXUBzzuNj+Wn2yc3Hls
mVi21Sun17VOjKMqDY6DsgvB+to7jpADCT000KTCOVaUBy7i/TYb5dUNeFlpGsyWeRd9QD0JeA9E
ILmdYu+Fjr+Tls3TShB2xClmVOE9kBRk1GySLE/g98LkILZC7Os1S7R/wJ8LBSAu9q6Z39zSju73
/YdZ4bulkugtHs4eK9rB9hgRj3HxUEhIe9xrWYmZyprW5C7HpsthQnrHmVEHDk/qmYuOnF5qD+CT
9UGMFOaloYt91qcxycH1Pg+EeJpq8pbaW0Uogw5qalgSu6f8FhIOvRh1LTAzDRqnDKyNrolgX0Qh
kTuHC7CRM6CMcqzPVbOf6/CNTgbKszJmPRyaQbYGKDz+fbaMcIo93X+BlL0J2/i5YeRMlBX2q18X
52yKAKkEwcDtZT4Du+8P6OpoajFICHJbqv/VJ4jSqZHvBm4IU90l+5Y5u+DghPQ4fzHHQC3kJuqU
n0FfsI4K5GdePY+svtHOHValf6Jy92D2VDEAlDgC5vipLLGJh6Ree2CA2q6yHzJZncap2BudOFh9
d73vQ/Aw5yWTihddk0mzdFvuoK8efCvcKxzIm5Hw6nIYe1iQTrK1uOxuKyjWq5Ai413Qx+eeXA1E
I9PCL5Vwvmm48VFaxONqirMRxl9u9RVwoLmYxqYeI3jiSByL3qzaU5hatEiONv7V+GYH+jfvLt4n
Y/M5Cj+6JpHclWJqWBxY591hBxPyfcToxLf+xS24Oo498fyoZZrXesV5ckg/l2x5KzSEmDjZ+IPw
bnZPrMeM+3ZlaTO1LD4tVWRQS0eU8V7cchOPh2mkn0Vg3hJf/S6KhDjElDqLtKWaVXMXxAmAcQhP
V483YJvfXVIlDQcxQXqQbmpjejgiWrf5qWA8WmXyPsfU7uAQNkbjztlNVy054X2WAdfIp0fLVQHm
NBy/mCEJEw3m2dQdgKXQOSrrKQa0wScI2VYetkQz+dUPxivRt5AhBUqWA3JmRnzEAhHczfd78vOJ
nGjNmApi1HkPVojTDrP0SOGvgxnhrbqCeTdTIGdNOTFyTP5hkBrfRL3zilPN6aKdnotjKzkTexZs
LM9ANSQ+u54i5+2ueWL+Nh8MMGE9rhw2izNSQrTHR7UfU64IHUdJXpE0o1Jsek/W5W+fWBxPQpLT
oGE6hx3gfntm0W3uOtXQjNw6fTIeXY1CEZleeoLi1sDk9vY9hv5lnk+KwBDPShE82eBEwAK1wQfm
vXIfiUve+BnEZS5zYfVb/TlPc0FT4/8kHemFYbTyLAkH3N8Fzj2xnjvwXCg69qzw0UYYVljyovvA
I2wEszntP06erslGJr+GUZFkI9Ue5dMPK9a/DWs4OWJLuoPbxp0FltXXpCG1Oyn1q/C7V6F/D1kE
lz0a1Lqysyct2PcHoV+GlEQNwWKE7B7fiUUG1i0B+FRU9qyLO0ql4TnElbfoAi61pWdAxbSiZyId
0GVs2PcjNzcv5yphpGw0vV8CykecjMeuemEgvhpKYiCGji8qb18nM8KfHDK/Ytx5HXnh4RxOPrp0
hOPj+ovAIWAmqhpZhYxP376VYxLRf8P5Z7I/CbifMVjxZE7foIYuk+6/TBk+u6Hc+y0CfFbKb8c3
SEUyn8yJUHRx/QixdDO40Zclus8hGF/IUb1Qnns1DIxmnMY3LkBMfDvhNo4gxdTDh6zDbVfRbjC1
JUZ2+td48JAZo3Wk1HqGIRqEFJelgjdAwNlG3aEYxAsaxzqkzEolklXIEcm1FXeWDiQGiUXYH/o2
AFG0fbj1VeR+T0xL5/PsWNvE0JwG/RQpwfzhmvJ3bqVfdoo/mnrEY+V67kpFwS/HM+Atg4eqMDKZ
8tC0vloODKcGl3EKJn5WLe6/UeRxOPnyou7NUIWL+cKFe2MRxCEJxvsXXstU6rVZJsTwGvHW5NZh
mjLGwJggCdCB8RpLWqgs/Z4Q8GfH2SUs8taVX2Pg+0R0YpkOhitlMA2r0h3D+xeL0bwKjCOyzSHG
7b8BoPe7HsMPzvqUsCdHu89vwudS0fjyzTPHP5+DxI44zhGSxv5h3VN9eSJyUqqXNuy+Izd7v7NL
KHju3zMamkesBUITgu/NQ9UMDyOl647urgDCmiWAjMj2wq1o/A8ncrHuEAyAqzuzu9rDQuhfQ4Jr
2sBO2HVc3GfoPs6IdZgQoF+9xN2wcAaOQr7JEYzgAvHuWN0lYvnIdP9RsjLz5PnW8KKVdVJ6ZXF1
3hgxrrIRd3fvI3blDHEUtL8OfSXlAYXFtq2n6/112tg9lAaOxABKX+tCci/MkKcjWR9rbTz66hXa
U7/0fGkwM2PLqXX8LQFjMHnCUEZ7uH0fy85GsjdtNimXwaips/2EmWqFNooFmnz6kNjbXnIA7azm
1IvxFCXTW9zYxDRsPBIQp55Vgrs4mlkjm9SCXPMaawCPrtfEXB8ZrZq4mwIo8QzMg8sEN1mLcj1h
t6uT/tyZAjSuH38Ld76WHgziBiBN5yYbw+TKZ83BJ9FVHJJUgC7xRGxFqHd5mh4cJsGrJOlHkj4t
cw7K6bmVTluj9l88La499O9F/z6a8kdsTdda5NeIZbH0iyc9JrsY3/cCB51A9aeg1ribojP8JguS
Y+d+JEccTeOlGNNz4AkJr9iuV55vrpws+QGxi7R9y0PPe2hcCA47ueedNDZnPzPxig75AzduzkoD
sHNCI9REcOGRzk5KOcFXqC9MsE/MDaPAOhMdfJua4dTalGlKcfTWKHclfieLOUVRbVlU7uiYNCP2
UT3PPRs01b0wJzhJ93P6GJQk2FPy+WbtugfVhZ+uUAerdJ9pQYAtwZlVKAmUzjupynwoWudztqyb
37QCmEHCJJYMCQWp5k7aDswDgK7ITpw/B855AOeX5Lr7tc2ys4JrutJRBXIaxOe2Ns0Xp54eRpdR
zWx/d9ygt5PQI8wiIsTafGnSaBfnG3IJz21vttu6gT+kyqPtynqFEdO2wRj66fAqlFOvJ7zYC2XS
v5s2rrd0g00Zz+QeZ5DFuseoj8MCXinIxYQRCeLCQhs9fpWZlgokbVL625aOZZxBcgs3mjdjmh2K
yH5Rw+9xFi921O1I/KQb8sCvsg0eOnAPp9mgRUnGr9aEVd9uYm+r1HwAst4vjShPHoU0oGkydSqN
k4lBbY1Am5A+y98bEyHImL1+lcc25B3LwvnvV59+z+Uug9Up5nAp0ppfoXR/pIDxtmaVviACNlCE
nO+087CMtLlxkGVAkGTIYLbxtac4e4BCcI5tukED7M/hxPXqHsU5dvGza9TtukJ6Ahsh+Jftp5dA
OkRouyFrHGfyYweELF0JcnlUNC7nGCOkTx6YjKV/7tiYaqCBarKp4M1oX6ZTBqOZeq8Bs4fAr5gz
0UBE3ujj7s9PVPrb4o2zsCW2EzISDG3hoZra2tZ2fkt3DD37VeWdp1M8E6us7asfDcX7FHP66iw1
rWZCTkG+7yUlo1B7sh52UuMzM3V+QWAxHvN+OltohUvL7F6aftQb0zSeigGXfRZCvvZ8CizQNIOY
6Qkl44zGotskslsc9+MTtNGVwfV5rA4EBsgzCU/vozLHHu8IsI4hzaktN/xi0Nw+MyT5NhHYUWUt
1olGQEehiDZmoM8z8vYi6X42Q5g8u/XzQIiBmZZg50selSJaXyFvkd7k0YMyN++JOT5FMLfXOh9x
vCF8gNxJfzoeYUS31BvBcMUtzf4WYuRZA8QpNlNIc3kGrqdADFtakOW9+8SnTaaKobD94ZQlHeOS
gqkYcxoKwiJKfFYJoMBuk+A3V/aeqa63WLl3y3yIm2QVdeZvXi64SmzebTzvG7LBG8acK3IVF9ws
wEc6f1mOWESTe/RnnLwHs2sYBjW4iWzMxmwxcl9qGp+yWZ4sNS4jj/xsrOGaiRmnPZzKhYExAO71
V8sLxyq3FJPjEAPYN30ODB2ex441EZvFBusQPWAqTClB/BoTx9rPBpNwP9s6Hd20shPPCDTxkgzL
tIx65S+yNMf7EvrXaYCGxwOj6JKiOLu7lw8FF9t78MzkjVuTsZ94E7i1dpfoPNyDopAcK84QKl4x
T4Z1ebH97g1WbbSglGCJ+3+n6/6x5Q63IZmHuKajZWXQdpFEpD3mKmGlSH9GWIXWPSPMYXA2EGUP
vSUPMXWvd9+1vERJ/5lVnbME+75IITnuZFJiQQ1xESXdU+Ql7SUTFE/ZxOSo9QKXWRyomvM2QEAv
hE+qRRuP6fLe57sElAqffsjEdEqYXTmcoUr9BL+QxnnKPVghL42bXom/ETDq9FGU6paSuRuHrtpr
wjbad99hiPobD6qhy3xmmn1CNqLc4bqmIo7MQZdQoJdzQFFKVmzU1tdo+jWUDYfTHrwVhZdwU1if
hnAwzNd2tpi6izF39mfdf6B8/WjAA73hUNxyKIAsV/Q/A4P9d2pKgjjRhHfSzpfIqQ7yEH2iFMiR
Eeli7wCfszaXNV7SY4uiNcUlGwm0/pUsnqqQNFoQiVNDH9qGVgZm0wY0INKFp4RbfArtc5O12NyU
bvZJ2JREjWwyvm26jtv2HZb3KmnaEAdZ+JaPRY4gHb7kJvEFS1ffDb7IO8Wn5HuAf7abmXbsjnib
CChDpnt6mPQhlz2DX9T62P2gjEPf+cfzPnM4q5UZXJoIxADGw5b8cVsbKOEuS2GLzDxCrQmIvcCu
XdUOpv3Yp+2bPeMdMbN4cL3gBSOyeh60M3M1T8QuJdYMmpdMf0agoCsVLJu6RcsNmeDm90BWBE5v
LEW7zErzjCb3rUL7nMt0P+IfesgM/0Y97tEtgOP+OVmoHY/6cFWca7Pi3n61+zk6lp6NnzuqwWaW
80N5rfzO5Icb9F7djapGrP2dkeQIPr+jPjujR1OvpstkX0AnZUowPoVG+OrMvt5VSr5GFfRoXMMD
4qL5Uwd6XZiBu49gvuWjDE9dRn4ZwwRepTvO2Tr598IIiRWRCGD/1KfCW0+itS7o4oc4BiI2tWpT
mq53y/HtrAbF0aXuZosdC13GdbmscD1ck06KN77fncOkj1+iUpMG2FHN1jwZ0VflG+0FcWtZBGIH
ToUYVUdVh2Rl6nvgAJHbvTZBlq21X87PmDQyBNfkBAKfq0NF/G6e4jeLyafVT9m6tNJ8eY+QjyZX
wRIQ5hZiNBlEdaUNwjqaUJAgglqbYQ4eyV0Hx6aYLkbhqyPqwp3bUQNRzdozDdzzqgt9fGI0LTmN
nl/8EAETRGeta2+rc2ASNRYIC9rlmhwOeliLzR87TrEu65hyJ9t5Gufk4khvy16InJra3aIiMryN
W3Ui22TsvVxCvVABk6buCyCMftTY4wLRHA2dg0Txe7K3u8YEwyzkb0Ke8y52kc6yar6ong1YBPlO
GmZzxBLwiXtVEptT7d40MPfjnR42HtQbAtcJrZhsu6t0KB223O5RlAC8hqr5XeQwwefG6UBLAQ2u
lHdXCAHVqJQbcZa9FEQPfJn2CJowDtTsk90aq6UJcjpngoohznmLOqPbpF53hBssr/Uk1solFVaV
8qgima8owaDrwtkVVn1HC7QZh6zOv4zUhLdGWG5KXzAVi6HSmsQwF33Bj0P9Ev8w99fz0O4Ibhd7
UnWNw4C3Lc3PsGjrbSzYXIyAqTR9IBtoYPHJlT7gIk8xwY8UaTbXfRg6sqQFlwHXCghJUnMTkIjN
y6Tec06+4arPtoOXM8gt1U63PDdRS3bdjxrwXX3yJL0ayHgv9+FgoJYkZbht3TvymzdnSvOT6+id
E8ywkKqoRmbKf0FnYtQQD2/IKdVGOrRz5TnB8M67UoaY7gS3Qy6Xfn6L4eTqj5gdaGMWxFM1AbYq
NRJ8APcksnudHTfZJvdYRWzA8PZbDks2as4Y5SPDIfKfGFSRwgQIL5Wfpo51BNziNziXEfAvQmw3
eGtq69y1d/cjMSjkVN2lW0EoZBG09OMAWVuZQxdQ8Wwh+IRgsNoZ0FlUO1wfdXW0M2T1OmTCUkbV
wWvuNm46tmd62+o7+bEUDtEKoDVu9CBQzvjVxM5IvXnllXVwmrvgRc1mfftlu01zC03uUjFm/y2m
uNtYB+WuJx0L392x1qU6tSHlnKMlsM3CkIZzNSftczEm7tGrgt08j4pKgfQce1QcDQXVBkPBsgOS
DG0wYOhTDLhta+08JRNOaSGVv6qrptlN1PJUzfykyuo6YHgkoQcosA7XWVv8iKjg2abAVf07wzMT
CCF1O32AbPoJG5ufa47cra3XTdm4LFBzCoIybHh5dBRPZgOlUNR9SzGdEaNph+oi6yroLwQXgi6c
hLeghV/huz/6qPR5pthcO+9eT5u1JyktejvTXVMIeL7Qb7yRS5E3+MvM976FJ5AQ4rtswM2CrB9P
/7ZpSfQNlL/j+cLfV8eEd4OviJ+qrKS3D9LkZbDTH/EEBj3H5IOAXb9Z0r4YRFmI0hg3QbKS5Dt2
6aTe8XpYzSS8GGfmq4rFdSbwhc+F6SV1fJdI8IcYp/kuPju+91mSC9n2xTit0i7ccpZvlpWa12au
4qvOi6sXj7yZwTmc8O8iZ3OgS5lqEgq3twHWhkAwmNE1xcFBfG7K2F8xEEW0ll1BrKnG9DUpWuMF
y+/9RoO8sZTKfY2kDtmDdk3+HGlIaRZJmra1SRdnJkwLid5ScRleOmLGnAz0y85/hNyboQs3khFo
+q0TlwpLwjXrYaU61Er8gNfctGqMAB0XL1Rc7PJMhqLirjBF0T7gWMtJOPOfxH0/b92XWMPmAmjy
EGEOGDPGPHc6IDX3+abNnxpdcVSo6nXZ6V+SkH7PA8JgUoE6oPViBvd9DFL3iR8r2c0DhhVoRFlt
o13EcK08GxiOFo+7GdfYzpfOgIP9DnNK2fYVRiTTzD6Lyju1boW9LZ43docuHk5VtY7lRyjw4cMJ
xZZcgdnAHN1yBgnFWqACIApN5L0wLYKaoQyDWTHOFYtR7nkex3qTNxRTYfs8pDpj58wZcgXmQ5yP
NKiCJZXOqx2gc+YvjiV5ORPOtcgVCpAknQCNNHBKVIJqqXjA1ujAQmgUAi9E/7yB8labeLQtax+5
7JHuPL6V2A+X1Bp8NLbDa5S2yqY3g4Wu0Wu0OtXMKy3iyxt6uIZdVSIAmS4xV+5+PL9y5SPvLGzV
//Z45vDDzYzeMZ4zH8GryJ4YVS783wI/LpdOGPJwKzihNuuc+tBVUOGq+PNDmDQgbLX/AykZdQ2j
WNa79balcWahxXtdFhQjgJmbJeOeFnz+BtrKfXY+sjmaluJXsBHpZjo6iW1WOKmD97JptzZuhaXj
opDlbfdVtwg1umpOpkNU18uxxcRTvaZB/Ykzw5okXrmQhkqRfGbYW/A1CZal+6G3yXFYEOzDFqJI
MIS7Hhfuphz6aakazJcjJwGTo7ZBvacHexIwE5xjPYjXwHF/2EzNMLeAAKmSl5EZXeKRfBzikrRv
mvzmDIjxodJ6x56wmUYul3Fi/5ra+bGy7pmjkV6NOY7ekVQqysIsXgX4K5d5YHyXDvwpFi68koHY
BEckHn+deu+gO2zuJOF+Lj3nI+MmWGpGp6Q29bHkdEH8u1xnEVC0uWs/hpz7PG4fJgV3jrz0MYMX
IbBEQOhLR89LSXw8E/gAu9RrWUXseemZhAZ8+iBKQ5wED75Igs8hzsbTYFNiGjJmDXuXio6+7vdl
+rs3+11nOt93WtBK9bzdMOTyBflPnMfu/SOM28iyL9wpxdcv6p8w+0i39LLaxDOe6AECSErYkHMt
5WUB7zsDwCVnEKNfuWTIeY8VjWWs6xIt0DLGDTx8nC5B1d5RQl/WZLxxxE05BGOB0Ane7pIs6ba1
0nMK8JVJa8zUwE/evTSDpoelop+KD3Bwi4hVaZFlZFBEFPwAkhUDhu0SDu1UvzS4nLJWcYMA4ckg
0l1NuLvsuCXhBAfdEsaz12Fkb12Mvz2diGzdN1uzy2fZc3//MWY/eQkjvYYug8fo0nf1WQQ85emI
zRjgJWwkon9BUWMPYyC/HtuQTMadzmEwjsGfg5UnHpAvZfM2Fun7zO7XWfYnrCBmeASIsDHsgKHQ
EEzaYBnRzOt6KnjlOFyY0DUorr1YtVxr717XTBoq5LxB+K0zaNecAEb5D8bo9tsQB2UrjAsDyxUe
dLEcXWfYIHgvwhEdSWswVs60EZmDy65FB1AWv9Ddf16a1RVeA5FVEzqDVvcgTbuNAUiWTEEHMdzA
SWy7BCeYO6b9ptc3KyBxXEli9t5LPwPiarN0VY/YP/OSpWUu5/08ewx8iRPtGsyBm3kgahf7hrFT
w3yQRvxewYpdZ32UrDpK2Bh9s25DsVsEEXMrTWB8Tf1FcanddVUz/gVmBbcO90gHSKcsja3J/bv1
mFrQlnPIMtxtjM6eo/xd+EzqEnFLsro6WHLYVtyUF9MdtjkE4WvDhJ9Tc22+UWv4ndEpmBSGfmNG
smnGXyZFqESI1VVW9sFD15uoj4fzKfjGMWHxGqOuFeFeMB81LK6NynZWlQ7rCgWurhSZojql2aas
ljgiWFqpuNEdNnHmzchuwIYDz+pWBd5mFud8WrsTgN7edafN/++X+/f9co74d/1y58+vz+J/3P7X
0z+VzN3/zd9L5oT8A0Id2WHXsnl7mP4/Sub4jGN5runbQqi/fea/SuaofKMt0vJ931LuX0rmLOsP
05Wu8E3LVo5nmfI/KZkTFNn9pWLOsITt2p7pW5L//pdqOSaaMQNjCoyNW3oJDtVB7PSjfHDO8pA/
jA/5IT+LS3b8yyPz94q7v1baiX8utPuv72b983dLBheEmMP9ND9BY3+oL+Ot+KFv4RY95KF+yD6m
G9bYs/dQ/N9+R56Pv/5+tMFr17Tc7igezUNwUK/zvtrqx+SsTt4joJkH86R21pv3IJ///e/oOv/N
I/ovZX2OSV8QGHHu4FS9gTtuvQ4qIHE9CmDCvLv6wjk5llEsk/j7TqlrnfY61haLGnGu2Io2BXL6
0K88Ar9DTC+k6+zL5Nus4P+Fcfj0Z+l3Eb7owXiig+XUufkPlbzHcXpw6bQzvHZjcep0BfireZ8a
m7j4ee/x5uBwG0HaGPmhreS5bSVLyPTBGHQrEDnaJDtQskESBsM1vgCQK6Z232GlfNu+/4HWjJjX
f3X58NkhZibWms5Ze/Y/KDCKoJN/aINsFfJUTmAzC6eVzNjsyN5XFt1z3bwdQgLeJcPHN9/L7FtB
ZI9G6qz+9Z+vS29REpW/f0Wf/1pb+dfWyv/58Nnv8+/iX/+f/xerLWmQvJd//jfVluciD4s0+vzn
lYd/8n9WHv8P37It7ikC1KOyeQ/8rd7Sc/9wbV85SrksSooF6B/1lo71B0uVxWLFeU86rFr/qLe0
xR+OcpXkEy6rE3Cg/2Tl8aTFyveXtcd1Wd3u3x9DhCks25R8q7++R2v4QDS7Btk5LjgJVgOHkgLg
vMi5xUnt3jkb5a+qA3cRQ3i23EQ8Vj6gnyBngNLKb3Jl01pEQn50kLErTulfwcAYqc2j7jGZY+NY
DD3cmJYq+oZhXmG81YkYL01jYZOyJzrvCuOU1L69FuDwKFdp+sdZRdfJ1kSi7Rnn7sh4x2iN9CE0
xieX1sq1ZbnuJgqK4jL5zbXFzcRGPFenWpb2kx0hQ9nUQaAoQBEt3WDXD6iwrsD1D+gWf2ZDSRX1
m3c0C9aMbE0RfbevlR3dKrfbG54bbyE9UKKGAZ+ok/FIFAWJAbJnDluP0hb3RlrTvUUD/MFGZuIo
fUg8HGqhVznBwRuICxhGND8ZxogZC5tHTwR5DzgIGYFej0uQtM3lzz8Z5PkkJ6WTdu38oHFEhYZV
X4aoCDdDzkAvgQXCrZR5EN7++ZqnnrPFc3bK8/FzzOr2VsIKtAs669tqJH+PTxCEJL6SIXoKMcle
SWMDhoue/vwvjNOiTQRCa4HBCefRoRzFdJtyU15bgut1RagQK4+3RlkHsIPuunJ05F99ty2WgWM6
W6u1vCs9oPkZADHVWDQ9wkpal4R+lqFIoqtkIL40eiPYYrgLWqraUsO9Gn0mT3btP+J3LDZQtXm5
yEFdCzuj5YO9iQeSv9JTpK5ZpQjvCI3vz2cEXpf00IF/8taZM7sLx5rss7x/wE/Oczrn1JLPhX0W
tCGhyHhq4w8GOafmSXZK4b3H/8ypTZ51aMZopAWmUNMnLXD/4GIwdlRsrkqfWFnjl8mZVwINUl1h
MBJ1uzPuvO7855+KHjcvKQFJpQWfmN3qImb6FiI130rXqzBsc0AvLLErR3SbVlyKQFavhh8PjxnR
LNIVs+GfvSYasFYTlwWn2PDwhJum6uqHNpqcpSX9AuWgJ0RUsXvh8z6F6MBXfOIdHUms7F7eBht3
MJ+tcmpw7WLlE3YePfY+5Zqh7TxOE0NPZdoPwMN5+1A6bnjnGEfqupiIN2ov5j7BENyzagKSOEm8
tbyDoNEgDn4y2MeMZHmUH8qAfH5ccv9IqIPlhUoSWkfhhUYLCPiMBBFPeQOZqfFDpuA0k6hTK9i2
GdDiPlpZdt09YjWadviFfmozT08asMa9os/QJ2OH6X0/jZO/m9IgYX+qE97A5t8/NGSSkUSiJ8/R
1yEZeryurERAHBhaSszE9TQc+7l0s726/xGjSm2qn5E9g9YLw+HI8Gw4hiXxxiSoKSOt2RrlvsvI
2HUc7B64T0sKvQYMvrlTnP0EdJXh6BraH58YB8gZuXWPwgnCDZz+z4LaOtx0pjr/+dckU9XeSquX
skeqNAzvayiyS6ft8ZEJUvzMFfy5tW33zCskeRaSKtc4JSbQtvQD4VhPd6py5UFESB1AJ5sFK6ZF
KgRTjPQvrhqoRfTUtvaGfSoyuVVYNg62xO6XDJJIrBPQETXS/hBCVjsGkC+PrSi+M09Tp6dksRak
z0i+TjUmUKaj8s5hmwge09VrEqzCsx3Th63khHpNPo1MRXQqEw+81pjGpJBbEmqJBfRNNPm5hKcY
Fom7IkkDzgYZ8RT55g8Ozv3WciYGcQoeXcprDCqmts74q8pzK1b9kFIXaOuzx1ddDHdeFE8hrBJM
n7X2pzU66w4BoVy7BchewRKkJNEfD1d+yEluh9KTvqUG2LiQyIdd0NZe0IfwBlVgkVAtNszeTosK
pWuoNgzNk0ePVJ49s2amGDw2XM2bk85ccmLdlLwSfiW+l9BSK0aUcX8qsQLTalbLhBszNMTy9OeH
0VLeriYmmLRpcYQze20HHCe52V89S4TZoitlf2h5jf3tg5b4YPlZX8nzXwE0XyKZuodCgZSKR/8J
THUkS+NZU+WJw7um/py/+WP65cQZhiybsVjka/N/s3Rey5Xj2BL9IkaABjSvOt7KqyS9MMp0kQQJ
etB9/V2suS+KqJnpKfUx4MbOzJWX0i8hAFst/vdImq1uJb1UkTmZOTmrfu4x0Rf0upoi/8AryPY3
nORF9uJjwefxyG7poYxyXJGJfCrU+EXfQDgTa6QzFb6YrMsLJjJr0zrNF3pVu9MWDzYwBcS5VBhc
xND/li723MoCpDy7fn6uXBG/YPuSvIjiPaaiENc1x5TfJzGP4BV/VzHNzoRA6sltnsrYvtd5U+9h
zhCXrgQmCO2pGx9aYNqG1Unp/e2bFsk5WnrALqRo/Ip4Vjo6083JogNID/vLiXp8mXiteYYToCj4
kkRY5N4ygnzjQKWunryv2SFrjPZJY45jXUgSbbxi8Q+z20YXXicA6bYG0GiHB07/4EJK8jg4jDlx
5NCsPU7oN4E4dIEKbyYJsO4I5pEwbR5r558tevxDjXJ59zL1OhlKJhwmqOelXZVBIkCHJlLRcVmd
BlK+EWE7JwYMggsSD3hwDUAAJWuPaogzT8plD+XP29R9hLjYR6DkcWUQRel/wVagm8HpHyOFVSdy
hxVe5fArrT/oefnlyN7bJS0qnvMWsmE4zM5QYoIYlgtuhI8p9LN9bBUHzQMcrlA2fY1O/RL1LaGU
EFAAeRKAD0OzdzxieIUqlosWzi1aInMImyg6GxXQoagU20jZ3Isq3OBC0Bmn0+TaV3hi/qdswmOZ
Qnx1RpkdhM372NKtSqwlvCZcoDfMDyvguByi6jP2SbXDSnM5KJ/HsYX57gVqU3EluUc5zlMUsTSQ
wVtkT+HOgdPhzPQdMD4Pz7mM90jaMIkCVuYMpBu/NdBPcYuSmoOKP6KT0T2A7iPxxPAdIBnbEqyc
O+z/ODVajsYaJx2IynuXs07zJjqgqzWb3COPb2AETfuBMUsFWXFMGzwbuBItQoBXQbJy7DjvqQxP
tlp13dYf6Xx1Bf4sBYrL74cCvfJhhvN7oNEVnKalGBNx4j1Q2Qw/PKk2wl/I5TtV9dmxhG2QLKFp
HWU7yquLxXhL5cPOJ6gFfzB17sTZImAIs3pMA5hFK86EPLc0xxEryD0pcN6F3DCIzXmGFvgF1xoY
ELfUNxbiODQN/RdR4K++O/+zwn66XZo2IQedkmzMXevGBZwkg0CkXauiL/X6o4LZZqTzy9aABvA2
0G/Rjc73Ah97duOznVshnIouO07xQjrNnpcnp0klqFuoksrBau5nAA5CKFgPoY4Xynts+4Cjt7gC
A8OAmE7bBl2e4wysWjBEX1QSkLKwcUPHzaM7By9WhXtjoiv3FhDZ8MkqnOBC4UHKVXt1SJQGGTiG
qXcJEPc2iOMO/5KVZf9QGH/6djkMVJihqlOClEY4GkDeP1JOOlzjGFCoPTreDgw+i4eQdhcBMf0w
5a3eAdxk7neqHbWvy4s7TD9xbDsb3yj7rTUaqqhn3Dd2FyU+zPQZ6l9+Kara+UGQax+HNXkf2b83
M2kWBLbXMF6RUdUwn7JWJbdx6S54WWfWHZFTXvj/m58tQ9ZyhtFw1NFUXsQyf9WShCaYg+bS1Lrf
L92Sn/NpSHcADwniaFwKHnPHDSX7RwtAnrh+N/6xkboc8Wdq8GXVbXVGJC+v3foDuw8MDO47m3ho
8DDJ7AfeBPeRlx9GtupuLrIaMRbopDNH74UW5ltn9+8eB+/X3CQ/BgbRlzoAhWBcGlKtcfjRaGzt
tYPBvatafBjcxNq1SsLvs53niNNESoxJlnm+ZAfvV1zGPJDN2VxcjBNku56BAPBLeqo6nWD5WQkK
qXPOl7S6EsaqrqN007Mj2m1iDdH53w9qyD94kpQHK5vq66Iz+0jl8GM64njJhqigzGbKLnkTL3Dl
ocP9+2MTI4GoYZygRIj2HDodBRbrCYniNOAwOQPfDne9JCWXU83pSjGdhU7PvrCSqz0kw1M1578Y
AlfaXEeDEHBnbn1iusZeAIuBemJ4xckpCez/3Gxc/vP0pyvC/mzNPDRirDUKa2vsafHcGzLxduXh
6uq8u9+nkJNa5243sbmOkeYpLv4ESevt/RZ+rQ028OgLInKzr5sj9eMdyT3ffgfLl7rZSZfFuxqA
YtdBA23Xco9V6gOPsMQLifznKIWTqyXL5lAlkEoLZt1hpHfM0u4lnfS7MX126Kz0yam1uAAO9M4G
UibOfuz3JNsbEGi076nGDfZ0+fWXeMbyHrVQj+NGBBwFdPflHTfJOHoFoz5RcUzfjY3t9gxn49Vq
rb9LMGN8pLm0x+XphQdrWZ5o5CV565U8WpvxCimNNnq8D1C8mTJFO+KRnP7/R6b98dzV7vvsCBjD
0M5Tu7fJv7UTIqaW4tyLUpw1WjISMqUPhq0dj259GaLs7NskdTCdfcFqD1ayQEeb8oIoNG8AAM3n
mg7HYuzFnkPyAaTCpbPs9LEr0qdc8fAkGTxxz7QqCqyXCSdbijeAl7D3LnFGZ9Weaobglyowktc+
73LVVheAZhwMXgE4q63GXTahVrpI122SUyMs8n1Wr0mQZU5PrZ4/OZA4rKfeu7aGsUCLOr3Q6PMx
R1wkZ6vDB48LlRXeEF7IpSDiQo5fCwYzEKT0T6jDgF/zocK0QSS1uQk/ayCJMSlDzqcxpUXinaDr
s/6wIUzSV7uJoonEcl6cBpSlG5DemHBGD59xnL7q5g3E5fwpqcZecGDsS+RWXNm1ealHdR/E+GfJ
YJ3ajoguI71VpGiCVd8YHcR1huwFc74usbpF2cucLj8qIRixo4BEHyKhyYrmc6nnkImCoE0QQVzP
27g6DPMPz6WGqpBkSEIs8066pFtITvqpnBp8jmRgB7I9T1ay1A8lMtWbHioyEjZjW+/9zfqiRoIf
/67poWUi8ZLHQ7tpHPiBOeZCVcbethzX8Fz7gZI57rwMF1FY+c0dkmTZAM13tHbOhpzGM37e8DwV
ye9/f4K+Yu1iR+HEHmjXCtsAlSrybl3OR43zrTtoW7W3xne+0rp6Kaw+BIekFoAFk953A+hg1+uh
uNmJh94dE0TF8DnFawyGUp1DMjUvEnpxE0Ty3qM4XeYKD89M5igo8I63pRqvXMf0BrwlhTJhauFu
rqZvrdPP7MMSClIg7Fv6SQBOUWXhcwvSBPWoTukS75iEZrkQdOVXGQLMFO4J3FBz8zsgXDhgoPpD
tLyMwcojkxP0+5KR0Cv5woq5d67/fgRs9BSk8mMDmQrbLlWJAhrTsW/q+eZOiTlFvnluVPU7iQmj
JMbq14Tnsh3mQtyGYGGNMiGX1SBP7PipN110d5NtKDvrSkFQc5t9oogIwidndIOrnO7NwAnc0n/J
dxC6yBITKxd9RPFfOgVc2bXZsSbbORMRjyzyr5U242OdQ1H04vy9wGK1bVawrQS7NTjjj6LhBh25
ejmxpfO3Y8/lJhjHYRf1wbZfN3tV6+5Tw51kUL08ZlH95uPP5yEqaxx/4FLcwE2vCgLd5E3qK6d5
BXtsWW7oIgaIH8b+WxQtNKU3PG+r7pAk7aF2veqltRJN6+YtGP3XZMj7jyocuCL7hTxF7rIPnfyv
n3ruDiV11OHa+EdaIM+Kiz8z+2hxGqt2y9RebEbZdPu4H0F1RbV3S0MMoNoED9XU5besHj8Tf/mT
MnJgLu/wpVHJ3XCSEZ5P3Rtg0PGhXKHTQ2MBWAr6jNLIAmHhocDcjW+C9rGsjI4MkGTxzezR7Ef5
eC00n//8w1TjUw/rZD+P8wdn7e8eozwCPJiOjJsohm1Y0qP+FebgicHP4euIk+SlIdRJ9eO7cC3v
DPGKDRHewkPt19ihlLg6WG+vIhqOAeyavakl9mTZHv05fQmFIOxgt5JlA8m4qDTkRdoPRybUXVZq
ayYOwmUO//P7HNJe3v3kf5B7JBuA1VWbrpPtzZV5dHBr3z4tozhjysx3acrqzeRYQJUJnmufiyD3
4upNOf2rbj6EU9i/4a7wiS9TvMkFgddhCn7PPr+NF4OGjqP6BQFpPE1ev4uXvL2hFW2s0bv5g10+
hkn8cxiRnhWLf4J97EkwNZcXOCaLX/tnwLQ5H7m1iX1yLAI49KQkBGqdIl3R5TsVJfMPmoPRrbHf
6VcrnKjeYiBUsfM0FrjBmVoUPqMPWnKwtypv2Vmd3tt13W5N2OG+mb3uDJHhbzskpBBox0zkgQLa
4YKdC66LvihHted0/RFH8xemVmoSGc8vwKd3ox32uLeT4WQoQCu8KLlBI7A5HWJsX4PIuSjzhlNs
AK7VZFBhQtxPIBIEzJp6uAC5Ps1CIlbOPgVFvbThVVo4RilqG6tJHcH+HWa2FxsfZNxGGgBsnSTq
rDsiV9PS8xIB9JQgoC5wRA5WBTiBMUfvKxrW7QLHyUSd6ChqoA49sM+wpw7KocZBwUNYFpgJXVif
pzrI8FXSLup4YQ40oXjJCtr88oUBNIkxQtmupGYW4JFN7bRVvaYY1w6dQ/nDUoFQjCcIms3YZWwJ
s10DU28rC7LkdbV28oqTNxAyF73AV5SbiZ05Lis3waRb5Z0652k9sozx7nmNJBcW9rQbHd87ZJb7
ywlUtCdv8ZPKLDLcwoz7yPDkwsKxUe7gbiDWJpciUR7rDUSTLKMKgWx0Tun2ogO2xIIs5NQWr2B4
gCB5yC9t6lsnmElnryW0p9OcDwaG8b4zsIWOs6/UHbXzuRjaKw+OdZ85nZcwgV5fmB9uBpiWirp5
S7SbhaeRFpAbl25N9UbsvXuHA/td+dbBH6EPQ7Th/JL24xBARoxsE1wDDMsQpgzgcWntG7QIxXRx
GsiZPwQBxRaBxjWXhzF5K/m50Bx+KpeWbGhFBGVp+u9K1vlupB+iI0aTphaD8d9wgQqZ04zjA9Bv
AgspuqIeKV0vM/0oKUTg9rvz24HUoh/QPDDgb7UyC050HlNkJ1p/A1WTFVAvSKU85ICSLzih5SHQ
V/k45j2GqKR9TKU65gxnmy72+107o1OMXr5nneBsqR6ZyPh0MKAMzNJGbitv8tat14wJnrSnlNea
rLbv2sm9xF66Wfjq7OKkGikKA0/nk3Q/Ji12JdOtqGg/uLUUstetwzOLFK/mJaSMByBZLUCYOn1y
nt3pqZ/nlmdmQA9AOAAI9XuHhFz7Qqd0AtCRMqUEmvFBhj9NnAQHhDdy+h2UBnDPtIOJ4GClTUsP
SOJvIAoxkQxcMUYeywWXJgxnZxNF/HMeSdbYBjpKoxElTuHGaCyHbkgCi6akpRIeuPLgsROQBwni
piR8qcAplyJGJrsBQr2Zbn0elfHEc7EnSraskZbOyzba47yICEOtNPiqMrvE7R49vyWaS3fvoHnI
JOybLJI/XVN8LA4XaOKw/1Gj5B9HyTzShbql3QGfo8mxDy5VP6B87BywkEevcz6AOBYbo/iXNSFU
2dAt95z0w4PlMzdYIR4cHNcNMainFjjbMSlKvSuM/+Y+AWxRT9NstlQ8W0+5LX9bNMfYgvqxqaz/
2hbrpCKCteL7jWFriO0sTUp67vhF7ZQKpt7pfpH9wbY0Ef9Ooj7fiUgxHVpM2EkC8KtZ62DcoyCR
tc91PTN/HbAsmg1TUL7LV0qQXz6rD1p48HXZwwcYC3dned4/xzWK1cDuK0o/bT2eSZR4rEkLA9WB
hUFfD2Th2DP5wdCdMxJPjuSj7a6FPX7zc3KogKNFALs01Cpf8Lu5YbGjlxbHf5mzi4tbTHG2wyUZ
NSrchj2U54BYy0NC0WYehL8sYDm08XwiTf5dGrO8pstdOqne4wy2Hxi/9MZriuwssVmmjfwYtfUe
+QTRyNlHG6BZPV+Tm8zUc5UVwdGv/sY9Adp5cWayTExcutMn4uMgp3iicX8r3iLVDmeeE7/We5Gw
ATwnjvcH9ot1LNzg0cUfAxdUfnBuCigULdiRpN45+OS45JLjC5FUVRM07/TQ05DkbUgp63s1xX9i
Mk6bLMrczZIVw3ZlUKgSOCg9Nc5cLUe7Lg8FUGQALUN/yQLMHewjw1Oe+WiLmbUrYHUcekbnDfGm
z0ZFv2kuDJ8tKLc143CTPw3xEF3qISZzqv1rQJKaHXv1X2yc5pyFrLgVPAJXt4+gHydiNPM6TmYs
jHXwB8f1p1PFe7LRBLOyLHtgFaioPOD4yrqAXHudDIehT+AqxoNPP2ZWcco47nUomycd2c6+mrhz
Kuzz0CntcGa+BROJ4XgA/ws2toWy8tABCSLoC3dCF+2xj/PXYWHlMU/cQKHRzUyNS+yAP8BcPTCX
u11ZE4gvj1zjV+pxPGIxZRAB5LMJDOMRlzKc5JyPmwiLZBhFYge14iS6ZrikiiVk7QhuICVLILLm
rfGRVgm7B9wLtypYq5sgEOgktw666ii+VUyitp6GLx4YJFHRf0UjbNzvRFxCVqYg7j9W4iXfr51i
tb/vLMpvklV9sgOcAm4FOQAv/Zc9QQpNFV7jhe0b8AiTH1wnf/FJDqtI5h+9ZZ9y8srnhFaeox0Y
cKzztKtI43G5pEEY1KiEf2DIFYMl60LeeOA9KA/tY0z1wP/+ZQHY3wHAfgYTu3VPIjoIiNx6MttJ
h+hVOkMar0iljFHG28K98DyOydr8nTnbgI3+ZpD1yQdzeAd0dvdpWtjDW7Jp/5qIX7IPwF2h/gOR
pM6VZbiRDm91yd/VWeNLFsu/IvmjprF5GqlMRw51dw3WtQfPDyh7R7RirFf/datgaiEpjAUSl5/6
7M7QQHhR1kbOgUeL19Q+r6d3rxts1B5LPZRgXlbslgYRhQWWAz6Oi38es9mYgu7Y9fw1CXETRtpp
JBktHyjHJgkVGFIgqbFwNw5v6TIeHQMYuIum9W029OmiBTCZzXEYnqS4s+NgoTXzj0du0GyDhqiv
h0s3bEd8ll5IfHlhzzwzJKb4/8nz2vdp8e601jTPiZhfo9Jydh6dIQ9Vznw0TbRdpZEqTlAIVhtp
99w23Fxd1iobHU7F0R2z37oXwbah1JSyYKqjvMn5EbvgAVMavzaYQaMH1XoQDdpi2KlAHRdfxaex
sy58K8Udr+w2SILwsUzCb0OIg89LefJLzMEz6Vju6bSLzfJMOa54tORjKaZxU03gOR0KifZ5NC+P
fjk3JwLZf3qZObQWgTwcWPHeLV7W2Ij8qV7/5E0cx1bxCi2elYA1dlc3T1Dg2EeWeRfv+GxHmwC0
0s6C4LnNQlE+z3ZWba0y+jIZuz+QbeI1Hid7k3izu0OX+mQ4NHdkYHzqEdtErgPT1TbMAB2IJKgp
hGODIup+e+03cTF0Ks9hV+GM+tHLxufRcze5ZS2/YQfS65rqnVWaGphwFT3zTHgNBaXBQ1DxOICD
DqQbnMfEXsaJPqdw3NsEmZ5rDyNtR9b+349E41QT8e82FzYTYe2cW/VJZJmSgaFM9syIfxMX+aOl
AELCry1k6GLpnZNL22pE7TI7eDzbHnzrr8UIcpSV6XZ5I9lzF/qxyZ5c03oHh80UZQ6e/TdHmWFf
5UUQwGO9tft2vEiYOmUoXxsISHvXY2i2VP4wRYgdTn+ry5jHc1W224HjhQJV0hX4GaQTPoUrzJ+W
Whq4CGpvgjaJWYdGu4Auzn1gDz/BsJUYtYMbMHY6xlzrzq3nsSo5jW0O9Y3fNF+yc6/GcbNjC5q8
jqSkUfPTH5zgULrWf7TGc0NKl/Ch7NGXkJw2WeH4FxfU0W6IQ4a7nE4WZQ3Hhu6YXeMI7xZDJUIB
cvVGYDJ40u5Hqv34wVgwLztWvtS2gSRAm74u/bXRA/dbTIi3OcMNlQp7I5q2uHspWzTCnTvtpvaX
l7207M82TmNYVXZoXpPbwX3U0vsRAeaJrOVKYnN5BUcJM1Zh2VLdz2ZeIOFbSXbkw+lfp1L9pu9w
53ct50TsOWc6qBugCggbCInekWBDBESFoqTApoqBrUh/hNNdbnDCoYUq6T9leAJIa5enKS3HV6Yh
Mlo6+TRUpewDI9RT06+OfPnku3H9GY3zaaHjhGazKdjnKLnvgLsexk4DK/MyeZgF9swmKN8jzQrY
iJJLfWi7l4WAyVY23rCnxy89LSAxWxoQv3xN5BBzAq+fhWLeuYvELO6imHnjey09yDHA9nfzFHrP
C9onJO6xOHmh/dZUZYdkqybaMUjyNIR76JsdfsoZ9d6ZG+cedXfaw+37DCKVLt1kqyi7P3XkEhqL
CtNYm2VDX09JSelQXFRRT0eY2EcIEN41kzgJTCooWl3/S+NjWZjDhF9/wi+WyJ5kjvplhqZ5RhnG
W/hMPzolYpFas5RSMXdiv0jHODvSi61vtKJci4B7er7uCAbXfk7U4h3aOhHXNumXK8GpbVqnzW0a
8+3EULgr3RKZsA6wKHcIjHSBzsR5ufezcAuu5fxrsJp/Yl75yEf5QUqcTa10D3bMVrXQ5kcUR/JK
X46g/ZSgHVH0A/cM9VoRMuMrcB69Jjl7cZccK9JNWSPCTxfswS6klKHs6/TGC2sf2glJaix4skyZ
kOze4wWkosqpZkmTM56tjo0WSQcrs9+C3t0vNs4/ywd1pOaN7qpTJ8N4KwIz75PIkZfJI5tT9cBG
Myf5ZmF3jrA0tbRwfPTd8iECuITlYpZ3AUysbBe4UarNboPNLbEXUFRqKjBgWfEd8bPl5ALtIn2j
CKslvT6iHrfPLemlKHjyGAW4ZDt7mxXmphI276PxLv24pKimDG8FE2MSRtYbH0cPcxbLYK3lt9UR
7O6W4kMfXMFnN0BFJgUGf7W3bhnLBXwBNTUrUvZHMYywj1I05NgpQzByxGesOPyAQ5XSNRbVGyfM
yWFzw2Db0Sfc4706gkowQwh1B4Li4rkxXchyio2WnsenFoMWJanduXGH5qWWBeML3Q2jaOoDAUHp
z0dDr2NPO3JR4VfLDeelQ1fIY9SStgMt6uG3SqfHkUANfEw2nP/+6GdJ7j/YxIRJXp8JqNuH/+3f
1yU8BbvVuYucN7dhrZGHHQ/IdjpFK5ZixBCCC0m9TKyQN9ixJsorM0aEMSd0l8ThsUngoltk5kKr
/FUryOt2PJ/+7Yv+9yM36toXXMydUh1mkiJAb9z03jsemqMKTkOo9qbzk40RFGJnwo/JSCncV+zq
r0YtEaOpI5/CeNZbNWA0zxTcRXuKQRSW7beQKnnHNtvK4Wti6/m3Kw/LrIH4u/gS3D5nP2X2Hhps
kabjT718Gx/1pKLW/d0mabZNE7fiW+awtmiH/izbvrsaUbzMPdNxOgf2U7B2/UGhiLZdmSXbGi6f
n9J/HDlh+khaRWoz7xLIxncx0A0SWPPPMLCR0JYLibOSvLZuHiqM7wiW08O8qyqMDbXnnsFryGOX
3vrJb3cYbl4wjhoOqXbBo0F/Tb6IH6SVFMY96e8QSMfjXMpuL2jF5RsLWkm3+j5pA47UBphv1WQJ
teM2hyUaSa7FzY9sJnSc2TazNJyfXe5W+hvl+MrKtHtV1iMcDP9S1Kz6y9kSGKq4sjodNOR+qZ5x
3cc3VApi8FpG99kl7q8yZCnIBtPB2DxJc3zB96Tm7ZsaS3wv4EYIyebz45T9TIqxvStOsYcAqte3
BUsOz0YIy6WAo457mWaANo+Ozjgnd5hYOPt8+chCpzry10Vr7ew9pqIOq2j7OTCxHxvgNVRb9/a3
aP4EtQX5zdKvXR2GK331l9/q77DroB7m8c6NoQKkEOwBblrzqSTdv2uH8DYA9XwfUpwOIB/1+j7i
s4Lu6kp1NpB7cM1tTHbLIdLeWL9TBTMvN5pz/jJ2FNC8RoFe+OQYO9+nPklOSe5Zrvwvr/7dD5xt
s/HijbIa+6bYoUyuIPxq9PCsjPJ3wu7+oD/7LIdj/hkTkW9sYUl5JnxEUD8kMuQocO/TbPvXbmnE
rewp01z6zJBvWKbrLOrpym6VUVPlDddSx9lU9vxfYDXO02L/pJzMPNUyi88UUv+204F4NrLuQ26r
5dku3fpIMpn3bf0jRR7REfMgX5RIiFuFY6QY0If6sqd9bsbN459Cn2emW9b0Iyc25Wljr45x6H10
KYpsntOPFL3XKoQ5V/mvObbSk0TROzah84mxdx9RcHBzWrSVnqF2J2ToHfOcuXAaHP+V/SsOU3TW
/cTXnmz1bi6T32XH7WsU0yku+RhTflvs0QdPUiH/2sZqNoH9FgfB+NIF0cg/DjGAajqWLm3sXPpo
mvexZgU7tuFa/261pwnFPjWYovoW5sZK63loDJle0TsPCUL3hpQwZ7otkl2QlN8O58+BX6oDj8Qo
6Uf6Rq2svkmmKBMU24HE5laOxc/aM/WhSkx2NSO9JyaQt2BeuWNOJGlEommLBfoJGueUEGoEYakv
CealQfFMGd0KHEpYzlhtAUKbfuAWg5M/H+9hJ28p48XF6bvfJOiuAvb0jpA6Zp/BJr3OMh8gQv0L
1CuvhkMXLHE5gUfyCTtHsc0jiyS5BUpV1T3TZJnhaiS+LGZ/AjIFaSAOvnudvidp6jz3BZ/BzuJQ
j22u+pXush8NJvuFVvtfoc14zdqY+VxhoW9biKYzQzYls8khZ3H/2EIV5EyCb5vn5TGq9Q87gSc3
CSokeviaTIitQ+RBOOGJpQOOU5tO6nmYMyiKKXjqWc67AoPBU5+FzpmuFCBHTn2jiIAR3k7+Lik8
FDZhFHUyynWG4c7vC3pYQgiKRZlg6JxTrokh0VxrUFu9vh9ikYdxrJsj7zHmRxMDHuBq8jBiN9nz
3YwOfs5DlKzvPRnwlC9alKdZEngOaDGrK1Rb1XMt0+hIW8T/x1nzAvZ2by6L+gzisrtXIvyTD/yn
41AztRVNj0thgolOfmNntz3BVwu/cBAHRyzgR2OiD1VwgILexwG7OtqBsf4IdUkNuS8h/6FjrGXm
1S308QWnyrxBBOkPC/fO0pfje6/jchfFXnawUIq3pGPHPRhtbIWL+h6QFVs02tJw+lsirQ4WakfU
0PLtWFhesen8uyNyuJjstC4ZFGzlnvRGwv0GLhO7HV7C5keEZRsWTvcdZhU9WcIVR6yGX5AaP7HT
o3Ir68gCVnE2FFCuY2Gf8ReVe3o8zHFdv4+ye8qm6U+Qmq/ISeNTFhEXRV8+2+hEiYdo1+lHbPE+
8Aj1S3IleYmAPO2ahfJX2kB2//5taZ1c6Isgqc7fAXmyq+InhfcoGu35aZkssetLNDCyuSmPXW8X
NVXwHg0aMov+zgqwEJScUVbgaQIcTfoC1xfsTIaeydYl2IOw+k9RU7X3uqOD4HLPND1Va5Gtsp99
y+fViG5x0zSvQ4QGnZdE9Tkp4c8P3TP2LJoYu0IciqTc22aZ3gtFhycqL27K6VLJoHuzRDxuA+Ld
1ezvjM2OznQUrY1VN1Cix/SU62/NLuFnso5zOdxYYSijGG0codiCvipm9l/K0JEcyTl7qXCXmYog
O+Rt9sWMY0x/IUJ4i5qrGXTWdGy1r3y6HyyfVEyEGhbF9TmRPufTwAga1Pa4/Zki44FKgzNRDL0D
EXLpkbujnik79OmFaWZgEjF38ZScZD+hKaQ8BuICYG+4BOYJIx5TRbnjzobLjN3QUY6IFnBP8rOa
AJfpxnrmRn6qaBsCHg1tV0zNfIu94g9UBpZ3VEbg++q8E74naBeD1RO2ccnNuPW5kv5va43rcIbR
KObB+SAlFU4GX7iuTnPTl9xGWS027uvE+3TDnk5xZpxQ10NfiAAEiaeo2Ldx/yNIR5BsoB3bnKpP
tAV6aXG1s+ciNMCPVDXYRvwZhV9hgejyVfHJW3fb2rn7OBYbDOTdOc7c53z2brqgIe7B7ypzhmv1
s7C/BOTmR6dA4TIBcXK5YO/m4YI5xg5oOvDIvAdTZl1mgh/t3yzMujc5u9Y+7ma6b6AG4mEXn4MY
XpMQnD9YMNzmtrR5lKR83FIHgdUBokxPHSxMV9+W2q0vVG1D7ibemGAAyWb3YjvFiJbi0KXi8ylr
IjxYQ+vCGzMVO9o0bRHk5JdfEQOZy+U4ScpF6tWdIq0AxSOCxRfoe61ifV6T+L595f19p94YjlQL
9bdPnbNwq/bOE3hvr+S0togyhjq+hCWfiYd8SbrHRIP29vpfXee1jKmWBTV1sZ5Nlp1bTbxKEW8C
sbGiUZ1wvIAgaVhm3ZYZGFUa0IIAj5AKcZqK0wyw1uQQkomzmfZBGyrzaFhMMUWpU+1Gy+O/H6rk
wpW0I6Ahif+5xo1ln1MFaW5i79975O/9XIXXArvgEXAwrCayCHlCx8cQpcNVTC3MnyC9NdhT2hRG
VWs2XSHdK/rpimpzmv3QsQbtam/aFZoPPbxnSc9I77yMgf97npuLDYrx5Gs7wE0cJOcIGJ5lBdNn
sf6mXKzyGILjinBR9Xh1zCul2iPhmZr5ZOiZ23E1JOFieD10BuaZu/zijbDa0KS50C/cr4bl0E98
iEfibOFsc8j3cVrv7RkLdhYTBHEYqvEq0UyPS7veCIsMXgEntkO8919DI6JTjfkARZG21QxRgqjQ
WRphWBkV2IqIrTzEaxJJum1/GudhP/Z+sPs/js6ruW0kjaK/CFWNDLwyZ4qiZMl+QUljGzl0A430
6+fAD6vy7M7KEgl2f+HecxGj4LK1IIs1lvsdICBbNS2h2CyQ2G54ojqVrfkKkuDgM3q3Hf7bKurm
62hKjtZFLg75boNe/TYj+yEY3F9hvaiOMrO/dZh6P6IF1ziMkHejSF0qtjPrzo/TcyXDM4TYhMcW
z8rglu/ElCZL6RdvWpZOW2PK+cYoy06Ti+Ck8nnE6bRrahCCypXdATncUBo1d/JJHjUbzJ0tutcJ
/dzNMPp91gYo/4SfwgFt+jP3Qbcyx37exQhkmBt6zVbwu2e2QKI0hKcA9fq9UuVbrER3ZLbR3kZL
IKwlW6Re1ucsyN1QAlGZpxM7gnrR8gKPiSGUz7n/y6RPWGPewgzRdOSKBKRMSM8ucBgRZIDjb23l
jXmc8vRvjFPIghN/IAt929qEWuRjeFF+SqKtpefLUDegLQL8SiawKbvrm+1cCQTQ5JW0+k25iX1W
UtjnyoGBDa4s3ba+b5xygiGrKA0OxIogB8lbcuYXuQnql5Ws2TVOLqQ0EIlfrBiRDmWIXYLS6ABC
qpvRmNbdcjYBunYP2g02U7deW91gPCC+CZctmlUQi1qGB81Ofh9wboK78qpX6Iavfs8otywSGOOy
DV8Khp621fzsubJqC2WWYY/DvTL4cV3OkV3GBcemEHXPpckeLuHLwLMOQ54ioJ94uUDybBcuV99Q
MbfjrpBB/2IIKFo549dVVbDhbklOvfotXAsrdMgYyzmUuwixIc96chk01w7iIX8bteTcuLY1EDcR
lIdgrFhik6JWWH1xIkp7L8uMbQBgSAWRJYEreHI45oax6dZmwxY/zLqLgTBwR7I2+Y7aO2lV/cEw
m21JBbsZ3thB1bgTHSN3RcY8h/DnDmbFmrrSX1ep89Ru2ByzSOb3oqaHyYj6Rir2Wpd+tSLZrwBe
xMinTAIsm32NjXOq6j3Zkzcn51lNhyrZNbp5rQIi+oYOMTLodYiDQFwJa0zR0VrDa36dDBsuM0Pf
kzQMoNG+g7hWp4uC0XpxyoCmpt9lnW4ewIB3xdDq/dB0LBcsTnuacQ8/QVmfbSMAfFuToRAW5uvs
/mjQY/BxEfseKFxE88RtgSq7x4FyT6aSarfQDzHFL/Tw+UlnBDZ2bfSYh/6YWUN7Zzza3XGXtfe2
Mt9RIfm7/WB9wE+oronVsKJhBVBnUb2d45IJmAXjo5N1c6j65mcnQxAytkV6rWbt0LQAfjGNEDJi
arDvvrXNdSr2ImyC1SDDlzAb531TqBs91a4LCAwIM/koffbHnmmjLnGxg7kDy5U2YfLOGm3f5w4g
mspbsurIphhK40doI0GyZny+XTsCQ4blW8VFeLQLdtuN68Pg5ojGu/vT5iZmv6JQQgK2q9l51nPJ
axcxynYgHByQbqDHYL63EDZl4Lf7KNhKAj2TsrhTdoLi5K3PwwH1LkImunIGcOmhr42Xee4+J+xs
/1Hvb0P2UNPQy3VA0jX/J0ikJCROuTcendYL154l3oLJwEpkxe1qQKhd5dgESmu6gXsiYgwBRTjr
4RB5zq8yqG517RDW5hQuXZN21sMSt0IZRv/XbTLPXHwO3V6MLixzrzaB1IFsSAqKK/rucG9MXf8+
5vPr1Mbmyra0Q5RS8ROMENHROXGLChh7W5A2jIn/XAQMA0pQRbF+68Fc7y1UpnwISYGfAaqNpCWy
I8LIxwOdJf0RCl5ulC5UbWbpPUElHBrQWUfcBi1DTaho5oL2XMZQXrhnNXz14sFeByWJ4oNUgF4n
zf2FARSVhvxr+Dh6Pa/GqJrX5z4rX2zaT/ZxRGJ1xnytEN9YuDWp2mjIEb1wZ+RnUehP2fp667HZ
zbyGGsf9pTEzrqMjXDP7YsRsVaMx3cnoj5ED4rZMZtNG9ay74jcbvw82BAQmQMVphlcPGqjM25Gd
AfNcCM04LLrfbjuRgNARn+WRemaaNOgKxPXEMoZ/0aYxGhFB552z6CRKkl9D86GrpDmWU/kYqWNZ
IARUepMxo30kYyuZY9anVvQe5yDyBOQgV/EvpBYnvGaDXvvNp9NV3wVt1yqZ57+OM2P9HjQRxQg6
Rnt+S+rkCFiOdMP41+SAP+faY6Rp3BDV/KzimQems7dZrI4EZR3ioX13GsyKEaP3IEq4n0tMa4O1
KbX9Y4yiZ5GLM2C7X/akD4Zb7VQaIxLNNp0VfihdNOvBylEsxHGEMSn9jOnitm3NcN2IOXJzZNxW
OW0wxr0l+MKISswYVVv2e6sxUPhe5x8z0ytu9vJyOQaqOdd3X/Dyte9m3z59tIN3Frvdu3Y4tUt/
RCUW6LVPb31gV/HXoy+iJiV6zSKWFJGRLXb8DgFi1+HUj9q96NpxL+3yJZxYMNV4uFO4cBFt1dmA
gLL1NIMJGVaQs9Z9T+k+W3HMCBjRmcqEwGiA28IlUm8jE7zKmmZR5NSxFp+yLurSG51MesvtLL1B
QP9PawqeiKJ3rbo0u41e1x2kdH9Ofjwd0i77VXGIouwf9oNjFJd5KJrdGNc14yF2Z8jDsJAyWKFL
7W4TpJbC9qJXxB6fVjc2RxcROWM0li9xXn1nssNWDCvAl5a9C5ysJteHPEa2/3Q30FXC4odhFVAn
ay87eHr8b2rUtTfaCVYp1pe8BePNVNgnrIco4r5stmmg/nQmmD+6/m1jkqkCuTI55x6LhRDz+aqh
GKbvIoHb85KfBhkHx0AW/S1sCDGLRiqrZNGkDhdE2fo6SiKvY1IlJitGbYLECM2PKliC48EQdXK2
8R4eVfv339VcD/jPIQj/LGThnf59CTIBWTZNmk3muvjWIxsLbzU8GjbCnfA+U3/ibyNirMQ6eMai
Pp7//SlN0MPZso9hIVTti4nGZa1EivYjZ8LKUfgnJZH6VNH8SjwPR8IlB5op7wmigNLTok+jTt1x
oC1aOMs5++xS3jIPWb7vvYuex6uyyNFQPt5B1RQ/gzK8SQMPpZOr7zql2gMEzdahgWURoFiwXLz5
WV/ukxx6QKQs7Jkqc7dBQmXWZ3kCu1Wa53ju4SCUpsPeE88O8t1lPmHvU0jktzzHiOu4REGEOUuD
uPFfoUJ4rxkah60eWWnYsfUaJQA9KvqnedVgg2RqaZboD+SF2aiL7S+Ga0gG5+jQ0as8m7cm9hSe
hSxBvhbemr5qjyJFbTOEpGdhV2rDa83G8QC8hdu0ZDpiGoqPeMlMzDBObHFDpIzj0+cN5c61Ah5F
QVc3RsElW74Q8oKjBVXuroA7e0xN+ZM8UCZaHhIGXMb5kCJ5nbljQtf/4eDOXFkRv83IDHqtRvlm
glI52Wb3kiW13PtNvJM2n3vCXF5cQdYqkJfDkBIWgAvU40oh9a4DDrFhkUOMNGj+rUCrvmFOti+Q
UR5H6d6JtiyOFUaulZNGxi61eDQhHtwguYwxYV/05uUKyMGqH9mEIZvWt3EwVl0803HTXZBnwaPH
pt4SQ/+wmQJFg/NI/aK+s5pBJJlZABxa/2gq5+hKb1cZQ37rK7t7dCZSHAbIlPiegY62jfbGF5ao
Zh+w8ekqtH2UQT1LVG28O1gHz/zu76OmM7HJU61tL/jqKuKoMY1f/Ja8AaJFXhK0iAFJxRBCGY0I
n1+s7L3D2A4HFcP5jhNWV074By2T2HUTSs880tHdEujAI4EWpvnWme295m6ZPpOWwGCjDVkhLP+Y
M8A6jSG9jxMSeeK387WeCGVnMZ7DOUCtqkUN/8H8TxWATL0mm1DEqEWFkixOccK8iD4qRjj3kzB+
jjUE4gldDsRjrIc1frVS4SGcOWADz/wRTgH6O6uXB3OyX1snQtrXxuNBsbe1CpzicfUvbRLNkmiL
TZxZwOvC9OoO/9mDGZ8gOvqnEhFsRsroIRZOdOYhn44JlteGZEF4qItIGg1WePr3p7auXoXvezu4
HIRZKbvfRSkhqVbQwnSxX0OfNOUS4Ra7chYwhbS6Xd0ggLPyeuuLKH8tq56YV8aupBf+KkXfvPQx
QPoqLPJ9nLT/FVT9h6kpYzR1FPu0bVO+9YPmvdPmn8BU9aOOivBcutV7Elo9Y3fxO6vbiLM7zx+5
zz0HiHeLmnHEV4P+jOnjAfiwfWGp4dYq2zNv8reD9oD7pPIYhjEG6zHl/Z1Ja+aNZaYyMqwrAq48
4P1q8vwTzhp/JQe6IVcB9ZgndHJR12OTCqAkW+A2SX9x5GumGeF3LUZm9S1t8pCm2igfBs7lsorf
BJK7jSolFiA0pbjrA8yORXkOsrp8XRrPop3oxAbrVC34XCtp1StutfOcIvTFPxmtA9NdwjbghYaO
uZmSZdtvbavFwy7N7uhJigxO+eiiDEqtmQ5QuUI9W2IVd+7kEUwRjDkqL+xgGSEqF6s1T6MnLwwX
AYbaysIfbR59/FYn4cabWUhUZoH8K2OzPQOSIAq3/tPzLN0xevfrWuKGjP0jC3d97Ieq3WQzYG4Q
uFfH7BKO2do49aq7KnqalddNWN/csKQLNBMG5gb5cEP+xNRNamUJ35mP8KqASoNyXccgBT6DROSv
HYm5u1KFv6dQncOm0id6kXxjtNTGRHc856y3D06Tgd6nq4tzNtUonsq902CDT5LUuS/TnohE5yqI
gLRw2uPcLEPkVuGtDd3oEqnsJ9MScdUhqTp1EKDhCZh2Sb4MU0R+C+LYrNe72a6csxLhE4Y/uQl+
80NL++BjZ9m52m82Fs7gI1tBc5GCh8yZcRN4fOqyIvmwaiDRsHrea1m2EN0Al89Wd4qru4uW05qz
hwFiFlkxBXVn+s/QZapLx/X0KoQhvva9rdc3B/Js5GEM5b72vfgWSntFv4WbiwXwZuQ0XTuNP26t
LCLaQuMvMeJEXAx1pit4QTemn31AWEQ5cVYL6pc0uDkVI0nKebKJkX6smQAQBDxuKy6hG67AZi/m
+m9KyNaagWG79eirpOw+DELtLuUMxLPCSrxml1qvzQGrbx61eyKqMALE9sZMuvwUwBjfT6p/rxZ9
bRWElGIeDqixKVEVRPaE34dME4tFVRBUDoXelcXTeOwZSjntAGW+ap4gykleg6jtum6EQDVEcQxR
LwqGV1RQySFwKxQFJnrZUVHqZ3a57+gB76JpxVGIwsF4VwfXpM/OXaW5l3C2n6XtmevJRiBp1arZ
lCPcDi1PZGzjewKl/m+/5TK9ILrV3Ftxf2LACCMEE2dsWmi0OjrGqiacOK13jMkGls5BBDA4yoBh
y+o8gQUtMAHvO5+YqRjpchTQSNitO39i6qlXbCvIjvZBuCuhcyYK//m5JW7ByMXUaVfuGlm+9kLN
B6fiV9Y5ZrAqKEkitZHfZSQPcnuv/M4S27jXn1R9PZlf1H++APHaQg7PeHzKyvn08uDBHU55CCDh
JSVrcdUNP4Q9BI9Ayb0XFAhw4/x3YcCxnn1E6vieVSLY/E7D1TdyEh5M6+YM0trbibDeq+LKWwG/
O+r/WJb94nZRu47YtWzmwJ/OZjASNSiDP7HH6HioBCMqw2zWmSq+NDb3Q235Ly1V4YaenN5hrtPT
TNkVqso9S3NwydM4RRFwc/w2ZPlJnlCTWeWacvXGyOLmAeXYRkRxXFAsMbSVstxY+N3OyluSZucs
3iZznpKOzSaVaJ5H00zYOYvitUyHaF9NVXI1uDl3c5X9Mecy3DQeo/RSY/9v7OwSe3jWFyFlGk6v
yEe2vCjrsIHgBCiDB772n0k55Iexi+6FDZx/jN30I0AgfSgNUa4jwg6qoTN2hmrnPWPKF9ZJ3kGM
GYQCdE1OXZ8Lq/HZA6MTrzOumLwBbAyS6hhFqXjLiWLCMvGtoso7UE1OW9ILEONalXNZ9j6JDo5e
C5lA+/Qzbu+il071BAwaTnfrIAOIkS9Htv2SNaVxSijvt4Pjj3hs3fwRhbZeT3WN+ZW5fuHRlKiQ
hUyMyuqiyja+jD1X4uRTG6PqPw4dJhrSDFnf+Mzz0+wLyTK0cdDNPkANiAnvKuqdDWrlzdx63oEz
8BeyDhaCARHRSf4g86Z5sTA44Qs3+nWcbRzyYi9xm80XB9iuGpr7nOvwbsXmK1JkfXTJMFFdeMGO
0jbmS4LS9CWq5FNNzPoDd/weK3hRMrC/nKrojinJGZiUmMxpnwNQ5WCiPELuHKe/zHKvOt6M1oMj
PiU+e0YSwD1kpaxVrpx6P6eeSlszZxUtRtVODP5aZAU9SWW8NK03H9y8BzQWlsw+k0xtmiF5U456
mo7zHVQF6T4aB4ozM6XR9thuhS9+GH3QH4vM8jim5/LJrOFg8ZudrYSYyijfO9oIfuYFUKPU+51E
OfZb0lbgcU3vY7vz8LiEHLgPKjK5zlAMrxsmXkBTzL8kFoZbZ0ADkkuE6EEZ/4eTGTc2OQ/VmFxd
RvTnaSqKvacARZV+kl/+fRkG3iCXafqqU7sCweEjMBHU5cIVF7upcN8k4jkjVd4ybvAvasF2IRb1
LyCe3xtnig7/FhCl4tgmSLbgW1xNETxD3TgveRmdYSPMW9sR/cbOBqYqbQWE0UEm0BkHdIkBaDG6
+kBt4GT7jGGSu+/O1EPoSch7BYgzKZy1JAsf0HTMaDryy1igDaDZ2SehfasRiu1LWzJwZCV5Rh3C
UWfQgkMGMANQHy7G37EibYiVJgleklW5HDAko+kqB+SWs0JFoJJPq2QZrHrcAG2SnuggwkMQRohQ
NHP5zsYpWsvsMkpmeKpK5aYPSK2KEDyBYVq2YRZZelnSoekk39IgL6bgmw4e1ESkWh9jxiiZkRr6
Sn9hpyUEA/jZZzC24iwHnjASyyHE5rncVczmFmykZsd1F8lrSb4KWs7OWWVtBzmoCt5nF+9YPuaI
zqo3RK/PBq6eRavKyst7UQv6XnZsK3y02qZFDoSQSCk6HxVhw1msyVxpa/OZJMFH6ZAkOcf2O7Gr
1JH4xzKUsTal8IpmkOD1C2fb9LtZhagN8d9XcGldFyuGDlgSILlMh3qXNB7B1Q7YeqvPzx0yjBWG
7cWrFvgrUzrT1jBjBAPKflCnYaqFAhJvhjH501bIn/B2D2Ma74w+YT6JkpmHbgTxX8brvmXrxXH6
Z5Ljedln0pc9a4bgkRF80xDvSHtUzGpTTPeSuHL9TGBcIYQGOpSS1Qn+fWOGDBfzEWVcHjP9Fdzp
oxOKSxkSaKBkyeDUqJFA9t5tZuv3EMJBIKyrCF2qCf67YTRghuamU2vdT2zqkC9voGFtYJLU51Gb
0d1LSdwVjMcxrhQXnFDryWdWKH3vozOi04xm9hEyq1gyD7KdL8WGMOczzLZ+PcVNc2p0/loPzq0d
qBTHjsClvonfxi6GYIqZ6812iUE2CJrQhaaBo19j01ojeVjkvWHn/Imi2n0YsfAvmCrMddHlNx6F
GdVMjTbLxArrJsR+S7sRW4xWqLisrNqQhqOwc6B3c4SZbfPpe7JkdGm98hhW9nzxJmG+LPURM/Yv
UrklxkmTrAUP3lNfYNU1HesapM2yNkiT/UxKSTzQnwDDtB65xhqW84nAWQRzI9bRDVUzxqKR54Rm
9XfGEQwo3/ppUavjyIGKkCY3Ro75beoCxgahaezKeB62bu4JnCblMx5oQnwUJq92a9ziofrK5grf
KIB3JsfePuQjv/V7B7E5U+c9x++HZXT+jTAgtcd3ys1T8HMG49HuwwmzGIfCMKBbkVVzpNYJAIpV
iPaIGz1Q8WdnW+huXbHrJMlU7F0Vk3JDkh/B3VYriv0Q4i/tA/L46uzco+RJU5G90gusZOdysAZQ
xuK0gteGrgDWxbjuB4A2OTnGWZ/G1wITrCxOIR6Rq3RQ7uf6UVekAXpLhHOnqqdIU7mfkkQcEnJN
00a8shPmDRmcCjEgEAOL4JpyAu/jz81ZasHM3GUfLsnQWWnW8s0sKwxAK6acdCnUHcRXowHLuIpN
bmO5sX3CrZmcRCybhoiNbBc+wspkQJ6hJAZtiCGQufq69qZwn+FTkoPQB3ucv0DuGNveYiueVOyB
BVUon0JCPksxwiAEJBL7o007w1onb+gYmMmFlONxZP3yZ8/cxb7wrw48uY1eyFNW9avuXXNJJQTX
xcI2nxFXGSK/hq5YpX7rvlXep4Ns5xwnCLBQmVh3w8sfKpjN95hfMmape1b5chCBYfvgDmE+Wh5E
6H23KemMUelencgkpCOp/xmku7umHUBhZkQbxyL21/b1/Oq2r17Vd4RbOzZvPJ5fSVTIP7lIqng3
yebCECHHZd1MrpmroA75knRSw7fXnVtwiRJVG8vqZ9tj9++VpoudYVr4DaQ+cIcbqDmnLtEjPJdv
OoG/nZ1jf0JIBLEiRCveG4ds+m9u4pH418DbDmP9ZfSaaZRMJD79PEbQROhwZVHVB35MtIac/T0S
qGenmVWHUfHShbV9aHq02KgoDZYjsyLmNJI3mS5CRqB/WKZaJvpk4BJ0dU5jFi7CQnyRlNPKmkzU
P/RkaF+AI4h62FVl4e3GzvgVmkAc/Z7VLldxsPIopfemO7yQR18Q1J0Rj40IN9TkNbTkcERDFn6y
esXT6N4MH49YS27DEKLgnYJLXkJzUeaXm4/6XmGTQgIXsmbp10QwmS+FN38lhaRwyolPmLIE/oyP
PSa4E1ZN5LBTG1shy0OEcWJfBl22pB+2v8a/8AF3g52LnxP+n0042ccpRSVjlvrdxnq7ZqKy2MWi
a+izQGAkGpzNynkLDMQ3epjdo8UyBh9qEVDGsSetiHsoK+0z9gG9hcy/RQjm4Ji18H7jXUXxIZ+s
w4mmUgGvH+FfXmdzZ+iGelyhj4MC4wv2X7hTXhAQzOdZrdVs1+dA579yd6gPYHXtW4uzERvAu5Em
H1EP4KdARXgemdwzvCXZe0D4pUeHxFRjYg0VWOmGhozZLuEnRMJXYhdbFRo0yJBhgj45M7aDPcdf
afIlC/vTN63hZPbToWL9DBL0r6BnuypGcSmh536aOxtGjNbWI+JdDQMWixDuHPIFD2XHIUeXgqit
+Or1+JfPx3icvOGOYpIFvonOCbMSAMHWRR4Q63PhWtdoqopdPikSYnBzPePOPU5LDvKUvZlNB65m
CkCP+emmy0jbbmHnkHuFB0VBMExc1LaLPfqfaWkcHTzsLUo4N0bOz7iBM9VdslGQPNxVN9vHOknf
Rea+hW1VnIUbMCIsFNpQhojIogAaxQbSaHysZyxaDaD85r0q6bx1moDOdxJ31QdDfO/TMrkDIvJW
YUzebmawKwjoBDUg82tX9h/R0E070gKmk2jm8uCW7D2ipsbvCrNunAZnjVCMBemompNZiOZkL1/A
aoBGMPiLg/D33NukYDcZmCwIb7WO1gkudIF18eGw9eclm9tNl+ZPgu04oKCDzrUNAazQ3cPKpgNK
lZZXqseuVJDq5OXfisqGlU67BpsudgUafW8y++O/0aWzzC/DstykSpJ3qUPnRKtX7SBp/HJL1gz4
g2q0K056TXVCcKd5YezfrALVZldNGs2yLOGHd1v1kGXeHzzlAnvSNyyuDUYRhFSlxcKL9hrumh0X
vNsWY2Z2kL1CXOBalDC23f4qHNfe9tpMiFsPU2YY8Vs51h+NNRT7yUf4b/LBXLULh1sn9vfkddmK
6V65q5yvsWmfjFYRGklik6yu5S9FLc2tayr0nl91xXi50CAmBQDO10H3epthim7dqloxAOrvgWs8
U8EBXANa3AxEjRHgvpWaUzqBW3biMvwV95jUh6tIovJuxo26txmcCsvqWdqm7r1zbWbstXdKUPLR
zpnfKJYUslgd36GNYTxMs2uT4zdvTVzrEGLLPULXkPcqH9dGODznJGSOuHwb5f/tTWrzWPqappD6
qm2J0Gk6Oh0zIBymoDjJy/yFrF/KqsUxF2vfuLDy/EGCcr+BcX/vpatOCrkFDlHShaEnnz1mfusQ
vRmkBbx4Ax5gW8XqgBoeQvwiivz3p0lzFVbA9P9JxoySEULFYcWnxdt3cwATVhg5s+ecGCI0Fdz1
bsB+zfs2+mjaBbJtqHV5wmGGAwhmMTAWk9r3CRv2aWoOqPH2dmcTGtkCShmaSdPrsJxCHG9z6q9l
5mFYVNUyrMSLgbcTrphP+GwlkPoR5ClP/740YWJubX/+r3aL50ThdTOAaqIHYraeZPlveLQslYCt
23mK02+2Y3qc6S32TBRugToykWiOY5hVRxVgTKv6s+2W4lAMcFF4JF/chYL+74tQ1tSs/v0RsCxD
0Faw4c6jT8iEyOKEdRgl3L2SvdRqwI29yVWDI86Nxd4qGb1BgArxGpXJxonjh2tPd4Sjjxgu0h4n
KNshAT47DhCtLIO6bA4kMcgIKdqWp2VqqmtUiRfh8lRWE2Z6xEYtkpeSFy2yE4SmJM/PuB4d4BWj
6aVPTAPNIQzVN+XYIw2yfRlal6kn2l2JnDTLZPjhwdEIZnLqQjdkxOTUm15XXw4vHY8UChnfOJdO
fDORfm8Ca1gBJNR7EyvkyhtyfVboCM/O8ic/reB3lsbBX1SW//SWKuDYTkr8GosKau+1bCrGlklv
a1rBJsuGvYk55RaH8U+hgTO7VAUEWf4eWv9l+U/vo4ogzpTVSMT4xaByGOWLyibSViXbrN5KLuOi
bqMdSHAJsZOKeenQAAwaWVpHTK0YxT5rliC50D+jAf2vzyZjp2LOIwZpFN61yf82Pez2rEtnOCYu
g8GuT5dMQKJN55nUxxRcz/IlYqq2x7FwxmowshaYg02ZMGJloEHh6cfrmTCp4xQQWN+lKDZiPzFv
lL8I+CVM82ZgFJGn+fsceRhxWhMzJrmiR3buGI0yfWE1AHwjgWleI1+JiRiEDJme2CMMa1MiGSpR
YXjZBRvMm2UvITP1RAjbFF1B9X32mAKPMwxBOX+49bDvyI7YAXY2V3PZVpeqDJfzYnpjnFlecPp0
j8Rkk9uP0HNKA2EeOiJ0YNmp8bjuGcNuXfSCyIrgxRQtCq+0P/HRzY6DDRFElgCM/QRZHKZxtvLL
h7+ioZHl2Ysp+RgcHVOW8cw6gnZTCCifQQfYNS/4AOUVQgREAqo6lopaHL3FHWMNEy+GqMyjWNVZ
BbvjoPgIi5hmLBZX5AtvJLBm9LkAerShvLfBo9ZogzniyfKLtau8+zBqDvcGyXHQXcf56ltFuLMl
/VnxI8q64eSkFtv3BfkZOd+24NrHx/PVMSBa+yV9AbJd+J+Tmd/TMD43nWRhPZr2ISdUDzAC3Imk
jz7FFLw6NvpnpscYQ7PplwXCYKs9h2YoasChT8VnN1iwbVyG/ug3iY9F17HKQ5hVbgUWRpbusbWS
8Qp2lplrygQsgYa0hoPFpxN9xG4iMiIz1HRI3Lw+AVzDwS5als6YBXdN/bvkEaL7QFmk4aVvrMhh
Cs30TjTMi5RmfW4xd9nKnpGA35N80tjBabKGP3VNb0j+uWODyESNQeozvlFlYrtIZ0XeuK1yUvQ+
Q6xWO2tezrJwurG47E9kUGx4E8RpHGAVock4QCdwICLHzbEtnZO//FOA/+ggnfEWeFzVo+dVS5F2
BF5GQDi98aqT6A3Rfe0mP23m1d4fSpDAhCSWy8dMhnO1liSRbiuSFe6Ay4AU2Ao3E/surq7baA6c
CVz0855kmfvsa4RlUqKFxw9zbGueMOk3fHeF4KiYj5FZ09EZMM4Dq/dXVpHdLIOsQ90g2XXMHn99
WN08oCoIqmkSAZBemj41NiaxowdiRz7UVD35TH1SP5iPlsJVV/G1SdzfjUUZumCCPCNt74MhhmPY
6zd49/Wqm1ComxJHj/CLg2ClUaQxUOUs2Qkl1bXr2x+sspFj4PVh8xnhpu8p9JxN2/AijTZ1bex9
EvVN5iVmCWpnio/JfI6GohtmzPFA15V7Wzdid22OQm+jIvmtS9xpvct9aQ5v/pTkeGlsvWeAE4M1
D7oHIoFtZsqeNBByKxPG2/vZ6J+ZF58yGgVKseQttgIutkR+egkySQvYRsYypW4Jmkok64zS330k
PSw8Ea/GAYU2n7+p5tNZUBHdhu5naUeYKxGbrUsdEsTbuAScwKQ34yyjxyKepINfudej9acfy343
LXrsHAv8NnEFaavMHnpHo0UvOd79DB9Vl+wG6P7rouZHF6r+lflmvSoNHFRS6HTNG2m+BR0gViIL
jrNu+qeY8BVFRd2u5lCDICYQguE+MMsDB/J0meMHe/VzrO3PmbjM3TiUEYywbSeJDk6WLq4Xzc2q
TY9BTG/vkdH/KV3zKsDJgvewCSAMTO8M+IjpJsch6m+uB9AFatr0fVFfsw528uTaOfvy/yKG4zfB
D+QK3Ee1Y4P+ipGS54l6t0SP67QvfzBCnjuwWA6GUrRWmAWCyg9gOFuHuMYzGflhSLMYnMcUFuvE
MoAsbIRjVeMbq8IIhi167Bg3GcGRwl7UW9BjLXqtTd+Br9znQd+cwMHnYbyf2KUgbOt+CAwhIHyJ
LxcpVVmkeTZV89E54oVf0tginIcHZRtXkpS/PPh7Oycr4nWaRuZWGCCgMrcZNmqSB0iLkgGHLvYz
JSoSKhf7WXyq/iftzJbbxtJs/SoVed2oBjaADeBEV11wHiVKomTZNwhZsjHPwwbw9OcDM09XpivD
eTr6hhYlWSQx7OH/1/pW63I6+5kFYrBdJkDi1Wm48Ol7f5+y4EVYPUtirVqFXNqnDtkOn3FaNyr8
bJWlCRCy2IZt/2ZmeAe0iE11VnSfw6lR26CzrWOTy03TVo9agAxnbKK7YEDe7jlUbXXrjWzcz0aj
7rw622NWFHdB63GV+3jI+ubbFBP4YIUpiE4GLbp2oK91ajPEK9RlHYG0USzjZq+Yb2fnTJnhsiiB
GkJcWSB8HKTC0W04r9oM7AsQSix7z8OF6IG5RCC1M6NwWiDU1Q4aOIh17cTAAKLiFGlTukkzyoIp
EGytwOnfuTO6Cy412Et5b8ZJvG9tYFmZgUJJ2AaCrpkuY4BJ3KqkuVaV1FdJSyOZqiEy8N6tLoVb
viYGmotYH5AgSBtxECpOGLFf+gC0TQUzYQNsDkTkDBCOUgNnIndV1rcZ9M02XcrAY0DsuY/0HG2r
lvXpBg4hIhw/34NkZ/iGXlrUZHuwD1hlWM+WKUh8Jif2cbJPSMLOIO42cXcmowBdIjmgqD5PyHOI
JWYuxpWpNvToKAl0pbGwmMaItyFxZq6/IPfgxkkUVVjd3lJXxxKg92egeubBQTA6E089qrsIMWi5
12a8bfD+lFr+uUqz6dgkPiWXYgL1ODbrwW/suXUK1VWxezIUSs8ouGdZ51yb5yqDWucRdJCoTl0C
xJos0PVuQVEExJ1Oym3sVXQ1ER52nvNgdsBNWhskY+UbCtXGAakGK+rEfoN4eupZblCeajc4VRSe
uPC7rmffMawN6HGmxyJtLEgpAkw7ORdY7BP9jiTJg7aKK0TwSSJefV8Xy9IcXpIOiMsYEwch3I+8
aL5MoAGXoYVFjJ3k0sZrQWxv4gKYHVZpDTlR8wdWmessJ9Y9YFtAKj27HMmcWEqqNpSlZliQHJap
PeQbqFs7SgTZBh8ll3vDjirwSC3u+y/ZoOF7oJG7ijqg5URVtGXy2VX8ycQ757n1FUSyeWmGzj1m
DRuL0CEIXBJRQLrKpeza54CIZIQc303z9ZE44n4XSOdCuTSYC55HilPgm2EpjRnJP21M4E87oEnC
eT5rfWb+T7qHSjI+cjZfPGz82PZTJDMN7S0H2rwYL2xlkxWiEY189xeEUQZaPYnWrlRcEQOlGBnZ
myn+BGGZeqQ1fnVj8tFuD8hnMvZ7xdGo43jvy2HVz7NIFEffe0uncR7VOt3VGmq6eLZsZmk/yh4q
TyVU3NizRDligMpDEZj1Pc2oJiD9uwEd61jdsKX2iwKwx908dvGX0GrKbSerZWHFZK7z+YRdhyxl
uvCJSAWPWuSiuJ3TKGdIdYZx6WpNT/OrSPaqYtsyIAtWiNhJ2MHhmgInruvuqhH0EIRc5o6e4C70
mV6MuKo2AXzGZY+HTvPwkwUszdOOILQizr7aOUHQFU7lCgjhOWEOIXj6Sx+TfWF26NPs3MfI6nlr
2hOgPnX2aQC0DWvdauusKbU1W61oXRbGLtKHeUyECxJViPexaI8TMCpKbZskimjHai5zZ8LbyYfx
PWvxkFZWekjN2l8YtYvoAm4mFdVxbZQ0wCdveKGZMiJC4vhgFykZM7BeApKVHinEDbqMFLIxHKot
0KUMODzQYJXXxo4LRW0K0ye0Q04CM1NFQYKfnICXf+XmeBxH6C2y+Zp7bQUPKuMudic0c7CTaUqs
Ic3oC8Qnn1TA0UXnhm2AowLcJrjvCrvYJHjLt6UL2Y0p/NlH9HcE+oK82Gi5a5FGJauwd54p72/G
nCWE1KEMwaRii8GCN22cdQbuDWUa7XMNJZP9BcgcN7/9ChBLfAJkfIazeW/omH7zSfsYGasiDykP
B1sthDeRLp9Qt45oQJNdBqhLp/Gt86d0HEgZLvHCbu6lO1Fe9sX30cWEUIbV3mybCjxRry0sL7qr
JIITj27OWNCoSzI0qMBS80VJIjyFsFK9tRrmaCckxl0VZkTH03+dBtzNpSauPelgW3oLjsy0R3i3
yJmch5Sy8ZJSZ4jkMzuh2/5wO9RotFwewq6xCUCO7IXR4SxgB57Cl5rwNBTvmNjSS+oDjUpNY6Wm
uliqKBDkpJ3zWJurriEl79adVkFCZyCuYnL/EnpEVKecHh+0bTDJNGkLBZL7lncY1TRIVUa1zCjy
Xduwy7K5ZxeTxoIX98Fg42CLCH24G0rrq1aE8SbzMyIWVYRWRisXuAFQG3kIDku0SBTftGfusIHF
srFyvDuApMaZyI2FjCfjLnGqYxbmpI3VZE6RmHb2EJSsfUTGENYYYClRovan5p4NJqfUWkllf61K
8O+GAeXHyLOTYYfluezdZJWZz33NjEPfGQQdHC1G0XEpdL3eTeaIA90bT1LVya43I1pvaeUgaYeo
xL+6Zekb6sqboPA+izo51DGbzK7owrXXQWqoOPJK0yAlNIj1FZHkjyWRr1h7FA0vqW8oyWaHCM7B
sSSZok6GeBsYDPmaPxLMbRvdOppQ64S1RWYERbCsrlh2zFqYGqkHkzX2M4mONe2CV8Os90ai6CFM
087t0FvbbOnLhBHSCayXCPBZERVEAyAe2RJvzaSC85xJ1VUrvYjxVgXea4VjLcJZrYncRChAumMJ
iWKnSYp2LnKbnYXFksaOTXSkR/IZFQJCfdiuFike2tzaMXXB7QDXP+KfYXd/bqvSOVOlL7e5x52g
a+WD0DlsAvgy4BVZwseKvrTRDB539U90K4hmxGpHJo9wt9TgHZKbNLh+Kga4aUxPZL2tPRVNzxBx
Tg433JYlOqFMJSoIkD+OftTMIjvkHlRsHP8wFdJkExAh448t3UpSH15s5Z1Chd4Lw7AT54Qq9vIz
mVRi6cc6NpBu9rUiNBR+eh4i21s7oUAc2+9bp6KTRV6Zy2CxJvSl8+YkX5We4ij6Jm1yhUkDONfk
EK5KnPZLXWjYM8tCZ9L2T9gTWUSNRrkpwqWrWJiWsB/3Slq7Ft98EcN6Q+vb7ErHCTA4BBfLD3Ns
svBKMEotNfTqxy7V3uOKBkmF7GDBQpz+pGE/hFkNKCZCu+mzl/aq01iYxtKtgNObBQNbPJXVtqxH
pm9z6M+OYaGDD/xdbAGdtRkCRAzzLmwVkDpaDZllgjfLp+ihU7SdZZECqvGBFrKCIX6wL7+oWWzk
YUhNOh+DOgmvG2uyCVjId4aonFUaalgYFWw6WG63hFTleD2GeiZ2zchwkJVhttBNt0JYGVT3sqAF
YFYnEbMzUVqCBzLvdvngvJcJgGlA4IvOYq2PMmnaGiEgSA/qCysnfACj7n81fAyRJOoipm6HGpqS
e6DX+8xGO915OB/pVlLGqalJdLVCAWDHxieUg8VGCe3NrUt7hw4aSCnZlNSWFVEoFJoQomXoESk+
tWb3PSnDvTmwEXeABrEk+ozmTL+zEaos6qQhciTJ73Bk7MDCSi4RU9/SqsZSFVR3eEcPxAGdjMyZ
HkSbH0YXcmZU0dqU1Me5fEeqtjI4DyaqSAO9+y5w2l02yrfM4v1Zw7Dh1rgvSvY+Uzy+xkO17VBt
lhm+gTAbSGstQesxYXzW4uk1DVh6iYo9ztRjULFD0VAmSqN1DH2A1ku+DGqKvEkfUhUrbHHUwo5E
UDYgRQIzqAq9ZBlQjAg762pO7+mkk6uBVUHpmH/KWFG5leNK9AbM5Wtt+R0gMlJHNUowh7ZNtxR4
iOEaUi659hrNVsCks/a6oSjh6kWNHPFLm5T0xYp6M6EmaTrhHQMNDYVRTIcRWQqF7t2UtWpN4g4I
U7/d9D7nxxq563QtItXLHJ7MRv8+DJq6xonxaOiomQPHeLU7018G4NNWI0ZNpoPWXJmjZtEbkrid
uATyKv4kqGR5ZqgQPq26Y8OaaFcZ5TmyXIUOL09A9dVQX+IHkhDDkyzbbm/OUs8I5RLaXesATxTZ
t2+9F07sr7HoUPLztlljAHwaUYB5eAmiVT+bRyfgkHdQ5k2UJgtOOjwWn7Km8jS6EuncsXCMne29
RLCa9nhp+g1SEbZ6lGYYnNNvcVXOXTnQIyDJKcjitMQx3HuzuvlZM8wntFnYloYO0zMyWk9Ww0qv
DJbhUti7UTWvjqRmBNZ6UTdDcsXHVFJMVUOg9tKOBb1jiG6t3mk0pie6w0hXNOIBj1ZrXM0CVFXh
UYjyx/reKpuNPbjZVbY+bHPB1pMlNf16gIJ9gczCmVyK5ln1EhCpuPKJDLyLh3ajIJjug3EoFlph
PLZUxx9BM9GNT2E4AC7ZZraiC5djY2Vq9B4SnQBTF2vHZNJmmfquenRo3A4D+0cpkVpk5IutnaB4
SIUOeI492axHwdOB2i1WzfvYwJYakdbuyEZkEk1d9yQKYtLz8GViSrlHAfMRONgPck/ET2ogd1D6
yT4Z7Evgh8lWiYp1dE4XrDfL7mRxivDF1EcLl4zbdZuOsvVzaurrXi/Y4ubFJYFBfKTF0lEFvCq0
iefU86kbtHZIx1Js3M5ydlXv0kyPvM1Yhd/JO9LRP2vdspvY6bMy+lT3IFKovV0SxYIq6zjKbBDo
TLD84zftOwe/4aow33wQ0hvTsbkpNCTDURybT3Re2/WUjMVew+UIMSZi2ujg4Efs7RLpaivT1qDv
GGQXeZj2o54GnpagwpOFvfYRpW0MQuNZ2vjfZU7HMwqtQz/RPvKsACB+8pUSOsm10rszUhYpdJzP
FJDlypUK9fx7YxJVWHvJZmA17npbC733c0jfYJ9i5F9E9kuWNNajR/bGogmFv8HLBrvChqAjLesV
Oeq+1oW+cVzCIggY5k4ic6OxqksbI6kQZoOr0LhmaVpgaSv5rxCbOUkFlKYM4C9xDyxUBARvb+jX
k5bdm4kD2WCay7+jBcY7tiCuikfvofMTCJVd9EIiLOy5kO0zW8EDXLdwjcqqfhyi4oUa9Kdw6FAD
1UynKrvq0ps3KRptYAAQ3NBUakAWEMpD+I9JgIEymydfpvnGMeHNohunu1/BBOoYZsY04uZxyDeE
EeWySJzUQXbOORvS+STjhnGrEgWVhrmsld2prsoQWaS+71rQ1I01LdrkpaUaD76z2URm0u40zX+r
TTdeggZAOGnh0ipRL6xd9WkkmHFJUVWsQ5c6tl9edaW5n9JxpobDZGO8p41SojNZjUS41L1OF0Ik
Rw0LNqUV7Wx1o32k12gck1zb515OSveAtMh3rO8mxre7xsaDyCWUXM3WPpg4jlZhdM4F2yJVw23V
KpIsFftHPFafRRbEL0wEXav2VerJV2CsuATtkI6U9Q0JZrULmtq/7+v0U8Je1kNWxhkM8SNwfx2B
RiPBIPKtC6wLMXDUAJxJ7Qyte0smaGHKDlOWKE17zghDOXeEiyzZ9GPfmai3N7l9dQtyESbCz1ov
vEzFzGLpwC/0DVtPDPAkJUFzKvJkK0b/fkhS65PnhDs15854BNaMNRy9mgYvT20q6ZmVI2gA0d+b
Tbix+/vUhvms5xiFkLzPWl3kt25kwjDemqkJDaokFU84IJbKTkB4cdFjVmRR65mk7V1hoIxT5M0h
CzIvQJRboq2VtBWMSJULbaK+M9WJRpG1v9S5OGQxEcNGB9afILKAXwavnCpKrWCvcLs3Om5J4vTW
yKOMrVcHXxWRonVNnRH9vObX3d1UeM8Wmn66X+gCHGugBBSz4Tdzojx1PMfWeFYMjmiWSWEj8qcm
TKaK2pXQMVi5LYMO0+MoPWcRdXW2GkVdHhEJZxHweVuUO0DB0UsMDDD2MOrRbNLu2eTgOoNk7lLv
oqnsnVCCswG0CuTWdU3ZXWmfQ6xyi5IKw8aNriQUoNFrzWdIOGBbHQWRwqT4kNuP5uwLdXqqdbi9
E8qpXrWqiJUtnaY8tGW09Uku2niO80CeaLrU6IotaV1QcjCYB/QBGb7GPjwIuTmi6FyFhnOWZXXR
KwoycmJdBnCeUHSk/dQhAe4QSLlHNMMZTINw7Y4kLBc0roFw6ClFIZz4Ek/vDjEbKpThQO+f6ILE
nmb2fYRarWIPg3C4d3WiRmEScUiT1bhlewgFd35wCK9kbz9/OdZmPi01Svcx6+mdX/T5YRhHyOZh
coXOk51g9jwiOpeIN26sHmDDQZpUT+yv/EPmaYgk688OsUAQ9GWzSwQ2E/BFW6AxycaZxu8D7d87
3azUHsfrc+QgASmkgXiCXrXCot1HLaUeoMqUkmy8ZPisxmM8Mmk3QX/sS7R9pv8Ok1ctkzxEnsm6
ZEdNBXAmtHOsBVvNatWxQJbN/sIHrJUilolDID+Un8Kl54tspSdpebSGPkG7TlOaUy3u7QalRle2
B3I6zV8fcmGYB6SPNEdv37w9DwsCEcMEwurcsAxlE68HWwd2m7HQHPHJ7Czco6i1o2PR+9Hx9pWI
SbYT7XM8xNGRBTkMjrFoAQEr9trMZQufUttThp5+2cHQxkM+UVNX8LXNyqXXkG51dkhJRh458iVw
udJ+KGySlCCwLHLJGozKYYszps9JBooulZFHF1k+aWGfry1CnKGty7OC/bBrZlqS5iRcJIN7ELag
n8H1nbvak2cl9eNkkTc4lS21H2Ejyu2TnSi0WbWfdnd1kaGrGaBuEX3GMKMMsgQID17QRUkXRjmR
HygAX1RaTGVQSciPE547YOb1OtdA50Ta2fNnEQjdrmaGf9qsKe+c+Osk3Xqnz27IdnSetIoWsMzC
nha2NkuchosLPBOgeEBQRkpc/Mj94Uwe2JxaFUT1yGeVSfbaoXkaU7u4Zh69sDaJ3+gp2pjLB3lh
/y8vI1WiTa/r62EMXRqtHamyMxPC0uhnlwCTSv3enDKU3HbM1tYoZ//ltExsKa4yFwRp2cj7NUao
u9ph2GBZAThKoBdp76uwtT85dMAg9cWrMocRzy+nbKSDcV812oc5P5sgYSqrOfrWXL0bkw9dj9o3
P6zf8uTOLZtqOxB1t+m0edSzvQEF4SO04OwyT9aNnnzutZBAjbtU9+Cad+NTUVotzu7oMwtyjIWe
hj6+pnrdMNhoELh2MmFYiSNQXKWZnz0p9kWeNscczaMIyK/2QKBRBCgInUttmKGQ6JomZnYlSWVQ
O73l2hwz1ihtNEi6pMVbYA/OdZolrKM+GpupIZ3Vs6ggUBl9B7I0XRMBn8QIhmdktsiQET7TJWtX
kWZCVMs6mEWx8zoYDauX2NmSceyCmXqhTmOswNqWtDZQnZrIWBc6HA56RGIL9eWxGvH1VSLas355
8Ho8anFufiCrw9TddckDTg9rFlhBqzDsbcIu8K6yOK+IqkjIhRA8+pm598P7tJ/suyygWOfMeVSF
EZI3kzCgRIVnLVtkwSE06E+4Wk6t4VZbirqLohvax97OHmCbt9uGvf4BwXa8dSwN6B47hUTgj28H
3O4QoiFGssgTXsS8MO909WDc1ZYENWPPOrZBpqe2gUY0+s3OH6FHVEmP7l3kwUnmHxHb1KXZGtWa
Ls7cBjAuY+6MiwH95oogNsqdvtmt+zCGUGmxMgEjg44De3g7Tt9AzS2dxPTXgj5wrAF7nPePoj+V
2sUvzOCeI6QTnPcoUOysJHWHdRFcWl/JO60O01WMC23p61mzo6ixxdAuuK6wcSAbjO9vD8bYEHBe
U+dP8SYgOCv3vvtgeKg05RQRQoGkgrsYVmePKgC/hH5wm/bgtYN7LijaIpM4luiRJ3xdxyZuw2Pg
+kwKIBwZC9VqsBFodMNH14r6RIDfliLOvmwG2LUEsVCHBMLlxlj0+1juDfZ9a6PDNlAT6lIPMgSG
4+IVgfuys0dilobK+Wz7nnaJynjHhCUep1w7AlVRj0qJiSWeVW9NkshWgQnhBcVYtfU9LgeQDCgX
0E/QEqEQ1rP3zWzsFbRhhZgerWbELuczNtVilF9qrkOrb+Orys7EpdcH2CMLrQY1AUElP7gtZJpM
U0++GCdQlSI+gbxaFSzS6FVZ8CQgUxVRPD74FrdsyFowTYbqBfGXxqTj9ndhadn3TBGwk+aniLYo
5ERIvmiDfYwhnCjT7ezD7SuRT8O+cQ+leHUY8M8d6EK7iMxn5VGCefY1QW3N8sd7s5+LJvGbnlk9
gwECN+VZuGOgbTAy0wbZt1S1L01REuLROjYpP2yzKdgER9MjeG7o7cd6SPLvHRL8OCKtB2YTsQ3Z
8Lmqxuzei8ALD5iv2gFbUo6kVcorcb0LJ1XdmgQ8F6g7UIGI2YtaBkbigi2lVUbTkUUkjqACC0Dv
pO9t6b0SaIO0UCOdpyZOIowX9BFL8haL/L2KNoKUGFO4+GtgEG6UY7Mjq1S+tZHGwHUErqWnkHiG
wT8r06g3sVVQvI/rmJgVHiB2LCswcMZkHfNWYUgkRgqJWfjclLBLPAN8DTqrQ9+4X0QBeY+Fh7kw
R3zrRVY/JTOeZRw6fcmmKFkyxRxHffIP4QzHiQMbyMWo7TpQ82you32gwruyDfEvmHZ1biLMjYqM
I/alGgIuTx9PcRz6dCTay5gWDoVMnLgazaGza/rnCeLJ3ukeNAobQPfumppzbSQ2nfa+ldywhgcW
ZcrPNgdgDzb8AYiExNXdDAdwTC/CBsmkg54RE+DAhGwoaJTNPdvkZWM30dURHZxAQfMvJ+I81lKS
dom00JL0wpycXuBWLPtcbw45wSe2HraQvekVBAF+mSoDa1TroMkmu35v4krfhLRViSIG1QHJ52Sv
ArauRzhYALFQRK8bLeZodg/0Lscj1rD2BJBKsIokmkoDhHhONZSZhqVASM357SZ8zpVdgTMSQjmb
WkfXgf42P0/UZ6iv+RS3de/Ssdre3gIecepXoDaLx9iL8l3kdMlZhgSdk6mxhdlQHH1vqUmz2xEx
trH9dwQs1oEoYGjxE7PTsQWNeCipUxitUKd2DlZGp51v0BsQoQdK/KjfHjLny4CNbuOUnn+8PUyh
0hg6UOlUTNCr6CtyjmBfNNGr0fnxxTaHD5eOKZpJzIXjMNfEg1CshwwUW95nzVlz2OABMN0mvnnN
dZz7DhqmgS0SzBf0f7hxDNLp6I1mVMJNMNY2EvM6ZvQlXCE93h7wiaVHqCG0vG9f3r5pBcMXwEIw
CW4YJYBKRw/j4FGIfThJ4krmJ/787dsvhO2qcAuHfLEicimkzuACGK7Hkd7YcWyR4pSRvGZtWhxv
h/T2FctIdi+357lfZ9TbWCB1iEYyVBpj0+fEiTQ0WiOMVkt3snZdA8UgABEJ9HXW6qVN/5nC6DsU
dKJW3PS7QeDCDrDNrp69SeFYo1R33FfdF+rIvcOyuJx/cHvu1FibqoSDn1XlcMxmpFVdiZMjtXFH
I5GFUW8TpO0lu1hHhm2M2fOYeA/+HGczkltHn685l3V9EnDA9n6tNeeEpsyagLR8SamuuovIZLDL
MlsXRvGg1ahiKNRUEHtq502wBdiVibq6FV94KBgMWqFnPmGBXgVPR0xgzi119dfo1dKH0QF9e8OI
wDolcQ/chuWRPCJAGxanYSofyrapd1AWxkH2Oxs42TDYxVbVwMzn0+XtUFLFx3T+9dv/6QZYi8vb
l2aSmAfKarDD8umAMhf6S9CLnYMMLzMjahVMkuwlumuURACTwmNfMVET56qBIuGrcdbz4+igJT0L
v28PoRS/faX32LN6p5orI/5B0L4Dwk1X27dMrlZmcBRx/CBrqscogSVB2glxSbo5Hqz2Q5+pVKlM
EdBRvV8QlXfIWLbtwoHFOsCAHSHJ+FCsvDPortfoAZBlYtMizGfhRa1YRwp2oEFRkI6zQ03LlEV0
N+UwLmKUkL/7nmsSq8POnZjkkjY5ezugNbTrwhQhgp/l7vlfD07NgmVi+bKWafoie0WtKfXOyumR
xMxf3R7G+SlCvToyy1+/g70ZbRbWvgUb9YemkNueOjt6x43tqWJvVWa04fgQzCOjrZnXIG3nV0K6
NeG0cziOjttcp5kllNFvBwaHenlxe506tw6dbidH7m0SCpHZNACsUWs32jmV2Udp9oD9Z9Eei4hg
psXn+6D/XtfNs6jgtg1V+lUfrP3oXVF2a18mSUWIoK0n6Y3sTpX73kj4gWYbdZ8SWdWo+iL3iQqc
WOmye4Gk0R9T5cLrlVXzkFfGY5YRZmpFTQhoRvSLPsTNqiQ+RuXV1YEwwmmf231zdFSCWTVN8bkW
e3JPh7uZcXuQmsLtxM7SHNOacLHvPQXrnTs7heC0IcMvQv1Oeajj2iI3KURaxcYzcxiJjIKMgG2W
7uYyQeT4lHfajSDOE0qco9H7hxBlcPTvxKNWwyj2Uzxb0Bwijp7K0iMbEHtL4D0NKz8NdprXgDKp
/aWW65/z10zF37KcVCHlwoDsqOEsuhKRLuZZuO/lWGytIXwwTLMAXdcb6GjQWYy8bqSUC3NMWItC
Lz1Qmzj/9SpBYdcCjtOVjxdnApcuU3VNSFnB1/AkqlFdK6V9UNd2GZ/4UT8LI30a8muIVvuqTsar
7k7Rjs4DOb3SHK6s2BKy3LP3wI79TVUl0AnZ2jxIfTah1+k21wGnBDQimVl5qJMiQu0ea1vUYPpD
Pj90cJkWQ5enaC7CkfUSbSvdrL8bypDryiC3d4oubeNUl9Fry4fbAxhrZLD5eH97luQBF7uvP7L0
xfUBRG/bSPsjiEPF4JEB48lUM7OPrrZVOOfKG53z7avbA+tKHNaGc/nX93XG64FU+FM4scUjCLJj
/1Gh8XHcs4jyL4SNYW6Zb5iqExOjCnGGJCemd4Jy857t0V2RYrsUPg23KkrVUVR8YZXV4fZAUwRT
clfFAOzriRrk7CYxdINDL7ptln/QXhxP2Ikow7hG7x8ssJJ0scIzA028boWFEwq146rscMdF2jcx
xvZdaCIxwrC+F+yGTroOQbqTOP0AqYfnYqIQZ1gVUqoypGFsDfYymX/gDms2MxfXHQQ1autpBLCx
lfqBBX2+ckOii3MzeQLvBlpKoLkRzZvHvbQaOqIrdZM+u3SqBuWY6jARAr2y3PLg+NHX0iNpijwg
dUS7q459pH8MTkEdfhofkyZHK6P1SlIIp8tRtoSxSFnXu0aX9KA718JDRbDJWIQFhoVJlieb/J2T
FVoWtTomUo/aTWIJVqdMRUFbA3SZy4W3h9A1f/vq9rSlhIYhQTeXeQbinHUsVjPHLnYlNuSVFwAK
hp238aX+0XqNtqd2E69I/duMLqgDAERvmsQI7aOlyCZr8cvf/vOf//Wf78P/Cb4VF1QCBCw2//wv
nr+zvIaoGrY/PP3nbv24vv2P//6NP/7+P7ffirs3QrR++kvnp831x1+Y38Z//1Fe9re3tXpr3/7w
ZJ23UTs+dN/q8fFb06Xt7Q3wAebf/P/94d++3f7KdSy//eOXdzhh7fzXArDsv/z2o/3HP34xpH07
Qr8eoPnv//bD+RP+45fzW/oR9d+af/sv396a9h+/OObfHakbaHRMG0Aff0p9u31f/F16gro2Gz7h
mJbp/vI3EmPbkP/yd0OXBFi5uuOYxN45/IjYiPlHmv53Rzds3fNsYVu2IaUufvl/H/0P5+5f5/Jv
eZddCgBGDZ9F/+Vv5a+neP5ojsXrW7w8b0W4NAGk5Ofvb49wFObf/o8mnIBjzuG5pkuMQPGQN4zb
xRNco2Xvd2udWFj86XbabX53jH57I3944fkP//jCJOQZrs6nlM7tjf3uhfPEGSq4APqqo6U4hGsE
wCcbzzD6hoUeceWSTlBS1G7JQkIFs9AoKRhQWcaBvWpLuJB3+It39GeHwtQt8NS6zSGej/rvDwVK
QTHVVHtXnJ3FJGBVeBTvQhMRAQGASlsJfJaMaYfs8vNXFn/6ypawYDRLk17eDyeBildTWhPHAv8E
IZCHLnOAX2lrMRZvLByoPHyHUHg2AuscOP06F9ZBynRH8f1YiuDVoQc0Iv7RS5pDK8P1Vj9/f96f
nCrLc3QTk7c06dv/8cBoJp4s6Nv6ynXKBYIOIv+ySJwB4RAonJ8ovK4nDHM/f9E/vTIRQlhS2lzk
uj2/q99dICRsKGeamVeJOyzrjGJq36+L8ZJarwWSnNDrgR5uPX84/u9eWM5n63cvLD00weAw9FVJ
ssYkyBCRaXufOq/SjmiaoP0uhzvdcq8DFd6fv/a/3RSz4sh2DRo4DApSOH98aREXaU/jYloRkEnE
HzLEAlEcEKum0Db/u5f64WpnXSXcGID5qm7tRRFEa4Gnhd3ahkSLvziVjHF/vNX5VNwzCHdcF1ef
88OZ7EudrIOIejHdelLOkh0dKwJ609PPP5Fh/Px13B9OnNt3phfhH15NbNjYqCwhSOwislMmIqxg
spL9wL4gACMx0by3vKefv/6/3SbzxxSmZVmObYMt/OGI2pZVDk6dc5uAcsLHJdmpFyNSfpTzeYVN
h1fPiLf7+asa4s8+9e9e9oeji8Uy9Yy4YPA4pMawIE9vBYOBHk5Nb6LVsYyi47AgOpcRndW/ulnm
D/WHYXz+0KZuGpLxwTTtH465pGaibBhTuK1eA6TOUpi7dhxIQcWJb2gU4w++lr+52ZcYXmG7GyH2
uWaDr6BHxp/uNKM7tsFfDeV/eiosx/KkDQcF9QXv+ve3MJdjGbVcCU3zta9RTaXh2tEsenlNQhrR
ASexofts4tBwT1Oy8yx2iGaCo7XYFnZ26V37DNE2Mo5Ij//ifP3pe2MGN5nApWn/OK554RgESPr0
1XymzM9Z8SlX2Qruy1Z0iNpxMtvlls3jUnPx7oLVmqA/joVaeByySKO665BC9lEj5fv5OxN/diUJ
1/J4U/TJvB+n5E5LB8c1mYZGoClUENa6M2776SUoYf+73bEQ3sk23SsX9WMxjueACCroV/Q6vViu
ggwVm8jRYLnPguJWj3UoPWX/07mI683UhWHgb7eZ7384s1SFJpWTxkfElLZ2mhYkaL9p0QvUYOLm
owTl82xaf3VBWX9ymVssxgxLd28LsB8uKBsf/RhxaILa2zcD00HmPxUU4zt6f8TbnYTXr4MG3aPT
7PGx3vXq/5J2XruRG9G6fiICzOG2m52k1mgUJumGmPHYzDnz6fdX8jlnq9lEE55j2AMDBlxNsmrV
Cn/gZzje12htby9tH9PSVFk2TMfQHfFLP27t3vCMvOsmwMvVcejqQ2j7z6bX3Ie28lcY/gSDK7Hu
7a1xfRnz2k1H42bSuZosks6LVVNZg44BT9FVJJAU+UYrPNwHeyRDmkfP77FADBBj7/ZB3TyuLL20
K9GuIgkAmuUo1uyBu6STlEhxJlefgu9dO9zX4+sUCWQH0cVyTh2zHbM+ASPaiV+AjuLKuViMsJZi
YauoYgekzhPDEoFXzwqwvLORu7BosObpeJDU8Bn3uVMbbZgZVkD9xeox9b30feUNLG0+SyWcyYpF
oqzM3kASBkmR2qw/jemxOY1f1So5AsuBKlnsLLR1HXt49DJmgFm7xQMIviSmTVm19iXE2ZrHestw
KD4wpgAVOPsdegDNKcoYp+qej+xqcGcQUtHiOttK8Iza9LlOkrMTpOeh8tfegba0ts0MWmHva6o1
O/eFBbijBaQP+9PeMiNDSmGr6Z2r6u19jNulA0jfwG9FtbzdoNyrwLWiQVrZCUtnzwKkBwySOKfN
t6KdFoxocj5E1Ae7PqU1gSNp6CeuZo4HhV9iw5CAZnj7+4ukb/7aKQVVWeO4K7ZuXJ49mZ4TIGQy
tZKhrchJVaTiKlp4ohbppXAlMVTE/+9qPY46ZaFCNWKIK/9DhAkiBU8ISSMJ9VFPRfwKdzyES/IM
Iz7Jfu2CvWCbIgOKevSW++2s+s6rhAy2Vqz9lKWMzjZsC30Ig6A3r04zLaBn7SiTO+jm1gJWFKaf
6wKdxNp/Tov6Ue6HT238GrfZefSi0+33riztOZsNr3Lh8KdsXr4IJZmkIcnNCflqG/oabWdTP9E6
nHJojurwl6/HMGvhH6XTWbaln2PU/ZLala+/FHo5+jaVvmZTDdniV374HJEdtQPzKXirpRuZmDI6
7d5BeCVuMlg4CdwrYwsQkMZlull5AeIBZzvhYunZga/owtYjWCK3kbqdSGkjPIkDs4XQ9FmH06VO
xl2HukOI8ko1/AJ+/9o4I/r/2kMVOS9IoK5tiIUTyKsA1WIRCGTi8eXLiG3QHnIf/58CaYgwB4mP
VaU/ZHwmT7FfamBbpuPfoR2/7XBonrCDqHU8NTGK9IwWGUvIAgq/raO271eT8YUQyaCCZoqFgIFq
mrPfF0lRh2c1v68ue7pxBkjaxGUj4bkc/APExewAN/V7r129JBZXtllS02g3cVdevhl/1HwfVTY2
axU8m6hMxY3HOLC+j0fzznJqyBjN9p+hqv+6vUmWskadG4HPoluyYeizR1aD0Az1hPmphHAogJ5t
FWAQiVgDHfbtgIuvZERPBve3QUO39s2t3z3WI4hOPYIhK4r4f4qy/ySpza+pk561w9SOm4iy4Pbv
XLrFDfpwHGaY/A7/dvmCEAuj4m29kRe00aqKORMTcAgYb6gP/IiBz28qi8WV8bWv0RC32q06rO3f
he1ryLAIbFVhnMKvuPwNU13gC6eTRjWoYQOCPOIX+tShjuvhb2Uja+B5Qsc/XEtfxTeYHWRDnBke
W9bVq5tbSVQzLUySxhJMkoo8n/yzVvQ7uK40kkBvaeNB4FKYZMB987aIf6/lDguxlJaaSB9RQOFq
mT25VqOHCp+TQ1rhnoP9Xp8i41uCA+sTyC/3qg7bGyGWytSOGXXGOIRIVLQrIV1d/BkOmbNmaZZj
67OQruaY9uAjxYVSIkXJGMfEgitSqpYZHIZu9jR+QVF402FfG0f+z1pDQwVBbwUXUFuJ3lrfPyh4
1SMk6xbBHYjC31IG7V5VoZOPIyyHciXlWLqNRbtXoVVMs1SdJ38Gzdks1mS2i+a/QK4/14axg9ra
Qkc2f5vIxkvTl4iB0mYIYPAqySFAdSFmlh1paPWa25VjtHAnGIoC1sShT0URMrsTIiMOe5hMVAIZ
fGIsdmwzfUyQZADwhdVbI5U//bZF/lN7SJ0p2eCZ+RaMINYTqtdEf4AaQR+o/pMdzu7SOeCKTq40
+7B9BJPK8H1SMzwaNqqOnmqox8fJxvFHImNBmhpiBiAfv3jK0AMGd3n00ZxYeTsLuRPtBoMY7HAL
GPMeUAwvZyyBeLgBMqqllp5trfhsZc6r6XX75CWakP1AQOhT5xQ/o9h+ierp7MQaEzj/+2CsxbyF
5oyh0tindjCJ0PPbKGnxZXLQvUGJtPpsRh18LPt30MCU8WHsEG7KXP7r9htYWlKjRhbNbLrF8yWb
mjF+rCJJ0Os0yy2ZUSHLQnmOlAO8QNgf6tqnX0gSDU03ee82QDVOyWVQrQqn0Fofm2AJaRmgOjtl
MI5+Exzqgjrdrx69UnryFS/a9Lz9GpuW24/8fgTn0VXjDjQM9DMcxhmXP6C0kUxuKn5AnQFGi2P/
21DiTS6q5VjCHyk+6mb4lOsBFAqJnmCLlBNkBVN5Gn7c/ilL9wtjIVs2RcP16nDCc1ARxpZGN0uQ
+HDcEuQB8JmnyUYL/DjItktTaX97zaW2K6wZU0GgnMN3VS+ooTpKicXFGpJ/OVP9qDT6SdpmG620
/rENjGXIg5AB3CTecFhZeykaIRv3Xo45GMDNahW8zMPGnFB8jJAJ8P/pDfslb7r7WsxvLeMYSMYR
YAA3ik4mBmesKR9RUUdmgWm8Zt+D7l35QUub0TQMy2C0plEjzu453zGrDDYVrXTMh+QueJ5g9epo
AAxJ9WhG9WOGOUAxpqdMjY9KOH26vf71BqBMZJIkhoamZdmzZAyZSHkofN5HDgTGZx9MyZ3hey8e
8lA/BV0T0arbKy7kVSxpY8Wu6I7tXD1xYqI4P0bqCJKk/qkyxwRDh+S9eV+NGoXanYFdnmpjkGtp
93SFz6G6mvtepzdUBJw+LkkVXtF8fmbTAmq9BCCU7mlIEaQoqn/r08YVbTJck8E91/gN4s1Ag1o3
vkZ9slakXecVoiZBfsBmhMolNLsVIZIBLSroQ9CNO4hk1+qb07993fgoKjS9SI/TXVb8LnGkTfHj
CnCWuP0lrvsEqkxWA7GCD0+iN/v2mWxNk+zkyH2kKXA3n6lO/BQ6ONYU464mDN9e7vroqTJJIbcc
bXbSabEVP9Slbdwr8NcoDsXj2kPionFzKIXGNe2J/6+l9NmhgrvrBxUeQq4KSFifuEwKdJHCrWz0
a8Fs6UNCvMDFgWSLcma2VK7pqVEjvuwqACxUu3qyR2vfVZCTs5Lbg5aIvJVruH4+s9BIFVQ+4y2q
oAH43tvtp146y4jxgxpQ2Nt0fi5fMN2ElLwQOE+GBFrm1Kdqsl8DW30InovuzcIlVo5Xe3wLR4nk
CdYIKTol9jyA1HltDVNSDG4dItvVsZE0fyckxEodZHjr7bGVhTP4rWD7ykW2RVv3y+3Hvs4gCCUM
R0xG2sRRebavcqp0pUHH3gUVP0CxIWcM4u+9+q3h+rJht99ebqHLw3o0NS0SbP4UYI+P+1ivyyrM
yhAppwDzYSu4s3LvBRWqovsbesBR0jWkN7N97NivlWmHGy17VsEC3f4VC9+aX0E9wgMzSpuPXqy6
M7U+R0PFgs8ta/5z0vX3uDm4ShFs6hIpDOhKzNYebi+7EDIImIotJlEkT/NkPkOCfdAiPHwM2iEa
c8KyMLYVNBmEYvAV9P/gKemLcEfwxk3wj5evussdb6ydoXdHDOVDCk4rCHatabgxvNgsvc+Z2Spl
vHZDXd/JqsiAwfEwNKKVODvTQifGDKO0d5HZ2LXDqzkgrBPFB5K1DEgYcjK+/JyFNPKBVd9+wQtB
UqXulW2HtgNEsdkTO1aqN3Wu964Zkm2rws+m2eDovNVxjbq91NIWMgjDAjtAfTafK+Je4SCQ5qFd
m2EwoiWuxMmBKneqp2Ef5d4u6HHhCoaVjGPx/BjQxdlHDk85nwpUThYpuWOhIYl1jpCMrZGnKVHV
CvB3YRiQWz8B3bmJ5R+C1HlB/u8LjbrX2w+/FDRATIiYxWDiKgmZyjr09RwhSx+ZQbj1m87QHkK7
wRK9QzhN2jXmWlNl8X3rQBrEiRVn9nIzo8VTDlnKc/ekvj6z2cLALaB9irBjMiyGkxpKVO3KflpI
thFAobuo25pts7VmGwoZZ61nEA/RxEldG7A80rXQ4dTWjVGYFb15HBF83zmD6UTMX61P//1Fm2SY
5HxsMVWg1j5Gy7azajOGQeKOXneUt6gCnwBl7rMGYZ/7oddWzu5SgKKv6JBZga24iosTZk1NZcOr
wRlwVwYoBkbqgyV/CVKaMgxcbj/cQq+dt2vwbk2uPob+4jh/yGlMI7Dl1pA5rsN4sGF0l/gXmj/p
4bbjgHo8SY7z1Jvqyk1/tXsdcV7p0FGly+Y7FPDjsrhSMbbKQRxVioKas7mFLEOt2CAPLiBA/Y65
13990vclbd1Webeods2e1OhxB9bKEb4Bvh0bNa0OUj7cO3nyKWXGUNgmvgiCCDKgGTgOa1AZ5eq7
sjzRkLrdEgP9eZohY5sTmD3tAUkut70a/Sg/OQ6svpLLeFuY6T9Yb/xybBuY7yFOpW+eHP/WgfZa
WqLSojTuMQn7Bldk5YJ6L88uSnnxu0g9HLCVIN7m7YsaB6SeOAKGR3V+B4n0IrXA55sjLAw4alJl
bwe1GRFQLCC3QT5XEAtQo8cM9uTmW5AccLxPuuQMy/AJPtpfWDOnWxyEHyJLO6Jii1wkNx0kDgTU
Yv1Oi6ZD4Fl3uLPtuC/X5jdLL9lB31AMjyjMnVmEgkag9wmqZW4NYhnhDKQRJ0zI+/0gJ65R9Gux
aXk9S3TfRDo1L8MaHSV8NPmQ8ELKsqz6fTj9zIMXMS0XQ9JMqbEKGz5lyWsSIgJgO7se6EBVo84y
+K8IBn1NTGUlw7nun/JFyZ1lshsBVFJFGP9wpP1wrC1oyMAI5dcSSUhnr0bpmV9/H8abREVb22/3
eo6Cgac9wDMeynaHalq21je9KizE70Dmns4YQ5qrwC11xtg0aNe5+OudFeSpijp98Lz6F8F055Wj
O5ndvWOEP+rW/tLVIG1QHSrTlfCtimx2vsHBMMg2bQLQHPNzrzVt1yuGwHJqyb2do8+bR2dj3Bey
n21Uxf/S9v5z6FR3jV8gWiw9Qcymo9yekDvcIZ/8SaIAaTELMi3nuaPqH2TzuffHB9zjvC+VwRil
s1cyG1VUz7MfLbAP3LG8vmv0iYEGYyGFvDv6CPdQ0OFyh8aXQA+/VXVNqzVGKs3SGPgxpN2agtwS
QWE39PoUkNOj2Qmt28aDM30z+I9V3v5K2iF0E8naVRMim14ifXY6Lk+66itxVtzHs59OX4LOBIcC
aOe8MeBrRWHrCQNBHW2OtLR/WAoGjsWD0cCIaOIfeaaeCgQZIOsgEi4Lnbav//knWDLwXQEdoD1B
gXF5AsYydgwrxwMoVKQvGP2cxhSGWVud0r7/VeMn2MbnXjsPGbbNqJ4imbjyA8QCl++AvIw2AeFU
oQs9zxDNTpVQI2dCGI76iw3absrO6PB/ivtvtpzs6pxcdXB1PJdvL3x9rbIuh58ETRGbfXbHNYFV
63LHgweq/lA3TCID6Rybv9ClppBMBXtqZadeJxBcGgKURQtWM69hKkgzll2GhDVGtupfjTqcUXd8
0r3sc4B3G3aq+dQ/9oZ+HE0l+O9bjbVZl+1G0Dfmdyq2Et4INnByVd/73XB36TJqWyUqjYkJagvg
ctuqJ6h9T1rPLdo0vymGf95+5csvgNyUk2rxqeebrYzitrdTZ3SLAQ04z9qVXnIeG+fZePACZBXi
5pTjDxQ/315XfMr5FuOSAxyjWGC05lOyUVIkAwr96LYVUZSxYqMiKWz9BAqwv73S4hOCRQGASK3D
erMMeBy8MpHFHBndj3hj1eA/LKf4lemPuDqCNEVsS3LtPPiRdeGP22tfX7CkJA6ZN0kb22uOzPE9
BOwRr6DcMBJ31JihN6QVyj8YuFA3myu5t7gZr96pw20O6oibc35sJUN1JN0hxOugmwQdoaRlndbt
vTN4ZzHKI7V7aNfaMUuHlnhFT58tfF3JaVk0oCbAoY08ZGos5a9MUn+iyAgk62vhKS4+9CgHfg+G
5GgOkusP3q7pgaMNHQnWk6rUj5BK4KrBFP3vL9+humbUpDEBfd8XHxKJWKqzVo8h0acMGPq+eUQH
45iUnwzy57Zda0stvXxQFVx2Js0DsuTLoB102hgOeJS5Vt7jJCDS9IfCQ5XWkY6AlYT9B/xGfS1b
ur6uqLEoQRggAGGnpX+57MBulmWJHWbq0d0UNieEoN1hHCJkAQX5w8Z92TvqIZJH5VR+lpuYfn64
cpiXjhgIFtIlkhRx0mYPnzKjK1GzZ6RQBS9G6v+NvKgyBk/piOGvtpezYBdHCMOg2vDX7Y+sLLx3
uoDo+1l08rWr/ucY0aipMeBy9TBG5N/fa8OAqPdGri28t7Qjdu6/4sT7JrDuXpq85WXz9yA3rtk4
fKPpHNQRMhVojA2fBT1n5ddddbIECIDmDvAFnJYpFi8/Tw7uaMoc9iAAsGOFx1EX/91xw6Gu2DwO
Fq6IobRRYfTjmzSCbnHClbpxIQKB3tAokhm2gUmcXalypdajieKEW6PXnlr2b7SIR2nac8/u4kla
2QgLUZ2bm0YHsE8ZxPxsN5adN2D9wjTL180vhtHgWzrgV6e8qZGy1sZa2vkq0A9ZhFeYA7O1AgDO
fa2wVqN8LrQAU6Pp4KvhHYRoBNdAN+NgpiUWXjdfgF3a8VqWtLTx4MNhEqNB/gM8dvlpoyLMUxwS
eLOlfkSi4XGo9MOUsMtGbAvr4VOT7zXmDLd31ML3VFkR2Wv+Yugxe2pItdxSkMLdkqavNyGY3aLc
HBl3RdcIl+DT7eUWHlIFQU+nkOYVeNbZwR5sOxRCRIM7pPUjMhy98aJJ/t7x+3u8qz2MCIfJ+YOc
7J1axxCFv6/2rOTXwBjLVvgb+g84jJ/9QHqFyvtQoYOs4Hj1bCZAK1F42PzB08IWoNPNdeHYs/rb
zPquqwJmSRp2FVP7fSjupgxzdV/HKAu1IkgTf5aC0u2GjQOPg3R/np94equh6c9GEr6hMY5edfDa
YWum6NUpPlXet3aS0NxtVj7twr2t0kcCZMb54c6aRYZeqRqtyHJuDmzxAk3DjBHfiMl+USZkluMY
DzJj5f0u3ROqDuDCFlwaGhyi2P1wJStmmobV0I1C5+7Ok/0D672GmbbVgB5WDcS9SN9r4e9YC55u
f9rFp/2w8uxpB2SFpcIkEEcUoNH0zWZCl5fbGpuuAaMcLBhXmitLB5U6RiYVExPeeXgafCv1zJ4R
t9H1dFHaOyNHpnZCkMnkYtJW0viFwAsB0QZEAKgCyOTsnIYoxISyJRAtqKjmA4g9MJ0DUmh1e7j9
It+34yzLpA1owwy0bT7kfCYUDqi7qbCJ3EYOEW3EsxquGy5TUXQYqhDfg2rETBJPDiMZzoY1bE1J
vSsNAwZo1R0VdJMHbPGMAq3eeCzQBpv+85CMHBjEIGg3wiShchYjO0OJEZjmZUSqdkf+fQB9jjN3
toEbvIcr+gflMt6vghptgCJGG/pyV3cR0kSJgBP5kb8PjfQ8ydlb1GdvSnUeTAazAQbDX6eBGu72
t1ja1EybuXuo3FSAspcLq3ZaWpg+k+HiTiza0BhE4m4BmMEsdyEeGTU8q9tLLl0IBu8XKKZOe8SZ
P+tk673nwDzVEAFSRyAxxcHKmMOOb8NQ0DCZjilkzduLLj0n5lQMUXSFVu+8L+Bj+z5iZ82iQvnK
To6xXjwiEu7iALe1MZK3+MC3l1wMVQKoRBfI1K9bWFXZVF5pcH6R2NwOMXRE+ixSSzNm+Kb4WL3i
+dpZFRvZXll66RUDzgL3S5+dumr2VaesRYII7yDCVHwwG3CqhhiP6ZsAreou+i4kdD1jZaKxFECY
ocCXQ1aAZuM8PiJPbUUhi3ZFeCcav2RXKBRp7h+MWNk+VCpQT99Ji/MUZpjaqE3Qykb7GGwziKoM
nTafXotaeytRf/FVshANBiiSIA4vD0iChXs0jBwQARWQ4Y0WbX8vKlF847a8fL6e/33U1tLga4iV
eMQP66qX6/pFioarRFGiYWib/5CwRB1lGx/cxxH/AhUtqgQ5Mei+6aPgH97euounRaN7LgOvumaf
NZEmR7ZMg7rs0jN6aLu6cc5xlJ+D9lmdGCwwab294vJhAfwhmGYLsIQOl+ipa7lduxFWZ4HpjxT7
aFJUj/hMnwJLO8HQ39Ve9qYVf5Qu0rwGLyDKDqLS5cvGl1iVrK6ia4iccIUiTGAeCvxM4lNqJwgm
95voAaLpSml3TaMQ35hpDcBheE5XjWJNSro2yECQFZq6sTuK33Gypp2nZa5WPkiexGS9VR+w8PjL
YFrhB+1pSFJXTC7GNsPbd/Swckke+iFw7R63SmqlaltYer3RFG+vt2tM3KV9AS+JxirbAs7L7D0F
KFWqCcQj17KmQ4EWtDGlbjehrFllnw0LI481IubiikwNBa4a9/p5ieSDZnecVsU2o/X3yuTtMtj0
DZmA0b3pLJ6Fa7SFpayLjrnDh2HYzoVxuRdqbag9FKuJnTAv9QoXwhrnx9F6DXDz9VY3weIDIsgi
g/oCRTgf7tu6NvW93tMLD427FjMTp8rOXVI+ooucxTvfLFfyvMXn44SxFqMx+DuXz1c1k2OFCc9X
OQ8Veo5q2iLly5ucHpNpDSS5FD1JKNE3Eao3VxB9mtcRVCA2TBDAX1SaU0Uci8yfda0CxXmU8ck1
lLWLd2lRsTnFoJsB0vx2wKkMy9C24gsa0NJV/zmoQuTMZXRq5V2O0HtaqU8SNKTbIWxxWbqFfEXG
HgSxyxeL3dVY1wHLpmO4w6rzSQLygj8hOvXGMYuTN4glZuqthOrFiwIoG6GEWQtDvtm1O6E2aMQK
y4Yt7pj1LvJ/JdOLosIYhKUOeZGpR5dYG89EpG74g7TKIaHSdXo11PezZ87KLI4yPD3c4q9+Mva9
7hMKHHrUYCfjfpsNa6z8pZfsAAphVM9o92reXKSJrjY6jp4CdFthM4hUMb2kh1LW7lLpyxBbG1zt
/iQ9pxUlUxWxr8x59gh8Ax60DyxTGZtTpEJxAWWc5lBA0YGe5PYUJcmbYv+dTsl/nyGTKX9YWhzn
D/VunNaNNHa84Qk+UDxi8IihA7qZRNrEivnaJu68u4Y8SPNPsYSIMNS72xv7GoDE5mLuAdqLKZNx
JRhlGx0Gk4HG48sTy2h3hpeeKLett1gwLMhsqy+4TnyWVtnXi2kBDXhBPxJSVfOkctQrhOSgabm5
9SnOW9RNhq9VK38rEYoEkIGubrh1cqdDWdH4tvLYItLPy1QHTD3TRG0JGVQoJAaTD/Rj9BCXyz4L
dpFI/XzZ+6IU35jnPuKW4KGtjjcTx/P3GNbwEaqVPbBwRRCpBfbqvYc2z07GGoN7DxdYlO6ZQtQM
ZjBgzzCJKx2sVZjRF+UaBmshl2dJUiIxW4M6KX7Sh10nO2pZgl0hwSbfGGLv7LTZpvkUZfVx5SWL
62b2kml+QiEREyf5Smgh8VvHSfGUdGULqqiXUPxPG73GJBnJE18qDupQuibiBgl+uytra4trgxMR
cyeadrOrPnSwZNMLzDJx3d2WQhfcoCpr7vpC/nsY7Fdn/J2H/imxg2fQUk9NV+w9+9ftH7H4pmmC
CFSU0DiZnW9U/BREqNngtRJ8R1DHSR7yLv6kS9o/txda3EViRouuhs7dOLsnGrzYpcEkhuU6+rkS
DVkZq8aNMsZujQOjSQKMGiwAwtvLzgO2gEGI9IY/GTNd3YoJcvu2N6odciHyQXQ3PAzqpqTb6dhr
FEp0GBFukkmxbi97dS3+u67FVN5C1ulKpCiVDfQZIxm1iCbc+YIvHwZbHx9QvQQIhenGWL5KhxpY
fwhJOsBbduUHzKOH+AE2rRVuZURknHkWUsk9vMhO61wsOjZ1/inHGRy/RRxZELOLXs1Thpu3UoLQ
ionoSryxkyd8VFfew/yrv/8KfgHoTTbYVautCrG6tENEM0qz30mghBOuiEquT3Xdn5TS2Jd0Xlae
fH6k39eEGIO6NMhre36sei3C4q2yOzeKwzuBWR2NrRL798yRtol8tKMvfJeNpfzXBOzfdR3aWBwj
GS7HZdCaxoohpcobx1vD1SZ81BsqRsxzLM/7JMT8bESoqJUOt593foLfl4V5xSY3aaK9jxc/xMre
K/3MArHpqpVxJ+QM26x+bOpfQauujTXEE3wMlmIpGhEwO1npusWiRmGuoWqO6gsGPY7ibaK2OCC7
8Coop7n6O+/l+xTJ6VyvHrW+Psflau926eO+E/8V9jaRZPaSpSauKm3sMcP5jQ0xAsTF50ol61Lk
V7V9UQsTCxD9QQu+3n7JV5Dz90enRcm8Ci9b+uGXH5dtqodZBSrYj33sDNJNn5QM6pKz3PyYIufA
uGArI+BoMD83qw5LI3VLfbByqpeiGZXh//sVs2iN9y1mIirWG4JU/85mKCeEWYUnR+T6QDKEaJ+A
zq08/eJbpz1BKkiufRW8YzjfhTYgjC+iZwwQVeiGVdiDJWaDfm18z4xrEyDjj3PDyqZbeGSNASmd
PaYQ170RuZDqPjYAbRrysKkalDHD7UbONIyKXo0o2JC4rPSCxEuc7XJWFDguIFyA2GbJx2TVMRlh
0LtY4rlgXx76lppK2k0Wlr/hWrhaXA2FIVNhSSZLsw3dkvxhAMTUQYgiDj0CZzqaHdm5lL8Wzhp5
dfFlggZFz4zACAHnche3IW6wvk9obNX2JEqYsvF3g4WzJ6IZwjhY8crvdvJf1Rg5PKRzJO420VGm
4XS5rJLbzPBKiVsAhG6sGKc6V/hw7crpuMrW39fRROMZaA5iSbPhXCQpjTXJZufqsb9/p2WgoFNa
4R2mchQmIMOMZltJEo8srdw6i28WmSYdzMACz8gboykvYuff4O+1b0IgKsGMDc5aysPGNjyCcE1Q
c+F2ZYLBLY+wB/27+dxVcvDiBfzXu4L1Di/5rsESxGxP8JoEdtb5o6xCSKJR56PWB7dp1o5OTVvG
AzPu3UbrdgYWaQIOhrnN52g4N/qhCJSDEPUMuemtuCXBQoQyP2altVISLz75h98xOzWDHYQxvcB/
WRNZ9l0bvgaKv4+ar0OG9c3q2Heeqr/vrPexgoHUw1UfMMoqEnWTU2pEw73oA3YABwSUO8a12vic
S8G2CdJDpIMrRZbKq5Ivsamu7e+F+xc4N3NnIXNwDVTrit434Ip0LhLuB9T6d56NBV9m7nB/w0wY
l44Ia1aya4SLS4hI7R9k0/wA+EcAe2WbcvDyIJPSwpvpSOcsWCK+hKC8QvFdb2XlG844YOe6TWav
RY+loyWg9KB/RENtHj3QF9fLbGo7V1OarSgIAyoG+zBqrJ4CHn6I+2klp7oaEYvvjUA2kCwDdUoy
ycsHndSylqOOW4fx5OcxpxarjiUOW1LYb7zudaheaOdvE7TwEuuECt9GNocDmhC7wLI3fvVgVyje
Z2uAnatOyPvPgqFKNg3qFrja5c+y0xQYZmh0boa5OCr2pfrYRjgPd5uigLpKRSO/CUaj0ES6nQIs
HTjtf1ee86HlPFJwwSC5FVNTQXIv/b8RsA/UN58Gn1St1i8LKQcfgNE3DtJMpedbLcgU7E36gfol
1I9afy90x9qe8qnfOU3w7I3f0HrB0XGNPrl0H9Nr0oVcEi7Y8/67jkV6jz9M5wYtCG4ktQTIIySl
qrzmWYm9/e33uricqaPQxIkWddLlF/XaaFD7oeloKBpbDcPnHNk1R30ysmRTtGv98MXVoPwawElJ
5edQ6divUrVFytNNo+AgNeiRGeod+lOAh0k+FOf59sMtnVyxV4Hsij/m39AayxwbDDZN1jF9hngr
Zhlj8wPCAMYG4dY3UBcs1vrvi6cE8L8IUwRJ4sblO43aupKMXsGa1tj72quH8Enw2wkMylxpx62E
wt4Bw8OhdlagBYsJiMH8DrINtOqreQPu7RUKdJzPXqbvrujHyEMPjm7DFHln7W2oK1dv9C2Wtyvb
aOF4kpbTLwNDiui1PMt8yG90LatRAsSbcBMb0k5CGLaWSwAOyqap9TvBALj9cRf2Et+UJjglgZDY
Flfmh7rTLpvQVktotoZSblvhV15Fu6A5x5Lpevra3bewlQBBc/OCLwMjOw/Ima8PdZMZrZtJDOEC
cOgivYjMrdDJ0g4My7atkqw84uKi6NpQcKGrQpJ++Yj4j6UjDiad+2BZzU7FIm9C2cinlK+wBomk
cv/79jtd2kCMxN5nGQzk6CRcrlhZ3TSQ2XRgik6d+UtAfgOuEi3IEeN6jeTX1uoPoL3+ZFmovYxR
4BlcBVvP1ztt8DkxckcEYgouQA1en5yH6JuU3DOs2ojRo2X+594+Nxp6jwyQFBuu0JW+qRPZjdTY
RCQFjxihm115rtp3B9oHpzE62zhMOj+arjw08RrZYClOUHcI2Xtuefkq9qIcbU+ZzOcVyjUime1i
g7LkmyOlOxj2cNMGKs3XCBQh6qQrJ3bp+NBIoR1qqYC95khNqdEGFTM5QnEV7xS8WLhh7xFT7rCQ
6uI1kZ7FjUX31YZWIZiS82vNjn0nGoKC+gRGceE7ru2D2IYRpUyPUfwbYocSjoepX+U3ix07q6bF
xN4SN44h+MaXO9oYu96H4wsbP5d2jo/bxiScNMI7oA0bZvZCz1sIAYogZaHi9gc7GwwuOCjAVzz/
7C6gZ4HRb4XFENDgrbjxwh7EFwm8EXwDY4LkHt6Ykb+DLLnSRlhqGekflxYx+0OAVDOTFw4k1RVC
oQHeZY79o2/zjVEjq9yUd4N8MkHZ2fm+JcPR2nsdzt7K4+tLbx8NRu4k4gq0tMvfMDptWep6yi5D
jspEIiCXskMX7nVEtPUwBNfjBumdQJiYkXlnlvaXNvdOdr42qF2KpEJIG9UPWvF0Ki9/hwL9qyv0
vHWTqHvKrW5vUzcOOAQ601bIN4clphNSsfb4C0kksHo6AdDr6drNC+RB0+Ikc5oWKUD1Tt6Gcgvv
95+8zlzdwWyFY48n5mmK18L4QqHGVqf5bwjhAlofl48LtCkGp9a2btQax0aDOAGBtDRffN88huGm
Yc//TM1mO2DQm8prHeGlw36x/Gzn4fuOd7eJrc4YG3dyATgaGokDBE+u9k7/OLZcYm29KUGt/ff9
xspikiT6wzjLXj54XDhW0dc0zEKAB0UG2ZOLEk+8rNwJUbQwRqdVkvaA1nZh8dq/pNKThKPj7V8h
NtMs5EDeoGojO2Ho887P/nDwkrALpyryWneIftr2P0FibtOUhsRqdBHv8WohVUik04VhiDh7z3bY
y7EjDa0r8ZmFOLznhXc1Ak0qhmziUBkcs9vPtjRYog3KPAXsMqdpjsqWskomI4k61ymCnTEYGyEt
AwP82I32a/992Fr4ZWb6po+iI/nby8ryCycKyRWNOpyaxbky5rFjtH2ThIMcSxhkV4/+6DzneQ3D
uUScCn1ou+JfJG3EXHB18YUoAsCFbAGCA2X5vJ6oEFZL4o7Fyy74HtQdBuzRjyHMnqzSeRbo4SbO
dt2EgbCUffacBlc156xU1safFNrVBp4WzX3g6Lh2t8+I9q2Fm+s7nR4cJBPICKKiu9oPpa/3XeXV
rslnwJ7NQq80roODh19CG+DRpxsvXZO9eR7cGtN+wcqI//ZXkUyfGl/6KsIvI5aV03C9SUmbhdgS
IyKohPMrQIbqnQ6aWrtV/qMlCPRBv0eRyE/fVAs3xDReiwGLC4IdBacimpJzikQ/skcdZaiF/EGo
/LBeutrYCGSjkT116lZI1JF8uDgb00xhBowClhgId5soPLY+UArux5Vdq18dVFE6/O9Pml8/jLND
r+9rt6h1SMHmRldbal/kB0pjY+Nvhd3pidL/2cdowvweBSiCAGrAqfO48kuuzw+gYdEM5w5gZHcF
KIwnpTAbpUIMw9hEyFfXRbuNMn5FjeZKiKRPXpxqL9wRRPcra1+nYmJtDYyrKGb45zI4N9lkSk2j
Vm6SPRry57Y7o0ig2PsqVMgNEFcLzln4t+Ss0cSvjy0K1PRySDyhqV818HzQ33oyNZXrONHGQo60
yumOVTx/91gKxyCfUq5/Wnna623IqozruI4YO1x5q4EBM5VaTyvXDv/1VmtSkK7AwnttH2tHw5s2
Fu7NYhf8X9JBj6CD5tRbuyOclxAR/GCnNWvX00IIpz0gWPMAt0BdziGQuizBV/P8ypVIPsuUZnLQ
v9smDZ1/Jwofk7Au1rXy+Pg+pbF+rLyc6wNBAQOaClY3YepqLj82kjGqoQPJF1hX2MCzuIuQKcnf
xE9Jkb3AKRXJGWPj0ckXeZKAdknZqk6aqKAvb1ADmCv2cwQmknNjlig5cdX0dalVbiQzVq1fq+Qn
gtcMWMtNI0TB/U1DyHqJ4p3u/GD33H4N1/Ga1YmIQiqCADFHNv0PZ2e2G7eydOknIsB5uGWxJknW
ZEu2dUNs29uc55lP31/qB/qoWGyxzw9fGQacxWQyMmLFirVUuUv9MrGxYDchlgFsoiY61veWlrsR
VInPF3vnHVw9KzLgXGBQuqAbXX5+qZwE5RRFDUe/fp/HKHQ6UbDX7GA6trhmOcqN9KUOgDVq1LTT
k2Kld+iobwXD6/TIYDhRkBQA5ehxLn6HbUx6UUzMH76FyfwoMdZboOBQWxCbUewUTkOCReAwHyVS
GAsN596X9n1KM6vz/m5sigCmFpvCrwA/EoxV3G4WB8DOjSzxk6DyNBBtqMhuc69AE83SVzv41yoT
t6gq/KNvsvIcdIjod67qxpumH9f5Olvy4VeIWPIhYxx6ift3ov5ourspTWDovvXTMyfza42kbv5U
21A9JcOT9NjL+mbjGK7ERzH6BoEDuxUEMMTH+mH1KfeVuVeskonueicgHz3EmYs2WhYZOxVNZxK+
g6++fL71q6vqNPFMZKdA1MSefFg1m4I4L1qj9MLomI4o7fDyhQiYcPSpGXCUkKytzY1u/kpRDNwC
sMWCoo+1pCXZZS/BTyD22daP6hT8ihIvCm+cfnKjukR47M9UnpL5OcF0rFOsjY1e+wRhgwFFcB8x
+LwsT7h/jEDSSm5fGwYYdcmI2/GbuAJEPTg1dO9KbE7St4FG/GQi9yqUzCnaPt/61V3grEP6Iwpf
3wADpPFIi9P6nUgjmnhtv8u5hZk72Qn1YEESExekaOShI++VaGTG9RZQ/o4mLj8+5mtoJOncSFcC
UbGT5qYzRrVXKDoWXjclBBaIzPljGT9YDPOb/skafheJ5MLTRI32NUkarJLv2zdT2g2a5VbRtzId
Ib5svamVy5tUWvh7wPolSC3qyFHPUslmhNpzaEw085t6nG2FNucbaWuNAtrG+1i5CESCKAYCyVO4
ii6/BVro0lAqReUNffWQODPtCRlqcVpbv9RJ/z3PBmaO/3NHixwh4yZqcCpvk3EvJdZdVkwkVT6o
yaBs/bSVhPF9uJk9pLSgqrj8abndlnI2qjiFa/NxGHCT5BsVwLcUAZgWgau3DOH07mBuzZJf6Zgx
jCSaoGiHQY8VJnSXSytdZc2jOlcg+607f4sLBvhKbgJQ2gk5N1F4jrqQlYt3DoiGOKxxg75eGJzz
8nnjFa3sg4BpRZ4A2YH69/LHjM4E07IyS28Kxv2Qfp2b0U0V9cbWp/suANuDfRRV+Z1pbA2MXs1J
sQ+i44A+sxBpuBo7qosJS6iW+Kxaqcc8MoqQNylOSCEGGFANhGmqjDEtFiOeIO8AdO+sAl7N+KyZ
yd4kybTQqu5+SYHpZWl/W1eDC3q0FVRW7nUiipiLIqUUuuiXO0R626gMypWew7ALPS5XawY3DGAE
2I9tJ+0nHecbqfDk6L436/M0MTAfAYTiERrTMZp0bQsBXckyL36RuII+XDFmNKILjkG4FzLR64D9
YFlipze582ZS/YgxKhHwxF7xWU/mW0PyqRT/m3PMEBB8QfhclN3Lc1zLcab5Ebd7W/+Yyyep9ZL+
TWjgNUSSsW934iSLtyaouJWUYo1DHhQCYyhbJdjaOwKVQlGFc4yF6eKTkgc/S2I5rLxWT7h1nZea
pDdO8/uie8CD5iyP0XfxS6be2HXRm+DR2H7+bmUgZi6DTXxcfDaLK4CRWe5iAi3DO0sjicmIhnAu
Er5xBILbaJfZTLGkqk8f5IgwHLLfyOmaf3vTidwSZ5qNKm0lzgORU50ReilDlmhWR/qtDClftVAQ
7nWdlrDhVox6IHW71xPNCzfnpNYuXy4W5OmAhXUGIEVN8uFUNrppSrOmle+Ox471jxU0O0HZHTCK
KmtzZ5cpGgt3Q1gcbKU6s5u7ut4YVl4hmDCDDgQAUxjT9avY2mdzjQapU3ilzNB7fAy72KvcaSaU
Qr9rzG81EzY0BXaJSVqmd3tBIBYaD36M6WT0p8y6s+K3W7fNyhfLzxITJ7iaXGvtNvQ2GTwN+GLz
9txaL6CNNwjs43PCbeiA7oFStGXkjd1Lr6vvY0/0c9ztoLv2lgTvhkMpGARXE/M1wjSjlNSlhwnq
TmvbnWRlx+Y41cmp0Nt92T2XUG1yXL0SLKUieu1bHuRrdTo/gfYkhwWPM21xUNS5GEn209LT1d6t
8+wkMrUZk9qxQouKGTMzkqhLpUNUd/fCbrlkkOHza28lXgBzMoVJni76CeLfP5xVpwDuLPOo9ORC
MFG6d1/6UWp26rTFcVv5FC+WWiQaWtFbvpWylNN9r4PgiyDcCPljZwj2eUBAnL//t8+GhwOdTz4D
KIVgYpfPlqidNTG6WXgCBhNjoKoiHVARx1xv42u73kWxkoj/jA4Los3lSlGvy1lvGcW7TQXkTNH/
Y9p7J8VbH9DqSu+q6xRzjJwsj4xUJknRdoWXE0RCVb2ZZnj/oPP6sAVerHR5eCqBINHfQqNradKZ
6qWeNvlUeAPamuRjzRgcbSO9KaGj+VwaoqFLL98tLMn9/M1tLr04luYYITnTDYXXNPX7BO9cAL7X
8OPkf4xRdxstdQvF2QWEjI2lxTG8vLB4aiZahC8Z7lvGYoer0oiVvioLHMer5tBOwFVW5WYjdOZb
K3b2in0/tMek7u8NzNAFr8mOslOWgTbiJLlxfa2ECPqZgrbNHQZFfenkIEvwmwYMWj3IGu2IrnSb
3UnRsUOVXFSUeil5qYGsiqBXVRhXb7aDBFiz3A7AZMFUY5yAz+nyaCdF2tp+5/MRjV8dwOtq4ovl
BomTb3qUQoWlOcR4Ykm0Grot9Za1047/lbhKxTFcknKMUC/KDE1qr074gnVSYupU0ERX5gPbeO/i
vS4fFNY6iZMgy9POXzxoEjqDChsTPWvKZU691NyIeaYG429QGZFI+ig+1wrRyt4pVERjvEEmuHpc
VYMPSB0mJmAoTxdhZOIKYKgKKk7SB/uQTRbAAS18hQLg86e9QsXESggAYI/BlLy2hOjM1OoKLTZz
rzHkI9Ykj3qAt4+6RVG4goBYRqilwApR0BlawiHySLNuzFhmHOlVhvk5Mu1dinJVLzt3ghRToR2m
xVucx+vCUqwLDoSoKK7iV3f70ARlWDVW7mWSfmPui7KhQ9ztIlPah6TeErC7iqNPlcY7ZJhuhrC7
JYPfh2qHE/dWt/zq3hM/hql51D/hX6LPc3mwpJAxMlOSci8PHh2mxHKCdZCjIu5m2dP/R4q19m4/
rre49vqMQiVwfB6+eUZw07X5PGFMeJU/HeWEp+ZTtZrWdbL9e10rGmNhtHeSvVZsHLPrJItnB/6G
HcH8AKdgcedXWlGg70ocN2LdFWYsec7qWhs/KdNc4F+WnqwpPc0poyFlrzxOfXibyujlF/GW1una
x2UQ0wFiOfecjMvXUMd1DhzFzRlTsTZ5tBc2tiHfel/oG4+9sdQS9of7MumI9hYcbVw6mnjX0YAS
WHe8mQ8o62vRgkKgGCBlWeBUOeJOcVMXYAfow2WYwXCw2jz/R54QRNDzr1FSPRNYsLLVXlOrtXf+
j2SafmSw++dQ2llmuIH/X12g4p3jygpSINhJ9uLGCBXfMeacK0uWjJ2gJnVd/HPqrD9zgbU6Fk+f
h7L1M0bXQyCdQmdksV4XNnnc9TGXhMpn3kX7skWQGYc2NA32FRfHUIByc/Yc52veBfveRF9oiz56
fVHz1Ahwgd7A9CPdXFwfEQM4pm+SNkjSm5i08utDM86uiOI2QkMmakp+lruBcWeMyCsoXzd24Qq+
QsaN5iujSUgMX3uYNklUGNhUFnCQu3OJEsnYWL47FzEkPP9e9x86mmC1r3lBOL9+vvY1zAuvEgkb
tKpYnHaoOKMfigiVNopU9H7mNfVvXGOALsnsYUtMwXBQpf4Qi1khuTukDCmJCSnAGKj3ezHKmPcd
bDC6QXyIoF+nvnrLAtMthn8//43XXMz334jmHfRpcTAXPZAEgHrMMQTwBMQpVEFlh0lD+CRSAxIv
6Tth5irmdnUjwfJmKySsnQ8LkVlh+Q6Lmu/jco/SuajspmWPxugFayhXgJzC+i2eu0PCdIOK+B5i
58fAD4+y/STV2eHzHRCfwUV+wwbQBCKLpFIhCGqXP6ANkykpDYsfoFU7epJPOtaJGvZNny+z+qAf
11lstDpFgdyKdcAYynlAqYmhmoH2wuADGia7xsEjO3KdlCAv4AZl675dfdUC+qAFauJLvRxC1GA8
hGGp02ehvVfti3TfaYcWnb/WJp0DTA6zP4M5u2a25SS8EozpdDEiDYOKbV6yEKvW0HsDTz3qWuUg
D+EpTQyvJQ/J62QD+1zJKuivI+csFDTpKiy+OcSuJ5OQRFyP5AcB2QcgJ1RofO5c98AZUb6x4vtl
vTxBNmiSoL6hAaQu3uzsz5MVVljpqFWxQ8cY1DXZWT3CNGgrxlBfVaBV0WfWFTyLAx/gJLoRlHJY
z6LFH+nomusb9dpKisk+/OdHLaL/rIcFBRDHzQdFasZu10zfQj7pEV+Yd9opavlOtbHodX3Kx/Rx
1cXua0mZGbPYikLOXcOGcEQ5Pn9Xsh+JP7nMwLrxXLp2uyFtvL4umSQaPSBGV+yeJE8UbIGRHKjk
t1wxTiYlqBgX0AdMYWlM+Pprb4fMvGxxSlZjPPMuSC4C/sPoWOyzWeudGUisPNNDD9jgHIts/Bd8
cmlHYaqYIN4O7c6aUOuRKSZqZdfGZ5ORqveyiTngPtRPBtSHJuoRYAUVp3HxefC58kK3xXv58CsX
70XV2zjRNUmYHv5DV6+QT+qoghKgpxbBg6CJ5Buq157VqXCzRKbn+boLxhCZIX/vW5Igr47S3yK7
FWdWzCnP8UZ2tJaw8RN11CrAiOkRiw/7w2VZTow9dkaUe6WwcWMzZ9iydqJ+MTEBFeV0BFOlS1NP
EIWE14tgME0jX5bGl0eDKI+kjbrz/7FtQtoSjIF+8WLbMj3D2c5Ocs9+wWD7qJu0LaBeDmSUMKnE
DxSftqz1B8y8ZL/yUub/Zpnr2gyPAIuumNELKnNXG/eVkfxsbcDKQfb3arvx5YlfchmDLMyfOP0Y
/ghYYBGD5FKrrMTUIlKNO+BlT9eLg6790Z2t0Zzr+MpCiFwz7qQIYfjFa6qkfBxxgY08K5WR5e08
Gce9MEYXs6ZpMO8G39o4vCsnQyjh0z4CauHplsOXRmzaHZ0STHzM7EsEbS9STa8Pq2NQTZHrW/5r
XOr3dtR9Ter8yQEOafPhJFfhTvo25Qq+P1vjfCshXwB/WNwAiqAysxwiUfMmHMMk4ydZNPMmeZ+U
4XGay1e715/SUTqZcnJKQ+SaENpRVLdR6n/8MPgaqPLvQHX9CYjO3sq1V14NcALqHFx78IyWndoK
yZ1i0IaIed3IDbEL7ORsp4zPbdV6RrbXpa0FV9+M4LhSxPJ64J5ffrNdb41d3MeRR3Bh4m92MxuH
TXA/LL/MGDZR7ANxhMcenlNrGXtdwKOm0f+BQQ7wEWgHJfhiDf1WrnWd06E8aKAAT6dPyLcugnJH
KSGphhQim1HeyI3+PVbk3331vQ3yfRG336KqOshZcYPzaTAN/8LH/emgjITHwm+kgj+PvWubJMwb
hYmjYFQsWfEwgRoUPykn5ZmTGdb3mdQcOdCtm2FwHJY7vbS5F5NkZyrfX6q4OM9qLLtNTLchtPMj
heMWMXQlsDH6hLg2AAxSl2BBixdHh2VAPxj50KI/pzIas0K9r1K/1wlCLm0S8G1nNaTRVnXD6U7v
5x+6g/tNoeR7Ke7OQ+0/NPq50exXk3K6liFTSxp1NdMPYJ6JCtt5i4C/crzhdzOALbyaIQYsXmrf
y6PcBza/udTuOjzu+2p+mRT/ZlAhpEfa72qybpRM++vo4VNapSftCenO27bOacZPf9qmTnfFNIRM
uhnHjXe8cuD4bRCcGOSjmHnPEj5cXlHXtlmCOILX+8pdEalfnitZvU+C8YUhle+aw+gTalB4rXnq
iNVDHP3M9PMgV/8inbwFjV8h0+B7QpIIQV1aZ7DbLt9tigxmJDXIxs2p8xI14TMKna/CIK1pHqxa
u5PjFBF9xPxk/1lQrTa2Qvz3i5vo/VzBqYPiepWAq0bqyHkZ44QgZx6iREgi0WFWcdmgeZhEfy2U
c6KQW1OJD1MVUPckd7Xd/uqMcEOrYiUrZCdAES2DuoMCZIH4Aa4yQdIGyNaimoCO811vt+fGDJ/j
OX+UdSAAJ7y3Q5C3fJJeN/ZB/OdX++DQIxIcVxKIRV0ZQKWS6VCg3oc8lIVFvGCcNiruEEl3IBML
8f6Y6m+Rccw1beMlrHwqsL51+IXCROaqu4/lZmxKmdUzD0xVF6R3czG4To5vSzztBwYRm02L+JXq
kgoeHIFpejBdfYkjgnKXcoFyvDcCGghdlCTHCxIDaDWY3MphjtU6CDSDU3nKpI0HXqmuWR2Ckkhy
Ldx8FmlJp2fm/7i5Ohi6uLZf1kw5WL3bd4j5dhO+aJ2J1C7eFIpc/SNnQiwip/8/bUSC67JL4Bh4
moM1CbbJIrD2TTxKRmYOnu0Xj1Bdnoaw9WQ/3wd2faOCvkHzhPBv1Bu3zDVXiq+exgXtBEFxocS9
/OpBcLRaluzhneg026SYSbEvsy8JqG6ARQeMlr9NGH1VO7JS03luZ9RMDZo3YftvXqo7KUh3eaNG
fAo9/rDxa5X2vwxtvBeiWp9/Gmun08GeUMhMCrmgRSBXpKqbbcnB17imJiI6DFF80yMokWK0iq6n
EScbMfEaemVzPqy4yFOgo2g1tAtktHQIviBvHasG5m8bUrhIx//r5+PuhMgBnMaQ8RL2M1tTGqMM
ocUYt8NC1W8KHf/MzGXG+6iYzp1OLP58xbXj/84sp6NNsXLlKtzG2TwoLbqdQfNLQwypTxSu9ojx
zv4me1MC0q5UfbDK4rbXi2f6Zn8//wFiAxfBDho3rWFUW3BZkMUL+HD/2RLz3GqOouZcRDfkZreB
AXnHKk+pVRw+X2rl9FAkwpxi4gtO8bLTn1V5M6cTyuBWEe+E4gIWVfvOlLykrh5xHqijLdbwSo3P
AC3mbORuoITkupdPJ6vjHPYju+swsZTSErKqc57Y+a4P0HRElV0JjFNR/AqSpCXFkF5HpNl2OLe4
nHB3BO2dSxw8IlMDWu1cP9ONfV0ErRvY//73m4NgD4mIgFSvGnxhPnUlyi6DZ2FtwUE5Kb32pQJ6
CJrkxgJrz5xNM8qVj4s8kpkGDUUB9apBHPROJkkmkafU5yMl813V6jflmLiJnx5CfUsJeqWJyduA
miMKL5ZcTpaHcovFb96TYGiveWwdcrU9D2p70FCGKqb+Pjobw4uZ7Ypc3qX4WiuS7E4RhTcT6BtR
d+3Sex+sBjkXop9L/5a2tGX0rtMRaeYYHeriPtVemyB9Gu0zlhSwU9V9pVtHR2p/YSzz39f8ZDdk
m+Y72LkcJMBwyggKiwyjUOIbIcsxS/j11me92RqUuLLKEx3adz1qeFlk39aiSViOfVQ0QorYSvJH
pxpva1Pf13b9IsAOye4PqhM/x0p00sbwrBb9l7INHgxuWD05FGnxzWr8+4YBtDb+U8rpBsto7QB+
+HH24s6F2hnmuT8gpTtE+9DuDn4UwaqVYMyj4J/HG2mluJ6Wsc4WhoXIFpNgL+c6y6IAp6rQmsmk
+J0v6lv6jqHzDfBpLaQCd8C5QESWkaFFRhPXaVk1I5KBoG6TpdOLaemXQsGgPft50NhaafFykW8I
s7glWxSzomIKzDFxUTaQtjY2tm4tdn94pmUDOAmoCYaSlfqCeXQUxQYFUV6th8wBssZM/oRy6+cP
t9IGxblCAFWi/GbubhG89aykM5mg3Sb4KwLBK9R4ZyjdIVadY8UMgf13nN71JfMJEg13c7Ul87J6
YsBHhBQv8OZSF2mIyNmcGDkmEYEDKOmj0u233aTWvgMIrf93mcWJ6boib/FeZkId3LkL/+2SV/hQ
YKiHaLOZtJLnCm0RRktRJ4VQvfjm6iwI+9ZCL0f0OAQZ36JplFbSQdK+tO1EP9dHdOS/10MlDpE0
ol2jME97NTvldGgMjD2qNVHW3+p41Yrd7KbuVovyNylqPSfId1Kv36i9/W3jIK1sL9Rx4h9ECf4s
swBG4P3aj0weWYhKMEtAk1KMuPYp7pzdCzpJz3H5t07Sp8YZvmeW3jGm4w7R+K8kTbcgUq+hnvwI
VXuj9ll5FaSZoEuCCodcv/i8P+Re6FxbVT5ScKc02HJnerKluxTZhSo2vmG7bcW+21T9xt1zfaQF
eZqUWkFugvpabNaHRRO/A4WJEaFSnf6gW68qsX7K//u+Ic0kptWoC5lYQ8fkchUjlkdf0vUOuuNz
Nzw7LbKD8vdE3+jgXb9ZloEJy3kS9esS5p8kDbavqnQejAS3kWq3LH7Tii3HL1W59UgroISAAYk5
pihTIbVdPlNhK+VgzxUq2VN8L6c1+WF3Nzo+ooZ/OgvgrHDcNnpVIW58foCvwzwLg9wjDgBUi2LZ
5cK5ZlWj3yMI1JW+a0rQrGbH1dNDugkvruynMBh1SE1YRln29Hs5V4NeRYykUM7x6EMI/NEUTzTG
6izbOIfXNwpmPUiiQg8Ubb8lF7cucrjhs0ONnThM+/zRMny5B8m1u1OUVdhmbSmtrC2I+TgCCyAr
UEsWXxsAu9rMCQuOyZsdPIzmzyD0GFQU/jbx6+dvbO2sqIgT81jv41fygiKnObOO8ZPdolH84632
n5zuT9beJMmhwj0VSbbu5+cLXocSDiSoBRGdoRBkOC+PSCilpN6QoTy9+hONzx1SVTJeAf7Jz5kL
D/82/kaSs3JSxKCB+BA0UViJH/QhjMRG36aZGSDVFDd05hE2HwVXyT9q85lp1M+fbiUVQHsBXX5Q
WksnaV58etUkOWVZI/2lYKOcO8kxNyOk1OuTmVHUxQd/BHE3jP1s2LdZ1N2PX3r98X/zGxi4JqsT
bNZlrGkz2c7UABmZMHoe2rt+9I9hJh+tyD8aaubOTnKQS+sgT8lt7dLDUbcIEithgJFL+oQCpUKJ
YHGAdQkcso7jzqvz3K3SX235GlbPMz3Nz5907dWKw8Q9QXVEr+zy1eZ6rSmVP6M8Vdu7oMnOtfai
mMkhy4tD0Xz9fLGVAgXqIi8VZgv44xXNzB/zaDQyDYWa2tqpjAoGytPoj+7cPJnVYzZrKGz/LGxA
ieAnk8f5nO2HfNir9m+VNzCcBuenrkYbEXelPORXEXWRDBIz5sssKRmMvEswe/NG449SDM+MXRyy
4I+dWLe+M6Iz2tzOTAFL9usEEvf5lqwEqou1F/s/BFNTKhNBOM1FO7I9Wn1Df/pFacvDyKRHkG6x
P9ZXRHMUeIYG8XK+y7fmsup8WsI4qLo13SLqdzcq0I3t74wGC/dC3tjg9RVh0SLrgfbVMrHWat3u
HQZDPT0cjrzguXvBVfbYI5CcIavhj/9+vqcr8ZE9/c96iwAyxXHdmDXyYnNKpOi1HWZyUPRmdJjj
ffEnBNkf838+X3PtEgBOxmATWR+FFGURI1uS3plRWMK9ip+Y9isrtbPsJzuj/i1p2mEw0UycIY+o
p42FxQm5LHQRcRWpthCoFDzayy9YT6H+S6hEeioppAyFaCxlRq/+pgNd9xKhqbSn4UuISi1cMrfQ
jbV3q73jiaJquuKMqU3axMDErF7Grpm+5spL6HyHxtqm97G2dXZXUCUeFkCRoRIEi2BRXD5sXve2
lat55/Xlg4MWyEBx3yhvobZPi3M2Hv2chzXDndr/qEHxj1pyP2nnjR1fO1+8a3TlEeQkQVzs+JBo
scxkR+dZ42OtKruoiXAeZt7tNVF9rLB0Ty6fTROx695NfVn8ICZwFGTHStc82V3tBkzIZdPGsV+7
MpAeo6XBb6PzutibFD/SwC9JQyLlm6gskrijV63AV92SHF+NmIy+Ix5MKk7mv6grlVAK8p4WJg6v
v6O/gqaP1HacMJkJmk7Drmi9TH4eh43ibgXi5fWTE8DXBcdEv/jy9TuR2kRjwK0Y9ruuwN+S4MEE
0Ukdzrl50/3sfhvw14qjJL8BMRbRgTzF+ebQwZdvQtPbqunU1S0nTxciPSRjyx5CHSWGmesRlU98
k/eKqwSPjNhhJPRt8F8b9Q6So5tqOKCc+vZlHt4C6dBVP/ziCwadnfxUdk+vfZG543gws6Nctq4W
3evTJi64+pECOMM3QUqWxOpy2ySGhiR0RjtPzW7HwENeuitm3AfCuzSXT5H1qDIa1Ti/TGc+9Ew5
p/ZtgzSbj0UgoqTlwd5kW4gVr4IWGKXCCCsV8bL2aKmvdMSFSG9Eb3nQ7syxuhsJ17i6NW4eZ2dZ
vg+UlxqeTGxkbixlN2mauubsbFzAq+kmR1jUrUieoJ98uTlNqJopJQubE6A4GTSeHAz04Z6TMHPz
onGxavYMKdnZXJWdUrvaTRlsfLlXSRgoJXrG3MVC8Jaq8/In4LdOYyibWs/WdXgPrJsTMfRkJ9Mh
2Kiir59XLIaYE1gEwQK3k8vFpqBtggq9MS8PPQkQTfnuNP9W/o0zuUq6b+Cmha6FNbROK0ze2Oz3
q/7ivS8W1y4XVzGXDzAh4UmVmy56+mYlrhjwrr0h/DpbX+ZwB2S7q9lt6YACQSR/Gex9mbpa+iTb
u/k0qTFesz/beNhZgWupFFg+urXFLv+lJuEusmMmHJUTwx0HNXws54eq/ZY4T52cup2OdnOlun3x
TdYyF6eOHSbOuzxMd9pc7pTpScn2gbVP7Z96J7sVqbaBBuKguQFWc9gJVK4ZHhj4Dvo/GFm5RmKh
/IQaj9vF9A5PbfbQwA76/K65umrYL2KsGDhnEukKhsBVIJOivG2xtHgRk1BCJTifPLgEtMrRhiDO
Zeb+8zWv25QMG5NK0Kgnh2LiYHFCUknq4lhCDlAglILtL0SXYGi4JfxN8LIieYsRM5mCn6GxUXit
PC+9KZ6Y3jgams5i6TxLnMkp7HdxREULxKS/7vyVNN21dvQsumSLriRuqsWBvFhwcSDlvKZwj5zG
K8gkIibIzRY7NEaEc/4eSDha8Flg6S1E+Da2+SoGim1GI1TgPWQR8uISddIg5x7lWUsjcq3gNitM
F2HanSBkC205Wf2bsvmGmXrKgAqfEJ4ah321lc+s7vmH37EoQWp5LJ1C43f4M7ReTDw1pN7Kod9P
MuJC0oiv6eyVGyHvnbu23HhIIKIAcbg8lzFvajS5yiOz9frqZ9t8rZ1Tm3zz092kf5Xso93925O+
Un3FbeQZx8Z3/WqvjIekOkLTFgNi1hZIdX2b80IAVQQxF8yIm3IRnJxydlDbADQaD0p9sqyTM92a
NTIXP8qTNHPJu0ngMgoJYp61nmbf17JXRK79vdDujKM1IE61q/4Yw87xn7X0/Pl5eS9Dr3bsPz/v
vQL5gMIUNR4GfQTsE4deNe+N7IDPWv0Yp7v6oZ7Q5TiM1T62+S7vsjsZDk2j88XezsVpzs93eeMm
mouaeyvvQwUGwO4EAcAZnhRrI36802qvfiixCt1AaFXMT17uYxbHqT8r7KMy6XubXQsRi2Ji5hUv
xT9xwMy9PWZnR8YC0FI8+pP7cVDPqdMVjNrUP5C7c7E3cTv/bx0nx7n8jq7WvurJ9A3pITH/GjKD
CtYppY1qfimjih6+F8n2yR6Kk5GiSo9iHpUAlgeqc8j9/ASB6GwZT+QAO0l9a/uZXsgPtBSb8iWp
9MdIlg/Q3RKsTaMuPbWS8g+mp0LbXhUuha9x4lWTeRt2L3H+zTTPcUgaZ3zRsyPa7W4i3YVSte/g
vfvyYyD/7bTHiIMMvyPBSjsVD1LdFBQmhTW/hEVySLX6rKUQeRBe5kL6/JiYa2FFeU+SoV6AaCxC
qOH4wTgWKleG+JWH5p/gtnoyhkOJNhS3423cnWa4vozSqSfFhNZGZ2Y/jDs9QOJlx0RGpd4ozc7p
Hs+4n8hx4oYK+lb5Hw743jAOEUl3febr056UL+1bdphaYtPe4Xr+a975d5J0zwxPPO5qHR0UD7BH
NY5lfFu2D759QBktfVbuq4PzGJawjLtXZtX7+LixCVcZr/iUIXyT2Qp+4/Jb0StpCLRKb72pK/b5
jy5/tNFK/BU8SD8bvpLOwlL1Hx9kaeRQPWX2rVKfFX2vp6cKLkh3b7Vnw3wNix+pc6iiltm2XdN4
+li6Jc3r6ijl+ylQd3UOjNFC4Tg74YPKqPaseOQzs35gYhqDhNfQOFiN5iKYG3yFW2I8WPGfYbjN
u/vA2WUvWflTdYZdolSHKrg3fOyqEkIgrSAYKw+afxxR/VODwCu6PxAY76Jgq92wtlGwMyCiIkUM
fLDAGSdZLXxbHcgGGcYCkeOTDPbChMDNmzc4xBuX3tpytMHItelHUTQtKpEk05RYsnKg63Dcc7kX
nXkSFgeJ9VeL6YslW+R3Y+V+h+3EWBvtL5qSi+ze6ZNQGuS09UqG+abyTci1CKXbz8/b1iqLiDfi
31HReQQFCYk+unM3j2+TUm8lK1flJqeazIg5VYCWa+AhQ6MvKFNBVexeSqb/HWZ/ZsLoCDStJONt
Nn9zgodeDKBzjSsTQ0vjcA/JY6/XFHLtVsd8LVMEzyVDROSCqZalorfDiGxs5IhnU4UTXAbVvpFQ
Qc3tX2n8I+xVj6Iy8BWvcpSd3z59vunXkBvaD1wzNCbE1Amx7vKe8UmazTDWwByGyhW5m2ApisF8
1f/rQ5JIQ2TVoBMU9dfPV17JmMB/oJJjvIlAz/JQdYOT9XEMUGtHpMGIDKroyyRavjMZTi3+OJ7R
bXVyVx+WJhNfDm8ZoHFxxJKpy8ij4obRIexcwxcxFSb8QkSuKrQOBdzFJ4D9WrtxuNfeMsgBoD0B
VTZo9V7uc2QXs4xDAI+bfC+NP6nkTs2L2Gcr/ia3D3bIVJcEhxJnNSnZAo9XauN3ki7EEBQCrhxw
zMkwRwB6RIgd3036h1SgTCgEGv2bYVVbj7pSDjB2C8KEQ+a7+PPlo5YoP9tJzABADPXeqrOTWh0M
ZcYW+kEM2DUNKooW06nor35+pNberzD5IfXEtYBu6SILTxPLGTrHqj2UpnZm/yZU4S3BAQ9fCSbv
SjnKmxDK2VhXpAOLZO1i3UW6gBex2jExSQWO1PxQ/2n1O2U4OsYb1quuP+OZy75H2U7M8QVYRXy+
/ErgFNJW9J+IZ/TbFzVQOyj1UICI0oM2z+2kn8rhpz9GWw8pTujyIdFCopjWxZzRchAsT6KcKNIS
KfTXqXs2QEQTKtgwzr1e7w54/xxM5JPV9kFoi+dBcGhH2zXl58+fdgV7gYjBN0TvlqoT5PTyeKUS
gynKhJ6fCawQI8+joy5p1N8LsnW7eRKgW2+4taO7o00dZkjesCUdex27+Am4RIiZDzKjZSve8IvC
Sm299MQklYZoohgCqDKGISPyPjQvujK6mdON0d/rr/hy1UWagWNwnURCnjQtsxMGBsgVoKuun+Ap
31Vl/rixz9efsZjyhowCDM7l8I5ffyiVFDvJsjBh0tPHVh5TYreulV3fMOGX2vgo7OoGFynckUPS
q42ltaujRrYpeCqMOdOqWKogGd3YEK1oF87OjYmqVgzxCt2ETs3u8hK1ZGF+Da9M5wjGMDKFjrg5
b7kmX6dZFz9i+VklZVSGsRHWniwHWFGihBsZJ5lxHhXfdX+G/7XlZXjdmWGOAmka7BMQTQHHFF/6
hy2v+qrNNWWqvEop9kkAadCUvVhrz1Yl7YX4VSmEeSVsLgzdLVTJ64b8sU3TU4iBpLY1p7xSy4vJ
T1ReOemizbkIa+Q9Q1KHY+X1Rkg/onDbPvZ+pbB7c7TOggaSIeVxgIy20R+E85O4R4VesImVHc4/
XpY9DNCKOnSD7RHtB1ODaPlQdNi8lS5MVg+c6POj8y7mfhml+KlwpZHaR9URvO9yC7PBtidlalE/
HeM9M3oobDCwDvAgBOgdm+FMPXBrJGlUu9sHc+em8qPwi4jO/4ez72pyHEez/SsT/c659GZjex5I
ivJKb6peGOmKJEASIEAH/vp7mNN7uyRlpO7sQ3dElpQJGpjPHFN3L/Z06HBk+O392MNCsduQDEog
oDbM1RuR5xuXwhXQbNaaLy5tr/O2dXbhaMbNaAnkEaeq5Q0cJc3eg0pqTX+miOZdaNwNEIKGROss
XOHK5QTlzgHXVXaXYuIvljpq576ObG+Wyjo9N6GG37ma1WDeYR+bg8BZvoVOTsT50qyg7GDBlrDu
Elde2NK+2syPRj6ZYvAi7NDOFU1cKFjoQFNgFkSZhWPm0T1741e4e0Sh+KmAGY8JCr/3/v2UOW/E
zd2TGTALYP8XakWdawmtFT2PrQHUsTkdAMizDoaEdXSlo5hoo5beUrWkUK9w7i+Mfv7sMTr8wwCT
maHWpySPnrKaecTErq65iZxWzrU2zX6aJCJ036Ur2OotJe+T74c939yOR50P+992mlKCmOkqg6OH
gLfc7eUHlojhyHXJaNx5F2DrX0S/x8OdbGyABY8Wt3CTk5mHgMuEKoc4CjzhoYfbQ5IX82zW/8wo
XnP6MOOWvr/dr9/xZ9gCHrsLZNTx/TaknmCirUPqFbmrJPdmlui0isvSj8Dnzp3y0562N9Kdjqrx
hcHnh3m8tHH3vw1+kmO1hSJgJ06YYOi2GEBTQF+hsvZBit52paFKgt18fs3wDdiU0l7lFTTHYclZ
N5e2xy8iZFwK4GDgOABCZJ2WZ70Mjsd9q2a5bBoBHd5ND2zqIY1Xr4Zitlq/zyuJrfASROo86wac
w4TOOzhT6PGemsei1wJQ4wRFsClrlmL6mPIgbADKBE/oQon3i5mN1G5Op6FpOMerx2869xjEUUkL
LTDYDZmFiFRjw6YcXS++RGFzQ6fXC6/3fOfGAQmZIfSFEaxAhux4RJd7WQOLAgZSwZg4iENA0FyO
/WGEH66rROiMqIOhkZ4nrPcfvh/8i7udsbWoOSEcPpesr0RqVAAt1DHMfla87PZ5GkJhKYdv9cCK
X6P4+H68L6YyWkp4kWjXgwl12luqbLPMrMqvYx3Rr64gbZSJC0f45xs6WS6AC4LmAhldoAfPoCE4
EohfQ89Os8dEWVCDJs4+r509SH2JKp+ggrKCpDforf7DLM7qVv5dMUrUJtlrYPfvDc0mtJ5cO06p
G2cB3MH8Q+bTH9SBEEE3JSoP7tOhf+1gDBPJhqwcpxehD0nGGDicpCBaBuEN86bP375/eucCCRY6
gnPtCYEehCBPyYMWjKpBIYNEmwZQ0dRWqzzN7kRTbNyh34rySg196BtQDR6r3cyAmTdF0FSW0m23
HPmFZ8oLT/vcr2S+JMDbsS6h7YqS4vHsJdDiBjAPqnUqw3RF6bocEWmrOrQGnMJQRwPpC3oO6GKR
GhB/Fs6CiZUyl5l+0dbti7Pw6FpOUrvUzs3cAOsIGh6Ic0cEbCz/IaFq4Oblzk3bbYZdsYAzvJ9d
hON8NbNnxgpWMP4PYN/xc0DYCqmBsmBxC3kwVWWJXQ/JACMerq3mjvHspGT/YJmDKNf63KLrkSeT
nl16IXPIczr90dADlNJArcl1Ts5KNoLDOylVAxkFEqOzRYsTpXMKZSvnU0WNu304uTrqCbAQgWjR
OK4uzNKvrgB7mQ01wxlLcQoezqbSmEbJIJSnX3nI5Q1oPs3i+QpatJD3iFLYLDhjtii9bGmuHPg9
fH8BXxwW2FnA9Jvp5UBOzq/qt+DEqOzCsaiD1ZijeWyBUw/vS4JcoSX8wlBfTn8kmlBtnJVBz0QB
c43UnTdUNSyCXMh49Qsz2HGOxhribHQy5oxG2m3U6gU6YWU4OtfA3oaD+fKf3jJKOICv2NB5/qRZ
Ht/yIDTeQlWpjlNTX3t+vgwgxm7JDKfYhfl1XruAIC4qJ7NmBWilpzXQievEawn4M6mth6XyD6CU
7QPvvUy3EuqUukWuh776zwEzGBXHv2PAxgfagydnJI5rtNtaA1p1PrjF9ric8maLJlKlbbqq2AS1
iOqgX5K6WqRtsbc0Z110w4Vb/2L7xWwCBH+WggGd6zS/ZjTz6n4CVVIbjbir34l01kiH4H2uJbUj
0EnEale3vlGurYkuIPekGfqy8ycIgU0rVlRP37/1L8Ix8JexwsDVQwMJ+IHj115D81urdaiHBLLb
IMiIoYkDTqL9WZGWAo5JEEvzHCiEKX35/djniwxDzxaNs3AITqKTvbZQgnl8MgGTwPQeDEQpwbXX
5JBqK66/H+mrGYfFBX4n1HfggTZvN78tZ8mtDE6XaI0VuVxDD+Gp9tQvWCbHney1sPX8YjFM7FIP
9+tn+9uw1vGw6NTlOp01IIGHaVCl4JvKpIfBFxTwAxH3gdylerYdfBvTbUy+v+dz2SxsXGinIAKd
Mfpn6TxxTGI6AnptvF03LV9Xir0CuJ9oaf2W92rlYJKTPTXzHwYc2VDY2womdpNrhCos+c+OVbff
X9F5pDhT5f059IBQDs7748dBSikMVWAnz0exMdQ26CAPVMINBaXpXmc4YpwLe+uX7/23EefPf3vv
bJCO23AAcczmAHXYe80rHzXxNqSAWJdknwlEPt7/akX9Pehp1a5TQHuxCbcp3bgAHb6o1FJRNH9V
ttQ8HvVFkbQk3/tBduF2v37lmOg4M9EsxfF1fL89pY6X9jnwP+W4dBloF7LdNRVQJoUPnx93Q6s6
KU0RSc5gSuqHnqdiiz8Cs/EO9/oDspY7izkXtt5PTc7jeGJWRsYyR3MRW/DpQvedkaZaCo7d6Gi7
rOjzkAKdmrrXGQ94xGtZL6cCUBEGdXuEf0UTrJt0J8D1CswsnkT2VGQu7M1T1iJ9ZQ9y6ly4OZVr
qH29T0SLlCmvQCH6frp+cTB/CjqjVTeTAeDCcPw0/YbaMJJHrz4ARHr0H3gXtv4yA+7Wq9DcGV75
2B48A5qNWwpzS4IGbZkHrxeu4jy3O76Kk3Mrpy0DFRX5FZhbC7yv8FnepA6wyhS0KmjLesW0IHZ5
0DNyaQf5aoOeKxXg4aKjAT3n4wdAvdEvGwYrgCaUTCzLzPnV6QoNyoxdZV25HqwgGXR/oWcSRYvx
KdWDJDdWmnwwLFDY6gv7x5f76Xx0wnh6lvQ+rQaPRi0B0oeSrSgBt8NgJQXM2azyZZNh9wr4fSmC
66HzczRd8v+UPTeXxqBCACkUH1aupzmhsovAzTuEhJmulsLXtdDmcjM5bRJQebB8ll+IFb7aLqFF
YKCMPNtmnsrGmfrgWcK30NsarSsYdSXM7e5Sx9nDM3ClKXUrs3r9/WSbM4zThfr7kCcnMvAilqdQ
5Ye+KtYeyZPOqKKs9hZQMkmgenThkX5RlJvLjeBTzwa9AVKe4wmGxvfIZWCgCp85a4h6hxMEfPXe
2OYI7IEeEzGVLIQ7zC8Bi2OqSoDQ8uFSum+fJ32QbEeHAfRZzPSzvmJrqaEy4VwSO9C8LK1u6Wlk
3zOAqAe3WJUWksCuQlxWPnZtsSI8/6Gs7gnlVPhHovuXa8Zbo6NYXqAdlgq7iWlTAv7uT49e2SSe
1frwFSieifM8mkAS8S7p1fBcWyP4yJUPLKitdtwDEM2T+X1ZEgsopRodn1HsCLGXZTVEFi9XDneu
oWo8ht+/9HM1KzBw5oI/TmacGmcicincAIdhLOcEJP+5Lybv0SfV0pUBJNB1vwu9FPA2X/0gfbs1
smFFO3PRm9la5uUE3LctI3LL2woiMIiqUqOJVtWQrfRxuBAvnm/IgC/oMyUGLwpv6fR4S4uJmxo1
SKwstZS6hKoUvZ1y66qsBejHunyuXzWjWeQV/ZWp5tW1shcFq6WpuGTucbY25yuBMgKOBcTMCGKP
J25Rdq3tc1yJNwRxI7p1a5lX0EUO9a6JmoluZJpeOEXP1uY8JNidONaRxeBMOh7STNO872uPxCm4
H8gHUiaSqm8T6pOVG1x61l/dIBAqM5kUsoYA2x+PRkx/qoteJzE1flZogI5Ni67jY9Be9S9De6Gk
N58jR9sObg3qLjhoMNSMjTkerIdUdVM0UDm2zEd7ymAT14Yak4vv5/n58TEPgxYHFLtwV7CEPR5G
OoPhwPqLxsqTG9q2QHIC8gSejlX2tzW81YgJStJE99Iw7i6MfXaUYmx0BHGD2MmRgp7EviJv9aZS
gKDmFpyPidoSk27G0nsuauPKcaq9D+oKsqGtYn6kzVhxi+6bsb9ClrrKvRQdzry7tJ6+vCj0+1BG
hUkGorPjB2L2VSY0mdO4JOWmkAcFMIXeQ4208xckBR9r6tZ12uyUHYSBNoRlgEqoGq9LfQK5RHEg
17wLojXnbZL5QQHhhymOZA3n7fE1ebIqc1fT4ECtywVxxU4zx6VvoSuQu9cTmKdeqkfI46HbP22h
QHWpAng+F1FXhuIZaJgoaOMwPB6/5oaDVJGTeESDmU18oaXXzqBfmIvnTx6cgZmFj2AGfEvrZJRR
BQ43R/Sydf7Y8VvuIwud9jDESS7Mu7OjDWUN4BiwCwM0A2jOybzThWbnUCUsYHXIQoEuc6U9iiEN
fViRgPLeLrzrNs0vjHq+eWDQWRzZwZk+O1kdP0Nm9MRhulfEtQuQuJSzCmaoa9UKymDbyvZCPb0Q
K83P63gHwYhg1gAZCpL9WQ1N1Vahs6zAftxM67l5q5n8xkynpHKLfdWnF47ML7YSgJ0QdyChwXo+
Y8BLaBkyp0wJYO9zSgKleVffwiPtuhm8hcISaoNmEdgiA0bCebzwTuclcHqz0FKdRfDndtapSdgE
9cmOCpdAfzCNK4DW7VS/0im61820y30TEGaZ2Na0LUwaTk0HJGVHL6zTs8wa82pWGwC/B3PrjK6s
F32d1TquIVdNKHDgKb+780v34BX+Am4/rzQYb6i4EDB+NSrIc8hEZvwsBj+eWKXAB7rAGQjqEfg2
U9iM5hPM4O7a3I95rl9X1fTYp7++f+BfjuogQIKbrX9u0sk608qxZ5BY1r+cVCyKenw0zPGGVD78
fsdb2CEf8ov0iy9eMjCx2BpwXp1TxnJgUB0/xQPuhJ8YZRCP/fToIxGtNLxYu3vwyOv3t3mOhMAB
NavYAnTlgstzehzkAUXY3QDEg9rthnbBHrrOZD53oOxgr622v1e6XA6g+GT0V68jBjHy4aYW/4sz
AHrqBm7eRZsWV3SSFkDKsspbAo5gBU0nWx9vxOS+u4zuNWu4yXsdVsb2AZP9YTTIyxhcMun64gzC
+O6MpEeZFrXRk93Z9CXiogHR3UR55DhT5LAVpG+SPmzSdMk5HCchL+zCHQxI10tby3xzJ6sbsdDs
F4qG2Hk7oAoCIkCfReSFKGWg4w2nuwAmkIVb7o3MujIKP6nMPG47b4F1uddTGUKHI9Hyi4oa8z59
dilItTHtkfqe2QU5msO9nCnE27paQXOw5vkKZaeDCbFhYck17XTA8vxFXje7jAWPE8DEHNni9/Py
nC6OeekBbIlVAJ1tnGPHq17mUI/P8lnvexILq1TXsMmLOTQRZ69eWqiVrKY7mro/rMYHqrhvEuFu
uR9ZTRbbDDYb+ptT6j9ts4ZSv2NFFH+im6YLe9Nnk/30aSE4Bwd5tmrA6Xd8maopKmi3pXnsNsFV
Uzg3RTVcS9M99Nl4yIFapIOZAc2ex05t6DDqdGBrj0ZIyALx5ksdqBS2RfAIn08ur3qNH4aC35Kq
3teBTOCqs1Aj3vZV0Ka3msE+7C71QqWqreFCgsUH8rXK7XsXZ+5C6+ihNhsUqtBC84vgkqXeFwc8
+rTQs0fLAHDu01s1UFflbgsrghkHygbAirNm4cDTSghQ+YuwBej4+0nwxQGPYxacE6jBBWCenMQx
GRwD6tpHRt6xD8XojYudqRHkFtnE9TB5F+og522aecqBVg1vI5BnoeJ1/C5Le6AUlFkYb2TWTV/K
Fy8Y43bqVszqIdQPBhrp7GULikYGCzum6vuxNcFeaAwwlCGNSjEzBbwyvn8IXxxEqJrjamYWDCKP
k4dQsJQR34MdCDU0zJ+ftOIbrRKLroH6Vy8WKciD4hIJ68vlB5YEJABRIZmz7+NnYWp5KUbY5MSy
GDYaT39B+Bqwy+q5r1yBt65+dtYUmqO7EX6VtOkYtbm7qOC1kLXdav7PojY4z43pzpBC9DbRMWZw
vtLi7x+PNV/J6QpEsRQlHFzsuY7DULcyR+GwiHt10L3h2kdvOiCpiFJl6Fur/IkK5oPftHLfNilY
lCJ4UB4EMYUD9k0XgKaaadCRpTz2gvtx6vJF3mkpgC0FvqODecQ88MQLCzwrDTrztT8LXcKDgaZW
tQkmAnpkO717lUpUba5Y8/T9/X216gLQCma5YQDtT5nGTUGFAW1krAHcW46jIXbo9GRX1SPt2BZM
bxyWg5t8P+hXoS56g3+PelIJgH17Y0k2FjGo7TDXuobw/AZIvXTk0RBAlwPOjh6/sJd+dQb+PubJ
lCPaRKA+BdEIpZf7gmqo4GQXAth5BZ/NFQdllDmMRcRzcqhAT142fobbMqCxkpnGT9ZWkZ/Wt2kr
Lh1gX2xec48VGgDQzoPA7MlYtRQd1RRyykmJncrHG5VqWzHUFCze0l9MfLr2zcZPGqG/2FlwZUH1
xXJCWtKkY+MqsPitBXMS+EmZ1gLGGze51xRRw4J+oTNzKSR7FJseWgokhluUZecXbuB44s0sFgty
45AVQ9Fkbtmf7DusVko1LZLIAgfNXaHdwRkKHHcjQugQ+cS7sI6d47jjfLx5H/ytbdfXqcNHP0X5
tZKgoE4PQFDvhoyjXApUmak1AHFOW30q6jBIAfauWX/rchDLU5DKC7hVZXp22+v5jYVMHlK3S5I9
DJ2KR+jNzGr9BJ5pXQ7YVp4DVKNiuLV5U79IrX7rc/hHEODGJxNQJ/8uG5+UJ57cMf9BDm2rx502
LIus/DHY7aFyWyNmEuoXrt7f94Odwo4cOZ+sxUsHqH4nYD9ZuZsKaW8vcbV9d0m10D57N5DCRlQE
o0EA8HAcn5xUE2RAwN0Oijiog4Q3eeIVQwxAPgSMotq7woNajFMP5rPY8tzY5ZZ9uG+Ba+gGfjXo
MBWvve7B0RWceKubMYOpOpLzhiCZzC1QX907nqkrArPQQoR2AsfmqDNQMUNfQI2/FE79StvmWr3P
W7E10npvwURMqWAL753YaPRYcm/ZsHUPaXqw/FaDMhJlrkZLXagAHK9nzJnZ4XnmDyIfB5LjtG5j
j8TuAg1zJpsAtswgQaduKv3d796/3w9PquX/Hgj91c+u4KzTdLIfWjCd6qmJUsMkQcLY2IYX5fC5
8WqZcL24DdROmf5VC88P4Qd3rkZ/BiAf/xz9g9bHZVXCgMHaNKlvhcyCeMlgAGJ3yYLhpFL+PxeJ
YAnbJOQZTovFDW1tdxop0nPgtnXSPrmyuatKlO1G6AXbKcgIbhna3UFBABIw35omqc4PqdZcAPaf
RA9/XcnsxwphHCCLTvdZwcwKoPp6Tp5ThEbDvqrF3aSJp4YM+4FNO7PzNmMWbDSfX/dDc+sY5pVl
skhZd0AphOZgJrD0WFc+3xPb3JljvjEMcIG+f60nx9xf1xl82kigoAGUyPGe4zql5qHfi7RL7Qt7
Y/ivQmwab905Hx1ASQjr8/7++zE/nbH+PoPOxzzJGCyeaWM3j6nXiGYLfqiZswzeSsYSXev3wCfD
UYub9bbEll6UDbBA/JBPt5OxHwEmMEt43KRGQhl4w8VeQL1G2r8cakLncLwGXeP7y/2sK51cLqpr
CK6gyYzywGndCViwrGYpXmXTjNea3SQSvV6H3w02/6h0Z8sD+2DX2doDe0ApK5wpHCB3La3BX1ed
te/an+X0yAYBrQHvYCnjCVYxnTIjo+82vd1CUcvcIvZHFtGCfN9BG4iiE/lTZ84P0+qudZpFblZF
1hiAnJEt/UytTOEe7KIMJ4TljRYz/4cYIqmB1GpoC6eDNwLlG0eV8fwzUO0Lo3rUfA2u08bCHFAv
zBJLcMh5dbEBuTMAhZaWpDe6ELdN19zM7LJp8H6YU3+dDfmPTJV3jEA0wRp+Bv2lrOPs3AP5eW4w
w3VrtmY8bTH7Nk2FcjEfmmGCHfou0KIJsNehW1jNrgAVmk3XpIJAxb3OIKJT/3sL/T9v439lH+z6
369S/uu/8fMb40oUWd6e/Piv1eJ28d/zb/y/bxx//1/LD3Z4qT7kt1/a3yX3p184+qMY9q/Lil/a
l6MfFnVbtOqm+xDq9kN2Zft5AbiB+Zv/vx/+4+Pzr9wr/vHnH2+sq9v5r2UFq//466P1+59/oJn2
2xKY//5fH853+Ocf1x+iO/v6x4ts//wDFhv/nPXrUCQzZmVXqDb+8Y/h4/Mj3/jnZy8VBX50tqHr
i49qJtocv6b/U4fxMYRgQRCdC+RwzUUwKFn3+anh/9OCbA2q2LA1QuYJ3a3/ufmjt/f32/xH3VXX
DNJR8s8/PvHCf69XACWw4aJkCQoappSD5tPxlubnZqr1ndUsmkE34txpwebL+JPWumTZ1M2TnHQd
PYGiXBqN6YUW7MkaysVCwF0ubHzITxLA32kHxiPqKqV8g8zRtKhFd6uDJgL5r+vOezNF9TrqWUKz
7q42u199XiRFRxYpL5YZM58ny0PTvi/byOjcALgMGICR1IurdoBpSPDYN54bEs/dtuZjpTKx6DsY
9FItMYJnR/IZlOmQ8EKEecLRcxHOQnQAbwKcmHkvO6Vo1JDEGjWtGBfBWE5oYyUw8NoWTr/tUdYi
fmZHBObNW0B97GlUoeDughXtB6AQbpTBgngRoIfSGsO+px2NYXy7M8ruTQDkuBmaTQbAYdKC3hcz
Dss8QtA7NQWMSepLKe8JgmK+EcwTlArhhoKbAW73+B0jHCpY7nF9kdVwdzC4ew1/qSoWBZTp3RpC
MAA2hBZY0ht5r8OheElJny3QZ179tjL+mny/T7YAwgkY6vfphr40WkyfFimYb2ct4wJZ4lTCKgCO
y9WmukUnf3jKBmvh0vweG5G3yiEuHwashZ5Rqpsw5uutOXWmYGUGByg0TElHtKRC8LYbhxrAA92C
CkWRkyzKRPDkla2z9I37zi6tWzhaDL0Xix6mL629gL4VyBm1eAV5DszkxrLR8ArEIzHDtgnErlb6
FZmaIEE1nUeK+jQKZBDbDe/WKd4yENV41UXF1w7L9QSA9xvUMhGp0ZfMZIvRqh77Sd9AZzl93sMD
p3gBGQcmtI4WGm3G78cOBdsaHNWyY8ZDUIq3hgt/oUE2ac0Ae4wMaAA0OUhAPnRed5mHRSF6iEC1
66mBMyeQ0BAg9Wyx7nxhJhTF7qTyzYcMCX/c6VBXDDQnPfQI3ErUnaFiOE1Lb6IMLTyUwBu73Evn
rjX04b6+ylOt3FZl9zJyr9i5vpIRy2qwSacfwmnrFfDJi6wibNsFhRXxfHxu4KG8zFyjuJGpCDu3
dxNfjFfpSCSAH16wqCveRJoBL4hBp/dOQeF0kVrTEpVJtsXkfA7MJkIXskZ7r3sRlc0iBvwSuDPO
u9s2txligGXN8SaUW8md1pbpoh+gCNlC958HbgMpcNRgah3USz6KZPTomtkNqCdQZI9VaSnkvf7W
V9m60TLjRQwe6rvOkO48m/YLv7NVpJvF1mqmJtSghL2kvBkT4OO2bQeNTpLd6yV8GZhOloMU8Sh7
/qgVRgtSaVCjiOemSSbad23Q0BLt7rDBwXDKQ3pLRA/qJSdmlMPsgmR8m2HeDHDc6iqfwUfAvspt
Btwb/FFDT2+ArXTq/HrK+n6t2weoToMrokNzvOmDK22Sd2pw7/0qPTSNlE+FL2813ydhm2YcPqW1
gXO/5wt03/YK3Ln18Naq9DWvLRKaSsjIhzkzStzuraw8kkC+FlZMQftrZH6oKz/dlZq1TSGRbAqU
pQD2NGvgkvTK+IXV8zMnuOF+l4o8TbSwEDBkK6WXxo0JrI6nSDISAV1AAlEjvVZtMi8YASfdxHCF
H9fplVVV5XXWtWWkswZWA0yWV64yY62rwAgRdRMPRvHceoD/gOi8nODSubCmlG9yMOIix7T3RU+M
HS+sF9/N1IG/szbQY6uDMCdkEt77HDVxqLIvmsC+GmvzmQftNh+yPJQcHRddoipS11UKVSPrGRj5
e+B7ZyoE4RAFCl4DjWxHaW2Yk+eY1waErlwjjYg+oA/akXurJs8WkVWil/mNcPGvgY0bqnQ7LvXC
/wjS4H5iVR7REZ6VsnG2fY/upiPUPXoG0IxrrEhonXMDIR0VKYMsJRQs7X40r4wWeZ+i1aLhKvR6
10po4P0iwzNFe3JXkbIKh9bB7gYOc6YKI7Sl92CNqPS0HpZBg78aFrIyQwbgUwKkXZs6wFUVmpmM
4yQeMjkvVQVl98q8b/Xqxp6svd6kAGZxM3RNMKPIqJ5HVwEZZKtuUQA4aM51WUq0MJfVi5QQxaSB
XHRT9wTM4RuErrOHLq/ppqXpU2P5V15JEi6Ml5SORQTn7zxKxUdpOsG8+7zqkMmHxDtWAQUOsTeN
ja9g+zyWpVoanRV5mj2ByurxZW5l0w3B/MZUrJ59MlQbq0hbFGuMXcGHYDH4vEl41euxrdQKmu0r
Y2z5rtYHOKgAlMNdLV0S+70zB/0RsF92XY/+rZtzHo5UiiXRXUTByvI2cESGgbpthsTMRFgitA9b
sMdghDjEebvth1rblHApWHHabifizbMffr85Z8aLH2hroWULrUzLVTq65kLnONaJvKuIT581whe1
f6OqPnizPWhndpqyonyCaMxAJLIPVJL4FPkIDmJfARGb+35UNBBoM4OrenxzuP4KTm3MmR7clIW7
gA3jIVPWdnJugsa5yk0f9C4tmJZpKR7h1Ilbkuon69sUvp1YCBnaa1IDeMGUQ77p+mxpuMw79K65
cZn7WDq0TPioGVEJmPTS5NadJewx1CF52phyfJosY1wQvXaXwcEvwSeDSPELtGL5zDa2oH5jGkAG
eDgdfP9N5sN8Xzn0EaT5Q9n00Pv1sLWUXV5To9XXqGBG3IMyYkWWaBWbKbQBHA9/UyksARTRXD5A
REintxT9uJ2d8VvD1uitNf+vKw+51aaL3E1RxhTsr38eWqUjJOTl+vMX9V4TcBrEBWrYCIWHisDn
d6e6z3a+HB8VBNUaGOC0sK86QGK0eBBoQRCqD88ItMUaTnVuzFqc2N6YWqsaCroQeaBNMikH1GLl
b2AqBPZPkEtorMcEoQk09YoHOKaZ0SDlsG5G7zF1jasGiv6giPctNO+m51EvHuBH5CZj7tKF0mqI
OLRPqYn9gI7kB4T4oRDeE2SU4if8re+Zx4zYQv0WMhXDLXLWGGr1LNJscWt2TK1a+52n4slvvDQK
rBrxRXZHZJtHwmiBhxebaQDME9aPOuYbwJYDhVeYz8rtWINxVzg1BCKb67am+qKaPG9TsvZusvqr
HCUwSGEQqG46QWzIGg3Cj86jeoSmMi7G1V9xlobg9/3qPcESq3/EbIKafg3uqtd4zZKUoBNiD/2l
IyToBeULACMYsJXwMU7xT6XhrTIX5ZdBlNYmEz/7jhXIA8bXoJfVde6JX9koqyit5HvXNUtDZkOk
1NIuCFsFM1rGEkN3Yw7+DaWZiJXQ9J2t6VeihgmQFRSg4cPeMjQriXlX8h01aXfb++VDhuZHyIX8
5UgnS7xXKGU1UVuQKuJMu6ua0cB9vfW9hwMQCj37htLXws3dKFDlx+RKqFqBhhByPUsjg0CuWzrg
5o6EQxRXF9dWARdDS1aQ7egPLtNuh5y/Bnk/xGSEHqhjlu9dNtUHc+BPHm3JfrTpugQ+OHFL9k70
kh8sJNxhn+FXoFWD0MBv1lmmo4pqIcalxbTkpXflCh4sy9G4y1vDXPhDe9OaY7vtBJ/mCTotNEGw
wxJ/A21HxVIjmvhVBX/wZQlwIRpowNn2FGqcZtrFREDXpAUiICZF4O0HS8mlcMtXSbqkKJ3rHoiw
2ellzukmEbYDGIZT5iFgcno0hjv9JWcW6uAFAMbSCFOHic0wOQtpGvWt2eofGlwlseFqseHy+sAg
qS2EtPa+O02RxuunWUyhY52310Y74XaQ3skpixHiLB27TpOUmzx0TOaFLGN2BLKTG1kmNC5QgeeR
T0VcOB6/AQESqsSV3ayy0kkjN2hoXNjFjjSkWdouW5SDcteek+/wnMtbwdEfMY0ygv7opnOb6oqO
oBJ5NPAT6TMncbP0ucw6c0OhCLBBHXQnWjjuairfTQPaGL5WRaQkqHOn9FYV7jJXaJ0FVQP6GVml
qOGHA8JCiCha9SYgxhuQItCSYv0Vws4r32uLW9HAW94MAPyRWlLwVlsz+FqhbFd/5J5qD/B9qWIL
dkw07f1Xo2i3uPRHXkP7wZwgeGGUkCYH5wmixDWIpcMDG30vdgHDiBqQpJI6sECR6dZ+zczrqU4f
IehGQh/taPQntS1QilbMYAUKaDrsldn/Jeq8liNVuiX8RERQeG6haSvf8jeEZiThCwoPT38+Zp+I
/2ZCo9GoXZm1MnNlxkBitpLioFOzU6b2+lElXhZ6llq5HnSyIb2Lb6DXJkhuPYBrh8OLltjYozZG
9+hS2M8mg35pNtz43G6cwvLTW3ycOGrnWGjyYLpEGKddcyAYgQqnIY6im10DlXv23qS++xQ7y3GR
5eOEL2tC+HpQ9LyraTf9zSkJKNBp9sxTS5+KzN7pw1iWoTWk52Tti0ga5oPWgQ8mUTML1oi77K3B
5OTL79BPUrjjFGGW1p5hqs3CAjTWxHPYbRXYwb3ezSdnTPErmc0fJvo+u7y6GLhfdSNGjktFsWbU
Hq66E46C5iOLcgq8yoQ8Z4Pt1axTz2LR03fZKed3MYeUvM4bLEEdc9vp9lccl/dFw4UyDktQFfWP
6K5l/DzbKL4NI8OsPI9Wxz6h8cVj2sV4dvMl0zJFKO26BLaGRILq4TAwa5VJLUT8ecI6E7fDikNv
ZYoHjOC1x/P33mN7yfqEOOqNmFycWrfPzODEtzIND1ERwqBcBAl8oeaz9zRjt64J7ljecldW40dm
DCsurw5WuAqcUoMrnOyr3zlfskvuhXKvZlHcOkb5bNuY4dn+nVtxEabqNJTGk61B8BnioyySJph8
567FK3DxjFM3m9fejodg0JtwyDMKHcx4V4YUBt1aA+yLnsG08p3mVwetsp41oZXBInh1mWPc0rSb
WdoEWT7c11b5HHfJI9b2+9hDouJndPo4Oy2IBwm+OM519hXbCpqxJRCrU/dJyw/MTv9Y8TJ2JlWp
uW2wvjj1pbqknnPo7PKvkQF/dBCi2o9e2H6g5TmZRJkFk5p1hKmY+GLjkj83T9X6YAnGk0rBRTc8
aJ6fn3LDCKqsv9HT5USau0Nf2sudopQMBnFcDznnsZnjKdW7w9dg2afEX/aNrL2DVvAaNFLlGcwe
jnoz43Au/F3s3ihVGwyta7cT/XqSniuFc3OdFGQPJJmMiPzekbnH0EmCrVYr6s/YaZKw6SgUJ+co
erMPoK6Zb/KIs17Xj6Ko7/OsQUY0RUU3ueGqGl5F/rhZFSDpA474C+8zh7HvUrVa697uxUKai+sH
eWGL0JiziKmKLGyylgPQdOhjkLQRXRSmtUTgx0bENb4NVLPv+uxvNcQ307y6QQc1sX2yDB3G+2Zw
mLtStPXawZHTYRoYEoYCCJ0mP+jV6O1G2wprU5xT05A7y2+60E7JYnaSLjLszgloW4IWs5l2mP9O
K0EaVG5urxDMglxgv2SpsI1PUsmvqcYSdErjLDKt0JjGhcLW/yYE46RN0Ek4Dq67qZFGOHjLIQUP
5f3wAFb8Bc8s5z2F/Qor13jpenX09fpXH9XbWJDQkFTuKwPJv2s+v9XGGCb0ZPt01P56efqYzuJm
KPU/nZvAGW9Zv7kDRqDq8VAxO1xX9qMSCfEw+PbLxv3C+c6n/C1gIJxpb0tnDBfgaMNutIAg60Oy
FIwJzp+jU/7EPVhObRkv86ifY09/6N0OWN/6y8wo1iBrvyBuLJbIlM6+teqro74nmovQn9Y2NOvs
OJnEeumQVOgfrxbuK6R/fsSx8O5z/1hIUz4pdFgoVjDmqz/yXuMC1uC+ZVKek9QIkloke6IBcdHo
O7krT/lifzAQYR7kGMYmossR+prW3pkDO0ZlpSekieH3bDF6Q2ZALIJaK7AOYUHpIwWcJ36zVslb
lWW7uLTzq0oK9yV2RaBSx77mrLMX0b05A3ERLbm6B9uruxeLx+bWXJ6qgmBjvBHOhdsKBP7NVs81
6bk0/Y+qrf3bHFnqCx+eE/Ab7PO/v4pFNrvB9hjG2v61c5dqjwD8lM2uD+PurS8Ku1vcCwZjl7ou
F4Y5fdVmEhpLFfaGAaEC3oirlu0/0bHdmJvpqTFk1nEVbvUhOOi82i/e4kY0l3wxfD6yvvqY55QT
1eZkw8oHYMOVYYxW62XImD7EOOSx9bN314q7ux5RRDWU9Uehi/hAFl61HydTfjSFg0Y5dZ7m2j3k
ou0vk8Q/Zt4e1W1mJmCyWjsXmba++eJPsjbyQ3bc0lrfGKE3THM02d704eXZ1egxtly1Qt5ZSpmB
ZYnh2aq6c1756PDGsb/JRtt7nlbzWM1Jc5P2OBGRyNQdVyN7ErONQf9A2bFY7zHqGmGO3nVyGEfP
UFROWzim3c53meZ0V9XRliD0SiPR4E0LzJ/cEO3D2QLBb8q62PpFeexbOryBgv1j0ruXcRH+I4c7
RbDh/cmKjTXbfjTu8gW6zrvzjWw9p1o6v/SFPCmz7j7zrsBhuNEfcOaL2hVH82L19Whyp/yklBZU
CJdfhbk6FzkaK1dhnH14jZWEa6XR6bk503otbbtyky6gDrfpepnNrQBbRSku2MyMgdvZClr876RY
8IsZ1+Hq169DtgzsDffLQqVA52U8O0OZbivkFp+yMcpnIt2bLr/ptM2fxwlBlQFpUqJLihVLRAYC
56gc13M2JldvHHxOOPUr4iWqfSKY19xYeX7VlZDA+SDlCI2S/OII1uwxA97bidvcZxo9qXy0EIZi
9EH90FkJMoxKmjd4jHJhbbPRsbeYh6VuSAnwUisCinkG/W1vZ30criLxD9SR9aXsGOaR0x8Ntinq
3vEKNXZuv2IT75Nc1Qxne6ZoTpL2yaq9o4boFIcVzGrzykBENGa384ANs+3KvVjKJeyZZhycbrNH
135I0PAzMYAuVuAj0kRBk/VhAfPPjJCOTw+S6MVyzWgZBmJ3TF8eXeW9zanCcyyHXy91/UUsy2lc
qmeLOd0d6u4iEC7xU5UrhlOKNdwOgUdNB+0+da3zCq93h/RbCx12YVQZzf2QECIB8BkfyiX7pA7+
yLt1eh6r8d6o9M+0hXJGgUNl3KK59TlABRVZmFfpue+9jo/8Wm5VU9JYBzsR2R7kaNqrUp9ONckD
1KDxPWMWXiBnqIQEu26ECKW2y5umvnQu098EWh+90sOQxa2d/ryCxNmtW53stljPNsuTmw/0vKHU
zCZumKK0YcW1SlaBQWbIqWs2y9jKolmx310/W3Z9q3FRJ8WtKeP8ULN0S35lX2PeT1ym5Q/YF/wO
1oW4Df/472Hqol/PJfh0Mkj7OFOKl8z3iPrc23ZawkVY6WES/b0xmbz1cXGsS3M8r01MzGifzWEl
shJcp7AhAOOzvnZLBAIMX+TjB6El6kQlZJzh38yztv3RS45ZczBgAqC0zO25dVZRn+vtMf/7qwZ/
UDqltRtLxzsOLAitV+nBmZZ7tx9v+olQ2qQlVgCXghpahO1yZNr0MmPH1+o18gbinaGIHiuZf1fT
V8UaOE7KKKKh7e7qXDD3mfVHXdfTIP8uJC2GV0p1F8ctr11anM3J8GfErXE39vZrXE3XcW0IdhM9
VJLpYi9jgyP4SMoPy9B9yOtYMkjpwvWGyzTtEKI3+yrXDh7g9jnvGzesJOYJNi5xcDt9MHTLW5J7
XlAlwiUPbrjPum90Ui82sGTSANhwtFnt3EbUwS9+IX8qj5wibV2+et/so1yox8HLrMCQ3RmEh+Zh
rii2axsgW7pN0GZuGbC3yygeWo7YmbJ10qYbf/Uvbf6xrP0aVHH+1sfIUvDm/x2N6hZ1mRk4Sflj
Ff1ReSbd12YynWj0xfE4Hu0Rq6xmVHNAl+WjaPWeS2SJgVy8W8Z5MbNtjRPMDJPHaZIf/ZTx63oW
Yl+qZQlYGTKa0o6tt1SHLsmfV93Kb9YFb6TFYzwv6UVQeXAAypx/hnFMLtxGfsBxpOysemzc4osx
gmdDlxdrNYwLow9EwZr5vdnuEx8EFOchFO69Rs0Q+8FoO/BHSWOHJVEDeyZPNviLqSp9tCIxaHbk
KYxyhkU5Aa52a/w4wzOu5IKF5J5tvsBUx1bnUDYXmhl6AgsjvL4xdpxY4X7dBLCOJy/3jgVzcLu1
EtXe6BfzyeGegwmgVx+sfYsgcm9Xzo8cn7JJqw5Zjby9GwN4fbV3VEsKCFwd0T4k0ZyNZV9V1niJ
FyIq+mQ9T5RYjIyr5zVLH/WunIMuhf4sALt71+JOHch/qVebCS3UlG6JZ0G50fRGqkHYXgtdfdi5
8+QXiRPMZvlIpJhmf1rx7Ujc0K6twT+WZXPCKuUbax/53jt6u3gHXIfGLKkXPAnu7CaUtdZxBJHd
UiKRO9jt9Fsmuh86KUayaJzDpEDzqICVCiLlo4qgzRjT3dDzUxn1HQJ/RNCfJI12ODqADdmNjLNw
VuVzSwBErnnG9SOXTbwzCggV9D9hma97KeujW8ibNhtFxPnV7ZxaqJ2perZplr/EdL5hJ+Fa4p4/
MJ6l3Kym3xVPHCdrOPSK+GDIVj8scuYs+/e9fkzqc9Gt86k17kn5oSD99612+/6/r7KuBPma4ocC
44Tzv+9r9SjP//srlxqMKhhMgG+hPDeVGxf/ffnvB5XQFAi6NWHnTGjxf//y35eyHC+Iy7MDdrx8
xmkeV+d6EtX531cc119Wl9/bdaIfamO9TckOOS6rNwej7KvbvpwApTGz0wF69kjY2Y8UD02lxB7p
NmFDhBALK+0DJ56Sg2y1P85kUfNbC6RQXz6ODqYjumM/DVq9L5v4ocJneN9ip4I/3/pDkOVBDX3B
VkrHXdJjPG5Lk6eSuiE6z+XqZQ8eQX6RZg5cSY4i3J2ykWssx2iBrTKa9nDvqDI7DUq8l4gbboxY
/2koADHldLJI88UPI5VmVDF7SMvfnRpqShbggzm53c3ksEktjRQZNc77UfCKVqWdqtx1w9LELoPt
evCK+aUbx8CZvDJgIJpFB34C/7rF65g/jhzi0Fhdn4hDRt4yrclejEI/abH6QlZ9pNWLdysAk++V
04Ub/cEYUsW9hCP3qrtRXbYXPyW9wcc/hi7ao/Qw8DBcbbATe8AaGveQPVUbrB61YyDtmGjZjmC2
2E6/CTBo981yU1M2XZZ+/ot+aCsB5R9fsmxRxDxlrTtzXozWrt3yjMS5b5gfGMcYJ2ev8g9obJ79
TiJ2yVZvV8R0Uu3s444twiKb0pB8Xmvw5iiekB//W7GMAf//2uX/OqdO7q1t+f+31LdF/L8VvvrJ
tHd0IIttSRtdx/r/t7D//aGZYxxOAGmUargPHbtNAOvpR5HrTdRhHwHOgXP4ouIIG7odFAh67qrt
UT+z95aYNsnQJnWbmOYpZTzqZizlnd7HX52ma2d34FYaYwNgxdLXfRPnR+FyeDk1tpEOwM6dt03U
LwAUkZWuXuBpy7eo7PF29jaF9ah+O/VdSX8NqzYP0Eughk7o6hdnb5ocqoWp0ddmJndfY77aK0Z/
tTS8fSkx1+ikHklX/Z1Ti1wjRALINWK0xKzFKVtuB4imsK26px41JRDAQLVWIXzV2um1MvB4nUve
7mWyaiZndDDTBtPwXqubsFTrg+Yi4e10XFO7rH+yx4ch/wPYV+4NbbCgto7WJCyIjHG4tXB6KDmM
d7HZeEHymfpShXnjuzt9KG+GqphC0U2Mj9whGk+jJC3n82wd3Yqqhx11nbxZO8cQYvtxGIudX6av
rrkmQT6hzLHacVPGQNcyRfCiyRLTxTSG9Z6I/R2SvD6hvwp7rcJRVIjqSPf0T/AB8cUYjiIOWaXT
TbOI+LVKTtXBcFoMPBjRD7SJAhseMOsCa9QFMgvwSJ13JKVJBhOkRfPlT8ntEXBNv3I2e+euhu11
Z+7EEfGkPud7Cdy7NxVm3KMc7yFlJaEpyCTWddZCPa3/5IZyYW8yA9JmoA4zYMdqjxub67JKXec0
nwwPGs5bZt7WZobyH0/aCiiRjznZs9h/1eQtE7smxkjhAgcJUE10AUjxs7gO5kWS0aV99xM+nGOS
v+OuNe9X55O+r+Vj2HmT7cNdxK9AG2qfbikBnV3nYc1C2JtN+sJ8xAYSTHZU4rG5N9NWHhurMGlu
h72o3o0iebbsZDrE9XSjDY1z9mtJXYYtaJTgkr3PdU7w2syOo8SCH2umHIxuCJds+Y7LQfy46Yc5
iIlpIa895TL9XekNMpFzNMXFa0Pq8WWh94yF6g9ZjKXmaPm49s5YGLUt3PVqrR9wGeWDxIK0wrns
rKdms7MbzFf7dDqV4BiMs/8QLshHKZ6sxnie0wX2CqSmd4SPnnyFGOTz9WxwR/bbs+uCxZZVuuuo
Dqq4fMLbYz2gfit3FZ5+dacOnHwuvSTsapkl5qEanAJ8XlSYjBhAuNRs+HHEj+W2VrFNCIxmvXIp
0ijljCWOpe/Cp9xPmnHDQK13whAYOGXJ4Ih8/9VDEWFO7MnWXR+7dr00m6+nbNNd7CsGMfCtSty+
2BmJB5lVGhEGOR0RD3NBoysir7rmlij3XcZkmcm0ea4wCB8N84fC4KLRVwWTSu80ONwgy1YkBX3q
w+TjZEerhZvhboxLse/84p2B8uloLyj2EmPGenKu7aPGY816Pz+tjO6N3YyKw7JuU91F2bU6bMgO
w1vq5d9afydOM3mkBo5mw2yC0qIyw5iUKjXNcRzohy5KyUUrGNBj7eVIqNgiLe4w2MibY2gUo+AZ
agXgk74Emj0uF9tfk9DL5g/fKl2WgEaE5Mz84NzPK2P1nQNVMA2B1bSXvITGQlAaoGhGiYI0iYnD
PxayRaV/6eUaLUXz4icO8L+HMUENkpJuuXRV6rnkWi/XxU5OTQs4aWdOi32xbu7ztOZuQPvUF+Tv
zQ5WXyVniWd3u8z1492yjG0I+eydfNNLwyXNLjqZgCTxJW64+HIzE4TbcxrCj+P+3ZuyFYlVg5/T
2gSQ+dkRr4bvQmCFkNx6bvw3b10ZlTpSUc//6WqlR7qBNCtuL3ZnskLttot6W10KG6A5RYK3tL4f
jSN5RLMJR9fQDPUzcrFMp5EtATdTb7ooqAk+RPp5K5uOa1E8IXwFkhEOyApwxdp+4ES+NwZirCoa
oqzUD9BEAskb81Lp1kvEWYMPox4u2nidSZ2HuCoVRIrxnrj5pl1NwQzi5tAxAsQ+KUNl2S47ytDC
jGlg6PDhpCbc/dLJ+WqL2bgwecZn7IFQcDqa3OtAajeVWXan0U8PnSJjbsVBANhcLWD6fuS0Jhk2
JW9ou86c41zxJEiEgnY5SGsSCk0QIo2aMWbGOuzhuzuEeJAe+XjqPevX2OqR2Y4qi3t+FHdehWJc
QCcfrO3nWYfnJdZ3aB5EkEzjp7Cyh5EED9fJXnp2W+CNhOMVdU6AnoPKLGfYJhBQs6FQFjNyCz4A
SC3i0LbEtTHAy1iAe7NcH9cedVdryv44ttI7sFufq3m8CLsu4bQtkvHkJW2zX7OJoX4lOw49FOnu
Kp5xnccFZULGCvGXR1woz6bytUNaJyG8ANWA4qJi/OppaXsC7eI5WmfJgVuTeD1mcq+8ChGeTUaf
Id7mlj2f6rl3MzviBmdu8LOkeh/0TNwgSLsfRBLv+UVmWJaY/E8SiQr+mNlK1ubal5E2ZMgmEFEO
Dkz11JXh6ja0hMBB2+QBX5ElZQ/Z29zUSAc97RYw67JO8jBkePvoyZKGIx0vvuT4k3ct5oU9BmZ5
X/kBBHyUTvn02I/VUSRoQ1Z9PTF1usl+btRSuERkc4FoZZSb1cvcqJ0ryj+2BSqkqRpcK3kbjIHD
wB1wZbAszian/KaYyZ/GojdCI59xxvNiLzA87bUT4zYA5ouochmkNJe3wmXosOjCOOaia7Lndkt6
r73qJNL8eRooaSWHxMtoeSVTXYx8Cc1TB6mr25jHcrhCO8nQx7bhihkvRJdSKfWtl0okOLgyONsk
1b4cbIIUVQmSIiwah1peTbd/r53nboz/VMUwHFtT2yUKJSmYUA9cdU67naGAXxjJgBxZrfJ1bvXx
YhrxaWFAzYgng35zmQO2eYTnGJRtXSDXtbujYfZkxncZejcbP39dLUxMQs2BuXzrOCqVk5rv68kw
9j65LACUKYhK3X8XNvP4q9dczNJwwtbp75qVgkwBhi8wR2GujIdqnHSiqNESMV5wW0S4NQjUE4VH
O0IoSWvne0SmbLXREwED3zNKr/Imm8XEcBVlTKy5VzpYxt38x6bykjs1w0Tq0FJ69RPLmdmxkU9s
kigjOly8wkLzDYDqRAODVUyV+f25VUy0mRmNKJGlRp1Hrt+QP+Jr9xqwM3h4YvPet0eRro8xwYWp
qT2Og4vKcQKCs9rAYUpYes1BtDMix4wwcrBg1LYVymiRYvC9qV/NczGRSSOmQeyYEduTwkhdUxtR
wRmOJ5+wgjIxTqtWX+c5eyl1yP9eMhwzXJPBfeU3YnSvgB7w4giVI2lLkqo6zTOt65Cvz22lXTNC
9s5iX8elPLR9Dwm6gTETSDbix6hvOyPsmt4LFV60iyoftckjuNl6t9z4POf+r58Unz3RR4WDqMKZ
P12/uMcQj3TrPn7uh+S7KBwgFEQzBL+/q9SvonrQAUDKG6VVNw0e3u3CSer1MJBIYvZtkd9RHNZ7
NA8A/u7JL+dbI1fHebmsJVMTukNnQ3l6bMZKoDH81dvtQyrt8ahkyXJHw7JPVUOxaLBq4xN0V4Pw
CVW5iXTHV7+tzzyqmNQfkc5/cIU4FPoynF09/ZiR57HTyUzX0Bu04KSBhqQk4tcdHbd8xsRB3CGO
u8AxjgeRcqpmMYROFzU9dU7im/gL5tv53e60eLqmXRsRpzFY8Vc/I4SkUTMiBzfBMRu0i18nXoDt
/y61hvxWM7ovgOgQzunXWWJx6jxwnmdYPQbt1r9ePO28dnimk5u5JclkN+ezQbe5l2n/idaVF5hl
oK9NW+0586NYT7/htO6mwuj2+ggS2hwTM/4aaoanljFlaKtTXF9LjSrb421r3+j3N5cLbu2VMjS0
nDM24OjWFYxFfmzd9ohH/p6HqgPHR/cwxv1Z2QIzFqcBhlNHorE+WS36STbKZVsj6ogXtE2Fcd0W
CnHfD6lX2qGZgqsZYHi4bbvL+DIlFmI3+P11jV+dClXoZgU8uHdqUihji/JZb+A2WkX94tfEzeeb
ZhlMtQOBxQUI+/WGkRjPgKSsoDjUP3Yk/yQE1w+7fsqpdA9zRhHWuzwfBGc/8Xpj9vNHrcOcmQ2t
lqczExBg2Xw7bYUHNSXX8W8lAPR6D9oHhd4NGvcj+W9gk2Z5RvB26i2syAowBdU2T4vfH5cuPW3/
mI3evtVesrkGEI2rq56Swbpoj4VK1Q4Qm9h3Xa27wtpI5CG0VId3y8zFaBk4a3I5+mN9Uj6MZ6wX
BEAqwLHxh4FipEupelhUTZ9tPeRJ+mcYSpePPUccXi77xMjHsLcID5awm65Kngrr3U6ATOOZUdP4
r1SDF2QpCPS0JC8SdZQ/F++yqanT0+JQzSu+veQaLev4wwj8e9UTfKS6xDtQ5aF0BLpMFLwzk1WR
Z2CMZ/UHLOs+vbk7u8wxB12MqTVTUAicFJXOisKhcV89c1wDzvCfbI7v8kX7sx1Za9WeURMeqhy1
tJauV5OBGNXAC25o0jJoP3k/o6PWH3sorbDUjGNcOhQPDFX3hnc3uY4Hll28OBNG5Vn97XU6qUwT
QFI1uHSm499GlpExzPgQa3fG+EQXwIfbCgtY3fqbeM1DSzxj1CXV3SDa0BJUXlXKrPKU6n/NrRD2
DGqUloNx+ZvPFoP+9nDtfSZSMrKMfdK4wdzywCHlPUh94Ani/zg/38S6Fkdj8J7HwcbF26eh3UpL
bXyQMb4zNO55StMKo9DyCyzFUZ4/Tdm0F3F3QP/Sxxa54/jaVuWMViBBKCfjz9SoP8Fx0Es2m/Si
mfaGwwDE0g6vseCgGPCWtkV6dq1vqRlYKXbc9s1YWvfALzs3b//6+vJepAVrxImv2zqxBphzupvd
lBJwZOS6T/GODFyY9xN0Y1qT5tcP2bh3sarLzQmXy2KqIl54QY8itYNrOjDhVrRtkNXJVdhZ4nHJ
KjYlsG8wEOZkxN/rGNObDQwJTDwcTHBgeVuHzZjodJOljKMqhmyL1A5xsLrGeJZE8LDkjYQGzkpD
Udyk5cKZ6UjY1tjaFf1cQiNiP5RyJoPQTlRg8pi55jUf/Mvmv5Jr6bNEadjN9QlRAgg3z9tL/UOq
a7dQmlhai/pFVOA4pDYekgTZ3IJWlL0PLljV3ykOclU5hQ13eua4V3dWt/7i3nOqRECUge2QgeEK
Yki0sj+JjE02wk7b2fpgmiky2Jb2v0TIbNM+m2PxVEFJ12t3Tm1BeTkTVC7lSTTWjbviFwSwly0A
0J2oU57aGvkF9VQuu8N2eAqjevv3JrZ6a4Y1I9prY+EHOV2aiapX1v3eLWZGkEgGS/BVV+urdM3H
OJ+uk0RcVMx7T0v5xRUOWnXKwzjFp/TrT978Y284EKYTT6q2UQkn8V+jLM6eRdCiV54dJqT2WCzd
Jpx0mGnMh9RlptkOV7l8oqPf+LSHyu1vEPaFU40IqY6yxLtjuuyv5t5WpXmHpDMO3ao5lmV7blYO
mWzRAaUTzOGo97ZPxLAqRGU91+pGumRTHTWoxwJ/6PcJSXtON736i/xm251cjRl/W3v1q+Unx94a
1wsnlKV9K1cHu6mEJTeWr0lOwnap4rsVVMGctY/FMTdRiX5fe/59vjBZUxTmzWBWTxizv5o2H7Wy
rVPhQsitXaxhPOI/9J5kYkyKs0Vqkz/4r0P9u+TwprSD4CLcKTQu7JMZSRtcuNTHG2O7rBymXkPA
2sA3miuU8B9Z5lHm8kpWQBlb+RFpKi+YraU7Slrm6/0idNDhI8cojhMYQTiZHNLr6n6ZA2WhYXyK
YhAB4q531+uwjLTGzwypiq+cG1rBNyHFe65+LE1zIl9DCcxMcrlr1Z1VN0czXBhkyfGGqwv/funj
zRPHC9PFLRBRMLZhZaqOSMYgMCpzHzKBPMR1T1428SIMZKj9W70uP/qsDpvmmj0K2su2KCx0hnVs
Pw5M0FSdlhz6ybg6VHTZRJRAV5/KhPAK33yWWDXpxtnWFWNQOtUtXM3a/KIheXGsEQ8b7AzBfmYo
3F77GS3tUcn+G2Vtwbnv7Kym/rINhBwLN5pIP1sztiIVel1FFrhSSKBuSS+7l4wPnRbdZWk1mLA5
+0aj7uo6nF1twZREHe+IC9J2cvVfW8nbOmegC252zLyyC7P3ORFczWV6KpgvJRbpIe2T78pNTgsy
XFxkNh+inDQmcJ16DiYGbHZdLGmzHZ06Jf1j5fapmZk/XPUCBZknL8ME5hQv2q73krPmq08YYnyI
BVW8/t7nEJDWUryCdiCcLTgWjJEZsd73sOd07gxjvJM5wFo8UdAbUM76mcKhCybUWMeFECLXVS+t
GtvTyMkBC3Ei+fPTEoi5pwJuwHYNBuvnJKx0GNyhEAxwDM7LCFnlJzqrdEGtKPQBW39jXzogA0BB
bw7Z3qWu5ftJ5veZq70QS3SoakWyfP/r5mxlIVegHft2bKyHytnAiIRnJUsPoqJ8RpP0IJ2UEjBG
5Zrtc3P4SJMbi6nYu3Id7yVXbslob+Mnf8bCee5N8boW1XmWPON+EAen5SsPeRVFqnmXM5PlZ8al
XzyyH2eYtQyAh8lBzEvQbdYKvLcU2RTNrh6WTE4VxUVXbmQOd2mGaLcFmFRgHO0C3OlJtw0b+ivf
aPuITvEpcXl/wDQ/9b5nzs0e3ul2jqlDum020IisipE55OB02LMjTz3kxGa/DJMT2X5/FXaPt2gR
rSO98OgajAY6r6gzTkbfYnqNU0K91PWl6MO66d4T+mEupSgZ/4+k81pOHdnC8BN1lXK4RWSDAWMw
5kbltJWz1ApPfz7NuZyZXXtskLrX+qP2psf5xcYRioTOgAofb3qefXaFcdU7pfXC6M48UEAadveM
h4WM9WuZRqfWSvdFpBx8xNgDH6Ri6IfcaB6mjBNoLfjZ6je1tMc8wdRRi2ZukASPmvJj9nL482ds
oFxCQWh8qrl5t/rwWeruMpHlC+GdYhUM2Y7KiUMp+49ozPiyHZW/uTS3iRl8OeYRYolDBYuPrebf
RRk9nFCMxCS1i6gEpmL/2wjDPoH2sYa7Fcyveg2cYqkK1k+TOL1e/UZdjXvvSDbfMwvHE8ZF1P1S
NBvZKhtEMbywZN2j8PH0MqX9oj+p0kcVAsJpmz2oaBAjQ7d3+tC/9HX2zLJVq4ljDT9ox5Cu6bPu
AmSr6puZyH5TZ5DGU7rlCrBWUdf+KsV0tzrr7FjtOUvrpyPbs12welMxsEKkhaBXG7d+gi+flOUY
GUZQ3fI0wM6iiiNfL/MbOdwKOOEGohjbNHBD6uS8uypeekQ4UBDVN9jjnhCqO/BrtnBQu+CR7LB8
4MXynm5Po6+RjJ+FTcUnKXInnKAAPK7xAZaRYzICblaQm5d2ZiwS8IEcoKRKrwlzS+Qj6U0TMBj+
VyIGkTEHJlJMWWdmVq5L9eH3Cv3Htgm2JEt63XO6jBCnYTpbqOZRn4qbSRARGFJ0Ey2bRVWPSFTB
NjMeD1NMa6GlLmpsrEcFUJkjkjO0wG8DvIPSCpNC6F4HDfs3Uj6WlLR7VS7DWJZ4DmtMtej7aNy7
RY7/ZjVCe1EAJhdChks+pdcQ8LGsWgRUAssYsxipDu5eclOXyb0z7aeBZWVRkdawSPLsIOeEyLyo
QDr4swB66cJPmRPoKt3Vk/o+RPklDf19GGGcDaouJcUAh2dREXwIRTffOLHRLEMrv+s6IVKGwjga
OeI1KNxyYZCgjgPb7/X3DEkkztz6WbHBxvQF79xWbtJe+7AVCsx1k1os1rSwwTEYS50W9yT1gfWT
g6El8OoFTYHlViVUJSk75JkWL2XYZty/TgHj0A5fRLgvgoSGFaOtDpaa/ePq3fi9eqyh0Y96SZA3
a3siOYuwGT7rCf203oidO4yenMDVFGtkZ6M9hx7sehwecMf45qbx3qsbItWQgFUNEvRKnidnYjxg
VwQVQK61IEjddzBNKfuxrLa5Lmg+nI9llPFlrR0ioNQ4ly7BfNjRi2FviWjd1OZ1GtVbloTLKJlm
y4qD/qHB0UkLAsAPvTmZ5d5Q2ByVvH7rE8Sthjcv0dIRH7KFqDTn+wh5OwillqxjK4BqNvSXPsnX
2ABOzKncXR9upw/bSGS7HAiKF2GZGgkNG/qds51FrEsWaJhe7C7aNSIEr20OuoggcpMAbt2+V5qA
5RjHAxGBm/npHUW3cju4FvRn9Hfp/am1U7SRUbXTqmFJcxeST2Nv2MHEIYNFry773zGXvyE2GRM2
mpBsS+wLa4KaR9nsSM1e5Bx1Xhh3+x7/fYFkuS6B3Cmt4u0PR56pUfvkLf2b4qrFWZju7czEYjhF
f26Gfz/QawH6Z0Lc5T91w7c4YbctOyFfRAt7KDSKEfy+ullVf++qsPVcFxfG0EGzNFgM5n6Bm+qi
JItUmJXIr2rkX19pFZx1QgKWViyO9LN320wh0JRaWy1VsdV+NVZ1oJv6hKrrlBRUSCQWCrIgwPIc
KLA7II53n8BAS01vJKCf0DpKZBHRZs7SDEZ1FarJzTamY00L9CKTIlplKtqTDNsht/Q4pS2hd6kH
J3QqOLtQqrMPx/2tTLoXIcazhjAYs+93W+ZbUdraKk31jySuD+Bqi8qeblRxhyx0EDlkdu2tyukX
Wui8+pZ8SBI+TcV8Hcv41zW1wLMRRHuu6W9lL9JtNWW7sr3YTrFFY7BR7BKRqQHjMPgfBf1xlS82
8O8LPUsLvtL2I50Njy28DFqH6YQEP1wQBLFLqH4ChYj+ybp9NoYCvoXbyzWGflEpgtlaR5DgVypj
jnXtqEBq3PAYROxBhFCuMxJ4Qzs5qSmV5z5+YEfjvU1JisIMMKoCQ1Aj0LvidJldxILZsh5ZUFD0
gPHoxym3s4VSIDPr2X2lI0G5oi0r0MFqebMqQrfsQC555FxP5yxbWyyGTkAhXYehe8BYjdHH9O1z
l7ifMaPcIsalPyJ/H+eKOoGkZqDAe/CVhTSacpmPFtFNxZyhpJEshywRG3OztYsJJyPmSdAMlUp3
h/Qme8YJWVfXjhK+GamSb9ShSNcScDrF8bFFnbQup26f/vKivWUKT0iNdtbT/PgG/qLstPjXQdsE
9GnyHWfkPhV8i90kg11YBi94ORhrk/SB2MRd2E4t2R5idUuaPRnbJAlCZPWklOUotuW/wUWIrKF0
Qzn3GYbCPuTmLpaDpKiYthSM0yR3IwKuVnXIPRabcLm4K8CwbbADc0rLtW8OLyLiCYt0E52XnF7S
cW5S6n38FicFy0TdZ2ArPXduWqgRGYRovtRRexgyd5YO++2gzbdbG66nWCURTOicNxaHK7O9GqPt
L4tb2ef7YNzbRdmtCtw8qdKMW2EltKXG3NulXftoqQCPhIPh3EK8bgQRxrCcE+wnbDX1jJLwHZFX
SPoZVl0S40n/1bZu3x9rnphc6J9CV86x1ZIDRKRHFMDh0bU0LGyrgTNNvy0DaVNa2TaRlmSovLg5
ZyKLv7tBVfyZatht+mopFbZFHFygKr591Mi+cww2RE2GWDypXi+oHZIODbQ5wsS1D3uzHryhi/Bd
adFvGCQbVkteksAavFJ31roCQqUNyOkVJ3kODrIHvIjLoMiqQxrnu7Ss30NEKdJ9dzPVXvUGKX10
2Fu4Sz0VMbtipjBO80zNkI+2pnrCdx1SFUzPMbmX6wlygGS21pPq8ObrEBBZq38PgRXuB/c9n+po
7as+8Qy0YbAYvIwo28DMWNmU2mWnZvqaMWtJfiEBS0T1aslNCaOAPYF/wnhPbkMeh+exLs9VpyhX
xe07AjJqxSu7NH4S4490B/r+iMt5Vep6cZplpguRKeKTQOKCVzTNj7UdOW9OFb4zJHDaZkZ4qif0
NIahlSgmpXZLlFOia0snjHBYRIk8ZFqxqUcX5obnPozD77zXOmwNarucaFnY93fTdDvi1ES5SygK
8cIODFUvsqeed0fbHat3rB7GS9AjR3V7K30K1lI7QBle50OzG9O+fg07bqCsHpxP9qLAqztDO0ro
uA2SC1xKlvlQRNg/ezfGUUjZ2mGyycq0NNLcTCd/Tw1ZPFGTyKXTqoKyraK8+a6ya6dqHXdacW+x
J2C74Ecc05CsBj7FDCmRg0TnadtOvIFDwcI/f5LJnABO1g3R7vEuU7LRi3pnT8Ke/5ml2svQWv07
amPxkilgPPbQl/fAJN8yamk/68vpdbQaKN6h0pe6PrxWJEOu0EcgrhSf9dyEQKbwZSzB+NyM/Xkc
ds54IU/BxQ2eVwtkeAD0ArqLDjEwFvViKNEy609WCh9vJh221g71iBE9usaKt8MU9CAvi8p06d4c
rGM+q7pbO3xrxqHaA/ABKFZ0ThUNjYJQIzVCN49Er4dbsxG6qCLq+CmDbIR+Hp7MUrsaSUHM60G1
S4WZlkVvCjdGqN9GV5fcsuolTrKFyVC19/PpFWhejCY1lRzzhPKsKzyizDbwgca2xjvE7wkfEPLE
LwZn4qVBTUrmatpxAzqBCqzQF2dXi4mHKfH3CGSfrvUlY+vKcGZxkvEvcMWnmCrM2Wsmd0SB2exx
6GjQVCCCyYl7H36GSHX4GGTkFdN0nhpG0BHGBaUALnl/C1T5aExZ7R3HP6sd8Xixop4co2/WEunp
qOrExaTVOa8QmqWCRAPeAZJY7UcbkfSkfMQ+ZzXhvGYI8k+Z3J4YS6YIKE7AyFTFMpdYF9eysrWr
v8U45HknXVbVzRCLVST4VrQafZ2p8+BFyT8TSKhBFuRVVf8b4Y8vzEhbILIkllYHuLVKc2ULLvey
TFaYUSyuYUJbBq0HYHAzY2m15qJuAoThHQGepLdXS2sEn6xHBhRQrAX9sXKBwtvCAA+ZUg3dKnEw
DpolICUxkYg24q2Wf1v5IPdIM4eFD24DN8qeY5THSgyv8H6w5fpfZ/nYW/O7Ktga00gd11anb/W8
efgN00Y2KCutVBDoOUSVFgNxitkFwZix1DpTI9dVIXiHHDeIcZGSrk9rMibCBPu43a4V6u7z3ucN
Mat1G0S/YK4RZz2CKbOod0mM5cNKUUYOTXwHLHn41XjGawHRzRvc9u+6CVinD1fRzlqJfJs5xn1A
xbgMhnxlqXdbFH/TJIWnt92a363wNdwamnnU6gG/afKC0DCGlSuMhe2ulaL9rvEcbUvVvqAT13fq
IW/Ud5lwqKMGuiO/S4PqkpP3cE5ktePCQi8Bwl8F/zpf+3EiPklNNphs+3OKTTdgjl6RhMDCTEpX
ApCmoR4KSZMA8piNF6QQ81NVyDoHc3rXW0Rgdp9brE3+Lmuabe6yPloRErsmwofBBlok2JW4zre8
/X85QLcOPAsb9Jq71XsK9wtXVTbLgoxnz4/bN8SLfANt7aPObK6iccnPQQXQ/peKlGA5iC3S+Ovw
1Q8rczl1YlgwNWZNfEukg1OHjLRdXe60wSxewdYIoMw8DpuLKJjgnLD5TIW6NermNzfiq4ncexbt
AjqU8TfJOwc5bX39t7cVMpg7xUVMZ178gIIfEDOu9vRTYtH26PGeY4bZDshMm5WWliBNR0+kjQn+
X58Cx7W1sg47HFo+Cm5jZHxKItYiWbs/HeaPYEjVZeTYv7prekXjtwsF8troUNrFF4f7YaHzTjup
3cw6S1awVECHxcEm1vzndJOq+dXo1UuJCGJBmn26EOUqGkJUg/kulKTEF1EfzPytS54aqtmqMj0k
NbmXa+WdWqV71mmY94M/4K67pQxXkFQccJN6UCXOHDTGHO1Vt2h0jOjgnClg+qKpFcjIf6NGIFXk
Y22B1ipJtIMmy39b8BXTpN2lrYYV0dDqumuvxDswN+pAKLE2nCyscaZ+RE8aoz2b2drCgYRAQmLS
4zQiJfKS+jPKnHrjxP6777r7ofcfo6Nfek19N6eeTq9h4FXlAYybD7U2cfvG1S+cLOtjk5eLctWP
BQgM1NG21tiXRAAPV/5Iyix9Oa6mOvSaARem0853lVt5OM3+kPlxIhjTNR5R9iYa0fokxqAHEpjY
iMMpMgx2dfYIhwCSxZx+DElfa8JqHVj2l/3sYs7QjppZdPY/TjjHaPMG6lW/4HmoHpIyuGU5cjgp
1TYTLhZJF5hBDozSskDRB/FqT81r3yfHvGlXsFgYjyq0d1OHIxcKC+jZXyr9cahmR61DNtWQYEDQ
Z/Vk0vOn6x7pRj3lz0Ye8e//E8bwGYg1YRt7/tM+dKuNZtYkaVE55cX9cIkitNNj8HQtdsd4RUgf
/w8ypIjHSK6GWtpbdQwf3GFHhp1tHOc9FlwUpDUbj6Z/9QHBRrSel4jbUY64OfrYmCStku4J0jCR
XQI7L+pwrHfksR3gFg84uFdEe9BWTrh0GCESqKL0gRhCXfID21ycOwdVleDnUnz9rQCm9BAqbQFr
/wDnHVOnHpY/tk30qyCYEbg7xsuatUcjEbBHuPibCQH9WLjLvPhIutzLRN6vjdC+6C3EHxkawA91
uh3g8Ta92V7z/4xKCR6ExlxmJrPPmET2Mh0gH03XvZGW8tGUdb3H/8rNiTQ8kCzn0gAWYkBc9XFx
S8LhLZ6yd9gVT++zDVt2C8X/yEeGq1bjMnX8Gv24/keiGl64gmwIlZS0SYSEBogeQQJu9HoXOcQ/
yGzjKHDCTdgvFd/CxUFCALk3yg6Z9o5hBCXLOZlYUZyYvmPex4QUJRjD184apDd8jbZyl1GDW4FE
v9d6bF5MaU8nDGN3f8q/FLv+TjQOeF8txY6rXyz7dV27Jz8bDy13Inau4ZVPd2u13TVSwxe0x1jv
2Jl1Q7s3KW6N9Met1yaeMqJukeaqfCqxLQC0y1MR5tYyzXJ/Sfk4YpHaZp1t+GCaBti+2Q1++rQR
K/t9sw0SiCar2UXjkCJ6CW9TZF0YaWYPKZlCDzemVQOxV7OioZPdW9WXnRrtY0mY6tTsauAXw8G3
OpUsuCg9WkQZm4x4s8js2ReafaU6ARXDaDArqM3Oubdm+c0udi5DTHez5WWlkCxfgsbGVEU/iVIC
UO4YUqxpbad5vDHVcZv30aqWKLczB7csFtJ8wThzr+lxkm6NvxydSQylx02beKqR/6qFc81d8MUR
c8bIDOWhqqINHlF1M70E6DrL1rgj9btRYR94eaP9qMhktTT6bRgBWqc96058QpC9KShvzan8AN82
D/iHrgUWxM4Jd6YeXCwdiZWicdVHxXgkie91SlE0JbG28Ud7Y6mMoO5IbCDW0ZXtvNBAcVCk9nAy
/pQ0zkj77EWR9jupYSpGZ7rEtvY2av13ZbTXAoCib8Az3JQ3XycwLhj8d1LLmFd4OhqETiOzXCP8
lRATs/pkQmRpzT7yrR8SfE5Jik7dGRFwkPlQGpK7vlxNU4XOpLjQBhMRcsisNY8pUgee9QNmEduM
T+T+kqCOyqdUHV5486a49TlrJ1qP3FuQiwLPdvmS1PU34/EiKdtHHWdMldjSBvT0oVzn2sTdpLuO
B2t2lv3oANnhfwuzCH+/T/dGj5dZI5zV4CP11SNSKc0zJ+sQxOLSRzmCDj/1woBI7yDlTMio8ba7
dY/kQ9fgFWxLPKb0Yo/pvYrQGFXFANZo5TiTGAV742wqe03552Lrg0PlBcO9ZzMRK73NTJ6+VYL2
owYtlEX+N6mvb9DfBJ6E7JO5DFPsaMuoOEmbpCM0BaQCBG1JVylJQCOTmN84R9LdCi9D8VGoxLLJ
4tdV06erqn/qokNyw+URn1JU0D3WsYUDhO3pwu7R5Rdb6nYPuUi+A9BENA3E0uKAQKnTi6TdtbT8
+KgVSBogi3BjSeOfHbgN0bL1o3LDj0FtD0XaXRuDR7cu9Mwb/lkTuGWdLlvYLFylYkkw4ugVmAya
OPpNyvDVRqY1udVbWKM3KOJ8a6VM/zDNLzK2DyWgMzQNeIpAGcBfGUo7Q8BRPzM9MFeWT1JomAZA
v2jipINVwHSbPWLH30jCvosAdZTQxauDB1uzxaehtUeN9J4CE6qvjk8Eh+8ZcxpeAGNd4Gin5eWk
j0q07kNxieL0iZ/0ltk852TNkEeg3bXQ7vk79T89xjw5VRWzg/ODx2iiYYApowkjLOp1gCxUpIe4
NaN14UKyF49Qj97y1nktnQq4bwg2g+g8tcBFTYzsS9HwA7dU3AhU1ptuZKxW0k+L+SaYk3SqmyPy
ZAVhw2Y2aJdJU+1N73QPx7qFov1QNGLNJKqKZRsGW40vY2OmHEjDlxaatyJjC+F3rjXx5VvhyS72
TsBZKFAEep1a3oZ4PMrUQtEZ6yuNbsE6YsWCysQLWGCP6Nl0jJWmwR4aQ/Bt1BMSOpKB4Omu+GMO
Vqg8rKk9dDbBWBW+hQSdlk8MLp4xualNfgBos3Vdyh/MKvNrG2XcpplBxFeiNz/SWagE+5S86Z7L
KRRU40sVm49Y1Buj4qpIp3hcNZB//Y/pcwsm4PQgFWIvyWRZuqZ+MVAkmGMFGVSc1GDm8Akhgbvu
lBX2RkBpe6yXplGceslr16Odt4glXVgO3WpBqjGEZwh4lGttmfWqJ6R1YVSqXLrWv465gCFz29kQ
DFiYPMep+LAjEMFRUgSllS/pAA4gAcLiqT0KP/kJ1aHCbda8454lW5CNeLU2C/UQ11xJYZTvgqEf
F4m5DOzuQWF3BFwHuo+aPuphSf0Rta0D18EeDLXTNcvaQJdU6Ok/c3SfSICxe0Mrs4kw2IZVv5LS
i1UOZbu9uB06MJkV7qrz5Xoc8s8iEO+YVzizwC96VZzRYOwrbda9YAf3/Mm6zyNVU+NIRG4uVtZo
YPxJYF6E9laoYz+7pzho9EUuYrLaAj4eTc9+Y8Pcp6H8wYt0/S99otESMi9ndqR3+BrtgkMpQpqM
4weh2FGEOHCtrL26A7BCBt4IEYxqqQeTNhuk9T4xFg3ZuWutOqZu+W6kHH9Vjvu/GZv1/HtYSr2b
ufC21XZuDkTDpvxTh9ltpKYbSV/zgr77aITF3jTNP58no8IqtrCs/oUAIdRVoj1Aqs/cXDHLY+C/
svTk9+YHxqZNWtqTp+rlKa4nJMjVJbL8nQzMHyeedoYwNkMWPdwqQuQvIJgDElThlxKejNEPGmxP
BIA4rb7HIh5a84oXy71TIwEzhO4zBMY8PbYYV2NjHN0ZbPeDZ4L189DjAbEb61iXPoQF028UaT7X
PHyRgrhVqt+dPX4Zjqst27Gao2ToXKn/nyAMTmuLD58S1YWi3rtydk6Se78sDfhi5kJN7uKp6w80
v68nFTdDp0D3FrVxYQmgFUxmngZzj3gpunUtWPZIiiz0S7QaA56DDg88/UzaP9fdcMuCcTQkMdPU
g6r5dciwz4caKQhQ52cCac56nW/okPcXQmhnPyvPNm0XQYkiU2EhV5VjgtgoRX4hhujEjwNwP7wo
pfXRing3wwHkSeZETyB6tZAdR0r9GPMMe5wTroOWgt1qmhsAETnJCpmYHKeVg5iEA8UDWJTEo/Or
SN2/AITxJZg/pHG+9BnpbQ55l8q0UqmcXk1V/rBRTg819cokBhVhGhNsovwMBttTTmj3TIU/aWPZ
ayTzEqLhSlIuxSvpr1XA7ixmu4Cqijc/zn+op9029UBMYDJzLRGPvYs9oO6dJyFezIPJeMWycsDW
Mg4RIkxupEVU5Z9pniIBoGO1p1jVUwwe0IIpx0qi3x4WZpna+jI1s++WPE+antBbDJpXJDHQPdH9
sbMIQeMpYkIBIknonhz1EqBZJGyAXaIZdr6hkFFv0+DDgUSlakMuTQrN2bpeasEKFgUYrlmjMoMP
GdUoXoVBe9bK9moJ5yuBZnd7pl99IvdsVu+bcdHCgQi0smP5SbXXp42kcax5QcfGD70MCHkxmnxg
Tad+Znlzc4z8YvXtlWjZWScDdYC//tE7q2Lg7NIL65yhv1lOkfrjagDDlp48zAgMI4Bsw1kK11Xh
hLXvkUDVFRJWaugMPhFbspHin3CmeKtXdgyCE3CEaqvuRvjUN9m2M18Wn5zKXvqNaqydyiT4OPgM
lfmsNs2cUIy7BYIP31qtsoZbRXdI36d8xR1IEIkIBl3krT4uM1wLGeCNUTK551erbfpV06cac+7r
pOXVlqMUDYYQZGqQ4enPWorJwD93sdPqM0VBWQq9xDrYjeu8yZZtuwDdgt+qqAeoy1+ACwI7JzJq
JhCsCi3ook5xUzSu/6I1wHow3hgWZ36KEUXBTsweDaapa0jB7I1jJTdwnu/IYuc18lMRNHc3Dp9j
glZMKbkUhKWQ5Bi+4GpLlkRmbKuG/M2YjuoWehRungTDow8NgIYp3ogIPQKGuGTXV3gfLKxFQ9zX
TL5iXxezPJHtqXXr38BwL1qhL2So/nR+/gtlUZHMuU8y/y+wUIuFIxKT9mzo4YGp5i9LoBdsv8yw
lOd4tVp5Lkf3YvTXlP+yjLtgn7jGocSOqhhop1sIrCgYf5nl1paJMMvCBI0+m0ZWe8Cu6jtiNxZf
2tAk39I4dgEiaDeAgDScjl8LiVxoBTzQmJYB7GhGVK1z1QKNDQTVDgYUQLl3GvtDARB4JY10Y7n9
29gHFZhjg7VmTsWMjHWbNQUiUu4/W875YPE1VInvD7hlLaGDBmPj8CXKj9iOQBzbI1tzvPAt3UNe
GTDfkHbjE2SMxQfKr5MxqRDNwbQlX5+826jZy5xC67EvH3HIUEa5XRCQbOmPc0ufe2hm3VSvGT+u
H3IXcbJSAPMV59y0Sf1BU4a7KmP3i9LYmwS5qLvwW0uhGhxrPabsPbU4ZUrOoKeXHzFwVY1tYkHG
Os9dumsSHiSJOMyQ/1xhfKmUT5hJlngTKXaYnlV2r7IlX90CoqQzmQ48g/3a0sf7mMzzMUPQRImD
QiCGCTTqN/x9o6GTvmjkfw2aROYTaJh2PIsAUZ5ZKadO2A7tjcY5z1DywrnxsbnNOUyAEjBB1w3J
f65NZkgI4Ks1XOtRUq+L2ZAfd99hVZ1biV8BH7zIXErqkhvRN59IPu4Z3OMuMxQyNpmmnancoOnj
LJq631CgrBPNU7BieVFQbCgB/eJdOpjBeJFEIc5M8tXwGeTZlq60Fvz0ZrHxSzlseCIvdWasOru6
jth6iYB0mwXub890yh+cA9teVuNODwPF64jDtbRFSZbpkghDoy9nqwZfp0uy42ywtFA8Rm24TLWQ
68sxrWXTue9obFZ2A4OiMCn5BbelU8SbrtUJpW5qDXF/Bg8TnItbN38T3SzuseWzHbsf25V/Avt6
TFq6IBWoLjZ6jew3bkgzYfZ1eFF4m8KK2EwiB7BMhimpYeDOFq+TmkEvVTsc/Wu3xRRBVYGJ4cd8
yRJkgppIr4IMQwbX7FWQnBprwn2vAthmQrK7CmrDJWzbUR0k6sYLkX+smbp8TeM2WDsZJ7xD3oLG
zyFDfY0OeMl9VJTE6TU5JGqA3zPIgxvY165qEBKa8c009GPTkZZiuMO+UcTV0YsAL7/MCcY8FZp/
CyNAcEa+aFsk+s9oq8ecqKYh9A+DLI5lW69bKyFpi5csPg6ijNGsGqzh6RE3xSYxlVPEXPI+1tUV
olCqRH9ptde6c8VibIDyg/jmHEKkBCfrVl1ZBbGQiYND+8zBkHl535/KsGMfwmeUkZ9KzDSQTwJz
qwDqmQRppA3NsAP2Ma1XLOqEbBw8g3hvIQQRhVDogl4QZNaNyHQDDgtM/eon8poYZLdS3FqsmgRS
snFfyJTDiZsJam5yTOktYyMcKd5a8osH+gaIRJXiOiEF86KIfk0ijtdGUv+o8O48d4ACGgnoBEb4
B1TUG1cb7pHCN1imkLMa1hQTd4FIuxKRPtbeAlXV/MDGk+7994xhFf1KrZGUt1fizb8c0ZzYUKOV
YTTfsorex0ko67LS45cChB+3t3LNguEThxaqeHfMVgPJLXs7uWi2Ayca0IAWEX7hWXWdrp3AaFdR
ONwNwONXM+KcZU0Hsxu5YYKEVt0WwVDuh83syOYe7HKUhygzyzJyNjynOtzeDs9/C4nQ0iFA0kvP
bEdtK4py9+b2KpBsJ7NVY7icsisV+7mUeb5stHlXGrKnOkZgzO5rHUZvCngYvluhcmsWa2ZtDHIR
8wmJHR4ArWUXpPJRTz35UtuMRCnVYMI43L3Un+O/688WY/BATKzGbVRJda+DuCyIDjjHFayharhU
w42PXOdQrrJ844AKBPwwUpY/ZUlUKcEiKNtb/i6wGXs9X+ohkNrIIRrk/qc5AL3l87guzMnZFip7
J1TQKP3PlHGcxMDv3OQDCWJTWTRt8qoKO9zIGM9LmG30ItkbJtOElRS3qe0kVKLyo6FZzUsdE1Xu
I0XhcZEy3DHAsuFq8hg3yGz02U6VFykYBGr0+UBlhCJSPfRfldLfDD6fq/XlS2bOsGSuGWMCuJK6
/57zNYxJEV7TV9cutv7JbHrrGAy7Nt+k1jvWmUMy5u3GgM1V/WRahQ2zuT5TzC1pvPsk9m9WM0K8
dP67VeTMfYbyhqE+9To3p+MFwbyR7xqFRDvNIdukcWLqkBHx+thzFjTrphCAVbSnMeyj1yMFZar8
TVUCo8jkmMe57i1B24oFYeNDaO1Kf192g0MHSHvEH/NqxbzQcjSOWROAQljUVSij9SDY2atGVpyp
uYs8yg6G8mPn5qr0DfKKO/XaBcnJJERrVjvpy6GT25YlslSUeukU6qcEJAKRedKbEvKbtt1+SImG
mor3qAAqM5Jfwj7tzFdWDjSHUroXFRzFV2ovyEOdwCjjZ0AC3s2yH4lFANvd5wAeMc8BEwAcMVzK
2YAdXGuEsxJ6NqwGkkD1ZCMHpPLA/CvSlk+iGghBQCmj42YdLOKBzQweQvNanRyICe/ParSCAyEK
hzZx/sV8QIENLWEBvnCz9968XRIxc2A+PBtGSviPaq6TtHdwCd6Q14TA7ZNLnRGUjkIA28Is3I9G
Iyp5XlnsbFpViv3XDgWHfSfm+qW/uiadoVDto02Ydpj0297wRABVW1oC3QlyejMJuOUgJOqoOuQT
c7g6EhPE1Vfn/qNwtW/FmU+rkuEhbO5TGT6HWrzEA6FPRoJwOAzhnY1kbYoMoyQUekg/aErDuxwu
HFCkBjhYEglKAPZjw/edOX2/J8NfYTwvAqanNJqVRbNSDwO7pts/YCXsYlpCjcP/WDqv5baRdos+
EaoaGbhlzkFUvkFZlgc5NmI//Vngf+ZCJdoemyJB9Bf2XpsFQitvlU8hQcRnfrBDNkHtcaz4UI6j
f0YojubDT7673vnQ4+IwCsTuYzKHWa5kzeenFRwysqm2GjHYy1b4Z8CinH7GWdikZHRece1sHyTP
DOK5ZyQBrezSdPeBxBVdVsFOS7TPyTa5CWrY2XW2TUXz7uqWe3BjAd8RBhRLW5bpbkVgBUtVWFr9
NavxVlbFJzIji5mTRYsgzZcIU1Tidw9lD6eurR4pS8uictDtZTuq40eF6jGY8nvTeVj7K0ag7tJ0
hwvY9itHL4Q8v/kMZtGXP6HI4FZKgU3lG6bviQi/7Qw8jGD7i6V1PVn6xMJwUJtI/xnt4aziqvgr
RpLQ3GPvtHfL1ThjicuaYR3JycOMts6qkUyhXH0bo4FCTvdy8G0TrnR0HmT8GeNlyrPVaIPt4uN+
qTkKj4aJVCsdWVRbDTHAXNzurU06hfWDg7SRub8xnAKY0m9euVSm+SBviFMY6k5BvnfadRRl8c0f
rOlmj6jTs8Rr107HltrAcG7ElDV15CW3mi03FEKs9HPY9GlIsr3uduoGLVrddMrSAwC0T0T93zZq
tDY6PP8lloCkwoDl4PPl7jAGE1PwlkUzkSFpHhgkrMXUZGuCj1/DOGGX6k8H5Sf+mtd7gSWYQMN+
2IfCOg+2zqUJyr0vIdD0IJEU3EJWoTrC+vxfnCT2u93Yd+VOR09LPquk9G9eauTY6MbmRLMnz0Xa
YXlv/opsCL9bPrLmf0nChsxD/3LM+pDiPbyTmj0+sGg7G4CYBdgv/MeppDekfphAClXJ3zY6g6w2
XhxCojCHe+4iTRGX52ngrVMo4Mbg6PuBjKptbNvVa4oFhnGR1/8iLFyzQw7gaR3qwTNXVbpnOjCs
gpw+jDG3hmpJVOdIspM3lJF/B62xrubLnlCCZj15/rC05yea4CBYst5DX9p5B1G6xRZV97kzDHgf
Y97daK0zqAeI7XRSZZFv0XkgSbKseCQbIZqZ+sBrcs3AsRmP+W7+gK6SqfzFRIFgLbadveG40MBD
1lnAdDgts/rHT1kv1RhR8y51LqeuKxED6cOv0Gx7jWIYF5hvAdULm7uVkeOMrOVmyGj68OkmeV0i
/FdpSwZc2cVHSxA+0oARaUmPumlNyRFeH/U6bn59p/tjgqB9G7M5V8/1X3PRxRukSP01qcKNEhG8
2w7tado6/t1mDIkT2Kp9opPTsrz4RUKyGWFCL2llJDvKDbVTWEvPpV1f9AoHXcmfH3pP/QTNPnQg
EiETVKumD5oNl2eGUGzwsM8LsVah/ccdGe5pen+mVZ9HQrBXtJ0rOv3uS2RPNje0QrKsl+BgAkch
CauooRuM1Is6SfS72ZPSWfB53T4fAhVkpu7r5HSYsyfHgSCKIBOKbJHXe0QFM5wwFKzpoHIRW3R+
PopKm+Uv0enLJPhgDF2uDSeZVgwXpZXfPV2xdyMkrzZTxhw03ozAvGHC3u75090Oa/po04YO5RPp
kjfVlfvBkt2ZuuUIRq4FtOgB27kRt8nFb2HH4FV797q+5G/RgmvLO1LgoUulTc66P4CVJZ4JM7xm
omMFL4TUpWmMnvT2drjjU5AXfsANtkrmRaM+sdFMcOY2khAPYOJnfwwPxhWtF+M2rBcKneYdrIxE
Ma/tn490DmiIg/HJnlwAz9K+KGDIHUGDK5rqYI1/LL4XvmVfXAIjKiTeJ3sYl2rm1Ll1f2/trEX2
CGsDsFqIuHFlFL3YhX7JGxj4tFeVcbLjKbmDOus1xQihYIjus+WL8/xlhHZBWECnlkiVX4kmkxfh
h6St4YRCLkHMW53dmjFioqKzLilz5rSVPJoDty5Lyv53yjbz+2FWk7ikAwMyFDJvHalQNFBJeoKZ
Siip1p863uQBY61hGcFXX+Jmn+qzUfXNeYpwXAEAWrrcPStrHjArbTqTCAoUZqTcZ2aWKaQ2lu6Q
2U603sHG/Of8Ki/lzqJK/CjGeMM+uQ4gosTM/lYWyO6F5zt/DfWIU5Bj49ZHhXPMHTZOMsZuKoA8
5SZPE5w7PBsXabFf+gA3mXXUBeJJPbZf9ApoUuC4Wz1EURZPsXfC7IquzuBsdFm3+JCH0QM1I4Bm
b5eE8UvadN9BUHwHXX5pICctci7+Ve6ybNZUCvAOexYKMJUA4B5nU4JhbwsDVzTBdPpZc9ExQVYE
zSK8aZXIbj/04PXdGpwuR/dl7BMGqS66j1zEwTLEllZ06F2nLtimgQ3UCZ8hTn5M8T5duAb+HH1a
s7MYeHvRUUONtRic7obUEdwrt1hhPfD+sMi1sVRoU4iWR8uQ23T4NgbtT9jEPza6uAV3WsCk/B9Y
pod1Ek5/UjM7M6NCD1iG5s7IY1xW7bjqeM6S4I4lbIxl7YEvGJos3MjyZEHGWk0Gf3NdGOso4cZW
FTTGjIWBsxAG1Tjs6/2Om3w67EXOMiVhRFhCSSQ2RS1lnfP7oS3Pzy81UX9uFM0S8mYNPBWfNr3x
VKCNsmULmLZRN7zyLN08VjOQX89YKQ66McxoalNfdhE8FE/ZJ8IzUFZTlDLsJAekGn6Qo8ZLKxym
VT/9qUnWPZOEiifPbfdjab6HBmQogNEsf9HnYGiy2j6eMeQ/pZ3pOCj/c4GFSyQ5jqeFZ4NABq3O
9+XsZOIuQl4OsqjFmHOmymgtRc6+UELAnxRALkqjewi8cTO22CXi1rEh97GTcIgpRAZIgajB2lgX
SMxxkaQeYh//EedIkKtQ93cWsz26hJ6nt52i7hvUOQk1qqTrHyrzLUjfIp+20DRttetihkpzjlXt
8r/Qge3ZodLwt9R2IPmXeSLcfULJG4/enqUOb5Hu0UoMxjnGVzYfWUuHpNeT6Tx6WvRdE6Xg+7vf
kozYJUurjyDxvyteV7tiulaBrnMZLywmYRGjTMdKMuuGACh+opaCKnFwsM9fqoH3qBk02OcsdZZd
N0ANni+Dyt2g+52twmQMsf661pzxfHrwL3hQ+VpyQUWh6IsjZ4sZC5N9oq1E2VDkYjPeigyBDBEb
Oo0ky7qstFA4hL+acFZOX0Iw9gQrIWTVS5DkYPAzipZMEhPmenBxhqb4g7sRnKTyIOZN6CFLgyKE
yZoLijG7AdVnWWDx/kZVTmDKrBgCwdAxMMQYrw2rVJhyW4ng03U5edKIkMaifwtoIUJfoc0BprNs
K/sfhJBi7UKkcIq+uM/oRtCJG79kB0vKehjx8QvfTBmXB1eWW6ttfmLBdCXvIOuOeJUmn15Ph/7s
xH98Wd08kI1or6SxicxouGhGss1xeORTP5B/hBPTbsRJR7TCsZBfS50bzjQNxqI1A4QqkBRqR2F6
xybilX246Ux2L4PGvaCk6F35UoxLZ3Z0hCMujWTUHRhLJiQm7kNI1yist02PPiywKenh6C/9imPY
6wc0aob61TJ1oHcrVyU/NnM5pMZjjr5uZEmkpwe8rBU3lAiNB44CcN1rG6NOnqqTMYyEleVMajsW
wuUrQ5AbjAky8xy4K9JlyGonXMl6wDIRMcScs7A3GoeLtnLw+hD3uUwnsr6NtvrExDjXlSgXTH5C
NbypvrU2eSzeBfEwkMCRgLok2gG+jnaZ6a4dh6hA5b/KMgFhpHc3HRyaF7n+PlU+OudB/M2FDaYq
Zx3f5miMexx+YAawniNT2uL3oqsj+XhAcCx87SYSg3PQjq6+/of4v2wDavfdpHxKDEQIhYdbEraT
dG21ZlxOfcQuF09yTYxUgHF98K4EX8YrnJrbLLIX3DI3M9yfm+pfvevmCVNJ1Z7Ii9nEd7+x6rM2
f5GdcSaAFxFsVl6gxaiVxu5pieG+OxjMemJft8nEI4igCz/gKRkHtmTGMixDVF460YWcdt46d249
6IflaNpQ2TLyEHyX/ChLNN+TVqPWDc4k1KyzxrzDD8O3EDMkfE0GlRI23F451ZnbKO2zqayvtgc5
xHS33qcZuJTBW8GCRnpQ5Hu4AmzTisSaM2h30Gd1s/9pSxxupY+UL0EX0ifhzJww9jZZSrbZrIi/
npOiJWYphDuEF0EXccQvxml45irqZwXlm62xNA/85I2XTNJnwJ77LmX6nWv2SkQGGSIVxReRw3jo
wUiYmOM6utqwHVbMWf8j9OZnMNqHTEjqpb9nv8ABRG7L3gLS0AWcnU4GfMHSYf9k2g0EEK8V4oko
xISgTWO5gmLKXco5JXqvs2MN2QKaKW2L8WuI4Rc7x6QPqMh0Ju2Ry6rMJtyiqrYmlx228bFmlxql
O1Nj256OaKTt1sE74tTbQeVMKKneUlX+Y/0MHFrHmtEQxr70A00tJq35KuH3VPGgPhTJF7Gtk6Kn
5m2KN7B4XEEls9Z+i++NKgp3KGx9ghVZnAd0cOzO/P7maCOmQQMXxBD3S+Dg2NLD5FAG2geJzdqI
no9yUB8Id8UMjM2i+2eH0WoALXQipRGTCeglGmFk1i3Pm62gxGPH2o2ov+Zf2/6pzL3z24o6WfgS
s4dvE0UtuhroK3VYFEdvFOI/bT88nFwY1Mbc7qmiFypOdr0t9wRfN3803l2Uc0eBQ21eGN6B7mJw
z2j4IRXv29Z8FWi9MIEmFJUVBKIJXJld11RweDi5XKbPvAxfOtae6i4aphLRuDKzBH3QXYc5UgTG
O5vuBIQmboj4jfrlO9CLY8ni7Bk7YO/nVU9kBTtO4ZshxkNncQ9VbhLsGpUB9825bspXMw/2GLfW
CUZ3fNnua5y5xiLWkN0npPGlHEopN4yFMiCekNG1nqsdQFfvXonfVSdD1tF6cgJQxefM8XjHWYGQ
rICt+KhiBY0i3oedeK/KflgrB0fIrE6QGhMzL85/zYx3tlf4rW2Vo/dW/wmRiM3Utg9tpK5E3YbE
hGF52aENOIV58TdlILyqwDhVbXoYcj5zZNCtzMb9V9v5znPzd1GG5y5K7y36GtyYm6Ym+tiUNzR4
kHIob06KWDlihzKklYdBUouqIXqz3AT/n/aX4QeK4uyha5QmQyvEwsAIAnptl+cJ3twwlkenA9ak
6xJlIf5VJ7yHo/op2cW6E6dQ5hb/tcKzFqyGTDfSXnxabegJ2hF1/LvU4cCz1F77orxardMtc2Cp
apdxUqHihI7osNWZvH6bKuDVbr8t6pFEzm7ctiPxOwReLyvcZCP4f7r2RdnjmO2XOGE/Q/RL5Hr/
1J4Dem7EjGQufLd6n0xe77Rkyx8Fyfvfic74KimzPXwUMIkyg/QKpuQ66gDeIsFGXHxNGEZbO49P
Ousms96mLPWCJHwhQJJBQT2dmmD+FI+A2LOEshdrzQydH60YqLUZrtMECDwnBoc5GlKtHD+cBMv6
UGCxCHFFIepnJcYtWmB+AWMHFGjNLCnZx/yrSNr8k5fpn73JGdBCr3NYxBPqWS3EPINmmsUKTJE4
qXn/FAUHRJFTFPVo/21+tILFRCWg8LHNGoHYx9QB8GHilZZdyYwHKObK/6DCb/1r4+o/DgTvpdFE
+tJCTc9p6OH/2QYWFqs8gRCau3p5gtDza0/RtcZzpnXuR9jkA9PyEKdbGSCoaunAx3aljc0BxM0M
QWQ80Cf9fcgNcx2+VBoysXyguTe8hpR5E4/oCJmUHZ6z6GV09Iz+UeSYctFjwYOsy5yReXtypggy
Y27uVKL+Q97FArsHvt7p/lWbaGRgsMfReWImJcvqpytA3xTEe/j98CeuMVKHNqWMF1cRywuDyULB
vSAs4osxsZz1fVBoIj1kXY0tYVZXo7UNfb5hn80TzZulLXVaP3QqSpAx0yiLApv0o5ylfi28lS39
1yCwUURHL63LbG6cuWt9TQkRcBnAtQwvkDo/Gy15MQ2QTqnxDR4uZxPuFHx+qf6a4F1EiPWNpr0n
AXrNIOwZHFV8osN5Y6NOCIzNvZX/pd1HZ87REOVq65QlLLLEeoecwPI6KcFwtKXLkCS5aNUVBhpU
W1u5q6qgP08oI7x6EEs7u7pe166It/9mBnSfK0Ju9ABFgUVELoC/sdblTmstxIWGYDI19oh1xt2Q
jCzsxLoUMD3JM1oHdfErW0laNdA7xBIW105HpJ8T/NBqvQW1qS1ipd1yNn3TbIrQGdOOVQ5ciBM2
FBiNaGVgWJKSwl8SF/GKED8ERpl4Z14Sntua+81kWO4Wc2u+trmVn5G/7gtW//csn8IDkU8s/qOG
ClR00yFElnQYUHiOWmgw6E6jl7gYxA0S5PNB5OQnxdL7waArNbtv+IzdFkAn1we3m5Cp4TFsmnci
e5xzIA+lMVVr+EM4ZMwyekSg+diYVv4alcFHgcXjYtSuRmAx+82waLy7bbDKpPtZ9aY1nHvdtY+Z
WXH160NyynnSuJwsKjZwAaRWYYQLtG+yOYODjiz0pfYB4Hho6XMcIBsuLuOt8j5ZXGD3pOf+yODA
gj2GYv582MsKwZaheazzq32TMrzuAQMtjYkR6ZTCxm9rFJdUI8veNIYLM68tjs3kxTHHDruYnmxE
tw2jknks3wyxhiFJdM3dj/GPa4wHOy+wjgEQj5xM2LUDrexE3MEEc5pJlEzj7tiFaFILvamPWjHh
kptCqvsmu1AS6EgDShTPGnOCPuqQ8zLf1oZqWqkmqM6NguszAD5cOoYNFVWDiS+bTi7ddGXZGg1T
ZSFRluwO8jTv2cBEJnP+7m9AUAIW8cJ+OGlw8DGwMJZu+oqBYRIgD56i79IX7WlK0qsT9NpZS0tc
qlLeQ1TirJ3H6quFqYASa4RbiqLJoSBeRvWwBZI67kSLxtuL3QahZPVTyjK6kjaYnGuvBR6tdPGW
RMFK09hFhZNiDa5byR60HwnSvqzPkyUftOiI9UkC/NML8p3TIi5Z0UwzrYcyuFNS7qUpxN6XFve3
xgy3vRwCBGqBu/JYQK16EXANcY5fJbCjhWhxhCeghDZ0OtDik3Yf0ckxjwRaB9EQ74Th/noEw/9r
3E8PVeVW7zxWSmkrdaJxld7vvKgwWL3KtUbM1DGphEdajU/jDPCAi7Hxbhoe3XXhYJstPALQPAPw
VceF8wfM+2aklP2XhsaNGB6GAwIFg6ILOpMJhWoPXcw7TGSPe/TE6Kjp1yFD8ys9hTyiaqA3qOLp
G0fcTWP89lqTj7BsVYrFjxTZpYLo9Kn0Cdll0cq91Svyy6o5ih090wnUnH6kMHo+aIxaX0vpucjx
8aUsuqo7t6HX3p6fFoc26/nIyFGFh1HQLAuayr1WQT8fWl17z0UrUHGX38TY/dcUw7GXmv0q7Ml+
HTGFa6p4ZVKnHUJMJIvRt/BcWRFJBIPci8Z4hIOV/HUH6xENLDjC0O3P8y97+njWfVsArNamfd8h
3bYAQVDZxu5mSCba+Kkb3rNYqkNHqMvFqYxdk9vB/fnF0L7iDjXpkHfW65zbjbDRqe6osknExEk6
oSD7GtreW1LzI24w7PyYKYPlzVyomaSLzc+fHdVNoEplto76Pq0ZzJv9F5iy8F+aSS58ZeUbEcIH
xA5B/kSVAjBTI5hJFmgtJE9IZfH06eSIp/upsa5sBK09gz1c6tGv2bJ/mn+fuAh/24URSTmJs3b7
klt6YtuIwuPPVHr14/lLulb+ZzRIqhtSXdYNK7zXYHTlBrkenI1CD19VnVrnyj1FtflIXd35bBFI
b6y6N7dNRG4vO5eDGFPnoVX2eAmMmL9r/nV2q4QvyH6Fg5GUvrhM3zx7NAhlmDGC0gUCU8Ovamrc
98/fbQzQOJLlBoyBBglX4HifoqOfztrCOzV0f29GqVbPXydE5IOhEGA2DvBtYxUG5LPsrreR/hPl
6Di6JO/vDpKmRWOPajUxRISBm1TfWUL8ajXoP4lTOMtRRc7ZUDUlBHAUpEZtgGXeyfcBaYWIZnnn
WZ1V694aoNbXFswBLzK3WT1GD12K7wxK1LrR0R6bsV1/4VzFZDf22AyL+jrVvPiD8OvHf1Aek2XP
uvorDxEJNZBhTnoJlCSW4e7565itKPVVxjBtmL4HqT/0tukegSA/VcuZHidIWRsXkhIiaeME1U/n
CCzwdk3PuAsq5BRTc6AV1luMlkhUQ/+JD7PeZQd4Q/Lq97I/2q574KM72cxZG+QWhUo38WQ2Jzcl
XabABRPw2Vz0qP+2PvfjSwcKZIl9WN/V/A5xQBnoE8dyj34Ozb6LunEDLtfZaozwJ3NGPvDSvOms
R+K+6T+sPjFPhF0tvRZpYMbi470ONXPLtkSu/UbXzxwsKWdpJbdWmIzncNSuQ+A3r4j2XkPNI2aM
LqLW516YCORFrjX5WbU6lm/4xRtqRDh4HPxY5HlIajcxNjK9dXZpvVURpRS5as2fEtuS59bWF03y
yTEj9IVm/+HOWAQ/8+CjRe34oYS7sb3G/lOQK7fssuiNE7naNbahX2wLFdvz6nKCYIUTP/6KWLag
MkjP+tC7R7OtGbNVevQjneqMel97s/IKtnpPlKVkKDqUAO9SiyFB0CrxYyT2aqqU/I9ZO3pSkh7C
pjcPuGTabThOGI8aNXzkerdJQPEboxdc65oQ6UTzXxgeG+dyfuS5pPcFUW6ju6iQHGWOs49o9p+n
boB4cNKEOirAiSvcs/UbHgGXBjasvsy0+JuHavrbKX0m79Bn0q4j++lfmKaXf1KJyr6SXvrhKN4+
I+zkYxhJs2rvY1gMJzV/eX4nWr8/VU4fz4THbC0LGb23WNSrkpn1IKCXgOFGSw7C/FPiCLBsl5cY
/B65M1pzaq3IoO23llEbfD+vfW6x7Fu7wL/obIivbQUesfWa4NUK66OXo1xqACufpq6hMQyEdxUd
MURmbd30fjrEdjEB4uwNPFgjxSou+Y3GQpcNYmxjagiM7zaTt8yP6QvAOoOP7j9Y67PObPQ7Lpt4
q8c1hCP6i6TnXS+YC4FnRK1k1YQW6L1joMtrPMYlkUZvH6UQd3yTQIYShptbYRd23dfnMWe1VcGu
m0wZyL3eumdawnzL81AP6AcbVPV9RIKIIse2t6WFXWWMcgyHPeFgtRnv6YymjatwOoMNpjtQ4/TZ
jsLbqDTU1mIqdzI3jDfLwt8OnFgcUwx5VtbnzSK33eoQCW+8+RbECuAp2pbkOOoabi7T0FxN/iJo
1XW1bovYYARJGhTrrXdYEvUW1upLHAHGpfSfPmGkQijTXevAEGf6VMO59qF+jpmlA9EjxO6kV0G7
6eJySMiCDwnHKeFajPbUsArISaLPDPNIKlM3l0uX537E5uNy6nsauyRpubFlU6OvQxJvdoGcp3Bo
al9IbPqRucnKR+Ye9uk3mL1QGPlmYBbw/EYDcPEVmfINvexL7zvjpc37/tXqGYgYIhYkvXX3XPWs
LdzyJ8LMvIh9f/rsfUJg8vRheJIw4ucz8ANvH8dsbkzd/BwQIOGYyVaV2Rc31qDxMRT6v6mz9ogv
rYfndS/h2KQbbYirfZxo2fH5ndZjhoxZSyMjCM+TDe0M8nO0i4pWnOPc/09TYbTravaPGRdhS/J1
uIi6Kx8OceicSmx1z/iQJnZQW5XdNYMMDWak4WSJQzB+GvmcfI4g1HRJslOKU8RnpqHhGkNgt8DW
NJPCMB6xOKsPnSQcBs50tX3eIfviR8/GAISt/MvGnstwSh15bBzjo8A/VJrOb4/xYSxakFlAA5Cv
lufnl1zz4C34IOl0hEb3qtK2yu+LSzAMLtkFRnLzMD/qLXJ7ooQ2HVlcDcKkINj972oE/DDsPFEh
a2+ccW237Js7Eqpr8rsful/Ms6Ix3tiQrbEvKvfmTC9l8pqx8HwgMOwfvWI5ZoWp3MVj9xYpt3sR
fnYnxnt6tUoV7LOCczit/OQy0qAs+lZsAq8oXuF5OFdPpljXzfBdVA2WQrsH5cyFDIODDA8Rxvu2
C+TKmllxnE0OfhqzOTwvJICBPTOFlvfZgV/htfq2CKZwpZWUxFqpCYi2vUvey2AOO2R9ByI17UeT
6si8xxTPtPmmbHwvtJroPFsj2zwfugCoSwf0Imn2z/du8C0GMmGo7YpUI8UHAF+RystgtbCMhwYp
RddYnKORdXp+h8q/Xo3hEH+oJkmutmYDuBlTkP9E8HVG6+9chBFMMBatDnnNcZmhzd1Y0zX/Sg0b
NkQ9mBgogi4N2zmIp5Cq2BD3YztsdaMCGcRO71JqDI1GvKF4LqX9yMplJfRpVwaqXgUjMVOFTO/M
kcMlb9CmiKs/uHJJZMUM6YRV9GK4JCS0UxH+tTvnovf4PFTsXlPEqTcgDF8drt9PpLNqLdg8m8hU
uav2XngErMpzDOwt23/3kVnsEoNm+GOrRr9Vlv5GyYP/3Ef9/7yyrcx0NlTbznpeU344UwXlyoTN
4SUZEzfbiQ+RgWe+TMduF6W6/ipw92+I+GVZymwVGBHUAFf5/mYgEQramtEdEGfiNbKt47MOIqO6
vDB/xgKusWDSwJvadYw0Iqv83zEnsmu+8Ty/kNd7HDDNbSt/hDo7ZeBMZVe/BExzliXejBtEtAfN
Cbv50Q9v0irKY9Sm3Rp7D7D05BKQ/XOJzcRfWj12K5w4wVF5N+F56XHMahSIJr2ngWidHtVPH53b
fYUF92vY62Czan9p9GxbQvjeAMI2TRhVh3reIJS5jaYsFOXWkx6vDOf+sQvUa48rchMNg7nXupJJ
s9DtQ+icW5zuLwU/3POcqfLpgywQY6vNKmBtrMR3GEVrvXCa3wgjJsuApnrxo99ghNvVll31Vjgz
cLIJia3PyPnTZyF4RCD3o4up1mi8zQOf3PTYjk6yjDlEh8otcXm1NVJ7PqnrTmf7PQIKO05MX48G
nt3j8yEQabRvk3xVkTJPpXgM+NnOSYeXoq4EOJXn4/q3qAfEjjBpll2MtWCR147Yx6L4ILui3IUF
KoHnqKUTiNDsDs21SQH15pA5vhw1y9pNiREdxDzFGOPha3ANb69NSpyiFj2xDIBX1AZj7WjauVYu
GHJUyUa6SJDNvN/Hsyi44Y50Sh3It6ObC5S4urOKSB0ejSVjD2Drve7jNLZ/MYP07Nm8Tw+RCYNq
NC3yXcYhXPoY0VbOnefF8+uTjebyAx3/viglWDI+yiuFy0dSWVoxERzzgVpaub5py7ach2XpRu+L
aTWOQ7ctTW7ebhC/F1FBySPFqZapcyoNCrUhdMXXiAAMeMZrG/fpQ+X8FKOGdihk8Mq60D42c7Ud
69gjnCL0Nr1hsSqW4z0wWuoBhOivIdf9JqZb+vLs76Q1mj8MsoZ1xwJ6o2nRVdPG6aSVcPMKKxj/
9x3Wiek04LsuavhYzz8xmVOyo1v6/z8b8wN61WAfIxSHEPFoaZ5fUArIq8g8tM4BCFHoXoeWieaH
CadlDQndXvolvDSTtIGvJtrJqS3XQWiL4zDwpPQg8zazgfJtTs2r23Ttj9LdhpUp3rUcs8EgyEF/
PvTIoiqS4NKpUl50PzTfajl+Px/hYUMNqovxRFZ7lfXTd9l2xqZjubMDy5F9eR7LeIeMH86RI0ZF
sjKyHCQm/9ZXHdmrrMJEwpz4YdiBB3s4hgjTyAyBRIpQNe37rZ326SmsLZ+yjmFQUXTvLhKQBXcB
ZlnzQ6U7l4TW7vZ85GGMjDmVMQKZ3yIk11JGAlxXYK79OjRfBqM+NSBVPsVQRHtMvi44qOCtwpT7
ZtnnWAu8H6+CxtTZiUKKUge3NqYwjT3/Y0ijKzvC+koaQLg3bXaZievtn+d3QYVziYwQo0Kebv9X
JNau6TJygW5aBG5+INcmPxQi27uFWa7qsbEfRQBCJUijN7cq21Uzv4IqEvsRg48vzOosTE2+mHFU
sr4sxKqwGUnLUQ33yht3rXQs5G844J7vSocgZjfV7t7glgGldGruWtX+iUQQXxpQ8g6K6R8sbjBA
DeVeMBCzMAzJ9EXXOi2f12tmWFdSe1wMHra172rzxShGnkoji09/dLCJ8B9hKnX47pJOrM2/bmMf
QVuq3G0Lgz6bxmun3PD2/ELOvbkZPCtftqn54OUTp+eLxetCJaSy8EC9Hz0CuPozHP0LuDr507gQ
9Lj/ZH5tfXcsyOqSCWA+lg7knl7bxa2RrNmtUZJb4WXwAh2r5OgewkZngNgl3V33hy+XCSnr18g7
6kSCHYHtf7kIITDAMNFVrXdVQKhWQ4Imb5pK/VWPSfWWCaWWlnBQSpmQUZD9exahhiCELCyba0jP
jhUKRW4EGSVIdQhF+FEuWT+UZ3SjbE9nAsNdz+3NVOztNou+NCWcveuWJthaM/xKBtqqTFPflm7R
TEi3fI/9rzGpzI/O7ugpihTYYjz8m4j/eYdJZ5T6TBjxxRUZpfZmkPajyNQ5C+wvCShPj0Gu1u+w
a5TUY2We7xwH+jMhLExE8fLZWgFbUouTA5/TnwAe0m2oUyI5bd/ZNiHbEQkC9xhyK/2oy2ifZ0p7
SUOpXwiS4M5mtMqWG5r98ByKqLjlH0jwDqYnoXx4OrOQIyPkcFcRAvDiqIx+hJfZaut/jlPFB5gk
/8fYeS1HjqRZ+lXK6nrRA4fG2lRfhNYR1OIGRjKZ0MrhkE+/Hzg909YzZmN7Q6ssMpkMBgD/xTnf
MZ6oHR8okuXVsJX5pNf+0Z6SVQByep9hlrn8fMBe6W4gTkEGdluAck53CaO2e8jZnW6CJqtYEgSM
dNrmS+v2VW3LX4XAzx83EcNrvPb7PB1eZYoSNsrFIg+M6GmMMd24xWBecctNLGnSp7oDYIwpMzon
5hjyptGwlMN4N+jxCDaXOK5//kglGG9cI9Xpn//frgt/K3sQTUYnCOWKVYcf+j//ltXXL7HL2tcm
Vvrnpbslp0k9WP9xi2ZFg+6rHH9lXexsNM643WA16m2wLz8dalPzhPdjd21NIwGScwPklwMKyPTk
4l+5oPGtuQy+Sl+GgIArBNkJ5AoVh2ANx1rcpAJm4fRN/dkAIUkaj2wkYY8gbhnTEKoiLvk8pouY
Q5HRcxhqV6H555JAdGycu59WtmBnxKrSucud1PlqVfzuNHifdYQPWyZ5wJoC89Z4TXbMwFWvCqKg
X3WPwaetxRCm0FR2LOwHTbz5kOP9OCTYcL44DGLYsWMNp9S2b5WeGifouMFdE/Xpbhw8eEy2N0FA
ff+5zKwsL4+dPSs3jfyWiaa4/fx/p0AShqyOnB27BuDtNt1jT5Ozt3V6JXRYww7+sL+NYbR4duZ8
aRGaEmk0zl0I0nuPj7neNOOvnzNfhTjmQptaPB73JEKAOsRV0qcVrOc8fJ/o8i+Z6VEFUFBvR8Zy
TJb4oM8f0C3fLAD48/Z6H9TRW9+mBvS/OL1HtzrgTrLhq5pmuPu5juEjy1Mj9c84o6Hk4aOdUF1N
+yQrgc8S7Uv5gwkGdVmOpOFamIxEkol2Je18BqOq6BcrC7jXZdISsGtzlIk/Q7D9rPU/FfS1pGIV
RBTDe9qSfCVqMW4j7NuXsTfHC04uCjjU772Hb9m2h8/MKu9tgwNH56YkvxQX+mCxvqugwf+shnxq
O2EEzrNp9yHqrzfQ+M79lI0H3fG8O2zr0B8VulCokquflgZ2ybjMbJ8gXT8+QJ8MT8Rl1+tYKf/2
818FCpqTbjuvfQ4v18pVD3N5tot2oXsai1Q+Zso6iFzr3qIMhFo4EMemBRbr4yL1H+Gvkeulu8P6
54/9AO43L+cxK/uoRVPrMXmUHEepJvSz34n0lvj8QjuZFR9BySGThRhXp9yIt1EXwUYajfRdr7UT
I/jLn3/829///d++hv8bfpe3MhvDsmj+/u/8+atE2B2Hkfpvf/z7bn2//vkb//UV//r1f99+l5eP
/Lv5X7/o/LB5/O9fMP8Y//VN+Wf/8WOtPtTHv/xhXahYjXfttxzvv4H3qZ8fgBcwf+X/7yf/YBHL
d3kcq++//vwq2wJMwf13SGLXn//41P7XX38K1/v5Df3HL2j+/v/45PwK//rz8l19ZP/j678/GvXX
n573N4GGkTUqCDvDtEy+U//98xn9b1wNBipYYensWf/8oyD0IPrrT1P/m2WaJsp9x3R8B1PHn380
ZTt/ynD+ZtqOqwN/dxwhTMP78z9f9b+8bf98G/8o2vxWxiwA+Mamxb8CKW9+f+fXBX1Hty1TCJQ2
um75tiX4/NcHi/mQrxf/p7GIgCYWTxIKTLU9mGhjJmJkhonWxvNW7O7USZvYQqHYIwAC4Wwg7m0W
Sywp+s9UNIqDOZ8HyN2mEcrYYj+PkL4jqmL7B6HOwXU2xeRAdTbayuE3GR75QTf3mbSCzRA/02JA
BTA7YBwWxQtryl3cBfUistnWmpP31Ua2thKsvldI671tpXm7yoXmVnevDMQs8GPulxzxKjSOuLYh
hqBcR5Xb99JcC6U/KRs3WlbYp8Io7qM0GTZ93F6TJPqOBvGSW9LGVKLOpr03xa8JBcsWbcjZtccl
gELzyEnXwoJqSsYIG+UTl+EB1o6dpWWgB2phOUPPLN67bjzFLSun3h+fAaityyZ7LZP6RWjD72BM
8zUr9BtUuy1dAfYVv2nPlmYTPAgJMiT02tdG+hQ+t8CHUi4UvcQ2n7CLilDfWpJ4Hz8J3iA073gf
xbLJrJDNsWIT6Id3iWCUzYZuqUfQalRb1Ecl4k+3aq/FxLJUL8cARkZwtswRUU7b3rSyF1QyBxHL
7hj3kbee2uqqjxUkJA6nKHXzR0onJIM/0TOjOCQhMhXVNM8+Au5Q4s72KY5W6RQCzMYuGQGsqTts
fTmzJKYS8z/bOvdI/kmXaXNabzZ3uzzGvBR1035Mq0svzqxLyGzoMlaLwbIbMO2kyoYTb9/H1FgY
tcnUzM14o7uRPPOt2g2raIwWhoFiByxWqNc6BsKMpVu5FB2qBSG6NxwK5yYlxy3xM6ixzQQxQVrL
jMU0JhW5dAZMP7g23m2PKPQRvL2NAuaUNfETiaw1+cehvhLSxKLqage3vk74Qw/gdWBIuDEtdndX
uXMgfbPwh8HElU7+V0bc07VuhztAizoDhbjEQ8NmsrJmO0HqvnYCcrOp4pvje7RZiTy2pnmKsYis
mmbwcX/DcdWIUsvZMbKaMxZW+Bv8mjxUGXAJXhAT0GwPuhHFRIFE16+IWhnVVaOkjjxSWVsN4ZpE
XlFZ8tGVDUgBf8D6kTz1xUBgApmDHZQJAsCIPLFs5+BNzckXGGLbKbpKtsLrvB3InvNVwSWGcUcU
5JjFXwaQRExg1rbHZL8NIu8GN0hfpZy1seOHSMvgEpnOB4ineFF15PT4Ohr9OreGzSC7mKDR4YTE
cCML/IFJlW0oQ37XiXYQgUPWR4TO3k1JorBQ/GxYCiXYsFDOa4lxjPLoWrr1uHJNFF64rrBo1Qoz
rKr2vZeKkyfKLY6EYUMWYr9TOOtrlxn8EKGkcpkEUEUD+QaNgJRDWyT9iIKqRzXbTO608SyrxkvQ
LSwYAgyjcmPpMQawWkHkEpIJz632IIOZiw7ut1+Qr6YS9hddh91Ki9jsS4DSZjMamzxr9kpyc5Np
DCyI/LbKJfICDkPBUsdhGYc22nU+yV2aTWrgBZu+etbUbmi5aXEm8cRpcaHzCKP+MvRvFJFH2atX
wcW5R3YSh6QfEh6PMkE0nPzcHwnvYVqwdxxmHM6Mwqf2zNn0syVt8CP6UIEo6xx3STm6oYN6Jesu
2tQDMHG38GnGFOg0wXwO0ZM/Z9ObGgLmRLsVynjl7nlOCYC8+5mqjN1jFzhHwq2C5zF3iUhrlgrQ
fUxHv8q8aToiEjWimgYKV8siJXH9qg/y2bGH1RgM7XnGLxn8+k/kgFQeGMMa8LfKz4SfQiQabAB7
PlxXi5myFVIwQtaIsWra1V5L6K+iCIBrjrixKJ/rvOTWiyQ6MwV7vg9b/ckS2Ne5jExiL2Th6HdE
/cIbQ4diALt7DIijROQMkya2mmWBgp7lFLxD3Ebxykenil5k5TZ2uhaIaZbFaIUbHlg28I6t2aPp
jOZjR7MIR5kipHEJ6ZBDmhKJ3X+QuNDg920vbp6G61rlLJ2Dc+wIB+gfesWYapmRIO0/KhTAv9Gp
7xE6dRpxRabxCEr8KSN2zVUeKxrOOi5G4oJyRtl+BnpWEGpBgGd8dAPkwaIy263Tkv6lEC+s8lzb
B5Msj5nrQ4GVpLcnytoVCn37lGbPTQlNsbNJQuywb4RK23o1Iz3T31swWBwTuSU/2V1jF9ukaDkM
rPtBzyFS+tPjUGB3i9oL+ka8jVv4r+k58Gl8wczjb0G76NRg5pB8Luf/2hhh/lAWHWuIDP9uVSYr
d7olvcUSWB2wqr8HkeLmyzUmaAxjIX1tugQNXbzvxtpbcy+lmyCosC8O2swHsNgz0rvJkeeBGU8N
uh04MCOgMFTg+sJujKuVOIj+QddvR2MibNSLeHyNXHLIRFLzkjYBFll73GtWeZQINvfjfAD1eEeU
aMUaegIiAN+xV32KebPkDlJlTcyAIEcu62xU93pyaVCqYebKWRVbKN97B75r1GzdgIFTG7GJB5sI
YgFM2wIJBh5waGukH+pbssWe2BCra6HT4+iQ0c5GY/lMsFIyIdl6huylI71OttWYYp9AqQ7dqgbR
498n9ugc6tLWVx1ARlosCEHNdxh1wS6TDDmUbts7vQadodWQXyJvwTHLbGaeqEkfMm6Sa+kus8ON
nWTudnLI/1GIiOfrEySn9qtq+rPVNGRhpxIAD0A037+ZWXRf2IgWUC2j2NP12dQA434Z9W4HcYkL
U+j9mWSFroyrDasLOlDkB4sJ6pQg4IXInsk7eU7nrdJsjo5PMfak3AXIKb7HmBHDWL3X3WAeIPCu
h6AijRyg0Fmgvc17Ve6HgpFCNVLoIKYDo5G4m5CkkqETcHcFabQWbgBRc7rJ51YgDhuS4S4Lcx61
RldshoDd1YATtfZxxKNuW2FXYh8WaTujjsnMrOxinemYaCzLC9djDAqkfgtCw92waoGwalRf5YAX
j6n9scpwtnDGUAszURQJYs00+8RmlQBwxcWBpnvMuFhG8okygsgI7+HZLlnLNFq8JcRF32k8l22e
spnOg7dQClpvtKsGr7zYtUnZBRMAxyOHwRjnrDIIl3AK1MSJ9uRCkVr1NfD3KiM6rWexzsZ4j8qH
iKxgPmPxc+ltxBuM0miOMCYmruydfVF45aK3UQw5hiqXDLHZMDf3opPXeHDqDxFXoCAOvmo4wjOS
BZIiCo48iTq85pSU4Adl2h/oG459Jwk8U/E3HAHeH4einHEdl1yasp6U4hoRinhk6V9BLhx34bDP
KLU2fgBYsYmdb5Xg9eiRO0WhtpWY9xZaZRBVbeTnkkSXleE0wSe2rzxd2WBnMPVBvrTSRwTuBMqb
0Fe9fhMZ9ZpwMSKlc+8tUybY28CBYeH6nwV3wr6WSNmFkbCDqR13X1jGs94rOmI5omBxAwBCTSiO
wfwTFlF+GmUVXaM62HQN60GrFDoW7rnsKbAP2CVlpRsvybKOljLM3GXKmH7RCo/bdgThppWl5GHQ
Gougsy+sL0Ag8xTa5rF5lxi6tddiH3ZJOu44mTJhe9i8DBRepp+cwik7caIGq8LlejIsDUKWoe90
oySVPCogZHEq5M3vrqzeI2uZzPmJuZlZe6HyN7gWBKz7LZVpoNh3jDvDCu2Huu+gveaAwtLEz686
r/Ah6bt1lb25HeUrL+9Oc5NsW4jpjcGk3JNx/RFbWblJVPEeptp0TKPkkEa7kZ3tLgOTsAFOQHiH
vmiJ6D7q+GwXZFBuUkulW8KDvnvL25fwQpZ4QFADQptOGEAulNUilBqg1dSWcXKtD8one5OUGMik
g5Yv7mDtjwwj05FoL0JHlpp27TRktWR4HmONMXXbhUhueLu2eRakMGV4cYU5/GbwySS0ytZ2rr3H
6UBAS3aPmeh3iaJxPfWxvfJHSrWouiOM/QbTczUAd0egR5FQTeTSAP2genRvdmV+hr189ER9dgN/
2MNXYLTjuI8Glugr48N7st1fvcnMXqxce3YhpzyC0MzAhCKvJz1m4rnKcJ19B6Wp79kHI2Y06U/E
7HS4bHXH3fkujqPcenDF2CDeN5yVm9nQ22pCVxsvTwA37wwMHOhOHQehkJUuS8D0K+Ip5CVrEiRf
PcXlIL99kyVIUqcHjYhCNsnT1mZ8sfboJFuwBgSqKa4ynymdLfYCzXirF/qhc7l2zZx10K0E5byI
XcM5Z30a4lYs82MfHTofJXQX18+syAlLxM9dVT3RGENJX4n+vAhsgn5GN9nGI4xEjzBOZhn+XjmH
CekzrnyKZqK86G1KOV5s5mCbmGiwxho3mhedBsYhZ3NsKK4CIC9GLcvbMBRbUyczrR0zZ5cgAl00
TSo2kfvLCrUAcCfojbglJsswSn0ddD6f66mC28HF09zkm7EaUWq2BI2CIsYnMr14RAagc5956dhF
G64lQyBxg7GYEHjpOdT0ic5iqTKXlQKYznAfVpJh/B7SzIRoE5KpRmXWJh5nlW+rReqn8TFB/QTA
irTwOTocLQ6J5b6kRZwCCifEFbtoAAliFd2wJFUQMXiBETvQmnVRFe/pTEIklNJbjZg2FqoawV56
T+YQ7isAkou29MJL40Awh6NikSltbaLnOoLPwkM2Y4Twng30im7/S9MNLNUNR4NjFMVZSMyAAXpR
qsn4WPdQ+slYDLaTokrlvEs4ffWLjmoTfjikB2SFzqp18ILZ8mgnADHtKTiipTDvUMWpo4egeIka
PbVYqYsUpSXrf84VJ9/OpzyQT/fklQUSqqk6JkbZL3uW9ptwKuxzaDnYoGJCTEMDKu8smE7eVV9p
Gzhny1b2XGrV++Q4BZ2ltU/ZE4GAxXOrNkkYgOzJxjntB8qSnr3UVfzUsc8lag9q5tEnrNaZDlZT
PsGC8HBTyjfMVRuENx+5XSsg9uwAGsdLNlnD7IhinVLTnKDqvkd5A5rV4eEUMPrb2GwgKWr2HTiP
VVPmE8ebg838AIodeZVAQ4K5sllY3MhrImPFSnTTAUIgNqiwctYZOlSBKrm33BcZ992eVNlbFGC/
EvEeNTHA1ZAJ08B2goqXDFIC7a4GUNnJrRsy0c5xI+M9AChESFaKc67Hy6rxSEcMliKVSy7lpHHy
pYI2GnTiJfJHoiDa5OROM75DAwzh+tPZrMLvxkyejc7BK5zBZEyROropTlLdnRcxAShrVAYhfB/U
uHnQv8dkjdcjoxJMvYzxMcjlQXwdPMe4r/3ys+F5E8zVBTS6HUa6Vw/g26xlQCMXUxYbliRFOEz7
o6yrd+7yctXG04tp290qMgZSmgg7WGopymNroK430uqUBKPYpKa9jSUgXMufcHW13cCzcHoqQOAu
Aa7h+WBjwTId4qukOUFGKxdDyjQcwQZjPG9cV1i4FsX4NYKDvSOe9M7PilNjBd6iCIS5K8Nt0aef
eZQZpyJAEGn7RxY6214GxhqUI7fjzp6Vo2YrvqdeohhPu5LyMkeDwsoyKEFve86kbeLJPRZI7bu0
B+RG08gaCs4ZCUkopLtdkLskF8zZ5H3SeU9Z683E4WmHmrdea1nCu5z0h8Iil5QVtbe2dawjFncu
XKaj5ZAd7BS3Fh0iTX5KzoPDcF/qW7drLiATrzZEhKO0JhZLFaFdjel3B7+Bg9EM0H640JCVz3Hd
It35ReSjrszfUVmCkZgQBepMWntLc3bfMA46GM8kNveFv6SiJBaMTNilpQ0HXJ/2iqg7AP5m+WiR
FLPMpjy71FEKB7M/VuhjL3HfcmtLoO7UN6FFqTx6kPjQjwQEqPZVX+OeumIG4N7PvyCRGzf0IfvU
YTAIsoDHVn5XpLZBZ+V85B5L6UofSHrA7wN8iBY2j0V4nPI7wzbGbcnMzmFGR3eDkNVN5srBxtyd
Fiy3fIs6MM7SjZnYDOCiEDBMFuWoEbaeNsS4hmDAGeKeREhzDYfjmUwqJHSD+5B0brVGHWgtgYrY
axsk+rKWT6mFLplcxdHJxKnDhogG2qx3wyemh3xT6ziHZd1Wd3rarK2ApXZvkibFCkc6oj+MTs5f
JVLl6tMWtlkJAiDYCQI590FU+Idt2IOTgOu6Rr8aPdgx9QwOyqphH9dl+osFIQiQ8dWrUO5xoZWs
CpHFWzAkOHoU98uqbrAqVsZH3bvaLZtchA5Sm22wyaH2ERPUCi9fUw39wuxIGO7g0a8UvemBJ8kt
rFz26CH2CCENAgkDvcJXQwMb+foarjMuIqnB0nBxsuKJXkiQO7shcrdsWP2VaZXxmikd8oycoVYt
oF5Xw5W3tV70pKxjfMjPsqeIm0bPvc8n+tM2+jYnERxt03k1Rxb9vuPfkHZz4j1UUex9+SwQ66Qz
9mhVqVH7u6nz8l0+IEivSohaPcy2oGY5rzoy+jr8EXHQM+BoMTLKIGlWIKcAaKnC2boJ3C+32WYW
MTBpt04sXWyjyNbRUMNGldQbSU8gZdbUv820fQxaSQ2l4AtNSc4om0diDiU+rHyEU0G3qEYdxGgj
Vl110KN63FefvHIIOVVFflqAyLbwRqq8LlvH9vDCqB3MSsjYmthv4mWzfpOhH2OfmAO7Ced15vQa
eMwiYzgMtIbFEvNKvcjbsNpFxodkLLbDWARKshXPEU+zQxU51a3wnVWtzV4uxkXhSEon5m6ug4R5
uxn4EBQAwwUwB9cVMpc1+gSgCGaIpiWayr3XEh7U6zh0Qeicukw7NWWIKsC0k50rLYHyNr9LJ/hK
hHrFm9jU+qvSRXcsY+Paju1jZTpyW1jRgk0HPafT7Bzc34YV74u2OOFCzSCyYesBP4F2wsp45kH7
Ry12nMJ5W0N8KR7xOXhhGjadyelVCi08+qhFcE+adLnZ0wBk9ELI3MKS4c0u2vTA2uEVgNKJU0Xb
ZSndkDX437FTDdu+Uf6p9jGF+dU2rhHjSL9OTkPb7afCEaefD7ZXlru6EE/5ENKKdZONx7pPmGqi
eG8sLdobpoftxMJ75b2VQ2TvCV8923VJmecSgeCPk7+OVI0OOL5Vrv6emMxV5GvkT84Oue6SAXOx
llWoVqVm7FQAuJ/aeTNBwsODQJpJk7Vw/TS3BV8ariRTnGuSo95gO1VtQ+Popqy8MuyDqpEkBaX+
b0goh6kgolM3vY8hnQ1lUfPLrhpcfb709y2lH+RSdTGjdNURDLiIHfO98yJrk/lmTV+E7jFsc4xj
eZitdR3Xs14jBPd1aMgBstRyCndZqCtQNO7DIKM7FNMHHwfivnfQUIJiei1jol48WV94TJW7QiPi
KGq/jE6/b8wov7ZsyXQiwHlfvz0SzFB/xRbXt3oD7iO5LVyPavDjZ3QbRUw5vKqud66AYywLD+Nz
QtyVHhfFRjj9b7sxn1lE6ruKqZYVB0A/ksGllvpMSPdy7DD4bhmAsg6Uo0mOLoiUyrccBA20xYHV
3Ccm7xUXISHkBski/LjtDk7CLSfhYkV+nFzXMSGASsbOOhrc+6BhhJm7iFJ6zVxpQMRXfq7VBzOd
A0wSJENSUSttEEs/wCc4M+QcdpUTbUVadgctSB50jQ6pYEsK0bjwj3h/GXkEzUbr2i9PG8e1JipK
CHQ454gzBbZ8idVAujMFWixGynoikFkvdWF1iXHQjbeodc9SU8EOO7rwBkVXoEgi3btKQGDqjWSH
ugkJJwg2YqS4xIGbubazSZE+LPm94LiFrZsj71oDwTM306Q/QD0CPx/vS0VwcBuGZ0Fk1qqqGf1M
OjZCc7I/5Oz5Yzjcqltils8Oh8DFcOFYBFFEEQYrb4UiYlPY4jf587uBZCvyovCZ1yQqF2SfL/JE
mxhc0c7iGO5lqF3TCf/QZJGUYpx8q2LJaDBA90bmdfgL1lVhd/dEqCFnQ4nvJSQWJahc4fhMhN25
j2nTW6xhxK6Tk1wOqfcSqYyJoCJFQKTtJ476jKzvmGm73cP0w9y19BrjF7hIZ6HjhstooWmuQ5R4
zcRaIyLHsh71e2DDFA+AhRbWVKzrCniagqBgk6bCEIyO05f3XQJTJmhdUpZGVkIgWKgymji+Kqd5
zglV0tr+AWyWXFVWyFQGkqmv1C4b2nuQNbwQkwJ6/B3ZtbFy/AQ+q6AInsEXg94Gl54sSTkY9wm/
vpl3hG+u6AjGGo45AhohxRbRsxzE72YVCXUXSxqkhvCiiitGzSBAUFxTAsTZDlvwt3bP6AP/mJEz
cFJuvA9EQwAIZOBRp4Yqc4nWhasUm1q2mILyVPqE2eaRvEcopfeg7YxiZk6WjNWmI+KTuynpflua
9qvPCvTxgnF7Vt1pSf0IGB3aGoovsofsc549ycoEKSfd37AUTvDHpp07MtPV000zcJLr3tlz1DFJ
2zeNBmfB+PVFdiC0QuKj870+sVRLDUSxUZ2RltW9w0E8miXQDb+eTmZBAmI178BK4qvUOM9R0c0b
9VdV0fMFuRMcISatmA/NQQ2nFpof/ijOCgPyVsUCXo0nZqfwXrwLpffZjVmUm2lzyANr12Cd2pSe
QKOd7sNMfNUdA4IhQDbTheqkOgJZ/PzZbP0HUl9hobTxiywUNynfEFi0Gn3vAFqAbGRIh4t28I/d
lH958IzCrgagnbBqYS2KM7DbmkQEBEX+S+NqhYwEBwsvYxKbzO1jjKJ+w1tT+T6odK35FB1qYy4e
FxZKmq2zUPZrR03YShhOMMJkQOHInR5p5I9nLyrPdmFlfhMu3K0smR5d6tSlBn+NRTDC0Va95MWI
NAKoC70zGgfCcRZxp5Y5WkegXlLbDM2vUVwQWLdMF81bZrTuQmQkD5LPc4u16R426gnlETiMoFiV
bnRl3vnI4Gdj+Um7xQhppt7Na3BHC4CGU2g8Z5576UzzkTeHegSBn8llu9bd8BT16pqDD0ZrvUlY
3a0nTLFjhJ233lLnk/yK8NOCKaBb9V2vyGSAcuIEsNetkGzf3uAKLyb70QQ7m0ANg3dXW89KhS9a
yyCIARXWqBCOjSpS5PDTGegAoXSQ7GroA13PsAZL9ZkoqPiEiajbuoXbLnVpZKy6nTc9MneuH0fb
qZ9IT7AzSvdxUQdl9VQ2xUfVo5PE/79G/9/tzICVakU010fuZ1+tGZR3XnA3RUZ+0sfmHx9yW6EX
MDKMS4OFn7j+9HrrTQQ5+NssZVhvNBmPdxQRTXrobKpPvU21fVnhAgva0Dpw0tUn3aAYZwmG4Vc5
J2UjC9XwnZtZqm9AV/GkJcHl0I809mNOLpNKRyji6UsMUTYMvHuvTwJAVV6ydj2aFywp3cYTDlCA
UsNWqSSrqMR/Zc4K6CSvDiJJ126G+yvSBff4qF7YsmPVjcYtYw6DwT0a5JC5TV5ndJSVGg7SM9aW
l+xVDxJyML13AIkZb37KMoqsk1Xtip1UbY/u/Q286dGoO2sVkd16bAt0kOyzExcL/uA1u6ktj9y6
ktOUANDStVfS7vxNqmj/VRp8G7Z4bX3un5I+iP0ad2DIwQY3OnSXgN2WxFeFx0Kf7gObykpz3xsL
lNJkZM6p1rR4g9u+WkYVibG8jWIaJ1j7wzWJmW6UJg7sui/XakyvVlykWzMxNiRKlZuuQK8TLVoS
eonNc36PcXMOov47k+pm8oO4vfcCpvXO9DpyZkT6y2jbb0f6R0pu7nYHgZJ8YXp2iivBWtr4arPh
weQhTNY7LtsMldCckElrSXfbypRFun4xK8ZGZSF3pKNexnS8hjExesk5gtDUhLq7NgJwEoOZr5iW
kw4zJwBm0RrlDYvFkiVYC254MSJX4xRTuIyqo8zUNq/lY6X0O6djz2yY6HPbyjk6vfNSlurVc5+w
MoBsR/qTVL+FOPuwJDPgerOtdJlgxAzFJNe6EhsxbEN8kMolb6JaHEFwZYs2J7pOIQePPfAPmatR
TNBC1JuC6qnjgFKO2FsJSifnUzptSAZGAPbe0bd6oF4tTAd0da9om/e2lPjevW9H137Von3DgD0u
DMOHvM9lyvEyTIQiBrn+GFnF83w1Fb0H6HKIEXHig+1H63GIK5p470zc8xzjR94lOGSCXvLw2rvt
k2jnGGpgHSix0XdnB9pvVA78XjAzsV7cRmm4VZrN9q9JonUAN3dh1QM48MaFwycsjHew72R6CpCU
OeztpBFm28rXV3ZavLX2zi4jhMdsQ5dlAM3UZgVsZBBZXNj1BRG4xLvVK4ZlhJ7ma4J9ieuN00fW
xh/KIg4uKrobm4KV7usbP0foSgng1NFR2KwHEljYUZx+O0O1dVui+OqOTUZz37rZMUQ0CpyIcSvy
O9QxLYud8isNxqNlU1gXgK0JTdQ/JbYvDdZ7q11FMZIy5ZMUGZ4SM0Ocqt3ze7+3J+DcXnktQI1G
lrH2mnbbIlCys+rcl1XCKtA7tAIaDL6dVGJCG2tQyH4Xs1eb950TKXYFGZ0sNaxjX2QnYH1UnWO5
7Roa6a5GvNY71QZlybLIUUFojCiXhPY+5o7nL+mWFqVWTYvQkCObTs62QG/cqzek0cYmE3RyOSh1
eiA3M57rIp4Iw9CZQQjFshapUAh8Z0yHegVWQy31ujX3ykaG1c9lQbTuxohqWw7Jk54yqK3nTW4E
I11qxD+1rfU2xiit2iaP1v5UPJlVl10s5tOHOILy0kTzLm46UyI8hHzNLkvQMDwGGJWPocYmL4cj
QLXNwo1/8OTGMW1XAgrFK+7gjkEOpGokc8Rbu0l80bQ63c3nD7RgTnWoz6zpvO6ublBzQ1274fW5
z3SpXmO3Zq8IoncnibdbDpWoV+wiSJgxX1DHjdciLW/gsbR9BX54AZWp3iPq3DEBVqfU1cEYOzyE
5QRfxBXEL9TJdPH7JjgkjlZuplbXn4Qxfnhp1dw7Rfqrompbh/MjEnUy8DgXlorFQHAQF43ReF6b
wazRyfZ5/1sDwLHNLTqzPCAIxQUZLUbeAJC8SEE1AF4OMHDuqMKF88Xe5tNEJwRgPsC7JwjVgaFl
xIl+DAb0592g3RVGP608N+sOEr8mKrHy3urHZsYxEl+iXManB4OE6ouNfWzlU513YS0fKsltId32
t+zrh9ylL/F4scj1G37FAUjUNMt2DTqspSjk3hVRsdWa2lsizodtrONPJl960itodN4odqjoyF+q
cCZgexAGD4n/x96Z7daNbFv2V+oHaJDBIIN8qYfda6vvJb8Qkhv2XbDn19/B9MmTSpVl4yRuAbeA
ejNgaYubDEaz1pxjcvQPj5Vyn+t2sJ6m1tQ7U853njao/eazcab8nHTp/C6xgvKmoo9VMRyvxXTj
5iNWcSsLLpsF1jlTQz9NfCHWvL5U9G3LPoPncTWiEaBFE5+7ELU8pKTbYTTBblRw2mvUGBR0rnsD
Ao/SmbXtK5BX8NiIRI5ihFvMw3lRFGuin8BOKEtfklO1g8lRHRPzqkiROwVWLrYjjQ9o1KrGaQjL
gOXjjo1JeB73kPko8Qa7AtRsyVaZMox3Nxpot8KCB6oXDBHvMPjdE9TSoNCyc7PzN6qr5rWuIMCw
T6Wl5ewqOz+vp/7R1TOsDKJPJty11pJj07EXNMDmo0FIVwNWD9aOjrnPm24Jj3xGMsD53XDRLEwt
zQbi2H3/e2CFD3lU4f/1uBXRqJ+EDbY3nMxzr6Hq0BrqyEN/1LO1iIRSaCHNpZfF/abrwTxXoM0x
q0f0TPc26YyObV+W7ncaOidpi3U2Y14n8ugJm7hzEgt56LSFkC59NTUJHaaNzrQeMclBTu3yUJ8G
c1Ct3RysboL/COCG0x0ViKycPNUVZnocwD1Kp0C3/Qa53OJ/c8T4GMcu9H2smpRFhL+HF8kGSrSo
65iBd8rpvwCso7UL9lq0hJDDaAcB73LEyGVfb1VYsdNNDylOmUNSpv66yIjrbisRnVf+t9G3270b
sd50XjntEAD6BEE6wVRuVTSjhgvS/ILvARNhIgq8RLmBQhFygtVXS9L8yKs5MxOT9jVp99qwDOQq
YaD3nQcbRPrDhRDtNS891l0vunN9amy1c4aSjkZQdkF0SrCiHcNXcv0jxBTB/obUYkoEt/gKQZh1
w5dOf/HoiGaDov3f35vd/C0o5MHUFAR6gEhJOdBX5ujVk9qLmEWQQdAo+BlErhI7ln7rit7dE7Ky
sRIO9MJglia5CAwM6ZLO1gARaQsVHAg7d1bM1uej8o49rPUwevG9hIaDIUCP4Hw+LI53ksGXcCiK
FgOqpOfRDcpj0rMpnes+PEyuc8XWlYyXiEjkqrnXMZZCwxVbq0vklUg6e6MT6OdG5Hq3ecLanmcj
dYCac7hpNP19XWMRrQpQY3CXzqSRFLe97mKCcL60uSaSiQxU1qJx14SgVMzcY0cPqMrXyS4ZvOos
FQ3hTz3QfNJ/6Ib7G3okW0tF0aacR3/NANrao0uLGT3YVrvNLmPYZdZy9Mvbbd3IlHgKl4ZPyami
WpjbSdBtB5NsWHqFINanDt9Pg3ChpfiwCmYKjZG67lFgQg2BiOTIagcoYQ2YoqadOoBFD/egHYpr
9gKkb/rTqeqGZzbqh5Y/rSg27illklYI5H/tewpxFq6a8wbdD+uyB9a3q3t23zpE7CjaS8o2VNYl
zOvGoU3hTMcUmMW6ocU9TdIlYGWi5VVQAR/SE4jMk90+0e5QG51PbMKiAh0k7JQJQVPaC8Taqe+s
4oGjPACguzyHBdBOBIU3JqTNJC0PporvqQPuTHSRNJyrq5IzYxaJC7N0h22reWcMC1FDq2jKLLqO
nKLQrkTxaeLDWNlhLtdFSnWpcQlmDoLLlNz1Te899IACtnZTgvbx6wMEo+QMrb/yqX6YhYayYmfH
wJmSEyfFlNpgryvzr1QDiFmGWgqI29ijS+iOVuCdB9kUXBhIBenSr1vylPLugpgsIhqC+UpG3ZWB
kuYgqGQpAVMbpryBA186Z93Akp1nVrF1euLcZWyc24o4Rs6VtKuj/ggBHlJkkw8XdnlD0JC/CsM+
Ou8GpzkdJzbIU5UDIiJEYVvSHtqOvsE/yAcdVfW9B+e3iQvnfk6gEmS+qKlOtTdRL1fJ6NLCidhA
EtuDOOk2Senf4f+lvNqgnV1arIrY6BghN+E79xVya2Cz0FBjIlZG7Ke5dQVB9cxvWtoiAc5fBEuG
b15nurpORvM2XvSxre884T8E3M9GO+0+mxj6YtLZcB0s4T2Duu9GazdLIqsNDzuHPTxREklOMXQZ
N05u3+o6oKBXt2gOq7a+6dxN4LM0+I5N24scDsy/ZwifCa9Ju6WnHW0a7SOWwnOfBc9JVZ41drvY
Qjpcv/oJbJOJUNa6avyo31QjYgET6fZeVeyJMps96UQM8bpPaGODEAhvRru476nXI+xILoWfXWWw
sUn6Pm3jYtpO1XhBqB/bVY3G1AD/tXLYIs907ddBJRTbKZwxhFR2UN4NdyER04VeUyG6sUADZcN4
zxrU7Km99mWaHkG5yVKywevPxwbJVpKjoUOO3R/68XObL1Hmc3vidoRfuk73NSCt8pBF+rqJg202
hhdWRzabKHFEUMp9TuLPY8XRJwkag2Osg2W0OxPg8GhcRPsgJf1mNkMWr7zncMU0jjO4OVZl7J4Q
HQhZ6Z6u36HvBe8T7UajfLVSe6sRsW3lQPrXS+cdoLi0xyFn9RgChXqhBenf1h0g0CG5ifuMiphn
8vIRyKx1dJbbtnt0VBZsnE5Q5xrZLog+P5nN/gx+fXbMXIdDnhqoKrroXmvCQvZdVDvsXaj3hhXn
fJ0WALErUAc0bfiz1L2jbLhkG8y72hbEqCvEGjnQs7ZXh8VyhGyaSt7AiTgWs01QckOmgMPCPH0F
O4D5ph7hOmIWgTbjr0EyfbOth7ohHAneJrk7/S2aFsKkYzIXYlvQn63GUwc6jcxQEBkUAGM2Xauw
dB7tJvisjAX8XUVbryBWoK/LHejcz50i39kYzJmCv74zybpFvzTvCrk0PutQMoPpo58F9pkdPVAh
asP+runUzeSQbJX7zpWHrKDwwQh2qGsO7nBVmzTU8X7mG7xZt3YxKc5s9oPum2A3k7FVap3uHbvg
2dijd0r01WWvRocte/B55EyPLh4vMeUYVPA2cBrjtE6mqzBUSH6S1tgh3YtJ7DQsVAa41HHAXC7d
LIJZuEvExpP8bQ5HTUaEV8P98NATwpyk8lbeatC8aOXVKsafTy1m4yXhswL2SR6Bvi91UO+qpKPJ
ZG6LCIiS1IIABoNbm/fls4BYtSR2Q/yjhbaS3ZkLVTSzuQF9Sj6jFTyWeKqJ0DNWlhnCJ+/Jo+mQ
O00BKVEqHA9SUgweFyFoqi4WO+cWngR8ObyrIqWsWWCnrkx08hwCo26gzBK7L1GG/0XFdU1WByr8
kHIca+YUY7NaDJ1dmVxR76eCC6ZFxOlJhTF5p9HQ3Dfd+F3XfbGHmL1xMNC4leMdavQEVCoWZLL0
6h0UJSb7us0OmaSQTVD2CnvpBcVx+6rCu1a1NsEcuuh2okKSWikkYCl9FNkWJkWYhAwGCk+xZ77U
uuqIav5iI3U7hjUiBW1F/pqdzDe0K9+bMAE205MuW/ci3BOFXB0K6hSv9BLDGw0Gt2bCjcg2XPvM
tnuVQtRL0JyMKo/vqrqYjqTEQ2Gvbz3sLnu3b4/GXeXm5TZOcB8TRY5ew9vaNTGqyRA/d1l+AaMN
Kl9+gdKpQsFTGKeTw868ZhGuRtgcJNtcIqtMdmyO9E2HRB6PS3hBgGh4YPM6cM7O5j2lsWfPpx5P
o9Nk52cdlW45hbD5RRo4MHwKczvQrjGzOyuz5BajU0NMA8mimYsmLreDaOOOy+Oie7/x7MqHEgZl
oGjJmphogE8E/V2RTnk6G2zU42DcckxEA0ks7opNKmesahiOjec9h5avj8WITMZ9qheqVmhaJelR
kbma4pMYt+a6Cmd7ExVnFVaAMzRvG68OrRNR0PxVS2ZONJNfJnBAkNhOnmc5RTeR0Ge1iftQOu2x
rUn7sky2/DPhm40/b90g6c6i0LIORLTfGYMitj0p7BXyy2cPS+XWCklbt+zEO3Xs9i6glnSw+/Sc
adSlMBA5ByKC2MX52MyrRafXA8GhA3HMIcnx4KMlGzc+tTMfgF4DVD9PX2Mn3nqwMk+lFeOgUI8d
gZUKXwkWs/CZzhiUrdw5s4wUWhxKLWKk8N055WGc/WmD1rVl1SVBwCVQ6nyQZYCoiVOThGO8NoJv
QImqzf+3Lf/Stowe91e25duX15e3ruU/fvyHaxnw6ieKKwC0hKTLbpmW+6dt+Y//cugnoBh2PciO
pv1v57KlPrkOSgZKLsoFi+6qfzuXl//iAx3T8mzsxtL1/xPnsuSD3viWHcdzHd8zhWUK2/Z9KLl/
9y0jtuSIHSEPULjvSPWFn3ql7f4GAcERyC8E+icHFc66IFzHc9KDgVmquFbw0GRk7LNWXNJWvUAZ
s2+z9BDFr7J41CHvgWb2N/WN79ZYeMgNgT59NKwQiSlmWS89xIA/lq7dKiD+PZXuNhFPpgEJGz+I
m5iXkZ0ecL29+oF7wTYG68YJuIaDtLub0SWdTkuqnf8XxvVjnMbVt6/xy3u7/Vu3/f/+f8WP7/3S
j3/1ol++fMv+F+FVL1Dw345xa/nNH2PcssQnZfueZ0shPMdy/j3ELcv6hJ1DkQRomkgTxF/efIYx
tnt+zVxGt4V94a8R7nzijG7aqKM96duuI/6TEY6T/+0IN3j7lPSQ3Swj/40jv8qsGELQ0Bx9CSQQ
a6jcSzQZG+lXHTx409zZAhpR4wA+1DPiEQ3BXkl6vs0zp1SxGif44MQtkEg2tM3CnEKl2qsemBlt
ioCuAStMVO4H/z7DNbvQ7ta9akCFwVtfA3E2+HEka2+mln+xB96yBqT5wffhLr/9PihSJxIxyuYI
uwtVX8WrM3Uda1brPGXCJJjXcXH29FF0pQIA4RS0KC2Sr/FYpygGCPXhXKpzyitaXE1Zc9QLWwsv
u2uCFoQeiKfaoNDQquk1QclzB2k6P5V+IbdxzxmMshi1UMQwPqGGNKEDNgj0qJsZEYdRjzge/OaL
TPqHuEpvXWvEm8ZSaHudRuk4Fb+5DZb44DYsIIY3j5XTiZmH2IeP1kTObTm/ArW87G1M+MKi/6ce
pi6mmocTI8K9EaEgjb78+gksU/abOfOvEcWi8PZPB70RKGVwUAhMmOWq3+pwePDC5WTUXKPvBp4j
r8fhKzuzk6i/9yrrsSCurCXTC4E2/DKK5L++FOejwWD//VI6D9mCnMjMLZ3yW85AXqO/NZFx5Q+G
yfl7yNIHmaXGoXcL88SV7YBDUNsPNMNo6EyVPjWtAG52ldZ7rzPDDbG42ZnbmfFOj4QjeFFSkkaR
d3SOOmCCXQcVG9MPjbgYffccvtSe830qSoxlRkaJyjD9F9Rd7noO6JWFo/uc190TuDdg1GqknDKZ
4a7o0Lnni2ZcoNdjAy2/WG1JqjmazCvLbdD+uX2+CyUMzaap6QLpM5PVaE1gW3ny61tn/Z3Y8ddT
XAbWmwFEaEDf+12kjzrQOLThHmkHtC/V0LHO4F8VR+A/woy+hN1Y39WQJopFeQMYogES3AXi+68v
RCzP6i90yF8X8m7phR3deHCA9bGxmosI0Tteq4RjjX2TGbTdihozo+nSgcxpJNWZvxiEnJfJs75V
1F/byLmrfHFip/F26bJgAODMddERk+T6ErqfXbwqNOe/vtg/Zs2fXewyEN/cNYKFkFDJcTg6fnBV
S2hqPR3fxExOHcwykKAOfXCSlpQCa7I3vRcbOQ8HwnPwuDdTVVMcDPf2VMW/uR6x3KSfXI8J2uXt
9QTUtkmx7voj/sDbNKiwVbP9CO0ryshnfYe9OR0IkitqktO6+kyakG9NlwijADPVkJ3mJtJm9N9l
Fx4Sb963uXs/TRhL/d/OVB88X3NZmN7cMkcnsjDgTx29NqcTa39u6noLiw1Xl/2Qqw5gm/4CqpKS
RAIardhQ6zmx6uD+N49suRU/u0XvFsBogJ0/YKw/OtjCDNOhV+IqRS+/U/R9Ek7Qclg6MwOpQArH
tarAWlgBhq1YYuRSs5WybXPTF4SZT4OKLwiSQbQ50e2N8iH6caj4Qfq5+nE9b9c18cGEbr5b1yi/
hkUDZJL2pb9DO4Fmeaw4ATkxZg0dV/u2DS4tq8AdUp8pIwaRN2Hya4mrYW0mWld4Z0boQS3xq0sj
sR/rPHg0NWERcAaRSZG/Q1hG9puZ96Nl2Hy//piuVcw0X49t1OsTQvuoe3B4nX1jRyN3BZAQM4DY
6jHYLwDrLiXHz0Hg4dJPCuiTmli8YQWeFQ2RMrmY6q0YWiBr9jHx4wsPBGJHvnTVFhdhJbLD6NQm
GhvU+omsJCLDblyB4EDuK0F7BJVeFS1lnymP4ScWqFd5L16TsL7UefNMNz1Y554jf2yUP3xWH42o
dwugGnSSVnFXHzGZ7KoCSJFUu7ScCCRrjoC9TiRE3qYet78eweKjv/dulSuDNuS4zAxJj7NfRe6U
IAijW2Hb+PXsqLdQXvjmqUepk4Y/trPJFeo0yTTBlgVp2I5zmXQSfxUFDKVpJQ+1xP6Jg6MGUugF
mbwV40RrNA27bU7IMe3vDsFPrMU2wa89mfRsh67/gjz69jff6YPlx3y3/My1Fare8apjZzbbqWjP
RhF+IWfxuZHOqT271+QxvvglFZoouBIhTzlMHbp5GYwgnWbncxjjFvZ58JF0LlO/OilslH1l75C9
glJ+pQ3/1EuEtabxs/eQGv3mwj+acd8tV6Bn0yCtzPpYDvYFnJ6bFqxKaTboY00UzPF4cW04ZAXG
1HSogMkCCp1nHklZO2iYV1CVZgS33rj2vDBbhwjqCDIozlq3uP/NFX6wKTLfrVEtEVqowbF+JeZC
TAmPfRHDAewQAWc2q5WtJO2fASxI7VN0CQNwG7VCTYm8rtsLavRjll2T2fwaesTngAdoVnOIRyTI
bPNoep5z8o+u1POXAf9maQiUBJwOqO+opwC7FQr4TMPHI4hqYybuJWlbl32ob6YYa1jsXqRZZ+48
GqCrcaCCXFcRHLH6psRrOvTWbeEMzxZ58IDrfjMpWz9/2J7/bu3yUYjIemBiyqMZbc8jBKqDieUn
TtDgVqN/aNvX0kbtHFJxj52bX98X++c7bE6Of78vlNkQreI6OsbaIJkqCfyrWc7zeekPNG0WFdxU
PdS6gDz9YFbOusQH4oTUudJmFTnDOXZkS9PrEq9BHX7r0YIsWpZdptRV1pEOjkTqAdkqkjO9oF+a
p7hnVujBSLU1Ymw040TVgTzYiJxM7SzsLqXsL+M+hj1BvPwqn/OrX39VscyZ/+fqDKPu71+1D5RL
RiXGjSQb7tzaOyLaIgzcwfY4I4khRa5sIbNLREcewgskzpFzHvTxyTz0l2I29zUCz9nXTzrSe2l9
weJL1m64nZXznd75Epf2Y9b/76UVflge+Z9II/SZIeA1fkAjvHpJ46Z9+TvAcPmVH2UPpT556L+o
0XG4Nu0/ihs/gISu+YnsLlO6f1Q1/oQRqk+mUqCiqbW5vm07vPMNTfAFRmh/4gOoETr8BoBDz/1P
Ch4fDCj33WKJ1D+3Aiy429zG2IyjC17TQhV/cwt+sk376NPfLVsFeBVbdpPc0vLaLgQFGjg/xteH
u4qfr4ie+25hYdLDEZXy0al5LoOHtqczUxz+2WW/WxIc0NhEkQlJ1wLFMNoqb3B+c9kf3JHleb6d
w/2evnoHXXubg2bIyWRpm/4HH/Q/vSPOu9k3h4Ilh7qDbt6VW9miHMjqDKqqffeP7orzbppt0Tcn
WdHKLdznXRcYKMemzT/76HfTGhGU9RS4iDvosByK1kM05/3Dj17Gz5tF09ZVqsDASyoZBsb/cIUQ
5Tcf/cEQdOTfP9qo8jHrYrzOHB04HErnC2LBX9+Qjz763Ws5lO2kbbMkrgG0QugCnR/vQWStf/3p
ywX+ZBWhVPq3e1JFQ+iOPWouGETQw9sUesFG07R7+vXnf3T1795NJy/i3MK/TqfPodYzywonauBW
OlqbuXTdf/g13r2mvQpsr44jZxuHw0Ug1S2i9N+8Sx/cIfnuNe2irmhICLMJujCny6CEoUh1Kjz/
9f3BQ/jzJyDfvauG7RTCBJeyLb1hOhfYdqCutYnODtGk6npPYldpH3WPentFc5d0o9EJF/a1TyzF
sTDqILyzzQl9FrOJprViNl37MvoiA2Au6cpvo2YY49Oh63Rxi/K9884aL0GER09Tu6eO40zBFW1f
f3yICFXy8GuiMCtWcwM4fl7h7IWLqRNT+Odj2VvVBFgU2N/GlSgoFm9QhsMChaBNu8U3vLuI/zUW
OlNKVtMMXrY+TpafkWUn06g5iRIRvMSoytBQjqk61OzkC/SyZhM/Q9VJxO04CjApK8/IhX/byHEm
CdptfBF/hmXu+xu2lc2wbiTpXZD1hEs7NsaXrk7DIeipQleO7zuXSFb99iE3lZi/Qv4OMXtXSEou
iwWIQpLiaEPqCNkbqcCZ55Mq0IR7o3XJgmEzF9QRvlGY7lWBXtWqDY532JnMG7iaY39JlVHRfkeZ
4qEv6HLuF3U0B41aX5mheRbaUluQG/MoubBGQq1OKwzvLp2EpEBsSw6LbNJ1Xwi/BxAQxqTfrkbH
CO1H30bqZuHl5lEA/o1C3OUtqI7wS1lz1keMbzYT2iKvI1bzXjR1hhEKv2vq1xs/S1GtU3938biH
mKZN+t2dz/BaharBci3cNtBXDYEhYltGwSy2tSgxA2ERLBLCzYIef+c40h+2ZzU2q9j168vOTSy4
qHqumm1Uiw4OVjMUZ7mPe+jU9WeyZuTcAwPvjMnRa9OHyEVdIpvPrd6EYzTEPemyiCdGbFTVgiFS
mQ9O3YhSfe8Vc+NuKnjmPDYzkfl2SGvVbCxcZHj4BtcwthihgRj3fWNSi0erStT2COJzZQ5WgyvZ
nmpxnrsjREGYMhZRHEj0n+BHINCO6qKFAeJG7bTRvjOVOxKODXOr26qdPxv+kqLlkf6FFxVNB8DX
wQE6xRw16vvR4oYTADxTwG3cefTIrM+FPrFllk2XtBGxpNR9AChSeg0BMJWTBPFZUMrxOg97VW9R
26SUU4KyQXZVZfJbC3OXWkyI9WDneTN+7dGGYhqK8UWi9kk2nh83EilYJ+e9APEOq5LYY3ggYTl6
J0mge++271pEkyjziB9Baq/dA/aywT2opHOcDcMFmJZbRrni/bEcuZaWHX+r5o6jlrD617Dw6pt5
TOdhFwaBKi79wvfcY1FmOOYN7YWMd2eRiMspMx7MCZTRY6RcLHUJaT/mdVcY4UVAXcPCSAvt/NKK
AjO+6vp4clB6Qgu9I6BnCBYOwELQJa4PrGFnLhi0lN7wGm3JAvdD9Ox3V0G0qIyq5RBFgs3A0EYu
ZHDtbleBIg3sWZ8tqL30pgQuAr/JyQz7mQhmdLW+HwMCkElGrg193wivXzRLeRP4HdCONk2hC1L2
QrRD3h2y165yZHKe5FLIzwMCp4disPrytLGEn+8LB7zoY8HRPV9DtfKrY5a6FHAIlUjKI5PeXCHb
MYmxm4KMPY8dpAYwpDSapiM44BAGP0OvOWKII4oSGVDT0qOYA9OM13GuJp9FCdD/XUYWzfCVZ9T7
ZyFvSoRnFnvEZSKEaHZ47T1rk1YV+eFd7aXBLsmmLr0za8ICoG25k9oIrDoUo0gAEScWMugWqXY0
IVGRmQJPAkOKBYUmSZY3JoacgLKAjRcrwdXYZ87XKtZVsPPnLu1PEKwihLYzXtazMggIcmOEwZly
NDb4S7v2ymhrlIiRb3IrtuOj3QhlH7RTQPAiDki6D30JI2+dQt0l1Dqn/XAJFsu+b0OFN2hA288I
8FHkbEVVEFYQE3n7VM+l8rdJXdQFcnK84bwoXMmhRYH8Pc5UARVXl4V72YrOm3dNkY35Lte+BZe6
G+RAT1AnTqBo8Ae5QEnuGFdzzOy7kVM9InvSKUf/VIWoZz2YufF52jXoxDLERercmQCBHSyH678G
szPGt245WPcG3xx2cc7MuceXihDKtmPO+8QgEAXvlFRHtn7n+enRmnGOPhLOETpUsZHvEsjuALHC
vJAFu2qY22pH9E0rrj1rmD12DV5lUIlA1XXZyzYadxmZrj0YRVAfF6HjIq4Klu4zUGQw4hejLBX8
YQ7rDHebnMh9ELce+1VVgSA0pw7MGEKgOTduU60IhHNUh3VeiCzDXc3WuWTGHbKasG9pueuUQZse
VSUA7CpATCc8mdSBlJVn5sqlyOxtRdwq1OClskxwOh3i6ag2y7sAY+METZRGhzwWjZMRtUophZSv
cgzv2pDpGibSNJ+WMmvzE083fbGqqlHBw5vKOFsFk4vKbmYEki1VhzgLvNYRGTqjSls7bdg5bE+3
Mi7GfsaMnqajTUYZoWwIclviEa9M0KcIn2NjUd8Vyidtoe2HbpMqPdb7UjvJtAt1aKkTr7Ftk3E4
WtVdRE5ZduuA28Jr083JqY+LG7FT48nniqDMAOF35M1bY+hma8OPtY+WaMqC9rOjTfoGVjnVxKIk
V74wWbJcrG9bE2xS+5iSa+ZihiiNHHHvEv9LogmkkibqY3XluKG2z1sfrPSxZ0WecS74LJdV71UE
6glBB0nYbRW9TjBzeqyWQ1LzkHEVtweXGOZJrcem7vpXpo0yPwuneeGvjMhm1wmEQoKLYgPnWtBN
9kWTEDWwyWZU5iskQLM+9V0vA4ZvAzTeJKLHBBl6So17tow9zhDQTThhCZgwQFPzkeJb5TdaH3pS
SSD90/Ebt9qoCPNyUXyqbT3bENpyP5/kcVSpJ8+ghA7+dWdEvcD7baOz7DzVkUjpO57cNKYsXufJ
6Uz871Gb7GwFrm7ZNC8GpWDCiSqSKW/P7GTyiGW2QRtsMKq1SPbsKosvsiz2q2+mdGS6bxAatc+l
gH+4TIf1WspunM/z1MyoWpI/bIOtMqtua5PIvDfAtD8aUZHsI2+09a4zmnZcuTLUzdaWqVXjeM4p
6dfeaKBaUKa4K1tLqzvWlzG8QQDXDeuQT8nuiiJ0EWIbucYBncr6MoBqjN5IuAZUJtHW7i2a4mC8
mCry+x4Z4m30OIkqFJdD4+YW/mt3DOg9qfhSTd6cnvhOhZhurjScF6o31AFraFFrIIL0O2H6iP6e
bBrK4SssIiU0jtSJzqOsC/QpjgTw1hJo5bhpIJvCnxm7sb2GntvknzOmZxygvG/OlV2PxXzVaeIk
V/D/Tf81G+VY3MGCwp6NR2ZKidmMeLsP3dRG3VYSV0RTsddWUTwLEi/LK5SaBNzpBCfal4CwAP+r
GGQceZf0F8CTbpjqckFoEO6emRDHsIWaUGv6V18csEiLozxRzdokYg1hh2v0A2pDu4llfVtjE7az
VVEoHIRHNp5a31hlSFH8okNWDmHCQheRYg4QfdCSoyuHweQbDzIh2rAT84VEARSspz5IeG2SwWwP
lRU4ZLvQtMBX4nYOlDBMEUkzbrSyryAkhD4BXLiuHhRYKK/a9IPLfFOrWAO3qdLc+dpE/th9nwOQ
1Wtg+kDmOpis2dkEVBHWqZY0gW+capynxzIB/n83ZfhtSdEpIrZeRmi8RHNTjNvF6MYXHzQp6HZf
SUggXd6TYkjyOe6SMaobWrNBKmpUp7PyrhK6X8VmNsnKRtXW2f6lr1O/pXVcm2BVY2JqNthW5/qp
FwSabOIxqI9V30TtXsc59MlNpQVG6gCU3rSuRa5xd4R58GRNbmkh4zGbb8R1JdgzvbmwNwBKQr2b
JqLhtpwlsUBWVjvn5xZMpRGTIoLXrWTWxPuD5DRedMcLaA8EziaClbBxLO5lphK9lRLBx8YqYjwg
LhG9ySajVplsa2/us+swqAfyWocOYzau1bAv7NuZdAUMgr7Jtl3WYOZwTw0IS7NAleQbIh2GQ8s5
zHgdZsughDc0iKPQVOtsH6edmRMClnnRUcLhgyQjEF8c3NwZySCC2wdxVObqFcHJOO8ZpIZ/mJ3Y
/RqkrRQHZBHYhRDZiNS7rYDSFs3G12xbIulZza4jLkXfwxozS6IcTII3N64n2molfNnHgMmaugFo
n8J2y+OSGC96AwIPjBr9nVulln0kK21gpARR2fRbVznQeNgoKLX2nTGnqRnq4DkWPbi6Ia/0E5O1
cs8GQhSpgPjzPg3MIFl58wAuXo0t4WmeZYfODWQzVol1FNasP3EQtvMmhqLFHzJqb7iLajwcr2UZ
DOmLzRRj5HvdunaN/IpxugGuZ+PIbBOFA94v6XYmoIP9YzZ5WK7IHw/kC53h1jzQ8oNfmwoBs8yS
JvtFj1Ojfy5rTsWiCUibyVrk+oyHws9Wmblo4fHMPvECc/qVcQ7T3UYp/Swr/ZLUfcrp1G3sQ+yl
/NkqDxuxm11pw9wlEOxBTkFYrjIJe2yHTQowtaT9l62ssS3wvuYhhY+mVTC+NXgKQHxWV28TIimK
m8Gy8aDEzCeQRkbmlVXuald/D3WGgRwH0RxS6/TxuQTElYiTaBwrecZZMlJMtVn3aqM7BO1gibJm
WRYBWvjaI1qHchevTCNIk9nRpKPPW7NzJFu9dL1gpzwCoWkZGzXBT6aPGxa0t+5+VPb+e/siH6U4
/Q9siwibevDHbZG7l3j4e1Pkj1/4lxZUiE8MEp/mBzBrB9Hnn3Jn/MqfsFUhdpbSRBCNbvnPnCbh
frI9yc/6ype++ENa+mdrxPq0xDehTDYd23ccRDR/9mv+1az4kaf185ymj2p07+rddlZX5BNWI4Wz
DqSEQxFLb9MEMDJgzjf34if9kQ8KpfJd3dsKRWelkcbiXZzaoJTRZzARxf/w05e/+qb0HccAO5OJ
T7diEjWHcUUJYDs5L7++9o9KpO+q37yzZVAlRXaeuET8Zt9phP/6gz9QaXnS/vt1l4GX8Win9HwT
fJ7Wn3GVbohCWKOYXM0rciVQad722+20ue0O9smv/+hH3+ZdSTzshGeFdpSdB6ZEk/sE+mTzzz75
XTE8KhoSXi0+ualaZy3KysPXFEa/KSV/NEjf1cDx3me1l+XZeR6BRjeIZ/FPm+A+Vd//i7Mr7W1V
Wba/CAkw49dmMhjseEic5AtKshPmeTDw69/CR09yuMZIOVs6R3dfyU13V1dXV61a6/HXz/z+apII
H0CjDBLEGBaKt0UjvOUg6BMgs52tH//+mPC+U4oY9dl+2ajrcqD98mIoZYKKLM6g6t7LUC3i+5MH
BokyhNlGMb+wF9cy273hJme6SzJ+YMswdnrloqGVmTT4N1Cu6qAyJFR7rTbbE6cdkEsiX63mEROM
k+ScEkoBLnuNhJKKbn6lV12y/Vnv153hElvbariOFCRcVRX0IAryoURJFfe/G2O2rje3BePf3xxj
CRczH8j4ZjxgwctWc44IqrG8TY8FtYTRmsHTIV30exA+vmQuKFtiBxzg2g7zfpeJ88oqJ0Ppda17
2aoKpS7B4ZjROu9tw8R3oGEUmf0Bo73W9i5QbIlsffLvsUXNYSRWE/fBQZ4ybkIxcniGvEoGGnw7
uzNlPdwNBtmmJFDcdWLzVnZqTNBubH483Tcejz0DE5ZWEzciQE+llFI3cl5K9aIgXaqPow1GpcIm
1iqzMMcZUDl6en5vV9twPAVlysjZoJ9ak4m+e+KIoeVEsayF22N2LhPXAoZcukjGMej9RiTvILVQ
OJKSdI1/eepLs1ARn3P3VxzfjX2Dn/SSrXqMo768YiCZvOuinilPaCUOyPaoHPdquDCnq9u6Y3jX
to+bsfKuYfzmgrHAzIQ/6MjQKngA8PcNakV2kCrEln2TVoEwObGV7VZ70zjSKWjkUDX8z5AorREs
eCNmNPd7XzPxRlB98AC6GWcenwry+Rmt9ZOZbntb0vul1Z05auzEe8RyDw5tFmNsfJaoGdHTXaIE
ioHpfTBwZSHRerJf8OazM5q4EU8SwHcsDpEjdjRS+b4AxR8mwgsk70sLr9BUB4UNo19A36qtAhnr
X/iIzcOuddIh8tYNYjkLbK6+/rcDyU6MuAbJVh+NRnyxwMBlhSfsMQnPdmY2NtrDlSXDmllmZnJP
XqRy6JrRiCEuZl0sKMWP1gTCb7vTKfL5HRidcn5Cksu+6N82GGEJD48ANUh9/3imM7cEM7lI3cuo
FzAGArJvew3UF3y7ujBo6IwXLOl6Fdyx1mlrFCiP4qCA8pHzUmi99foPvTtr1npNTWfHEMis7agd
1EZxi8bHp1KDbJdZ2d6TbIFLQk1sAfa2ZGVziz216bLMOT8QEgdN8f/4c4+rGW3Eb8wzQJr12+P1
HM/gvdlOLBntUhVfy0zi5Bl9MX2UptHilRHA7/a9zKvgBoqWFnZ02neGul5kN04pplGGqz0mclpb
Qprf7MzWbO1eG0NeQeHXeqgCmLcJDIPTGxOP8nAdrgHyNhgnUteXzc9l4UvmrpVr08nNl4hukfTg
eImcXH2VsaetCUfsq1/2G2XRag8J7seLOxrlvRmz+PubceiYQ9Y5lXFF0yB/YMw6fWGTTw51yIpZ
qSu4jr+NM7kmL8DRUD41jlM6bbhZtb5KSx+oj1kge1AGNMM9HmcuoLn6w5sJIfGOKkkOa0FHHy4T
kG953yKeKweIb2S75vx4mJn7gln9XjZIFPUJz4w2WaOB/IsH48njHx6N+s5+XNvmbj6fGfwq7ika
BNvyLndN0BwoDdQBHv/4nGeabALUdyAoCt0/Z9Uh6Qv6rghEE2OdG0SFC0PMff/Ey7dQFEOmFUNU
LIf88HskfPb+sPDjM55g2jSEjmxklJsocQBvBgRY1ATqa1V9tgOIO+uFUGBmZ6ddP0WQMUxDYwwA
QhzgbawykI+Pl3/u88e/v9lb8AixXg6opBPK66TWS5SFStA2ZnIAKjlqYY1mOr2kaT+OyKFIn0MJ
zlEhoaY6kXX4Pp8ZZatY63/ywiLNGNK0iSYGeSV4jxsEF0CYkXTIFKGQDboIfoYqW0o+jBf2naNA
jzt0s1wB+K1pickRLwlGpSCJqR3M2jZPkkqMxMzsQhVIq72Ro6tERO0NCPWZS0mIOf879vbfDh67
EKGIOwy+Ii/oHVA6FfeqwpnIwxKtsRVAUxbWcu7BN+0ocQcccLnFUBF5jc0x7P46Q3HPdgYSGeG2
sMdXL16xsurpjw1x7mFGTxwBG7VeXEDDzlERdm+cwDLtA0TDVEI0RbFqRVmvZXUpRpgzlolLiKAq
ypTeOBhPRIK4VzcPcDnk7cMlx6X3xNXz/q+1iNOWDDDIyqjiweyhVHL0yKEmmra1ntfUv8drdt8a
xWlHBbQLwH7UY5fU6KMgX7yzPfra45++hsD3vn3iGNCDJqIJA8cpI5+xHhEnIToUh1TUmNQn8tzs
fLL/CY3Ho12vknujjft0c67ogAbXy7hSvZIRRwcjMNkSa7203eMJuffzk3At9ioIjUhX20JJRGeI
+SUQYpXGghe9IjPvDTDxC21dlp4cBJFTwsNRu9pWpZ/TgXgaQ3ROYUgFe+bMb2K2CllZhV3Zg7L1
15CEUKye5Mo/bl9pgrGXjczUwFBLELhtiqXp3w8hwfPye3VRIwo48LDj64ICgSngX9IBCiDC2qfi
BFElKKAAi4EAAe5f3a1iFpo7bmrmZU1bjzd4dT8oF2X29yeskpVMQcAjcl59Re/I9wFiX1tSGfqp
I0+tZeOtqWT6+hgranIuddaAtoTyeOz7Z12UJ45lLMXKIfTTHVpKVSRAGRE8bKHFU19/+/2JL3G7
kGnDio7AsWhXqeW2YBHqoeH58fjnZ9w+Khq/lw4N0iGPvATuHJHoDt6Nu4MBM3rGWd//cYgxEr89
fuDJGgCjwePtZfP66pjmQfuyNW1h82fiX1Ga+JKLV19WvQROI71TddPEw9r665dPHAcXejX6jsfF
gWY50U/yAVyCCiGlAcjBnx2INHEgqy70BY6CA4E71PVYN403Bb3oS1nJ2RWa+A9wF8cAP2CFxoyz
qg/kHJhKoC9s73jO73gnaXL+q6Bi4w74PqfQnHedAPhGNFtbTNiO5ba7vz853P7w/6uDfGOn1+qm
VBlTVZkdj2wdMZ7M8gyzNQQikLdCNT/fdadTHf1gRgrh8JfKOlU+kAdAMt30SILte9IGRSK9urUi
1VVUkVyQj+uJ9fN4RWY6rkEj89vgezS98WjDw5m1nEp7ff/UdZDW0S/qWEzavHsaOaSfxlm7IK/n
E+T1tA9k8rUtng0g2dUWPmMmLhalietoPRBLlzk+A+ngWn3vNdSvFA2pn2einI0F/zezO+LEf/BR
EaSrAIPAfziFooMpmizcLNz9p5U4lmZvHQcF2JjQu6PjAH7DvhB1kxBv26BksgOvNDENSO+Qi6ab
hHwpz7jVG/UJVx+jvA3K2zkmWFQL+7rgDWbCVgCJf3+OD/l2SahGbwBBAkUwHFM3683hqVM8U1QM
Tt2jhKesiLAUJY3zvHOyxIn7gUaLgN7J/9b2WiPytG9NsTRf9TSIm+uAkR/elJ+ffkOpnlrUJFbc
hW2dMx5x4pPqSgQ14PjgUeUv57Q7EeMME9Ws1ljy2+P5vTe7iVei6cbLQEWMEV53O5O8aYjBHx/A
a8nj3k9PXJKUpGVFcfj4GgFTqbIH9QfYs9GFf1MEgENDJDuSOYlyoFG7gKIH3hwSYXVlncOzP/4I
Zjzt9z5i4reoUBjp+MbdK/WVanaEjF4HB37h98fJ3Pv9iZdJIx+SKeMk4RB1YtaEnFA4OC7VRube
F+LEfUA2yC98Fr/f6hfFKYjpq5AEUVHnUZY81MwSXV3+TWSwgvJQtKqxRMDhaq5qIC0Od71wXuc2
QJi4jyD9/9tbhYsHYk0xjZzkJFw4njMFB3GkvLt1T2yXgMkK6q6OoxYEdcsnXHw9UdT1wgNs7pUk
TM4/U9MhVIQwgLp5VVtVP0WGaRgafHiOB+vSMs2cQ2Fy0psyAB3paEevNQZ574id2XgUL0xizpEI
k2Me01KUgSAak3hx3k/gsFlDqEM3ngoVIZS3a5b4dWaOw7SbOKc8kKONUSbuWGhTInuBQAfhmhah
5JQS7W2LRwBitlAp/jrk5IQLvJvL0mgAqtpor3havpNvgxj1eJkr+Ge99MiYO4vTjmOeqqIEzWQo
JWk7XUdgg7ttu0+XHsjjXtxxJcLkqIcogoU5Gj8cJEd6hVUQJCEBMyCSWzSzOWOedh/TcpeCtxtj
bByR9D+n7yfj/IWgx0YwpiiiueAVZ6x52ol8ocohS2UME6t4CZIx/vvZK0sgjjmfMm1E7uhCqNFI
hJXabDoc+wMWqleXroyZfbi2bN74Q0iaBWzNj1eGI1jxk1OR70FBmJg8WYskT+Oe3tlrfnLchYgF
kTVkBjEDR6c0OERlKSU1k2UD/vS3R+xBlwZdtXGPewM3r/fRaCezPp87ZdiTk0lQ+R2vj3X6/cfd
Hp3BzYKBm5eDhtA4GYfBdmtnGyd8IYqY8+/85HiLaLxsUJIaDx2rONn4cGhUDPCzlFQel/zeVkxu
cIZvqyEMkbYY0JWZcF909s5WC0sz3hH3fntypDNeRGeNSIWOyP4bUPgIKhhqIaG9htceL/5cPDxt
VOYvkIQtmDxzcL0CJq/TCuqxr7SCvhvj1JInZMGgxKd+PC/dVDMuftq53EAHBD0F44Cb2Bxee+0r
1wzbPW7zBUfIjSt/Z9Wu5LM39gQ3CL0ZFiO8vDojOEsk6qvqwLZae8dsTFPVHc7otVRHvnVlpR9a
YTam9fH2trK2VqCvF4OvGdOYojPjJBj4jB+nmtu1TWufp28ERyUpTNlYDL/mBhn//ma2tFT2fjoO
snl5fWfU3SHUG3trHX+WTtAYCd1bzok/4FMx4Vyg+JB4EAwsYaaYLSGBSbR0+/EDfZ0FxznjN6eo
TSoGW/EgJplTBB6ho+cwfHls43PpMW7iA4pCrlLazTLnFeYGfcL9QSLf318aty6NNbNwac3AkMSr
Od5sRIC+KT6Px41gDYjcqSePnDp7BJ26qoekLWV5iqc8Iym+sDMTNuX/p3IEee1k62kvLPMAK0Yb
EBIxIbDzLhnyLjwFB8miX2Ty6X+55uFJgsOm1cQc8Vf+R2XLVqFrRotAV6VVpSGpJhp4i5om/h9w
Li/mLmZuqSn2k6fqkE94fB/qw8FRdkEuvspkFs0ZAWNHRYiWJ8BBFAFU0folHjqNF4T8+LdNnyLc
3EzMwblVhCgoWt422oJFV/3cyc5ghdu3VLMWNuEK0LlzPK7p7JttT6uBctHnEzq1qSbrTwCO4XQC
o9fdNflGMwXJjpfFMH/GtU2hbmkTo6dpwGCbzSvcGiRKdLy4F1ZsJuqaYtuiDFXZNsaP46XIKbtI
Md7ejtYSZGPupmEnLy3oAPA5S2NDkHmJbW8Lf/iZKN+smRLLJ1APUkHZbSGMXLppZhzKFLkmopWP
DQvMh1q/6K6l7wyotlv2R08W0wMzvpGdON/mAuqJmkpDFKXwtBN11I1agp4lclF7dTzqsbLEuTJX
AJuifEDdVSarCtNBubW0P/VvjtiMIv/VkKfYnXBgwhXas3BgXngC63KQLtCxaP5WIm/KUj5w7glx
NY+b8wLF0aIvvHGYV/+J0Xkd+VzXPJFMQc1HxmvlufBJsmMXrHoujXR117fjDUkciz3MDoojmh4Q
Xq9NZ/N60ZCmPwVGgBFz7aC3QL5uAbzeKNw6RsHtZ8kKZ+7n6zrcjN+vQIdVcKMfcnA9n6itrNhv
yN+iL1OtFh6xc05oih6Ms54rg3HvNsgjeVtvK+4ECylVBruX2ZHJG9aSm5hhOAcV2e9bR2QupbQC
8QTuOasBxqy0kdNv1c7HS4qYY+U/s2NyAOodBDRk0CCnS4DPXlrPmVz1NUVxs55uL4JwIsXw8rrS
eMSsqdqtD4JJAWdGaV+ZDV09JXfc7RKoYs6CrmHFzYjQAUuKjq5DIB2g/20JlreGiq+Ckj3yRSfz
+3Amb/YY0wEbfqb1txKwB0NtFgx4Lq64wqtvhvcoSZKEBMOjh8XijBKpEUY1XbNbBwZ0vwlhNCVR
IXOgLl0z1+TXnTttikaTCqja9wOG3GQIKSzW4v77oxwSMzELUzTIJ6PnZm6yCq0Ea0Ylrm132rH8
0A7OoJYm1gbnOjDGQtLbYB0qxbBtGnURizKUTsP77ngMybOS6JQZQtaZPL7DZhdr8pZEL0gA0Rl8
efEDyHlrYocOBEP7649KJR8fi+npGR5tcQp5C0PpwkCRLXRYwzernxwo1gIuzFUbvdG90wjxqfTz
FvdntV6iw5u7A64ZjRtbiCloHbejKaKIAoCl827avPGxEIDPepFJPDkqMctZh19XN+A/OWDvTyxS
7cqThsaAlRZrP6K6iOcYd+SOjU1RcWAsqAZv3KkX1PpiHaGAvaURLi11vcy0H4hTSBwPoSpQuIyz
aZT3jOC8fCK9S95ya7/gi67X/L05TEKaCkiruskxREJwKnuN1ytiHs6Sau5wRBPF0LRue0zUfn1c
GnImpp7i5KCoUogMgyG7r9RcqZEGqHRksrtvPdX177c3a3j+ad8en6aZAGqKl5PzuGNdPsHVmVTF
U5BB7wia46ul2tH94AlR/u+LJMyYsgP7znhp0S/5U0FSVUzIt12hPHExWZRxIkRQj6cyE30KU45X
aqgiLk4wmPrq6IEGXS0rMfCGRV7ORC+gtQcc7yzbj0ebyZcLU5pVEXzb6apsQ7SJbJxBf+eUXCcH
g5TbTvtY6hmY8QZQc/29gGIuSiu/wygbCNC/HzwDDSfV01LqbMa6Qd//++eDwa3Euhp/vtJYcC0T
HW0Bp8O3AffvEYPaN6rxlJPkyUPQvpjGvn+/g7P096iNyzedLPShw+1Xx42OthaMxSFGM76fzm/g
pVaOjzfp+vD439MrTAFHrkhfVkE9zk8N7RphE6NnWqnjIQdOf8AKzbOocHqhHi56uOXQzWeF2lIG
dyaKEqaQo1WUrCSRwjTd5xZdNeHXDjAnPBxI+XPNET2r+4igPZWs7VyzleO/x5OetZmJj+9ovImh
0RU6SOCLY8HRJtqHuvTrDDbpzpJOgUhRwPAQBcMpe9nwZHf6Pm+3C5fTjFmMOkC3aa4wZrK0D8fz
m2mvg/r11Wna4yW57+XApvL7l6mRJYQHvZjjFtDNRBdsJLw//uU5NwCG3V8fDSGE1IXgCZ6Hxmtu
rnRfFQ8csmcgysFjV0I45O18Z6mUNdNgg67O38NdwEwXtsMldEDMpOsUcBWb5Myb3pbSYWK5KVgO
xBNVWYc6BTlw6gF3YhcqgBwQypCt3mYEwtqXhUfJHIJm2prbdKC4GaQ4c6TnQpN1gD0Sy9nHxp41
MvIKgiD73bMYFHVBS7kBNloglXqGJLItG8e1lpkSUqX+5ogG8QUbWo0+5H/NUxwZB26NiC8vSNc3
SASGZquDUdSiCPcDmjhSafLugtRgZzJAZObrQkWn4tqwB+Q4461syVZjQkLRiK3FfquZ3RKvbOQ3
sVxY0ny5CtIM6ZZe2SUW6pycStpNt4k09BHuIP1MhDEnYrwx2vFIr3NnPWZbm423U2lDfVkKxa7T
v7csE7uh6iGLIeeZoYL/2iscaq6I30FcbEBC9h+DvkZ+zZBCqRzDQ28ySz5sPOl4JVz78MY2zEZr
/n0sRjj3fYi4mlw7ruuLHMXBbBDj9lq2lXUIdHwfgL1WKlvEVoRrFNKC43q9RIx/PxARr+ZysxNM
UreghWITpw8gbOUf4ww8s36uXJITUy51SN93YOL1dXkzSBBcJN/v4tCJ4wzy1Snkas61lEE98hRF
bygUOEK60NM/l/Ce9iAwGZ8m0MzAzVaq/r+V/omXmHZmdQg3Gpa1dJxG87hjNvR4ym5mRNWrRqgH
eLeI8gx00+lRGWoXNvnjw3faYdBQHJMkEGCF96SQpse97Cvg6lW+zW9R+6oR9pIzHOjSO3+m2EaP
9ngzHXRDl1UHMhyn8cDhhZsgytWIlWJ1BWXsY57mw4Ibun/hiFPBCNB+ManoIqyuL8w5ujCbkeFs
4QE8U+8EhcnvWcRuwKVejttso+oyUt7fePYi37RfKnfOlIehlTcZoE2ZHHpz4bW0Btw/s3mX4MDe
Pz2NM0vtTYSrFPQjOjH+SYtF6esD939tTZjiU1tQB7MCj6utGIGDI4C3BQ7Lel6C6d3fEzA2/Z5V
A7rQEQUeQpaOIi1ttPXX4xjgCl259+UTs+LSsvZZD1EmlKDXcK/g1DSpdanSyvgw2AnmkJB8c/7a
1a8AtWnAsCq6Kr0DZ8Mqrxva2IVqS1y9tTorsX2kmEz9syWtJTsJSJq2WzA4K3CUFk8skPcpylK+
fi5SnCJPxdD109W45EijcAq6nkfqClplSUOWPMicMU2BpzF38QqvweLUuryWHJTnxo5V9LCvIbG1
ofHfCgG4dUwN31mZvLlUmp3J3ghTVKpUF3l14ZvRt6CdLSDhE9Tjid5tKIV8BWb4cVGR0nvjlfWF
SNoSWclMegq6V7/NTCgCMQlB7wg0r9YFIA95B+qZUhDx5MQOAEH9AKSbUpcSFPc9tDDFnkJOvmmp
thPtSxu0BO3HORiCqUSTWIlbcGZj/H3HvKcQ04QD93cNEkqbYqmUZDV35vvWcUVWj+mEVUDnZbkx
GHcen6a5CU2cTytVcRqJSW97sYt0vrTq1LQ9/e23J9eZ1+c5dM/x2yuQKCUpOsEbF63E+R8/feJh
eDDMeQEI6Wyu8HSJKUDdGnlgpS3BNfy3CUw8TRxVg+QKq8Hu5GafxbECgu0PLNfCz890IAhTLKm7
oiMe3JWdzbOA4EPETcxpIqdf3kUmVACiO211gTCYv0Q9MbPZU2Bpm7hh4bZtZ4OOHdpTmdZL4MT0
2QXLvR/1QQz591mUC4aH0E0Heq4VjmIbF7uC6s4uyLWB11RSvjs/3pa5dZtCTPuqAC03TXe2sIJX
EwpT8lM8PkJouHltsQ34EOLvEMFjqcYImYZZ2K+5+U0en1klyQnP+b09JB7ajTYyW6vgL1Lc9tUH
kdTC5EbzvXP+p8DTrKEQN0Fp1W6li3fsq0xW0THMq6tBzrctMKl7ENk2m76kPTCFB7CUvlhBWhxM
m4zYLsVuc6Yy8Qv0apWE8QqHSwRhervNqI+83T2e4cw7TZhiUhtPbKUeIDIbAnuSHdBS+48Jc/HM
C1Hg9F6RH6qIhu1H4JWPKJmD4CKHAgjYz0Hvuaoh+l6i9Ttokk1US64apG5+rosi3/hckuocqM43
7cpF0jNNV888m7MbadSEg1hcvm6olrVAIeh+Uj5Ya0l5GRKoqeaJ2lEDZ/Bgxn+TY7nbS1JNGRGw
/k9+AvLYBRO6ImTu7e646zcxsRwXgZvQ6WCr6gj9zYCkQtmLB9EOYECZ8j0QdOkZT6jcns9fb9vt
+pgrx0D92a+X4JQzfZPCFDULzjOaCsD4b6PxTHWuvZ8OgtuXkYrmU8f1ecA/SLWjMQgZQpsxzhL5
OKJ/jyB53JB/DVnKbs2kD4QpwraICl5AUQGfgpLCWIfj0W33Cf7TdaQdsBBfT09KTp6tVnPJh7W2
juv9v8dGOOdDpsBbloLAqIQniF1l4BDg9+GqJqLcKa18rCufADZDJ8dqWEBMjcfmzrZP8bc9OGsF
lsNoctqCIr6FxN9C0n/moE6ht14QUyIoSge7gQBihdB3JM+G+uiSwd5/xAlT8O0w+BIFOb3RYNE+
pr+/6/iD1pTD2E7a4Y+BXXo77tdHxXoD19X+Z0X+OYgwFx6tV1zpvaUbJ35zYlqIbYV0+d8HvMJQ
N+jHdF5HnK552OmOg486mYeD8WVst1v7zX7aAvJytFAOVfePbWUutp0CeFduQQ0Dh0/gN5yFKpSH
jrHROI23rfVhheQI5p3xabaETJkBXAr8JHJymZ4VIwC4gEGjgIBy1Hf0qX2iUed9Z6LXwX5CF9+T
9oyGrtFbjMxYAAWM3/Ev0UX18ayZ6zv93spPfFWXQ7TE5/EV4D6Qd94aNcwXVX1HAQFUdJ8neKvv
7wO8BFoOI6S+IV5Jduhk3Wze9bFK7KsmvBk6iWCPaDXYogPuZ/9saWfjCz0hIBMDnQExDkCQ7EzA
LAEe9Qg5v72Bohr4dO3DOiJuj9RIzZ+7XaixKGQefx7P7dpmcW9qk8hOAk1FWoHa0N6gS8HRHf3d
cd5VdQ8vCDArrNw8YWYju+X475GlwFW/OoJGjQAmPygf/9ELpqBjGEn4nkGWZx0ty8Ih2SwY/tUJ
3vvGSWGhFcS0lFp84wu+bTx52Hus1xkdTacTVss03/XT9wGtL7b2sdW2xhb9FT/qfv2Dj9lgs9R/
F4Kax4LHnElqClNgcxXmqe8HCb4HecSXzcvm/VQRYDKxgadDpHyPjT5bQyPaz35zbeC0QMf4eL9m
WOKEKcaZEhuWwlMF+/X68qpuXl5wcb6g9Wd0QN+wtSdgI56e0DsBOztu9kdYGnKpjwefO/5T+POF
lqs+7q+DAyQwepsWI6JZe4uUqbp/WVjgufzAFN0sSwEVQ2h+sIvms7+4hKGcVga/avApgrs6CgBX
9z99HrSYCfi7Gf3x9Mbo/I6ZXdtMb/xryPQ8ExaXwElf6RCiSB2sHhyabP/PK5KFoPZ+qhbMwb99
OKrS7SqrJdmmGmSgczCRK6hNtCTdhwsZ2pnYfIp1ppO2gwaKLNsr1idBNIoG6+I4FciB5t0Sq8PM
ZTjFPYcoD/MD2OBtvDaeXBsgy6XAcHbzJx6JHdjOFUH/Y/P+h6BIqnAs0DO7a3w1Y9XS+gcp+Mf7
PVdDm4KcXVnkpVSKKZt7z1kSgdNsW5YnQSAXI9gP+0g2Im8j+Vp9kL/ZtXdcGHYmUJlily99Kcdc
4NI2VHxZVX6t9gWkvlXPkms0nebrXpfyNeeqYENaGHG0rjuWPS2XuS1HuU0nQgHA0yAZZjfIbegg
dDqkg9KCzA1AhUJf0mKcm95omDfHyK+9DjkhmbbTk/Qk6PRCzW/Grqc1LUh6cQFogWgwJVYK91bj
GuTfFtZnjCburc8kssrqDLIlnUTboA54RdSYvPiKZ8Vn6Qj5gBKcaTq9mOoYzfjeWBMPUPBDIfcu
xgK5EQMN8ESpFP8zMoVX+lQ+L0zoPpRHmJadLkEIMQEGg1wU9icQFNpkNKiwOK2zFBTNbcckJOLp
i3BJeIzQ2uWRI/U2UpfqAHM/PXEARdu4DQcKWTtElCGpMkqDf/3pSSTBeRemgOIFbXNWpLXgSg4X
Adszt8cUP99XLuTYPNgn+DXXzOY8aJn6R8CZMMXPQ1ob0iASDjCza0+QYHQuRuR4JtMT3kme6I13
lpxhCek4N5PJAU74VvYh6E7b7l5QoO2xid58smQ3M65oipzvhLKMshozgYoOycIPOjwt2PxoeXcO
1hQwz3tQ4qpW+Gx+1794B/D0gqgmOkG05FAaf4RJ4qn627tB5KaOvQTbHMBHhDr9lgBhKKJH1Xuj
1+1S7mvmCFwDsBsfyoQMJ/ejD6Xc5yD2CRtvqFEDGeWETFji4J8Drl3//mYUlsrxZl4J8BI95Fj8
/GW4fEPAW28FwJJWe4p31ZJvtKwDSarwD1qJCrNqDYb2ScqBTkUq7EL+TKBuXAu2nx59+blhLguB
EjNzjVzrHDcfF3CQry/G7aSt1k480nxQNUkA16orIgO9sS7wwKudJaTC3HATz9D0jcgN4/H1nzx0
7UXq36xyCp+nBgjphAnsfRUr9E//AqX7AhppHhHfqT1bqd33xVu65meusSl8HlwoOfITDU4AQ6Cv
6nAXUkRqbV1wVe6zU+2IZlQYjyc2EwBeY6qb7YEEVFHyBcYKn5rvuCeF7lVLWz83j3HMm9+GZNfl
0oBz0k57vfgoT+2OOrTWxS5F9YJak5o6S7XZOSDi1fpuhvJbqeHSMMI11mTFCzq7WAt6t9JhJNbc
NMGK2YVMfjEG0CORlSiAIwQwZnUo9NplQkVIaSjyIJjbyXRVQempYvS6jyPTZbNOAaE3o8ZMKhtd
UEo61CEZhYqZXodQULcBIGCp5Hj/UcFP34SQ0egb15d6O1oP68ySlS5GB0ipXz7/stf89Nk3cDV0
vGSxt18FBSWMxbtg7rsn+1wzSQVZMPxutI1IB+mMl7IkMFZcnAuUmTMhPj9901EShGZFie/tWmct
ypb2voGBUh3VYCMHMbPBNiPcyKq35cLBmJvU5IJgvFzqYxqTGnspPGu1bpHywbSWxOXnfn88NDcW
25duV3AhNjshnNL9a9fDnlGG59VScf7+1cNPX3Yx2/uBJOD7KZ8MNWFNGiDmYvFsj8vwv7c0P21l
zTzoyrSQ9sKBI76ZrMtIKddgXFQ9pyYlCGSOwqFIlzzifS/FT194Hmq6OJlC/19gb0AnhNmJO/pF
PLtvfQ4SwFaJB+i4LfJLzAw4fdutIGmNt8Sqt9PIlngUrJ2w3NLtvz8dxOk7rqqoaoiY0ZoFCNNC
5otcqiYgZca+sb74/XiQGTIR/pr2urEwd4iFOhQwh6KGIppX71Yy/JjIQi6iKkCXH1lBw4LIURhW
0GfL9ahjzDAaDOj3LuQw7tu4wEzOEJcXRYsSRG+7DqcFDmN0WqSCYFZ/PMOZAPc68ZsJQpSpieET
rlahFk4E8jeaBMe//fgYnt78eJWmVcNL+HbwSinSW21BkE8Lzn/78cnTqBmETJTGH6etz0qpN+Gh
VJbuwrnEy7VAdPPlAyvGQdfjx4OPNiQNyASes9cewnr2BXkXX+NPjydx/4xADf33CvGX4sL3eQsr
TiFoHbd5qPIrNzZ4tvX1uqieHg8zY0TTJp3Gk0DEL+d4kG35M5C3mxbdYaFGLcXoM1ZEjw70ZrlC
1ksiScDvD3q0lkwPWNVA5w6PP34mHJ324tTpELiIPEbNxn1enPlhJ3ELh2vuu8chb76bziJX4iDZ
bmdyb9EUf0ihogcYEzQZ+IPfh//CSPybuU7BorwntyxkaVG9qcay8wpo7Dov1wyyLWoR08WGq1ei
wtPZEqn+3LJNLseyAd44FNrBZqo9CN4Izdm82C3cJnM/PjnZsUStAoiSDjZyuFpVZU/d4Npc2hiP
t3zuWEzOdiuWKDGmcY9SV7AGLdXTUkPI3A9PnjbthQ2CgYvgTffMurBr5Y+hwhQQGg1+RgsFfrh9
zbbQZuyJpC/1pt5fbH7awcVEgcClEFS2k1WvJmL3RXOFI/P+QjZx7ucnh1ekWrrjK3x6E1fEl0Ql
bJ9rakk7b6b/h582aVUSFLvbBD9fWbXJrDPinUU0KUinbu2Ho1jR61ehxCYIQzQuVqCAzKp4q30k
O86QNs0SYndukuPf35x0aHbGpeTBokRA7AUSqI8Nde5nJ7ezT0GOmQ8wudocNsGT+Cd/zf9Pd1bK
y3Il4mtrFTV8x1d7HQlZZ+mRdP8U8NOWrHIo+yyDlIQtsZCdlqUvysu3F5kxSy9fWJj7npWfNl4N
Irrx/eD/OLuO3dh1bflFApTDVKlzcGrbeyLY3rZyzvr6V/Q9D/DhaTYBAx55wBbDClysVYWfqGun
XjXP9SZCTzLvYsFadsqMISgf5XqK0YXyFC8verpPl19FG43urYISbZAPxPXUaFSpPN5VhRjTlVyf
bqyay9RQow7DariqmOdlpXgpJ7IwdpPurCq6pVvGHEOn9vCiOsaT6d8+3NezBo3uq5K7cZmWGgMX
G+1Zd8Kn2Z3fM29e/254yiQDPZhTocLwg6s78Z3lFYSQwuVltsQEr604ZZqK3qbTIsA0RUgwy8q5
av/RhmUq/bH2ko6sQSha0Kqa93NjG2gfmhz9I+fYDeurqcAKHFimgMJ83lst6DchED3JImc7v68M
11aEiqppVah9QmwyitxlMz2j/qZqToc38dzt35M/8YvE3VxGBo0S+b8dbtwnM0izMJH4EmzjCdBv
sL2HE2DYYeZkf2agMjnQQYarodHtmJBqKGRauZ3tc3SuRMeYh4tjbDUNYDeGFopBWYg8pwhteQQR
RGuugj5Yzd1bmnMaGBnejIarl7Ou6OYiAEIqDF7cvgVm66vB3W0rY82AeI0fgS+r0lkeobIDKqDC
jUFXif4kTuLAWnjKgOc2FnRRSheUktKdiJO0Fba5X5ccU2D4NYMy4HlETX4wkmUvL39SFdJ+Yuvk
+Vs0p4+3l4ZlEAZlyIVmFMo0YQLt7MXr3ADrceI277nqGdvKMX0IiSUer6rOmg5l2UqZZ0Eu4yjJ
TvYArN9G4yQLrCKFQdn1ki+yNigYOa5bOxHWahXaUvPSZ7u225o9+ECa0K66+0Jfa8FDOH9xlo91
bikTNwp9iUYJR6vxNRskCU/dKZ0cYwcNo/vprXGa0pGQ4XHMnPFrNE59MaF3bkXYrKL1xDD0G61c
RTpnDRmhjkapF5miKmqMqSy+iJ4Re/b7U3Yf+yIPd8D6emKeP8xQagoFzJXlss/7pynEdX9bzJvb
+8D6dsrCw9hYhDbq4aNmwVZM8IZqT0Ix2V3hjrHqtiiN6f3E41xgBCgaiW6Ovdlr6H/ex8mzFKAO
Zr5NEC8sxTWmNUjrYnYB8rcDhJVdPve+FDfO7XmyfpnyB+VSWrXRtGi8GNA+rKEsU3PgsgxHRmPP
82YaorRogLESjNxL8TTuqn0Xr/UpQMwyLD+Nx3pVK+3i3p4KA2is6ZQzqApBDhQNh3lsLHXbghMM
zQmy6YDMorf7SULGsijJPlFmy25nCe1ZXdn9Elak0WBvoMnyYQwAPA4O2VlRnHZV7SR0s/9ZIB8Y
+ylvmqyTSTmIMCyLSO/xO5NvfRTIlCpPRomWy7zPGJ+GayeyNZRVi31r9vrbkqBtdQDSADRHMy9t
Z20UjdHGO2KRmAOmIH6FF30Vr4l8kKXZ415/vn0WGHGBxmqnQzLGykCySQfCXt4bjwib0QWn0SDt
ahrKLCxMdHEdpffmnLjLsX5UnwwTymHlZrgzPHWXeK1f4ZEpjP1yzeVJI/t7JdGkeZNjoa8UI8DD
RjD/MeKLMiLZK/4aylMwVnY8nrPpPptN+3frR7kFwIc6udbwY/ExwpMcmF9XtwdmuGyNyg4yyLOW
+YSBs33mV17p3x6W4Wy+Ie0/IsFiRsogaHi4iKVXc9wMoukMwzm2QjtrOruaOaVNRt6nUUlBFRiL
goZBJPub2QlAIQ+COM7CsIamzDobgr7vBQyd3w/Pnf06fPIQMQxboNHElqhCNUrByIsPpBnkuHkv
EYy9pBFzbdjKbaGruAzGuo1XaVsTNDuWedAGxnd/NzX92NOpwa7GpKxY2vla/ds9CZxwy/pu6nA3
kxD9r15pblXcB22BGwMYNkrD4uZgTINKxifrqx401Kq3lLge1D6YGHgdC6yPp4LcUsujgfcy3GUh
5Lo8V0XtlJbyO7OniWfTMJenbojJ96fgeUmOJedWwwgqNNPs1BaVOkTCtFf83GtL1FOEVZLa8oEH
IWD8AI2OC6YlicUUP6AtU75q+6yzhaTW93qrZH8TrVk2QSobbl2ZFcBFccixWlYoo4Fzwzgmpj4K
Eso5siftiUSJ7HZe+/D3V47tuwD8wwhMKVNFPQvl/bxSV5JLQHna1trcHpxhYTRWLs6mPAwnfLz5
tdjVenRhw78bmZzeH5+tSoqiNh1GzjbSPoSm/HD/u4Ep2xWWrptFKZKRZcG5yw/FNny+PTJzK6nQ
ZEIeUArqWN73zuLmh9YxXsQz+KfvMk5JguHiaTjcUCeZIXX4AeicbGJPOUT3XEwlqzREw9kEWQuV
zsRBsWywziROq9jyi/zeATZl58/QjOURB7NmQQUqdPNEcU221urRtIM3z133Frq394ARxmkwmxpG
QaOXmETRuC2guZA2Bwmrw4O5soYn//9xKhEJi06d8enVS/UXjBTv1SX2c875YawLDViLw6rrQSQA
H/CI47PSQcDEc24MUhzt+/8/PnxopinqAoz9Iu30w64a7PfAff4b+OE+uUgeuAZ5RFwsK6ABa0qa
RcsInhcc0nkrO+lT9NW7QcgVFWMwdWo09iKFplifAaWztx7eCzRSghm2ciVoyLoyADPP0UmwHEW3
k9CpTxPkeUZOqYM5M8q+m7xV1H4JsPsuChLQ5Hmot8KxOtaVnfIa11n3g2/z/LFTMbgaxZQsn3yX
z9Bok+wI6Kmt8HZfbufzR+qABnDcOY3tyrySHuvgUUmpksxTqNY4HFq7TtehPZ96c63yaiwsm6HM
PZDDxhI1jB4eNb/yp/Xw1QDkdtveGckMjdSoK8moqgGDy9vqNQLOl8dYxeh31mhwxjjIw5SYGBlF
SGib3PeO9hptoJuxHUMXnT7bDFIWCRT7VlCU30le646b4EHxjM18V69Re/lSatvYV6tpdFLOJYWx
UTSgwwLlR2BY+Kbam9/Ek7HqVryskIVDpPEcatQLdRDj3Cl2/1U/A/yWxTYqb+vxtVfgSY01eogv
+kn1ea+030nhlQupSMX4pdP6oUjJEn8NfuII4KXr76Z9EDmgzNu01bZdvNzT7vTS/shcMwESx3lP
HWN2lEMv2/fVebB1xQHcOuYkS6wFppMDUERkuoVF0A/SI1rfNpY31ZyMhjU25T0moR27ibgt3XQs
P9vJpT19/vK75X/HJVkYqiFR4Zmafb6OvWRxJbS+8vTpWV9O+YdJ6KKiLfDlaIiPTmBMvHRPvLsl
y4Ap75BK0z9fboyTP7bgOFlUd6x5laLrWb1KA0AqPbSWusARU+ylcYtz7nReODj5htdxen1toJ/5
75U3k0BQBvIDAO1KYOYKPp44e3o9t1Zp0t64TSI5FzDyMEmuOb4ExWcU+7PKKwMyaMVUGgIyoImm
kXtkwsoDUW4wVxIagzzjMO6Go8iDN7NmQdm4Ai4hdVkwCyD+w9AWnhXfeAAd6HPgZ2/SKnyVTxHk
7j55GMHr0UaleXvNQs6GUsXvSeFiR9Y5EFqQvvhC+iovqdP1PH4e5upR5gxGkh70jfgh89LhfRPY
ge6r3UQH65VHEMaaCmXUoRb+k8smsS0jSzYOPQjIBPd25GRkMyqNBekltdYskiqLX6ozfsqvI3rN
xOfhyFOyu27aqkWZdjQbtQE6BqjdGJMjNqFTdsew5tw8GdcVlUaEQG5IzSYyOp772wtIjBaAtFW7
Rkh40LainXEqdqx1ojEiatbnltHghzS7G6DBuUru8X6HJ0heDvN9W/5vHFRpqMjQoFelJLfo3use
gJuunfkke/JX5Rto7OxKe9jUl9yrkD7Ndr/JVm8BEBnZUXoSj9wOU8Zpo2Elk1Bp8dLjI6bGNSJb
dHoQu0eqXXoJqCdz07McU3H0COyn4s7sHR6MjuEgaN7eSo2MKR1xDHskVKgUNyD145xwEp+urSsV
zU1tTFWDZJ4E6KyfH5OT7o6PpdfueNV85uGgvECs14MWkVNYlkeoXw24XRkQNlbWMa4f4fSop09m
8bsMQqV5GiOt6Kcgx1JZp8I/1/u3kJNXMq5UKq33PaV1V5g6phEruz7fZNkhi+4D65IMmzGJHVPe
R2ln90PlNNpR0XeLjCvjTtW2tbrNxK2SL5w9Y51Cymd0YzNb+fd6vumHYCWfe1/LbB4clHHWaExK
FceRAEeEFEyf17MmvIqK5WZt4uaB8HL70DESDhqaMolCJKgtMaPYJoytzQU0084Tn+OUkXDQsBQ1
KeUAdQIJIFzDj+/rdW7XR+kFt+Cz+iIds/ukBnG7uErfb0+IFehoHkUDzL0AP2HRFLBoKy6azxU3
d4J1D2cIuqtf/gqVJxRlnJSzgmnhbh15i20ctOPiSXcdxG6bp9s/wjhcNHSlHFpNEhP8BrRsnOyx
e0S75mBn69ujs3wBjVuJsjYSZeJugtKBaowniWDHQR6uOMFDHXAW6puH44pTM6isYDCGoh7JdtT3
DZBiWxWeLTkX7+XKRM+pU4MbttPts/hUHovdvHkWnNgbNsO7/iHdTV6HqdvLS+Prx8JBY07y+QUw
BdLtaDueeJgaRrVJpaEvvdDHA1grpD1il4aG4Aui853S2OkC5XLoWL+Um3xwIi964uX5zMWnHIeW
SbJkkNuVYoPdPLcLPBQsa8NpakfkvWmycg4a7CL1QMCH5P7desFqAaX8uAKgw87uI8RiXkBk4J9U
GvVSFrUmxOQm3rnjsfrQV4XfPMd4hLZWyZsECnJuaYahR6bS7IzquIBwhTgT62G8S/4qlau7+SNg
UFCLK6CliFD2Pnjpxzz46blb8ayd4SR14p9/1LhavYkWiVQji03+2QOWclLteTOuO96NleHoaThM
VA1FZNVYQiQVMrj6ysGuHI6Zsz6eyiqaPkfLiIi79guIsoNz5n5nhebfdK8gfzmL2+K188eTCXCX
UxxFXu80w3nRaBirKsRmIFOqv6a96tYbaQVyCM6kGEGFBr6owVL3EnEq0aPoLevm2KEljLNeJBW6
4rBoWEtXSUFX5ths4zTlzr0x2x/ae+AH584O3rOS2x3GWiDKA4jLhDZpUj5H7S1fFevwMDj948Rr
pmJsO41qAUl23EG9F7W3EcDowJ3uFGjAyC6vuYCxBf+BtKTaCCEOjD/OaLBQIluJT4vyCc6DLjA4
e8H6DfL/H3ZnBnLXgJ0LaV4GbqcE4W9T+hYnMrESBRrZssSdpSTEBaeZrX+lb+laPmW1038IboGc
+/ZxYuwyDWLp0zqvpQg/0kEdB8DlEuEMujXy7x6nVJo/sA8bfWjIcyy6YYBctkUCNuVpLbCiFA1e
ScFwq8vkEJXHeTU6upMe+o92I9omr97C2mIqPVhqtVwgKY4ch6CKtVWJfGCwT9WjfBLAPpjg6pPt
Zb4oG+v3qNpgV9aJqknYj+Ij305+C9GF2A5AixOs8u3n8oWz7FpvNa9hiHnIKCvPe30penIbD/5k
53JxgHj05o/0L4nzLu8+xLB1GvASq8s/rkRv343+HKeHzIpdTd+ZylqO92HXcfwu64fIKf9hkHqY
9aUlYTaCOTpCsOoL0ZaTXSCBHEFZK6XlNDrv8sNo+VJpkgSpjMcqIEe7d8zGD31U+bYzTsm2hKSj
so5eIZjpKq7liLLdngo7gVbs+Vm5RHelL0NX8lcGTDPnSXOXLREJB9DpbDfozXaW6phARuH28N/P
jFfCDc2noJfxojQCcRCb5V3c1INnvg45kvCodDofNfHsaTnHrsGBAjH8EU2XN8aD3hbkPJp3uPG1
UHI1UANWOaMzrEslMfXH+dBkq60743uxcPdaj/504eVgjBSJZlEwxrnsrRnrZJxqW3yQuZwZ5MZ2
bQMojzCI8lQBKos4vA23UP7e3N5Y1lJQhq8rUWq0pESxQ2FXd6WvN27CzagT0ZQILZrKZYFkP6MD
+bOjAQ3jDRJStz4nf3hIGZbjopkRJEkLgqlFtT3bJK7hZc0qBqWdeY8Gz11vcMonjKYDlWZGACth
NZrkGj1urRfhNIAWy2/W6V7ea9DK8KoDL5Qxzj0N3cubodETctmtSpsom7udLcbIeA0eFI6x3zR4
T+mMLslIvrvsh8VVbdHuW6fhFHUZr+zoIvi3YRnT/5dcU0hwGe/6ZdolUOVKXOugIn7t0TCxDR/K
EwLXvJ1WYNTm+SfyC1fMg0b4KV1sZjUJ0I2f3xu7ZAPGLPWpjm39pfHavXIxwSRx22RY6QYtu5R1
pqxY3ylxinwv/zNAWcTy8AKGugQnpWRY+38Bf8o/KaVVnsyos9Nh1/WcXWKNTZn8lHT/lDqq07PI
1YtmnFwa6CcUxj+L0nvD38/+Md9XDo90lDU2+f8Pfz2YopgvxCpar94WfwenuSjeL8tXNJKvL8YC
pE8YPF6HUO4GLlRu3NTXOKeFkYvQWL7ZWipFIBcQ+U72SPNn+GfeaF+8uM8KzN8EVz/WRlGrQQOB
mbwvL5krqm44o7zbvZv7wjYSW12Xz52wntcKL99hnB6aB68MNTwlk8OfVY+WkNqVtK0sXr2J4Z1o
+jsB2l/hHGHwGozZwER3nrXlRWaW2dIwP1CP/PMUk8k23v6I1G33bhzAJJy+8qRGWbtNRelSMKu8
JJmFfhheXyTbKF3dry68aM0qldHK74ne/YN2CA4phBUb0KQtdgFmNMPNP/SX3B3Xt50cI4+hEX+m
oY/lSPICsEF1f2fIyx24/pNcmq74apquLm7yaA5Jcld+dXuQFJNaqgW2mThCQ4u+uNbf23NgnCYa
+TeFirlY5HcI4YKyBmzxq36/PTRrecj/f1gdKHVLPUhgdfJqke14b83cUMYwsG9D/zF0X1n/HKH6
6x3vgryOQtbxp/F907iIWkngJgp5QpnW7ebcrtIVFGPG59uLwiqxfqdPPz69FsV/YGOVa1h29jo7
rWgPbvUaz6sgXPWvuDWgJv55++e+Xdy1c0RdyoWqC9Fniv2FKZiV050Nu9/iF83cqyHx+IEiw/gR
p7g3V28g1IGifb4X1/PJOjRH4Xz7I1gHgTJ4WZaCwJywqgLUS2IonvKq/azDS0XpUO0CMyWvkp2r
7CEg1wFtC7Tw7a9mDE7j+1KlnruRPKfJK3DJ2ekeD/ucTIwRq2mAXyZkraqTTVFsKXkydtlO71dR
7gILe/vbGStOo/XMbgjyieBrUG2T3iEDpjnR0+2hGaZHg/UMaJj9z2FMfuGme57XZn0x+bkfZjHm
UjQvA5bEAGn6q+FIqc0DObDehGimJauL+iDocUxGR3oJ18EhOo0rFe8NeB5bQw14K9vFiqe0wkAz
qrQ8Z1uaOopSmIm4Al/6qnXqp2VlXgzPuOvuiXbgHzzheOZWeL29Iax4R+t1qlJvzsJkSKA7WED+
vwIL5et0jP3lVKzkLe/ewjIHyoirDswHaN5EteFPeiz8dJXmDi/tYI1N2fGsSq08zxi7OStgdyJP
rwqPK/e6rSk0DA+cVFEWphgbPD9b043e3uYVT06AES8UGoLXgEEtSwMNr41uBp1iyAf78Wr049f2
zEu9r2dLCo3F68QlNKGOTZCqyIu3jWe6lXcE88Ht03P9TqjQSLypl9tlKDCDOo6cpf9Sh4bjgxhF
P8WiTHou5AUty/hyBVpGttTbkx+Fbg5E/v4ZOA5QWyZv8ukpcMD+q/vq+3QM9rPfQNK+9EI/47Ry
M/eIzPyHZ6niOZIWPL+j2tS5xouBl9kJqPb0lQeNZu0QVSnTtSobzQo/YB7GL82vnQ+soehnd7d3
iHF7wa353xOIZlBoof6EworTXuL1/LngHi3dGyt1HTjwws604vFAMReLsvKiD4MyEDCXMkMHYDs5
wrEG2t/Wnub3hZMOXLd2hQbnNaZgBCI50andbUA5gycb7P7txboenRQamicKAV4rK/jCGrDSIy9e
Xw9OCo3DEzSwFcshXLr1Aq7tlzfz/vbXflfg/pudKTT8rtMDUJRKJjERIbbrT7yLSbPzIb3E63LV
oIvo73RvfoQyJNCDY+Oq2wGy5GgRdNrZLt+Wk35UXsGtEDrT14OykWdH8EGDMBwKzgeyJk7+/8N2
UkWphj4l4G4ZhU/rkK15J41xCGjs3diOoliRhpYsd3LPAMBAufDu+6yxKYvPBMsQwhJjI70aQCjX
vIku75GOtSKUsatd2OvBN9zdre879GFk3u2zwPpoysqXelLMfMHJlU6Sb9xn/uAEHKP4rtlfO2aU
VaNpPesCvJXtJzcAVCeEfp3gdCdzcq37fqVu8TiR2Ia+HhRcPKAN9hVvhrXkJAfjIb5vj/nWyO1c
sK15HfydP5pj6gfHEEJ/YIhIPX1YjcBspgAdbMw/ApiDby8Ia6WppGCQlmgIGiwIbixPyrE8g3f1
9siMEqxCg/HapmjAgYSh868E1OWhi74P6cOEdor8Wi3rIlnrH40zvyfQ+bO/cDTvJIfXdcCYFo3S
G9p8GSIDh9N4QU/D44Bf/rw9LUadX6HxeWLXm3EyYujRMXzhAeAQYOoNIBGK1bDiVZEZ55TG5GVN
EoeJgh+Jj3A8nrYNHV6gIzt75ZgaVMKgKfNYZQQkd6nftLW5JbT2+X448EqkrE+n/MIitlmvE2/W
egpaJvBukAYo7t9efUaeSUPwJggmzW2GqGZIA9RGzbi0myp4lsYJLMSSACy1MtmD1j797ufkf3tm
FLlUbWowF8UuYLGO0diq+8rtGGKeJcplJGbQtD0ZX7Pru+JRd+XzuEnABJDd8aqkrO2gDFzSS7Wv
yWvdvA3XqQO5B8jw3F4dhpHRaDkT9MMW2HMRt/aplzr5+ZfunwbIxaWQJSo5onCjMfrDoAPDScRZ
n0xW6UeoNVpRKqYJCz7588X6ozk8RAFjmWnEW15FcdMRr4CUTvYsD+89OcQIby80a3DKZLO8iVqR
INKixxZ0+MuW35ugMdyBTpkruBpNoQRgHAy6Q7ofhO0SucFsj5DxxtPZR/nHOkoozqWTnbXPcrhe
QM6Z2Ppj8JDdz5vKRc+PuNVFJw5cYVpJaYpbvvxHcHMg2MSH0e86XwLwf37Wp10O/Qw7eoh3ujsd
KyRb6TuvD4m1sVTG0IJ4ZUwtTKNZLikWSvHF4K8cKZyjznh3VWgAnTHpaV6QYAZpn9xdTmictIV7
61Acgwe8vM4bHn8mayKUS2izJJpBhgr0YXFeyJMrDzhBNvSK39cpR6BBJKRcSNIe32NXOCeT4Y9p
0FxdZlKpSvha9IJ7hGqq3Ituz4GCMb6YRsyNej0tqYiESuhyNynOhib7vzIomvyp18IyXIhTJBws
ht/6i8drSmHYKg2SC5pZTVMLK7ID/GsbetL2d13cCo2Mqxa57FpyP0IrvGSbm+6r8HhRglEwV2hY
XN0a3dwMsB/ppG4Nf9nJm/YdOijQ3ojXtVv7vGoyo5Cm0BC5WTFL0SCQZDkCGqNc1Xa3l+wPUXHQ
d7XiwTGIa7xy2mm6J1PLAzMQLMwHr/0PJU8lm7W7lHWqdQzhhgS7u/SO6ql2PIDMhRdPGUVN5dtH
/4hODdHsUcgmqIf8bW7RnY2UWXjJPXCf/dHAM4zYEtsCJEqcoLPb918ZAw2Gy3RzngqShIxfrf0p
glOXd/1keAdaFSi1oJw8kWtcexG98B5AjANaF7jLxRqebNKP5bKEJpIFDctVbOptcK7e9cfcsqOL
6Mt2fowveeQYj9JrcVDXk3d7rRjHiga3xclU5lUHJ6pC+qLh9sixKkI0qM2MBFQpyEqhuhzb/SUF
3UD/ovYo/iqPtz+dtVrEy/5YrV6v0iBo8ekzoAXhId00TrThWfU3m9EVe6OBbAqKGEZFji6ev5QX
9PUL624f7zLfhLLnqNooSOaj8zQUjpW4Ax6ojsKmPgPvtm4hXvEoQbb66WhwivUMK6Whb3q+dMNI
yh71pV99FG/om1ndXkRGFVKl7D9KRkMGQwMuT1Hwv6f7FJXORNwknAPGCP8qHaXTDAkA+fRmH9uf
us2jv2OMS0PgajOpZY0UPpp9ArCVwn1V+IZbXNl5Gvem63UjygZGHjJ/lkHp4DTyOauJquxB/KuW
e1XyZzccfD07zHeGG4FlIsrcBrpmsaN320TweC3PrElSDkELVaupyBsNWmrcz+DEAxAyzhONhZvT
UCwnYjoXzQcZsvM6cQBQLLunQXBhMZRhMmNkdYXuHBfoA09a4bW4cTRuaCcp8LUNogxfbOuqstAe
vg/fZG9qHQky6o9GaJvQyrAiB2JqGzlf37YP1kpRaXgmdaBSJcesc1u7eVfdYmtw/BdraOoubmSa
2mgi8oZLecz8c7Tm1QRZGQkNcZtzxciHCL4r2pD7zwAyQdAOaR6I89LBiSu7u+dxd7OeGWiaO7Ex
8QRXkw2/awD7IcKamlMFzptU7MVn2e73wb6xzd95ExoKN5qN0XXgAkTj+bTR9zJX1Y7hB2lSu3SU
I9kgeT/u0YcY/GH7cKWtQonLIfYNwblyamkwXFYY2RKbWChxG687QLBquynscD+CQA+0WfVjsEtW
EBSXt5nT3XF5tBjXYRokp1ijYSYzTlm1n/aEYEy8dF+qrzzxtuQb5HVtYiS1+BGHDTEeZbHCaRu3
iju/pnfL45JDGjAZd6Yz7mo04Luzak/r4tmaPARGpT7Wfvyg3t82UZbPoXFzehyXSkFW1gThAZBh
gT+srTv1JLo8SgXW6aC8gK4RljYBp2N0FF8DbQNpZSu2PAoQhpun4XOl8v+vGsTNL9uGe+gYLua7
kv1ja+RQn5OWVIfKS7uKHWMVrXngS0b2RcPlpDSp+onUDwhWhPCYJRl4RQNood/eVcaa0Cg5a7TU
UCFVV5CVpN5zeb49LGNFaIBcEQRCBsZSkpdKMm6d1qHf6JzrPWNJaFCckluLonQwtd6RM0gTyY/Y
y1XwywUhC/VjL83eGBNNw4JbH8bu2UA/nP27JaHsd5SmNlsIIZB8aI/tQXbND84jOmtBqEDdR1Mh
lD1Z7AVPCx/o3rZWmsPLA1hbSRulWQolJMJROi/Bw5Huy4265qXFDPCP8h1af6z2OKS60JP0f3TM
u9Kb/LS156/+GPn642jZqIbKfl5hD3iwR0Zns/JdUv/xi9EkdaG84BdT21Id8bOTPVWww4P4IPzp
9/0Zz97najO9FCMhOZlSz3yvROf2EWD4t2/P+uO3kySZilTGUi6WPXqJP36Ud50Xv/DyWMZW0aC4
uTSHcTIRtotHqKyjU2Hc8B7GWIVMGhVnmMPUJsQ3z1Dondwa7N2AGDnJG9jV1ZPs16Yt/c550Pi4
fBD7MgjwU42/kDP3gZ/gXf5ZS0SZd5mVS90SKxz8eGc49QapE8fAGa6UZq2zMiGK8gGfrdly7YzH
pPB4/K7ER1yJ/TRGLm4WsMeQYruqonZkRm6d3ksyz8IZx5LGxOEeEQ9jhA8H1Cc6D4+hrTV21xB1
4bvbB5+16vK/nWoKWKI8zfiFzoUGfLMrN+FoK5vfDU7drRXIqEhmhS1V78Dv0PrQdbvwit+sD6eu
1SX64Myc1Fe6feFK9+h9BDPG7c++vqcyDX0zzf+//wpgORjvmuyhE75uD339q2Ua+BahSN0tZLnH
7bdge70RXN6KfN8B/nsWZRryZkCqXdMyhbSDWKfFhU6BN7/ouIJKpq2Gfm86kWxHh8YZ3bvRq/zw
yfqj4P0Tz0+yq4AZIbA1NNE9354qo4Ak0xC5sFaAiApR7N/0h153itSZ/Q5S4tWmetFbvwSJ+VcP
4M46fUpjO8ydEknzQ7/Xd9Ghc9OHsnKj1OZcY7/bPK4tDhXk20JUwrjC4qCKP6PF/WtxMx83M8f0
EpC+LMfFkQ7aFpKu7RPYCPziYHE6QhnpuUwT3ImyEpdqiSdusbEX19SdAdf1xZPXyiV8uL3Y1x2F
TOscmvEillASQHyJ3MJFJqpvpi3uGL7EMWXmblKOIpvAhZkoWL95WzyW2yCxU88YbOHFLFfW6GvS
fZ5CZw042sILjuKz1ruF/iDUoZ2e+toNm7V6VOeN6QgAwKxuz/p6eiXTfHhEKjRqKizsJdLvWyDX
ikslHTie8btYcO3E0B5mMDUU7lRks40NyAn+xOigb+svxR9OemLn0GJ7t56it9ApnDZyhtemRsOm
6FaXrELLK8Ru0GYEqV1v3DQHgVM0YdQbZBqq14mKAeY3THr20rtqk7kgz/NUf/ZR5cfbF77DH3ng
jOuBU6YBfH0vFvrcYQm65kU1TKeOWkcpelvlEqSxjIOG8mmWEKk1QWkW+2ALMPA9yBWyHTTCebTA
34+LV/aRpsmzuiSKjAEnN0FD0Ccedxylx7vmsJnwjiSt+895WlWCk6KnECzU2DNvvMsGG5mgXnrC
XwsnHSQ7fnQE8Pb0HN21O+2U/G17N1Xt8DNOPLuZ7eqiV/ayEn3TF9+ze8V0+1P5kKRulazmdXf3
tw44l6zvGuW1+VCeLGlNPTJGbMoFikOm6uf6LsnxqCSd6mPoyWdwTAWbZQUZS8LiAb8qm6sUbYdA
7Y9ONPpJj0QaHE/9l7RGVzaeSt+mw/SZROsevTXubdNknRzq5tMmUyznEzopJl9yg0155iEnmOef
uvWMEoTSpBEjtwXEEcI7kJs58kZbLSvAbO5lQAtz/+/tSTCiNc3el9Wm0Eek2BbcxbvJtv7oa95L
OAMoJNP8fYkSS5JB3h0b8JkBIhqvMz/B+29x7J9/p+wu09KRMpgb/vdqUoLXw0Gsc3mQMEa8oZGA
TdOqgxbj62dnvkhrzQuBQzJ9jXPPYA1PHP6P69g0L4WZ5xheCD3xDRBKEM9643o5cDaWEThoxJ/Q
N3o8E6QryNrX9d3goCkjdMeQc99gvL3L/wH7jUFR94Qmmxjmc/0m2fJr+wdNlXsV3Y5f4yn1eY+A
rKWivEExVOpkkisZ4pN5CW20ir8O22z7u5cSmWbgU3oRBIwpMWQiCXqINyAw560Tw0nQ2D8oSXeV
VePbtRPUftx2k3O8Dyuq0JR7itTm4fidZzv50ToFgKgaTom2fX96+pVvMKi7TSbI4ZgH8A2kd0Hd
kEfRkteGxvA7Bp159PkopJCR3qumA0ZZZ6kdtOj9qtQh0xg/samLtofONPj3IZMGMYbYSTNH3ksm
iPBvrw3LudFwP8UczLYmZVcQ07aeWnixt6yG/P84u67eyHVm+YsEUFl6VZrsMM77Ini9a+Wc9etv
0fd8gA/PcAh4HxbwPFAS2d1sNqurkAgVDwRcdYKknmP7LBceDq41MagbD27r9cdmT6n9KP3Tj8p3
CgsBnNJcN80S40/76KwiZxiodFT/9/oscYIQy3gHYfJML+jNc4SKTbYvDyEacovgZ4Mz+y/JutXs
bAyuo1jmNvsIlMSn6E0ExuG9O7MJS2VWdDEFR0KsBWyRIAFOcCHQCmaGExdYaJ6lVFqq08LmHOjH
ea+6teB2lvfajNNKejjpCa2nGIDg9/64RxmzegQkX5id0JEuJGcsJk+eqlJSqSQP6BfPIBZ8BK9w
4kxe5emfopDMi24sRm8tElI3dHsEiPnR3Gbnzv1oFFSFaoFqEWeeWJyeqSNhtmoE/epZg+/CqYL+
xhYFZ84csVi9LolI19GqOEFjnoQ0Gwdi4OGPsmsdOkH1gfcF1LS+ZRCDradKQROUSQ9mEI5BaASg
zuJNdOnHCdEsdC8vQwtsFRgfTPgYHmrArogvjzc047pQApqKhsYFyHr4im+eF68X2D/nYlxhoXp6
1P0Df289nACWU3FabQ9OUJ9BMDN8pveJiPaN9xVMvUBTyT9IMdUx9pAEQQ+UaAejqc0FH2MVGZeC
tPKAagCQLxBL3o2b6yGT98bMrgtdWEkKKaoiicBG2RzB5OGI7q6+LhwvvDMLyRtLeVHmCPYyuNGN
/aEDZ21/hHvlNjzmd/QWbi0cAwBz+07xSKA+iwgxOFskC9hT5bCeVrrbL5/r47iVnhYP/JF3ImlP
zqWNotHJ/OZndVhnZkxRmaqj33bv2Gqgkan40x68CcmW0mbR/RikjNii7xXQ02+Tn+1wLHAvbY3Z
tOlFJihXSjTvOfF7vy+gvSQwB16UZRF8sZQlxMppCHHbnfnSnFOI/I3P/b2oQsp9AuPpZDFG9Gp9
GXL7is4IyK5+lAfro7oTVeB5y8/s01mb92tGd9LOT87rrnz4MPdq5tz/yGNYVF7ZhFVu0Vuz7GY6
Z0d7AzjK+frQnPtHhcXlWa2qVzlNIYE4iCEMdyY47O8BeSHwkfgevdF75HyCuMibJsb1B+N/07S4
eoC65gdS79xV3XYWnAg5D/gPWC/53/3f5BK/c0LvY0XZWdSqwjtvsoi9olTCWh1hSABdHnLLWTao
pm36zFVkp4YArBej3vUkOp1zAiXLWFcb9j8QgsFtAEAzULMXKeJyMj8Wl6dmtG+fhkk03ZSe5sl7
UXTnnUlYYN6oaiScaMsNrhXuYhA/vnc3daB5ceeYmLa363bLyTtYljo9WyDJSFMzQH5c1VNS5626
jQSZE2/iGW+u5GTIIhpsxyDagndU2tcbUUWHNzazX3dGSiKTZvSd4cQoYX9R3PrXJ4U3NpN2D1YU
9wWNpOVjj4K1ckseRfKO3GVlXBf8avlCEsxJqvnN4pgfBuKFS24nCGQPbu7/TOpRYYF3SpP80xdD
NsSv9l1Q3ogghJzpYaF3I/mfzcSPil8AyJFvhbk2NY0LeQcLulunUZZWugEom35nywC/GZt5V7xO
XoFKFLrh30RMNLwgxALt9HSqlXnEoaFHxXdjGM5Ye5kr79Hm0D/3m+mxuCVHaMpftykO7EFhyekq
smhjQ4tHqILbqGZD5LrD/uNF29iT71M/y4QlE45Ts/g6rVvTCFJ7ANo8NGeoQ5w68ICKGoM5WwPL
S1fZxT+4h8XNtiXYxLpgRqHkZ8gThYXWQT7rn/5I7RPZ2I28V30RSRbPbhm3DrsFdHS0Eq8+PK8g
uM/f36+vLW9KWJ/uq6koKRSk+FRcdUvuUAPwayFbB2d4FlnXyHWjFz2Wc3E1w4kanG6zoHpLAlHq
yLEXFmOXpKa9VHQTWHEo34YQSMoeFUfEA8J7fboc31LuYUXbYkaLGItLnotnzQWhev3c3Ip6LThN
S8pXSvbtAXalL2lDy491Ras7ILYvGkcBVc+hA/UTuqb/2Lv1lN9ELukdEZySY0xf1z3fHmomTZFk
tA+nuhk2IRoaKk95uW5OnKTiK2B9G9qo1X5RKY2Dsl+3iUt5F64PzAt5LCmdNOSWFqVfyF9oVnzO
HiTIy6A/mJ0z++HBAuND9VvwLOpVFyI5C8hbC7StT3RVcNJyyOKAu1r2bF+5NW6VV0vwFN5UMS69
6A3RugUPmT7BQryAIkf9I3h/6ryX3p9xakPS0yWm7699Jdn33b2C7Qgk5ZYrbL/nGBELsyuyvinN
EUakuBFa7HpczIu6eHlDU1//ZkQ2nC6MC7w+eHn3qweBWfAhiY4HvNMOC6yL1bQaU5rFLLhpzO7l
Dz1QZlfbDa/6Xvkt/Ro35d9lJ7x85KwFS0anqGjinGzME1WignKTn98C8+JVpSNYbU6MYhF33WrF
OaEuN/jEz+jtowWGKhGej7cW7LmZdKVeyBg9Q6c6IKKOiv3+uplyQjeLuKuUxFKSDAuhD24NAfXS
eWnvczGpHu/VlX+bkULycEgo89mo4Ba+Kl3tWGtCInfe6Iz7GlFizD21/z4w7ofUi46ZJ4sUenjl
CsJ4cFwuzSoXgGqoDprDTyAGaLfycxO0AEtdn/3L4UdmkXcLmZNIovwTJt1yoh15EZH+80Zm3Lcq
y9TQVMx7ucsDdVMJdXguG4z8H9BdpBidSlHpKiSY0ttkYwE8NvwoHMsshE5NQ9KM1NAXN9ybrrQX
uOdlO5FZijmoSjQ5mOi/EGlIOg/xO/AtgjW87Poyi3ZbmikbhgJj607UORJxWuiJZK/Ng6jwx1tK
5hSctGEN1gNMSr0L76QNOFl/5PsySxgnxUZhGHQpR5Qs70C4+lTfxGhGum7bvHlhfDO3DL0MKfeB
6igbNUg96Yu6RXThxxuecc4h6//hqkIneQsGhGYDZg4ryH/9DCkss7gzFJikeaAetLilp94YTu6L
nPNyQV9mYWZ5beVWqGNoQO9v0Qa4+dGMs9CyJm0tLacp5WH0is8IXUtti6s4Ue2b4/ksrkzP27wo
UgzfesNKyd03uIOLfojMllmmN723pwL9S4jlr+ohR7Yx7T6vzwvH+y1m+5TradGrBdOdfVb7BZr0
rSOqN/DmhPHNtqujVa+xfRp6ULlW4g2e7NezWwnAb7xXZ7ZPtGpHWUrJzSDF4BR+/lIFouIaJ6yw
gCy9tlIQ3mO+012xb3DQEdU0eXPCeGZWpko+0YF7b/Vi2oaK/tNT8/KjxWSRWOsamRW6tWlNsHM1
CmVO/fTp+ticN2c516albEsjwdgZRCCrfQb9k8qLbq8PzqncySwIqyznMJJl2IpyWlV3dfo92VVP
+s3kgVpIMDucqMgCsQzckttV+xV0+2A8Gmj/lPcNiBKufwPHZljmtYjyQ3Urhk9uMPmeEoi4/jl2
zqKu8siUi+n/+94LP37JQewqOmjzFpVxUX211b6iOaKeux0wrXLsVrsn9e76jPBenHFQOVH7ZqaX
qNhDy6B7GzzcO3jXx+a9ObOD9kqXyTnBm+NyIPPR9G66/U3iSQKcPu/VGT9NZrsjKDPSGycJ7/7X
3BBB1Pq65vnv2VdmMVd50gPqYyMEgJ/jUV1eyLt8W70D9fPL9qdXufLWc1af5sgZfemzfBr25S7b
6vjTGxErQHmz0yqvOmivceFI01MX5HeRHwb6ZgBNxSDwFc73s6CtbjJTa/x/vtxwg0swdzn+MLay
QK0qzVOgGjC1la9+8YeIWjc5JsEitNQqA32ggonVAcPoXBstJtNOlA/yJoSmK9+O/O3ap4v8lWh6
zedth74oX0S1yjlLySxJm6JIFpFoy3bn67EHIYFkU39aH8o2soQlNU7wY/VHJ7mJJZNSK6pOvlOP
IPPa1u/zJhag43jTw7q6XGaRTQ8nlQ8xBnzADBWEH3k6K0A6arTZl25qihsHleQM4Bgxd5pIspw7
+4yr19FULRItc6GIlirQm8VReWODBnjTb0Q3U5zpYUFacWsRTaKVBHT9/I4fzJvaXyvBvsNZWRaf
NU51H7Y0N2yeOzcN8oMMgGi8F3WS8V6d/v7N8Kd1iPTWwspSDhM08Lj2pvvZ/sCSqYEcM6+MAbOi
f+iKUx/yxK2FRywOykZmUVnrHCWJVWL0gTbk1Lv+UX+wNstzDISNq9/nBdJ/w6lfmmOJQ6nu2p7e
ONdNlmdTLN+asejKIsEhoF9QH8fjvMtvDW9A0wXYjrfXn8FbF2brNoYwDhWablT+iraKEmTw/eZn
QzPOHHajPq+0LmVtCv+jAmWpKfBlnq0yu3a3rOmaUqod28m261Y9T3eh0246EYked+IZZwaK1pjG
/v8djbL5qLIrQUI1dGz9h3ydMgvf6upYNUK6z4Qn3LdAqmDYieoC9NR1ITdgEVrZohV2GXeYn6XY
prm9wVW5yCbp6l0am3HkOtamPO4aGMynfgDCLEw9Yxe/VMeldIrbwXRaVfAozkbMorHsPizLvsZX
SA9F5E4S+NZnfz41taA2w1tlFo1FmjA2C/QTH9tHeZvcS+d1U+3sXSahgfO6C3DAkTIrDGqFSyMT
HbNVW+Rx6KRn2Zz/qiMYH/vkbtLXW3S8/MpGyOS2UhAb1oPehAIRYJpSXFgowjiJFM9qNqQWOVr9
uV7/KM3odtrPCnJs2bZOp8iy8wQHW8ozKTnG3box76ejqB53OSoRtmgrr9PaZTPGXwAVVqlua+qD
F/36ovAGp/b2bSsyimLtRnSgHNMMng369a5I3bm/s+LRMc3n6w/hhCiW6s5SjTolIfLs7JOSmctn
UOHePBWC7J9zSGRRcr02FL0WwnLzWvLXInZWHS2IpepkljChoTvABfth0XL50s9SbuMLtFO4mTY6
TgvVWdlBM8RycHsR3iyFY8rB9eniGCvLaJdKRmE1RYUznvmkgoclRH9vLOpk5gzOIuXsEvonsl7D
CY/WMRTWdnnDMnYUtkRSyIph87Ddqur7XMjB1D9cnxBeKYNFxFkGOJdRU6d9sp5aOvktZAL2HcT/
/ihoZJ/frj/msi/ILDguhmSX1Kv4BtVpPTA+Hp9EexBvdujv37wsJ1FuqXqJ3AX3mu3cOXn1Z61F
pz/e6HTn+za6kbWGZESwlzbELeOENw8zBym+IETwhmeyIpCvTYmlYVpMoPmIsMWRt+OwUqx1Nk/J
1OC1a68EU9KLeWg20c7co5tJ9OqcXZPlqYsXUyskCa+ug5rbVqD3aw2Ac9ROt85e1P+NTEFDByfC
sSR1cazi9L3iW8i8OoMNlodJ3i7gogVjky9DZxu1Ppes5+uGyiELkFmw3FDpbQKwArwNIDM0JkMm
/RP3kGhCvjEqN9yhpW1rTc5wrrf9c/WWPYQH+5zdhUfpfgSsrr8R1Qc4tsFC6walzOTeJIjsEBSv
9SeieitEOa9/JscfWWwd7XDQFzr4+BpurLfyPfdFDskxjP9g6ey+aAdDxtDdnB/mCLJu2gjio7Am
0CIZpPamazXlV5UU1eb6x3DSUBZOt9okmoeUfkwbB1q77Mdy2f1saNb/oVEGHjZ8jIUUdC3BLVgL
ShCcrZXFztXSOkkDwcgaOcXl3ZSiUG3ue5RTrr85Bwols+i5dBol3AlgVlTHtJ3ot3EvKw4x3Oqp
S50ZAs3g8UDJYAQXXqS5Pywrfx1vvwVMS4+WJbfwVD1I9hboA0+LqOWWZ1jMYanP9TE0Mgydo7K4
SPlGMw9xbzpGepiiCdKasmDqOM7Bguzs1sw6KJsjKg/OGow78zxUTn8vWBflcr7DIuyiIYvVfl5g
rUEVUW35vXqTnKIdcs9f+asQc8X7CPr7vxYin5JuwEeoDrYucFOuB/VcPpOH4ljhbJkCAB+ArNKN
z9OL4Ms4fsiC75axGXKdzhv2HD3yoY1XP04nrfFAnvM8Par3xkd0Kyr08PY4FnVHiGVmKknhmvf2
S3cGCT2Qd3nn9JtMpAf6teIXclMWflc1cWJHE54BIQmNXk4rzys0pJM/E/Zr5U3dQL7TQjEfxHvr
nfZbtLfykjIWnDfIWh5bKaQjspv6tt+BBAni3jfSqbgDn4dwBukJ7dLXUQv9ZiJrPLRLluEpqqMe
lc9hUz31TvUq79tfZupdNwpOmPv6wu/PqCr0cUGY4ThJd331queoyKXQTi5Fc8XZJr/M49sDet3K
I238OsJJvuFMgpMPJ+tg4XiRLrexXWJY0MUFhisfUHWrcEUuVKTiOAtLfWdI0xjrZYRAqTSHycQV
pSnatDj4cpmF5JnjEPddhZdXneSm36UfoNebY6fZkNvIbaASQLxEcH7ghBkWjmeUtRRHLR6lAy5c
nHKnehBdyHPoUlC/+Ld95m05htGEygLuPykPcgNJ3sXD/+Quf0ZTr+6thhsfugdR8z9vTejv32xp
rgwrIgk+JqoSd45fyfR53Qs4RspC89asGmajx8CDX/jGraiVnTf5jAO3UVsMWWWToxyfy/agT8FI
3pTsNkser783J8gSFiI2FArBTosXlw7RjbVRwQOcPw9HqMK5gidcnnPC4sTsWJGTVoEfjB4AVylE
ANonbaP9XRIXf5vZdtJ96U0rBHs773GMTclqGpuVhmpDXmToW9RCp4u03Lv+MZeXmbD4MUJIvxbZ
iJuxCUxMkY2dFxKo/SIoXvDenTktdlqiriTG8JUMvZ/l17Q8X3/vy3ZEWPQYLky0BkEUmNqcilJa
uguuRrVyRa2cvPGZEmFTl61Z0yJVCu6xpAcPxdQ5UTW6uravBtGZ5iuz/e9+RliVUSnpwiEvkX/o
t83eALXxHdnLXvVL86RTuwWVAW6c+h58eekN2pRA6/erb4TwIZ6rsCCzdm3/eXop/5G0ym20KkC6
6kQxCcxOCUINMWyZtmMWCsyNk+ITFnyGJQtTS8e61Yo33iX3OJfWh2TX6JC7Ld9h36EbQw962ZiS
sBrFaRxAlvXvILlUUZn3JXZ0aWvsx8y1gMQCeGeI/Ba8zK62ldKD9Cd6uW6al5N+wiLVkhqIBDls
ER4Kt39A69pz8Sf3iehMwcm0CAtVy6wiApmJhsgMHZBoIk7cb7v2l9rXXkogDDHYDkFXaq485zhF
Xf8mzsZGWBTb0BYkGXM8FBqaIEnIIdLZnORzhIaVw6YHEdJ5Hf1hEZgJJ2xYTNiwSh2sY4uKqESA
l08b14pEkHOOY7MsY3I09tNADFwA3UaH8E/tpwekw4JZupw6EhbVZg1JM/fhjKgBeSM38Wm3013l
4t4798wzCFCOReLVJ3NndIJH8oyNOWEmzUr6qoI/ZUbpzcrWXF/qFSXo6DDOxLFRHr3+aZxpY4Fv
pJQrEwU6YAQaiFJM5XENx01k5RvTNA99aQkWnrMdsRi4yFabWo4W7HXmxzzFzpA9gQxf8A2c1WEh
cBm4FXswPeEeHxRh2qPuCsXt6WxfCOMs8E2apHWoO4ycv4ZPWG3Jcso/zQb6Q3Z1EJFL8OaGyQPq
TFeNuMDcZGRX9w+E6ljlr9eXl+NwLAKuVom6oLUXMSVqHSluIMx1d33ky6cSYjKuDK0EUttgGz8u
yeKkshxIse6FyrDNh3mbV8RL0zaoUIy9/jiOP7BUZKZaFVAdReTovfqu2gxBs3sSsSTwFoDJCVTI
i7XZgLFXz3YBPRbkkzzXYlxYnc2szimR8OA3nTPd5J6lCzVGOZQhhAXDJRpA2TEN3NZ9/AcpHvgQ
6u2temtXDuRTHmy3BVHxNtulizc5yj3ZXl8HzrKz8DZSxUM20HWARsYuxe0bBE7bdx20jj+LFCzI
zWhKTbUyPEBVPPCil5tWUOXkWBALcos7QyNLiIGpBM8cdBvymvt/rs8Kx4JYEjLI1YaDGmMxQIeM
KrzoRMIJbCy8ba2LJJ8avPIB9dK8d40Rktc/cygW1mY2tdZ3dCGB5jk3T+Ddu7PfRKbPsxLl34lZ
CuOUMpRbcJLq/2RncCp+DOjdFamq8RJcFtkmmQao2WbMd1R4vwpXd+oAnLor5Fl3nYi1l+O+LAdZ
k6TRGNEJgr5gMKxg+HNaiLNeNxjOyrKwttnqR6mnPNoymoMtx3xfhfrzvMlhYW3GMKGBc8LY6Q58
8XLi4CaicqaP91GDsMrP3p9O2rfyhF2ritpRy5yDuHYyMI/9UDGYsNi2tK3yTC4wNMEJEF2J4XZ6
FFG88Kad2WrjyUpw546x6z8JuI5IMP+9Ph+88w+LWyu7TOkqGl3sbVW7xs54qHbydnpPA7lwyk/7
s9yHrZs/rXeirjaOfbIkZHkcJlHU4Ym9J0FP3KkLLwO6+fr3cAIaKxMahtARX2gUHugiWJ4uAlNx
orDO7LWRnFqTQg1/8slT42qokS+BKF/jhB2d2XGJLBVpQ8MOVVeK7zJQ7qFSWnmDiI6NMy0sgM3o
Qou0lARbe9JATd0JNlWey7LotUQbcHqWFLqZ0/7e1RtvK/ejCh1Rjz3HWDTGXxczWklCUxz7VnNH
KmgiDAWcFWUxa3GnLm1P56QPJGeZHRQ4nP6X6AqX47EsYE2yklLOWoz+rEl+ajjWqxA8fvnOgbBA
tX6qiFbSOYGUwSequuvxb3qzbrTWI87PWAgJi4mqwAJQKF9OOjq/JTe/IUfRzHBuhAiLiErCOo9b
ajTzbbkb/8ye3buKn76smwmMMemtCY3lTHbS7UvoiHhQeMvBuG9SaMmQU/e15I3k4rIpcRrBgYJn
R4zz1rYq5S1dDtMhz2HjbAqU/w5lJMjGOcOziKiqSWuif63EcTnVu+V0p4G68YfHaJY6rEraOUyo
mc4F+jpHV2qdd1FU48w5C4sq1QVS4jS5NP6uDgLmvah3jDcw/f3bJh42tj6oEV6696bNCMr3n/Vd
EZYkLBvnEdVnDLy4cgEuw5cOeoSCWMmJ8Sw1GKpVaLCRMfbkmiD6GXdAMLbOLGw44JXhVOZgK9e9
TAaDTvfGDBxlN/smmunsu1lg57wPYHJjW9G7qKZ5JTK/rYkOZutPsZs3g+jQwBGeJSwcqrL6qu5W
xIXnAfI067mGUpbid5PmKMue+H+AI3g0Sjd8UJ/R5LgB/SdkwDx52cRt5OWGwN84WyWLlQJEAp23
NIPokRzegAPi9/XMhGO0LCjK1AwZjWAYd3AXXz9bwmtWzhbJgpzSwtCVmRqt8Zk4PZhnrO399Vfm
jcxsvrmiSVZOk2Xt3vi0Xes2v4n960PzSuAsxClqG2KXJR0bvLylZy3O3xhU5MclQDNi7oPKy/5h
DwJhwU1tDI00bcaz2kBF14nsmPfha3qY/fpJ8DUco2Epwqa8yUyJ1oeXfQSef9QWyKvlzQ+zMylg
9Mo2L+vzIqo08LIuFveURf+bu94ztzgnNbiaGU9geoQEhsALOGh4dD7+O8Yak4GUdKVz5mnusGnO
BVofINXqoFt8RufM9YnjzRuzLU+S0luphqcorvJWuyKKSu4MMXuy3JdtU38d87zkvvqFW4H1OcrB
891uUgGunuMcLMIJwgjErCS8urHv/P5BhrZo83B9Vnih/D/4pskaFI2+fv2of3RPGiQJP/rnfD/9
+WE+9HUc/LaFTt3/ThzhRj/8Hc+CehKvusfil5omMRZ77mmnDAATy02xsY6jXwTqnfURHRtX2dNe
rGg3HEGTsm1FfQJf18MXCt4skkkqTbu3VNSLcS/wauP2ThtXn8xPpSl56BXQwDTeAPH6sCy/e2Pb
N75JgtbYdXbkyHbhNSrgqOZBGR/1tnby/NGCoJI8OU3xoSl7e37Npvsw85b+LNvnWD5BfrLV/nbl
Vil+K+NhzZ/0OJjWfYcTmwam8XV5SepTlE1+GD7O6eQq3UnuzyRFA2+nwoOgzhMY9sGO932Hu1V1
8Yas3hpm60qGvxivobGL0BzX50GMXufQC9fduOx74zCnxza7g8b6DGp2O4iIm2dBCXxY4TeDn7fe
UgeN/JYrJ025z8vf8upG1vMaA8bS75YOjGHDXhmboFRONqor1w2Ws7exGC9r6aPCpMHiANFO713E
4MGJDiyEK5JqpZpptUxPCqedjkbzKOG8c/2deTsQy6iGAmUUqREdHZjOu+kcnmK3eRruk/1LVDvS
7M6VK/oSXrBg41wnrfqiYoIKh/gFzjnEE7XF82Ld1+/fXFlprEEmBtImcGwfm8RFPTEOOqj/GSGy
v+uTxTmEsFAuqR8jO6fJq/ph48Z1/D28Fo+iqijHev4D45qtNm1oCWr07BeUbJ5/eIhlMVzEGso4
abDCtdX74CofnDZqtlk9+FOs7U17EnFZ0E3xQvRhEVy2BYjPSk1JMaBjODyv0qPZFSh7v2XVH1NR
nWpEj3Txnkqpa06762vC26JZbJdtAQ+VKlh4LXYB9VFf0Ul+HI6rgRxw8KgsneBBdNe89Hnav3MB
Xc71ak3xedN+PUoFAri9tw73oyfqIePZMAvuCiPVNuse/afLM3lCwq8ei1N7yPMN1NNF1sAzMyaj
sZXcqiwdZkazJsTBo+jgQqfh0vQwzq22taLVEl4+LJLK0Xr7RtKTv4K558RAtn2vMJUlJvQQXfnE
1Q/DOXNBh3oG+1ro1Vjm/ld7KkWeeMnNTRv//r3Q0pRH0UAdpvdid/6D1nJn7JxYcJy49Cl0dPrU
b4Gq0qN5SU0sQOnF6L4WlfQvZkt0XPaYUi1pqGsAtWfP6WPuDRNglJWb3tifye36JliHSz5AH0Kt
6tvLD3qvpfNEH7KAlyM5FH+l1bHv00O9ERHqcj+ETty3Z1hlv4bRgmcoOorXxWaEPIR+0gL5RA4/
2i7ohzDOHJl600waoobd7KxNNaPmP++nJdACYK0E/ayXtjv6DPXfH6Ivsb4aGUCV5aMMZgiVysD7
1xeCZ6KMF3eENEYMrbtjDOnfwm8P2S7eim63eBbKeLIGdRQtRy/MMarDoyo1f2M7/Tum0w8dgDmV
tGFsx4sKsPjQZt5KcIxqjtUkSL05785i5+ZoVs1+QBNftsAwi1OWWE4obDG9VPzBirIwuYVkRRym
6CBb9sZz/WCfl0D1x8wRcpJeCqL0AYwTy7Xdg9UPr69D9sZwm02NK+nb0XkvN0pge9JGkQUWxJso
xpOVDIibBVd1R9NevSwHceOMHhJDSEhwaZ+hX0Kf+82LZW3Jo3GmDQ9dZp1QdsY9lC4RNyxn7dYM
Y+m1BBrBmyw1DZTQst4SCa1EAE51m14JIZTWjrEbha0ZO3Y1J9s2m1fvuvPwIgyrV74M41S2faEf
o3eNwlOhGfh33IdLMD/3YOK9/hSOrbCbuQZKTIUQPARMSp1vou8H7ex5oChe9SZqWbiI/8MsEzYO
VKWu2m2pHw3Jh8bcWdlAl7gPppMF8jaoR2xrx8y38l8RMuBiikIfyMSGOC10O57wwMmFVos9uMqT
6ZeO1m2NrfBqhGM77G6f5BV6/y1MHTonQZ+pAYBbOdnqkJOl+euntG/RQrsDSdTJckU2cTmiWuym
r1VTGhshPix8Mm8hTzI70f3yNm6LX7gT81dXeQVj2r41XB14nPNPTMRiUwGtlHspn/FME4olqPPW
h/RG9tG/B7Dv9Sdc3oKs/yQFU1eUYY0nDL7cQpi3eIv3QojF5WWy2GTACPOmKGpVO7Yq8gD08qNr
6xPpOFjs1mJ3/QN4AZH+/i2MTHbTzqmCMKKREueHXTK+/mxgZnPOC6saliEB+Fizta1RxuEmysPp
h9GV8UtTNtdOBrPfsTGhcmqCdIT07pSJCoYX+3JodGXc0ExHqzdaRG9p6407dTtEbi+5kXJQ7/O9
YQXhGKiDyDV4a8Bs2LGhRYZtLzTZaFtv7LYgXk9QZg3kmxLd2l+6VmjZhq7c7+trw/s8FtaqxmpN
avTkHRFgls/2bvqVB1AQ97LOq/fre+b9uf4gzibI4lo7s1ggS08zNBIfh0LzUC+9i7NBsAVcLK5g
mUxmO7fjhuiR3CLXX62zZik7/LAp9a50jF7Z12Z+SqL20EhGEPZJ0KurA1SIp+LQLGmpiJSJ95HM
Ti/lhSZ31YCX2CV+c/wJGId+G7PBg9CTAHyOYamak+VZoNy8vigcc2NBr7jD6ZoYeOOjqTbELRM0
nU59IoARck2L8fu1GcIsbpHChffDjb6tG3/qvfChvqn3w28diim3miD95z6KCQK46AI0v8aj+tyV
PtK3FjQ9k0OgTNzc1U9d4sV7EQEqb86YeNBUKdEM+lWLXiMMvCjLw/XFuLwt2qwKrzI0kq5bGLh7
LoGVH4La0V5EEiG8GWJRsHpsSAmZUK+ep4ese1eyzzjc6bnsGKvs6slr0gyOSU5dMTnRurOlz+sf
dXlXtFkUbA31dEVDMz54vlao17+0aGT40YZrs/hXO9F10HwA+L+C+jd+SNxyL7rO4SwFi4C1id0M
9YCh54A8N5vMHT+1rSUwVk6QYCGwSmxFAziMcI9zP2xAsfnD6aD2+m37riUlGdcGZ3nKlt+4qPkG
IuZF3nQwjtylVjz0tEUO/edONDurmzpk+8MaEKu+a6eghpdlzEe/lri2+BVrkSNpplOXn3OduDER
pCFfV0Js2QxhlMXCdlEh92NLH4Q+9xpQ73A/zc68jW/05wHqI968J0HlZYGIio4TKlhgbKTWRWEu
eGABBlmT3Grp43WvugiixKewqNgmX1q1jrDYUDJ/ye+kB2NvI7VNbDcnwIEqH8CRqCBOB12tKMZy
DlksWFbN0lpaRnwM0R0TzU8g7vHHyMnff0LbQ7+J2cHjsayJBcWH49Cdzdj2QCTmppPoOMUJRCxY
VtcNSZo1jC5tFXenAakpOn9fzs1tlgRSUZuqW02MPHqy86G6IiTiRdganRDGoxerXFWzTalg9+qt
H/p2fNGP2qe+BQj9yXZRh+oc3KtttK1qOKHoczjhiUXLDlOeapKMbF3WzxP6FtrocS3PArvlFDVZ
tGwWxZLRS8jScPDaWqfVo0SoBDpt9pvgCXQbvuDkLGxWQ2d7owwdXY0S3VObxXDUbX5IRjQ5ppln
CDIn3qIziToZVUstOzwmrSDbmRVuYTy2neH0WiGgh+Y8gUXQdqOd572GJ5TGR1riWDMcM1weQ29I
sGHwCgwslrYNw7QOFSxG6/2OP0CffwRG6GHaiuhDOdsGC6Wdwt5Cbvk1vn2bHCQ3fZf2ojsQ3uB0
2r5td3Ez2K0UYXooFzBY7i0vdBbHFjqfctmOWDhtnpEiJnRyGr+50W81v3JNfwqyx9GtHn64QbDA
WmtVays2qIejTXFMTK/DDft1R+DEOxZPa+lQxKbTj2scNFBv6fSIyCN5Q9Mp+zb1CEu6Ypr01ADl
TuMuDOqN/uf6W/OMnkmudVPJqbYszekaoK+JJ7xSpLnKhbjAkgii5NqmZYSRe0Rp3Mea6FUxqIDB
kDoNdMH+j7Mv641j17n9RQXUPLzW1IPbbceOnWy/FBInqXme69ffJZ9zcL2ZVutDvxowS02JFEUu
Lm73olCbc+tT/KyuJnlnsd+ARKGldF5vq9517XBcM8XOquXaJrPMtOMnIdJL16XyMpsUNpvbUmU3
MtgEZ8/4PkmufO5Bmz7ubPT8Y4A2ylvFDwAh/Ouf4/0IYritXBfDYOGZo45Pi7G5if0o3zIzBjcm
hdN2ZlpYawcFzRgChnI462i4oc+DiSaXcWxtqZPIA87PYXAVYQ8PJ6qiGNpR6i1wykNsvQZjfFTL
O1N/1JODamLiXvwt60WIGd6HiNHqja3FVowPdf5ymlzTm45WUIeW4N7lGC6F0qK80TSrCfHZASmK
r0sgAoLwjgu5aKc+tdbKgODJj5EbFp1CXr6IomPlqNOAQ4fc0i3C3n2dveUQ3S+YqjMF1tv0JhpT
y1k/BctqejsOZovvGOg8mrz0NiuiXICNmo6jWkCs5D7+c2s1gGJk603JjLWHVDmQvyy+9lX9ssxu
6YL44832k2y/HaVd4yUv110B59BQmOw2me0KZ4DD72b++1mEfeKpnJhq16W11dUQOwbbvjyM++ur
5b0fKQpW15POLErInTu33hsPxXfZYzM1hjtMlmx3qWeGxWv1RVQ45/0MYrFr4eiJquFzkjvcGZ4o
KuOV5CjbX2Y3Zb5mkFsdjF/GexbiVN5P6AwFS7pxuK4r3s4Sq13reajHFN8AciEoXFXYnsUJ+/4C
wWZFVNsSwj7rWUeOw+rh4iuv/nZ92Tzp7O+fIpu8KmVLZ9L7I3Io9yzg61xRFpcdvwsRCEXAFtXU
99t/dIJr1b2+Ys4hofDXJB5jjEyCoscAU9RvFss+90kRNYYwpesKsQ7Gp+jhLYgoXKIfzviT2Lnc
ii1mq0UbJkJSVDUfr6uBp1uSoRrnbKscdjsXB3DyCnTLOcQUr2kstToUjHZqDYpwQc5L1PXD2zQS
5U7gqQQYFIIlzLpABCpYL08J1OhQPXLKGWJBXiEEzHOEUiBmCgDV1LKLxnExKt6/vl0cBVAAZjlU
g5PnEDr52h1K2oIYjfMwofBLp9OmefiPx8yeC/dHEogOLid6onjL2ioxMpcdBdlrnuMX/VkJABHZ
CxnOePKpvSWqFElWbTCyiMht35yzBhSK9ZrmgqfDB5L/b+9j/zWCU18ryepQQY6+JLpnbgBIBJGy
V5W3fAnKY5IgndcaJ2fzumJxC8NN0Jz9TXTTX95wm2LAklGfetle9FMC/Lgdr2GUj65ZCV4wPOnE
+rO8ndduHWVMASyP9nI/ZzImAnSCw3rZDdiUaG1AE1VTSS36UaUusCQjMOtl19htuEyig3v53rEd
4hAMdNqDDRc/oDolj/2ucEIg8Te3yoPr9sb7CcQz5FsRSeOKsnIjIXEbv+b6WVcHz9JWwQc4sZFN
wWCljSmbgKXKGK43/ih/Y0pQ5Jr3bWDv0FAHxJ+2HtZDpO9FwRhHYxQepuulvPSlIp+6Q+FHeJKx
vklRp81FoLMF7BlzMJ/uqTVLQPRUQXrhIDLtMi9+a4J2Bu0gniBRMORhLwKHfVCUXDBMSpY2zKhb
Okovn9Ioar4sS9mGSVqP4VpLYPVPSiv3k8Ixz3KJukippOM+3eZ5V0m2jkz5uv1W5MxV2+xJkXTF
awdj8asyUoOtzSUXF/lrb1uLb1vq4g6rBcpwpVP9pUvMoOxnJ9QiqXluonjaaU3benkDyiZlkHvP
2qRlly0oCSs6cxFWjB7VNm8Ocgl2xzHV1yBZzMirC3ML4rwC0ZA6VL5sZUowmkly14Hq4c6Mclwc
pobLU5bxHtcWGXzi+uSVdpd+tSfM7ZSzrdhrk2J7mAqUHaSmHXfzVGZQc1Hv60LbniW1B5e7UTlu
3wNGpmq5cdzkUg23Pp7D6zbCcSIURbfq0lZOOXAkiw96el9U1eBkWW3KG8e4S7YWjOofyCMMxGkP
0d7eO4dycEXJaJ4xEP83NyznseITnd8dwNa4Pjg767EUBMU8xZB3SJkbPcqVkB6Vd9aaBIXVe4lz
G2TCpvAaSS4kW+ogPYvu5+Gtr2rXrAX3wuXYxbaJ21OdvGqyGrKXk/ksKt9yhFLAjNKPdjQ0EDpF
PxUMHmpMEcUgR9EUIrMOmCtVRUAabf5HbCy4vy5HRTZFxiy9tig65hKc1GN9bvaKt/oi+DLnXqGs
b7k5LwkI5T6eeYCPI+sjeD/yVMH+/skBZ7E+ZlUKwSV4s76J4C48TbAt/SRVVmXcgzWkzoEEEkfw
Hvui+4inCWKCSrlIkd0wJaPb6lsZitDnvCUT4zN7JS/ypMRjvYaCrXv2DBG9FziZAEx//Lc+qqpU
lb5D4leRfxrVgwxohpFW7hofO80K1vW9Wc9ycRqsVhCF8n4NMUi0KAEQwuaDtYH23s9uco697fG6
/+Y4QQpwybNcyoB43lA6yPfNvtoDJvVFNFOJs3AKY0nnxWngxTd4WCVkxP+DkGeXt272yU+HMhtG
XA5wsNAJCP+NPfy3crRBn7i7TS/sxH6SXxvqGGc9lo5x0CFGku8xzTUQsR9xjj3Fslg5eIn7EsLB
3OdFqB+KHgw8wcRUc+DXR6uB4MnPQh195iI8J8d9Uza3fBoXOU4g2LZrt5HfIvnpup55goml2tqS
toU5bKcFvMFFgcm71SZADPGUQewUchezYVvIEAbo8g9u9FoUoNICHllUIwSXAXqKd1EsbOfnGAwF
qKD0m+tVB8l9IAFiYwUg1RQYOkcbFIgybHJnlANE48ztwH0gzC3y1kwsMS6lYbM0WCImsu+lFzmU
fCm8fjh4USCFn+SpJKkYmrYxNq8vCGM99aA/ajv9p6geznuzUBjKOEdbspbTdnLe182z7uodePia
zkXju89e9DvRb+HczRSWojqrlA4z1PSKImEoIpnimA+FndRtkXeJMW6npnia4u/aIogBOe6VIk7M
EkMbigKKN1wtjAPHm3AURWkh7rYSy0zUqjFWtMtgLkzrqo/Vcw4WTjmsPOXX9YPDO5PkxkRzpGaZ
zPRnsCU5PaB3Od6j7nXhHEuiEBN9SCfDXrCTzaH25PBFsGaeWLYVn24cjOIapIodEANlRgmDUUUc
LhxlUECJbCeKVTJtq7vNT+97vwpELUScQ0252VRrWWWZ3TfOA+bFHQrB6ePlRSiMpNMHy54s3Apo
3zk2vrlL9+t51N30fj7hofatOqq++S6qBvAUxIzrk+aVyPmv5pOv4/2011CnCo2vtx0WEuGaS1YW
HfPojEPUCGpfBIL5KDxdyIDo5OY0tznRxhmSMdImbN908Er4CrLCP5yfxeBKhf/PP/NB3e97JCVa
dwVyw/RwVV3/WRz0g01HWZp676jRf0x4OkTZzqrB8VV7FR5KQ+9KB4wbMHxt9pRG8EWeeRCTXgen
MLWy306p1biVlLuyvPm6dK8u79d/EucU/AVASYYGE5Bx5jT3Nd53d7gj99cl8/wdRaBgdKBjmglE
y7sNo4/tX/bjdsQds5dE2uE9SigaxdpmQ0rZJ5qT5gOfU1Red7eCO8U1XtreE5GL8e5LOt1yVetW
6s1yA3FM9rVBQSpswm4ftX55WE/yXoQG4jgWCkmZRh1YyrXeMBVK20tfRKAdnlhi6apuZ/GoQqy6
G75tICe7vsEXx3Eg80nxKJYTJ8lkNrBykFbt9eOUuNlz/b7s5V/TK+Nb9ye3tnGNFj/WZ+cfddd/
6zFxYb7tgUhnYCrDotvzgs/LYBVRYvcs7/Wn6z+NEwhQhEoh2xoaXaGxOWh+1cd3FQ9qP3m7Lpyp
/YILoxxufbVJVtLb66mJN1B7Vt5aiBJkPAdFkSpKMRSbzGRrz2oLBufiRXPVYxVWuWc+qgAcS/dj
5Mo/r/+Sy5Uom+JVmiaLV8yahgn8yZ6tb7lXH9TJBcJPcI1wnBMFrgCzCb4KpcIzKWR8y1YwHkSP
Uc4mUPSKvszoL2OiMekEWeYcTWa1ZYkS9byFM0v8dLeO8/+kmztQCN/Zboc5Ldd1zhNNjNnU7EQ3
JBzNzlcx6vHdDG+ZiAZzppCVRC/1OmP2ZL4s4c/oNAK2z7o3rq+bY1KUss1ZZLD1qZAuudJ5fVSC
1bXvtdueeR/Rwid9mxpGlDgTooJXFcSYUyB6aHCu3w8isU9yV1Oq1pa9eWevwGRyxcvD69rg7CKF
pix9I9nKAsGWO/+I/OKHKiQr4Hh7Ss/mKG1TLCtEK63yVZOn52XFUdk2QZTK2UeKTBnjqfhPaLeF
y9c5SEL1+/gsQt7y1ML24ZO+x3Iapy6S2asahUB/9MFuL7gtOFv54TE/iS6jcooWRE+ndC95zi5B
oHZ9K3n6JgY5Z6s0rwsE64gDXzRBUpunZhJBG3phxhgJziLoPJh+xgc1LP1eNCSNt2b133oemrlZ
zBRrnpGBFgNUeSHfR5z2WclKtcb6CrnJwTxm/vAN024LV0/c1Je+3qZuEhFvrbI15oRPOO4CMLYl
0DdHIxS6Yrd2nKjqihjpz/KEGWYC8i3OqaPglUGZl850YIwYFfA7e429XESaztM1BbCoKpAMEpi9
4JumQzK6NWjfze9VILu26JhwDiFFsqRR3Ro6e8Z1J4xZ8wbXfhi8VgDA4amG7cSns2IV6ZqMLNnS
+dGuxBCFu0ZAfsks70KARXlEhnLIulFHTqGYjOEsZ5UVqlnj7K8fwMvrNmlQUlX1opl50twP78NB
WlwtEHkSnmT2908aGebcUvM4bu5nQEWtpzIUoQl5gomqVwwlGWO2ZNZqbuxkYRaUJ5j4vnxV1WaO
IRgdmAD/Af8vUPJlczRpLKJ3qEI67X9XrB1FSG6eWOL3pnxO162H2DGIj46Q9ulyHAw2w39vnDyn
DGoKsaVrpe6DE7R+cc7uRS/py7eiSaMQNXeSaolwLrpTAY5ba5cJb0WOaBqHWJimOEoNVs46oxxv
9F9Eh/myZJvy7DjbaNmKCSOsDshY+LPfeb+uG+BlbduUXCcqh7wEQYsGycMjqIqAaPGz++leVEbl
ySe7qZh1p2Ymkw/iX8y89XDL7ExhCzNPPLnAxmUYksyG+Og+3lv7xH8H1fOTqMp+2WUDN/vvo6iD
6nlBN6CGJPPi52CaAyF5cJsfwRvh38IBmXSQ/4LwPljPEWhyC8GT+PJhsSgfji4Pg7SyVYMGWQY4
WT6kX0X0jZf1bVE6HF3ZrKzpKu207qIv4HvC+8CLfxlf6vD6ceRpnDhXNVE6XZshPz23Zx2LB5Pz
5opWz9MM8bD9VtlJ3UA6GrZxVuLHREg8ftl5W5QHrwB3Yz/WEJ3v852O7mDR25onmHjZEdS4AIBB
cPQlv5vD5umWcXU4JBT6OLe22aHxX8MQgf8oGobvit4eHNSrRafLgiCiW+UuUtlEcF+fgrk5xYtX
Zu8tMNL5OX3r8OcDXsR3dr0flyXIs4dB1EPK0RnFRM5IbM+ZZKmnQbYOageEYjwGDFpnguPy+kG9
fPlZFAZZF30l1ZKunqYOXYbt2IO7sTXbwBw3UXqeYwsUC5kl8qovtayeym5K9xt6YFw1bdavSlwu
cNTd735wVK8bWlFGnqc29vdPIVMfm3Y3yop6KpQkmHM1SIzS09rVzzYpuK42Tmu9RcF+s2QWcjuC
lgTZd+8N9Yw9eMjOKDoo7pv8imFg9c6bk52cokVO5BA5FCwWRQJiwHvRqIXMWEXm1/iPqaCAnSVP
TRhb5TlJld08ugNASeGNNWGLTpE1raXtmmg1Tl1077znR9O3HVd6a+4WZfen/iOaJ895t1h0pKxs
rAOSevjO3Ie97amFizbpxggXIENFIcLlFwACjX8fi8ruU90uQCDVOxFYLr5208/rh4HjjilKsLSl
su0qVghwsiSINFsHgbnS2KHUyd0pVpteCiVnKsLrn7t8vE2ay6nxJVNi8SoGUSI4E+qHJ5f9vE9m
U/SaVBsJIkrwWe7Se/1OhJjhCWZ//yQ4ylYj11gkbKAPUArEqYXLzsuk6RtAwZpqnJngZ3OnfhUl
ai8HByZtMmrnynb6CWI7P/lqvyWe3rjKW3Y3f7u+gbxlkzSOKkmGrnSQL3up2/uidwxPzeSGdZII
3X4ZxKJB/dQFyV50CfLWSwwHFFzFNlcQPIFjeQhEPTw8NZOYdyhKrVfYsdhCqfTSo3ae/syHbPES
wZP/sl2aNH2jq1NTVA4O9PK9DOJdFxR7kWPkiSZBbzYmdeQw0c3JCGN3/o5eCP/66eCJZn//ZC1y
Lw+pVEIt0h2zlxwM//k/10VzNpKmbgozn8uUPfm3EBNyH0Q1P85GUlZ3NOHiVT7HNR7QatAd4iA9
GMdhd6t4Eu1KMFBzKCB+C62wesATw8/uuhdRDpinFGKNvT0NRdYV9b1tnzEVQzPBY3cb5ZH1F9S7
jOw0cUBt7PS4NuMgDowAOS43s5/Vu8m4KYtt/QX7juq+q/OyvnfCciftqt1tqsEY8n8fxTrbprGZ
IVg9pkHvD7vrx/Cyo7Io6DupjEo3VIhl44H7e+MoyvFdNh2L0hzqdW0N9gDB5q73prv0UIYiX3L5
lFiU6LDv4sgpR4iW3tODEvy5rglOSEIne+fR1g95D6kYWOSLmvB5SyX3gNb1MjrOIJQRHoj7UHjK
JbdAqjjbEDOx0gPjfsgP6/427JRFiQvnenMiZ4Ho/GnZmz4mKFxXL2fJfyG6dT0eF7ZpHZvUne/y
w4Zw/LpsjpYpoDvO5dRxWsi2gMWUwxuffJSTcJgrZe0SiLV3lV8D4SW6sXjrZcb4+VpxCtuR2PaB
rsJXdqISCU/F7HOfxMYAc66ROULFp/o43S1omRWdCs678aPf7ZNoXSq2pDUgGiMSHquw9cEjdi/K
WvHWTbx+WveljLHuNWJSI1S+NWd1L+qK4Gma2F+egwY51jdmf9thDidBNMPBNVmUfdC06xxsXjN2
UD0m7/mhDfPUnV/y3fJaaq5oQC7HOVNEdyqpZaKPa/3xusBYEy8WxDUcX0cB3dqgo+muhuDy7Ai3
kbNaCuVWqnmQx3Wp74uD5qcH+VYnSrkEwT9hdLoJZWNAsPuPKETnHI2/QNxNYy5DjqNRHXLPBt3Y
dV/E0wIxQhsckSuYkOr7V/D5oSKXCcr6vOWSyKssys1xGmyZ+eXnGG7B9dVy7JoCtSOMNkrQZMo8
Z+WvgOC/m99FLEI82cT27Cir5MqB7PG4hZhv5mMGpFDNvBNMbsAqGZU6SqFmCfVr0eOKl2Gkk7T1
TYujBfMV7svVjVsvAwwBne2r2+8W18j2zbkoYIXqXfl13ut3mNQ7CBwKZ3cpeDsbS80xAXnCEY98
Tcj3cPk1YFFSwD7Tm3yroCUNfcCOmyCzXpX+8Nq5X66fH85ppyBuHTCFzSmwx9r31qvB/OPemKOm
GO51sdKh3z5OJpscuQSihD1P1ezvn66ySJsGq2TeZPViTGAQcThxLjHK/mcambV1JdYbn/MgCm23
CG4M/Sn7X5ymSdyr2MU5SF20Twlsn6cIYp/TEG3dYGPF0h4oyjs9vH4keGKJZeZjMa9NgdU6D5ub
HzrBw4qXlqScf1MF8kmdHYjcVUZP+vm7wPjj/Ot8ui0HYlGktWEnRgdaC/grSD7lQR9au+I4nkTe
hWMrFG4dGcmsSisO3uAX/hweRW8Mjp+lGGvVAGvQoOJmeLUc9GjYfuViDrcIFsjTO4VWJxkj4DKx
n1bhpaAzqOBwpdXtgJXpgCkQHEaecthp+mSVixobRSXhR4yt9xt5c+nWhzPl+kM/utqoGtSODF+w
BKIQinPMKba6SvVBTWpcFfaRNfHN+5ush2KmdTnNF0RRCKImtwrX0RM9DnjrJWaZFGO19hNON0bd
TG7SeqKHHa/8QuHS0pYvI3wJ7q4H3fIrf7mLsHndW+ENjYvifxkDKai8Zt+moP81q8GNv4hCqXMT
xazEwi+ag9hFNfC2AI5iputuLJSYXcXS9wUZ4ezuxrcIxSVh6nK/9SMEp2cTcAuRW7k4NBdFV4qU
jjLDSKZtYm+c6rE56RFUUeytE2bQLw9d6hpPZuwDv2W79rd+OCrecv51/bByjJZS/jmLYndyFCGE
Bmhz8pZAlEXjXKZ0ILY2xmxKm4OtPc4g7FeOpS9YMk8yeWtWW1HF8ijV9zVYtcL4YP1phe39PHWQ
CzUxQbIyZpDNmtb7U+wJgiyOg6fopV7X6lRqIPe1O1WPCnh6h1fltsCTQpcKp5ClNYHs4dDf9483
ekcKWyoL056yGmKVsPL7k+jNxtEwLbeVjaFqdYxzEa0IZsHI+2WsBGbPi/0pbjqSytWOOhxmjGgs
MWp6Vzwm3/sn3Te/a/tuvzqusrrzQb/LH6udJOAF/5D+NxTSopR/6xZtmJoJRTWjN5yUw+A7YRbO
QfEP6Ht2dh+YoQwTxnhwUQqfp0Ny09bTkhops632XKPjuhHGIZwb5q9SndY2oA9hRjtHkwu0/x2a
pd7s0rkNg/RRif8UIvRRr2oyO6rlDxVXeauCIFEUYvOUQkx3TOVlA4U6y2/lwbu0K4LrHpIHE6CA
a6so0k5yIFj9sv6ZHgrX/pF+yVW3/fWs+tWufr7+Hd76Sf1OKnAJrMxFNI865vcmgcBdclpeLVq3
U9RyaBQb64/uS9Ndf2zfOwQmj1loYWTBsME1Y/InGM9dUeMF55dQQLac25hhxY4nWor2A35L6V9X
kY5I8oKlUTi2Yvf9DPIjPNB6FaQxkr48GouZCeI2zr1Cy3ngv1JNZzBRPdj1ufuOADwRjrvjqYRY
rJHmeTJHGl6sx/pH4RuJJ+rB5twsFIgt9yXY6mIdSSXASz3nXLiJiQZvUcTDWzi5bAtT1pymg3gG
Tm+CZieqy3LyGhRhalltVTQztA0E6B/lJ3rnXLT3yq7g1PPWTWJlS6qyaLOwbiBGXOWp9kWQep6+
iZla+oIz2GHd/YqRGemx2dclGrhEbMCXPTBmy/37ETXFslqWOdad782Dc7ytcmpSVKkOzzIZTGwd
OMjQ17smsHa35uhNii1Nk61uNQnixyALN+HZvryJJoWVypWtGK1s42wjqWYepmAQZSLY8f3bk5iU
fbOvYjBasRgyP49I8r7YBz2IDkuQYSSqN38Fxd/uusv6eMpc+hLzZZ+uvLLKzVLq4QxRnT1vD0Pi
AtUGmn3VV2M3e7ND4x4tPMfke3fXNb7uOrjQs5/a7gUd3JbkWpWXwPAwZ1cQJPEOGDHo0izjbslT
Bs8fDuAIDK//zsvO06SknLE+Tc2YQWzuMoJJx0OOQRA7czrDTQpJdWZrAGsINqs7NWHyC7NRUUTI
/qi5V+3mw00Ow6TIVHmuta0AkPIeA2vD5qe5F7V8cjRDUaeZ4yzJzDRjPfQ9ioWq4w5vN2LBKN5U
jRQjSkECiTp6/TSHUS3MzvO0TnGmU6ZN1mbVwOSAyDo/JV+BNQ5BYWO8da+tvZdPogCapyBm/Z8s
xEGrY7EkTXMf/5hORlAenJ2oknPZWZsUVppt3eg0BkRrbgLe/J3+MPvmAHqE64eeExqaFEE6rP+T
r35pX9VXjOzMA+2+aj3ZT7686O+3QTxMihuVl1K3IhV7Ed2rgelXZ5GCOB6WAkWjac3rIYJgzV3C
PNAfRGEJTzC5f9sttlNketEOdUq88oQsksB/XY4BTYoOlRSp3doYW1q2fxr1q9k/X99Ljl+k2KIs
UiS1mrBg+dh7+UnUK8LRAwUTxVbt9NIAsfPReaiPyAaK3uc8ycycPpmNpRtzrGoV8ImHeocrxRPl
LzkapngiKymqDshoaKKGLTpO0GmCTAXHHCmgSG4YH+AMZTigkmhfEw8Y+bV62P6IHgi8D5DL1nIk
9OVs+ECHN/gYFD4i1h/RTaxvJkUXbcY4FQi0cXN6w+F3dv5z/eDx9pG8W7V+UBZVgdhol7qTaxxF
WQKOX/2LTXLMFTTiQfDkl3sWli07UQHucvBuUoTRmLBCiIJrh73i1cw3gGK1/pFOxctNOqFIo1VJ
JVnSIX/CHA/rPvdrgcfmWDmFGfVpvPZx/qGT/kXxRHOOOBUWk+KMNsPWWqOC3Np1wuou34Ex/KDv
wYokKqZyVE5HoC5JJ1l2DHN3XAwZx8AKcD51sHkEiNd1zklCm5Q7spTqwS5mfEHfDc/2Y4XGNivs
Dn3w03ysbPe9TzAhuPsi+XrvNq0rggJyjinFJdWAftUb+q/u0aiwnNJAPoBuUzRTjyecRLt51s9p
p+EgrR6Cxv0Yyq75dF1fHLulY1KtWVdW0DUCDh0mnvyQuaInA2/N5Oocs2ZKJTjge/0o70B+vatV
V3Rp8GST1+sWjYnTjNCHuTPRDn7AGUJPqugIcVRCMUntaC+makM6o+yWn5NAFrhejl+nuKQkyu2o
aXFGzJfveiAFGCN9EIVAHJVQaFIXL62dJTj261EHG6uBzl9RjoOnD/b3T1f0CmLGsZehD7SW7JTz
2bqxomtScslZL4xJKqCQFoPVUnj3yAocQCEqw+8VgUPgeBzKK6m3i94YJc6h4W5+c0KKpj2BncW/
bj48tRPLbLe+rLSY/QI3Qz4CDZ1H0bAjDrTPpByTdgkirqnFlrJJWVnuSQP4/cbDEnvOYTyKeE95
Tp+ONq3Sskbv04fDtL5PofFehc3d3Plb0AkCJt4WEHOtJ6exqgxKArojVH9HqFKbeyQDBC9rzm1I
IUugskSZtIR4JzQPRSAazcfTP8UsbfbY5jm7SUzPAtHpHGxu/2L7eNc9i1rfeUtnx+qzaamSIScN
Oz6o3TfHGy2WQpa6Kh+dgYmNEFZrX6SdKO3C8WCUd7LJ5c4GoB4P9WfZMwEqHFP3LAIjc/wMBS61
lqYWG1v198qXAmDPDtdtlCeX2GgXV502sjeRuvsZu4sXCzwLx/YpwWTdyVKmM8MBpPen+RXUXbtJ
9D7kHQxye2K6X2K1BWQvoeYrR5G74u0fscTJXPVITiF28OunxJ+8zrVBK3tdzxxKOZPiliJ9ipQ6
h6st3fbLjFln4DkKf6+h6g4/TTRDSWI2Cs4PoRCm2DT7RGI2r95rNRCjv53OVXYiiBdH+xTIVBVD
364sDjbc1I1CUaKFcxApgElrZcVu2R39PfPlf/JQvS2Go2SQfa0W0yxnjFulwqRJ5F5vC1goYqku
u9VsFwhews21ztVd4zbeGgtyIBz7ocClWSrnVO8gfT5WGE2xHV9u4+UwKXYpw3ClpZkhWfYGlFHj
F+1tC5Zdf6OnoqSPdb8mncL0IiMej/YvokcE74AQ8wS04r/Nmsp3xWUcUKIFcw40RSjF62RoqYTO
ROVk+8VelLfl7CBFKE2YiG4prAeUBZ3Zt/IkjpU5omlhrdCy1lKdGAWH03bXA4mch6ISOy/ikYlz
NTbVNNsOsuNz/aM9V+H2RX/vnta96AucgEcm+zjNTtJFCj4A7x2WmArS+6tf+6JJpJedn0Gra7NU
GelaQXz9Gu1YMyhgioMnuuMvnxWDFtmKJK6zQVUrJAHiIHJF4FCeWLbRn0KdcUryDLXpCk0ZqVue
RE9BnlhmSp/EFl0/dp0tV3isJQ8Vxuddv8t4Kmaf+yR2QpeHgeFEFRBU5VPrPdnfkZkU+D3ekkl6
r4uytB0kLLk61IjNbhtXZ1CSltwe52rAxHfcvqlrun+uK4K3WPXfiqisbE3y6UO/w75zRR6aJ5aY
YCklm+qkWKyFPNAmVO1lwzNo+WvJ7WoYdKw2P8d3JQiZHstHYMnC67q47JMMWgNrraTUShnSZU9x
czz2wLO4vy6aow9aAdvSuDWt6EPNPbhxb7QOWv1S1Ug3lx5iN1zgoy8iO+WtlhhdlWet3DYQu8K3
RcK0Dvv3v4vMBq1zqUoKMpMRLoINtU53N582WuBKpXSt64WpwUcdQHiImcFeWi95WFSFVU5VgkNs
hE9VcNtBIPZmxZ0Vlcww5mBxK4Rb18XylkrsTcoHqU0GiMUocuG0cJ5Qcs3NatwM2YL9wkTAnSog
e+QIpRWs2UnHZFo+PANoQQU/n3Ngaf3K7pS669idpgKrmd16YGkr/FqlGIBm4lw1aDRc0CogqpTy
1ksMrHW0obQUCGZJh8278RTQypVkGZqDyYcVsu9gLr1+snhLZfv46aZskjZbshlL1Vi21Bf5Wp5Y
Ylur/f+PQeIxT3vbaol5FSjedbWF1RaHLnHzG3s4DVqlctRpMscRmkWVate40o3LJRbWZfYGAm8s
d/GVPYuBb9ICLUxNa5xvGjMHy438H6K4hmO5tCplz4mURBN08PYkaung3Ai0IIVBOJplxVgoyzYl
GBkuKv1xjhetQxWlEm2LDMGtK3kvohiXEzXS2lPvyJKU5Iga06d5V+LYzieMQw6ubxpPvezvnwwt
S8psbHKotzooO1HOhieUmFkXSVI2Mj3U7rRfBcEMb9eIkUn1OCAbgVM7BiUYQjphayNv18gt5sRj
rQE0y8I7xS3Ot54yYmVNVeqlVWLbQK3jxfex1wvuMs56aSUJEy/GQdKY+YbleQydmzqwDVpHqpN6
lW0DYufABOD0xtCDlpBUbTVTzYFY+YMZ/8YYlLa3V3KitBkLbdP94iqeCJLCCfVp7SjtzSjG5Cbm
ceMYgDTkNYDRnhMhRIe3ecTenPR/Qa587PYYqSMIRTjGQRvdN7MunZk9UVBdPNbe+Chyv7z1Eqtr
HIx3rlQILh4zvz+ImnM5HoKWh+ZaGZvC+vCUk9CQeUKJxfWp2efFEMHt/NiOol4tjmZpHchoVk1a
K4dZmxzkp06YuuAcNVoIAlKrUpQEqx18ls6JgG9ljRkix87ZONq6LpdRqgwYMorgdHDPoruIpw32
98/XRdSns5xDGzro9f8vTN6cVzCtAaHvBdTBGbJPzgNmx2GmdXQjha1BK0CV3TmtPUksOpOQfNqO
CNXD67cnTx3kolMV00g19UN0FRp4W95oz7QKtEatng42BNu7ZV8AwHbrsSCXXZX1lllvEKx6JR7Z
onPByX4atH19sQ29lRhz2uCn+7AIJ3cGN27nim5/ThkIT4p/n7wmtZW0Nit0Gt1jANb8J3tM74qH
+Hd8Uh+nAPWmt6oXzg7j2CYtBJltYsRqX7O2oPQJ00Ae4l38VU2Eb3yefJK27ApL1hsmv3icX5CJ
DvVQ+qc4ivKMPPHUSs10yzIHuop/oM+6PJeB8xIVXvsoyhXzPsCczic3EJvZUoHCk/WTzeftTj20
p+RO3otmbHCwwwYtEZlt1TUI06Gf0cPQkdlbg/wOBErnaHSt3J1+gG1td92EuQeL2PBq6mvVzfjW
ULv1XnpW8Cjq0jDG+Gp0dh6dV3kfnUUtLJxYntaQmh7Ii7Iakdy4W76PS+qVi6f7GqCvo2DiB8fv
0yoSSrxG0sgTLsGhfh96L3WUn6sseJZz/B3thY8b2UnLBVaO6YO4r1RhzYcjmJaSNjaA18rglhYf
+Rk8zEWOiaMOWkzSO8tY5xYr/r/5O84+/tXsXmlm2vcQu/0/zr5rN3KeifKJBEik4i2VOtnd7ey5
ETxJOWc9/R7NYgH//MzWwjdzYWBIdqkSi6dOeclb/jxg9htxtsxXJAzOfJtOSpqmgDA6c+l2GY1H
v5KT0MkUHRPbaSJ/L+Pn+9vHZswwCAD79C7dtZugMdHxuRS3oqmq52so0FjNul2wOQ5btDBnqY3W
afVQ/RN6DgCmybZsRpA48rPB+kKBD1ifvmZ32Kxj/msM/qKQy/e1B2j6STuMOj41bxgy41msilj4
J/kgLD5pNv71pN+3fZhIMFzimxulUsm0D05zG9tVf68FHRv7wi3My+0NROGdb3ifLHCmp80QnMhB
81rfuA/3w9/GlnO2NalZAIzS+Ob3si0mADvxI3rbstiMsU2jozjw9gkmOcZsjlkzfc+N8b3whjqY
KsZgBKdu0FhXnwBrAsP+D7PagtYKFIpveyd1pfcqxQZBODlUO2Km2MbRBY7nPzzUqmwleVVZp/mw
wgTSZ+VaPm71bwqScL7FXddzVa5zLL6yJQT71pv8euvgAh39F+o/pQzVaOnLMk3mqX+pn6MHIOo2
6kKiQ3M3VJnUmWJWvYkJsl0MTrrqtbzk3m29Fx2ay5blZZZ7S8falSOx4af5zYlI2j87+yQNGR2B
TZ/MJiZJgIftJ3pkf94+sUAafEN71o9zoisQc7YHvNPrDiVm09xeWiAMvnV9WRY9CrrBPKmHyFtn
2X/zssO3rkddYcVWj4XJ39TVrt9Fkmh817plUdUkEj6fxcLDipeQj1vNEiJhcBmwURZZb9Bx1boF
jzSDu1U2FKTWfM/61JTmDB4w84Q3NT+/Wnj9GHeNvdUqIfAf/FikItMMvaNYfrY1r/Yt1zpU/hYg
SLQ4Z4pGTWuTTBBKsp/d/oH+CB7Tc/16W/1Ems3ZoqQo8aRGWDy4YiiSL7+pu2+CojUeWtPOaLdP
FKyt+9MjmLMfsvvKLQfUCcg12Jp/8vUPUHmADZgo5Vo2IPrB0TA7NXKW67xREhbEZ5WH1wyqqRBj
WW3Tr1nxDnY3p/byp9zZ+rRfq6XKd7GnldGEozFZp6xk5Dnx9Kf6zTpErmpsBDYBFYfKN7SryZKU
89hbmEvVPFlnycuee5uu9JSFwVSFkYuJh+t883HtawtW+Tb3LB+IAUSVtbozuIbR2XoFEi3M5b8l
MeZJl2oLA5lUuzNYtFu2qrEiFeIy4CxNCsXMceYW0DjjoUCBJXZum5fo1JztZuC+N0MFS88HwCRO
H1uKI7jLq3yHuqnNmZo0EEeBu/x95iE/1S+NS5AAx6A4LO4U1cmSjV8hUlMuE67kWI1kDZuR6+Lk
1/jOuq6EplvFAsHyPFZnikmD8X0QUrRHR6LfO/ndgEx+K3iLll/96qesACMq8jibcPrwZfwLnhX9
vaZ28pCeNxXoaw+t8tCdqjLzqjGwg/IrskGn42b3zSYkXtAWr5qrbn06f9AvslH0WH1SnDaxpXMa
2sZxOlZus+ziS/24BWkV+Tse1KMkA2kXgp0aTzpjKNEhvJPuMAXHyTaSHdGn4Iy4Cog85go26NDm
l2PMMLjUDvLmkGShqDhLjpUlVYIYmmT6y9lSGEaQ2slHuK8T9BIkmz0bop/BWXU4lsXU9cjok71u
NzLDFdHJz8ZlKw0Src8FZeiqUpHgn5gWTwXBSXFUfyWu9XTbKYmW58y5Dlr4UXNVKA/Iu4lVO+Jl
O/nnZuBfF/rvHV3lcUH6pLRxmrfwenZ1QaiR3nRbc9XeLx3p/fZvEAU2HiZEwEaWF1Gu4+5cUGeM
7cTcEdxTMOXiPO3UM0FEtXzSuVF4bjY5hER+l4cRpamslamMbbNTqjMtdCPpDjWBFIR1IKxM6Hus
/ikethrAv66zqXxjfFAlY1WTUD8luFIvsqfGmL/U5/sNGYqW59LtIpKkWZ+xvKz4iWrHmEodetO+
8vK7cD+XTIru5oCZAdOPWy8lgvqNys/hqNDdE0VFrJ/Gyg6u1sDoUcpZd5DuCskFGfTgDpjgSulG
6Fo9y1eqyHmEeexKra3xE5fsB+l/ZOHW9UpgRAbnA7pUQmfrgoWbN/JQnOpDPKGX05LczRC/WvtX
R+e8AF3GYKwbSGr+mwy2gi1yn/o5vkZuN5u3C5GAOGdgddoQ6Fmkn6SRPC6Tcd/MG85eEBV55BKY
IkJaBoV5MkEs/Js6v0jjjPutvjmB/HkEU7soaafrWD3Ac9iL6k72krH6aXMerSBz+w+cSa9Vs17X
lwtXO7UnMrDh4bbdCUTOA5pMWZXkkmLp8j7ygo3Liui8vC1bfS/rKha1SkxtBtfydpeBaOn1d3xK
QMokD3orK1Fk+ijOBZOftjCOooU54wwmUFsGGs6cPel2ci87f28LWODX+EZ5TZdVgnc087RGT+2w
1WomUmjOIC2jolM0hSbSo/Ch8NTRDvetybZom0TpFz+5I5MTQjRFMjDlF1MVDpWJd/XK7ffDHWnt
25IRWA2PcgKpT7X0S2SeNDb6xT4COJ68K8t2o5joR/CAp6iPjCHrViEBgDEENujHBtDEFxOos+SQ
3f4ZAsXh4U+pJk/JEEBS3ZtyXPxkt6E4ogSSB0D1ZEry2sTC9LG+j87a/VzaA0N79XV86l/pVuAV
JEg8IKqtrQ5MOtgm3qWYNY83F4npXgRO6l/jbiuLFNT+Vb6dHqQOVa6r2GU+gJtmncFs6I7s5V7A
jNMWWENgFDxGqtTVptfWTyEfZLc5r4TOtdf4t7+zSF25IJth8holqzJ1juHNz9MOFIJset7iHRK8
Uqs8YCoIhrLXCQ4/ouof/mlMlmM+onnMfatD18h86lJ3ucyb1RjRd+eCrZxbmZZI2K9ztFNX7gw3
xKwDUJtIiaNcbstMUM3goVVxinkvaQWZUS92wTJ/ICz/eXtpgV/lwVUtEoU6yrC0qseDveiKM0l9
yfJEebq9gUCZeHjVYlXTlOiQz/rIGR9iH3OZWfR8e3HR6Vdn8imMaW0XSWBhRER3Yx90aRs6KpL3
ut2nZScrzFR5wLKBD8KXn4bd3W8WFgR+jgdZVUpUj2mPtUdMIFcvnb1FJSNy0/x4kEKL1JwClXnK
73W81u3NS3iq4O3wAKFupDmiw3PGq1RtqJLV/awfEy8F/tZLvvDwXCDO6n4I0x5RbLY7L2XhrsWL
ePahbBIYC+yUx10pKJoSXcbRU9Me3fEB9TU3VW3rR2hv8aMKpMMjr5ZowdTzAb+hill/DeDZug3K
a9EdlcdZUdTqzNbA6Wcg8ZXjAFJhcPQ68qNK7ejYH+VrLG3kEwKD5bvvtSSMS/IvXp6JDYrRioX7
yrd+37ZYgWnxTfhJ3qZGP0FG6rXZByO6a8r3LSUSnZwz27k3ssBYYoQWT7YTx+i9fh+5m23nwo/A
Jc1dNddy0GD92u1zoPcSz7IXDbUW6Y66AFo9b709icI835uPOT/9MnbYafyrAROB+7T7i75U+v/H
MKH10F9cRXmAlWKALzPPRuM07dEEu6E7IgvgrLgDgf3UUiw6urUd+oq7BQcTOHoeT1XI1jSVCRbO
2c9usy1PkIvwYKq5HzHzfsGq1UlhzetkU/R6Sd4WKZRgIorKY6ryoVGM1hqMUxQw7ZgRJ76iavY2
/aQ7GU+hr7OXvqkDa65deCUg5x3lje8gEBePuorAdAEyXfww4HQw7+N7vQQqP2EkBMtgOqw68/Lz
8nzbH4iMisdWVcNSWcH/Paruym53tEDmr/vpLr2bMmb9NTfINAT6zo8SWZb/J5IIrMJb+i7wOIT+
b6JQKYWeTaC4hb5LmD2zT/38Yu42KTpE+smF27hRekpmyFu/yi/5oXxO91nK0t9/b8teYK087mox
sjCmKk6PkrFdsdLb8PEiqXApsZINZhzkxICPbwEG0e6ezfut64MgfvD4qro1qVE2BsI4y1DV/BVe
tioXApvhYVWhUeHghmacFidCM8vWi7NAGDyEqpdnOZYCapycaK94/TW2Z0f5uP0BRcJYP+ynPLWn
WRJ2s26cDGbhglPvk+vGJxRYC4+eWgq5W9Bub5zaNcvYfe+462afjjuUeZ4FGRadPNBm+OlBZ+XW
2BaRKDhLXIop0eZFXa99iqPdD3bubFFLi6Lxv8rCp3PXI23bieLcOebBgQbOvEx2/TSzBOT34eNt
2YjUhIucU/T/BJ4eg93w81fmxhGbNu6PAkP/l3R/+gGBHCqyFkI4Mx6eFFv+ZpMWIHX/+0XDvjN0
9HEaJ4lZaOz+ZiGYB1CFclm1GGSCWspLtT5d2L03/W02adQE4uBhVKhOyroxYnmNqXbuppuQclGt
icdRkXxWmiCFPCZnfs7v0Tp9xr30lJ+Hl/i8dTsVRAV5dWCfvmZO0yBUEmzyIrE+Ze1D8bN7mTAN
UWK3dVEkH85OjX5IQk2DWylZfQCn4m4LYy665fGgKrNplHmOcXTFa//0D9px2FWuXDAdLLobqY9w
Dy5oBtGQRu0Ma1V9bRfualt7MNl0p7hbmYRIPJypGlNOZfnfBh8DO9WXLaI8QQDisVVm34CwFazA
p+5kYih64d/+ml+rC+XRVPJiLUCbQdtl8HzpF5UdAgxcv95e/OszUx5OVcjmHFIDZ14pZudN+oGv
RUx5EFWT6HosZdCT9EF6qPe5szUrULTw+vdPttPUgyHlEzyhhkJ8xz62PNbX4YfyGKkZnedWp0IO
sy27a1fe5gyarwMDtThjDAK5bIf8n7OSGLpsz5iFdLcFDxGJg4uaHWY6WSSCOKydjnEbhv09PDDl
J3l0arlUIGRYI04Kz+Sqxy1Ji9SZsz51lKeegnQU5t0y5SfZp1CP5CT//J5Cc7mrlWL822ysy7vV
rvG3xpoKvBLlAVFdJaWj2SrGKXi2WH4IDuj3fxteOvt7kHTKUxgZMp26ZPVKoNmNUDtLL+Rhi5lc
IHMeDBXlmRxXCnTwpb4fdtn5Qt4+NqONQMH/g4WidUbaCLZeusFhYdVrgZtI8a0Ha8rDn4aylFpl
wcnfxjt0e3sY4bT7HhCQ8rRGfU0qy1oPDr5N1r3icXbj3VfgTPhBHcBi68XYwZmA/Wy3zrSqDlu4
SIG/5kd1JFYXWQauUJinkfofWwcWajdnlJElo8y/+mvdN1Hlv4Z3g0uY+TM/f9NT8RM7FCuJ8U4L
T3VUDxi3zrbmtQnqD5QHNkWzOk6qAomAQKe06dtPDXEhJE6/p2dMl5hsZX/bswi+Ko9umus5D8MZ
qgjOtWNwekadaUNfBF6cBzBNyqCScYS+lJjkOJ4AvvtWIog4/r/RUmozrSXrkVdaHdXBlcq7LQuR
wvBUSESbzGkuIfXq19pqfgFm+T3c69sAYIHL4jFJUxapUQr6mtPLyso67OgOsw5sdatJ5+v7MeXH
eNRKa3b58E8ygPK5t6UiWpTLXMtG0VC0w6IY7OckG72LIrXjTRNYMFVeMx7MUWQtjBO3neT59oEF
N2PKj/Do9HlBizykPP5ddsuptIuXYD97utMj5f7W5ZXymKMyxcCKqUPFR/c10OhpaNS5fXqB2fBw
I/CWyxWVEJJX732Sj/rGZxSoHg8zUtOQZKYOofTuCKqcFnMdemd63gppAhfOQ4261JKKVMLy6iFz
OneL80wkjXW7T5kxpt4sSzVB+Vq7O6pAy9ON7yc6L5fAmtqEuYETzls/ALC7eZcUnZdLXYOmMMqw
NQ3ggsuDfM5c45vn5aywXyT0IlZY2NhJgKCFW/1KIjlwhlgnQ2aFq7ppKGhQe4ujTGSDPMRILqVw
AEnXem0skPwBfFLsdFZ7y0vsfe9lk/IYIz0nw4wxcYi+1JFs9FJsxAGBc+KRRYumR7m0rls8mS9g
78jAprQVvERrr3//rNAN6tupjrVX0mUdgJ/Y2bJwge7xkCLLTPNuXD/l5GlH9UJt1Opu+ySBkvAo
IkDF5LGxsDL1gv8PZhdBZOFhQ3Hb0KI312XhMba4LQS4X8rjhKqFdnG5HvbHcGm8xfvZP0Qtus3z
ghFvdpY/W7hZwVQhys/ikMpxMfUBuFnrV/vQeDlCegdAXXY2jparAdSjnisWXa3D6A3XLUiX4GLC
I4kyOW3zZcGm9cuyR0uAdIdxm69b0BWRenIXzVFtadfUQJ0vXnnN/cXHUKSn20okeHekPF4oscw4
BepNP02ZPf9ND8HvpmL0Vf+d3bdOQFnoFw/WVXYAahkLNiZ2Um/or0BmPJxIA7YrS6VMPxUlM/3E
MSsW/Artrc5agXnwYCIpmpCsm1g+Wh5peu2ia6tv5EmilJSf2jEsVq8uBYSm5j5pUZNMY5a0L1WF
IQ3B+6gBcpG81p2+ISnRT1n//sk9kSLMdaPHdq1yV9JHkjxM0sZNQ2DtPMSIDFNfDSrw3zLyXdP8
21q7DcUSKK3KBd1pMPGkPVoa7upLzMpnuquO4Oy7Vx9aV3FClRl31UeLMQV/ttolBMkUz+9U0LQO
cBXWTqY0ISkOlOKQZVa565osvLfaDMVjM6XG42DJmjtYSfr79k8VuPj/dBejMrZ26cp4Z6xt8m74
m4+6gg/P18ClhnbzQLCyiVF95WkL/CJalktbqNE2UboeWPfpzjh871WU8mT9kpFirhXacQFgBrLY
/94kFNTL/1f78VJXzO162t4GbPmj6lh7GvxvDlUifItsYamjkZkRPfXo0RzBeqU66r47ll6QXrda
or7WTMKXfHPMKZOpjj3WWXrls/Wg7hsm7Y0tPr2vXSnhC78yLJgGdUtPGQj7F2aOLHgKGgcAALIB
iRD9As6aC/QhzfGAHaJL99Rism24l2MWsc0JY18bEeGrwKSJInkk2IDMrYuLqG2M9WsZtTuwSG24
pK/VnvBNs7qR0dmiJsFDtemE9tZkqK8dHeGZ7As9NppSw7LVqQfTvIaOxg3HIogzhK8Ezz0mU0wL
lu6c6Pfa+Rw5vQfSlvKymS6tV4r/YrsIXwsucq2LUxlbNEiSVDs8gGjYHd7JK7ocdvGVOqnKwD1w
zo6zl7/XP62X205T8P5J+EJxr3bSNKkWNnZKDMXI7WUf36Fr+SVp2Yw6/dZTmejSo3KXqcyY0OPU
B0BcO2mMXUCv/2t0QHRwzdzydePXiOIo56SkXs7Hfm00M68Q5IG49Q99r+zMzsYwxcmX9n3Oth4V
v7Z2ymNHWzKY7RhKGl5GYfHn1M73w3WLEeJrI6E8erSQ9arKugQdjtEP2t5b+Wvfb91YBF2bgEH8
rysnuZTnOSDeaPXuTumOEgau6LNcMf1iXeu96aVnPDhGLPmz8Vm+1m7KQ0jJ1MdqGadIb9CEBmiU
fpj2mWTr+xgAu+y7TdqUrtL8lKEZmC9G1RL7SI/Sm4Xxggs62YNL67RAl5zrfCMRFH35Vfs+bTNb
etKQcAHzlZO7PSqix/X1MOw3yhkCf0N5LGmp5p2qJFi/t9F3rN3F/koPkS5Opzq3v8jXcYTyUNLJ
imZzRPno1LrUwQ7rE05oh16fXm9vINJfztrnUhtnSZYhov1kXBd3NjYW/jpAUR5WWjXyAn+KhcNd
1DyWe7lyJ8W7fWjB2jy4tIzJ0Eagcjqt5OmN+aTvjODh9tICgfO4UrVNwHla4Njr4INofFF8kNM8
t8W+2YKACJSSB5Ca8QBmVdx+oTSVN6TX0YncSXWUbkNlRFrJQ0mDnCptmOEnDJiwN+0K/UDeRwcz
ar1M29B8kZQ4+1U6U1XiGFt0oEcL3RhEqKg/9nSnbcE/BXrJY0rTegC3toQd0oe6ek4eYvJ8+wN/
nX5QHleayJhTm1UQf+dUXg2AJkoP0rCh9KJTczeFChCcPtJx6uh3l72ll2J5+96pOTOlaTsbQYWF
64+2ACqpcbND9t3FuWA8R5ZVK80/kVDHHK6gPUYas8EFKlAVHlUadCOdiYnFWzdC50A6IGkBV7od
b3lh0QarnX1y8lNpmno6/dsgP/TJfcf8yTfLw1bJR2CvPMo0NWm1DBTrayyya+2iuR+FvxlDBBrD
s/QlYBs0NYoP2zyFzY/yqSQftzVGJJZ1w09iaaqWyEP/79jUybS7ZrdKHaOka/N7Xphn6su6OJCJ
iaMH/pI8EU8N7Crc3T69wMP/e1L+dHpJm4wpptV8ytpF65nWFhhzmJD6sehm87Koamzf3kjQ1Eh5
BGrYB/Ws1AuqEQ/Rk+YFml3tko/nypbv/2q2ATb06X1jq9We/nt3oP8y7k8/imqa3E+VLK8IqV2+
w6XqVJ+oHTqbnb6ij85ZcouLfxQkinxK/gEcJjxJxk+6t3X7EYUWHpTa6kAjlOsvKNAbdckcDdyb
zxgbvO/srWKL4KJDeYSqXqdtmajYI2XdqR0deix+YgDqEQ8Y98Gx+nP7YwgUjAeqEkXT1KTDLo2D
rggPLEob4Ve08Pr3Tx+5HBRVlRUs3LvDHmwOmzNWBX6Ix6bWuhaiH7aRQXBR4BlYOaAFehMWrOCD
famdhAczppYaml1H5lMelYVtNnm3TyezBEN7QIz3sCPDVW5zI3KKtElAo9VR9UEbEjDIaFbxsOSK
dewky2BhHrcoPNFi0U5xS9H8EKWL7KitYloMc2TG1m3mbtDdNjbDlk09CGmMsZ1iZukRWnasji7y
MVXogolmUYfre9G26YM5B5YX5hLVr3mVNQsriDSiblZWw1OnJPGbhiBpoRxlgPhdDdf2+Vp6CeMM
5WawOu/qosjPatkHP5KEBPhjolUjFoGGyTHKnDa+m/7XKmXDy6zRBAQurqZij1kO2S5CTL8Pa9rq
fhtO1mvdxzJx0cwb7TKLlpJtgm74l6WiAdVNlhDMMLE609c0WgpUT9v5wUxo4yKtDCN77E1i2opu
mGfMiAVQt56C0ZkCbepYYVLp0kmhHJ8UFBme2jIyGlYGSnuv9FOAHrUwiy4J6MxyT+6KNLOjMoaA
oiSU/SpfYoXlY1ZiPoTcgMYposphigerYKrZjQRvgCRK7XQuVcKyaJYIS418tNgkDdGDoaUyg7iR
J4blbCuLJTmmOqadk8VZfhxpGPkySavIlsAergJXXCo/aSelx8JUZi9KLAg/LXpGMTbVT8ux+NFR
Mv6KVXW248wAhjWXJ7uUp+lPhDm216Slij3lqsYSqy3OgWEo75IRpIu9mHQ6k6jCeLDMpE6Y6mQf
ZD1xhzQbXMx6Kz1wd2R2oIzzW2pZDcbJ0r52M9LFXjnOI8stGe0xSqm6VjsNoFTqysZpACs7jL0U
ekM4xJ6h6s09GZT02rZqzNBi2rt6bwUHTJLWL0GCey+ekVo76UqEodkKzmalL2BL77TqOmsTeRtq
o97TpabuPMzjjtaS6UhjWTNVW/9d+lLZDbQ172etlyOWo37zbgE0zBrN7I+dbvWnSR5He6kS6TiS
dDqMRtLYsYoPq5pl7CKq1O7Y46N1ATiTsq5GDzlAVYutzWT6mcdEcjut7zSGeTzUrptIZurcvluJ
GWW+PICmD0KR0bJcQ2GPNCPlLiKVagMe1NhzrnYsGkAxGQeZ8jsx6vy+a2VMs1Y6mSG0mwxUkaof
gcA8sbMlWc7oFKw7z1zyBJB4/S5MZd+wAAOXWieVDHucLE+php3UEkex2oOpkfuw6fyuhRErT3JZ
u3Qu7D5XWDirTM2GnZYGZ0MLr0nR+zRHRJlCdyApiI6UfHKKKXbUmDpyajB0QF60ju6mHFPJEf/z
vLArqXe1rLYNg7iqqthlkXzoVciMZWF6nGS2UuXYRtpbaXzotXlgmQakRKa5wNRdFMNitVk0pxy3
AmeIQwx9JNGbUY4eXYKMtXGXMFlpByZ3za+4Tv3aKg7AOe9nCthWSQ7SXINFezAfhsq8l8BlzpSs
9eS5dsy4dEnX2LR9XCIQyqNXvE9be0rHR30undIK3kkZ9a7U5idSG5eKlL/luW3OVh78yufAL42P
PsB/ilunCtER3ud+ELQTjBW8C033Q5dnvxxmu5EkJ+zB4Fb+zZb6dVrIPZV/RNqfevkZEOoU7eSk
ypnSq0QyWzKJa9V/s6pVr7IKxZhbNPGOgWHXlcE0VXeTZoDLUeX3ca79cArhYoaSTdbMBuvYx4Mf
08yJBnJeUnArJdFjlQVPsSlPvpqTZa91+WmQ0RgfwZMAl/tAkSrrEQYoVEXjFJLl6CFiumR6c5Ww
zPxR9JmdBcSWq+HcJgVebsZwYDWNG7ecuzc0HdsLbVpXk+aXMe7tNKLwU232kAymA8fvd/HMMCDH
W2gOEhjzsY2MQxSOB8sAW31jenXpRcSr6K4Y91FQ3o1L5KlkcIYsfEknito/mJyG92BJnLLoXHm5
BGRXRvdTu/wiU4ECcqLXrJ3R0RIMrtbez6HGJCtxFstCw3j6kiS7bsDrQWLBBQWPVd623kDi1Bln
K2Jq+KuIzOto5qhpDl41wRu1R7O6ZNEJrSB7JfplTc+TmZhwrKcYnF65/JqNIB9/nOUL1MXSmazu
KzBHzINTIR5HmWfRS2jZQ8KIyUj9lMlXoyR2AU7L0FPqnpWx0zcqo+PvnthAsbBQeUmannXNfqCT
HSVOAkLK+dSbe2nwx+x1Tp3GmH1T0w/gumNj+CdPXFCZVbNv0dmPpWuouKn2q+xMmwZvsrmr2o7F
0sfUN3axdpNm/U9TmTyriPxkOmtFzLSodIBXWLTYl5pLEPwwrZeRTJ6a5CoLjeG5i0HMlZLHvLPc
WulfZuViaYqbmO5U+DmwPMgJSPIRo+Cpmb6S+4VOWQXKiCjxp4+26zySZyyV9oWFcegEMWlUEHRn
OH2vrp+k9qEc7cik+zJImFV5kXGMR9PGzcJVu/lEaHRUQ/3YwMoH9a9ENSbLqS0P06meXmnf/ggm
7bGUEq8sln3eSLssMVTbLCrQlinFcUHVpgUrPGjNGGYOOnKxl5VLVai7ET871+kfI39MmmNCShdw
DuCGOqh3Z92bGvj2zg3dW93VUq/ZgFcoDdZH4FE13c0TNKJqJy096dqPNsQLGKa+WNZeqS6h+WRU
MxIl9ELMsT+P+fNSNz80+SzF99J4irXrqAXvRXmSTSi66uqL5ScUh4wk65jAvSrLfalp711i5cyo
8epogtE+ygiz6ns9es3NEErVQlAU/Ot5cqqy+KMq02OeRX9IBEckd4eqXuwwRdKy2ORsjl5rOYgV
I9r3jP4BT+R+DT5MnLJmygOCeEjs8Yk2toLZOOYObYmE7pXGrfWr9ifELKTZnZojMT0rLWwDDxsG
ok+hF8wY9pp+jdRzuCe7tFDsYHnW870aVUwZQpYrnhk+k8q1ZE+vd/prFetuEHgLZrHNew2eu/KV
0R2AlFCYdFnkj1n3o/oZ33Gg91LiatpBSnayjEg9XCUrctPJj0J7UX0z8fNfpLAjncW6XaWsf+uu
KhoKMH7spCdXTf5jmC9xci7pa723VB+xj2C2XMQK9YdmD6VnAvMYu2HkjiOrWztvjjK8H/hBjb3+
KzlYNGfJS5MtLK7tMvJk61WZfsSSB+oqkjP9HEuMOIP0pgQ7NYHP8+B054TNwfMMpijtMZ8e+nqf
Ie121fxIX/SWjebZbOzF8APp1Fd2Cy4vcs2Ch/iRVvYoH9XXFnQ9GqKvXf3Iw12CzMs6GaGL+FYm
p3R+HaldZNZZj+7pJDutBPL24mh43eyF6b5umXavKYe5G9mUIpuZ7xU48hzuufHS30unMpnuJxgL
5vZVT415Hgug2Ypoj7dz1nfH0YKT75CK5iwlLom8NP+DUK2MH8b4NEdenP/J4hNe2h29YoZ2p+Kn
96yBJ5DOs5WwIsjBoisVLNDvJNVBZAqHS6o8B4pLhyuCgHpK0uuUvRn5Phu8afAypDKJ3Wh7w2Dz
2TLedGI4/fKY0hdtqV0DD2eda2gD69AE2Un40pJ0bhQ01RT577jFvbyRUTGZWZtHBkN28lcJ4EBr
RAE4axVuA6oxjPRp0ms3RVZjAxp0b0xpy8JiuG+tNmJRmPQeoC2Yk1hCavPShUxu7T6xQwtW/9Bc
FyNgCXnsP9TERU8ClfchFNmMEAQi9/8w9iXbkePYkr9SJ/es5gQC7POyFpx8drlmKTY8kkIBgjMJ
giD49W2eVd31Ui+jojfK1BB0dw7AvWZ2zax82yHxrtzUcpePh8JCPdqpyD+rcgYjgz7N3AeT2udd
tYXEr8KWjbNcpG2T+Eume+eR/sANVWIReR+9F6awfF/sape7b+XDaD4mYyXmFjB3gWXVeKlY9vMb
RdNh21PSPtR6RiH3HpyNd9us7/2DsKP1KXywqYDxjRhFxIiKO/pZ2Qcjz3iAAzzfxWFynSgAuT7s
9X52kcE1x+US66KLxgzL45J6Q0SmIo/h5dJsYEAXLUVkl/cW+gdkg0VOE43UThYdqXlD0/CH/dpl
pDaRhmaEp6aNSgo9XNDQrBDwdFYsWCP9XGx9cYOiy21AvYYyWhcsZg6oGT+TeOQVSw1YrKZ4WcRl
hh48seBSM8OYNPX83bBGnvcI35TquPrbjrS3as0snDhviE0Zy6C8q5mFukFcrBGN5QURB/KWTBPS
QQb7vZm6/lw1Lo/6huIia6dEs9cOaxIo+HPWYYvVoiUbrfUuqFQb27l64ZZ6FIOGPYVHxkPns++5
qEjm827Ph/m7yFvgCHgndm/4szZjEEm/ruIRM0oRQxe6AdSwqzsvyW0xwRzBJKEY6G1YqFstvAvj
fVKUOWCgsjoyqL0z5nVVFFZYfqbG+VYsObtfiFsdvN7+YeUQFnJ0HCHp3/3c3AgYcqcqCFBbTZ39
IbS4m+saJeXUAAlV4RrJ2fpUbt3hglMRj3l9DF3HjdylayJSDuAm5XPrj3FhxieLdEKjAlkehJLj
s2ghc8qDystoreB0W6JNXPIcCStF+9HUVo7ua8njpkIF31uiidTii601oEAwKGLbkqSBtNFaQgET
cwJnowbeQN6MW27qirQ3pcITSLflqjZzDnbRKRIYQz8bOWM7bTm0PL0HmxkHLV5oo+vqkaHgOyqS
uE1yNms8U0p+9q3uo1pX9S4sneMUgtydi/mGhuYw5fb3wHcT/IkdOX5xYwX9ragsEZNlyNNWwMkT
ytC48FC6tyZlffljXNFf9sWTVOQOndy5JaMXLYHADV12ZTqyto6C0KCKsPHzQZ85y59E54honsgd
JuieKJQAESvL/oThU7wbYvcL7lEKFnjEBrtW4WYyWm6kHO/H2sUZbCfYMenGSwZ/LdNicCO7elbc
/rAKfQqt4VyOOsFzmwWes+l9a/gsWJ7Npdp1FNe/xFYzjcdiQhKdIl2cu7yKTME39irHaPR5sesa
ltpOkSH0ayvX+YdtYbWy0DKMEk88br5k8GBJoP3Uc+oxW4gDZZsPLNqt2PPijE+Yir7zyZzkfZDZ
K/YGuNIc/WXM3MXdVMrDBj6TPWj8B6xL4yXwaXFLwj4Ze/tce/OLvQ53lvaixs8fHKc+LkurY9fN
OfZinu/CGmLJ+rocqxpJceNw24XyhitYXldWNvUqnqcudcYgbReFDmDNwnXgqJnsG8BaXqJK+9S3
WHeJ0wRbDLnGMvQOsnYPUvlxP0MZNjnAJ8N5Y/ckKYc8XohMPFlkS5hnFO5Cs/Heq9Z6rcrxmYYo
bruiPCNv8jASZDYKOJY5VepUfRlrtpwXa6riteifl2vxnEPhI823YCD+3jYF9s8Be5zPjIO6U95R
9CXHVQI/IoO+0GI99HOFZExRAr0qN5WGTX/V79YQbutlEztOhysfvhWNjoNiRt2PFQxv/cfUDWHM
qHiRKNAqt75xbO+mmsRO8HnahE1nZxgKQN8EQeJUHusZ8QjY+Mprmd5N6snvajwzbYVyat6MeYHl
z6OnSZXfKzLNyTAUT6bpM0na+6kaqmjRHbro3NmoBlfGb+wfYdDvRYGY8bp8GhjdzK39PLTDuwT+
QAsUYKTuvlcjP6mOqWTk0rpB5KM++h3l8bW1EINlRXJVPBbGOoo+aKKiMR8iR89oV26eBTZkm+OS
jVavNpIQcSOtUt7ogiVe0Rxmp3iD1eS+ctsL8VDyiNods7KeJlSz1Ztv5jbq0Xm1A8yMpu54BZOY
M590ifSmiU8HdLLbziWPbZ2DeJ3fWFHujd3uG0/dUd0/rmpxb2oPvlN9vfPIHFMptrWt97WqHsqq
t+8WbsZ721r3skPFqoK08NCvrA6IdIMqcihUNPOxjAHFYK9spkwVTVa1/KKb5oAuEfcmCoKYhUH3
BsQhiC2FxICIjuazZst4kVPO3i2OVjsaRiAsTEG5MKVL2P3AjryRrJ7jvF9v/QZWzc3wNPoeliRX
Xojx963v7JbCmeJe9xjga/e8DC5Q6zd4cEiGpzkdtM/T2nfuPAM1tLXYG8gLLmqQa4RmPBYAe0vU
uW0hstKvv5XY31XOQR8s9TZY5W6ehjGTrWruON52Jqxl3CHtoLAih/ovAJUupSyO9kR3jhiOo2E/
KntAaGLT35uJuMm4sDvmty9MewkSIm/ahV8qC/WF6Ma4yacpLslrH97NDt+QHKZI9bNfrEg49WVE
wy6zli42ZoxwI8Ue6ZIJqOhCL07+HNJHgRBmNhUJX5Z4NlNmjdMl7Nmz6PqHcix2PTIbV9mm1MM6
OCz3c/1ZW+hh5biFJ1jkAlcd5d4SiIPwXwLmZJVxzgt79YZwXwXTvuKofLvy1JbWt2nlbx71sbaH
+puD7qWdZsC7ef7uqHHK6jb/VLNnn2bRsszxysemo4ljwcVoW8ywC+jPY/5EvByMK1YkRJjZ80XV
Z0zsItTsZPrhBua2WL4hJKvW1C1RffQp6xDrIYrnler8FJbdk2Go9B13SYN2zqqFor5zkjo/j2g3
7bNZ6iRkGw8x1ZX4dNwjD+q4bO4bNJxDcV/l95N9XfvbpFx1Go572+/iYB6yHL12aG9WsadBGTtu
vyOW3iEwNHbFq5S7Zi7iRYS73kKzUnRpgeeO5y4e5jUedBBZAjWiU4RpHq6HgK5J7n54iiVtYx1b
m5wClsdVP8R5yZ/b9iHIP7rys0PFbdsqqqpua4YA6RCIeKzfpxDahe7iq0MTXOp+0/Y7ALNq2Rby
vNgX0mzbfO+L84r+1hvtPQJi9rp9KPi7P39XfR4trRuNLm6dQrx0tgWhJyoBldDhqSbPFtIzyMri
YQGOh0djtJFFKMZosu7I+mANmDOb2aUM570jtp1jv4sGNxw5cX7k3iefSVyxHTywYzKQQ4u9Oxdl
tOZhF4f5IxknAHh0r7HZWA2NgukHa7/NZLod7eZQO3lqgyiBD9uhQ9veBMDyLXpZzJVqgLdMQgOz
zZsG1vXseaYHj2yoAnBqyjSw1NHtSkBKCrcv8iBGE3VUIWyPRaFG4+QsyCaq71tAY2MA1N3rEtGr
W8PB7lgtQgZXP7aH6jg54R0V5YbNGwBxYXlY8n3XjW+F42w8eKGg8PdeZD0DIOBJQZq0YWvEsaqZ
YBe2O4xr3wPu74b5ycqzmp18itUOgEM7HMqxe+nras6E6ycucO2E8o1ab6ixCc4OZC9hnjjeHSnu
nQ5ZfnazYBEyB051igotpU6z06KNJ2wOq0HX4LcZQkMg0Hms7Pl73X4guCtmzP+0IVScGuzqXuCE
MbDclKja55EhbIndYYzy8QqbYH1z/TEiuSC7tX5rq+ZdeRO2/jGZlhn3idoPyFSx7DriYnkUrIr6
3PP2OYYO4wZ9vNutOJ0tcL4u755s/an5iTIAJgPGP9U36QOIRUtj8TeSfzr568opIDDwCT7EFc5u
8N5cbV9P1EyAZZmsG1FONjZmUaivEqyA333p4h0rAqACF3o9V8b0cTuTNNf23jXLMRh3Hv6jAn3D
SYs12UsBgE3FS1hhIHKRkSrXzEGxGYpsGkSMkZRYeuU29KKuyvpmP67om8t76a9pnyO8nohdL+7s
1rpZZJdOIdtPnN/M+E0OWsacOipSXa2brg3umJTlUdj+K5ncH7paDi61DjO6axS8CAyQ0NZ2BFtE
j+oRIZnznPbhiYRni5W7qSp4tJTeR+nOr1iURUTr5bYJPXE3yIOYMb6tLg7ZFqVJZd+cqTxq8uLw
T394WGzYog5b7s1IrnxS+Y736DBQGgmIzucmUzxPrRbILWd6E3jrg9+EBMUBz3tgQgtS6GaXnSmV
ctPyIUwbVIOZLpUCQEDG2Fed9+JjlkgfNKN4VgeDj5NBd1DcegsvadQNDBSJxK3XIgRyCPqjLEEb
9uOM6F+7zqNWobdrdU3OlqEdwN/WQgD1sAJMcfPFus/LgMy/EHf9RBLhfnWeKWvXEfNVfj9nrkEf
H9UPbIjbG/VqXlyT1XdqJ2/yJlp/8YJ/zWy7Xy1phB9IWuUC4twdfVkPeIgBiP7S0+mvFTbuVxMM
QAPT4iCDD5P2AMmyX1lU/IQu/2p/ocvegbgMh2WncVfBmEZl3t5OfuU58rPDf5GuYvq7b134eR89
NLWJAnEK0083A4r9K7+evxbCuV+tMExTwVumazFBgGHnYAe6JQl+Mf3gXGVp/1Pp4n71wmhJC6ie
49jOS4d+C/GEwyfw0GrXpjX/ZY7gT1/miyrOCNMMiuIkYRblozqYIPZ4NKVSJiMcQ341Zf2zS/FF
VENMV+frjFcpjsG++ja+002xRSD3LxSnP7n7v7pk+DZo2aHC4ZEw/lkmkMmm/tZ7/c8yl58odtyv
1hhi5l7ujjg6uKVDF9Mmsm/WGLG8j8jN/c+v8bMP8EWljhpcjKPAS6xZEDefzn6M+tOvnoOf3KX0
i5xG40bqacg9BNkB77vQuNgWv5AA/TG09xd36VenDHiAyi6gOHa5YBN129o/sBEbxzDWZms0aa4A
Ujo1TZGpOTgpiZoBAEI8OR6wSVagKUQDHImR6MgTeZhYkqHzE9j5uONGBiSq9Ku7YAZKOZdNKkiL
dmxaYbESIot57QPgkWSNcjWa2GqqbAxoOtf0qtdAbeCpEsannUPiYapehXC+++7qZMabAjC+gR17
6soYifr7Ig3q5BxF83++on+tYXK/Ony4BuP0foATY8cFYnqcVG7/84F/shZ/9faQUBjNHqfuMQAK
EVWBQnsDq9RkrYvhn/qr//Wx/G/+2V3+ef3kP/4L3390vRkFL6Yv3/5j89md35pP+V/Xf/X//urP
/+Yf2/Qu/foHf/p7HPVfr5q8TW9/+iZtJzGZW/U5mrtPqerpj2Pj/V3/8v/3l3/7/OMoD6b//P23
j0610/VosAJvf/vXr3bff/8Ne8l/O8fX4//rl9dP+PtvD2oEX9IKOb39z3/2CTL099+C4O8B8zFN
FxB8DVBp/PY3/Xn9DXH/DnUEfuh4zGHwIMBu03bjVPz+m+/+nYbQwlEfMlTikACTbLJT11955O+O
79ih7YWeHcDqJPjt/378P12ef1+uv6Fvv3SineTvv32ZqKYe8R0W0NAnOJTDfO/Lkz5oprVN8jAF
zI3mzKCsXl0BOrAsrJu8bDMnX05u61hbw8AC1UvPj844I4tizRW4dgsYf28yOjYssWfwAY1bDHGt
iu+D61q/uIH/mAP495rxz3cbujifGJBldvh1MKNna6uqUodpQHK2sVqfJaF0NwHWlKQZXGfjNvx1
JuArlFusgB/K9ujY7QEJPsDvZQNokwVLTGxdbUcjHgdTQ1E2gHF1lOgzgw6zDPvgsfSrJgbiuy4A
0EyznbsQ3WIFDHdu+C+cvP4YIf/ThwoYVKmubUMG64SIE/qzdrFitmGq1wSaI7QIjp7mKep0/Y0v
pN7AAW08lqY3ALSh3Opd4e9ne0EdSLgAiuuWmfBmyGagPNa7BTnmo87lwc+rt9IDKbvyxj0XV2C/
b6srk6PaLXMF+jJmwgtMCZ8DMao9Un1ivSzLgUxrDOe/PguLQkQcwkr0/Np3tzZZMrN086GXrYlV
K5rEWZdwi5y5PaaUUyoc8jCu6KLmfFiSpaf9gcnYoUadXTd8pbX/K58bQt2rtP+/n7uA2nhACFJR
XBLYztdZoL6xZySXuhL8cw3lhSyQPddwa8OpHUnol7Zz0fFzoyXoStoX9/kY9rGhDXtxW++11h02
fxJEfK7HTWERdWTBQY4wjXGaWiU1cgE1tI6Qk5gmtUG6c8cWMXWte45wrxgziH4VJqHXIgVEyS3j
ka/8J+lPdUJn8IdDyLFdWTmYmkpkxJglQlTGHm7mcu9pdLwKpFwTwkDZJSyCSq/DHda/CuCsdbDt
mEZFVVP4nRe6SdH30F1z/RlRPZbBSe9LuQ9qNGCq1ReLdphsaUmdqILb+5DwKGATT9tKAfgY9JMZ
YBlCDLJv8qIFdiDT8grMz7UrYsSIgaStf1ALMghcATch0NpFwczl1lLX+wiIMiDLz6Coxqgd0HgT
qCQT25wItIx8EId8uLN7qiNHoJ2uvO6z93BgrihI5nC108CdT0FA5J0q9LfB6+fEMJxDiKfpvmwm
jBqLLpsYZBkWG6Amtdu4k0BfCvXDL0D5WTn0W10Iuaa/cYH2hC2eYbYGO97Su3UaqwjKKnAdhQ2h
lwP6362ArfngnLfd6g+Jal07awHtNSTXR104sQfRzj4HNoh7PVtn9OhWl1+I7aLvx/QiuD47jMMO
lKgvOujA1D0xw7CzeA3yunoIS24isN2yt8ErTzXwGdfZYsuMSwenZxxIJOHYlU5ieOXllcGqEBoI
jAe2+BLz2yVQ48I4PK5GutxSYZFdT8I9W/g+H6i4dSvLiTDcojGgac1n6FqxSK82FI0KwhHLFuls
k3vCLAAbtfVkFgNVu8P7mND1WZpWA/5sLsL4h1Lny9bxgyFrxXw3dvxAe0yZYgUZj1a7kxOwpQqi
08gms94UFFgfsYm1l8DRAU+5yzgeBVu8CCzRnZS0SBljbTY1Yrcujkh4iMw/b5pjJSEwhIY12NcF
9JPIQ8ZHbGZn3y8WSxH/9i1HBPc+5NKG6rKAedI07Did6Akq3ddm7ZftMInyvHZNfhiRDTwjfHqT
L0BAbFMN50nw3olCU2JdHssK1OUaK8brzB28GXck2nhoFt129TIf2AMgMIUtgdVZg+OjwS1ib/Vp
OpI8SODSv+sY7w6gUqp9BVGBJXx1HHrtwBxl3E4lnJJQlHZb3vYcqLqo/HO30CGFcvCBevlzD0b4
rAnWh3W+AmQrQCO/yed4Ep5IQ4bbw7EGsXN59wGh63KWfTDvlGb3ypNqm0/ec6g9UGPt00DBxtaT
Z0X1EAQYx2VAtnRPIoZdI/Fmi2+NJ9ZM9uLiwj017hqZ+UFTbOcWstD6SgyiLG0ceRk775uagkdL
LDWk3EW9FQPeYkkARjVzKeLeYy+1sjHbOuQnq4JcvC03CsK8DTcVTaRjDhSUcJIXHskmywAls+zM
6olJvE6FcXPVHMOuIhJOTaH3MVDvhCuC5hTq6zaAaATKL8SZVisASesAnx7EnkNmbNx6ioJObFGn
+5ntL4/dchVoTQ0u80qu7N8HCyHZ7S0frwIRiU+pebVa8UYN8sdQ+5stazqIA/B+bAwSXJSTg5wb
6zrC6q4PtIZxjot34fRoeD1L/nDtcNoUvdyavHUAKY86DimO7nQBJtXbcoi6tYE1WNDa55a2GNUB
KYzmtn9b5jAZCvyBK6TzZIEF6EKFCgmGz6d+mX5UNbAjq2gXbBVEb/qqw/DKAPeZaprqPS4GgDbd
9BvjV2kp8sdgzvXO8320HBA1Wgsf06ZYVwh+oKgtZ9MeQSC0RwkA6KqM3zqr1hAq+/Y+AMY6Mf6B
6j0/eZIDyweQn696POSrUtuSWkEiqPtYLeN629WLc/Hq4p2uAU+mpjIQNRQ0swT3srK1xIsgEAQz
/2R7HrnABr67cR0GBj4MISwZ1+52HkGtG1JBeYxF+8ynoYh9XhnETJL+miGbh9bFlypyiLscpeHs
pEL/ZVJ82RKNQ3btzb+/GIS4l+2AuQkfVzoHURzDmOaHCS3/AbwIMnfHosyKcfUfVjpWu3WcsRBX
OthNC+6ByfD5rEtyG5Cxf6gdGNlgs8wPA0concYmQaC32Zj2IBo+JatlN2nthPmp8kmREgv3JejT
ZbNUeEyWeqjPjA1mDxX6jqM8PI2SHdve+eBeiGXU8Cfitu1pcKBFKSeezDaAuJG/4T5rD+XOtvAk
VeFSxNQOPmRnNYke5Dc1bIQMvBMz5MOGfCOrVD3suecO+z/+748voIxATFvskRDW72kzBjb0WA4W
cbvcVtCbDX4htkvJwm0PTi0KGdg64Q1V6oXCe2Z8utWWEc8ghh7DrgPkGxb7uu91VtTiKfTzV6Kb
ectQoBA2Bfs/vjQw4N53BQgNsRqaqgHKGKj08205Fd3zPMhPZk38pi1n+eiEezrUsHgvlEl6QC8H
i6dLj6JozlGSoghNF0WKBEMGyMIpnDZdh4ZdZb4rPDzsdihPkw9jD6mMnw1ED/G49MUReDHEU+Rx
aOwTXXR10LnnJjCKKhPLmsB6ltCvBOk6G3bA1ACC7cIFGvMBYjin5s1JSrNDEZEf5hXSgeL6XEr8
eFpbefEs6xlVqwFPsB5L2b3Z/tpno+5DPIbBYQ0kguUcCz2NJjpbuHgtBAfxJAqTQV5PYx/1UjQt
Zs1yhDjFxViahJLhskwVcheciqQEoLk1h0c3hwSogxXBVjiQlFkzRWVEQCB4IKfdHLynrcZEAlMv
BRYzhwnAqXWgU7D/bgxcuU+pxaCPECaM9MiSbnGc2AIx6Hr2kqLse4AOZjcq3mwDhzWHZgCsRutX
IqHq7KV+rySH0UWXK8y0rAEs2vLva2V+cIwvbKU3N1Aqm+8LdLuphwkWiCwCJIHZfK/QWZ7aEdB1
jqomhg3LiLH87pAbIc/UWczGCA/q87pmB6ohi/Qlx+AAZEM0LDVEjNhRg9mPoFqbNpTyrAEAeAly
q8No89yc26VxNpq3Ldy5+mZnQcC/xxJmbZwg3LRrZ8emLfmWTx2CPKH0GEHz4xRC7QaEBT2WfY9O
R+8bR8Ue02RH+mCPXI0KwvTPsbR4PPkSKB36noW4p7Ji4lQiRZsvkIiVpX7sCqhbXGcZwRot/Tks
83hm9G2xuX+7ivHVl1ldL+zxG19r2Odb3RN1iX92qdNDiuj3h6XlH03BrLThwxDVdMBsBZ6npBBz
lKOQ2gGZySG2zbE1sU5+n9jtCnq+cK7WABTiS5E/jQquxuMqL8XAt45dvaumqjJNCZ7VYcSoxHXp
hqw1H8kppHaxxXiNOrRLgAVg0XMEHfR1rAr0tobrVIgprRPr/R8V1zJpQ3UzyQGGcAS7WYt5I0Ba
tw5j9a30zw2ssaJl1vXGDfQjVsaZ+l6KbpXgIbMiql20Fwiw2Uxb38lsSZadxojN1ubdLTfzxqct
OvwixETQOJ2MVva+kbrFQ2ur64zATcDGKYXboxXlofvdXieaYllFaVLNS8rmlaVFjnGCsUc1kheY
xjC+aY6qWo91b3BSw/GsF4q5BBcb2QqSfOWIigbDh/UBJtZ9txvKoIqLPi0IomqdPtWhj1PdMlC+
iHKMysJ/6MOxBs1TQF0HkC7ATGQMEbwFCbl7KCetMmdUWKOW0bvRfMJoLHmWoAsfoYe4iKtKHTvl
mARio20LLQNdIokaC8tcCzFiiY4sbHaFBTaUqOYbN/1LiCtBhnfTsRPphjxxdYlVSV64o+vYxelN
3KpBRi2CNzAYkreZBtd0Mtcv61wlaJosfOLOwQoa0mRxV5HSBlCE3XTPHI6cW10hAJnWerj88SWH
ZGHETnRzLZKaxTmWXn9Y0Ynf8s4aTpDXINPIzoPpoa2BQRhiPtGo3sl1mW6Q8e08dkP5qO1G3NRs
BmffTeRQ2f7N5FvTZWlU97RipMcTN6bw2QOCwpxDOF69TfzuOuDnvC9odiC1WV8n6HLSurefuwCP
OGMdO3toJBMdtuG3YVQp7R36vZyaH3Qqi0fHMuiLYdQe+/W1iZ0HB1pXB9NRqig/fEFSd97687Bs
JuwTceVj8R7H8kDZjLCMKQTdDXIKokZIwEveFOnEAfT6y2Af8eQcILoye9i0veVusN7SsCdpASFT
tDbrExtmsSNtr7EMz/nN7NdvOejDwIrzaVTHUl2GpoBmSCzhjrVUHKAOdSMrWFkyE5djQio0D54t
FZSCDYaU3CWZ1zbf1hY0OpDUtSmG6bxsMX7wUK2k3Ja8/pyY88IBGT03drmk4sqiEqNk5rqabyGl
3ZCSsGc9z2GmNfYZ8CWbosune9+BAZ+EpCOVpbvssXMXEeaAzM1CRbIoTLWpyUV8rNchCTdEK+Dn
GBnpApO/eDq/qqUgKR1ssOkLpNWSBOFW6u7FrJei66aHENKN8+ChgWwUz0qyPNKeo8hxxZb18yZY
agyfCb/FsJy+1/O6HJpCQT1fyadg3moYX24KVtUYu9B0qzAula7kW1A6wXM9ezA/dFa0jy3IfMfT
4anJw09bjqdpdNY77VPr0l9nSWAEUA3Wc8cAd/gYxNnSRsCrYmX2LuBotCcJxdAA9UAOVU+Cc3e0
KqyR3mgteOCplfkhJICYlbSfi2AY06rpDvMs7QRm4APgjCxfB2gTObGjKSDdjs/BWQyee/Et6Exa
23qrisK7M7q/CZRGjkJdqUygMLBsVAEObGikFE/U13tmoZoI1tz9hmRgYJ5V/9EwTB+Efb8CW1CY
/iOGYlSyn7ISsN+DP1PgGvVQxSGv/ET3Bp5GnlMmUzm0ceVYGCnMR/eprNbHVU70RpXlU65pdS6k
/Y4NBRNj/lU7bjn8cQVaG0vs7NDpc0wyWsRBhY5pQuiN2K6pgvXRXvZmAXOEQRd9dnLT3TXc3qly
00oWPgY+g4sP9uhGzfhOW+RuDnnqmz5STdE+TsOkTrRpECmxruWzyr1qmwtWpv+HqDNpkhNptugv
woxgZpsJOQ81l1QbrDQ0MwRDEMCvfyf1Ft8mrVutlqqykgj36/ceR5IqPzHYyajzl+74779i5v2D
Hcu4/fuPC2TqzCg+Gh585djjxYHiZBrp/DF17njVOOtot1b9kfA8n6TPam7x+Ne587q9WZlDPH7S
4i2fSSKW7WJZAbXotFK4modOGNWrbbbZixD6+u932YnMTx2XR6RVvn6WVbBEw6Cr47//abDbN+wz
LkdKrd+C2vz/3xWqLjjjsSq2k+ccVLLaHzg4f2H8xocl5Yejhw/tCdpnn+UlxYSxYFkPeIZBg46j
HTfmFFmuXE5VbpFukt377I/JPnSkooyiqpWKh9lBJMmtO1Umol9G3KScimmjTHOOTC+xYr8RRCYT
SgXfQjdDIgMWHjAra1FpC/9uulEy5xYpGKLP41JycVtjuDGIN28SMOa7KdiMrt1unaQzdgGgmL7B
K5rTdW10Yu1G1x3xFJY49td23QbKObUDkZbBH0x+1zxFCmfY1hV63Uk+01gBvQ1Vy95syScPuS/O
I8HXtS/Lmwy6a+17H4XTpvtpSkoq797AaH4Zx6LdDn5oRaPhLyg/eNiXniyBQ+AizZw8IvzrH0AE
lDurL6/KohSg/yFMtwxfa0jAUqfte9ZQHrLUGT4hDF2S5/wI29Ver0OqiQoTjiqGn5mTdsRtzC/l
89EOGgN+b993GGwSrJw8ectis6HNcKedjcw89crYpYM6VsUqNuVJaKIYfm8lZy/7a4zeH7Prpm2v
1gRviv299slzqbw6Ctb2WCT4R0LVHxZy2mc7K+uTkTn4p7ziINe6iwo1brOGMj1UQ/LcA32KdmGA
mRDR59maj4Mm/CZHZo1Lfs0CTzP/w9OYqjI9G8QriiXvtwSLuSqsnuJBfNfSH/CdVGfQZNQH4YAL
rZjabZCFalPAmdokWbWV0qXeW9e3QmV2rPr0Ax3k2c16DHJV8tcfZolLF/mR54G70zA2dY0Lrm5r
Y6dMPPl5Vd5KR6BIrL0XLYJzaXFvbZl+jTL7OVR6K/mpG1SYiKXevWFCs6ViJrzfBMNlLetbGzT7
dtTipUMPatykuICFG+PFy8c34s1PwfhTdLl9LuclHifgcFNW2Od1pWdr6jYq66rejYn3A6O4jBr8
fizansJ9afVsmSFTHzdBd5CG+43QqXdGKqJWWnLfAjnYzH2JPX0sZZx6+d+0kkb0KDwz5J94WfYM
LZatA06TXKg42SUlw2yjE3PijFc7W3fFiCO3GqwkkgMZ9J6A+8awhhEPJoVA2/cNKf2o7yBkN564
4FIqdtKku2cKBr1nqSOrKaLcNawdeIXXKQ/Jjxf2tS9HflxuyQpfbQJ4Q2nazAMJzTRYmRHhc6pq
j4ygIEfN8pi3NvCnh859HzM9bwoDt3ThEWdgk9bZGee/qFU3o7G6ncCsKZFkc69/aW1CD3IZvDPZ
ZcI7q9qYfvUr9P33VAi5T8P1i42hD0XLrYtkJ8R7YYnsgLN+3Jb4j0h8Ex5KNYkaM3ECPkcYNFv/
kgbNIyWIRtuSAYBH6TPrbpnEWbGdJBHiKRdaQQajzOVFtzLYVDbtKyayTeUQLe74Qru8v1Y5f15g
ZfnJoO0ryAwa1qlwxogQjkESDg+uTNIf4bS48Ww3DDz8mcJFzAd7DXar5cwYikc+1UZ1zGzjJhML
y1Q/nwJmuhvHjnpO1fOmNGd9CSpKaq6PKarEdBidvj5Ilj9ycto2N1lLfH3wx4tqhg77I+8deoTl
TyyP6fW0ExqKlyjHEzPauxuG5T53xvScFOtyQqHs7IoYnbE2R5cTsxoab7eo6d3oSM+7nvFRISRe
VgsrV74UJt1O8GE3lRFj9T8Y9t1FcTi2gsYhQ3R5IyICDie5h4mqb6GuX8Y6cJ98OW4dvtovyfEQ
a39uj1P/Opvr8i4JYBs1AcFWpPC9XWtnqdKMs8cvuYVCX+Mq4jIPUyBq/2og0TyAA4l+VbxRfDqm
56IsmFYwXTi1lBms9q1eZjZUbJshPJvEoGndaINcKb6FP1XbRoz1nh/ViSk/G1/scZclzMNSh+mg
6dm/BFLtts+EuTW8NiF5lW+9fqVhtjDsN2VgHe2yf5qJseKdQKqSSh69zkMItjWZwhFKYEV5TCg2
+FtTueip1HEfUhHq9yDR7XYuVuuqFjpAL0EHevjtYun4X4ad+Ddj4js3GyvfyPmD4qm/e/AiosCn
mtCla1zhinxOyrk4OpwiEiuY7QtJ7gybs2qW/oBp+u9siFtqtz/HMjd3OV5Bt/XdU5cQeut7+zto
ogQi6z2xky12WxnZuvud9d1eO4Wz6SRqc8AxjJk5v04DAa6w6a+rtz7ZjllvvbHGRFjYkWia7t1X
YawS9dt103bj+4qtFwNjCDUq+7S49tU1vfo0NHrfdBW1a1Ulsd8hnhjzS+461aYY131arq/MkLgM
W+mdl5o7dfb0ay6y4IxMTUxWrgdXOce8X9Ko5+I9O85EERDoa+AyyaFXWx+IBRSmdgvnxL9Y4Vxy
AdSvM/GLeKp/TJYwCX1W56oREVQTkpvKqWOGD/tBNioSYhDbejaBGQgJwbyuumhNDIl7ncs+bdol
7tRaxkY5Ta+rg2qXO2RNs/EifUWavkCDXYMbme92a1hEUf2am2QdGP8WuqNdntHOWvM1DLxTn9Tw
6FIArYnyI39e70M9UaaZJXXITMa6Z3LVtu4JDQqBbogbRu6mEdVWExwHLNaznKdDKbxbyl6nzSxU
GqVJ1USmNp+q2tIbOVocszSJbt5SGrmZwfQsTTZqdf7WXfNn8oI3Y0L0tcjbjFN4k5amgvDqbbgw
rgz16BNOQqS3x2VfO8Zbb2cfaaoJyMzoXIaTbfNaIshXnk1sm8iV0xpRmyq995yb1xswJjx8AKGL
UuS9df1QXaiAxE5O6DOGJhRhI8MRrO6omrJ9ldfLz7Abdjpn1d1iq9fU6m9JO3Rb7Td/HX8tTp6g
5aFiEGj+w9Egc/VIC/X7QgRvru6XODyxRc977Qy+HE8yn3MNsqVEJvxy+MrH0OMLm/Yzs7KtaZHe
nFbjha//wwzyD6MsfmbIRZvAm55pCOXeVaY61QlyJI7TQ+iWByPLXiav6bHL++RkXbc+ebOLq6Iz
Dtr+rRxZ8WcuB00FTyjT2IyT0x77hewjiYYDg6Xm3HjtU9GRhzMW+cy0Yg/TcevLsI7HgJEKLtxh
567Td0lobqenRuLHJ3Yt6ecPDkFP/Ft+VIFl6dgWtk/J/kdJ4cbEd3f9VDU7EjMUKpWOufh7SncC
PIZRvBZ+RXC7kuUBwA//syrel2kO3zo/ZBzcyn2vFalQX9hbxWxwHyZlug1LjoCCUq4f3fxS2e9A
dQhLT+03XpH0mRr2h17D9CWzU29DZmkX6Ca8GjNilkvqw71mBmqOwyb02KrFyTA6rAeuQSqwGK4u
CG3a98WNsiB4GifjccY1XWQQmCfzyVK1dGVNMI4OrAAQbWoVYSgj/6ZqNCkmI5tszchurujKhdFX
5yT33gdi0lPFW2BVykf+BTY02EmB6QDdNGMDkssAMDXWrxbl5cOm0eCAPLYKrxvFYnPoWTEYEbKh
opZkz0tnLNCXHabsPt23q+ev2Znnq4I6Erd/u7yOw8eA2JNBeUOLJsht2KBtBgGVdsVvva7Zcixa
Xz4Jh/Kf/N7wiN+Yx8y37nlX9P/53bhdMeEcKDPbM5/TrqNm7H1mmEonwAhnfxO04m1gOLlXKetS
/PwFo9Uzpdgmp2yP1KDY7aAU2v5vb4ZVMtuypQaqfxnYfvrZH3aMG0o4Dc7HwOATd7+TReSkKN1A
sWXDcGiq9RbOOt/MLcIilcp3x7D3uOjgR1uKLA6KyYxs4hyNq+7ZLOWxTtunnhv7MIVPaVrNFz2N
1mHhJIMvVhxgBl4qPSh4jTRDo21fw8T3jsjL3UYiOBxcS7+mbc60uA+bSHuJea2aw1T6xRWJ3o1N
r4cC1afLsQz9ozuN2S5w4LnhHFNPYdLt8bqs9yLlBkQ1JtGjn9cKp4Y9MdxamuS/XCDAW2ONlml+
ULVREJI64a9Tf3Klw70GDkMk2Dpyp9Zb1M01Tisv9luIIzkZWmr8dUPN0rz4RyYe3dUZ1jM7yD3S
NYe+ds7K83EBOU8cGtegyokglkYbD4QkGWdI45xm4W5WK8VbbZ4MJ0F+N6KqS7MTdX24NSrfOgvZ
plvG7vwA9PJluftgnK1zu1Y+wmzOYDaLuwWMl23JJ2nrkTSj78dDj0GpXrOrVp7DM2voXe2REchb
r72uAwapPp9OcuEID+RMHVInPvZQLvW6hG+ycCHMopKHqdoo7zc67S87tV1+7fGJsighs17cipz7
3waEzfu3SzW0tM5/lOS1l1MWQPU2yNis0sLH0YwRBIKXNg8zIpdZxSwgf9WB96GA6TBBQexUtaN2
vewPIFw47O0ZBlnR/QhFws9Qe7GVFy6jYar9ssClWzK3Vou/M8UiDuVDlR4aSYnoDyVAnbW/mXbb
32qv/c+as2mfebxZnQ1zYKSwyompAGZMzBdPWAen1L+5DPlsFcl3kIhws5goJVk1o2Ax0/e2g+iY
zj/+Jm8qSRwTQZ/TeT9UBpzvJuTjNAS/tPvQGQdL7YaBplSHT4PBUCFU+9kYLsDbUMD6ItiqhS5u
/ez99CvV819nqtSmtrOdmEmjgFoJI5vG5FwYyxtbt9rNqKsr6SUYF+Pjb+I02+YQtcnkw7DjpoUq
4rzPxVRv4RllSuX3sRuOa+pOB64xL/JzUFPOXO28IhmPSlnProqcpbT2zqimjTdtGRD3MZhTIm1e
+ZR5wbDPhPUC9ybby2BUHCLen5qo8nZKsh/GWhlnQlfbtM8poMVD/ilM8oZex6Xh8w5Xw2sZpjmW
Kt6tzljjorQfqbzzgq4aVZI8v8VdSwRwgbgy53+TZbEegjX58SY8zAPqrO9nFEkYkZzc2VYc5pvF
rpimGOTfzNZbj7KoGXZ0LO1kkVPUtL6/m9ac/J3slm1oQXpIOovZJ71kWg3VcRI2Oobl7LGPHMrB
ZOjCw7Cfxka9PRAtXAvQsuaTRuM70W7sOgTAM+uL5bkwU4oSwUNdYKf2rQ46FVudysx98UijwucC
muHn3n4yE703k/yJSu7e9N64Tyym8Ox2fHK76YxTeLrCCuvvw5DFWG+8ve5wUNBVTB8DCG5o/0l3
c7J250hshgj3Py0mLxuFfnJe/v0SnJNQp+9tk/PoWt6raGxj3zL+wO+8DVppP/mciCkNDmE6Nito
8SdoRhahDIpgMcUrt3sfz0tx1KN1BFtog54TftSvDGzKSXymrixfKYifvYTeaRbtcbAKXBbZkD3t
/cXgWq4yuFkgaCTG0WEiXGgsOCYCqGNu93taQsKUQ3Cd0b23Tp2X1LTD22KFHX8+fHxamPbm4XBi
3INH3DNmaEnFvdRMJoWFd8fJcxtXRfEnlVPCwokCO92wb4nQXTosWvhRt+14dSpCiWNlVNt1xd1E
L466UdkyRuEWKvzjZctwGi3vQ66pQ1Iq24co2X7q4zrgqCpQYbfeEMh4MgDAOQaflbqp97M3vNtE
1mK1mi9GWJtwnLpfKRdjKROYCAFZySDHGYFLzb2OtFyHojdZb7/mWEHW4DfyK1JfeS+zpvpwKEVB
NJ7LvCYdPXavVgJUR7f2YVmvZp6KY75OP4ykd84usxkxI0GCGziO9vi2MEzcDygnzayRus1itzjz
sLPt6ZC6jnl3A8s/Maz/5QuChTLAEjMAt1K6+RwbeQ7bZEOrbW3ytaSLIKlqpVW+z+u24IDK97ZL
T7QuVVwn9bRdJnth7le9l3noX6t5GADLoe43aEaCrDNB7dKJ13SoolLb2bbWy3zu5q5ijp90EdQr
nAePFxka7mY0RRFDGOvhIfBjMcsyO4eVn57NKrzMZT4TllvSs9ZyPMyp2o+d19AZJeE276xLN9TM
Fskgxo6SX3ypwePRtyYVHBLipgE8gLPhc7+mrfU5cnPtCs82z7oy/vOlPe08gaSBz+w/iXPmrNdU
ntXjBRTobnk4RGTe+sdJ7v/3hK8WLhvkEgPpoknyZFfITpwtya0iVHnUDr7eZK3/LJ3JFLLPrwu4
QbNlOj6HTxMGkPP/Xpa5eA4ClQKwyImAjmwApkTlp9h+lOW4Uv+5+ZkhQ34momZFi5eQTK0IT9Z5
8Z+0FzOekgVRg20KcUUu0tD+iknscXE63cmE/LiZisqPWrLV21WALqumByWlZK9Gz7niM3wcQ8uN
QUFOcQLrQmEuOoJUP3V8tuKpI4veN76+cIg9NWruDqRuKPh7cGCBoIJK7Qa9ckl+jm77RwuEj0zk
xS4xTbHpRYMcmu5yNb6ahUJwcJCc62KkYQ7ITuPIARmIiVj65TkwG/yfFI2tN/w3TOnvTtlGvPrW
i6DJiRpTnrpscUHn4YVR3Rdff71tuwztp1jf3aV/mENTlMhCvPSO1x0lGyW24FllZCxZfvVHS940
Q0H0CNAY7cSNWDTtfV6RlHeNPclfXWtGhTC+/dp3/xYBRvY0N6NkqPxji6H5GFipFxWT+9r3an4h
n8nutVchqMqWASJWkw09bEqv/q0YVDXGdnngPwHG3Kb8Z9hOd7RW5GXb1geHWcauD5NiZ9f1J2OB
/tr14sUwqgD0U+t9Onl27aoFU/BkGpelF483Tk2xYlgeCX/o9n3VyF1dFae1W18MM+1vtt3cV0bS
TyAiO19Cz0Cklx1AvB78BXpoWeFpGm1GDZUbIf8D5EpJ84SLyK+aZojvByJ03tr7vqGFqJiQWEkW
Da7wrmJ8TM6a1N4uGKbOeUiVozSxFnK6+H7Db3f0noCOeEcsAxcrKLMDI+x9KuwyCuo52Zg2/egq
MAJ7YtAwEYIqTucOOTpNy6gI+vqaJsVzr516Z6w1SPOBmQBUSBCWugdD0OowMoVVHSoCQBgQjJyh
Ag0VwvD3bGloWXn3JEM7eXUyPpy4O5G27Vs3GtkxEAXm+SkWDkLfitx+qFcFY3TJb0FeFC/uEi4v
mYunASv9vSvDH13Y4WuwQAxWUuiNqedyNzM0jEV+L/JK30y3/Aqy1nvPtJHdpsb8bYfGxp5r+yOp
WkA5nbG14CXtwcSGl8SzsU+Iuaa2hgGHao9V1rXHGIky3PMF+5F2+K8kVkwuDoaWsiDOrCzGEMrj
t/Spa0TT4riHMUyZtAjgAtNQwM9qguzSOxpemq7q/QLZcfV6cvctRhO//BF4r/hYZ3r7995c7kMg
9GFCzO31kJ8D3zdOToSOkUa27LOtO4DpTlaLiQfCu0jTyDCRCex0wJY0YyALXZhkugYSoCvBkGxZ
tiln5wkVf91Sa/EAGojD9PEMujr7KqW1wgXrjMgdy087Ed2eR8R7oM/YPDu99g6ifHMoCwzZw6Ro
wNKelUL20EWVInDugbu/1DN1tbUOp8oX8lI8XpaFYGLvMohYbbHxbdRVPiEQmeZ3eKlQemxdEltr
lyiZqg6IZsdKcZevuzacy1C26pTxrlyV+JiasjnWTv+ZWIW1I7wwbqfamJ+6nuNY4Rk/NZShmG30
g3GXcJ9hoWmU3+yMgiq8XQBUuGO3kIsh7IYrn4Ud2S0bg6iEJ/iySlPfLGwYueWzcIAqKl4rERsi
M24hy3JPWWm9lHMHmwsQ8L8X//FP2j/OXtjEA+czzySFKv7AcDe0+IHT2Z/2/uh/1MB07u7i9Ndl
Gh9O7EdAP/uSJW7obOpqBlrUxTNn5cYyVPq1ivCIyxRSQAX1iNyzfemsPp4CUGQOezh/hSqJ7GSq
Y3wOJ2b7jyOmrXZz6xc7M0nv/qj7j7k4skNzUzHi+WnjWMeax260VdC1qN72zviVnsiE5IfG0VSm
OfsJBkZkcR6+V4GZvZUyuLbtg7wivZ++rhok0xwNXWdpNDPSPjvA0nKBMV9UKEiWRQc2GHCFFjAE
9oSvVanls+Hr3ExWZd+SugciVUGqGafz4iLo0xTlYDhECQEGEHdfew//ZLjGBMXek6bPbhr5F5PF
9Iqek0dW3wKOV86+rcb+3cxwBGR6KDcuXu0bUR7gPLW8YiTZjUz91PpZQQW/5UFQv6ORgkTIhvxS
kGJ+T8m/00LVFFSOe7SqYUaeTd4tIFG6JEnE8J/DNutrwNtDG6XSc87DovSGoxPUnt07O6dL4bSO
1vo28iuFF55mRsWRT7MVOSZGy8Rakaf77EME+kMJx3zt/fr3qvFsdaqp7pkIf9T0bD7D4Jehx2KP
zu3e0MtTzxt/crB2kb2OIy6aQu4dlX2Q90GKlaG5KXtlvwjDUVuxuEYc6uAZ3o4FTYYw/DAZBYzj
EzC7YN+lTNHAgnJ1cxXtuYrYKAfe++pVCTMUpmGZ4G7tSzC2LXIsJASKtOWsmJJHtkk+YjBHolVu
qn/6CLzD6jdnMQ3WpRplHycYjGIxdFOkMX1enDGRUZ6n1mFbcue8QCp1X2CHl7tmYRGpbRkbeCnm
FZQn8M3V6Y+cbZhhpiA7ktzAp5Cm+9YXpHgm0Mdtb/Fu2O5KY8m4xGmxCJrYivvcdXfTENTX3L0o
ht9FmebfTCigf3Za3M1syuEb1euOHQ2ubPGcWCVTp1X9blLMUtU6v4F+8/cSv2ioMztqVw9AJHW9
4k07yExA50qLDrmYx1DmfKc0J+PTvxfhdPUhWzERGPNQbYwCIlLSd/Y5tSU/mtlATy6owM3Rgb6i
SrHV2EHI+hwDqd9VUQ3Xoej2k0jUKRVU4oOA9+IvMr3nyfBV56NxWrFCXMPOOlG9Vy/14wUHVmRa
VvkFVPS4clfytE2/kMaSE+sPMR7RPQ3B4t2aUXwQ6aR+BjqaTwzzl7QUMTu0+D6tjqdjlta9lWsT
TfowzLm8tQjM2zaUDkiunAjIElC5zNk75CRiXPn8UZVzfRzmoD7k+DOfjVISIeqJllRzeAbTb310
5T0NB/OwTvheRJ7cVk9X94TY3rOuF00HI0B7zzgGx86EEpgUhK+8+dPVwyt/GFap/DUzzc98gdsS
4KR7MghmbtrU5fhqmqNAGKBNM25ZkkzPSq3Ts2x/tDQmAEHIluGIWE6jl/5HHZrHlWGKfVWTe+oz
f4lIwRXbHLTgpa5y41wwabtkdX5tkoXO1wjS50nM6XMa2LiY1lHfdfjA+cCyyKJu9afraD+7LYjC
FPcyzHAaO9xrJ8SfIYYy/ibbzOWp2MC8sE/KVnKnrY6QCgO4p38vpUMbo+hXQdno01K57VujYIMa
rYoXOTJB7rqETFXXxotOg+ek4pFKEnlxIEK9hCYsyoTS+2ZOpvOhEh0XUhcn3y/4wY9mjX122qdu
uTxhMENnJAR5bhgZ5VlvxkxwvQNUwHozPGaBftI8S0DDDPAoRxBtrXMX6CASLt9Mjx1wN6Yz90Yi
27NEJmOiKtyocXzrCvam7IMbjEv3b8lpMtJFfLt5dZZLvVJfQqJxVkaMWDth0ufdRz1gEWqDd+9R
F1GlAlpvIDfx5FrHKvU9zJzhT7NMnftEhByLK9NYozSmA3MKE0xfau9NL53Pfrd+2JUyrsXSs8xQ
HXOMDreVPT43Nvl8D4uwTxZC+bFcMJHplQe3bomo5kat70yjp3uzOgG6giH2Zq7ra5aYXzbpRbJ/
pcfpYutr0e/8Trpnu2SdC6mAfbtObZy3PZ8mrBk4/03rWNLJgmRjUjfk+XrwhlztlS9uHKvNV2f6
V8tc1X3QnX8sCGVuFDT2Xec5dQTGOLynHmnBbJTnXtJKT4TNUS7nP0k7JvFsGRA4O7KpSICfrDuy
kF1SLKJR0CzGmeDnbl4Tely2GUSKHRO4dtts71TwpMqF79AQVxvMRWSyyetpYMPFNnHgrudLckBf
m77rCrb3EnSxxGPIg+7xNCRgecFhtQbDwIVAg43Ru1gGflG5n14LRAcy/AzkcJrC5WaJcXhaVPCu
FlZ46a6e40Y27skrHXCNdBtHp6/5pPazd8V1x9/kaQwFg+vsGM1mh7wyTQJdNAbuYg4vc8sXixT8
GxPCq00ZuJlXyFpp2gZxixLm2IrKTY/DxSr77pjnHKXJonZOazH3auonKW+FKv/TqeGf5sq7OpaK
uryw3zUA67hX3wOLGvgLuxsZ1+A2JQWrhItk2DsPb68gbeVz/zBQnGQ8QheIUfLExrSok4KQyGxF
e/EVNBnKOz3z3TaUebcCEMB0158hOvGvlEDtpvMM+WoHQ3nMlH74OJoPm/EwW0bW+R5YJmgnF8No
tWKJsUbv/rCeNDooX0dd/qdgf17kqOYi+vePY2BkF9BwjLOoS7AXVLvGH0cghFV+TR8vg62eXRfb
h3L6IUqD6doGq3nLFns5rsvDrjBtaR7XF6t0Abfx4d1MUGVxFQTPvY3C66hy2s4uv9NrlvCStuN7
iEIdLZroUhleOvDPVdb+LMzRu/kTnC2vrsJTIg2Cwp35WvfCAulXhuzj5iWdSMz1W6/O2x/uBHVM
w7w8cmoYzyKbexxvhfFrhOctPIBBBsNoLa0j7UgACykxCeI6V6/xrJ+inhweOOUc6ix5m1jaccmy
5KUL1rfScpJXywQ1P7NzFGeO7cb+oMbnacZVHXDPukn/NJFhT0khHEna4MXA0DMwp3MAd6a6zjFe
FOU7OraIPbeAp5fw9snVdK4jDeVmHJMnkN7qiFSmojJ05z0uuV3p9cPd7HsH2vb7nEH42tRG8uVl
IU9xmhfvKudiswpRRz6Uv01vm+UFI6JgN6L1owrV0+IYxUs19eVLalRfTek6eyS5u123ceF9MpMc
SNR4zT7AxvrGs2lGvIti11lpQwM9We9A9Zgmd6775tGOPI7RXWqDzq87q3lvh+cpNylFs+Tass0p
8mxEyEWY2Q8KuiNWYvWaYZ2HaVsNN1u5372fGNe6mea7NzMpEuCGTwAgkMD8lpPF7JMvI7wT/nj1
GnlwTdK5rjVMt7XojA8cpTj+0KKRgySVZCMjF5AiGf32nCcukfdszT8KeqAqM5Aiq7o7WgNwq3xG
/atltzFM+5ImaNttY9Vnc2gvK8n5Jye0EXyKlyDYDYRgfoZYsTpb/A1XP7jwTVxQPaqrFAazXF42
tpWYNzP03ZvXufhDnQ4HOk2Y8IqWBRB4RzttHizYXydCEfIyGR4I0R6OGw6B8OnfiznVFi5o2Nwb
h0ziZTDRJNiLkpEjwRi3oLJdsYaukcCBQmtb3yTb1eGm1leXfO9O96V3MPPlY8Gbsx/cKo07ulIK
Vc5zmVsMZ7ruiYz5QUnfuWYPgXl1GJblFv2YqJ1wLwa0HfB/dTypMT8t/nqh9gj3Ls/iqTIaJrdt
sGMT+ruip2I1glW/STikvoSoWGoGxVK3/ql3bKyg9kPYbIZbWK4bN4djGZIN2PfWAqIwAcoXFv+t
k3CPtsCBoqVJqsKzLBFBswk2g4ac2tq0jf9H3Xl0R46sR/Sv6GgtPCWQSJhtecdisVi0GxxaeO/x
63XRT+dJI2khLbXp6e6ZoSkW0sQXcUOU8L8DTstbz8/UcirhFoyDNXyW7iYomVbJejIOji0Bz5o9
7hXfOuC8aZZ6lRKAomfGVc69X/X3RhzUe6ZA+dW04y1rKNT/UBbA06F40UhNasbA3lj4RnDr/PTY
4teEdQltl5S9cZIJgFW4qgU3WQKNymwex1y1DDcBjTLvdM5VrJfX3LIeVdZSQyTG52YQ1n1WdvwH
DoOUbJYuPcGEvFJ5egWw+DXiBGYPMaNd1Xao0HhO8IpUZ60sX8m90XIvi/iManDvBKBwbNS4jbD6
5tY0ZrAOQhGsAkMrj6nKq2MVoQAwyNlqcaIdnLDVDtb8S+kWnOTmiDiW8NNkJfrJQ5xsQsM6wFvk
Ym1LyH+xdlZN5535d2CQaHIIh2mbeI48T3Zc7ly8puDxmuOfX3TuhccpxqEiCh7uOA835JQSNhxs
RgWTibuBmdFd36mQZArKZ+k0FsftKd+pHAdGkrXNtYlqAtJ9mm/ryRMJw0twJVY8nRUDSSKmzc2o
Q97xmizmzFRzS/FE4z8aGeLr7trvTI8htRqTFaPBcpPTjIQ4ruR+MMZLMiCcDAE7hp7b47GycLWr
0n6cci05RXr/7Ht6tU3oNdpmunoSjGVPdlj9+y/G/MdKa3dT2Wq7PLXZPP6EHrUAfdHJsvua8T+4
hGVaj86767TbvLh0jiTKwPeyyIviRSh95xV4ciuGfqg+7pJgHpNNmrEWru9/JwpiYctc1U47ufBS
tCEUE0Rkl6y1fcuQ22Mz5Hsd6e6pR1wkOmSXsOpglBqFj3gRvjSGseNeQ3OO9zvxkZdNncUrLufr
P/8JKhXmzDL9iZ/LyXvNZFAywylaNpBrLJ32TiuZABK0oQkkUMVCzoHWAVxrnz6PDDe5TTlLEhHU
lEGdG0iaL5wMm+xoWDvPpz1G875mP5oZx6cs9d6c3L+35piONgB0Mslf5pb7EuogVAkTkD6CHQtn
8q1ty9OIJRx4MpyPqE/WScDjNjD0X3S8ac4hUkHGZoU3hS614JUQ4L00yjdO0hx0fE6S5bpp1M4I
rfeudJ/ayrpD2DvUfbGK0G85C27HChVL2Ppv4DRAV/O3jCkLisaMe9Bunl1cB2HsvK6Anis92tZ1
TNm9rmbI1Iy3fgLjH7C2EpiXz6an3wVjf0OvRUK0v53SG/a+MgqA9j13/QJqqcB+uDYzi991GU59
873tHuze+pAdWkhV+t3CYPKPu40QWzhaq8GkyaxFzlHXVE+ANM6DNxQQdzhpfvDZ0RGMOZqEYUVt
fY8IsFClgUvlta7qz2Su++oV8Wvd2/OE+vDiwy8DRJA5FC9j4Q5bZZocrAL7SQ84eQ2Ofy997b7v
J3pxgIkvU3oO7P4tQLvmSsQqwC5yGB3zJewYvOPF4BPMaluFZrTJvfErGxy5hwmWragYg4s91Jz1
h+7SI1JvWLrvraTFeh4X4tDFowlOIHptIlLqIqKpiWU4X0ELxwvLzJW0n36N4+KHHmqmApl70S07
YKDNqSbmqhKJMH+cBKVdAL7J2D5wYWRAxdz1TQdKsJJD6y2zSTwzE/V3THDjdQxdM0zaZFbmeEuF
KVfoUrUwEZxTMhBX72bkugVsJcz096I52CYnaN8veHFQv5n76MjwmbNQXcAEPGxfNL+luYajArRO
LuEgS1rbvKSZDxo/+UbrIVRsjb8yqD8IDbId8LfcrxljZTNtobuPgrnRhb8QJs1Bvok1yuPBSv5c
ozvcLvAIftIwfaW/4UTqBC5tsIyFi1HW4KhW4YDKx6chpu8IaaBkGNOWVrDgWmWE/osxIg5VCZFh
uSDWsY/L/BGgxiNwhaWPObUXGJ5wRb6wqTO/QJAYf0UrT/Ajnkxz2GPV2irspX8+RFBw1w4zuqOw
z4/8s9SYwBC6/g1UdRjBTjnSv+H0vlHw9ZsY9pZpKTfwnAlNSzwzjWtGQ00Ok5i4fy3sdRx63Oty
c2EoNsHp26vLKzOWZKksmObZq16O7+GEcdiQ9puha8fE1DYBTVQ0BLwVpQHoJAOG4KYXg2zxArrH
DzCEFwNue+roBPfHT4tzJkdTY2926Ta2GDCl+mAsp0au8MJ9Quv80Nr+uwjNK6dhbqzlzeEyj5jW
sYJqzk6q9h3091FW8blWXr1MlPbW1/belT7EWqXI1/jhjUQS16wCkk6WbGpf/+DjtS4IWu0HuM1V
Irej16/dcl6iIz9cNIH7BBngwq68dnpxLn2bZdOB0suTCo4B4f4R+hPkD3NFr98x0dSTpWvfXpG9
t0Z+BhmF7KdDO4oPA9Ysq1CfWZ7dZPBOoOCIgfTJK8xvL+hAdMOaTxsyn/XZR2JHBN1zYd1XMuEe
awhYIfbwFnvWbwCsgAtvtZv6aIe8LVZBMEJM1pujGtxns5kTzlw08woYRsK9bmodin44koVU3/BY
f4c+I9nR7Lfd3KhzniQBh4xk3yLgCV7SZEzvIOZaZ4ixhfBwUTh5UUO1a6fi5HBiXPz5sEFk7IUs
8WpbDZaHLP+eiocORvfMd/3Nh/ErD/duolMR4RJ49uz6rgXwAlPMX46+zfU5O5jOY1PROiwaKgVd
yMGWe89R5+pFo4YPW7w11SqK882QZmdQQq9QN/AkwHN3RgSfgLl+tW11ezOENtdNgXOW83e2j4rm
mOYaWftmG9X+cVICZ4i8aOqQldmJC9dcPgJ05bWq3jRvWuHkXQvuZJFl3VeE1zwn2VexczKTbhUx
NywMZv3jk0FV5oI6zNf6WevbsyWYs0QWWR47OTLgCugUnRvLGJMUubHPHXalXNEippzkrfHChyll
OlBO3yTqEAxUFKyh/nw5k/GESvlZ5V61HOa7ddJQB1HRLkE4vALoAcYIgFiAV30Rp8GAvzi4ZSCK
QezTON1sNWazzpjApvIOpQ17BYI/hp4Za1+wIbTpQTfTjyhlWW+S9WSIm6rMO4SBXPd8uP8gJfDh
X0NsTLxKmdB2AIieyRuNi8h1PqZup1dRs5Qm2OuKofgCA91HtGbzihdBLx+/Y/j+FCneiWh884U8
w5qhwoP589AzJTSBLGYDiTn68BpMioXOUv4H4rDMFSH7ROwS1bzLrHoKq+jTGrEsSJxatRE+ahFv
f7f+9Wz3Q0w47yt7JZLmibnBxU2L+yrKX+yQ9h7eKHnMP5NXiSf5GePXfWUT/83tcyOax4LkSFN5
LIPRe1BQrmUHxyQE5abH15i3TNtyezGb+tEhM7NSxZMK+ouFm5NM4W2QNlny7t4wCbb6jbxy7Pk0
gKukTcmDPT4W0aqia81Lh3cClD7R4W2ZZO9TmlK7ggdvaWfVPgIZUCadwxPmPnJmekInY3+RLtuP
zZ3XE48NFTHFpN9qjDaeNn2pIL7E6bSFTfNOO8uToUMEQwECJ8ywF1bSQoruYZy4JqnhrTIU743E
e+0fIte8la76lpi5FmEnWV/j7VDKL0vdyyDag679Ej72zL6uKi5n4wHzPiGZHI18pNWKgLoJhanx
KdNiMGEYPw69lfw1wE43Gz5EsCxE94ZMgkHQMb/z8nnyqwfWqZtK9btG8SDa2a0d7OfJ656Rat71
URxqfdwVqNwLk1K6IuegWIe/SqYcqoLkgTZPDizzE1TJNx/6dIjKyIlkIafhIzDUzu0Ay+SG/xD4
oE0EX2Gs3ett8z5q4COEVr7TDNZJ3GieAd7PDov7lPGB1Wiv5Kc7oBG8YklIf4dtZdwFeCfbhnnU
RbIt0vCLgABnQu2LUfhDszWc+n0IXNJJ7rXg3aKxwUzCJxJR4TnGndPayYuOINlTXwIHDHOp3/n3
7lBfLNorqqHY28J5M1IbzcrtboG0VgblwxYMKMZWxnNt8dJXsAUKy8W7iaBV46/oAeeg9fBI+mJa
ow8ztCDQD2IkIkZiMOyunxBAPjTVfFQl4X0pPidMZFNZ/LYaR+1+wiXO6IN6X6QBt4qBRITFIhzS
l8w1v6JMfc/NpoLFZBj7c8V1mjeNdikjtZShSUQzLu4IQC6rrjiSDTmYbfnUl8Onr8pNG5GvcyZs
DU3OD6jhwK+YzaYmagtOgWuSdXcIxtcwIbxs+TTGTJA8kHbMicaodC419dPfqnSICEpMlVwuanZy
P81eBd5SzOFkLkXc0r2SbKtG5+hLl5Ygsr5ERgUeqC/LDN0/rRwOpLL4VCrblpOQCy4g/MTjat+7
0OHKmf6uzxj1vviKYTb1gJUWI7ovGBKuNI3dfen2tq2BT1ea+5tgr1l4OQ+GsOELtT9uATCX1tr7
qNdXQebwCINYWIj2OxCYRLow/2DaB8nFLSkEKs4ZBPSVbvg4ty2b5BcJdVpDsAa13/rsQ0fH0UCJ
xNcx49sgyD2Sgxe30el+A4P/riMdBKHC2Q59MyyyKCgW/cQr0yfWMUg+/RIPzTQvE/NnHtyWWK32
SN0YMddJfTfer9OxNk0YPMiLE/OqWqrdRyKKvtkfMEjchpi0ZTqQuS5S+a3VCSrksNbwoS1klb+6
Of2t+R/j5iQWkVmbfODgwWvLK4b6gRecT9XjTUJtjxsxzj/tT08W58lzPlz7mZnCW0PnEPNVrHo6
7hmpJQFWTUEWPYJzGZ7VNLvQxX1Cpmhl+DbTm53oGFaZDq5BpbXo+PwB54eXzr3PjKMdB8MPniHH
0I9hIz71zL96Y4VjjptCGaSA91kRskB0M0/qIWdJCKz+qhX1s+GwQQ4Um5TVi9RczEZrK/IfvXLA
O5y6J42dieTPwcjHZxB1m55TfRaBeQBIaar2qZz41PrYPTc4P4TqiXnojbWIRPo2YFJvOjAPXfZa
aHRIcJeRFEY0OxLcPKlGccS/8RkoUpxp68FD4zTVNcl7Eth3lv1TRNQPuOlvOcgrMfHXtu1ucVxe
fEXu3HO3k7brNKxDcG6fAc5cQE/fRmoWYaYR7Rt5U4zqOUOT85rnqAjOBid839oSSi1962LhqyXi
YyKapOZPNuFijTsK/NwfYUEMdELn7LTw9hX5Q+IshcugkckmiVbNwOWbzcXH0TGawgfDxhtYvMqA
t2auItKbDZgkGl8NjFsLkuUhx5VBX0JgxPbK9aienmMveSavPPo3ja++MdwrWKwI/zrTUd9ZFXhF
8VWv2pHlYHQaZustw7rvEHiLHXUbYfBApiPW4Ty/z1QA4aE9mOMeFiBOcOB5ZDQ5Q9vPteO8DUb8
SOYI96Bq97ZhXZyIoQ8+MqBPvfsZsux0qsFzD08AbF/2YZvNe9fRiR4kp8Ye7qbePbf2uNNFDwBN
PvBiHmPYMyhpzWsclDcraS40Q9byhtx7zxHhy3Bzqko7/JqJZ57i5NeauI0E9bty6DIueGe4ZbYY
GdQmEGPAPtyrNv/IE4yR2BYXnqy2usljorJoxDVJ1jyR6q5WkiXJQoM36j1AQzoAqYbDLEgSt6Ng
PvLtcFflTwROXqo8yuYE09E0+CnUDeyhNNI2owKOo5qKmmcZbjHUXI3MunMLAghlv03ogBtjkjBY
ZFrRvkCgfPZ0dR9VFNY5/pFBBZViJYk7L/7BOipCfe3mDlIGdZ5gTkO8RWNQXIjEvmMfPCmijHUX
nUQrHktn3JpzHImq0QFGOrw0T8+3JIMW8cxN4VOGDpf6ZjoJGEhQIC6GsXHi/GkgrskJZWcP2X4g
NQ7R9oS6/xaXbHh1y1rlXEPK3+ouPTqcZmxJLXvLkAi0iEYBCkFLKScNdqB1sIaQqBCGW48ofp+q
x6EaPjG3HJVBCKGhLRXM1LhwivDsskKNVkUXpCmxiASrJMaC2sxvYb+BYdeTxRTY3ZfTvFLBDGbV
s2+JHTbLUbIWDlZ+yHvnV2DCmjs4loaIcHGPAmZMrYCZa1UOKGJjSaBJlUTsR81laAa93A/emJxr
yz9/m/fsspZ39CtyNYAVXuXokllrmCYWpE61OVqLSZDEqxW/GqLeu3hyRiv5qFw20rpMf6dRf0Ye
AgPw2cfOOe6zg7KrB9gI2z65BUDejXIeJEMN0b2DbKInXsK52dS8tTaLeBLIfeho52Z87UXyIlPn
irHvZOr+M9inTeTn5yhrPlKfwY7Wte+6R/rQoybGsVAP9kExnnQPal8ro5+g0h7MpH8PhbfJu3kg
Vsly5YU4hDusJiFySCg5EQSh89XmOytr8EvUV53cmOVuZuvypLW40psXOfutek1/jduJrjFvXaXh
m8jNm5Nqn8owf6JMXKy8fGiKmVrF/LTWt741OmvmdBvNsDcccbeTQwlQw003CPR054Q1UfP6EP6R
hoplEJtfkp+qM/Wfpu5cg0y/eJY6D1ZwqeLvvPbvQT9RH+XyiE6m+YqVsPexL2Bi6qEaUHrb+f5m
AOK2LJLtmLorpKpN4QxsByVCOPEUhunVLfEoe01gS4ErJvkjovu2b58qMkdc7OpL1rU0i70R8Lzv
I+KxQ3lI/WQNrY3aWURXckKAAormxcI5TXIcSMqAcQy2pESGOOlDDPAu1bZMpwK0EO3SiPobQ8hy
5C5QZ8nBpTyLCoDHyBxva066t7jNT6EvNqn0P+CFLjrH2XvOW9XWz3HAjJMu9nip2d5zBKepSMRv
MXMwZMpkVLXlo6sfCa+8ZRb7fZp9mpPL5pAHhx74BBYl+M8WThqfi/ZwyS/QV+6CSX8AOfJS1eLs
Nualjd88LT36dXMc8hzdkGlzqA8PETuSZbFlNgy7xwkfOTfiJxcBP8mGr5gxysLjo2I7kagx6TWN
JkK4Iv4d+mJn2eUu9jjaCnrMmuiuq71jynhdi5BGENAMaX65gXYZiSwZSXLHo8sxWj6FpBEipZ1o
5vq1+x499ZOhxY9oIP2m88uBgs0SqS6ZxhLSxuVzaKzHhC0NdBYR9Wr4zXfs6y9wZ15CCKljq2+7
ukMqHtedQouwrhhmDonxUwfBXtGT7OrRg2TCOkB1NL3hkg3kwrg1KXTVpVkAQspzlr46H37niYp0
0q8SXgnIKw5VSVBtVFXTVNSRz4UneZLRV6vZT7RrfrSmvAv6bv4ZfJSEQmkeAhsPr83SPNY3VhLc
q2ig1JnWXbeyI5CAvqh+la29TIRXkmLYDGCHAF08IjRcwSa/AaoWZXpqYv0l9FEtNU2+usEZ7vBL
X1n3RtM+AWrKF4kl4ER6B9torW1rzRw2h3e+O1TJJQu/i5rcMHCo8RTq1MlrGg2YceLBzCjJtAv5
m6mSUNg4bN3Krp6ww/20Ht51jUDXqegaCrLy/D2yJ2bsP+wHTPlKE4O5RUtENnX9UWM6tOGwXsMq
KEKEwzjm3K6i29QRAE96OGh6cGV6UGy09DNofW0XdR1TbdvmHgRCKI/T2+B45W6Q/rLI8V2KSq/O
Okr50geNybW/q4KKKkswR0naGmtPUjHN28bVsQXwhj38+SVNE+Pvv9MbN1nnc51ZpffVgd2A6laf
M2fDl7IUbjUt+5SnnRPjQDlxgpV8KFemFmhHY/4Fb4N3rNkLl3KMaX7JxvZYDXF3/PM79E0wddSh
LoeBggktb+yD+W4CqznWxazw+UY0bgimfOgGy5BwtY07jCWZC7s8+l1RHr0kIUj/H38uoROtnAA6
UK0PF2tUlyAEBJ50J6eN73saAgWoHezci45xG8bjGrJzPtkLGW/zmuzDFPW0ek8sVBa2LBFhsNJj
/MG2/d1r/olKqDdppi3gXzteju2If3tq7hUUc3IyuIRcvFpIVk1w70H6UTKmtresCTdbmBaTQS7z
JPY2wi1P8SBefD/4ICuLEluJ59Zwn+0GWJSrHvFgJViHiOoaIntJQToydCYoabiz1zvQ76L60wMw
sXKrMOZeZ/0U5gGvpNjhxI2RBECmwjNzYutTaTbFRNgSF1H5S55GrKmZfcic6VFASQ11OE8tHBSq
283G3Md6VFNiblKPBfzY1tSGNuySuAcPrTlp31jqPnnjUMfrUfYcVe2uCagoLKlqRKSZj+0F7Dab
2WMmrTPdzktOdp944B+hzL/2EuoidKt3i4q6ZGxv5K4xaPcC6lTGRpi4GKQw35oDV7VIxz7P6BH5
KNwzAvyqy/biUGsMyHdol+vGco4CK0IAdhVSyENp5sxfiPNGRH4hm78VNc/tzK4Ja0B1fEluZsxt
5+KKrTklSbQ3pP8JgZtqJQ0JdML/Q77cO3qDu7IIaW/+/Fx10ZK5dZKTXmSPeTwhKxxgZjgQQmCU
NMF34IoZDartSnz6k6w2nsZNFIYojlcDeZW9wBzHU+Gs6MxcVEP5gop+Nss7zVOUNU76qWTzJFfE
2Ya4J/7KeUBoO2vl+behppVOt72DUMMz4MVyEdWIhKH7nNXWrej7Nz3xngC2JGtDy7dBw8s3tZwB
KS3bCtRchCrG0wGKiOa175X/40xQDXU3einrzF5ZA1bbnpPhImwt2FSgjxg57cmtoswFxlsiTU4w
0KpjM1t6sB9WWlW9JoJvjv56vX1L4hEMaHQM8gKtoG5+c62PVnonNs1ciafSqSBK598VOfERY2HD
s1v3rttzUNVWaJvNyi5+IjiA3LQJnBQpryWqfUhlvIlwzmWNbbEsw12LNLIUpCsIIvqEjxrO0UK7
84LpYmVPUQB+bho2XofhLE4Kguy8Cis2+HQl4OPg3+s2TdPjKU1gDBVe9VX48bov/SMwJOsQl2su
ri9R33H9BeuLCSjeY+O76RiZln24GSJmqzGRbdg/uygh6GWS88gthinCSzemEUUre5IjpZo2kiqu
4H0eBCfHpE6xDB/rFEY6JAX40IL7m50wmQtthq94hhyAlpmbv2HfnLP73ooD2lfhNl9O0SIwlhnE
p+HISFCD2YT049jmLjLyfU8uC0wnc3h08YaJ9jwFYOEmC4OVgQyV/CJqPzDqA3pFLT0Wl8GdNl0j
Nggm1DgolwRGnVVoAXfamMGAwVT5hv1iaUk9fJLtG5HuejfNJ3hsUNtogPMYJNC20IDWwIXjg+FO
X9Shik00ZNPSTLkqmbgyukU9Snp36wvgHKbTUWIuc44aKw23DIfmFBQMtgmX6pQlRqd6M2DkXcSU
Z25wJ/hntD0sWbZPbYKbY+72IRvKdtoa4RTtbS14qqfcvEsiQfZTyCMGNdbP1Nqm5EzWQ0nxgzkz
QAZEtvXY/hEvHKCMNJ3q/vipBXH3Nua7qs4gszGWlXRMLST9CzstHoc5t/KsQz5bRpk5HqHf68c8
y95HRrxHq1VfUVTiiNW403U2rmt/N9l5vWwNgySp4/lbV7Yl/AM2VXY9uSqEyXAmbBNO3Xo29+Nk
d0VkpCiiKUbQ+Y9WH+krq7Ee/vmf/vUf7UZ/afD5R3XSfy1Y+p+6k/5StfS/amC6e9zc/j80MJmU
kvEK8Q3+e8PTXxqYnqbPnzj8b/1L8//09/4lW/4NCdqwhaPTqeggsf2jf0n9DUiWRd+e0vnXrvOf
+pfU3yxsNK4wbJKnriVopYOS/ad/yf7b3JNkQLmy5kIa6//Uv8TY+K9tfTjILFvaltLhYLp8Kmdu
7fr6uIaZP/c1/YuV5Fg5STqRIqM8JdH6Qww4JjcHm5UjZkjSETYNfTtflk4pMRWx0pI/SjYUpY+M
p7NdHg/+0u8ovuRSVmGxrwE/+C5mQWtEN0LoOGNN1TImTHmI8x7dDXDyEBIeCjLAT8MhERCSaOso
KLgpXwJlDlvym6i73tisXIfdkKolGBUZFErD+Ci7eQweRR3xs4QSU0OuFbNNeCrBJSH7xEV5JD8a
ygfp46Vop9kYi04mbQBCSQPs2fVS+Et+7N2niDpOrE4AXXD7ZbumeTPwZ5IvCTnSytreZjTbLht3
8FaZBJ2T5N6Py/7Dk+iOxyb3cSI0X2E1JFduifG2l9zXdBUUd63q352GyukwaCgmxCjCZepIHn3g
4tIdwkiYR24hLq3wDnOIqIO1A9BRiIPnOcPBOxgqPWXS9c9lXhCsV7WF0ZLe9s7/zKSQT0VJzFi3
mCsKuHCE4CE+1XHsLCDJlu96JR9w3B4j05anqgISbndsNgiXlsqCn0m379VgRl86SofNm5f9U0/O
RQjFmpA0Q9d8QS2xt7Mgma0JakTbKC8CEmD1kpKA/NXpkNEbQcsD9T/5q1GRDSJWT6Qhl85JpJRz
yGquTdAeJ7cAvAWW7CiZrFRc4FpwAl5qRHcMz+u17hKatEajOAkcXK5G92kCImofSQtlvQqO/TtH
uXadVGmzarrJYgik0SvOvr0pCr6gcAwuXlmmt17Lk2PbaOgRogPAXxaXfoAhhyXiPQciQ96V/ViN
Rrmur0Xp8PJwCq5cR9vFlWJ6hox5Lcyq2mCQS4j8+iRQy/HRkcmvLIZPQyT7yK+Dcx6F/q6gLrxw
xM6v4mjbDRPoNGLCePUWpQkxL/ajx7bl26XwfD30on+gFJppVJxfJvadjepkwg7X69emZMw3oo/h
NuwWQcG4qm5RWeqc6Q5ePXLGuVq0FOZsfCYgWjFdoyTVr3XeHejTURsyPM4qCqzvXhGrrZk/Pnho
d7Zg8OOlteD+jfw0Tp5F1MLbeX31VglNP8D0YfLHeLEY1MEwKmOT9jZnRYD8clS8VXrqVQwnuG9T
bNvQsqjjCGbdEyE5rwr1rBpn3fokKrMs/xrH8S6Mv7J+kOtmwOk1uN228T1u4lCMO0DcM6KWKnN7
FcfiG97nptJZQdBw5uBPuZVjpr8YFgmJBrip7+WADOwk3li5ZCdlEFdKuXeJwhz7kvhQ4SfJVqXi
OW/Gm6HBKIpGdQsxbp7BsNKxmDEV9FVyP5FbP2JZrTeQd7yWOGcvQ2aPhOJl4Jlb2wbPWEjj4Hbm
hsNxd0rip1S5CM9+dBxJNW9mgxTNT5T2rnWd0FsTp0/E612MmwjJG3A64ckgKNJb2gp38IQHVe2r
nAym7bTvXc6lx+lj5G/jSxgZBF+HNwYBkaH01evk1dMqfGLYRAM0x3APD0Lf9mrb50xXa9Ugk1rB
h2xrepgbemByK8Eh1ekleIfxA+vvtHPMEA/bdM8KUq9V7jig1HyCXUF+5+XlXdXDAa/+5Fvh3zto
dlsv4WkXmWCwK6sRQyu9aWW7SWvkYnyx9kIvpmMiuI1j2SNHb0b1Xid0tEgjirsmGRnrKunG5VSh
GeC7XLTKe4zyb4x6fNgyXHh6iFXR0O4sF3jesOw7+T7q6QPa/U9lKYLhSJuacsdty6QTbWZJ1o7h
nrKq1RAm5qrktKUyc/bz2AzmM6qXoXLUK0MzH2Ut7s0eKbSbNJq39Wc3oSDddC2SHxiFzQCaNlW3
1H/ED/inO+4jlfeUvqPXz1VtNGlMAUKxyyB1q4Xau8/cDDeiuhY546240AiQhxzAeIzt3ZAyrGAA
4A3K5k1YQBmZg/FjkbT7YCQwiRNwnsMzxLX80Xp0taNp1d5nwgiIYSHLTgQxVZE7IE/Wj8lNNeJo
R0COOl6ewsnMdS+HPY0/LNWad+838yVrsr11bZdoaoSWlgxxvwV8avRPRDmIde+kiS9N4LxDSuF6
KNiFS70A6pGmZ8/AeEm3vddI/eZLFis3YJQJk/HLiOPulf2s5ZQeFtvMLqZHgHOnzje2gGiQqgbw
dZ5P1ozs6wA0VHsMqt3gAKqCT0t7B5i23mVIEBXMdMckHRdeab2WCmwsg3sKBLQLV8ajNfi3yHBm
WiBhTU92PHEVU0EFPbqxzDWOeR6BlrvwIquaam3WLtmtqN6apjkwoTWfNQO3c6Vh1O0Kw4UoB1kV
VwE7kzQh/0qLcEERbCoVgjULkwOKGntqutY9ptMcg6FlM51amNRCHAa9iRjgGtnW1JsLhPlDHCf2
IazRf8PE5v+B7j3BWZoqGT0GTw7pVboMzGsc5Gj1vO6Vzyhp6rxb32kYrGAs9hGiUjREv4zR9aNo
hP7gMRC2S559LX+PtTA6Np7xPQRwqQc8Ucuwd27u6Ih9pKVf7B0ll2PcDQnDJhWZ2aHFDWtZJLQ7
gbbT8lnTyICSpNEpD/QiONos5l6jnHUprFNmMR7ua3KmyiNZ39v6/K2Xy9FLft3AZoeyxwd4DuEu
jXlD9WnQoQaF/imnOGqkPBZoCEjNii8jSiuNI56PQU6CVU8RRRkMHIiEfRF6ma82zIzmiE3d2kuD
KO2Rprrp1IEsP1nvldXody2Qtz4Oc5Ig8iG3ya6R3tVWRMxKo30p+EFvunyY5aXsTmhau+6tulhP
UX5SGAsywuv6wOSpxkZcOQmEPy9tN0bLXhTbGTgIgc07x8OFKGaaAAyKV2pTYLoNdMUR1a6PYADs
FUS3HUVtGU5a46OWcIAGz9zjMaQQLmzNNZjcVf6bUDezdrDWbIJx2ncG4yGvhWqlqs8kqs5EO+wN
r+u3TL2Xqi+8XdY+ynLQV+DFfkUPASLp/o2j81qOFNmi6BcRgUtIXgvKV6nk3Qsh08L7xH79LOZl
ou+Erqalgsxj9l6bABWwi37eR952iJLj7Fn2HhTwabbCKXAVsjWANMAeqwmra0HbX6848wZ+25Hl
9o9EeNfVYbEVWIv9WOuJROuuGfmrGxdhSy/QMtqs09L44Dl2jbWt6ba9YMYT9cSFuJqzVVCszJxa
yAMdwBDe4swuvOfEvacTLYh64QALxTrBrVKGjDHSxf+//ziHc+Ah9tJK1IiOB38LLF6Q59bR1JX5
LuOl9IfS/aCycbfOmK0XEBbn1jbm7aKD3dYmrgtrhD0TsuyceB/hNueFX1Qhd2JuPRdfsMU4vhXH
hgwBCZRC3y1ZUwaSSZIJ+uoBuwPrQwm0epDZrXMLAYCmB7rhoJCBMKkDbcfxb7uIWmOjeUnnMNzM
dAYYwboUqROLbns2ziywfa2XaJutJgQ2sCAz/V5q2fpcEJwMIyeGC5HCZtBOuA0C0DgtDQ4t7T0G
9RON2ms/FQFug2Akz+7ckp8WDEgD2Tpa2a1pWg8vTX1oGostXGv/MJYhOiqZAEF2qC2UiKdDU43G
vs/E+9Axyi6hWPklw9nNPCf9rhLOeNKphvSoMaEET8k2KXJm5e7sNzqu+xF49zWN+4O9yOFOz8wA
ssujixtpw9Z29q1BPZJKxoWFAq8+LB3sZnOm5HBdDZvEHIOyYBOhqxQcB/wNSq/irrX75ZxMiNzT
1MAqCEUWwK7TSXZTlpyhpiE7FDVAKh2hqoOue0Y17Q3tcCAfo7t6DndPiRIJh3oR+pUdoymtOSfY
ohXEHpAG0xjumXxnvJSaQmhgsqrBJN1tC11Y+778NedU3P3/DzWi1iqns4xCFzLZTzK00zXVYwSW
5fhcpd5DaRnNjaFce/v/T61hxPs4Udjh4ChGyG1uUfVbxR0gIWUQGzWBrmfETpfpEGA0qE1NJcLG
3BM7mHBI94TID1IBqayMXOwnJHsI1NJLEdEQ4tw98/qDlS+wI5CI4myNrnhpYiRdlV1DjdI4HDiB
PrwhL25NW970piRpDZ0ukFlzr5hL8kT18bYnrtgEE8Ok5iidhw5e/AnwPElniCWd2rtNiXMAdYBL
1WrOhqUd5RRLRJ5ez27I2yDoq/eZRJoVgoyYocfsdIZfAa/ym4HO51jq4UNVe7+M+u1tR44UzXKv
gzskXrWRMUDtaAc8XNvHTW3yXFYPsaxEgN3qI4SurnoE3lW/xD7xfrDfzCgJxOK+412C5DCDbjQt
4gjcdutmzFZ7jATYrtfLenjPMDBD7SHwoRlIcWC7RumegnWSRCzaIclMzRc4LrA2ZfGbsnXzy0jA
MOuZfw0onAwv63ixiIJs1BDEIwEZZWHsMtYpkNyNoAA+HqBJwo+gHdRUZWcChI9CaMMxpLCihmDk
n+nGIxIiBE3MrruJFtirn9F/dXdFvsk0VJgKVjOLncVgoBtmFyuz/9g5RXtHN095ytAcIp23grwP
5WJ0SJaiVbXakdqXOoFIRiadJS88iEcNxBDlZ+gubJDhZs0/uRMN+ywBiOvwUm+VG4pDC8FvsMtt
0+sjNNbkSbd1w8+NZqcMxv9ukSS3oiYhrO+K97SOxJnUMsbubKDtUaeFmeIzyuod8Gaobzbbz2Z6
TvV+vAvRkrD7pQEwZqvEj/GW5ilxY+iRdjPBtOHd/5iUPrPMuzVieBcNRdCQJcnFabs+Ul3B+fWO
w+olVGH81rdFoCGZJL7DeixtSO5y6R/bBFlFYhuOz0qxIVlLPksmpGhsMNjOKJsD29O/onwJHIP6
vzbqdgcm5iwiqMNJOu4VPvs7A98Oc2AqPi+R2LqR8F0XsKG8/VD1lAefvg3N+9RChCbLV6XjDIOf
gZdUa3kY9PqTMIU3Kd/w02Hz6eKPwnmvOhuGLoTJokZOXGEkG6cZI1kyMKrBeLRY8pmYzw0BRHdt
1JU3Te77nlDupCnEKlp9QdRgHVSftxcjpcqeitc+4qxlE8eEh2MAXV6XP1WuBYgl6toAnhsXqHIj
0IANPiONGLTMU496I6eH8sjwlgFQMx1kZsiDpt9DGgSA7OSwinAETcaQ+b2lszeOnF+BMjsoZ2kE
bbg+VS7EJ2kv9cv7ONTobivjIKv8HqDapXD65OzpOjA6bb5PSV7pPYNCwWh+bM525lLxF3nR5jZC
v656yVxL5dZOoj4uan0Okrso7kWQLRqKfGk+zRa+xlEe7R7dezyyQIta94+VoG/h59gzpNm55uAx
/skIqWxwEdnmB4D1iRFaw3DApLATAPh2izOMwRR9t0mObQ9sSGAo6qq49i62Xl/MprhFVk0SUEY5
wh0ShJJuU3mY21yrtljjEiogudN9NUTM+Ov5iOH96DkAc3PcZpsOECwWPWj3M4Z6k41Dn1NhFJ7R
PknR4nzv2O2KqXmgKnTZGI4eVb32nTCQOnXN/CBT487trOE+hTkhJE3eathwmQ7clnh4Ssqr5qrk
wAyn2fZaqPb2ZB97N2JIZhW3firP7F2y1l0TAWkxI/fiLNaTli3dDfM4bMGBnCuOxT0JBwc5lHfZ
JEmfmRfuWoYG/mJ15z6xSSTII47ROzfy3vvIAU+sy12YhZLduSFP//8pBOxuzKw43GbghW/L7xxz
zfqxLKyMfVWG3xnqHkLdkCASJvnqhmrZwUIPdAVyamHawJnn/DgOVRB4MdisM+ZhtiBbWsW9tEEF
RBHqTnYqIwS9gCWajn6Llwf+2bSDQor0Y34eFsY2RsJwB+1RES43g9y2E9GIDor7nFAroMfjaAbT
iDLAPcX90L/nrKi0OvSYlBjTkQABG+olT/sijGBOpvM0Yr0wVlSQrsV7F/VpntNnxAs1Kllk4MtX
DFmxpix2M+4VshBHASfKjmOoMDaBt405vmWLZe9cQD+OEmCOWCNuLep8zk5doTe9aQQ2BbOV1Xsd
o6U7lwKo//BS2N205TQ1/UFMydrp4WJGq28mb4gcVtNWvyVW6M4DVuQrylXI3BvuZRZW0TRtDwjz
PS/+BuY04c8VzVkHQWq3T7A/Qz9LuMUIaXi2BWd3XKtLA0O1TMdfPIHtroYh4Nmo22oNOqO9FPPF
tG7VZI6B0RoOAt1heTAya8SYXL9XQ0nE/TTsSJ2V7MyWP9NaM53YMR5gfHKFfZidHe0h55HRJAkI
DG0cWyZalSpO0JJrEarQ0dqTYbNAwo6p53AiEmhZ2+U3yVBPSMKKLflVJWGoKTxuS1z1Ll12itRa
VCdg7zLCzVRxnhRqRc1gHhnHxQ5fyIhUqVKXEJuux9lZzjYWdHTJ2zxkM0qOan8qNUiN0j7F1ewg
Se3qjesM0wNhQNmeGDJOn4RRYRQ1ZJOkJIoiA/sjIMzwUycihNJj380BROHZ2DyqjVpOYxd1e+xH
F4YrzEPS/t+gRBc4MORIUUNOKzrGz1ksP8JsWM7ZSoztS3FNsIJ6pBBSX5ivNVGclyV0j3xtfU2+
SrGyrAfrLQazf4bTFUxp9FMvNAkU8PEOYcmjMuPhGDtGjWy/JkypTuDUaZEeZN2qV4xJHNQ6BkfC
IhG3xoCZLFTUAOF/Y3P51wjisxytPhIxxegU+XypS8IKLdqPrhtubRz+1WY1QgViFBXVq9jdGPuN
1RxaTUH7mvFf6ivpwGYOud7BQTqCYYfarxHws5BC59SQjod83ImWMXJsiz9TWD81tSa9ZH+lZhjZ
WSL3TMgdpSAZXi17U5MIcHWNI8aUObARBCCjTZeHcNWdN/OyzUUi9pSy+3EmIqHseMFKBys8EM3D
BG+6Mi39rmCX6Ybut+e9jJkD3MHc2aVqYB4uNuDU+D1y8u4IIfwtUZMfW2hJBui0DtPjKB+No2i3
wDq+Ofe/EMDxpoERqCMJIrezPHx1K3tnk4YpwEfloVmVbn+JxQMpEe8lo1/bTigirfbj7MDM3+qk
izk8kJcM+e/cYgXWKfBzzK/rDDYnUYjU5pnJE95eVuT4nzaWATuxFG73bM1wlVPXfgkbmNt5Li7S
DB2img3kRAucg1ZLgkWOz8sYv9j1bs6Z37eCgHq4TAdQL35rIMuIHJiNbvo5T/XXUtPK4R+fArOy
qQnA1mfu9BDP1XRUzYg7K0z2HTA6P48UkfT6y1RnmMTS+Gw2+CZd51EgKrmLaOgTiKQHxyxMZrbj
Z18y5IBzRsLCvMI1EP5zEHHbeDw+HhBvXut/aW0wJBl/u7yudvpyGIbkzdE5Iw0tBk9bquogUyYq
rTaQlapjAAkpFULwexAjSK/SiFPKZwkiylPf5Cv07TJfjQlvG28HPmJfTBORYbENN4cNn28SrdQo
4qdKRvecy1SWxKf+oXVZ9q5XPi914h4LY473RthSSXZk1zht71NM/pUJt0jHZAZ9TDYHMUkzfkmH
E7alOvdj++kO7akZTJZRzHj9DIJIoOEuT9n+TzImoJolNjqiyzwC5cn1t1Cvnjo+N/Ivd+zOn4os
3sWonoBCXEIWU4yY4V27jvFkmbGkuG+5VieucZtroYNQzmzFGrH1Fke5StG9Gg2CjqTFoy48GvUa
SE7Mi89woiUrB9E0AUakg0oy1sGmSRVE0Ufl2W2wIC9CbxEiY4j2Y6K984oFlvdQVQbpoerQxO20
kzQvQMn1NYotBfEThMgZd+baQw0ZRlUFmWOWoLmU9+nl5Qh9mIpuYrfZ1ekbGxl9syb01WyGaOgJ
IkqVQEzFh00T/lsM/HXK3Am0JOTNG9JjZs+4DirtyY3HNzlb+EmbzwUYXkLEL81wdpna5pR6+VcP
RhiWD1lJDkMefyLQuUrnCXJmACPxKWYJYZKtu2EcFw2SoesaE9INgEUlPzAJF57DbjUi+SW2U/7U
kZS+8BH2FkwjiK2IClFphn2MTgofkzWP1k53yepIvOh1hrDhWy06LV3s3dArDzW+FBtl+EaDTnyX
RwjNvIEGxdZxgbltuZ0IZthFbf9iSAX4NxTmecG4fYkbVnbdv1yDAJLHj7rOvWLhqfYt06r2E1LT
ek5MJL1FMOjVzcgHzGetQdHZpc6Ga+uEaAhffA/Lx5PGtVk3vnYKqSv2pgP/dZg9GZ/sokO6JIf1
aDr5e99gwzNiBf3UzkH0N9mBJbZz7hbnZSBtjZOoNxkipt92dnIL+el68q/MBdgEZWv4l4oNPJ7b
oFpY7PrRBsrLMtV5dqz55ugEX0e9HaQhBk09tGZf2qYg2oA501wUDleT9W9EA7RJuVT3muP8TAk/
cGk1d4q5RowMk85U3GlmxC0oWAszUkxFou0W/h47fC+w6tL2E03a8JwzLqqLgilVAmwhitbnp9Xq
C+CIe12r+/PwPpgtqaJVbQDSH7jwcRYdPFaCrKVeFPHdWyF5arCfPsOMeRc63QSWbOR6BY6dnPzs
TekWzxwcD5y6x0xNy+qKW3MnzS/Gvjjd9flTz4eKID/tlb0VoBzituyyZWlN2mONdW1uPAPFMfzR
LCM+AXrTTTj1h1s3b5KAIDud+w0rXO00dJ21cRJIfGVMjmDhmKeyv5mefcCeyu3vLfgNSUBvyATj
ie/TbWQwhm6qXw8BFxZlnESjEx+1tgbtB/uZZx7tUSA7kikM4b0RZGJhXiOXibkyS4H+UboM3xM4
73N3y501JTCptyXpI/D3dqUgQn4ZyTbrIIY6rQ5QqUvvYrPm15IQ1jvABex6WaEC+tAI+IOPBV9G
VMb1qCPG2Bq2wGdsZG+oR6rTwsTsWBTyu/zfXSFhcDlwqQVmSNAc4pLb4fdEEs62tbwUCRQYBqpV
6SH2xYllqfhJlXja9EaXrLtRX+GtmCzIUMICUEvzrrXGIVraq3SJ1CYAiU0lEPLcfi+Fh6jYfGnt
cKdaa9nbhAOPUaCHGiJ1oBX2Eq/grRdnXfMDwLfCbPWOMPyyIzK+8g7Pg1zaoJ60d0YlFSPUIw1s
fui99l5D8U/JET+kHR5bjYpd3/aF9Mu5Ytgdu/T8/IYqbNZjmPF4p42+BTNpByrzbpbbvPWUl7IW
1zmWNj9e4wYep5GB+O8CUpjemjPTnY3ykb0GinRWt2bFuNbTPfhnhXrIXCaM0bzUQU5SLXgk8kDq
AlpfjkNszNQxdNGh880P0O6e02X8sZhwL8maBWxfm7J9wk5I5xHnOTEMZhlk1nzQX3UH0mTP72zN
KC/h5cFlMG37FtbYlwrimQbaKhuJJmsv3gTTgTNg1d7JlHhxp9J0fNS+45huwZUhMSRiSumM63vd
+UhbUZ+itL2C1JSs1MxkS944ZFmVPmpRAaJqwlIWKwsVgQUfEwyaRazfkhycFpBBPw7ewe2bkzv2
zTlt3E+sn/YeSeZGK9bdsNRClqEFkOXR+OOBXL2sv5igyKuZWQBh/9DvSYB8HCFQbCw7uiy0k2QD
JudV3IJo4RlsC1VJm/lL5O0AQYo7gGRVSUBMzbGUDqAJ6L9x148T3EZm4EpjTFQjn2JSAHKt0twC
SBbKEnN6xXc+VoDGJ2eXzeLFgUnKnhSPU4Npcd9LSmlduOcKxgKzZThoeniHdIBGq+k+CpLilayS
oOjIbMc4dh/VBolJ7CKKhU/ZDldqBJrSDUfw1eXCSLmaTzgUkk3eaTkb7spPZyVAcgJQRozLoVeZ
vlazahkZiZ1DVOV8GyQ1sU7CX9o1N37A+5gC9+yK57j+Zw7tt4oxB3c9FpK+vhSdQbZUhNMtGWpC
WvDwlXnfQF0ssF8vOPNY52FxjW4xyU2jTgLvQG/iZ87wOmdinxnMl6zKxg/plu8kKjNsQhCCC4Gu
h0e70k0yrSEmlX1Hz0gWh5sNe/hBxN2Qv8g41dtkIvxcTL5aA4YJEPPRsabw3FgTmWD/KAQRyzKP
2ZjOdqhAo2l9iNpEnoxMfiDcqU61Nlwbu0Hhzr/eNgWIicHlLDAL+h2t07e8BTPOZTJaGhya8wcj
0WuZTISKQs31a3O4t/LRPjYeMQJedmYQCJKhRmGazm7NzVeeHM25iVa/99yOjM8uJ7+S0z1CwHaq
DRhnWebHJKC8GbDik0bsEULR9kBNb0L7OpE407fiGHtjEuSJV+6aqnyAEHlP8LRBgq7up6i5+KWL
ilprcdCpjjEdgZ7gI+jOcWSxhx5MxhvzeZg7K+Bx+Zehk8LZijKsffVS7UsmSHUSswHkI5GvzE7/
13SN9Emnei7JHNzgP8qRBKxUXaZueQ3bSnOHT0itW9CG34Wi2VwcpjtiZAul66t+23obGBFc8k6w
J4i5wUkpVgxtRstAWha5J0hR60Y+W9mkLRDC5SP35EEkDuKrAvUqCvoE9TmD9+lqML8mxmQVa9Uu
KDN0gE4QRyVXXNecFRiqDNPUO9SceyOJvrRwOEUCnFDag6dYRiajHTsDNjNULxh2NxA1X8qGcZHj
ofwaFFo6PNFA+6sAUjVHRJh5AckoB6E5lPyoR/yF99h2tlnKteAyKzIRiB3wpb1TPhEr1fRHyLKo
/QAARXJai1OtJBbT/FSecWhH0P/lzdbC8VLofbYya1/jaS7Oaa+/dYn7odcdDK6PmHiLrVUa/3i8
nk27v2g69v62WXNnqFtKvfsYSFr2lTXdI6vyPVGxVVReH7jR9GeM2ZeuvBdBrsGGcJBVSEVRGlXC
Dye4N4VumVdg1qSQmPdZOhvbbiTxQyCcpvIs7mZZ/LbDXySLma1oHu8yoi7MBiuUa/jgEnIyNl+T
ivFPFC8mrQ4fXswqNwCo/hQNYfLagqPZjAm45HpZuOg6jwhbbcM3S3e0/uDa1+FR1UCGys3kWhlt
vBerdFwvB4i5KrtXSX8fhwjgiaP7lI7JY03UcrkwxBiF6XvaatZGz+93rSx2HZK5KQy7kwSzt5ly
b++sgm+9jzfJWAGIcYy9FUFsbUVx7IfFCIaweyrBLO7trdG1zpNlm3xFxdJAvxNyYUMwkV3GsOnM
xXAgUVLuyhGg3TgZI7XYu0e7tOoF48RZ8fVZzLtcs3SSvXev5GcaMr4q6jALiNqZ8ZHZ+l2nCLrI
HWjEaTE2q8sH02CrtiaKj3vX6o5KEp9RuNeQCKo7YR6iuvzTc3KV82h+oXvqtxKgv19r8LiJaQVt
RotGCYrxmr0uWoEb8qBzX9T1DkcWq6QQjRJ/0I2hOTYmrJlhccYNQ0v2yLQDZ8kmoWC/tGmqnpjx
OLNOrL3vR4vBbKIAuc+Yx0Jok3WG3rFBx1WZq53XI6I+yu0HdcDMEfuxILoSqJwiCTxBsyOR4Yt1
yxLr/Y8EThEQX/ZatHpLV0ZPwlJq2s46ZZAd/nmwefypSc91pLItDh1jb6arSxoOMANq49eCGIos
iz5rTCCI16vzmLI9ioxzuMx/U3vW8IOcSa8MdH0pzqO+7EwTZEM7GSAjkvRq9S2kBTMk4LQMfxbQ
4eDbTd4CJEBXc9CPYMPaqdi7JJv5I7bDDV0todTRaN6xz0UEyl4gHvDQrySWquow4xjo8OrxjkIW
ZUNSqkOOU25Px/Nre/NLPy8c68ijZJF+hHFi7DX5UshhPTmT9rsH3qC44bnZk1u0OtfndkdbAh5s
MrwTqJb6CXazpmKPzVuMhapj0KEIw84NZjCaQy+mIcaAPMlqsCLAbXJw/ZiqQV3jEJbbRtNPQq4S
eZxsklsF1jOJrq1yfx0dwVLlSbIXnxZX9c8zhovI8g5R4sSPa/c1DNPg227J7CUhqU3p2Q2DB7j1
Kf8xezYtgpuo19pkn40uAYkuDmC9XyvNEu3anHX6JsroAIqO+PouX43ZYDOWnmdq6Odpkw/RL0SK
F4odSLmrWBUHJE6aiBxqdNYrh3Wqm3CHXoORP+HRVbhPYF9v+trYJ3k7n0PL+2kbmW07LF1OO16i
lJkJZAqYA8PcByKNbovE9jYV4dPc2NPOZZNvp0BD2T/Mq7tF11dRc9Gfw9rj0+dfJB5LXIwfG9MF
2q4QWMEeA3zgEMZ5SNyHeq5rv5f1q1fiewFh27PMTHHPsCUsyqBN25OhRx8L2VqMGt0OWW/anbzQ
9jvsWSycxt+eNtUP0zb/HBYriDuQNHOitXRZzBZmPIiHQQjgJVEYfU94NvgOWykycTcP1R4jiOO7
Fszlrnxt+gKHSuq+dcTwooTcEEn4Ah24ZskU+1geiwPpZJTmiAGkxn+TNXOi5c9RnCyoRygTDQwn
G2rrbTZWH9JD694tBCN13is5yRHVDsznmWwd5E0j8miJ3VGm/RZUhcWyt684N/S9N8f9pSgxyoQI
3PYZ20N6B8ZCuaIYEf2v9j9ejNf1aHdoijABahsvfYK338M1tT4QGl6X1slO+GewOt2IQo8+xRC+
Dwbq6CnWLkUzWNAJFjoe+xJ5wG1tmxu9zUZgFslyny69eOwiTn3G4mgLUZwzfTcPIIV87IZI9aIB
5Zw3n+w8PI9S696M8l+9iHE76gyka6c+F5nst8sazjGGGITFvflMRBIarfZfSr7Ppu6psKumfalD
QRqMx7ugDP088w5soctQexkEMkfTA241naAeSG2llAjADeOn0UDk12MSsqUssdfkBGr0SRKo5KpH
cCtGVbLt7cTrwGXMt6w+mbmWTzFhI3ksuxfzvKZYq2qBIFt6DzUI/7xhUUseFFYxtXw4ZYE0Ol+o
/Ad4reHcHYZa+0ZZ81UuywPYvvI8TP/SBKMUqCr8/utmfSnig1cVAuXZu+bkL7PNeI9Iti6LrLsh
yp7iKmHj25v6yQOPTR456w05AGLF/0gLCvaxqR+HjucG7NW8bYESNfX8FJXzVtPtZm/MGQl4DBII
fqON7QnVzI2rTU+7HatJ7lrV/EGe3EnUWc/ZMsUbzjLGuOO9SQAEW8xkVduqK2mET6NAEjL1Hh1j
Fu51OTpMFy1AcTnkWLt+diYEL5qsXlJrgc6L5bIe0uYA6pocmXShrSrjnSPnZTUwdfQi7vySr5yh
4p8gGQMmgfq2NfTH5Nl9sXXsttXSOXtPNz4VyMmlUfkpNrwb9V9+wZS5YcWKfjqDSDPY8j70lHiQ
6z9Ckl7WWFEih1FayyTcSphJOpDsrSlifTcu4jlKF4J2Mxhf5UjiV4rKgiBzOCHCfust7RDNIESE
pvmx62Lj1lS4D4VmbbLLQDmzD0e38NXi3hFhBkkmzdtXk9Hw3gGqQsJDhDQtA9hkT1q/AfDXAJqp
/mXEnqAwQESLd5Da0tuAP7y3HLsLDMICmLt9s9zstkOHmt9jybrRGrOgbwmpw+ziUHWu9LV0hd+J
4dXjjA7w+swXvRTEhhXErulm8WXGPSpw6gyouganJ/dP6XLbAAxJfV0Lif7JGdpNOmosirby0IXN
N8Hggqh15jdO96BFkGAdkUyHcWqjq0EywdQjvJA1hhl4+k+9Y1zsAQdDhRJFYgi5CsRrGW+WURY6
Uy6iFtoYuOTU1/epVsLVUqV+HEpEWiwBUJrHW5wvr8jKdJrFGa0hxcUiE/vDMuZnZ+CJUl1eHDMN
iW5EPdMmxVll8GBUieAZa9EjhFqiHOCM4u0hhGPhfy2xumsRvgTGeoO1K4GWfTHNfxsUDETONSkE
cDbbrZnjklbxNg2rF4DUy77p/TqKP3urE3uNXMB88b4tnhzkMTrSEtlCMTTEX9cZr7r3T5psawyn
2haoOTY2aSfs9IuvftZIp9D0YwQfx1RkFNi1eK4advDZOsecYw9Uhqvx/sT5rU9037FjfWvKMdxT
M3D3gqQTHVrP1HHDXYHrcl8MqJad+qkqxsC1zPqkIeEJIi296jU/pDA53/Kltv22TJ4T2Za7aeDG
JVvwezRhczX1k9Gxjuerqy1Q6+yOI7CFPbbxCA4PxOj+FUX2aQChoeRSjo8EjX1BDHSzBo+PORGp
s2QatCyudZIOaOXBSBDPvqObRIlkUOK75L4OycvgqN8kpVexreovVV53Eg5k52LGHFF/jDUouqwd
MzIuW2ulgt/3yl78sttpthm/ZHZBGFmMGLsI1VNe2IcQNqGvsVaVksiwPDJZavZLyf8fHUtUIkUD
TMW4r3lwqkVQoAWKuOk3lJIv+WL6zF0RWjUUZTjBjA3dJlsaE8U8ezSkJupztTvkYBju+VTZ6LSP
aP9+AJPGBxZU8Q0JKsPOBEeUHE994x4Kd/4gMMTZADx7qkuvvG+V+AAl6IeKfbKMnOA+chcDG6bL
ed5Nx7IP8QHoGbNST+RglOdnbbAy3Mhu6E+wxMNevS1twkHlyj1ht1geMgWxAxi+mBiR5xqa86zv
HqFerOYv7LeItE7LJKkTovEVaoZ5bh2CQWZlvZsrYB03KCZ0QC3OAqCFHv6efIaJDQGkfO6oi8ug
1BKZedNF9taGPW9ESvLg6NTfwMyS/eQIRugZugn8vTjtZB9YScFXp48GHnfYE4hEbCA0G5MtrUq0
5iBURdh7HThKqV2xoIlNUyZPhmC/YyECZRv3ZsG32Rcsm/sY5YTJmhsZ9yM6lpYAnO6HtbW+WdJs
a9WXrvP+lbODgNtMsRqxyPkQmYSvzHixW8O4pqa9dj1WJtzTrA8T9KGTWCzsEyC5u9r5bajTfScf
IcISvb4ZfxU6/PtKXDK0A0zM/2VjfJR6eMwYiWox1kIXw0obg8Hv0ZbYVSWuWZk/ocgIao2ClMFi
Dlogm3cqAb4tCtPd2IWFoEhRMzcYz1MdlaXR4CvTAG2Xu3C27uGEbrICVUOmbIkU7tS72BE7Ga0x
ufU5m9w3HGFsrHXbW9UnPORe/KxVJKy7E+6CPDGeRG7pwRzydxRuhta5j7ODqKfYR/zbnLxlvG9H
Ka/SiwPPImMgHx7GIbKfp9WyBWofeqZzEiotnxBgFEfDok8d0So92fjm6fvMheLZ+SJpKfycWRpi
BmE2wj6wpYkKcijL10jPyiCcZP1VwznR2jn/XQbYa2R3mDSe4XevPCK+xXDvarZ9bLXxbsZkd2A3
N/C7iag0iAAL6JtZcfTrJHIR1C56Jja5W/5NBreu6WoviDzlLbVZxFvxcHFIQPWXKS+CBb7JMFTe
kUEGsTyu6F6cNUCPlc7WI14icOISHTM5DcgJSdW17ZQBlNGMB8PC5VFYVI3NMgYFTM519GE8HkFi
EGn7L4HCjFezYXh6P3r9c9JGzNft7F1Vpn43Jr9JRy3+ySaBKppCV3hxdUO03BXqLo0xuRUxjKbY
8RApz28wkFCtVOa+LQZKyWLfGD32NkqiNj52mbrzxvkSVtGLGrxzfs40a40Y55OvCBCg97rVHbHP
qz10SEiDZH4QoLB/L028rDnRAhrLi3xg/KmPzBviP2NKHlucQVtPL1hFMq2tiTZjxaIvFzecHhGW
SSNyGbc635k5/1VyeGWts8Vo8lW1CmMgvDPW2Ix1Ka7dVXKfF1UdqLnRzvyavtmdZ/vBZmKlt6Cd
pUupP5W/SR+257yJ/9w6/6brLfZ6WpxqS2D2MS+8IF9yRNZnrfBhci0ezdlj6DQeB6QNEuy4X/fD
Y1KBNfcI0ZFuO22atNMf6poshRFjEsCrq/ZSiqG5hkXy1nWO+4AiEaKbwEADYYgi1WyMg6eWM05i
Qjg0l9J3TOQB5B2utojwNTWbpzhMUA3+R9aZLbeqbFn0i4igT3i1+s5yK+/tF2K3QNJDkjRfXwP5
Vp0Tt14UkiVLsizIlWvNOSbLo31cgsYnKujd3BXWMS20Rbnp/O+15Wf3mwGfwrYsg1s1h9hlPQD+
jUIWxImi2FZOhi4rr+1zxYB39NS0w+KEynJ0ambjLoonoH2g1Ub3A6aZtSVW0z/1uRKnWkhx8trS
32dlt3doxA8yOLYKv3HXoK/zooSzmBWZ8hRErTzRMnK3cRm9B3UYnSyrMNDedv2B5LsNyHp5ul84
UZF9XbvfDGbrLTXYE8RVU6JBLxjBUko9sMngJiHv1ddVHQUoF3I8EqYL78830NpWRr1VAx/jmMzu
hkqORnVvt6esPXvWcBqc2dmHQ0AxSDB87MoU0wFwK63c6lyLJlUPrUGmROrQyA4T0z2GE7sDGFIQ
JrkoyaDdYg+AzOVWBy8R5MWHhAThzqpRsqVPaITzfWf4Demo4ljGE83CuVjX+Bexfys5cRLJTMbk
EaFfLcq6E2ctDT974/TZzip87zD0KBKIPfERmTj7EjI2pxV0wKSP4NXootBYo3UzTs7yad4/1/u1
JVoKWdOAUW75T90vktG5zA32Cg85MYMgAiiphjdxZFr8DKbcKOx4j/9pNQ59eCK99bPOsUNM/UGW
wGpA7CuKjWHdGYZxaMpfAT4I7IOUfIjs6WxL82hiUziGW3hz8zazrWc7Wvh//S9XIimjK/DLRf+7
C5rhYivLwvxgQveYx+ewoyHHloFA2RGecTkPVzdaEH29fA6X/JK+X+xoqB7xhrmroRpWblk0m0zz
1ZT0EE2IYWJgkjk0CXmcUwQGrywW1gUqUQUJwraOA9GhD2E+NdukbgeAI4P7DNqDcCU7MjYj+SV0
G9tuj8C8iYhR13PvbKcREkqm1N4ss+FodzHBt8PAv7zqaMpErckGYnFPBPDmVnbMliTvcRF0VjQv
R99fYQgStlt9gx9JjIxlg3CqzOoQM6rx4j5k7NuQxBPR7Q30ePy6tty0i6fEtOaDV0N9cpaLYvnl
1k6GFZET7KDmSB3rkoBbqoHEzEil07fUJYIXXlC+EZaVbTAJ6ZQwVagE2ujXw8xcf+oU4oosC1HA
+RYfPZWUnXI6F2ZvPasOZ5TfhY9V2L4JJBEnEXvsGUJqHs3sNKjPdavdt5awhEV9KIjXJYO5P8GN
RnfZWQ1jbm8hqYcYFQ3aeVUog1fowzvy2WgF1tOWTvE29EHVYXNKbkSbvFE0q72hM+dVgNAiraX5
bbq0vGuU4pz2aEIlve88AReFa5N8zPE8XkIAr+t8zPpt6GDkoIYTaA+hX61ERrwidlq5RtHAN8UJ
2r00hPFtCm93g3HgNlgS/THYQXSI6A5U8pEkR/br34FZ6v2MuoYWWDxuaQnKfYljxEzL4Zbllr2F
A/BIR39cI9xtXrxsfikjIEMR+a2velGfx5Qhu9S24/dpnL+pyBo3LfE9R0N29NNbmty885JxUYQw
xOPEXxulvHYRAYGJw9nfFRcGse2uWKKLTNRSeDfh4WY6w1XA6D1iw0z+MJJoS3Ie9a5epozvaIa9
HWQge5s9K/ohBzPTwZoR3qEQSb2qJfEPnJ4QfdKdCUbjupSSswBRBHhRv8AH4/sVHH1JTJ6qf1kk
nLFEIzUw29I9doRNlILEDquqfiaqnHe+lTbbaIQbk8bEO6tExgcHePmz1yKmjnkHK8V3xgmjx9T5
LfC48aHnZ6hHREClU7XiIFwbA5S7Ika/awoJJsJL5oQClk5c7VbZMzRM6JayQ2hMxHDKV2KVxCER
CpXMVgXJ7nunpHcfelLsZ3M0HoDT0ubGKYjqchtVEyRsscZkOm1s/yd9M/tZ2E5xnmLzpZpJvfED
LY9EWjqXILa3vtC/eNYNzlHgsr39AwLVWlh1fRLUHhzYSU9T5WKEWXVMGZ5+XTRTEB3rZPwb4Dhf
4ZU7O0yK1o3TT2TpUJy3dcV82E22ONkedDQ85inpm7oY3OPXRZB4x9RmcJmi8N0SlzIxWz84aJEe
4qEkPtv5jBhSrMwCf3ttkxnoWoRx+cBq80Hle77qx9LC7s0IwmD4jZJNYZukwEy8BzuuQI2ndnKi
5ZmcukD8YvHnWxLVJqM/zsu2x3qKxp3Fmu2Au7G19/dr7bYTGrS1JkujpWo4+UnrnO7X3P+7lsTR
c0J20C4ssu8MCF0yFRzcVsuFMn8Y8KePbUIfozInQKu+IRgSgwFKnHPOVoSvNQiAvMYv5A0tBDdH
bQNxdQioOrV9P54dK5nO92tjR9BCyrdxZQ5M8lGvMXe1qKqLiYiLaTKRc2OxpnteWNGmsOA8dTbD
nCgef1QzBVmdkB7u1+SI3y+0PdoHI7f2aTl5qEBAb7kSMZDWS/posogERrgnyuoucok1QcRZbtU0
/OfX3eWJCt3ErPz5pWLPc/IQA0T0ZNi5NMGeGSwzsyQ4/3PRRroi8+hQTmVyUcid0kLIXUSA4j33
swbVuCjIovM/Fyr3orM7AoWxmFf69rfJVCeZkpM4+uw+c2/6GdYzetgSbkkfzpxzFZrqLCx7ghNy
GBkzqqx5+oW/iOiJzuATtS+0OaN9vgTQJstTxVh1G3J9jlrrhUoXsxFPs7PrvNTRHF8yTo+o95JD
MjLxCpa/kMlpernfjPYQA8Ndkozf/BzkNm7QapfSnEfGw4CPMJwNMLfijGu3o+k0Jjf2dfWa5A/r
CRMrqSXEKy0ok/4YwmjcE/3nPFqFqjY6y/3XqKiW3JxubQjgWLOab8Twyk961SdCbsB9YTjDruoe
KqIzftKtHInxsdN3c4Tx0bSGs/EbY1rZ5KTtsii1Ti5tzCHSCbwUUNmyoNRIXNcG+Ni25xoZGUFt
jIkWGSAy9B/Q7ZGchqtqtvrfslEb5JHiV2lwSDdGbV7HpvsWthY6LpI+n62OtjPf/fcUQB9rebGR
88S/dGBN8xa5mfbcfWuP2TVQAS0zr96juCpOTkBEgPhMexsQOZDNzvgOMvGxMQzv71xzCpHa/GUs
J+vOG6e3YkSPHI/FilWWf00DEw0SoXnIuhhZZ9tNa6QBsByoD9+MJm8fkEX1vx0qVTUt1oek6i4k
UX0CahFMXGq0JCZb8q4Kimtt9ag68Wlor0AGPDtiJWyky0bo3CpUSTdeLmORYmclUuHeMofOveZz
3Aiy/G4kePRM7ctgf78XOQYt7ciLL/ffNaPqqKcqeckmZb0X8un+ICAr6ZPjzG9AFr2bFeX4hUwI
xfcntIp4QvXlqM3XYw17XnutMPf3J/ThyoKVtZzz/Xdn1z5VKBCeU8kXzR53959ODORBUc4v92fw
QVPgaJLGw/2maAQJ7tDzv94/QDOXkwFD5/u9CGHp4dAdP99fTsz1xR2iFntwq25MpO4PkoPrPHmB
9fSf98BWmOJGfN0Z6yTetwoY/NdjoSytY9rA+/tfNxMXhxEppoe1fJiDSK5+WCUYWPkk7j8SYZM+
Q717vN+q1FyckcWzhVseAVCy2MvBYpS7/LoHwXDTDJOxu9+kDhEg6sLgdH8tT3hPjbDtrw8dNEce
DN0tCWL1LGSBpotnAHWgz5NGp3O/Cc2YAeXykdxvMhyvNuHcuV+fq+0yjE8DjW1w+d0IYHlXV93X
8xslbp0mvtWFdJ4t/i/3x9igUs+Tgxn4/v6LQlrQeZFS91WPAEJ0ztmyc29dI7hhk5b9TltEisyj
mxeiQwqyOfvb/RY5CzAdDXbhQc8DEn31ulFsK0Ubhmh5+91v4qfU8cKrGcbOO4SXQ5z8zlQqrve7
HT95LohR/brlx+ZzSteTbBPTfmcS/eLk8/R1X8efRVpa/3VL6O4VKgvpu8sji1m82qw5X/c1w/iG
UaL4uiWn/N0icOTrDRggqDxzjL/u8+vulg5T+OgX6KIKp6q3SZyQj+mMV8wI8bqJ6gYDJzdduvEg
XtTOrMY/Rqa6J0nILVr8Y+7UaE3mcD8r23i0jJQpfaLNfevF6srUVbHvWKxlJqRECkdvM8Ztc+1x
/J/82DiY7sJR4TS0agmNupJrFsCBMQ72EtfeW4S/L8i8pfDyF3aHJHu3ZFKu/CjdJw2maFBp56oI
342YsTyQ8xAZaINkvPZkfYzC+cWtSKwO2Bxzmg4OmI3GK/N49+DA3/em3n3MSZ/dz4X8eb91v5CD
L7deg1o4N53x5FYAfYuQvZLLqD6uK/NoxN4R14X5GHfCfHSkTkmPvRYDIg8Hkytb300I1IoNQYhz
Z+CPT21kKHUt6GL63jKkSYOVdbfap577aCH/HKzJPodVjkc9JvpWM3ydcfAyimDVTUJFK5AGzkPb
u+kulpn7OCeTv3PwhZLPxc129pxHN7gyNRouSQZ4KKti4tgwKFHgYKcAwOY/2pnrLxGhuxBt5mmI
mnBvJP6ns7wVUjq9x/u1+4XHR1TQDT0oqlj6ZxUkJo2DC+jj+v45tb6OjgmFo7n8DfcfxYqZb2e2
RMoSLLjLWuRYXcGQMB/nGHF3Sg5FAFHYcLGwP1QupoJqwtES2n6yTSewSbpPFYZlc1jpthuumSii
bWdKdOzxS0e35xIs7/L+XbhfywJaax5N+fX9pk12NnMrez9aqXhkHn6uBpP4TIra0I2R6WIyv5KT
i6+1n4/Sy4Boqoo5qMSVFkL+CF3M7IhwKdzs6HEcE3JDxLwjrDkgAakm6z4GcDDWbXCeqPStZyOr
1MER4ruhG4hNM7qqBPD+9etiMV9QWGRbE98U1Uy/Y/4KCU3XBZLU4I8fQqLoeza7kvABIOvovYc2
ORfAqtdpYuyJx3qZlJFsbKsyEPeO5OXC49HGuaSC3akQ7YcwYc9Q9bGfCUJIcDmkIjg2cQsuFJ9x
rpofunCJw5b5Nixu0Cceit6H9tKH5NmaR1nER7oiQJyr5iTmZywbKZNl9zGm38JEbnycC4YpSJ4C
TsJRcTStojyaSTCxhPzfbZhd5fGfm7ELY51JcxkSwCHH8d8PtZff//rh/ak6WIPoIZenQhuGAU4r
Gwnw1yP+63nvv3B/AtZcyqr/uvvfL/t13S1znuufh/37FWy+Ie3p36/2z9Pfr1nIc9rTv/+K+0vf
77tffL3H/34//35l8/45/fMb9z/z6yXvP/zXH//1Ov/vc/h6tv9+8NczmuBEJm0hBjJAXkGBOIAv
i3dQGJ57utmnf12M4VNqVsuY+s9AtvXYmBj05+I3rej+2Fp9hrUKs1vdWCeqoYjNa3CDjiiOk331
fVGfaneqT329Y1+DWalAZCUqglLmuD7p5aIanepU1PFfWpt669fLFjM3/qbLRgz8rdgapf0RicI9
iWxwT4S2rS29ZGdMTn5EcMWs4XNIWCVqMqNgY9hn9rXhqmuwRQ5xjydxmbmjnz5BLUKEmofngIxU
AoCz5BTWNdOHUCKCNS25qUKo+IFn5ef7RelEDaaGJl/lqCBOcnAY9VADrf1lu2mWCXaWEldIHaS3
bOwgTqDEv5gt0hE0J1u7a4HodaR5yonJ/Cx309RLbIC8axoBx6ZmVFxOLTpFMPUYE0/kun7gMkZe
PGbjwQgMmj3WT0IdxXHgvH6d5bjHX9ttMy/bzu6SVMkilUqNTN5Rb10qD/ZYoc8qJqzIKVrFXH3r
XMc8TDWA/MrZY2DcZKp5xWKZIVw8eahAl4iY/JZk15ZW6cqdg1/BnNKjbE3A/2Qq7e+B22GKekou
7zaYMmOT2O6t9NAqlL25s237xRVBuXTg3hvgyTvPYOhrhM1KdEG9yUwDV3sjzkEMUjCi7hi9hPiq
2D33tn/DPNYd7T78rRivUR0sMx2iGKZGrusWYoJrOMGqci562c8HBCRWjT4ziw8kXZKBpK2FPfbb
S1NnY9s9HC/YaRhE8qsEMLWZltguumD42ZhqMPHrV4gJ0Ofr/s2dq2wb0ihfiCKXtkdzFnq/zEEP
W4GzNGADdFQs4M2yTuakIjhjrS4nmTjJU6eRUggL0HCK/GVowufBt7LXTiDvHrDPROyM1hpRDq4+
h9TG/BCF3caMPXPfdcQ8dt1A7kr+Z2rdDmg1PWJHzweqUucpngXt5Zm2WmTsQE2+xnEpVhnctndc
3BhZjRXoHeuELocGdqy+u8uPBhD/WMofXRDuiNTSWd8AaoZoY8nwMOmPOgPUHawc+mJFw6nM2/jJ
xi5JlEe/s6mcCLt+QmAz7sqK33ANNnLtyIebeC/5Ah7CgfpZtgRKhcjt90tq4j9HeFT49EcJi044
VR4NjLixe6WX3b+Jio01MyWsXsx9nHohMWbewS2hbOY9+nR/4h9b07aN/J5Ts12QnCzTgKXdgG5c
IBDNycmZIeYccGzgMx858rMuJP0Wy9aKiYEji4ojLRhJ/gj3WcxYxCD+fBeM6Z+ixIITRfPS3ce/
N2VVuM6s9GT47tlPrE3a4Y2WYZweu7x7rXucLj6fGKJ6ExUmqIJF8r3CeQ/Xvmfy02bfyrbGXBAy
2w5Ujw0fYKpy3ZfUD7pd5GdPSSPIaVZxB76NjiI6Q2/K7J3fr3VPJ09G6lC6Y74NUKsPovWxAnvo
6V11sBIvvZJ1QmukWEWB/242VMIKUzgNOv/MPAg3oMJRPrTEjNdVecEPj44zt97atppPZd1jCDOB
seVOsnV0zhezMv/oVn5KZX2A3srzKlhJmCErCxqdifN+p4znaAif2g4t7+KF0xjVHyg4fqqSV2pB
Dh0GWB7B0jvw+LBma0K2b7FRTHz66tk5S8gCGs3qDfEgMmA7/hnGEUWaP/1qUhcqWWO9gApozmPn
XtK45jP1JbY6nGG73K/+YsFpH0lLbx9L0WU7wgo5lSrbRVHMKyn643y9F3GZ9EHF+Cc65B6IpgEC
gxVdE9l8yxx08sLzOanU7V4VLthD4YEroZ240YF/C7v0NfMx07u2TecwdF9KkSg4V4Ro0+emLdNh
3kAoORWgSeIy9M6AzOweBz+nFWcVJK2Fta95IKPceWhdAauqnn/a9e8Z2DyN5703VWpVZuNWdzjv
MGULQqhorDWTEqsu1UcTQ8FGcjAgO8M4Mgpj2I69T8CwMM4ZQEn0CQJCoWWrDQEcTy39hj1jAfIk
SCubc7EL1WifHI85EWGiZZDvbQJnUEUJ+9TxtaazHCd0dI117EXvYQ5GZernc5KE2zKvjZMCjQs8
3GArnKdql3oAxN0n7UOJ71heR7jIgYNAgdGwHpPmEhzoT5cvsz/j6Er0JoBdvqNvxfTPnZk7eegn
IvswEs6Fm2QI2byPv80epXAYCYPP7aOf23adxillekprWti5WmvJWRB54PDcym5lhLAKZ2leAfzu
7KTQT7AWCrQIcwIGPjxkbTwdZp9Vp3W0t+kzIVGD7LVPNR61iDMMCND8U4fXyu+HfUbLjkBR4RNd
5lyExmGfDV2PCso8A3WVe5/TnNtYBM/PNGlFBZKpavd5XD3FY10fCq+/QmZhqm+a68H3k40fRd/8
th/BUpo/wmxAOzISmlWBn8uSrtvXgXmGuLKpYlQf3UjSc5ywS3Rr+myj6Dgh4zQJi5+IFqtVWkqH
YNFfeJJZv/qOe5DDxRm7mrRjppe+EIf4FmRjtQu08zYSVYn70Vs3ApBw3eTFVnafpRqqE13+hFJA
rZJGtn9jQbHlmOahGFEsmi5ynLQS9dPEdu/gzV3HpN1iUGo4OVLRAqlaHWSPHLp8seAElH9UstA+
3XGkSzR+9kIg22rowkpXSYo3EcNErYDYjT0a7Zx/QNnX/kam5sHOIGqYmXXDsvAJIi/e5YTrTf1w
bJ1I7kRZtQDHe7xaOTrK1vAJQfHfUXjnp3imex7PSbtqw56DvaclpmwfjbNXEGk2P6OKWWwiMyZ6
iX1QZqSnxaoBdcI+B/wQ3FPXWyuZpERCqYt0Fn2s0bgPYBiPjgBiFRtzujG9C27XaJyMjRjKEFc3
CHIn9pdZX/yCPvSbaZbxs9LVD7PCHpE57w0mAZqqBkQrhD5kw5EHmyIYdJcwlmZYsiP9qt7VTDpG
IHxvdS/fFTPmlZcvcT8CNyfm2VfL61LapuB6Ci8fNgWfQKPzcpsvVYf0NkYJAK7Gi7vLqFiydEap
MclVBYKZ4C6b7rjGLCorRxCjon/EJD1sR0h9uKjDYuPgGPRkuoum+jltYH4ItyGozilPUzki9aUX
2Gkm/CMtQ11ARZ+Nea/cmpNg8XtqJ2O/ZB/MkBjAbAYxyG48MDKTzAaLPe0+OlxRvXF7sz/6dVzv
4ME8MzLzCXDPv89Lzes7NzRELzMBEjQDBeTYljOECv1HP+s+tbAqlLMYy3ymghPmgRle+Ot4VtM4
bVIreDMJotxFhvYgoncHbPvW3sNWBMOdQgLr45+wIsPIsNrHbHL6V50Ga8Dz2wzv6vcODroFndWe
NO6HAYNntYgtpzCztnXb5WfvLfAarIl+Zj9gXG7W9BvKuB92o1sZa5eGeZoTs5AaWYkqDhnvIlR1
NUYhQxnv9hAieEdVMtDHjwbO4V5nA9hLi1Xo1sYWtN6jHRe/Ij2jo/ODt7wpf6uZjLZFtyS8xGB8
zYqQFsmmUsx1s8IeHuYBZy2qrvVg9UQXBaiEadc8DvWI/Be2cG6XwWEcTGPNoa46lgsGn7bDCB0G
24gnaxP0bXYyJ3VyzPFadTVjwnypCYx07zXekRCS12UPvTXl0KwnEjP8ooGRbXsWFfYS9VleUYAt
GGbC/sCPnhOkMmSi45MEt0T9M2cboyDl0HSgRE4RxwoMy2ZtmOh1wA8z2bW6ZTZYLr66aYdqoNjU
Y1TuspKuXgmY3bZMpFbfBrcSm4Q8PytkqGJSFJ0ru1o5gE/HhAVEYKpYkUo3XBxXPzWLpD9p8fq6
vXvo63lvgRTZJFYSnAZ/eB3hUj3Qb/RPtckkGvzlK8GKSLxRVZuBfjGKeNvkebRBkT0uqHyogH5x
pG6/aNWjlk16vGu66Va+F5NKGuHC6sONXZbNO2dlQK7ATVwXXYfpz09R2V7giTprhEyXUFIAtPXi
p3cxAKctAnJR/moUTSQM+Pg9h+bKUtS1zg8/liQqqsljd4fpRol5i6Lsu8rMxUHwJ0Iuua/jGPC3
JMLFgvvhkJG87nv3HA3Jh84840JcBFPFIjTXup5aeFO3ubQ5s2mCg4hGFI+VKz7rSaZE/cA/Z7S3
0JVm+yIioB/6vQlHNE0awkDvDwcW7D9jw1Zjikq9oruKfXehvYVZUR+azCK4cyzOskAb7s32oZ5Z
v/1lp9RgMGi7OEI5O5gr08RYPPvOz8ESpCvPEUAPW205gtVD6iq+oQrtmdAMI2vrBybUEOBYiGa6
C0+DwjkDhTp/KQF/kPUkj2kmCYepA/2skCt1UTS8IlThO8jKwyYxelFyNxLMDa8D61TBX06rwYRx
ZG9pYRGWtPyoivsnBHZYy9pXLcbqwNTS32ABcj591ouuCLwn2tovQdQXj24XXRscmLExpYTIU10S
jxodImByqIxtyJrYFIIb/S5zo336Iugs5jOV0oc0YTukzviedaW/dXHsOTIoDz5iiFOdbYtATHQ7
bAS4BLft7LK4ouhTx2QsnnVLT8MSuj6WDhxPL3ixtYZrEpH0PNBPeUiF42wgbokjFpdizzRyb0Su
BkpRsrkvxXBeN9AeTw7aNA/8UYxpp4owa8UO6ZWtkeMO7jdaxyRezsFWWePeEWNzGBzYPqDYPOIU
5LcxGke2L5qph6vYHttHSzpwD6jIkvSYpREtiJS4RRGQXkXJ21HpJxpphV6CsGSKDliy+R0zBIN2
FCE8ohhsmN2Kdsvofunkj8g5BUm8pYDWw/PNFD4cbwD7JCgBCp3SYKs+cEK0rWRvWu9uIaPtCPzu
oTsZwfxpmFZNDoB4z3T1c1yUZm2ENDOARzmAaVv5gXqpxPzhlTg8Pd4obqLHqjD/ZJDiDEhsayON
MYxPoJ/MubnSyMTfNThv6JxAqC0dxTknNM1I4RXTMl+7CWsGhV60gZUIhAduK5s698LBEa6ryQX7
AGohkhnhvQ54TbS7IWf8BwR7QKlKXBdNw1qo1iUomW2W1cMqsjt1aCbk06is6Hh0NuoPVG8nO5m3
HBLqYsFWXtkZTaOypEaZIQbaM+RfJvZxODebtFUXAyz92vDSP4Rh1hvQVxVGDwwwZW3DV4qhU8O3
21aG96MImn3ljWoj7dal+aLDXRGh9LRG2M1d5H+TBTUjepw1MWUSp4N0CEBE1EC/dGM2nHGF+o47
+In0DPWmmgWr4kWSyidlSRmsF+KNd1NWPBZl0J2xwc8PRedAjw3860xwEa3n4CHrNL4ctLFZ/DkS
JGohTS0xsK1Re1gPVIuPagnSzKtlZl6Qd2FpIsFhU6SbYcDa0o30IfPoD9qMas9B8Vyk0TvEXWcT
zfNbVXsaESNMdYd4WLoIqOoFCWFFVTmo5Zdcvj4/oT3vVrFh/Wjt9jDPhOilE9kSETlNhsriEyu6
CxrLGtbs+qH+cAgOVrEDd5i28hlLSbpdITKa1kHfRc8I1Tkye3Ik56JZk1su91GCviTJiiO0OfPE
IrxPozjaiLk6yN4v1lMbPRuO86PpARzMCL3xIcAJTf6wdYlOJhSllTxmcrYQIPeHvu0NEpwm3rKn
t4BPO6Ty83UgLfSha8lqF6XhrJUQ0GQ78zNGt72dZfc9rM5tjNyonJ0Zqf6QH5BiW2tKWIAHCCh2
Oq7eqYBQ40/dJwtg/aRsjnpIHReP3Jptxwhrb8TwyR2PLmPLmuqy8D51iHYfWjiK607JaqX8cwgB
etNrEglSt6KoF/4tJw3Okb58rPmvm/5oEaSnWe08tYMa4TOZGZgIQF5UAFBXiQ/crRUYH0tmO2vR
u0c1g78SYRYhC16QF5G9TXyUAzoxcs7WzhNua2ObjHOFLvGBkAJ3Gy2QLNeGyNdN7DQmYgCJ1iRJ
GZMJI1E0Qu6CE9t3S+aIb0sES5EbrbVH0yWzXbIqkQHBKUP9rknrWolAAKpvr5HL3qfqY8h4BSQc
F6LVILCVVXXznqWMmSyvno6FidMBXfAmlNTaxQSSTWobXQVJmJrGKZL2W0zFeKPG2utg/AmEhZLY
J2hNL/PcvglOzKbmD1GQOpAVwxvqaO+pdSBOBnr+YFhF0kyOouL+qLpeAuKjOj2SCDN9mBZyU6iY
L7Vl5K+5Ze7vvzTayN1CRtqr+6O6jzknC2Ro/Ib1dx5ulcCJHnKuO9rLTY3A6KEHaniZjXi8OYZ3
Vq6jzgWjeapUeRsZSIdx9hHPBCLbpvnbpI33UQv0PknOeeR+J6NHuVGRk+3v9/oFer6uUf2FZMXy
3SH2rw9Z3waDVmGvw/coHRh9BsYrWJbwncU8j80DfJvqZYr9gREZX+2ZTKjMn98LpUnixYvJBpV0
nBi75abt4MniwgDtA8UL2C9uCBeRJBIE82c4CE4qUkIbU+KaZvP7FLX2TVqIJjvZlDS/qDMonrJV
EGfwtnLWLUdzXkpNTXxQUatt5wExD8qeh9QcenkAD3Kys/qXG2HUZwX7pN1ngS8djgYTkptpYgsw
2gfA5D/SHPGm1xOVOdLKlknivBSm8YMVPnxIGnBLRu8/dr7HuYFuL8VSY+9q1q+tJ8697sw17cpT
7DftZqxc88MJ2fJUpeCU0AKHvNdAOqP2AM9OVkumt4Hq6leozEcirwjKLLChEpmd7MsAdFmXNcbH
KB8rq7+hwTSeOriGL3PHeh6Ff0zqS+bMVIR8LRrc3Jh4PfYcH5P3SVlWbcpyEPs4IOtSp1W4oxGJ
3qxD9tuz+5xHtlYU3ynrlDci5RO13sUpk/TSSQ5ICdArLW3g2uDEqMLHcHGu+tETUaXMHdKI0QFM
wqQBtKsT2rP2EF1LTEvfnCiBRRHSaPQdaFNK2fgbe0HhAg617YCAVfWQPLTSHo+tv6B/rQyqbYUd
bUynnR4S5Lhah1uXWuAjKvudZQ/x3p3gbiVDhkPDlOPGQMTx0QXWt5Q+u8Tpsh8m13/r0OBtW5Bv
m8wgXBAfG2IwD2VsSPKzjbR/h+1peus92OKRPxOIKxOMxaVICe8awwOHab2CxcF8vT83qY/ee414
+kfu6ugK75ZRAyfGAwlGN/gNRH2wn4dp5c/PfaB/1ILpTNm0JwSf5hnlk0mLjF1iq2d3VwCExLmA
5AqJp9432A+kG5PCy/HMVxgekqX3TuptPBbzX3NGHG2pUaQ5Od1OY0T0ZBrTsPVpirynqvjr15b4
XbeUiGEZftoBZHcRcOSXPlyarAawMiQBKB89fydPdWXkhvUTycI2aFlt1bAojhI3eLPT65Q66wGf
561zDfUkTZeTr4LRS7YXUIAivZaNfI9JdHtv51FdW9Qnozf9oQCJLyRSqbd81c79ySiN5jIRC/6c
OvXJK0brDE+jKWvrGkJxwyjWPN0vdEbqBQZZYhKL6sMvzPI02HRzhhoLEjmWxPQs/iVIxevRddwL
JnxoXSoqt64vCLnLClLCAQ/RxjOhRo9PtkNJbQUEZaZpdKmU+lnCTR7rb5h5PpEUwbz38vIwdkcL
yPqqY7lfxzl8yaQSBy/dTT29umRpS4+R89R6PWM+6X3omFbq2DpXsyWmNlVDv+1RDQ09g3SvYxuU
0WGglk2fmAnmxMS5bzrJlwM+GI46dPEJ15vY6wI4tZuaguZ/GDuP7rqRLFv/lV41R3XABMyg3+B6
b+gkaoJFiiK8CXjg1/cHVb1eSlV1Zk+4UqlMErwAIuKcs/e3l3lZ7NXQn+mEohAaCXIakVIYLMUd
VgfOXLRDSppZDWvEYI3ZyQupABVP5Q5BO79rN7lA/qG8+VMv6daAyPI846OMOQpIF7pK4htXTD8t
aKoeAGPfisN88NRDT9J7yYezNnSE8xX3Dgg6MRRy2Jv6pt4JpBxbuwe6W2bUEh6tSRKzTNK8j7rd
P/ddn25TcAg0yBGeuOndym2OcxxOpNfwUtGfyTwESZler5LE+ZRMGc6WzifqWKg/sHSx3E8Iixh7
UsijB3Ydgey7kmeDKfUSJy4Sc1UtO8rEJuNAQwz6e6CCXVFN9U3hFwx9NsAhxoccg4wzqS7ce+EW
9YfjEjcCBcdfefWY74OIjFuPo0I5ZPOwB0uwj2hm7Y3ee1R1jKwFm5qWddYF2dRLHzOJu4A0c5+Z
XptT8Yoh0LxPpXwb6Ly7Y15CA2oYHSCP2Zh2Q30zgdX1yiX7UHR22s44290hLLGAdJETII38QbsC
FnWJ0Lgv5B7ZxNKSPQ9F8SiUDZFVoqFjvJTe9KElEBwSNDSsgJipgnrc9rZTRJCBD/uUDOQy29M7
zk/ZkOnbRHbZRfq84umY8T45wYaJI8c0m3tj+fbCbLVuWWVUSMIrqYlqchVsxzna1oRFp0GT4udW
dUHDioTcUeB4kLo7yGYWWeM3ZyvR9lliBEuHXt/Cy9pyPXTjBy16qNQdSVgo1z+nOa8Jdp2/Vvms
KI/xM0JT3dikSy0Uwjuqv/gL53j4yzgzF1kCCYYil42KbOayHFeVTkeY2uHMi25sNR/8Q23UO2+O
MFFgTedomE3sgmnyJgPkNpvOJLs107sXvfAywA00uuJShitOL9Eu4qSTTSlo5UL7gB5blhgaa8EI
FeHtVTV6wdljaGli9iMZ56KjSaaKa2XNimwk2sARoNK4hDgs09hz12HcLQr64oeMHnfKI04Z1gHL
qYVxtehnMtqW6KBqwvGAIyWNvREjcGqA1ldscEyS2D2Afq+JFGkYhLQwRZzyk5IZH63McAEKigY0
Q7cmq/ZJPpGMDVTFNKGFkOkTQaVdw01ZV03y4HplT0bBxhQgFBPoc8wdiFZSGaBEM4G0kgzXcJ5b
4DY3dlhKXsGVdtxzIMxWhr0D7by2/SUj9Z8hsv+Rt9mtAOUzx4hac6ooHqWgyPcf//U3x3SBjlpo
kHVDWlI3bJe//yV1tLSNxMv0nBUcFihUkPkTRTS9Ardx5iY++J4hb6VIEtb5KxM86sC45BWcacQt
UHm71V7g0scHCF0vIjpYqmBdzvVrAwx3gViLjoImd341vKc+RTlDq1Ud13fHj89gJFPWJVymnU9m
mqfV3yr6rqr55G68NQVY1VRmz07bX7OB47ze5tfc5RXLYsBsvnjwq37YxBoBpX77inq+hdGm5Ydc
WE+pzMUxDaovZmOOsC3ro2XSstXVlR6y4vbQ6XXACixlFkBMRUl7TuSjplMERrS6VlUgX0X20gW1
jteAY46Zjzcvj+nlVdJc6wYtGKO0HmwGZH3KON/rM1BrWf5Vae0BZRmJBtgo1vhCHsYiXzscL1Q8
Co4LdAnS9JZNk4VLbqLunxHlNXQTh9QZKDDykuQ5PdYBaF+CR5N5iNhBV10WffRi+lOxjrCbIfEo
bA489dqNW96FkmODtLOdnO0TgRZ+89HsEapYfwdBdU0dsuJr5CKbzuzXvkxBvSj2M3s074jY91ZQ
c+rPkM2U0luZmXczRvtLh+Jxk5rBPjQTydxETzYc4h/zxNpbooHN6yffHKY1gEyBxc3uWNwvdKwk
CGvbVp+0cDosMvmqyeVFFgMzGKs/VUNKAiuBEEkmk/0wb0Ug3BfMUYLlnz/elvj96XbRTuqW7Uld
GIJi5o9PN6JAX8/dkMXOxWfJvI2rqMYH+Fvbwa/LfZtIZ69Y9VLcftuKmEsoK+2mcsJlmVWvGGYf
OuEdNQ17syi7iyOCU4sUiSGe3iyd3of4AmyGI0u2sBiiLnVanFgPQfJZASpopsH44ehhjVMaXZKn
IdD1VdlJe9XOVmtbs3B6ug7bNGhSzkAxghz/XeFQ2fz5J6Gbv38Sjmfquo5SXJfC0k3jj59EHc6r
o5/T1lNE7A0OM5LGOgFnSld0UNwNYKZx2Xbuzuox8dNM23BgmnvwwD0qtzv9vJz//P4znPn/ll79
73Kn+f//J+36/+3WD+vfg6n/8B/8b/HW82X8z7chNPufl7V6a97+8Id1TuN6vLc/uOU/anzFv6ZL
/1//8p8p1E9j+eO//vYdrmEzf7cgKnKSp3/+gHmhZXbzyw2br+QP6dUv0Y8mf8v+5f/4R3S1Lry/
W7YtPRRtwmGtJoW6/1E3rOfC+LtuwRriKafLagn7b//BtHbOpzbMv5uu65qClGrPtKXBE1EXP6Or
3b/zHxryb///1/3D/SJc+99sHHzfX7cN12av4Ls6OoINDyrd/Lj9sm20HWmtra0Y/pdyJldljwrg
BevKM9VRsfjls/g3P4xL+zc/zXaApZjk9NlzCvevPw2jphYK1Xt7Rw8ejRZCYRADHkjtvVmBCDBG
8gPyU2Wmz4Wlv0AmwR93nAYds+VEmbRDgDN72+l2kuM05lcKwXXCQXZoNjnQ+2VZUaWGifX259c9
X9Yve+s/PiTH8QgJktJw9Hl1+uVDypSizZdx2WbZfe/r8mbU9ctgwAUDpRPkxg3xwWrs6Vj8+c/9
+Y1/+8Gey9JncMI0UVz/9rKbmtYWdRE7e9j6GxU4UFTqYUV60xsr1qGCucz4KGk4pdH7/4uf/a+/
tG3rHso7V+gmT+1vv7TCAwpR3WoPbqoRFsGmsYRV1m+zfPpQsExO7lAMh479iklS+K0ahuCxLBGc
2yr9QLZeHIWB1hy0hIvl2zaeSwzK7CtvYwY08M8v1vh3F8sDZencK6p2j7T4X+8QArS8saexO+SA
2w4d4RUPadp8etZ3HRDnJlSZhBmCO5/njzJWc66JQS4ZMhZSmGLn0eraVlsY9kyN8ET2VGXFd6Bv
iDJwxDHHCY5J3uxt9K0PTCy22MBX2kQlVtRTt3WMLDsHjXyq9Fw8/MVv9tt6z+9j25iPDW4Gj4Fl
/HYbtFiqCYhvcyh6JuGZEQR3ZZRPHuFC3qgsIgy7YFPMY3eX6GYVT90TJ9tka8YkcjSVjqBi6E9Q
Ym+Cs9eeCIx9DvnjiVFSs0TzP54rEmluyZx83gJvOfz59ev/+sqz4Lk2zxC4AAGU+493xi8I3VG2
0RzMDHyhMsPHpIc1DABbskUBmZ/wsAVD3oGl89Jz2SLOyOJqRLpC7eRrlXf6+YUR61+9XfPb88e3
y2bip/OUm45n64KV/deHpupSCvrC6A4YE8gBQqpFKMOyMIajSlH1MX2BwxBAHBoErZnZ+mp4aXvx
82b8q0v5fRl2dc8WJl9Nm02dd/6Pl6Jn0kBmZbQ7O2awiNIUhQKG6cwCG1BM3bQh4nAqTHdfz7Ea
LnPDXZZb3k2OuG0GlIj3iv4DNGhC7uL+65/fw/mH//o5zRdHcB3nDcewDcv57RHsGrodtB+g2k3h
q4O26uhrBBnl3SbvzPYis7FDjTVVf7UC/f7o83M9lA8UNo5tOoac//6XZbfUSb6rdHpw9mRTz5v6
jt/RWeVkJHqyp88zjEdpZIRXMtwZ8YNP9F93WezOsVLBXz3I84P6h0/B0Nm1LcK/LMOyhfHb0yKH
Voe1igotiCWtbwQjQ5v6t9qiTRSEeb69phVK9axKf+L6l/QSKPY5xS1SNYSPfIL2Xzw1P9/93y9J
GkJnzZOuK63fttPKsik53LTdBcj+tqVPhR6E7UNqAV61iepwJNnMlbsxpeC0m25kHXR3do5xRRQs
4oxL1Og5WVtkZLGRKcI5LVRTkaDp8+dP0O/Ls4so3RXC8+ZHXKA6+eOdRFmToaHI1E5Lnatuf5Yl
wa1kOwKyREpaq3VneQHNw7/Yt2la/etdY792LN4oyVnZFb8tPwYcFKmN5LsGqSSl2EMSL2dVjzN/
sSpCijRXJ5otCy6M3YLLKPrgUtbpmvcUE3kTe+sxJDwIdNkdT1iEqghhF3qu8kYGgH5yM0kQpakt
46rSdtCX5cUNB3JrBLDCMMe6mytznYJJRlubgnzTDmYkDNLB4oZM0NbZSM2TqKDcHxFKuqOvg46T
eCEo1awIN5i3jLEjZWlhfY6WtiUfW9vEgCZOMLbE1MYfNEELME/mKS9AMP1jhRVGsUvjh36ASaiz
WX+JOo1sYU++5nT0lx5+edL6GnidhOiQRsSM/DYOBDub1C8fLelzVU2jdYy/NdCEwbR21WMdk8kA
GpT83cxmfRJl/bVmmayVKbG3Qw/JlQzvMrOI7oCvtv35x4BRwl2FQB49C5d0o+j2CjaLHWuveej7
EHmTo52nqJ2u+OONY1S5sBZHGe78Ji1WvPbdlX7N3R6z7rlsQvsWd+LQkghwbELSDYwpEw96BvLU
t2z3EMCdvI85wq9MnvMBMwdNkG0P0TMycpjAc5OpQ4J6bWB2ELs5MxkVWJhJlHcbErHrNu9FaI5f
g4RWKqV3Suuqq5fKz517Muooe9MCcqDxqRco1D2hDY8lIP2K9/aMOYR+6uR7q3JfAsb+NrKicMtF
h2Pdqja1IemOgDi6md60JVLOuiS9TdiWW1S0Ra3xqwwIoYjdAlhEhonAqaN+ySjVWQwSWGMQhsmi
TzouFXf/us2n/Fx69AGYCWFy1eWNiXm+z5FsH7U2JXjEKLb1HKoMhDN8Lm0OAA0f2ILZ5u7nrTYN
VK2Tit98E18jpf7aFU3w4M9fqjImP2n0D4ZeHw3Xk8eppc/TE0i4KIUwzg0xQMjG3Y1Uwjw1u25y
glucVxb5VxjpbQ/ZUGCeTQOiiKLffG6K7h6rQOxC2j1m4JjPI20yvWEuFzmJAGvek3qbw6p2vvpu
WkKEgbfuQ8JYixrIK2o47zw4brKfRp+BH4kjLBqgq0cK7VMgaVCOhbgTiOldjRDvklPo732rVgoz
/KlEkgBu10dQog1gKCuC2tHyQbkMi2lbdISkqiSPt62Y8m3ZBforgTpJ827Q4flmV8TSKr+G85DW
c9dSbfn47WstY8ikVmHe0mJ4p19AvUJ015ZmHxwi0G8fgtl1kRR0eUflbpA3y2WL9g0oVxqv4sHw
N2bh1+uUJN9Vrj13I7JoUafhQWaluQ5Fied+1pkj8x6PZOJMR5o4NYEdJjuNCx+iCsFvDvDsJOmx
KGDdb0SM6XcWN9TArsJjIEb7MVdvgrTffe7ZyRaMa2fYj61Re1BbkH8a+mXIquYRvr24suUgBY7s
8jDlefWVyE+m32Q3ldFwYEyyaBHQrsfYHY5V3fpnKLp8aWiO1HELA4lR7s0s761X5tus2oL1Lp6g
1O/7tC9OiA7umjda23zon+dYG9IQkmlvHV2bvOEaHeSXGLfHIus8takr7GStAdNGT709fef6QSN9
JZBxC2B+0A9iRGcWNAcv04A74HRZCoXbp7MwLphNqq0aoIeHTidR0Q6AFY6Bfp+mTl28OaUt1hKX
maYLiKcN7UXa4JQhVNcOo/pU4vFcNENXP/RGsKraxPhQXvwDERawk8zqr0JUm86NxYtBO71AnLFH
wRqie/WeiJ6T235sbPSg5G4F0yQPIK/lwSjWOuqGs95ZAV1rQV8m7Ah6BEWkcC/l0OUmAubycjAv
ObEPfF/okgbQ4Iucen7xhKXFhN4GjzwMDj2jE+SkWvwA0nza+aDEl71v77zQyZEicKWxgGn2Uy4n
MJGWwYeWetGJ7cPdi2p2K9GVLUUZPusODTwEXDSF6/rIVklau4zufCTOefRNBUNK/y66KAcINvY8
AvbkbLF9l0+UEfT9AS0yjkvowuYOOiQOH8BW5mC9xDG3bqXKc5CiDx58u1q7EfOQpoi7C/Ym/xjC
JS6KvniMZXENizK4/PyTGENno8KzGtWwCc0sRYVCxBMP9DGa9M+Gs82Da6HvAwamM/Fv9HNY+y0p
G3LF/LLbZIrMDQFCf/0zlDzIPHgaGbDBPKiXudVn+IlLi9mdOhgdoFPRybl1z/aGzP/g1ABsO/hb
ejcSk2eiKdHnGEtFrBfruF1fvLwEbN2pjeo6etJF8+S4sjrBoTuEZnsziTCCqJvAK1VBetfz+rlS
jGPR2bMK1X6wzIzB/CK7VqytPnK2Y25YO81QGRkEJZ3NAvxQpHerrlevTRpkV79z2vNoqHUdhkud
Yfq33g/oyMb9CcXdqbZ5Vnxr2AcW/1o4Itv0SC5WKQbti++376pBcalXwwkA15tkFP0wgINaTg0p
YVHZ3XSR8Fh3D2lC6kDXoUOEynfXS9rqaUybMWojHY0QXMdajP02imiIz0ZJEnJeIOSFh0hUGB3S
ugQt3eqEt+raA6IN51xT9U+EQFys4sa8FhUkBe2WKdbXQJW3zq3Kq6ZcEIGMIwnysR48VxHcmUbA
uhKwQcOkfXfZoXaepOOR0RY5e72uzVn3Gw7HUL+HJNlL3dokHFXOOTszS/4svNKgBF5yon1Pbhk+
uVnicCQfRywdyLu5XmImQqmYFORICATdWuwA1lbK4UdhK+vWFIW/aXXjnOYo6xsLzSOMI2IzO9W/
mnhINh0/iz65174qNKFoPIkpSHgeaguEX0z2KQFi20CiiC+CT/Zv55SYZrMtllbapeSJcx7tp0hb
anTW8bY2ezkgQ3AlQSsYdE6mSJP1GEG3rCWAKqsJ1daO7IHkQB/lQxDwjFVEwmGyegnZxhCMfzrT
KtCj4SXJxg1iIWeZ4mg5KWEka8Mdn5A8pVeRNc2umALIwmX1Ek6t+mHhme0k378d+/xdywRmgMwM
lnyDhHSnI7l/OsEhYlgrw5dnpE7y7AJz0VFjc+2+r7XH3DNRaLrR0fvEtu2fFTMagKfFW+3Bh/CA
wqwb6UeHponPbSmDdanr6tgrXDJj8WknI8x8v8+2Q9mOFLjBgGAoW5C51u4Upsk9kd4pIdnfLKAd
DOo54jSB99QbWnvya/uTUK/7pHOAUGfi7wS2/LE7TWjSoCDxkBtu9xjVSffYlg+ZP3ggCTEvSqn1
Z9+3n4zZc4BeAxuZzXsXZtmmiwnWMHVOPXrWj4/wZnDt26C8Ik8SKOgOw8oXqHEloMqVh/XoZAGd
ysTTwMZ8GAilWDRCiYM+fUlbearHES8aRfMSP+YaxOOGhCm5wV0JlD8ZvgUcedeFywrYNuBOC+HQ
tBpwxzGVYN8NJ9Fc2lw1l0n0R6tFYgSabry2efdp15iUkbguast6n5wcqSbFh2g7ErtsRjRUnzfJ
WGph+3yzGFLf1rLjaZkkJprHHtCTo/ksP9whgwi+W0xYlzNUa51bdZk9ZHbxhBUzIAQgevcMoEa9
wP6l1zBCys+CgdpTxZtFdAjyXimm/txqXritOiK4W6t9KnTfWKOV1xap5cZzADKDL6qSHWcBhlFj
8eahXruqCusa6TfZ3nLH4bHpmvSRvVUnOLGGf9aQK07oHNlPtYbxVvTephZ+R3pR/URDyQWlmsgN
K1a5D3T3h0aV8NYSvd5qNduVW/abMGI0rNHkYGJWXn3G6pDmxy+aY9xc9PebyDHUpqwNEgM0fzza
lMl+Hn/0zuS/p2l7RkEwLiQzunsugBZoBTnwDdvGxkzGce1CUo4tpe4W61QZdWJVlpjP246EI8K1
Fzqy8BXRlD9KL6DqdPXnQqdl43q62NPvGWcFvTgYPiFaTuk1p0HXnK0G+PVcATHaFtZYwAYhmcXO
9GJVNUZ9pydJrG4IPMSMHkbMUprTGnuG1tGmiIB+U9o9DV22Gbu8fm8a32JeSDyfSdV173XAMhYx
ypgqVn7VwfGcmgAgh50cUffsIeYswhj/bosKDWU4X3ILBYGH1773R3fROXV3UMDHlyBTjS+E/w77
eKquUw+gkamptqWlXt9T1/kGdbt7dZoed1s9xtuC59XxM/1hGKsSYmhwGzy5g002blIffovmfKUt
4Z4Ih1q1hmYfh7IOF24qLgSaWmsNkt/enlARZM1oXjj+xVQirCwtB0gLAZk3+nJbO+raAbYEBjeE
CO3r8GQ7X1oHUayF0vsG02TcWEnSnrPR6visCHkbsVYMhmu9uFG8dVMZvqki4EgRyQnPgvpWGnH6
3M9J4bLM8R3Fk78uLUQwukFkljOm3qJ0R+3KUdM5MAp5GImQvvU+bcSoGuJ9Ln3I050yOA87SARM
65pDdF73HnxlLIQXXs0OLkKN0Dzpyy+ChJelQqHQKYnmro7kLsXbtqrJaYoCbn4uXcRKif3uQqll
A4LsnQGGfg/nnON+JBFw8Hc/V0XTpF4WkXGdCgJAANeNS9r6lInzvF4fT2Zw1DOV38AN4VDyvHob
9PWlqpR+1we05Emcm+d2gOsNszvGrEURxGZM2k8d/eDMk4PnL+OtR9rkusSPtTMJtfeiDrfvRCqq
GMqXn93DjB7A2PTv3L8VkpVPS6sfRM523eg1h7GS8rhpjRUJaWggdQ6u2LsRRTfZDjkfo3Zj3LZa
xFZcdQMB8Cb7fJyTF4l08ZplEXRHpW5BW0RPo+ZVcIyio07BOWX1zO7u8VD2gplJjZmsm0akDI16
LzM/OBr91VCztyQcdPwjBF1kavARGI6XSmrpZURNSIQvkWMtZIq17+ODg0B7josCzda8S5ioUwGS
4HzXzE3da85aQzCANt6UCwQKxpqey3EsOh1Tet0A5QgXvPEroMjtg0I6UdtRvh1qz/iCQ8qtpwud
HvyB5XCc1/XRZNuLct1dlqlC1Eq15Qf0rWsjoOFvEfJAI8ohgv6oRPKUUj9+TRyx5kTBI0sVfoos
RE56lWNUxTBGUR6mm9BBGZGBEnmIvf4MColTGWjvLc6pR7zW3F0Hm1XMTo1qiHoNJzA6yNEI78rG
NuXOjrceXF4RFcsi9Hfsp29R5wVXO5YtFn5jWDsUUl/jydq7mrC/j8Yx8VLngo/ixdcmQnJL3PDZ
EL1GMdNAzu57maUnjVCltcJJqWGTr9mGuqXI34WjqkcmQMBl9ekFBCSijRqz3GwTnSoDMBhsV7vA
Rm+qLD4SxrlxOrKPO0c7FGOhNlUy3RzRP42cXTjvRN1a68lWS6RO+nrWPZS1hSNCS4eL6Pxvhkq1
56LFpZ2TWtDmEVj+QTovlZApn+FQrmKZAWHJWR0Y5xJZMf+t74EJJsC1A2eN+csNrYvRa+ENOqKn
EheYo+0scP673HDXXNp2yQldi41D7HVPVtPZpziV9okMFk1q3SHl1T+g2CExJIrBKJWEd/oN9Ka0
yo9F3x3NtB4f1GR/2gHhcHFPIRA3EP1CNWBeCov2dXonzPk7+Pzuvc/9H21Hb2cGqa1cEjFWRVVt
YwAkVZ3xVnWhv+JIXq60LshQqY7tLuyc4lzUurFXDjsI0bjLqtHafSJldCSXqdlVHj47YQc83Ymm
HbPcQAdhtuFjLYG8FzZMEVUaD0HokQX+85+k85j1/jm1KcJkRZII8o8vLi5wUr9AY5kpZg3bm3Z2
Zq9GGUx8ehzwyY9rN1kLKJXQswIi6w5ivdwQ8OE+NqaVLWBU6R9c3FLLx3TTVmW3q4Wgd+QKdeDF
1x5cLfxwZKW9dTXuj6Qp3FPBTKOq/BibOQu7mRfJawlmdYXFOz56iMy+eP6rHdoDRQYOUHTJ073T
KBzcTsu3qIGraWKvove5NgtD7XC+rnTUZE+D5Q1XtPs/UN5xgPNj/yFQyGiEL354o3xsqATn/WI4
25myCY4mQR6yjPkcB4kNmcCZly0Qxj+rHKmiz6ShBaAFMC8wzY77EUDXmsMievregyOlE6zXVJwr
x5p1RJeAyQCyLzGOejuV1vi2o4G0EMQvLQsjlL5nfrljDxf2IClhrx5YvaBKv+rEWB75pbDEkzM4
js4LmcTGKiJ992TzSuLsNQr7NQOtu4goPB6UMZcnOvkdQYKqxinjXRPMBOziLdALMlJ0+NBD24Da
TgCew6HrCc1EzQ3j+slvXUzbprWNrHtsEJ+XctJkDU1e/DR5V3GH0jUKxx138wv/xto3tKqFk0/0
LYChwkdfeo4bEsiCCnLofRgTgXEHPk3GUmGGa8TA+r2ia31JrajZDZLnpK4aYmjSXJ44VBUPdR+/
eXnKA1YpMn9zc9g5JvG+zQx9oLEADABDQd18FbhkViNZyiTNATUyiEGzR66GD/ZFsCHakFqXo4mh
hxenPdoGfA1Xa0dkCRWoOjtVJ7BKRFqO5NaULXUudhfnO8amBbO8aW8PgQ0gxn33EC09w3/GSJT4
OTuzGVw6o+5WiJPjmxE6r27Jhg9b2nkCZsGO270rKMcPDvL1h4Bj0Zp4nHpleC+Zk/dvMOC+OcMU
PWIctQ8NDqz1z3+vOyAnemE+dbqzkySxbeRomfsx6vOHzLO5h30afq+g2ZT1gAWHIPGtoWnuzumN
9rF03M+f/8Eo8xdGrBtSKJ1H/FzFCiiWe82jjmjqvCTEIkgmXBKwLRIWzqdAazClOnnwHS33OuuV
+dGwKvZSrDWy5zDthgkNX2l+tyQ3uTZ69TJp/D5ceXAbJ5dATWKePjakLRRbGfXBycrDfh0TRbon
Puudbn742nMYWadORbu1YMQxpRUdRADlsTDeQi8Uq4T8HxxrtXHnUE82KnmKX6I8ITqeBSxtLP8R
0ay31TStw/RpBo85Zz8aILr83kce41rb+Irwq117Ftb4LJy8S+YM5JpnX82yHF/GEpmunbbtm9WY
j8ILtQ+ptI1G5FW48FlcHGTeIBfkAspjfe6Eb6EDDM++p+onOwysY59NwYpnIf0m3PodSS3Bvm18
L5kWHyCcdGsjaeQbFQJcr3c3n2FSfWbS7ZsMUiTqe9jqjxHysC9FVNYHR468ovMfAavxhHQCFEh5
ivrYuxWTEHfh3ExdiX/8wYlzfaOTarHK00F/spJGX0+S8O28ybdxolfP7YR3M6ZbUQgXw4H5UdaN
Rauo9Q58UAC8RayvU6HnR2we9bWsqnnA6Bjf8eJRXJMRXtoQCz2Wb9moW9RV1YU8OAwyGBc3XpAZ
K7+tzxaqXXweyS4n9wpjLm0KNNTFfLp6zx08c1DowedMdgb9CKu00RDuGSrcMWWZK7AzPdz+dDYG
wg45ZOEQHgaGb5iYWeDLbAw3maY4RkO/NSUpI9TNzwLgQduXnNaZZG1L2Zivg2JTZba1r1uP/j6n
SnsFsAJpfChH/LNmem5dYsZ1ozzXaenSDWvI+Hbs7pkuNjj+qBIvNH0Iy0EU+0KFLsOcbwFEZwsa
2HwOhtAmEk0ztx7ujltXZdEa80mxGSajfTXFwo7L/s1xKSiFU5AKl/rqcQizN9EWA8L3hHD1DphO
20iYFYY2PsV4J496zbQwt6wJfRVcHihl7b73OafqBtwzbBbWlaJMXkundHZuV85HW5TtyEHXRbJK
LEo3r3JnaqimrWF0a0szCcTaybtnM1LWrgAhRVK97z05mnZJB+1tJB2cu20K1PzbiDSZ1TB27d5K
y/rK3G6AVcjRKEpc2PQoiDUu6+DoA9Z2Oe1SkZGSbIz9QxW/DWlg7zlm8/71WkLb6BIkTXnOKohw
AsEurOpOX9WcAsAkz4H0jSFXGPYz0h57+HmjsQYeZ3FUqOuFrIhrqAcchFlavtOwSI+yhRjP1EWs
qly7AvLwQMN55iHN8vSUMZQI8szbjML1N64NAiVM3W5r28YDWVuKuZi6mtEQPaW+fGQC6zHr9dMr
/c1iG4iwXsm03IXWMG2FPlzLvjNWIBUeAj/rT7DA8NuGnkmhZvQoTMwK5C2427Nr2Vs3mFeRkbjF
JhIkS3buJv6wmNrdKwRjzyNjj1LxrlUpUz0EAAAmJzS7WOocct+VjnHbib8MpUYIq2IoZeYHNEwf
hTeeW91dkdfgLOuhra95SZ+x8NqbTZzYIhnM8VSbhFI75M/jPs9e6yShvNgoTmFHlTV4btL+W9OY
5dd6ar4DA76KIrYp5zlj29XYU9bELXNVw7zU8XSNtFLeB91L984kn8ZW3kWXVDtkrme7NG3yEAhX
L4V6JV5HXzdIJA8WBeOianymXppSqJeSZyZ+8ad0e+CIdvvSGM51YruZ2/PqySoIi7U7xwYamg77
kAdip9exf9FQJC3tLlp7igFCqxJ760weKrGEETzCuXxdyu/QT5NnGxbLyujSZgOZZcWwgPzdOKiT
Y2UVbIO6/ewxEaSBAy0kIx2AiAaPzFXZLe1vUMvVe8EgcJGleXYzjQHEYTwRC2mWN9uc4qOTVZfO
ZdJTpDaeuaD2ONyjbPr5pWNYCpTUP5mQtwCTE7kwN933aaHkuQQ1A3OvGV8I4XGQftHDBEC3CENw
i5UKmOXOrxRJhh2Tfs/EXpa6hAYT6+VuLfBuT0k5BxgCMCS1UZIyEUrUVyVz1bo2x6eUcN++M7Mv
pRrbswLuEI3hrVF2faMFXK7+m6PzWJIU2YLoF2GGCNQWkTpLy95gJbrREIGGr5+Ts2mz6en3proq
CW5cdz9eTgDU0XNMGjjjsvJ5x80DH9gSGZXkp4xbRKPNH54t3xxeIPkAWsmdeGUx9KI5xNU80q4m
0dtXRd0g8MV5PiqLy4S2vILph3ds9uKsTd5l5qOup7r1KBsqhpmZ+2PN38sFBWEpXPQZYFW9kNk5
cVov7ji+gv8fvNpWy93SNw+t4+f3NQi4p259I1Jtx3rlcMT5ag37dUleWB4/eyX5ji3ZUBaE+dnr
t6S6bTzrdgpFDtQkaf0iP9PTY4el54uwIsh+mqqaj5dXvtYTz4VgV5CDCwQkgA/1Yudde2k9ZApP
jq+26GmllQlGLdO/lEZfxpgf1h0crnJryZ6S1nmixKT4oyUDy/W86yldLa8D20ba3Ca/PKdzXZ0p
rkmPqTOUQf1E+6X9Umt3Hiark51rM58jucx00Cpj54Ky9Gs3v5oc3chaLgW1hFYDqqipg9YQlJ3W
eE1nlnyd0aFDLc9kNCjFJN2lUtIWW8fs4a32oWBqvWTziNmhIfbHYbJEWjKOV97ES+DJi8/3BCrL
vkHF2xkaTgNnpYnQMesT+k97br1nQmm7bDwX5rKe0oSO0dwwfOyJBCfajKyCZL9yT5vwEpSpqd5Y
KDAhuPnRXnlui/R7BcfynWjAATpr+8CBLEFQe8bZX7IiQLhJ9n43dvfe1Zqp6dLETNnDRokBfoQ7
fAY7Uye6cAswYdNB2B9VDvMFxltp2Y8TZ+Quc8QfWjrP/5/u+QiWV4AzJBug7chFdsdUt89mqdq7
MV1AAObek9uRlUHozhHIkiYSHW/Wuqv9R93q6zO1tdM+af8q9noPjFsA6RPQIvktdl+le6ijW2iQ
Dd4NScK3r10AcJXeR2HZ9eNCRNyru/xxS7JIweLK+XYYE1ZZxriAogiHI7n6soofkobGk9AoqV08
d3u2TPdNTMOeu8r6MNYaeUvhARABt3IaIWfuyiYtIicHoCaFghw3uneEI8xvt8j+DrguQ6do9Ngh
uHX//y+KoK3p+7GTli8zjFgVCJnujSWZ7mkecG+6UPfYplfaNbRHHx/7qV66vwuWtLgtEoLYqz5G
mytZPcrqOKbDFzkclsx8X1FOkoeJvHLYV4gRFeV3QBVpK6quop4OBpdkrQLK5gMHJ/lV0srV7KYk
jUdALWixWZDSAlAW9UujoWYuC0KIm0jSp9IPivJWHp6sd2OWkizD35vYy2+RPHYDFdNsI//4PZSi
XN2p2/A5+O9TvXIPdboFjhSooOFhm3O8FFwhOsk+sJxynHKULyJA4ZsgA5I23S94LmThqQfg0LPh
p9XGDJpkkuiZ7b2zSfAea8dLqzutCHZwRrMx5ttJIRGBjNJdngs2Jue6r8Q960xjHH6LkRuODv8y
THVaHhO0NyPlpK3s+Tmx+nfCYr8JC7Q4mVGk66qAN6vF4DlntsjbRBFjMwfp+DL3ThNX/e2UETwz
HeJV4Y5HFj8ddegp9ut843wZXhmwCA+OMGcLi+nax/hkN+yqRb0UoUFhmnXrs8mdgiRSHmh8AHc2
ngMsL1cx0MM5O9YppabBg9vDHymz49q7v025xebc3iv1Uq/kiMi42ydnOdNbfjH5BPkk5IbtFstV
Mm7aSsd+Ahd9gDO7TGT/kcPSest3mzcYwXSclu2JmRFK4foDXHSM8qH5pjy5inwqIqgnygGjsfJG
6vbjzcMfnGnqq56YPWlfwqZdAy2an2efnw8TGDaFNJJb7lD4B1dxoSLMAmsqxuyytKNN09W7npmQ
LGDYbwZgRS+ylprlpNvf28p4ppcnHhp8pUMFWtz13FPWkh33CpycTWZ4ZPthJsyGGA/m0GAx0f7q
6F+BbxQ9ewKaq7hNg+yAwePq1ZsxkjWl5ibozHaMK1Nwx21pgQXWEg1iNEgRBZPDf4pS1yuIJO6f
1uyRaIK7wpWphbLbXAnUPc6CvOa4yL9LPcH4YMMRGA2bCS9Epab8h8VXaPX5Yzrrt9BsdtRMEwPj
Uu+yKQ0Ybbxn30svhf85p6YeormxkXKyxx7EGB5YWnDX9GcqMdJ06yRif2/OHIFKVSdhAuSsE+NK
cecfq1AhdC3wUhMwOhKJAT3kT2OJbFDJfxCkoLxaVCtbdTyqAWP1ZMHUWrJ7uhwWpsXxu86wf5UO
SJGaxYHLlWNwxKNUyRMFX5i/PYdRzHb0fb2tKmDnlMCBZhoRYHlmsEn5UmJ6olfWWJoPfTHvGpYm
6GXiqCXZn8Wr/onGAp+QIBpXQH1ZKUOV4+6o+8V6SpzlJLudRgMO3OKbhZkqKIziGHyhdRfNsty5
VRHDd8/jbJrgY+XVvwzgZZgP469bQo6yKwb+etJnlLD/AV6o0hU5FJIDz6Kkxjrv8jTaRnSJ/N88
DTivJsY7uvxYpqfDz0bTn9uPeiC7kf+9AeaJ+tdetz4Zg1lhznpGX5z+TzcgKlWKxseZEOc6TtQ+
wNFwaPpuJu9DpP4UYqf9tW/Fb0U7I1qqep+aK61vpRBRPZOacybnX7ZO+s5v1F1f//Ck2fHUOLhH
dS3M3eEvKjZqu5cuB6fpP538hnnz5QcFH4/YZa/ZrYMzW4QTU1aOOwopNOZJvP0cMO9nv5mxzLsm
y46TvL2NEvk7WF9sAa5tmWzsJ7wruM5XWisa4HLro1Jrjzq/60Y9wyKx4DnTQATDM4DY9dbUzCG3
JkSqWF/h1f61KejEn42dgFZCr7sjY/6p2d4FHuYAZYAfb+JYIB7ykkoF37lVnFhobA67WV8PIYsH
tLWSro7hVKfYRhnwuWj/U0Kqk8unjSNkDZyuKS4ridcbAhh8KFXdxpz91jJ/qux0iUeRzPQYWJ81
Q0acVuM7eFaYwis1r535z3RzGS0pCE83ORMb9LIPyCSfPtSRXZUv374qDlNbYZqdHERsbSui3ueW
1AMnx4IVlMxH/IipBEfl5eto9yWBcyo5Y4X9NjS2lEedYhxYliFRse4i+m8t/RRshA5koj/6zMZ1
TGA/cAzcKJb8bFUx06XtcgwVGkWFW0DEBElBRxPxB/5ChdjTXKpH+oIVl6DD1fQheLXqztDXNvIX
jltGSt+SCxey2YX8bFJ76j0Ohfe69gMOAZE/pTMfetN2sU1pv1K2B3a2SLHFGuYgAvf6xLK0285b
bXxNBcqKKMn1Q/cOygZCtF/Lg3OCW+2hoHo1mphS3l/D8q8sOPfiFoQQVurHVm7s3bE4dYn5yg2X
ULGm/mysa+vE00O+axQz2KEptmW3mDdc7QqiiOMOEMKIfEkfGI8at+jGA2RKnQzMQayqTyM3n+hm
3w62ZYaUM9B2nHPpx9BWHSXxmbBCL70qJzu0LUedpScGC4ApahR3Ro+K7cq3gKBk3NPm1SGTbHCP
5jH3jY7izkHQ/F16zEhFEXCjBM1d0QzDxzgGWwSRnx+pIQsc+CkmYL3oKGN5NOhtu1m7wFGAmQmI
acH3Tf7pCQx2UuC7vIZVOuoQY7oZFrGnVzvphczM104gNY6KyPWkmxzQ/nqXGeTjc10/+DqHZsIR
HIwDL9xMiV/y31W0EkgOfOWfe9fBQ5trtyTdc4KcRv78vPgdjpFp+jE3tG67TN4wp4lQKSwc6wAi
PBVkoG59ozmw0nCocpL+6mv1a3VZzfrHdU3O4foZAhYc4RvupFzipi4vk7Hp0TDa80HrHPzArXdd
FuuKQPXq0ycEkLP4bZbsA+q8e3FMpwkgzBYH1b4kqf3C0groRr/+83XVn0pG/bjtQWbm7CzROAta
aHUE5A0FORxzGuGSPN2r3qj2fM9g/XpPWZvcD3kbJaZ22Pz+UFEiw+ou+V7//12IFdFm7rGlYMUZ
X5h1PCqH8qcbuUKvDZyHqXVqS3k/z7i5gYPQlTDYNEkCjIeBdsdSD8USkVEYD27KrJV5PU+nTplj
03ovAraYz3mWdx5ArrzuYlcZPBEJgzNI3mxmdt4kJMBpmV4WMON7RQ9NByNU63kBLLI8Cou64QQt
9TjU5obsLw9FB7d7aJbLxD4PnBjRcwrNIEVwnw4IyeGCuQELXDMGoI5DYIEBXnXnbt6WyM7V35xk
u+HZHvumx82jIhXcqP5wA4MNQj7Q3J0dR17sVUMHdz56cZK77O0NLPr1GI9E5mjQ0wgAFNoVSggA
DE2Pxkmg/uOdghob4W3hxzzQTJRwNar4uOL6zYqwUMPEREZmRu99bOXDec5G7YMKt24Td17jLRGk
QeyKZppF1kZuHs6iFcCLP48dN3la5/nGi0TA8LatkCLfHOGNsPzg5h/a3N0PhZAHddP3queqttu4
lkqSgGOdL9dsbw304rUusSLDa3/LVTo42cA0lW9lioab1nPsZuZDgxXuNGrm0Vg3BkPb+diEOcaz
juI79sWXLisdkzeqkVmJL8L6N9QJsKSx8R764Y1qem75fBZaNC1WigenA05R1x+J1B5wZb3g1Xo0
BgURk7kXI1rpQftA9S8N/a0YzCecTFQPTSRnVEW6ckh7ytyAjg1LwvE0jDes/A+sknIvTfozJ68O
pW/CD03X+3rFS5GZ5DXBQMSDxzo2NY954aMpt4B5bU88Qot5rX1xn5ldHm6rO+7rv+WSfTV8OIK6
XgSVQdtxqfsy/IRHAZpkAzqF7co9rI4fsYbag5qm6s+xkxBnlmb1D0aHZNjkuISmtqyD2lm3u4Yu
DfRZ21mzSFMjbP3RimuzeUmdH4uV0KkjcO80SrFH5GJqSUqpJGey11B2lf1VAFN8yZ1gpomC19Uz
0Z+T6CUQZjUywrRdnG3zn5R0xuouGJTX/tkfyeabi3tKR5pdJZaJ1fEOpJFfDDy5kajtl87Fjlkj
SY0QH1xvG2NFc+DqmNizliEcLU7vTs1/sPDtcO9mYdNmaTw/bGj/zJ3Wtd5Pq5VGIyTT2oVQw2px
Qi73uPgmqoxWKtn3iTQfM7d80XkPUI7jPddlVp/pAMRByBywAqULhLEwyjS878qmjgg/xKs0eR3f
AOyN39yVqXgzwYvOdtuCr+i3wDKLDHMl5kZKdeOmz6hjQ1Z5ZrHKs4dP0ssfdW0+o6IDvqYVPKgf
mrTSHzw+otL1l9DU1bUkt3vsm3t2ym+bVJdCa38G4Yo4MbenQdTPbPisyKn8dF+I7W9aghTFfDvF
iZs8gyCm8BSgYrF8MBq8JC3mzV6CnHK6k1dLClHVIy/FlfcZvqgOMInBvNNXLGmVOQHytLdHsk+H
TmZt5JKGzNx2vONeOVrtEh4lTzJgjiYC+rmXgyPPVseTAr2El2/yNTOtcR347JEeuKMrFwvnzHkE
in7n+BUv2OLiIzQd0OTYN0tISepGH2U6uqiLU+mBUFXyTDGIeiqhJ2mDixlFnz+x5MuS2AbStP+2
+ca5GNJ4WJSPF4kLuWRILCmGqI2RmcHy++B2SNtJKXbjwtFabM0un+69tO3xKawnk6cGevKt+snF
009ZdE+UeOcagBk3Kw9TiwEX9wJWdkguxqr/gGPCKgbOtcJ6n1gImNmyHJrZN+/WBcRlYae/SSPf
sglvVg/qn50Jd40yLc80m0S27/DphPodAhAMNtFZez2Xz55fv6umpcRx7SrKJjq2AgaEsIXyBr28
QlWj8fV/Q4cOCGy9VqzNONv9wJmThxoN2ar0NbI1LkvzosN/lZ4W+UldA9KB02/TqjGZJr+1/sl1
55mcfg1FXx9x8/NTbzvDv6f0ogTx7SHBmawt8QKLVbdI5XQfWQcOTLN4afSLXcZtVCqxRH1OQVAG
dPvapLvbs3FZQJz45XQ08LDHxugfcGS08JsDrDfAP3wKnukhhX4KpozMWtgC3eQ1QSAsNfE1+Uxe
1rCIUPJ2DhuPBUhHgzRSSVIEs5Zmd4JTttU1ZqrABJpHBa1Jo3mjgaMtGNmxIEF+WaojDXdd3O4h
e8NCBaLwstke2BmHlVcSM2nu0HF/AJefVDY8kW8zHwassmVBq0k1NpdClMWubod3Wfsn9nT5nl4W
HehKVaI7abGhbad25IHSS4/tckZpuZt6oZO4D3k+Vli7cBLhY8nCBEQ/GFEAu6LJY107LAMX+xnx
IyhGSK+t2+6YqSVSDzZJWb0PFXOJSSVcrzs9hXXbE3QXXKmEzenGcwKdBkmcyuVnSdaSodvYj0AA
IydhMeO6A10hpO8syEDhOFMKSUPox4L7r9MB2bEzmxgvo23hPkIr673MjZJ7FZ+F/MEc3EckO/mD
UZc6WdWn13UGmTlabGsc6znVmTDMzMLle6torvR9i8bIEs7F+wTYnooKaqWs4mRpz2yzanZN7hv2
CAq38uoidI6APrvhUJKEkN1ctIeRMoCSEgQt714cS23HqZqmEDfyHvzoXVfXX7NA0cMXF9uKHKS7
+gklgTbWGvTaFt/h22QPp01Rxr06+Wdt8wMTgFYUF2BgAZJ5Xb+YqZwCUql9pI/YMEbcGV77qjtk
sdi5i6MEYMyVhsYRZ26vOsUGpbt113G6FiPWlKJHgkm9FcKC9aAJPTvKdnjk9bWFk2BUMkeebQu3
7GR/lo0CTgexyMswOgj/e9FJJ1vQPtjHcuG4UW4pV0xjkhEDyPslZxkgs9geKNdr39Xq56HJ8lKl
WKFHbELAhf6UKTnSksqFAZlohRawH2SOV61r7iQDCK7VPExaAKBW0ZphLYyg401Di9uplzJnjuaZ
cZA1MdQ8LOWMOo6bZsvlvTFWblT68upK+UhWkQHEY7KnvqMfpod07T/W2xs/5/5caifV0if+5ClP
3Du+AQ1M4zDQcfZtFPjyCcUrqFMjsCDi8/e8RVTxw2mjfB8N45tag+mUpKwavFzuGgnGuBCcTYaT
pmFr91+G+nILPwGUOv+0a3MndEo0x/XBrfpqP1f1W7G1cHN8C4PsmAXc07MQV77YTcykym8evQ6q
Mo43eZqWN5bH7DBuOPOp0AJr4aKl+7flECT30mgcGrnWPrSs9rlrNjNcqo3g46hOybpW0bzml1Tm
9rHatJ1FMiRwLe1nS/+3QRj8gHoSKJKpcerhaXeEE/qcsoJkYzuKt8xo53ML3i7ifPutGuC7/skf
1ylIsBKY6mq05a0/3qVtY6FcoAOjbyjW5aUmInZJtIH0Fj0U0uFkP41J7cWz7ffRJA62JoCPlvDM
84YnyO0wKQ0k5wheMSFaY1RTlIRzjU1HhwdLTvjsao9jJSXaVhSjDDFX7XCL3KXIgpeJfrNZGu+5
he7m0zgzFuaLC3fb1YBHuxkdz4ahfTF4sKZQYrhsY/2CbsIagqm10m9dztLXYKHLN5OexHLsvxRr
rw2wZuBnKS2lZfd+O62cEdsNZBYZd6N6BZpG6Hngy2lnjwI1vqa2h+XMVeIKfkPtc9VC7M7HO/wU
drD4oOxmICUtTXaxEjmryNVmpeyw/N+2FM2Tps1G/ebLfN4y6FvCCu0crXGEphrmZnHHjqs+rQSb
vcL66PWmvVSGvTMMlLsyKWPe99S34jbv6pmLlfterS/oUOpgLX0Wq2eshdz82bvomxatgyp469Q/
TdMcVMLY2hMNbJKuZEOQB9i9jHvqGwUqHtHa0kTPY4P9MDW/nWO4QaF4PnEc/yw3zjiqH9DI+3JX
yc0m+l9kkSuYKhYBzXT1X+uhR0XLaE4YfQ1Oswb+hY1/6ybA9ijTwxZNB3qt62f0wXBpdOe+zrAG
9ystV6qcf7ASdiip3qX01RNXtxEfwbGjpO2cqhVtl7XbkibfulkMLBVWPpdcqxdetHAD/7FOJf42
ABEjQdCiYNwQRw2M7HL5h8Ro7Jw1/VtgR9JsJERDTR5i5ISPD9D7RlYUmBmH6/pd5wVy63ZO62R9
4uZBrhsZknXdH/QwJL9Fv5oiIa7BBly1xwE3FhWD5j5rUhpBFCs+Ao0hrqHreICJkPPP/AwqG7qQ
wb2Kj5n+B1ciCNkbbnGVp9KQn9hiAs9JsngaedU6mDY4h6nWEAZxvXXRgwwRdoRocTWG6SBM9+rg
CQtmqraQSZHKVYN4OsHDpoLtX1czN7csy3wsSgHoGnCdHi/teTH6w1J7kTKqrxy9XSIZMN3xwjZB
4OwTHyg4rTULHljW2gHphTq0XUJ8+K1Jp7Tl4bZk9OtSP1SlscYzmzBtSx8I2X/Q0sqBaEIatmU8
mIolNrktl7R5dBPHwUIan271vQmnvBpO74J/+3UZuKLqlRsgfBcsLfDTTC7M9pKFlSqORs49ltHn
r7ei09R8yinUSXitiPkwD25zSNvxAm9dRqrCxG9qFe+NkQTBYg1mWILeCTq7+ZuKwTvJihq+GjNW
b7NUy62DeKrrZr3klfZjQkAHDMjGcTGeMc/+VPk8HDbYURTIs/zOYuarfmzYtY8osZXMzHjVv2ZE
jMVjd0Y7VImXWOwJkfbw/NOE1EXFYrn8U/eoD2VFGSKtXN94ctgq3n5LblwQrSl9rzQWdUpquOD9
duOvvB4WSaiPaGVKUIM/2kGpvp+nW5Me8qXZzjRH6DLw6erQDa5MNZMdZE4AT/ntRiXtPk6dxwTn
7KlZEf5vEln1ywqwJzmjI3iwKCX4GfNpBqCxNfjKHVaXHVcVlUynFR8Mr56QL6SwWCFo+JInfLXT
kr8LapfCaeTrcDRwBUXzqCXoalmfzaSuJYfENNIcXvvPGnsRhq0bHExdOrHU+ya1UakNO05d8eAM
VC4XxLYZRK19Csw/WD33gmkc3nmf4f/UfgoWKQd7WO5tjf1X4vRHveoxJDHFZAAS2P/MHzxrG1UK
XBX1+V7T+Vd9RZ8gjv9X9e5yRGEf32jjkOJAiM6Ou6V19/7MK8RAxec1S4LAKtEAMP6nhtzN9hFU
y+NsKyZnQrbx2yhYizcrEJYMkQxODpupx1vk2Jur72kcnJieGhB5dtha9hgUgtsx4V+Wda0ZTSlZ
jfLgE9AgB9KCglqFc4O/GPvJxHc0KSG4Qrm8aajIzQd1U2pm5Cp44h2OTnNon5I17RA7L5gjD1um
+ZHeTU6oT2jzokrOSVU9Q6/d8IWvT+OW1btkuzMG+ZdeZezqfXrscJ9p4jZCm30aA7odivKrGulW
UHp10qFDxDS68qDLLQZpJHa6Mq7FNn8gv4Vbl/nRYvPLtpDPFLybaU7sAzVlFpfDAeSbcySE+Ldy
2yzuSX/xjLz4rfOhFzclnFdL4WZQKeeR4zAFCtvRojnK3uYy0j1SLEF41lpMbsyCZUzmcepo80tC
IJcaEP7fPOA38bql5y5jMG765pcPC3NpaXwXJvaaVn1ZvqCpGs6l1Y7hQJr4RtehyALnIFBfzDn8
QaphVxH5Fs3ZaaG9bwgZpNbKOap0SLKVCvuUL3LZd35G6t7qPwiQfTW5dhLpiNA+4j0n8zG23HaR
etwu02PTRUnxh/SZIhEZrap6G/VujTKWSIJBPzQSLT16LdQ3REJ3JhdlaaQiQYOsZWMB+tFoCTcT
brxjtd9gWOCJpGtqlh+JMo6u00quv4KZtx/3ur3O0D+cezHoLLN4XlPsQ7pFgUvH2pWg9/DlryxA
fUPAXHFvk3nDZ8mjNE4je3RKRsmJ6JXfnuqawIWXHAmA9JBN2ibKLcxPtRHjumbWqRgo85vfho4w
ghLfmeHw6h4W/SwneEUrLmKA4/reBlgNN5IM4kDZLk4Vew5AINLGaWFo9TaCOR7H+aEwxgbN7Kfg
0pJW/HFJ+ihwapteMymTQ5/CnCUWyDsofwCTUR9mT56LZBHnhgGZey1nP9Kt6bz4oOovKVqJ71IA
pXpwIblc12AebgArm6HHXGbv6GuOQc4A8/YNEaDlJ9fJfnqXqdaQze+sY+achf411n7IhECVLrf5
o4G/oVy9B8PzfkpmFOCJL2AtcCx0FJvDSroIBbSe0334X48hMRDgyeG7bE2vE8qfXZ0La3rshzoS
1I7fsdudIIAmW2xZ2T2Fe+vkRGhhX7S6Z2FdyowXA6IRx5QRIAMYaJbTiDtv/sQfYe3Bi98Oafdp
o3iFhkZ57nS2saq/4Tp1RGtvYrgcMU8aachChgw4yf5LN/KFpVpxT2YAVwVltFFFwrjC3wxsZEl3
ncKo2C0eO2eyH3jAsr1f6dQTcz/PBcJCWw3HrsxYV+jWV3lrPmzm4hWKO2GQWWtCxrzXYWTduebr
ozcJIvtdQutG/UClxPoI9JTUDm/sULdYjeaQ+zoH0Oli1Y+W5/c7J8V/ZvFFt8N8h2gOakTQDmZQ
DhPj0Xl1bgn2VWMrrkPGrkXxBZLru/HNgyvydy3VKdebrZNheH8UZCjwJ/LAxXzft9I7Ga4mWSuu
RjgQv+fbemxH5y0vDdYCht5QFIbCqWT1CBbSjoTSF2JY6PLbECsgKbLyUAArg4p0fMcEFD9b9BMq
w0D5jSvL+tp85V/bweyB59Bb52tiPR/2sxmaTn9KHWfdc0t8FTnoiVkzzrip0GdZDISDQSAuHR0R
QiB6bv3hPTHEs2ulRVB0iAKUWrOvmnjhk5IDy4VZnQbJPwmV2/VASDTfniyoNIcuYwKfaVDz+6mK
htLEfAJqCB/tD7toLJlVRqa21KZA8+mCtNa6j9x7CqVvjdDwFk2Sl/xstmSJWktPD3MqDm6PHryN
by2OKxYcWGSS0S4jG/y1M9LAghO8i8gSuJknDqp079yCFymWrwz5SWLGHiummDKd2YAlNNXmzstU
qZjUqWdgdEPjjWo4CaFQjIY5QhezR4xTiKgl5FsvMczARN9EM0P32fIm2wEJQWqUdTTl3GcmQpvX
vGbZYYNJwJJinya//2VtTjleyWapLV/sdVN7hmlxKe37zvJvDXEUV7r2rRwcPoqWmy/FsPhkypcB
OwhhhkxrX9IZ+cGbQa01JKAI7X31AKsZUNwoTzSxa7v31Un/DJ3HTafNfuXi3U/0kYel6Tx6tdCv
2db82CZVQxktYyWAZNxkT5linZX3EwXR9bbvBuxa42YawNkJc/W3ngrKNkL2SHh6ZLMcBNfbBIyI
aICv5ZX6W3vyzkr1P5vHu7Kxy3OSlhy6Jgv6JPs/ynk3GELxla7sGfG5r5q4pl169ZKijozRXqEM
cWe0J+7uq8N9npfWqVDQjf3uoE0GkHszwTcg8gcab57k1s1Hc+QsLhqcSYvLR6u1nnosMmgiRDC8
J8qtfPYmDtA607iNf2ieknDyMhOTld1yRxr4UvYrCGw5HnXfBvolLoXlYAdEzGaN5U+/3c2Gs064
OO2x3W358DB5E7wDa9mVGnYlRWeHN2srT0D2O0Kzamv7mJRFEo955u1mbvsIltwsvHyJfeZ2SkcU
vaq1Jn99J1+DPqWhxelI31eaBz0HBRuNid0HGZ8wga9GMIJFWSPZ+a0fEBy4UKiagGRtvIviWA9u
wdfmH0aGIVICyx+BxcHJwW8BGEBwX3aeLL7JdN1RnMyfv/1CVeGlmH0QCT79XbXjn3n9tpCld81w
M1/kC3fL9CP3DV45ha6o2eG3XfkKr2sJDa7IscmWvOPQ9azk3ocMCLeIb2aFp6vBmi+hJURYBbNY
lBktYWazs0X6IPgMQgjEwOO9N0n6bi8SbXnG2UWSbFKI8TaMytnV4LHPyFE5Q1ZDnJ8tM0QdD9JW
k4FGAcqfIy4HRq2bPCvDo4NXMxv1Z2/z+USuLPabdxzgTriCyaG0tR2Kv4uxdYhN6Vul5W+awdzk
Jmo7G8jFga9Ld+e3o7/TqHTYJnHf5cuLqxYNsF322azL3lfdFjiC1nCBdTModcxElPtsVMD731Iy
calFp3GkYLrnLDKOUyeBg2RcZnkQCIxpAYR09sZq+aiXvo1tOvUKzqDdXGF22vI3lRHD1HTCWHkB
X0HfaGIAh0f0KKxgpbFFIhmfz//cwtqh79Gcs+LZarDhsCnlNdnkz8vof3ie9qFu7Qx6TlNk0dfh
LKa/UgwvHSkFrzSfM5zJ0eKIh8kc8bzRdYWpri+iOeefLAqZZnY1yEv9oYOhF9YW6XB65sFvdekL
Z2wbDOVtJgHEH6U8fHqnP1ULnyAtKxsQXwyz08rfKZ9wAGZV+yueO5rdIyCXSfBjU16E2NRHwodo
5WTMtL4Zt012jznmkYKiAkKMz8qQpXNoeZX1VOHw3ziGo1vR115O9J7UHQHZxsNepdPDgkPwnOpc
kJKh+NjWHBFLB2pLGVA4iHWHSuhFvEietbq4r4uby6sE2Z+kH22WPXFZ4oGlqPGIj/KxVDhOyeOF
fEypv9QGM1rzmp9NPLVTsyNV+5Uq7K49tgCWato9X8iPJrcfB55B4XoPi7d8YjlEikKbMmbT5jrL
jk12GGiwdqM0Z+a9pB1I4uIYDLoeiO3Nzngx7NvWKqFVGrSaHUg7SYOk0z+T27K2Sdo7GgYz3sUe
j/rg0pWZUsWoRgQ2HGDCnvujxp2RdFDK14JltMcfNEHor3WSzsRgzRtvryJgHdILuXAjQtv2TDou
0oWI1vjbsJYNMX2+KWoAjJ5pIeFVv3UF6b/xatftd2aaHEva9OVRCEZ9MKz+DGuzPsozzO2dshhd
db/67HKkSgp9rwMGrH1uepcs55ZS071oYUeOMDidCJxs6Fybtv+Po/NYkhXJgugXYQYEcptaV5YW
G6y6qh4Q6EDH189hZjGL6baefpkkEdev+3FNQwXXYvNoqQU3J0kF1t3w0Xrmy+xWYM4QFNDsApxk
5bSek4xkGBkQmvrieTffIzfB4ZKQIJoRaeHSGGTMAk1YtLiiXkdFzOK8v7tUNlE9w5DnKJ9fmdug
7y/FuxhNDeXin2Dj3hxLy4FOJrldctAf3JJfOqjJ68xwXBvOAtYgL4ZmbbwMjNKUiwMbMUmV85Kk
9QuvXzOfHAUEh99HR0Z2zYbIXUX1l5jjYJtNGHuSJHknrcF355IMStnxjqpKdm4xxNtWXiRXlp2X
imc/obiBr9mxX9JGvVJRiuGZBpV+Kn3AnsTzgB3IleOa8aq0IRxTz8HXGncfUAAr19Ako1G//QYi
3SD2dtDWO6HrT3ucv+2EgldzrHmvjkwn9fiXQt/eEbD9zRnX4bbwhJjddFBB9kif1IvomuSxLO1r
alIf7aeC5yrdqkhRQOzFJka+7Ff4HNYq5KeFM36bABjclhQ+himfWRGeuZR3L+REKWrNXsoZp2vE
IxrJ4YULBd8KLjJ/2X05aclQGjm7jr0N62Xmr5h2oj6hE5tpnIdDHSF2oKp4wFwTctIegIq+474Y
L7qPbz0FsWLQDFBLZc0mSWjgccvSqLHNz4pIHofgxAP60vXeeCwgiGEqW7mzBfYbD5OnX7Kl21sE
x3jwf/l7uNjjsfd4TkfN9lvPM8IdBvA1ve57McXHujH+ak+4e46SzhsXo/hXxUubYcvfxkWLKNe6
NF+wCnJs9SDzdEtXWrymT2deXu4nLSqe1ku+JEVCaz7TZMFjk/d4aybjkU/sO/MObTRSOsfPZdvG
GA0RvyN/+DSb9OhjaGyi4ikMC9bUcb+FZuZwhWaFMUjC1jga+6n/yXCr9ALkgC5DLFx+cugDettM
QclPKPEKWxgkxrNB+HBXIF2zg+MDN/BSrAAuSQyxlD/pjOFLQHjcqwkdjd35Q0xlBaGChz6r3zpO
i2O50AEzvdI1tO6gZZ5LAqmv3pj9eKXxk4CwGZIWEoygbj5rmlcVDw7Sdv0Y1WjJbkt5rptdeto1
B0o71onLywq5ENvIPsAeR3RksR2VhsaNsRTL8opDEwInCyjS6JZRl6z0LtTBZyzwf6Y9QnrVglfA
Dh2RpcjujrXAKXuXuuH5bwS6sGIguvfyOLF/YHlvfy285S39po/gnfCES+vWNHZ6HeAth1GOuTJW
BMNcWW45ISkbbuCs2V/p0H/WAreCO+J/0OZN6OInpSTY0/lbSSsvfFsJ+otKtYBLPcufbmu8VB5v
e+UrClOQdNYZyUxOImejquqcxuMf1A25n4v8rWJwlAE/+VxM1gaybkclTHYm0z8izwlkDeOYOfwZ
2dFaJZshGoPQAsf2nAm4ke4397F01Rtzz45Q4OJ04++Kzl0rDgk+auupa/z56HjGt+e5YhObKfCE
uqzgSfTnXpKOwq8DaFFwzSl4bPBSbJsKdxLq8YNnCI/IS/uWM+OuuPubW4yjN1Ju8SUcsrst3GdR
GHvYxDQPNVgUxsZ7SltwzE6OdBsBJxiwAfZLz4wpbZwgBqNtBu4YkfIesVKs0LILJ8o4aNrz5A+w
fJlZopDvTwzju0118S6DPLBxE+ss7GcFuW5lSz/aOYONQawTD61ZrdsCa6JM6MKiRZEItdoBYjc2
jFLYMkIUxsx5MiyPKaDm29b2zhX8i+TuTCAZG162yLgNZaKNAXvE9DBHhD61kBErbQxjP0nGmU0E
tNyXo/Pauf/ZM4sZuVTZBLQdRjWhTe4jRYzeWLQ13bPVeqRQds1ib0exQEHgMHhwZP7WRUzQ8SKp
UnHYGt6DKZpzUKJ4ht1nlFYpiXP9oA3Z7pQ0kJaCYHooc9SDiYckEjqkhxvsYVH/vzo12mAidlY1
u1h6VZvb5BuvtWmYlyj1BHGDCmXS3lisFbsBF60Owm4dD8GLP6VYcwGABD2kW1v5TxHuTVqZPdhc
w1MwB2pPjcKd5qxTEZfvvuw/U3/rp24BEaj+8BG6CLXQWbigxLI4FOD5LSjcyaau9Fa7LfTLAYtJ
usjXPuPIsIPszObHnXkI3XIbg1mmCwqXJo0dO60fPReztHYs7MQZOuAQYqbWEiJely6j+OjHGxAr
F2w1KWE0AwmyGb/HdCJCkF1s3CorCZR9Z3Yaoog3HmYREF3sYHVUTr+zAIsiS5HbQfJjgiUvZB79
TJcY10t7W9MhjyD5WcdAu9wEVg7hsNdZyY67k9wGHSdRhri50mxAzlUH4hE/XW9Pzs52+5/U/44n
23kQJe1fbfrkhBiicpsTuhqcY+PQ1hRN5ju1jumeTHGJh8vE8b33yg4TiCBKVGX+Juwf+zr90Ahn
BCB85HQylHO7OFDtr7ypqN6FGtVj8ScaQSNpXvbkXVK9oeqJTkDGxbhF6NE+rshuXfuwh7tegQaN
/1jQUozasBmcW7Idfa8/jTm8aPWV9rSvYacNnPSrsZITvDFyAAgbK0VzEdnJBhwac83azOACjph0
eA8cbUaBtYxnloU2t1iBnKemARGtiIDADsXBzzAqj67KThkyNLbFekUdCHEC66eInjGgklsiZKae
qpLS4jmv9/PiSg0af1xPWfHXpvObMT7XMfZu2ooTltcOAUGJ79dqoCSS8xvr7pwM7Ko4t7x1OPi8
Q7ncAC/vJbTAhh6vFSniHanhJzq/FcgOPjm7xGUcWtzIieP5G3sx06tF6/ZgLXUBf6LCdc9tWdIy
Z9BDLsD3VnHNmEhHYTQ2VLhP9Va09j+VLSvqhYvIqluvx4Rnkg4/ZnuJ95HOIn/Erq46cGhDHH+R
cMPXJHFIF7rcVCUbId7vQYY3Y4oYavL6Bt07v8aWdjH8zdDzRGIcZavfgwBJYCb0LlQVrUWtV0yT
1JyyKcNoUuKS8PSae+RuRM4HYrpps6TdiWix1AYmpXGULnFrgFvhlf1j0VImWQY4OuWNrKF/nhrv
0i8Im1Lam2wchqP2jX91QPBNzEgCvk1Au1pMZEI+uLwO/y+8eRM9nBpi02ISyTGYFfXO0nyIXutt
0XCbWy69PfR43LJx3Kw9XjJBzQoGWmO1IdEGI6Vz32t9mkz7fSJM4S1ksp6b8DpPSOk2pDlSI4GP
CReciPFOtfzTbSOD8xM0L/2Q3p1Y01qf6+fJL5N/Wb0pQ96sffpEDeMMcs8dz1FAvM7jHtQH0ONq
t7n47K7BUWXNunf3dkVOyS1bsjZBNT7gVjLX8Din/waOVbcP2dkVw80OjXrt2eiLjbQ/fMvOSXhh
YKgkd3qhFztPQ8VboooemZ1FclUn6TkJin4djeFnlhJOQhuiHqRJjlbOq1/Ju7a0vQJe9qr7LNwE
aTrw7mQTmuPywcfxXrbYuqxUEQi2+HO7/ZNEd+BScXM9kpWwnbpt0WzrISm2FaPC2LbWWfNer/28
x+aTyfUQm0dboI4VLLpIsWEIBuq/9uV2Hv2nVLkMeh5MIKi8XFWj1WSUrDjn6RRxqjmiJQ6AuWrL
Y3m0ovwHVOad1ygGVHcDC4nreIvl1vmuUM3nwhL72sjebHLXR2WGl5RfPzAaBG52iDh9mxvOv7WG
sLBmC7mrgIuxcbO5thnuf30x/EBd4GPq2P34tnxF2TjUC8idzZtz0pb1VtAszDZcbimdYuV2covo
L8DZi+JkqE2Xz4fKjy9e5MLzHxLnUJfwx+m539hhsBuSUC3tto+hSV/DhDILMi0CHd6t6tbP1kmE
AOVWznic6iczweMddPhWnIitq89wg0VypV3KhRNn/Gyog9oIz+BT8N9Hw7c4GfNzM00oVeG72bDi
NyRfmjU0+8Tw+Pt538Udb16iJgZCCZh5oz4aItOs6f2DzinQtP1zSKx9payIQWn5L0flix/UQe0g
y7ktAM3WhMgBt0IbznnFnIKp3ZWmqHCwK5MVvb/zYcbtYrAikDk7ygGiDrNc1528qPEoVlAb0RNl
SIQpNkX04hUdHDwMGCb2zj00Gevkjzg1C6N4yVoAKykmbVLsf3YKVrRRhL1DaGuVWR+VkzB7MreZ
bNTp+wz/TcAs2DCMB2plTZPxmxxnFv2OClWiavRThKsTWK56sPcAqtDRCuclbNJprcb2jp9D8ebk
2e+L5MGPC0yqc1Qi3mwQCR9wUB7IntaHDlajY6BfQ5j+7SA04ILyiHp8ZoWzCwQmpswPQXhUSMKN
+5Wp/s1PzLvf99Umb8NDmZwiZzjKzK4QQIPHckQIMxFvIxNIlrW1C6rle+5arqCksw+5x+sQE4ms
ADYyR6mF75zDAh8GZK+5erQB+VGtDGm6lGipIdeGAgBmXG0DcocOYTeHA6dQb1WQCPKKn87CAwwq
YNTWkLjnWY4nL8zc9WRVH5E+jGnQH3y3xQfDad9k4b1JUAA4WSHtD9Mh6MN2XdWOwT8rPdCBfFIP
XhGfrFh8Ec70V21ifAisfxbaOV9kx7C32Bzr7s9AuHxx2Db58OK3oQo9wLvYhrMKj01geB5eNyDn
wn0b7RhJeGT/4otgPDhDfyqXqPtQgLzcmQP1fNSFJp3VHWPy5ivLQ0lquxfhsKxlAF64fh2YcLCM
aWCJS+1b7sbtzaXRL9r0ETo03AkU2+m9U9Vt8tihzB1MBFTdvwYLP9JLTDrTC5/txD6Ehvvu5+zS
ErKHXpVhXHLrd8siaYM8R/vyuB0tIvxRYj8VE8KLIeX3qMWRW/XVSPj6yuikZfwzN7WzEmaCeUFi
Ts9ZF5tLY4Aw97A/2m2Yh9cx80kJQUhY8+Vf2V9UtzCmzKhkf4bZk3PXW1aw1ZnDlAU0lOsSuIIC
aEHwic2yhv4kQzRbiQk94nhpCwLsHZ7ysSORbeCJGvrhL4U9tncjGugZx01LNb/ZyEbBzB9sMUro
NQlR4bqIHzK8TIP0Dlw9j9ohM1c7kdhYDpzJrsNzOezGxqfRNMe0yxqdyIJbnHlDe70oP3G53QTe
aJozkURIl27p3SHxOZYPrg5+WoFTYPIAmDdtQOKvvAy0G5Bjatm6RvFDN+GIHNV7LJtXaP2XKOYg
DCPvFJou6NIqJxyi/hwslJwKxsHRXbvr0siGDqL/4dzjRkA8mdegIDo+v+GsuiOAYGyaqpYEZfqo
4vrJTzNYRh7OgZ4rXc5DAzu32CaFTT6qQGdvpTrMrBCmgJxQMp26tn4di55rHfctxLIFNQLWcyWA
3eC4wTOVkfXd025+g979k0mNauv2y/86bNI69lHk2z3wJGbBUB0ToNUlAyU5l904T3+QGwdFTCmA
xW5p6ERuOW0gP+ALbUR9GXR787tebjhkPjiap1WNNJy37EFssTgL7fqdMD6xlrhHsu3WWc7POgMr
hikBGxl8WBxsCgAjTNW8U5s6gG8e4GQ2pc9akgjDymW/1dXcSjJpfUezjLlkxSjZ7NohrmF+jVxl
kaL8kbW9gdhXUOk7ksEnMK3A6y9R12iHpxa1rcfE4hCeqQ4F918y5PGOpNdnkffmxi6WcVfKT3IB
jSPeSyIi29gw72mrr8LoQYaZcXZkSFwV5ngVuv+XSivbS0Play8cT2WRZkcMfA/SGS5T2PMlRcue
vpWnwMf+ay0vxqXbahVmv3ENAymhebVzwieUt3zjsP3HheDAtQLrm/pqCZc+dNiNgsXMWvUHAC5E
T82nJOBfJmSdTmbt0Q+5IzQAC5aw3qGuwycI7i/RxCa7F4dOTt+45bhE+8cYWGsu7PdA21/4O7oN
2QM2PcbZsgDaOA5mkilho4Xj+lNaxptVUKMG2nZxsszmLsj8h6QO0FUrco1YqN9Y52Ctn3CQGCq+
+474totp2m9q19v1Jo+f6H3+gDq/dCUG2IE/SqnYt4w2DCKqaCFmtq9z1/4lLWvvvPv1Se+R0Y9f
+Kvs3jG4A2hgC1+RHbeJpMCGTn5ovNv0iybfGihTWUQgrsSHr505AqFBkhJKHlEjprTU4QeaujRL
F7hT2pJHOOzFs0jF0SuhcSKUw9+cSPLa3sxmAofyCFY2HFAuMHYbK/CIVBk32UMMTIL0af+FC+Y2
MqrYSeuB3C3WibKGtXDHcMsKrceTxRNMAW1i1TP5PvNZxPpcKHkzHDbGwkvbtVr4FYv71s6TszfU
z3pYzH9+ZTAx8qmXlb3zCJ0imO+a7l3mh5yEL3Xd3G/bUTywmMHxGvLzz75CV7yztn0rqmDZMB9N
sAC5PWJL7Sa9tL38swQyIF8doTV+eGE8xzc3xtYWqeDQWx2/zNgWOzN8yrq5W4clondKHHytnE+p
hn9cVaB4KrpxFgYTlUmxgg2OpwwwRHfs9PAVdBVqwzRfm4x2h5yb4WCg/81Tmm9gKEPfQlLtveiv
DIJfJwv5PaN/zcEWsMKfmPiLhjWYZ9VtrNFE2mEHCy0Q14Tw/pTfnyAA/ct6GdGp4r+boJ8xexws
YsFjW74nI3YxIKGwk6P8k2VzydScU3ovgYt74Fi1PDochDA3mg4vAoaXDu+Ajj8wq5H2sPuQPVb8
Xqbzj83vYxcmY8zpJ04mv5jIOPJb+TAzJPx0nOgzTKj0KZ0N4IdrjRmf8+FIduxeL3ekTmB0jVnU
GdFYbrPsyQ2NvxzVhcdckYzq/HXXQde1lP7OmB7BGvGQU2LjNpSDQRPiJWdG26Uum7kCSjiihv8h
iHHjZIxPtaa3y69EsR/n4KLRHVem0cFZ49IO9rE/WOSJLwvQFEsG6licch3R2gA8YuVHr8bGOLGT
aPmTYBJIvvJUqVPni08fMsXGEXm/McTiTPRbSlBDKHNyPDoDjdy0SiXld2UKlGeS2aih9459wqNI
eFfhrFiU5oPp/3q+vNmma8E3IOJDefYyEpOZMquHubchRNkwb8nhX2lvI6ybBtkpau0j9iSNaW66
80ufkSGz6wz1KEbwiMGTLT/bahtjI1thb2LzQX5HQg7YqrLjeR1d9JKUA3dqBo4AzZJI84yMHAlb
WhPC9RwLHKs9R2Pjmyd74qrt0vWWuePLQI8emgA2cfZPr6RED0WQkddKxnKnbIsFs1pyh236aSE3
DIEdnMir0sQefXlQnmFlVM9NA9Aq1CYiVVq+5pUgj9ErZGOmxKimdWQazedwYkxw9SlLuPsMFbgM
K8Y6FL8EGuRsb1fTJmz6fNXPzNm1jSpRGl+x0iZdaLXaTjPvGwNpshfw45u05UervEuj//m24rlz
ErqhZrMD+Mr/z/MUyGAjeRjI3XrraZp+QIrsWWBeOF8R9m3K1NP6N+El6SQ4g0cj2OYplR2+gmSP
geBop9jvnI6ChELsLbL5a/Du98JgWW/JaZXiE17lhX7vFU9HMszwVouebCYpr1ayiLV9RZzIHw9d
yghjCW9a0yt3VR3eygB7v22ZF2EP/tMwBSyoRIJViLStDdyA8zu6zcX03KWMAnlhleRkk+gxqz4q
c3gpKCh88PqA5Jet9ImjoRn5twdSRd1A9oROgT+J6CI25uJaNFZ7sEkpSZTuHVHNhHUC9Oxhqg9E
2Pi98Y5hjwsH10+Ti60XvzS9Yhi2pj2VP1ASW2zCBo0paLn+d+gX8CbldGoI8fIqZqoripGNL/qR
WeSE49w+uc8IjsBSvc3IWMvYE53iJjlnvSDM03SbTiY1rRyLxWjCXuAu15JZTjWWqFztiMYylLIr
ryyu0ugh2S61pxaQesoiu6cmRgMaQ7xAovABkaqBr4zga7chRBnDDO2s51wLeKo+PWJ+8mSPd7Ot
OlbdlJAQz5YJIT7swJJzrzviPGpZp0KwzBajz3MIXiZym1dDjhdXxHuqoI5pNDvcniSJpJy9TTrS
5Vfn/CsgB2uzTTkfK+NU9NPNqoCkzuQeKo/msGEINn7n7kzNg0R5oo+bG5OPR8CWSJrhxfUpUHhj
XV0d85POan135JPbDSh2AVCmIJ/ehZPcp5Hyg8Ibjlngkv9I2M6jhzarWKVvRcSa1ze8K3bTbhtl
Hhv1QDfAEeMtLXEAgbnizGp+rpW15+j7Jez2XxbgHGo0lH3HYqYr81tAhHQtHISVSp6IyIFLhBlN
IiW/gEbbu3GoTrjhrr7rNtAsun1ihZhaucmu0hxHGKDf37Tbglv6ta2kZOBCGQ26ZmfNL61ffggr
eEgrqjTAHt5Sq3yXgXomYH7JxoS+L8kFcHnlSQf/XeY35yh0/nWOoSiBn+jiMdcOAa415jlvB+Me
WENSF2te2mRztwrNcVCCi0hhhrsm9U/LZfJIuuDcUIqA7Rcje6OCowShY5D3x12Ub7wsna65bM9I
xMcG+X9TOQzZRBzsVVu4+1CyiA0CQjq9YshUyVl/T1jQDuj7nO6M9CWaxGRj+Sh6gduFzEQTIBrh
xIfUD7dozA4SIMRhKTdZC1TAsUvIQnktlRTtQJrUGa9mYrVP3Ppp7M3zF6+ln7EjWmXWlIhD25ov
hDqf8SritnLwFPD4EyAuzNfAJO5Uc7Di6GUHUDNnlMpmYLWAV/Wt+znyf896sX/AO4Fp2DsPLv9c
XxskOT37ntvVtUDXXE2N/Y+eDsoOQq7YdQapN+KN0IeXtlgso/FnjVrHJs7HXL5kKHOSY5xK46ae
EQASgYEcwBastBSXZjjx2QMoDmrzRND8v7SdnwuwtVMz/9dP/gX78XnOaRjkPyvXk4hCsX+PEnWL
WkaZQpnnHhmeUXBxwNgzCdfhDiyC9pWlRK5lw+aTt8K7AsZrhgS6akEQBl7/yml2GmYeW8P+TbnB
2X793KL6YD1RT33c7CvFTFzG1cbCXh7KpD13k8DQILLy6JKEYS0l9gXqSK+EeYy5k1XBuUNaZMi3
4GxzvRkmLjw9ycaNDtzHMd2HOv3JuGuzYcDeJ+pXFZ4r+eYUY7LxRmR1b4LgYlfSXMUDZ0xpNKgd
Wv0X2+NDUT+wCvz1e+MmUvWvcoF7qhFKWUwTcQ1GfBXx7NNcDgPeGLdpTtvalHQnFzbvqoVywuWn
+fSn6scw/X+tJgNQ5AZ3dHskiR6+Sx1D18FRjq5kr4WNJlGbv6aZUh4wCzzc1G0e3Sr4DLL2r0x/
66B6YRb+zDv3yxPVQ8krLBALgIYJbur9i+E0yXoQ8/tgFv90dzZCueoL6yMkwEYP62NMrm3RUd40
8NlVyVVrE1PElEbFyeaYWddCZ+tC0zlm5F0Ph1tvejN6idjpJ7F9Qg79yPGUYXnJCBWl81MOsael
KrmY+J4N+qTc7Etai0ZTP01YXDFa+s9GaP629sANURsvjd9x1Zmx8KRt+l3lybMLVCkqyRqFdr4P
qsa8x05sXP5fzhT6X0Uwt2+ZhYG3tgBBCDILXEPYOcYML0UTnQ27veU1+zZ0mwn5FZvgPRu7f+Tr
eGNghCCzVl2nPH9s6TndYjJgtWDRiSdtfJjC+kqnbr5Y1T+jgevlaC69FDuRh6vkQfdujysdW6Cj
I6zBfvP/ZAZAoqB/nUA2XhvHx8xZL2NHz0oNd2AWHGml4KcC92aa6p+oE4opJ/Co9Qixx/CO3ZPr
/wqU9RNFFvD7KUPZdSPqa+qCF7mCMFFEtAfVpFjn8msctXMRRU/PqqNS4qaePEwDVTg04sWX0eqv
tcT1CYENl7kipRh7v1kTYn2aKvvcgSmvlMfEY1cEFoPG2ACRYI9Gzd/VdT11DKjaZnOSvNP+Dl0g
0a9JbjFAC/vibqe4Uid79PdjQJVzNJLPnuvwi6KBpmbaEFzEoftw1lNT0e0sAesxL7kfWBV+9kJw
wSjULXCNR2RkzooyvuJMpDKkxzqUhcYPBCd2zuz0bOIdpot7pic9/JHPPxGlSa6Yxx2G62cjLY7T
oLmjjcBGJilefMc88tKzdjPnzn6w4LOX2w5z2jnorWvD5b1Ng48wRJTs0vbaugrvE7q2ZJe9djNJ
H5eVMp46b4tfH9wr26NyOAXBI+w78fiWT0Fz6ER+MclKwdjJjrAXs72JF07LjhqR3vszO6vfdTjM
UX4hhKLtR+spjr+nSH76NT+xrp5/gUvEqxhrBuwNRegC9b2BgYP/Mg0UDrY5v7ccfXbqfDkBz1ya
3Iom+Ca4+Kz59Th9/pbaHXp99DIV08pu6aZJKPpCtdzjtjMXFlq5J3k1qOlEB0fcfIwhbt0miN8L
6g+IgRIqjckDMIhAEcT5L+GfGLmMt1J2t9B2CFxky43QxK6nBPsrd66Znwt2mDyxkfKvY9wFdIXW
rKIGmyku6HhVGyTX1BPJKD7QDliMX1U3+KfBCsNNkdPH1OocPTHptuWCY32GTJ3vxtStdhaX+yNk
6aFaTwBJ7+AKeJnq+tEakMAN4GQ9rXtbmRtqj7zGLPAHCPWGU/QNHfnJUo9Z3BSHcAhXDZ4JFg6w
P4rJ/aBpM6v8r9w0CesyqfNp/U5lNq9bAgjr2YoIIyQENnQH3tbGnZMDkVlrU+VbqR8x+bBuLpH2
rOFs5beip3koNasDi90vOeJ0KHE2rskts2N1bEJoKXsN2eH6T8gvbpK3Iephtkp1kYFLjg8J2SdP
H2mcJdpSFhzs9l2UEx/YckbkFAi3DTZXy9bj7whISGfTJ37q+pYEloGAYxbbiEHCr4Zry55s37k1
XyVgdxA3H0YUqfcwL9cLo4/P0u13DSzRExVJB/oO5CEfBe62EDRlLN9my2QscqxPEbPmq+bGZb1C
vYDfVof41Hju8FUYGajWlFYyb6reW1N/QM00VnbmXToZw2pJqj93qH+Ifia7MTDfsFUQVmsPJu+3
le2M6yYxDgDrEgZOE44wn03T7Mqy+0/30xEmooHhEdZhN7n8IIhiTHl89fEmUgM33DL3Hg38I5OM
xas7YI9oGv9daAxJdYU2H7FSX1miuXaFpqIhthD3lmQNnBd8Qmwavby7hIl1q2j4ZEQGyqNGqrOM
xH2IqSPLcxx1uWOpw2CBOxANb2kFjH6NjY6FYOxcUYbgzygEtaH4ZU1y9rlujT67RZqNQjziYtgl
wfDlqMmGn1qCuXMouZNMGMQ+q4di6r4mFOATtm0sP64VrRRekj14mORu1ohX0MnJMc3Bl4E9rqLI
+DySaaNyD/UawNMuskQLB5isQSJYYeTsR5w67DY5Qx+5ufqlaL+WRqtj46ZILbNxxi0Ky6nfj2P5
arElX5mASdepoT7tfr7aWtwNe7ykTbuRyXy0pfMV8LHuSyP7xvuaXp0yO4tOUDhXYJ+rYY+qAiYK
EaIDgYCbYR4j2d8c7uq2QHjtBSmNIhPfhfFNF9BBMCJYgLyEsF5Hkx+klovLnyc8Dp9jJkekHk6A
sBlxHbGodHBi3STeRc95xySOvm3Ftx7fOPxSFtSirnFVuig4Y04kZFw4PI76NkT1h7cooni4fa+B
PKz8CRdQwmfFGvuhxzhhOdl8LQdaRgdh44tGKQY21O3jyH6mJv3RdOiKae9mDFUvJMvko5Dy1mq2
JVBtV/zn5iZXFCokcaHjnCASvEd3+VJhcHdzwq/FpP+N2nuOBUZXA9Qk4wHCP025WBjBA2CUnKBV
kI+uPX2FAW9AaSIeQEgPoWJqdmFfnWPpCcwenDxJ4sLjqwySa5aRbEh8M4FS/bLWC1WULS7B6QTs
gvNfZqJgM1t/5Moj6mPWnxbiAv4NXWwnjxZ003mc0749OoHxoLX57LvNv8nyrqnFyjTwTH9XBQPt
3jJ+G+ZZPqa6OfegILvcl0v4Ydj1cojPHqjl9dgiPQZYQx/SGaNYGvlsyySVwY5sFwrItFPCtt99
sbRIj7MFQptJox2xfBApwC5BJ6k11TcrwGIL0YKfZWpk7RbKf4DeB6yZ9ihbAb2Ur9x/k42PnXOT
hu17MVk+iW0uSyUJzm1Xeztid8CWdMTOtXzl1ZpcasnNsYh7+8S4w10SglLk0HPq+xdLWw+lMXwU
rT7GBYVei+yQp/i6fChq3GwB7Bxnu/pAHuC2OoSbGYjBYRC9fY1pDmKNr56FK26GBDVFB+mfhzYD
bxO6KEkxfhDlnV+13CqXknufHA6clms+UpoRsziZos86o1/Fmdv/smx8qSWX+zkI/zX+8CBGjg1h
BD9zaZXXW+j34XtN24ltU0QvWlb/abCnBanaj3oGNR4B8Zjt+mpR484hHxfHVMX9fazNq7DmaMNe
iDdpgiA0tfUNSda7JEgc6653hjNbhTeIOAaCSIRX1es/7KE6AODOHkSu0lsv0bcLw/jIc6s8cEU5
SLCZZ4RabGoJfX2ZruUjpra7DOzhzq5vePS83tmk2gfM05Q7anTsC8XvBN3Gf3UdDHunCcj2c1wS
Cf2WtmdejTweuVpZWPPt+U6oE80rJMCN8rWSgfPF9SNkx2YpRk6be2Yl/cdRkdOYIXYOrevv1FJS
U5k/TcdKNlRcE/BkjvuE1keiRXcqR5B5JCpKF4j5ITKD/FSTEMx0Ul1IMT2GGFsuXIrQa33T/ey1
+R+HfQEjdLg0drfxgsB/cuMiIDJcNBT6CLVskRP4Xendy2rnVXYYmeexxZHAL70woNE0fv/RV3b2
OgiuQIWdflIdg/SZZeWVZkQJvhIgq500ENBhLNxNYjJNY2BKmDKwY0nS3BONZyQsbHmlJWA4aZ7M
QSb3WvjubUh1fq/tSCO7TP9j7ky22zi6rPsqXh5XurKJyKZW+RugBwiCBAlCFCe52Gbf9/n0/07K
rhJpl/S7RjWwliU26DIjbtx7zj4b18/i63r6pzbQgxWkY29ujhqbnMAUTz2HE2P6qxUr9V7xq3ov
GS+yNk5/Nyj9UlOPt2Mvogs0wxEn35Dgh9DUMRDVnAEGd+sTvHKRJal5YesZGIH3/33/Q89tmOFk
7nV5J/aaO7i7Keio72IGqQa9OEMYGuyfWOHsOv2vidIEdzL9UBLcTZhgjo/yC3eKwjRFxMynmhgu
RXDuHFvfDn6Trv16BHzMUk6Hwm2uVELesbTGDBXIHbkq0yuv7s2rSLXkldUODyD2jG0W3fpYFG0l
fqnMvH+lXT7THT89Gy4aZGajsLP14KrjCL0jZGbEHosPIccsfDSV5MjJ9snNYYfKUddXVRBzsbj9
FVD0R4Cjzn3JO6E0+HAxDNFftL764wlITH3wG/0rvh9jo1blBh5mtntPO2efdA+OLLgzQVQw6J7/
+su//+s/n/v/8F4nogxU2/SXtEmuswBh9u+/2r/+kn/71+3L779atq3TweAI4TgSJqaqCr7+/HgT
kBz/+6/avwlWhsFXmnYDh9SaZ5ZfbkZTp49bB0AiPOPGlUHOXR6G+x8/sFT/8shC4/EhsOpC0xx1
embfPbLtDcxnNMoAI0dKZCFvYucbd5ZsF/R1XLSg9GydyHAvqoHFcNTDjR2iAnURCkZGC8NiQsdG
3VEZs+7RTFHLmyiaEuYmDDwuzdi/1wTZXuSA38Ww3WYcNrK7OAm8A6US6C5oUSHsT6Bt+boz8ivA
oVAzSL9YdtOxseKqW7uE/pIZbmZf2C3XmR9kt/gqzZvaMTeyXHG/cdIGfEnnmIye2lXNXcowY+VW
EYeMECW9Dbvs8sdvnaZ/fusMVUcmJFTDsYlmF87Ht04La78L1SzfBPit5rHdYHEGBzeJf5fZWNab
ilMucwgSDaXs1L1XEnXMdaURv1BlP7mCtOnRPlxChsVpxGQ940wC69n8+GwCleNM1pAHDG2Gaa7O
FI+VSt94kXIO2aKot0ibVMZonJdVDHYq5C2mSEGQAPkQTc0hrTpO5xmhjUVjXcLh5eiWq9WdVjfu
T56t/HzBm5IhlYrM1UEIZumfL3hfFDTRhVftgEFV8DASklwhWPlxW18kwu5WQseqnDhJe200FX5z
cAJw599KI3sIScfdD4YOEtsn+a4g2ndd1Frx4Fz5hRc9KN00+sT5gp+PnJKm9jQEufIRj/a48Tpx
0VmDcaOW6C6DnJQfAKA7X/gtAbH0Ekv8BkFm4eIKYWNTMtT7ugdYlsdEnw50gzYOctZTb5FAE0jJ
5YZaCDWzikMzUhhHYXGjM+H3S32E+Fj7QoVv14Y3COLJz1GD4YLcoq2fVeJLGHbdylQzXHmOVy8m
bVsy+8lVan26LmjESoeRgW0YUtOE/ukqxY+WJYwV5HbwTCyoKijUvWGnFjdOdAvsyF90/nArOvpT
kWMCtLZQzENX8n0DTI3VfU3TKEbDg9utaZKbFvr4T57i5yuXZ2jZKqc4SxNC6tL4eOUSWzBWmeLy
DJX2UBnBKladtWMqLyZ5Ny2KmSBlWpylP1n6NO0v74yY1lsDZbEQuqZN79x3S58quq4PakdufT1O
yE5v9roOoXVI47UVOvEF5KB6UyQegx3GHbJsr3OTVvePP5+/vHiGjngwhGbYJk9B+7T+YsjpTDcL
xq0IxnU2CAi4eMCzzrLJgdLgyXgHbN/pre+2xx8/8l8uDC4GDcXntFyALVGnt+e7ly/GykBe2k4p
STJaibrae9Lolr4srWnmDxrA1PWf3Pf6tJF9v0pZmslHrKlSV21hGmJaU797UMjV1kiIXbXF37Yu
lZTU7LApuBbblGOOQUS19CnXAiYNdvdG0jijFys+ca6IliE8lS6WD/7YKFTIvTqvRks74gcfbl1b
PkU1ViZgbf5Zi2gGlfC6dpWOr/DH79u3C+P7F2FrkrXL5AjkgIl0tGlP/e5FZF1BOJfjUiAktDxz
62wIcObYfRv4aBVDLlJIkNC09tZm9b/SDJFcwcNAEeCl1rIW6SNzBXWlB/XBDY0tuQREHNb+lhkR
6CbVLg6exh+5/9SYanyp2GFxoSvtZW8F5nVBDxpFdHUKBz2lEeK0a6lKssbaPLmwY+e6aqRz8ix1
oVjPlZ6jpIz9y4qI550m0y9d7kQ7+JyXnutpl5WeYZEw7f5s2+4Fx6hbVbi8dWGVcghPjGWZEZdW
eLeN5QW3lafOvaI3IHpqeNFRqeFfKoEgNbg7XJUOrVYXctU04XWh6t3KkWCEyqTy9hlSIz7kfo8N
i9NuW+vIUoDkiBjzgUgWiuP5Gz0wwcl5kmxe+FoXre0ly64ZtgzTuAUDnLO9Txd2zId00/jokmkA
MqOrNPUqJPxxFgwBm2xP6HmvWNU6J8Kb5pqNvzFUD0nsfiEpkGeRByX+Woz9fQRRnIZgaPTupYwK
95AHAXEVDHfHWtU2NT+HysPivNtwQjJ8AFHlI4NDf+MAottpFUEJUxAkx5orrevKA+3QiUMRyD2t
yp8sFNP+/fGisyxbtyRXHRedtD8tFAwESJ7NymyDyQStK/rsODWv2gSzP+TKnzzYX+5TW7MsRxAc
yR/SsoxPBanU8kYzcQzDTkABqVX3PZaWr4BDvEDfuqkZLKJG8IFY5OwMiVhwArp0cyj5ljd8Sels
rYWlUxQNfrVM6wK6q4Zpp4Xdj2uZLBxEIBzbaQOA3r1G1i9/8gI+1xfQFynJDM0yDJ1KQ/+0zrQN
wL8q9tpN1Er8bgWGOeJKkmVeAD0dONZxhsC9rOlMG3+8PHxe4d4f2VHpIWjUhKb5aXEoPO5LMB7t
BjPcrs+oZPxi9eOH0D9fC1RPhqqaXAtUoKrz+dXZOMOdSG+qXZHkyYm6Av05dwDchOTVT9vy0qE9
MKNoHl8QdYgW8ZA+eBHjjJiUol6ZurWIW00YqDn3KHdTEd+RfwJVJEBPamnpbf0mhZ/TYnC/vCfb
lWmSLTKaiuefvJbPu/D0WjTVRCapm8L4y3WthFZmoq2FktQQLlRlDaxc1K2nRinKHWGGxqyqJH/t
FDys/n1q9OkRVyqZBX7ZXAitpTvpgfVKh/FLZ7jqYeiKYKN53psDvZx7s4WaF1o/+ZTfP8bvb8fp
aZvmVMNO9ZWufbpB8kHtKgOU0q7p43Y9Gglu47p00B4Z8kJvXUTfk7hAWsmx0NVgxVhL53ZRBb10
v8T+6i7LmNOulrECN2kpdkbJIIXFEqsFE7C4s6Gme8WpGIN9kj/UpUELjRr5i6I4ygasm3vJeZjE
l/5e1SrzVNCsgzkZDHsynqA7Esq2d3mf2HTK5Itjd/herIbOPktoWSkGCWim3LM65+vWCW5rSIwn
PWsJgcNViiA3Jwc3YoCSDeEF8g7oe+8I3tJRSM3utjUD4HldRgFOyzqfjy5TbNCIYhdXQvxkx32v
UT+/2YJ9VhWGIcAEyI8bLqo+wh8gEuzqFouHrbkhlnoYXV3g1ntszIwlmpScqtZIrsKu7HDs1M0y
l8gmQtOcFSKrz01MgqIJrnBQg/RMX4uZY05X123bfu42XbNmMirv28LdE3hrMGIzmXJoubmN6ow8
gFQ3Z7I38muNs/7ixzeB8/kUPl1NVGCGputSSrxOH18gxzYs3o5d7EzZVwwSZL9S+sycov6erNr4
ojuWv3P6un5ExDSPqtInTy60Z2oWx1tpMpjomMni15AbJ2v9g3lpqODW6R+2kOPXg1ETTyqLYI1i
RJkD3XAx+Lc+Hvd3o1K1TiookIFam4cMOeRlVt3UtfVYhFF/lY8KjaEqwTTroOQtIXJYJGcQqdji
IeDNRAXEjebUcb+oSe6h1KF3hGTjqZAVOr0JC5GSD3IxdAlKJyOsrjsSpCNurIssCk9mn+jrXqo2
k6zmpFREjbL9ZpswmfpAMbbcFKfnVqgB8lJfte9TED4zSryFMcUkQy8Bx5X59kLxbplQ4YGDmLkw
c3lZa1F1QWpXRjwFdpFCjbylpnmnOLCwcfYGeHwlQx0BjYcNW1wIpZa3iJOR0+QRHWykhvioX+2x
LHaRi925QG578+OPXvzNR89HrrPwmYaJIefTtY0Tr7A7Zh07Czvv2sAfeyCxGSx2Y3Q7Wpn6AjmS
ZMqB5So1imLZ+4DgwE53W5uzEfiC6oCaF3xW7a41cFYzIlRtJv+Gv89qLo0wCMKrLmyPxP5dWZ2V
3VUDeA2ae3etFZs7zyrxswMpKFrV3CrwRldaV3XAGYYSKfo8fu3o0hzRjmDlKMot0k5ayDyVZWJn
7sWP3w5tOux9vNUdfH9Tea1qNsezaev7rraOKNq5B5J8R3oTigUPFwoh6oTI0R6E6cm4cAzw1xZE
xxo5fL0qSci7qZzsQON6q2RZ85N7U//LB8SirLHf6prBzck+9fEZIS6qAXlxTEw6ENtkteoliud+
TPf6oIKYsxdQO3aiFxe6l0GDiVY9OWT+gLbeF+txXEvH2ikmYgrEI0ud6MCAbMkfv21/OUWyCWGo
E1RqjmZb+qfnGI6Eecq+k9g+scJUWCN00JALRejYYHCVzTMRP3tNcODE5H4rtf79Q/Oyem9mPmf5
QL6gX3/667/Wr9nhEfv3f04/9V/f9fFn/nV5uzr98Bs2y5vl52/48At52D+e1uKxfvzwF6rIoB6O
zWs53LxWTVz/2X2dvvP/94u/vL7/ltOQv/7+6zP2onr6bV6Qpb/+8aWpXatxeOUw/V/93ekR/vjy
9Cb8/usW/36T/7Kt4sf05W9+8vWxqvk1wv7Ndgi4kEIKksWnS717/fYV8zdbOhSPLAzU3gbVbcrC
6v/+q5C/sVpwEoCySeOW8+evv1ATvX9J/Eb/T1iQCRzpOCabyJ/vwfW3O+zbp/b3HWmNUvfjrUih
QmuEB1NV9b2p+GlTyockLTPcFnel1CBFZ5cylCdTLdHYWZT8LsUZZBGjngvbv9TN8M0vUmDfyrDy
YNM18U7rsxi9crJnOTdmQe/tvGgHUX2ctpJjZSLnGJD0NEpGytx4IIQXbWyvE67KltHX+tFE0MGQ
1ra3iu/AQhqw4b7DqhAyrUllXtMqtGdtmRSrLEW/WsGmaemDYsTHYb0u9N7fVL51SI183XvVgMlc
7snKOIkx2VctMkIr7mFzh82VJQS0Bffac5zhIlbSiw46RKwaRytH4jl04ojaDTB9tNKz6Em6xkU4
IMiBq2AHzvVAwgSnThfTgp0jtfS2yM+/onM5ao24YQBGNIBZ5UtfawANYooQBHI0XX6Nrv3oxeFT
k8UPo2VALh6vBzsI53bsb41KnXMAB3CmYSfxQvdZ0gp1Y+T4aeDjiAw3LsFB6qijso9RRqTrcCA/
t/DuEDCFRnifeU4/w0+71Rnkk9O0RWj0Flb3mMSWRK7cMlVm3fRWumKUW6VD8aJtDb36MtAlRERl
IG4V5s5FpZplkOGSInoKNPtUDWKT+OoBrcGtqvNs+8o8uELB7Trxl2r51Uhzgz16r1faulDkY+FV
D6xGNhbn4A1A25ua+g9JMFxZ2VWgjQyJ9M6AGl8uG5+XF2oWmthePQdwHCxtfIhxRTcmwmFtYg+a
1pvr2V/9wLgHcf8G+kRFZxWfynYORPMhCwlVJ12ZSbVZPyfapW/ChkpytcN1BVVXhC8eTFv0UHfI
AYDbkfRzpXHZ9s5VHSVPrtXZi1Km19WI5JFEQsbGcPNpWgNsyewDyqpsLhr0IpzS0CiiavXQDkRI
5BBW2xXDNw7NzK1u6Ck0QesyB1OIREtJOsHCAyTAHsLFCMcampSDgbuHVNAFz+QvYbvX46PqE8Zs
G/rR6cUx6xH022PwULX2AfW6uskVf4kKuNw6k6NJiSeSF9mSdbTUTH5DCOqHZ535+EmNLxlqwyrE
AgZiqiqx36kwdhW89ctWhyJTdhtcFCNRpzXeFSp5sMS3xVhWC8iGL0osjo6l7LzhRhgO2kg/gBec
+W+p4r+VRfDabIJpF87BwjZmi+aFqbkxkbgqT4dWmG5xocMPcadPzm8xOvQFcpf0ugyiYTnU41Mn
NbhzAOMRXDOIRxa7t0nFtRz9iKMvQvJUqf6Ixty56jRvS7i8gTQ4RBIGltaJd6jw0JIRB5MQh8GS
hXGxbS+ZHA0zP8UgRXLylSovQoJU0E6eW5s9uc0UtNj5cO+fjIromjJV1I1nc9NRpwIiTt05hgUn
qxbYk8Qadjz5V378gL3hhIfIJ8m+YwAWD/OaCEHkDYhKj8GmEki3wz49VW22Zqb6Qp3JUmgeWqr/
LakemzFEHZ/75rWF9M/jakgVkikwZWGmzMWRRlw1R7+4VWlrRmRVQqmpa/cYFsRwdJV5o1qjtVHU
IWF5WGQF0US8+cthVAl7qtZ1DSsYSBKmUQ3IVHoyTbys5VBcYIGvlpbJw+RBdu0PF8yILgM5AOKM
02tMA8xPcy2dLEKYqVEPEL65zAft7AgkE6mHOrgIn6IuQMhRrXEvTiAePggrQ6LCNrp7v2BU8iXD
UpzZ6o4KVCzEiUg3QjwnmDqu1a69ZMeZG5EF+VQjjLSXX93avHSBemN9S8HNAbKOUlaeqmYNkD3q
/zS8MaA2wwnYCRe1FQ02xtd181qhpbLKJF86ib1VbVSkGc9KydLrlqbLssBUA1QDpXa2L0R7P4bm
QefCnZVDfr8x6i5mQoTu3siopevsticad9bWQJv7MXsoqhExgLOKetoJqn52a7aKoUsb1jZMCG3p
zMkU2UvJI0A/0mYjEuRpo4KJDOUz1LhJPBRbIjRneUV2B2jlMsiKhS+SO2WqI/MpTrWTKsQVXO/e
l0o2ww4f+hy/fzM3FUgiU6ijsOUSeeSyIl5kbNj91ObSs2NMd7ZEF+acaPBea3B0pZncoZh5UR3r
UCAPYj3BDCVrZe6FCOf0AmyWnukaQUJpvgBgaek1iqWWHMgyu1by5pK+crXAHA1BHc3kPFSRNtWl
QnqclR18KPIYbVBbURtxnMK/NSstIm4m2hs4H5rAXQO7RmhXgxeY8xKU34xw+zI7KyZI5QAny+Cb
/qItx7ug0m5wGMNKDknb9voDZAFnTjNSMpmcA7r4Wib2XuuQo/nLCrFd4k+XWWvdFh19xDZZkNkn
5u7KbTA9qVOarynL6wzOOcgIlRgzo3xTUR8kiiXnWmmdCmAgXPocG9Vm6DaeXq3cQnW2fXhb6yUU
3tzfGVbOisJPVzFmOdWFLFXvAIL6s8QZ45lVlPegoO+1rn429XFhkcwzD4yGm5bAln5Ib60yL2b+
yMx6OgTDxAbK2PbcPvGXNKG1FQzWIsGPLNVeXyJ1thfYTFZML1ZWK25tpEp2ZJ7cllJJHdn+rLS8
p42xiLh0/dx9FKb/5kqMNBnG/kWoHf02e7Lytl76liT7GWhFb5owoLis1VFu28Y6uRHhQoNMr6oK
7FI0Rk+9UV1qIdtWInhzdOex8jIg+w7c7pFfi+MQyVgHZ95nxh+Eb0Q9PGAUvJPWfd67/TJOh7PT
dpd9MWLBAyfeeay5XZQwbu5WmR/vudT2RcIvpVI9UMxeRAogQ350LLEaK65+ltaUGXHfED2xdmr7
AsXgpo6is6qM57yCR5u3vO3keqTzYDwwa+CQX7gbqF6u5lWT647gp4zTHl0+oB96A7ebaxE8Wrgo
UBtig6rDZTWC2nQcUl4Z52KUN+0NoJhNjsR3WxFNALAjR2A5uVHteCPydo2Nyr0YHGjOrjcshcGH
oAmVvJwVAU9k+Zm9v9R9SZ9kgMXJ9jnv2ZKNnCIxlJvIU3aql986SfpgG+LIYS8s3AbAVkFqLUz0
qABxYzU1ckbhvgrkHVrHvifHSCyi2DyQAi0Z2tQbNtFZoPogblQ+CSS8HBWGpV6HHOsUooJ1aqtU
l7cFCC9Hh31jGm9RHL11Tb71ynKda0TeFA0mYEdiN1eCgRmPbuxyN37I3wy6LwtPJ+sYvdYmCzjl
mwj6oJICCOdoCUHgTpuio+tRHCP5UonMBy/rGhsD0WdcYeNhxWpZq1K4vfMOiVTvmqfIWLZlc4U+
c9kTCDXTCf+usL5TPG5qkW3HNr0dRXbd4x7JGYlRwm4G2AOA9oMnb+DXlYi3VbhHjBzO0CUps9pL
UrmHxeSE6HseCfkIZR74LKFHC9V6Ks17kk52yRizIBNUPKtt5VUtSoTF9L8xJm5TJ36QXXnfhscu
q54sYZ2cxHlGLfzCoefFM8ABkbeAz7iKnzu9vsgm3WAXEm1iZjRPcWugWe/T6zgazoPerxuyP2u0
S7WqUuC2zYjZDjuykaINlRWmWwbXrzILtzYGefcqifUXyJ71qkjSyaqaIP8n1EeO88JAhJudOt97
UTwWXD7dE43HB0lUKbRr5kddz9ilI04ySu7rxH3Q+OxHtF+YC4DbKNZw7qP42uMhFrQ9dlD6Ofjo
4b2sshc7VPttWt0oEQS+VMM7iiQe+XL53HKVrNGBXzN+JPOAVjq4JwQq0Uvce28DURB0k14I/uHl
QU5ztaMesyYAqXtj1oTiu2w2tc+7UtDLmm+/iN69nu4rTGeEwNgsCAEM2dLKyS1IUVRuwJg/0f0G
0iUtVoKCi5cpRN6lTypijEX76joB0lglfHt/sxXUoBVo2ckNT2o4sObGumvQ0Zuq+KpzNHDmURBv
E8ny5STKqZFTea5W5wBjwyinjwHCyKwJWZa0PIjQDtPT7tgk0oHDomqWODbz/tShNs1ZQhdlMal8
aTDPGkMNV+oAiiA9x7oYN3lTBmu9C5ehumnT0duhEuHQqYUPxb4bkcRm9OKpcCwbQRtUDsrtfgB7
MrJ8BVYerQN2900UKswZlZQoLR/Le+44ty65LdVFW++LHjBurSAHTA2maKpGBgahJ05IsU0wzDkK
ALyNenDRWBqET9o5pWOdPMBUtv9QBxLpat5e6lQxvCkvcS2eRXGJt3g5Fky2KJnITkWv59mVDemK
AluK6IihxV/mKhmEvSeeKzqky2n3nzdVf5YB1/fAYQgHE9zmKN+XLaLeMa7uk7S4t3wKYzs8e3hu
IYlRMhbFG3BGKEpvCPuAN4F65oJbN94jRhzsyMCBIBk5p64xpyGuynK8ovnO2xa094U1Xciqt9SZ
VpjFeJYNLnwEhWGLzqd3T4ODpY9+xzqKDDAZ1Npt6r0EUXWfQkWj+AL/YihYB4r+ptBJ+Ss8DuEp
iXmgOgAAyKGMlnp1DDzmAOwZxgoh3XlwexMSBNUb+h5OQ+hhiI7jj0I1ofjNLMG+HYoYtCZT9bXi
3Oa9Q9OzoLHXSvUIEWblmtY9ENtujU7qocuGe1lzBIeIR2Zpft2ilUYthNE7Lm+RQj4GYHqDFpNq
xa4S+NMebQRPoxXfe0q6jxNmyX0tFSKt+vkYsGrbiA/nnobZPrb828Qu35LAWmtC+TqULAS1KBRS
p170qWIzDQzFefTQVNrlUBuvJTHI+EtJUU5Kz150sXW0PK4XIyCwMIGVHwqDj/TST7E9uz1VlO/a
p9GqKyjVztkzcSuKAP2PB3BOMt56omgsA4ganU4BgmOUKFsnr5cmW82swic0WoRRijwpZtAZucZx
9xLHTmU17eTYPb35kPl3iIB3iS/fTK3fhWRNzMuG5DhR9euwHs4iNWwqeArKrqcyiBuUAranzO0R
z3GCw1545deMDfLdBTcnX+gL8geOWCnF5pBr+1whLalhi/enIJfylvPQzhmskxZrV/UYbXBZx2Ba
FtiM0TnrPQPNDF6rxUJgef2FUV31cp5oGBod6qFAPdqOvWsVQG/v3cB/1DH9EkRB/voSPH5ueH5o
oP5dR/TDN/xdT/X/YMtUV2lu/s8N01tMKPUv18FrWb7+Qs/0l8ugIBzsY9v1/Xd8a50q0vwN/RCN
UUOflJdTr/OP3un0JUEtZzKBp6U6dcL/bJ1av6EvU8naQIRkqDRY/7t1av5mSZXN37RVuuiqafyT
1qluTu32/x5iTBINdGUqEwxHRT1Ek/fjyEAoGC8COFTrMEuxxmTdwerIyVMxO1TJ3mLEMhMGh7SS
9Zu9YtqBm8tkoJGWt2SDWqVKjkpfXKrksK+EGV+Y+PdHRDJLJa/Z4Dq+qSGGXaTkrOhBAl9SP4wa
bZepj5igi0GogV6ITbef8NKkai5a1aGq7MMXIlK3nSPOtk+NbuDybnSbgS8mbI5rV44/nh0tBwQn
hluN2gtxGA1STmukRD3ViHQdn3O+BGGvVrQbxGSjMqwnHv01weu59MYYVRPmt+nc60p6vHqEGqqZ
cM9Cwz5gHAyRPkTcfa7+UvqWirEjuwxdqtJKBhXDNwqkwX7mpHIbp2MGiM1Ql70KgWUcxnETxtFl
2U+ubh3BvWvV14Gen5PmhQyAldqMl+B8jJkni/s4Tx4cNK8sYqmGsL0xOKaG7m5oyVHxlX6Z1NGT
b8YvruUdCYJ4TVzDW3YU8uAfYRVSz/BNmNreLAMG9ysk8XlMVOw8C707R7nqc+Oa4TOdNDt76Abz
0FlM7j3lDRzdy7SiFkZjrs3G2hHFRNOIlwzqLZ11nb6mm7BkiqEjghcAqYAHiYKdSxFYWUgrg/5s
NYtck/seHK7be9SK0VOZsNijUZwqLfxJbZxsddOjqpUkbu0qiHazADHIjDbYU8c4jEwMmkGugTI1
J3lSS/DRBW+VazIHSpalri8N+kvzhFRlxRm/jB27kC6noxv1HcAT2TTHlsiSsVCXkQp7jZ431C2C
O+BpdweqX96QPHnN+5oLpqizbUZYEUV4vVJS6s3R7hZkD1F6AqFXHaIpI8xlJf08q2PT1qbC0siC
p9r1ibDxB5BKSpwvR+OY66AdmHT28AuLBz/DOYqvlndeDLDWXyWJ46VKVyDQFGPHlXhn1OkLXT/2
cVsBYwClQ4RGvUp7A+U4JiCz3cXucFlXUbYg14oTF3swrbMEYXGPFikJb7XRZKhQ8f1w+/GmltfS
4Et6SYsWaB7db6ip4Pfm7pTsAUikWu5RVwfzcohvTCdhogH1VL2ATopbKHrS9XgJehwvS3nI+nzV
OpQDYZzf+g3TeMU5EjB8Xao4MNjMZ4SoSdoHyi7vWRU8hMn1qxE6W0QbC5x2D2PeMgCmf2Do7o6N
e1NzCIUcem2pNKkJyj33g7XSi+jhu5X4j8HQ99aEaeD6YS2zGSUhEoVDo6MI0aavfzeQxf6YkXZo
waKKuSisDDUB1EMZRAYXa/zPNLmsnNOjIYWVjLKodp1Pj9YyKVEU3/XWWK/QaDnXUjjgK3EUFiat
9OeRLmKlRleoho5TFfjj1/pJ0v/HwxMTiB6DKR+v+OOLTbEZZpnUvXUWRU8Q4jDc13uXqmCtsDzP
v30WSQVrESBLmuyV0Vr9+Cl8HLp9ewYIXRCDsG/QpPokH0MhJcijBYIwtbGFnuw9Hy4KsZ4DeZGZ
G/3kDbc/TrffH89CAMzjMdRk3Cg+vWIDQ0LL+kfDmE3Ft5J1GV3VOStJ2XGMUlMKQB91Ms0L8iG6
s1Vpx5RSvND9XWM/DBVUmjq9yM4NIj88Lg8JkOOwPduZvWr0aGMAGFZQhoooZimKwQMN+RK3H0V6
Yxzfj2Rjh9FVhE/EAuy8/CEbvScJgnSGtoSDvAPKqYkfemK7Zrmh7YciK+fBMB4QGd41DiIn2+fo
5XePheGcACNTkJZIRQQf4TJo6JMGoO4S3b0mms+iixdWFPpiNFCINtoxGeSiLMnXoYkaOxz3Yo8T
dzaMZ72wT56tn4l/PLHSOLU8DUXA2by0D8g5hjkRc1u4iisOMASngH9gaUfBFH9TP/2javGndeD/
egD/f7BY1CjokIX8z+XiRZM+Vn5Q/t2E/dvP/jlhN39DTMWSYqpo/FFk/lklaszRDQeV5qTdm+St
XPZ/loniN0QeBm4avs6tYbIE/TlhN35Dc6lptoaXQiCf1P9JmciV+mFpZYSFRpXSdZK04b1EAvDx
3isy29QVLSzvJPYQBrB0wO9rPbXXvmcBfAnjZ1OGT4rDiBozHYhr+iRDZPn0BfEU5Z3I1qp/jG2I
diJ0bivikGdCGda0pWH3gZjWBjyhuqR1JuyR1q3gIN8Nt3WRToG37aOMnQcehuLQmSkjeJ33eVTE
dr9wICF6fsEAN9lSiHO05XQuyORdumUP9Ewrtg08qKasmw0J27SAteE5SbxhPVT1nVZG7cKpKjA/
KM9o5AL10vE5G2RT4Qvbp2ZzVKhlRoX80TiNHJ7zQzQhaLwKn/NUtnRa9Dj9l5vM4lMSzUOjgtNZ
4J6qSBtKTAdAp3dIWr43eYcKNjKn2eEvbBruGOzXicU0T6XgbmnnAk2hKdkRCcAvkry5xU0QZqfU
efE1Iiipwi/GqigWav6FXWmlRs5jOj6T/sUwiIIIL/aFAoRi1/JbcmuMN5YdP2mDcbTHr14VrvvW
X4GHoxcZPEFMxbrI9uC46hn5L5mbyOdsBNSMZp6QqVMbF7fT2qWoVHqyDFTG3snC7DkTtEr2YI06
gZSsSm1Gud+54qXEFYfI0cYJlUcEW9vi+G3MWgjy8iBbu3b0ptsuclSqKxV8bQL7lQ5c9qIkRbYI
ZPQkqLvn0iVDx89uPYvzQc6g+P00YuOlTIRygeBjagOFTwR6LbSge+TBngIaXjCAtU2cexurtG6s
llFvE1mbtDpqGY1fXeRirRI3WnYyBAdE4IHWBe22NFA6eLijglbbJOOozVNpUPzF4Vvsq2ds1kx2
rs0BMJJKa7gV7ZnoYLBMIUCTcfiia2mySByuvmLqIzDkgsFhBwhW+1kTkdJFIXadFw9qzT8w4Xjo
dfsBRPNlQsi7VJNnpUwYAN3DySjfv46SbmmTft0N5W06eBfuWHM+S/lpv9ZfvPZmODcYnCel+vP7
kFL25U0ba1xQ9SXCFfQd0xg3J4NSUy4AXodsiYknJhyceWrANyk4NtiA4gdFp1mUVkSZyC5UVsyQ
D51Cg6JSvcVQy3Ie1t2LNONxlSriHAh3JNh5wjMV/4+7M1luHMmy6K/0DyAN87AlCZLgIFFjSNrA
FIMAB+CY56/vg6ysrkhZKNRVq7Ze5CLTUqKIwd3fe/eeG2DjI5yiJnoeoN+V0xh7WMXQL0RDsEed
fld57MyKPomkoVRFqDKj8tLNCoxcEidtZXrUx9uyhjlJHN7bostIJ55IS7HuiLbxPM7grJiruZ6e
pFpcSFABhac/Z4SPbzFs0qfL4v2gm1/HCRCtXQzNvudIVHNnNEa9bMJhhg+0fNRG+qcztrWVOjrX
g6LfiGU2vMyYkPbRn3KiZlOV0NT00iMnRedORhz4iVuLGmQJ/BF6TnaXM6mBYpkZ33PdQs451JYz
krZUviQpgXJ2Pkx7tTKOo0YVaaJ+ZfwMWWfunsqBsAh2+c3sGfvIEhiHifbR6FjGkbdFO7MB7Ehy
PEbvTTnmL03IjS+gTzjqg5Hkdw0XKKnoJqryIszparYiPyc71LVpioWc8rqC+PhEl1+NWd6mCnI6
GX7x9P47Zud4I0x8DOwiAbHiHMJ1TuKUNEUOqxZA6YoZDgtnJr46eXSUsXIgR+1O2sOzQk66N84r
bWofsIfftHn6nSbuPQaxm7Cg/a7eFCSbAQgtCI91q0taJ35Z0mc2MJhPDZDLiWBWU+p3hUqSb4Fp
BU5tt2+KgWiufJ62hBN1IslPeTYpdBRCeB41NLdEF8VB3YYp3UUmPnsF+YVeW/t2VKIFIHlXk2O2
xinh0iZwGgHKU7uZzPQ5Mois7rtrref3mRBUXJG/WaXNXWZL4lvCB9CZQBSkFa8tJflq4MYxjTww
HN6TUFInNQkmQ08OZ2WU124DAd9GuKNEebF3bFync38rFmZuVmg7pOTj2uvCpw6NLpyqlP9xTnZx
mbAg1hscYgUkvIE4mCpPUAJggUkm886erRYNfjb5qS0vY5WcZpiodEGW59+tKbAT0GYR4UkMTMOz
MFvtRDBut1AxaHay/HAhq36Qu2dWhGUQQzRFysUrQbT60qHFIpLsVJP6U6QMcAaM1UsySbuRoFTT
rwSBfwflAG1OJX2loaWo8FLlcfW0DJFSFr0BYsJs2YFh3pDWTuRQiOC7SV5oMDNTydygapls/DlM
ttTiqsP7rf6YLAaF5HCT1KyIt9A1d2ACAycuT0tJkpfzFwPnr18SG01K1bByODcYad0H2KJMs+o4
tOa3GYvRLqV3tYpvO/jIBGvyxy87kE5UDqPz+TGLOQWjK9iYnnpWJcmU+ujsuG00lFxuQR6OjyaH
5NjCfas28XeSUs99P1ziJUheQxXY2myQPXeARFsO0iaD1BCKM/UbR34dED5pOasYW7SH7mFIcIYT
EW9twvI5t9tHdgY6Anr9BBrzq5oWL+m9q5Jn7YTqDVcKMmvKZFeTYl/jT9BS20ZQxk5l8GNmyvkg
NQuAr3bN7SVCo5bOc6GCcHYF2LQw9R4L4TJ5cBlDlMyUD2YZfmkVOPL9CKrVVWttNZrt0WA05lfd
g5VN1TqFkL2xcv78JZfKJrQTKCegXLNmtcpq5AiZQ5oTjYhAFfdlAYScdGqGXPu2ck5Ywxku6hQ/
rMUxMXi8b9GMyAi3QsTtnA/AnAbM8s43bBzM+sjb8j1lOCku9b1tAgfVBhszTvcP+/q/VVb875rQ
v+ox/60J/avq5P9gXbFY4j8uKrb1j/xb/F+7Trzmrz+Ldpcf+2fbWfsDDyplgYtpl9H/Uqb8Q7LL
7vQHPQuayCzR/+wu/1VRWDSXce55iE5NDd2uxzn/r4pC/wPZLQWKx/mfCoXq8N+pKP40Hf3Uq7Ex
kNj0xJFR4UzS+efvBUXoFEbqujNSVKsdTl5hPsNKnNalOxKpHm8LLUXu07yC10MzZygXKU3ckZx3
2OUER4BZ+8QmhS/xXS8cY5fBlTKptCjAKEXeS9MXe6GdgbavFGxPWfYGHCdd/CHxTm9Rnoq1jVBv
h7aA8Bhid3e9iiRP7V/rrruaE4NhUmRSwIdJtSKaUlcQYXo44NCsZE+pdpA9q5pStNF+NCTz0unZ
jqZ4bw8cmCQUC7Mpoq3NSDyPgMlXFQBDb8BEY0oD3G6irC2XZkfSDdfYlTde/Dp4kb1mssAqSk4J
mYFjwNzP8COWC6SzVTw9kMvIjDbqETYv/ATDtYBSaNuo2TZZPR2aST0JtvlDTKThpMzhpgFKsnYn
craZfivFiG4wJu4vZcqvt8PVUOBesm267nFz6D0bOqE5rOQcErw5wAklUSnxW9gNt4O575lUkrmn
HzEzWefJaLwVkJgt3V1OTIpGxi4Qb7SzK2mgU+NMfUF8cptZ0bQXPbGQUV3dGpmbY/yYl9jpQfhR
5gpfzL0EyKT7qhqhNMtojMzOcKxHtp5E9t1ic7h2pny6yRhmkIwn/c4dLjgQQdMkORTiGYSASiN4
3syE+4GJSylca3iKziRZ8Vyg9PXkHYbxsdRzguqEO2IjZcwXlTPcMXRv2hBvE6u7xNnQM5jM0+1M
cpofYfDbkGgPbbPxp2n6JvLwFVsnn7hXRvXaxLy/hqo+0Ga6KScOXZbicUiY0q+EAvpWIy1CiDpk
GmZ6OxXmYz6isx5KFCM0/MhiSKeD5VL6OFqa+BKCMjNvTlUzQ1/mq5fEmF/S0vbAhVbamuPMDKCL
7iQoGrvk9Dt62t1YW4TlIuOiBxRB2zaMNb5Gcur1/GDNExX1c+wVSC9im8gNWEcjZCNrmQar9gAT
XE/8bNSoNI3qtkb0ortxSmI1A4lyUQkJdSDDWrg/9MYD8cHz10hUzhEpb9RF1N9F29yZLi0oZ5xK
/mrSYGkzg6+7DIPz6FrFN/K40XNbUxfMm8F9QiXwI0IjuWEsRsbu7INAfRWiozXgtF/JQmEy1NZ3
skdQTfYLPdN8E/bzGfLSIs6sbvj0HIlzF9+brUNYct8+adG4Lwvnmuqk8/u2p0Aaur0GM5Cr/2rr
sgxgP56UsLqgBwAGY0cvra3eIz37Yc6dej1WNcr7rXQHeMYakoFZBds61ofJWExQS2KLWnRrJK9I
Ujqz3BCUSHOP3C9FlTf4HcnZ6Vnd2rA9DqHjoDbYh32FsLhNUah5tAKdnMLImLMfk2F+bXsL3efS
z0+o+hECfFdK9ZZkmR9NBqNrcoiD7m3jVlFfxynegdV/63TAb+psbGFCx1A6ueE270IFHjZkXSBq
Re1pop5M5hwkCGXV/eBRB4/eSOda23v4/wkqsE6Veuy99tCH7rQS+h7TzRd6rCGZJlsqs2ijVpa6
1ky6sio4kVUFYhkpvHlPwMAjLqPvTZl/1wTZkYOhAECny9BX3QaMLeRpO72kRj7thsLczDlx5bFJ
wpmBO1hyci3VIVnCXDc4IH64ln12a1u9mR2AlnNrbIWzqKu0M4Fo1UnW8gVUutzq0ZMT5vouV62S
9wh5kDQ1uS37A0uZb/Y96YkWQ5vCmL97KPvXYesJXycWausiWtqCiSKhBgi91VYtFH63/dL1IB7m
At5vLDYazBGh0mmoJwvOYHbX9+M5d3mWa3cZudH9YlCI8dOcztGcXuCdn1xduxJYrQX6MishL16R
dueDimWob80k3CnbfuQCGibQq2bsmmtJgBtnLLfyFaK7JT2MimpyDMlGGiaj2loLzkepJCBdVwQE
GLy0zWCg8VKWpJWWo2fUr4kKFgGwPXAra4wV91jVXup6rtaVVd9FtYJ4rwhKLBj1WIGsRoWOYWLp
YXjXZefdlw5MwD6+yE59M4d7pTZPwi1vcy4OjzO8gSHrO5RXKOmq/A2DrrnCiseeNMLHN8MAYFOx
qucISWkH36FLloagyB/DHmp7Sc4zu1xcLmi/o5knQR3d5ql4xmbJYV+XQZ06S4pRielv2tTk3Gx6
RU9PmL7lahr/5C3ETCNRsgHn9RWTGIJUmLskdy6iKG9IXauuTaZjG33u7iMd67VqRUGKo8dp2+4q
rikoCrB3pR5FJ62KvS/hBII1lc+0bMqbAcfp2KsoTdVsV1ps7U33lQRcOogYjoIwhPViAECVwnR9
TzzQN0SJpssf5oA2KJoL9InWUxMnUKTcnkwkOR/ouaireGyf4D6QyDW3TwXRLiiY+i+4fffmOKW7
dGCkUFrp2kCHfMqNzRgb+k7v0xS1sjAOwqszWBnucdZ7uncuxQbEvYwUjKQDJVxPW09RTlQEd5a3
t+guwBabZ38YiRwienQqCx9gtu+Ew31KomCYOvlGEHYawOso6JPSutONvPb1Ogmk7MSdKw1rlTv0
PiGokyyGOljxzsOovHgJ7mVhRN020Yf7nhMHxChqf0I+vT2IaVRtyjYK46uyndHFKb0gOCnfuclU
+T2HMFjLRG44Zh30gtymzrnRSYNV696452ryIBI3XwAJ3EkJ+Lxs+X6kaSWR8A2s3z1UaRjOlGlm
NpPtM7J4ea2qr4kvQLqL/MZK6I1kvbuz5INb1uw5mjalaIh0ALgY7kHQjac5V9kLtPqAzrI+1Jny
3GTEGPDzGrlIEmxrWFxnsYYbXdrGSsedfAXpTQeISWJgXra7yoYNVo4GI3Qh7pKJbN1EtTmwOTYp
eNNIi9RlrCrhJ545TkoiuMajxtBpNYd9tEXx1kZUg5F1K8fiySRkkohV4mCsM2yZ4qxY2asLc9i1
6OEkspOoItxVbVeBBjwY2DZxVESSTmpZ3DWKi3ncpCGjuJm/4A0hMbsR+idgIk01EZvT0TNhf49u
xDCfYDcXAbkWr7XVT8e+4gVotDn1Z9eZTqWdETY9MfEmjeBAkj1TbKbOtaaPG9qH6aqLCiwYQxYf
Uhv7itVrBASFPbS05V8d4g573THzTZVRc3pYgzZZJwTnwfmEkX26QjrzxPB5N7KL0q6fEvLK7fAy
e+opaOKoOObjqHDstgTdExmf80gX+zmCjEq/ihGBTAOg4zAk8R2SLJTuLB5mnGhlfAtRMlDRBodw
y6/kYBJMErnQrHWbhpF2lH0d3uUVHPIkfqDVrJzxxG2gcBEsP/b31qRUfhEfbJMM5kixU+zpjgKm
OLpg+XU34xS9RXaPG6pPvOvKA0LtghoRsyFQsVeEWXHBClUlYAFFgoalPqgEUhNdm2Lyr5KWRh+p
D4WJnQcJyUYgPAhiWdJNIoo3lxy+iyn3dhmBPWq8z7sWQ3sj522yGGULxzqlUueI5rq4bK7HRG2J
54jflLk/ThjX1twh9HP8FqvKtkrdDauEKeYawU15jOd8q0zm/SAc9bb11K9FOBK0GmsMIBM3QmW8
WIFJNnhW4Qd0EE1XxDWbQUSeMfvW/NCXavWQKh4BGO68GQk5uY6G4jUsuVazc6N2Fd3S2kG+bxMe
F0uJwSFS4AUN8FUn3ThSFlIUJW9CHzGblam6rUxyDwbZm8vjyeVVynKbz5vYqWdOyg2y7iWW2INo
myKpvqmSR+joJpkckqZgJBcObQ+/05tKjnoI/BKNA53q5ncY2tDSRKAUt0DO9J1CKwtBYXusZV5u
J8+501pTPCXqN3KIgrIbqosy5spRgngmRmc+tEOi3w8GGRzR0iuRaZMfGzITs0wZ6XqS2ZE5Y7Id
Rf9tnhvtSjZ1uUW6XzKnpps4lbZfJxmtKTyqW3wZ1pFpj4XqqfBVurAYNjkXagpPeKRlzwTkeLtc
Ax3czDMq8bDM/bzus7WFMwQRojof3edqiLEszWN/8lRxBhg3XjlGVaxSVXvEmacdHZdgm6ya7GM9
KN8T3X0Li8zcpZrlBXObNusxR1/oZnSjk7ZXAVA6l3pMvmmgvrfIuYZ9LpVqjdjU8Y1RM6970rVG
QtJua0QpqhXf8ezQ+czYUcswIlNoQFoyykOr9ZAVqznIqplM2BA/Wzf15T5TnRMWniVVCDQGx3jf
wOC67cv0G7t2E/T1+AKjNL5Xh/XslV9dXFDBPIkzZat7Id12DcvT81kbKj+uyfzTyTw6OJ1Jl1bl
BRvV8gyqOtu1HIZ2hXQcX5ljzlWV9wx73wIEEn5LxBaAm3PlZV15TmP3Gw7+CiVAkm+ast+2RAjZ
qq4fWbH0Xdn32IU6r96B97sLZ6IER+xTKLxK1EBwcv8kgXqKZOeiDuEAutOEDcNPMd9S59ZAEcAB
i7idDssumTuIw0fBGmOf5cxVISxnk1YR/NLc8Cf9Ysdgz4nc+FZPUvfriOEffufYV5DXrMmz+F5V
VOCyoBfhcLj1LZswJLQPazxnxh1WZ9SijtyKpDHOvFVkMeR+Mkj9iVBxQZwDJ2lS7DIylvY1S0PT
j/B4Ue7F4dYFYwoMmKzJCCPBSpbi1euiL0W4MhxZBURk8tZ2ZbVNtfZussudVXCCF44E+Eko7roQ
/cWrQTSOpSn3NBMwUjAiFdoYRLbx0uK92cvqfupCXnoI8REJ7UppVDfsByxqgoauyWnYh9jds1Tx
0tC0nJaNnCMIMTr7sRF867e8qELfdhyJl6XqdjD272wnJFsjPink0G3UGsCHliNJCl3bZvJGYkwI
TD1L0yDqaRCLUe7t3GFT76zO7yLCEpI8N4jIrZ8VvfiWFuqMkNFDOB0F1TgHdjYZm06XGjOYbIJt
O8JzsPPTAP3aH6R8LkQnsXSucTVlh54cg1WsVf0mlM2PtuOgJ7T0GDdkbhWdEqSeg1SOpNmUkSXn
YIAV05ABxxIyO5YR+PVxnI5Vj0uU2qbZ9FEYjJPKGUAFHIEPSGC/0lmLVfeS6+EXvu9t3zcPFnYS
8lBhkYze2Qr1B5HmD/OSgCtdL+imjvZafGbGyl436oQop09NDT6zUt0DH0tfgeyzVNPbLdanaoXM
5oHtNN/303lmZeVkW86YaUZtW0Gx4hXJfGuZbdAr/6pMEUou1PjE1dCbimMH0lM0x+R0zOomxWy+
VxDSMYXxHhuVagqQWbEaWg/pXK/qq9TznnMy1Na20tGBSVUqoIjOCefxquW0kEBPXhlx9CS7iG7U
rG06UW3ZItBI1tGNbWQ/RARlTKOGROVv2SDMR6qZofPntpDXIKfXD7Y6dseOBW6IfXvGfuJwhE/m
Su66NlvKl+GNPajZOHJkmjFYfuzlV5pJvqegdzUSW0vGAa4oDLxLX0h/YQmljE0tsN3YgVYcuTlR
zy+OCtPX9R4SONFa0eincjBWZQ0Qn4N5HjDR5QTs3aedfifmeVjrY0hqHbvedOlMNgeVPAMaVe6G
6cQPJ+3yVQg8uWPYvwshUU91dzIm8sw7Wo+iJ4GmUcG1WxgGDoBBg1gp99jqPL+oEMKGav6Sy1gG
2djzPHEQEYZ7780dqSe9wgjJoa3ld6IElOwQGMHc7wkkB5zRYr42oGfaaFFLAFUrai7AebXlq43+
I4o6a5+05KCOvcC3NMM0x4XIhSh9Yo+CUVFuigHgfSsbFkxD26Vusw8jjzK+x+RkmtdDo5A/nVR5
wKalXitp/8batHdkn50Loe/aZMgeBo+0BR4u6lG6reTYbBVNj1ZFJZ1jS2LDFFfGPiMOUKhZveGF
bxDnIyC21OGxU7XLPDnqucGY7NoEHDVENNemwnE44rzc4r+OugZkEVFgfT7uefa/CG/22Q7KreMs
VWztMEq0/Rkz3jqPlmoJ99A6JVNzjRD4ViOSbke4xIDkQXc2Rci8RQUGs0N08UMSFF9jmt64jrmb
6nnwORhg8uYUYzM6O5YaSG5LR6OIE2mjEUCwUvWi2RviRqsJEBQVv0yoYsfBcG0U+TZHT3oINTU+
d2LwTdh/GwNvjj8JpsgJRh1bNtclPkWJWLoPiwum6Ra81NJFJHTNJNqIZge1kt6PO/oU7SoMX6OW
wGmpusom6mldu+bwjWynrS3ycxsyvtNVBcy6djVm1cjAFmZFrVy3bXNM54YSbeR174aBiGmSnP2o
4dWzi/prEve0Ct3nJq9umrgmyrvfWxwNB2DuJBd7GE0f4FXg3MzHB/7srUmG++SOtyQd4OOzvbc2
Ui95OxDDM3lPSjGhrSzKcF+EN26cJP4I2GeDdxvqgeSE6F2rqMV93UivxVAfhrY/2TM7F9KCFSgT
d5Mn7NpYtQtk5RkZ41V5mg36eXko840astHkDhAoPZ82ma1Ee1LJnuvunNAcnzAups549ioQ74N5
cboKYXfjlBwCYTzUxbZiAr6ySDJYK+rydt/NIn2siXGeletC0vbI3C9lxxoLsZwO7bExYsDo+XBO
yj6QKQgzrvL3hrdEs4pTU7h82ZJIbGtp22Luiygw2Edf1XoP5ppmHP+DEbo3kxLe6ZP1yKJMwT1Z
TE3T244pJ+rx+TSpKepfZ+Ly6LcM0ueCKj+q4x+R7j2kCKn0pg0IVrhW6+GWGc3t7JJklOA6mfmo
wj3n2V0ZO9nRUQQ5FkyTsyn8DmJ1R3eN1I8KhrQVEpkWtpSilgVCINbB4TLKFpKeHlELtGpJNtBS
mj5qMhpXZRkRDeoSBqfyRkTQ8QV3+5zgcOpL56GeNIbmHi21MCrqozHZLyCXmPgXXwdTeqso709D
a+A30swbhj/WMWrZq209ubVHBXI+/nzLrI+N6qEgCC82PdWiKg6zpJk4y5CD90DdFerVGZ07l0yz
tUDEnEsFoGHLeR6LloBkm8A8M5IkTAzml97U7UNXTj/YGkGh9sWNM1n6qS1uFFzXCIveKuH96FrQ
YrlNo7cwbL9wu52apR3LocNUQPTbWimOeoYSWxrxtIefux7oph/pOtdo369Rmr8IF4WIaucvOOn2
5CB/K9VebEZ6l7EtafawuU/iTWmhRjPTIsKmv6IG+lNQjraJWUpafxn2upIFmdKZmLEZE+hWvUur
ZluEoLZmkLTXxiXHQ7ArJbkxpR1/bamNd1SQQjGNveslj0kjwy03+T4aBpy4SpMfSnQC/BHiNAPm
1tNzOBre3kiXdoZjVWud3UmvXTIW2t7ZD7gL8N51B/TtjyZaqrUx2qQf7E0oC5dOiznHhM5uYD5u
IGc9N/Gwy/v81uVd92t1YMt0d22Y3OS9A2lCaMPS7MVLwOiDoDFiCzwyQxs4BxoiYCRfJoKBRjIf
QEH15zj13xo4/2pS/LdR8v8nHSvDWI1R78cj57uyfm2z6S8Za/Pz0Pmvn/1Lx6qhY9URaHvMlmE+
LezXv0hRqveHpeoufidLBxS1wMn+mjpr2h+mA4QRjamKHBk1+f9MnZ0/ELFifV8ms4sqVrf+ranz
3yXkKBZMnFMeevW/T5sRezdketJhcUvW+ymC2tNvXJwzsEKJYmo2JCnTAd2qvf3002X6hSfhnU7/
Xx+5qOd/MiNYnKon2j9I5EZqbg/0wRQfcOy+irS9lsOXhrGRnGw4AbTyhwpxVPWJYH65gz/5If71
0agCfv7oWhDDPuZ5HZi4a0cCwARA1SmutzNdVwLZKYRcMPNxELbfO/UfGnAe/V/TuBbU1r8G+//6
0HfD8y7RKqPQY+LUlXSvZxEN2tJ3lOzKsfONO8hNaxrrWCv3v7++5nLrfvV579wAsTUok5LmJodR
8my9SHhn00qq5zEmxHOV9FTLdTia3/KQscna0NyIbCznOssQdhEkiUmH0dJLPqQj6mBNZcWxGhR7
/YAEKaGkKuh30JgwUuZbbtI3jxm7GVKcOHyw6/JbAxXqVk3U+TY2Q2pXhchBY3S0vY21pZxbqA16
Jru1ZqUFVqbZgME0Z2b7DdkQ4WuAEeuD3abY1jQwipoaToHQYvupHLNQblyjmS5taXdk66lgHKoo
gmbIjn+adVpe/zB5fnjLjI9eCzQiPz8odOOboTPoimbCzS90WDYxyaPPkn4+DJWw9s5p1l1X1uj4
ZD7Fj7Va53eanjX3rdInILRTonyEdT2rki/ZDaECzUlTukPdQVIBdPE4IylZzXAjKJLy8R513kRJ
xPCfg30Fcg3JHx3xUuQ3y29k8Oe04QEeYP78+8fE+uhdeGeTyWx7rlIRKvvc7bFX5wjC23Lc2wpx
DKkLpsmOva86WVzr1KumazoS5cl2CWcAf1Xq26x2AfvXw7i3PNROnYpS2aX6W2sGoi1ZhvZO9pBl
ZwV+UY+QmUhqBACE9lWcuxDTfR8FU7amsoxnVCDqnQbYFUXYkodYMYF2+tyEaD8kxmVAOB3IjjIE
USpg1Q5WqMDnZbhFdmoSWFvgyzxftDNDEHHMPLvdW3VTH+PJHPa1nbZY5PTk1JStd6nQ566UtGo/
ed0+XFOW6/vTcqaVloOALFf2TBTtk+r1zvdKJaqoNuX4Ujek5ZBrQ+D3ysvECF9MaW90L822zD/Z
v39/Mz965d8ZjtxqoqxJjDQo4u6e+3bsEvvUSSAI6HD2bTIda2e4/v1n6cti+Yv1ZaEX/vyFc8+O
SK+bY47p0hAbxUiyW+bpybCqjdHleaCCKrNGrjt7sC3fzrr42fSGyKBelty/IhqIrR1inJSDyEDt
jPwibPu9Ed0R3ueUvkFQ+5MOq2xdJo2gGSH16lgNyVjsZtMc5dbzKsv0afEwZyHW7PX33+yjncle
Lu9PtxK+mAfdoAuXcevglgd4+QG5fugz1SsSs6jPxx0Ny/sxvhtd5wIE/ZP1Rvu7c+x/9gj73Z6Y
arVhx+QvBcjPN3IgMW3xAXeMh9AxlQwA8tylL2QEoZXvauoOUD9ENJH2qsQHQum3hqN8+eQqfLAw
LN6Zn68CVPoxTTt61+Ag15jNtjN48qh6iRJ37zkgmQHVSWkfe7ovJtLhTz72gyXXfrdNMusqolAA
LFi6/tKSh2x6o59xnpvQL2sZ5MvRlg3NdprPeLUffeS7nbKOLRUH6KQHrTSYi5hbw3KuYXrCF9JQ
fSjnVEKcE/ltrozb33/NDw4Di/jw54tLaJzi5rTiWc8URt7avgtdbjCHdZq1lDh0/1nTGNn9/uM+
fKTfrfIgvyzMHYobiLI/psv7QuctBT5nhkNgCDgsLvma0MUa8+u0mOvwE//+oz96pN+tixVzkp5s
Jy+YDL6pvXRtyaQktt4rcQNE+mfr70c38d3ap0KwTvMe+6GSu3sGQttupJGs57iRbF8tQqzOEUGl
6Yq8909OdB+t+QuF4Oe76Ci0ZDQgLoGXi92U6SvSb1ZKWB6RjK5ClWEr0X8GrVZ0yWvel08u6QfL
/J+BTD+tT3VUhQBfZkigMHeg/N/aDYqvEjSOMXz3GE23offZivTBZbXerUhGkqqd0B1WJNvxM5hB
vQarnfziHK0c1NgNGoj1ZKSrkjS/3z8xH17WdytPBprUkFXMyNx8imdQopivjZQmHuG4BdBJKV7R
7m76OWGQn3/yinx0Ud+tO1U7lpbaz0pgzd1VVcDfdOTKxQI/h9MRa8Ha0JP/9KK+W3CKiNhZVPt2
0AGJpJ+yUcpkmyfRtYtsgOEHiq1s6yrlVrPiTxacDy/quxWnEDGCy8y1AxOKFGHxh1KavlMV+w4H
TTpShvUYbNCpa71cN5H9ybOqffQAvVt5nHAiiku6ThDCg0BouuZaMquO6ESSDgGgHHGVb4TZ9fRP
t+2Hx/YPP/PdmoMjNAeJJGzEOdE2j74x0vZdxslKyRSW/+S4THGSws+N/LMguQ92S+v98hNJtWZn
NIOUOSfnkpsOhdkYebSnMpCNM5FdHqna9B8nxtDAsz55Vz64vO+D6+zeMXtL4CuXIdQ1lRlXCSrP
NvcRuujJAUbaojaL0JaU1e6Tz/zgu/5Zcf60/igDmOTWqy1+57hj7rthi55KdGHd6IOl3aRYh3KM
EG2do0fL/sMnyXy3FPWdarXTmIbBXIwHRwwbfXgmk3TTeemakuN6aOmlDpzqbefyyTddXo5fnHHN
dysRKbK6jcdzCEZOBs5YbQy1fVE04M9WtXUmc112HfMQ1FOMateuURM36pzm1vlsKVxWn1/9Ae9W
JafQBMNdsJYCGWFH1zM2IfYjfSZezz6mbRuQhLdpjMT3sjvIZnqhrRqFZqncTeoU/P4yfLA0Lgbr
n7e5sslVE8lIG8CS2TKMXeW9vK9L4ZMAvPImbrZbfNaa+eh5frdMpXM7jjrN2SCED+ep7jke3xZE
sJvqWLbQHi/KoWUcW/T/6XP1boWKej0XIdj9gDTgHRzEVUXYVLcMs1ALzkqyQwyztxlHOigAfn9F
P1qNzXcrVOuqUw9QaAymVMFgxtCgUiqM2varl/b3olSPotbOHlSeqG79IdbuPvng5Z796oF6t065
o5eSPTUNADc7ZDTmVlclaB/ORkkmiaejSnVQYqd6ACtyw3xoV4/NQ2rGO0Yt/+EVN96dm6pwCKvW
Cw26jcC3UVtkVDC6pwSJzY0HiVL0Zztm7oY065Pv/cFztWD4f36G6zpnttFRVoQd3gRs9N4cH0ZL
uTWV0O+nkvDibm0W8kubfpYI89FNNt4tWKLySoVK2AycIdnGGA8TbT5iOD44OQ5O4jxS+yEkI8is
ZoYGn4VXffix7xathpF0n9cWmKOE+bvSH3pX0KyBO9gN2JWNxadxqMt+k8H+QM/7WRm1vC+/eLSM
d2tVUpoyIaFSC3Lrm15mN9owbrJKnkvWSVOYxDurONTLK8eMdvaYPQJSaD/bBj94rN9nnAmESm3d
CS2ocBKVqXbWrBDbbfHghfamRG6kifxupKAuB5qJcU7d45w4gd140vxsrf7ob3i3dDVFhQ21c8Zg
zpud7SANxhWcaXdJPT9o+Yz6ebopWCkFem29QsmTF1eMAo65VT9/8pR/dAveLWXKqFeu2czk7LEN
m3J4szkjD2ghZ2RpK4R+u2kxcWrjtje927SQl6nvP9klPnzu3q1pc5y1+Hns5ODo3xQs4lpoblHE
7Yn12k5Exrlmux7cEJ53E7jYaj/5zh+92e9WtMk1FEBMoTgoQ0pLlUNm6vpoHrZ5R6ZRV+3Lkjde
Mfda5372mR+cgP4MufrpBLQMcOp6csKgbKtj5OWb/2buvHrrVrYt/YvYYCim15VzkGTJ9gvhWMyh
mPnr++Py7Xt8fLYh9EU/NDawYGnb0gqs4qw5x/hGzO3Bc4qNRbhxSI/GxWc6GgPkn+g2iHdf618+
3z9NgRl2RtxnXnhguAtH5GtWvLVVcrNz0IdQdSW4xrqol0YDFacFf515l3fe5b+94j/2MkT7MQUY
KQMOFDbJbaJBvui7HvxP8ZJCGp5EyTD4Y5nBHVXDt3d+7d9e8B97mS+cqjSZdHNS8tcz0hWbzWec
M3snGw+Nm/ywEmPTh9RGIXFlDUl9evvhnd89r9t/2M+YrP3bLYMMnpniTFhXpo/bwTSgWAdnrR0W
VaZR5zkF7Ntx6w3BVhTQSkLvZjg0P6FgvvME/nJl/8lz6hM11W1YaOTJZnvumKvMoCM0DDWpJEy3
M33X2sEusdxdkYXvreK/7GLmH7tYW7o6MkAV7Cv3OcOuQf7hvYPoCuDrexZ5OMxyjCTjlhT1VWgE
K5DpP+C0kdDmLd953X97CvPF8NvqitjHEQ1FkKTc8S0p2xe9aO4pA5TJA9/koe3UopOSKSu62sU2
eXBEbEDAu9Tdu8HCf3sOf2xmKHNCByGQj2Rg+jDq1t6RDgbXYKWRnVL6FhOn4sDqztAUK6JN2fHT
4dw04uimwXtX4N8W3R9bm5GRUFHAudln47AUZDwsMogeeisOouL4U+SUpunPqCl3sOoJqK3/h1fe
I6D8t08gJ44jswI/5JAeLQP1g9kJRn+6oTWRUyPSCrK9N8ac7IsC+X/2qf+ZnuyRaT51UKf3ANj3
7VSucDtsgQzflJE90Qr9FtfOypuBt2Wyho4e5jFODBaDbN8tYeZt5R+W/KMv/9vrjqa6912ckHsA
R2ujmjMfryaAB1KdN44o7qU1bbMqAF0IIZBTyFiF68qndiW4QjgSf7OVvVexzsXwPz2XP7Y+fJhN
rptOvRdFtHL67JRM6tLBONdd8aUN1SrVjZMn6Ztoe2sYlzUgBLfAhAgZWzHyCTTzo2WUKzPyD4kn
3ikxzL9sSsYfu6JHlJ7fl77aWyq84kdcokslihCkhTsS7/k9D7/KAdylNVxdPGxRxqCCI44DJl1O
QCEJwGHAu5aWtUrRBAf1ewmTf3u/5pX822fnhoQg5DFPLK5oKhmzmyE6mwq9jwOKqolXes8bkfjv
rZG/7BCP9Lvffl8alCX5P5HaO5HYNUX+xeCzseeQG6wXPppKjXGo7DZeEDzTxSRj0VsaSAy9OH7v
EvnL/vDo9v/2FEz0RX3XFu0+CqqPOLm3pT5shUguKFkZWHgfZSi3hke0MzkjGQ6Yd5bq337vH5tj
kJK5rKqh21djsW3x3UdlC2gvZsoHCExzkYzMEisUr4xFN0lqrN75xfMd4J/WxB8bYlc5qRt3FS7+
+mvW23eGkEuHm1JpNDvlOnsDhDXLBFgPcj3DuZS2fGd7+ksP5M9UT5NWRBzE9ri3umznd80SI9F3
aD+dBle3GbcQSF/eeZF/qTv0P46qUx8Nvt6Z415Dban3xjbtAki5sA3L9FAx1YhG7vw6XlfEn3uj
V/s+6J+7Vrwz2X1cwf/wLut/1HqNUXldGtjGvoMtX03OaqhGXC7Zz6Tp8VFP+ZnGGLn29oKBNw6k
aF8V2gnfU/3e5/yXC2wmTv++liuwD4OpzHo/iHjj2GwnQ7ELonGLZPSQFOo1yqsV/LgjweZ7Ixvf
+ZAfINR/euV/bG4yc0RGbmK7T0zGG/Bg4Hup/uNkIAXCLbTQ7OCaDfU99DB2g8vR0xnd21hnraMg
H1ERhq24p+H0qx32/1Zv91cCzP+H/BbEbL+thv9MXfz24z/yFud/8V/sFsP6X8JnBEkuh285Lv/9
HxGdZsJuMR/Qbh8UC3I5VtV/qegclHdCh4nkopZzwNNytTGIm/MWHX4gkb06UYsuYBedC+L/Jm/x
328J4CQNuIKzanMOdzfdPwt3H1gE43ORrJOG4Fe7BFIwOtExFPqrUamSZA/imjoCZPygRfwACBil
4CWRjAbYY8TONbT1b2/f7del+zv591G2/+uKnp+SCeOGrACf3GWOiX+s6WEq/aTvCGHSOpzu4dSQ
beXtK8+42lN+5dTefdKwH1ihzS1bdh80RxkXY/Re29rbDjEWs3ELGKb95DvtsdTUuO76ctqkYXqs
WTUrc9S6ZaesL+88738vM3jeOgRfzhZCt+cUzf9oKkFm8yO7VuuwLL17KLyzj0bq5Ck8Q2EMXslu
n7gRf0+dxD0GY5Nf1GQS7ecRzh1G06nPe5jMaeqebBhYiwFYYzWrZuOsVKtJT+137sXmv9+a5jfa
5R3GAEeGq2P6f5bOxJgkFK/04N3BRFis8ms7otvSh6j6JPoMDEj6IhiJY9QqYtKDehplgpa6QTXv
9LgkAi9jypq2L3C7spfW/AmB6+QMRL/02nTsVf2RgcT4TtNOeP95hYCEdnm7WR0QZ3i//33PjVva
leTPOOgQYVur1LZO/3qQuWj2Y+fs//Wt0Y3ESZ8fgLejbnp8XVkQcsCwIxz97x+gDbU4IXr18SRW
c9XXDMcstoYjmvfx158e33t82ZTxCLmnIOVp/iuP/9Gmq15E07XSrOhWFkpdjfpAzGB88+eHx7et
VO/XkhStodM/NYE+3etO6vemr3OcKVTrGgah1OoaUrU5Q9C+qY824NFNxuoEC0dmkT8V0efcqJY+
InUUbsbHcZLNyjcH48IJPDpEA3w3z+8+GtFknhKvMbf9ECdLIIPQQ6L//hryRX0Xg/GzajJjZyMT
uIA59Zf5RDMSHxAQDyDrC+zh7mFQGiG/MVeIaBJ3Lb2iOj2+J31JYk7lHEbCFk+Bo3enx5/Y7LpT
MQTZwex4cjozTOYvwj8MjWMuPJ/xPDtSfRxiqIeya8xFhmYd9zkPJtNzF+9k6mS/vtupPN8IPBgV
R+dFmTETNTKXgJ54iKPj48GG+LxWgSYxdoTmUSTC+O2hI5f9KEdARaq+Jk1JAIuWvVlRla01PVaf
dfMlCg3tY5NPPVF9XbF5fNsg4qvxugqkg6XvYutH3ECkayeE8RMqq41MOw3LqpO/alWQzklJ43aa
v/RNBY+07tRe2Y5xC5R1SiWCVWX61ZZsAk6D7O/nso6fukw1z49vZRlz0CCp2uPjSyqmeN9jUjFq
BpWkrA5PAbrHpz4mgcHxKm//63tZZuPaFqvHV+H81/DuFJseQQBxB/wDlcIjKeJJ7jkHfFAibcky
S5sn8tTEORv6X181qdUcrDF4U54elosE7MWRw0NxLMOZVx22K3BK7cLGUnjDwivOGqVEMgl7TmH1
lllLEfb4UuoEaT3+pGn8cFy+OEKqaK3FMmU4STYkbrOynKFBNCV7bWsGuMbiFGAtvFFzOiRmz7mw
wIi9JPgeKx8mm6M/PwSBxpujmhrOkGLphfAtuxj2vbKr8JBGn5sido64LmAVK0NezRbmpxgrAKES
GtUSCbFFP6Lc1H5koFsCazuVTXKcqBdJdCGhBVfcU2b7J+lIQLPkZhmAsg6xr1lnPhTKLL8PDqXA
/lHGuX0ejNfeiNyLlQjnIlWn772s+NYQQrnt4pxgB0lsg52H+hJzUYPtmeg5JKxxII6ZbbfLyNEI
PxNtfhxj0wesMf8RxC/IoCHMNmQomWfsdEx/9GU0lMUlK9pqVWdJsq0MLL+521HPteTyiN4d993Q
rXvb+KDZNd7Kevw0ggDBACiXoCXqU2BX9knhSsGmxhJIrDi+KG5TqJit4JLbjOUb6bnHMuiuxB26
p9glUM4Q9a3JXIymFtAmGfj2s1865rXCU54mIr94Uzes9SaK1qRI9GfSGJelG6zMTFpPZe8ZT4MZ
bouawaFBANF+KIzuHJbilNj+EyaY4jUhdJU9oLtIAM23mB0Ve8ghmW61aQer3qCX0ifJCjbaIphc
gEUhpsLUgOOcyGRlEjQIXAZhfgzSKCqx3BRhhxe7O3nMwFdRn6X4jdAApEb2zYrEjwL+9IFgopOl
kZxo9vVVuZVYk1LE2xY42MJGs70VQbDSEbvvAxyxAGdQeuoR0l5/Gr75WWXcKmIj/cKpd2adEWjv
NN0+xNe3k+DcKyy62IPsNl/mYRyNqzGCcFRoTn53cRONs1tOnx9YBGA4WBkmlNIVsNngLQih98ST
/aLYkaoUx+EQ6tc+j8dXfUzeKs2FmjL6Cu/kfHkkk0OHz9gM5JOeyy6rz14CoC2P3YEOqPkVVIhE
9qT8XZD6GTlf3Veh9e3FcawbSyMCMc8DQA6SnTNiBsaTtiEXm6ZEaaZnt6nTczX1OAtrU7xV4zC9
xJ5z8IZkbRt1/5wOwzmVLVzlYSQezW4rEMf2cMsiCFNI+59IWN4auRjvTr/VvAySbw4VhMCaXcj9
nV6UzqyvDjt5Lto0WSTt2Y8r4xKY5CQWYvDOWeykTCrwJmtBR3ZqUGtno9d3mht+nSTXXkB+5rkg
CDyKVf8tUC6JZnpyMvLgk4Kwt9GFZxw72g5wN24FIOb7THOumo4RLsqUhdtPBZOBcQTF3zJnFml/
Rr67wh+3mKbAPprSr1epXfSzAzW81PPDWIaAfUqYAbSZr2PhAskJhwt+P42GcN9tYkvAc4NqgI4m
HXeBU7eLVIThyxgl2OPURhvA5PgMePEODIG2Dpow5pKdQ3EA6s6vqRv9eYJRBMjm1HhKC2wHtvkp
TMOQSj0HmFRr8PqCTuxE6RDVaN2s1IlXpShtsMQIfjVVh0+e3X4dTIB3ZWmNx3GbV2V0otBWx8J7
xqfonOPa/dLXMJ5MQAuLwrT0Zd+09S7LWyLisrTfhm57A+ujrYQFr04r+C0W+mlYCS3Epek1GFrJ
vb10t1MfYLzreuMpoJhom+R7EhrRufNs2MWM9PGKJ/0RHxH2Nc09tkZzt5kELf0E9WHcjeJUTN7P
qNCaWzCcbOz+bURusosRb/BCjwASrM9yM6acJRauhdpFM8bxmPSQnifCd/HCEvuesQVPc05qVkUT
ppkO1lFF5I1eNd/8SGabUL2JcLpUce8Dc3WcDcetk1N+Y3gEVI8QFTQsjTwahTqFucnKKpW79qGz
AyvMd4bNzgTI0Fw2XiFODQsCZCJbEJeZXzFnCQVK7EbYr6ABNaIQ8w+VqF3cquOixYdryqDC40nc
oBal1Zqm8mKy3Og+k5ObkCizwisx0ze1v6Fffu31EE9sCmLIHVJyL0fv0IZmsRwNKbYTLpOzPwQ/
ZeVn26F2McmH8MOdyN2A3nuKSuqKUhgXTlP5MRxSsZCeDDahjU0ydbsgxY4NrLrNNeoiuAuoek1i
E31cR5VR1eug+toDhdW68vOIQfiIJg3n4CgESBh8t4FJrJ8Xu/mLH/iHMcSnHs50IdOdfkqtS45K
E8kRRh/QOZhdsHV8i7t4AAKKXpgM3X5r1FD9Hms29DbGQKuwYYyHw4OZpTEvgk7m5prL2zbKcrZm
cAsfq2+OmnJu1Yw76P6kFAyk6WnmIZ+LyLY7YgpyD1kMKLLswuN8FlMJJtQyK7n+irPXNc1h6rtk
6bMprpIh8E5Kc/cJ1EKQl5QVzfwQwYZKU1s/BVU751Uzwg3N6E4V7l0GzoKLstK8q5zgcOXJlyEM
v3o03337WvZ1uyWRFkvSGGPCDNt6DYzAW3a63Z06Y5yd4u3LqCo8QllwSv1O7YpaVsfasZJlpWXo
Hua90nDwrVcFe6XXTzMUBqxYoVJj7Wltdv7XgxEXhAQNNDoRSO5t2ZUbYKHRMmxKxjCBUW5sJOrQ
CllAiY8TXCZZtixVOFIO91/qEUdIGNovTIejHfiIYj+4443QQ+2u4B+5bv+ELHCl50RYbPue5MN4
6l6CoiOaj6w/D+4FeTWquAzgEdcpfPnlgMjx1rvicxR4u8otvW057799O5CxGOIx2fi0xaSY1ClK
znbJaU73kmaDuS5d5uQfZql11SgUxejKF0VMY2UI+Sq06FtdGPbWk3kOisgdoY7WH0sf2BN2vYBq
rgWKWfJSOJw6WNwLTe9XXWbUz+j2V0NshHeAoUfP5MKPmprZgKY+laqJtuwZBtkqyC9gwpRx/Pa4
HWVtZ5FAnLlznrx1AIiL6xqvWl/13XKqYwefAzeVKItXA2Ql8s8cYBBvwrSaD/+1xoTj3pkjAKHo
nWlTdV10SWs/IzWYTiUzVNIy8gOiPAILs09mb8ttaIkvlrSPftQ2B9AV4uL6MubYQTgPMcv1VXPl
53bMoq3uJxU8KPTjw0g6bk+osgZaj0umsdoe536iVkYo5EbH4vVUGeXHERT3UQ+eprYcqD5FfuqS
Kl4Hs9ktrPviao8nt/8BN2v6DOjwEJvyNJF8+onYh2jT1Em9qxpNXJw8xDovRHgjnzxfTWVWvwEn
/1ZofvHN9ZLhKGPRnuogaU8g8qCMDpQuPmTqYcE9ozgzsa4qhqb+wAivS/ePGsFtqjcNN8fWkso7
BQEMLodGfqIHz5VLgzXxbDAoOpq/ha81zZqUueioDU54tD3np+fV5WEAyYZhz6tZML1aSsuudu4E
yhSd+Ba29sqqnY0TetqrFrXlcsAFtISoia2hHG6Y9OH5F0SvEiYq4eh2OR+Js21cJn+iaJ4580Y0
nNIXLyMQgVh4NmRomS1n97VZTGQ1BemRYkyRWhF558htXEhQPRwDvW9WRV2FS1nV1nKy2ZOlIqBD
4TJbxoqO1+i19qtmi3I5uc5Nqtw5ky0XQS5rOXN66bjp0txYp2ZHLwvMCqSw8osEy/oibXWRA57F
oYiGU61DuxWptiXu2bqlPqvHrGzAUGm9gYqk9nmTFke4OHOSmsjXDjrkVefa6S5qDmxLxlNNls0u
TL1NX4F6MLm137H8Bess7+fgtSo8hS3IrrpXXIH9RLgl8nuR1dUiL+GRWp9/XfrSzJxb1lgCKXMI
sZc4hauyIpIdpGHth9a3d0byoc5sY02a4M9WAdd8rMUmzX3uw/ZymFR9gAP59NgBi6QB0UZawYJc
9BY+xFRtVKOytQy9V03qxmICy3hs8IpamuWepyiY88rm/VCZIxQE73Nhdoe4D6xzUOvWmTxXUjdz
efFz3F4W5vfS9Jtz3erBlXQ8LH72ItVC59Y1pX6oyu/5kHt3gqAXvdP+VGQsPJmoABfk1MhlpSRE
z2Swt7hJ24M5IlYMaMBrMR5VuEvDxurpAuEpTtbYB15GrZ0WY5d4x8eDEUYMo4IC5Gmhxqc4IGLc
qCJvkwkpNlFD0IQ+JM0xtRx9EydYRR6NHMWbG4j8YCbpS5rL2eExi0HtMVMroYb0rKOcPFu6BhLW
e0bZXu9wxiXPaBzpJGS92qiiC46kHhQrkbA9Z8CXsTDCEBjN2D0nHb8cat8xd3PtLOuBlHp7JJAC
QgfEH1vLEYeO+WtXPWvoIjaN5CQwCVPyQZXNsvaDgARC+eyUCjxbPp1TYJ33rDa0m6HInMwq88tk
NN9Mzda/GlOzzXGa3rPEuheDG+wMqUHhn4Lyuap69EwYzVyCW3eelYcvDdnNQGCy46MgCFyoRPHI
rpIaxDDn6RmlT8oWC9hVxqHYcghhxCqb6+NmJWiLHSp/vJmdY34IrO9DkDIy94fyk1XBbRgtddJT
uuFxB2yuGdNTUTpvY1l/6YvU5WeD4g9sZl9hIbpt6fr9OtCE2JRB+9QTvw3BQ4cy5SXYGqfqRdXg
HmFxAUS1GvYYvfUOt8dqmeIE5FUwYL1Oul0NzJQBYeSue+LGfm2Vrlv8qAv7Uqb4dJeJeCnGKnux
XWPZ+NV+1Kgkf63MUh0rqVXn4AVUHBHB2XBO7IZoZOE021QM5r0P/a0BsZrMhDY6lF5h3cmWXLbV
tGyKFISnjVNPmnTNEkjNXGv8ZMRxvlaywbjUDyJnE8k6Zw3biEJ8zL+0tLq4/4tiJ0tNPKfYGIBw
1psRurYenbTKjM8O/ksCWLp862P02ICnwuKQ0IL2u0I/jh+aClzOLPmcRpws4XiMI4LWRUivpE26
gOemcTJx66v0nXztBUlE1q/Jm+n7XrD0gsj4mNjZCu8lPekmvnS6So+AAtoTIAoiNn33XOAwiPLR
PTRTEx79tNykBGKdo1DPjsBqV7QsmMqC8by56vVx7we0xxjNmCEv/iavfPjrqfaDQpmDJBlvPb2U
qaZs1nQAW5PTs7a1WlGqUyyZWaNfOJtynk2eH8Wd44Rw02y4GgNieQZIBFgMzaVxFe4IlUBvc2vt
2PsxsVI9JCstzceNTr+5o1gXsKxgz9370jDhGQXRxZ70XWIm3xLV+uQa+UeC2YdNZcTTxo1ZRTqp
6OTb0XpLlLedMu1Ib/1zoLklgjH4UQiLhx1JYd8yq4SDRu/LV6o5wL5aeEUpKAEDuSn7YXxxoQqb
NprgOIz1bVzVB6/sIeDVGo2rKeteCPBiU4hAvFg61yZ3t8hOrdWUmtaqyoW6hzq3wgSxQetlHAGK
cEMHr7so3XOArIBPJup0oLblzL1P7PZkNZlJuk1RbTmxjtfHgx0149Xy33i/UN63RbCyjXA8mfMB
+XFKbqeA3mvrEZWSS1CoquNC64MJeENCmq109KOlQbJ0cntT1T2RUp60MKYmzyIG7oyAzeSCS0yU
KhN01tpysk2ljeUKGKu+zEJzXMjRE9ckZopvppN5CFqtOAR6cIvnu3w7Z5iA0aNImZwlZZ51yVRn
XCRMgt3IoK0sYTWzt3t7aVAfRK6str+KO8/54Jrg10WLRtQza3nT3XoDD4n8GjqfYWpUTwjvV4XK
o6diyF7roiPiZN63xnC8lOakdtUcMuWnrjxaYfpqxAL8lNfLU0udDyU59YlX8sVWq623fxVNehTm
0JPtbw1lBEXs2L/panq2ukuat+a9FZG/GWCbkw5utHtptYSWQC5cGkZAow7O7YGIRDqZ7fpxYLGQ
GLVCdjesCe6xir7ltnHjXA16yc3UJmTmRPS4ycLgulT2VoYZgK+0edNK6FDGUJ8gXMTs08TStI3Q
T1nP4cWqewgycwvYcftsQ1IUlB9TOadM2PXWKBAb2i79ElHrT6mjfhLd6xy0qcppIuy0GEFa/KGl
IKXzJWmQViZd9DB6tsBdL3u/14hMsO0DbdU1o4YC7aobLHUC7FZ9WafHWFcXESi0XEXDnCLqgi1G
vwwpFWkDss+qFRdJT2ZmlB3CoUq3bmfn3OnBWrfaeUJ7uZ1MTBJ4Hg2j9+56o/Qd3P5mn3Oza/Xm
2QJwu83lzzyonzROMQTdp8awbMIspEtibBLLmbajiK2j3ET6KnZj73lyMOHqKU0QuKrq7KaHpi3L
tzIMvvI8vZ3jqJOne91m8hLA5Xo1LBgJX+NB6a9qsu0j+I2PAHma1dDD5RTErG8DMGmL1JJfMtQV
B13qn6cg986VNiFme5n0qj75fUumdDBHeRB+6ceiWdUaPbJk0O/ZZBeXScsoLIdgZ7rKY6I0cic2
QLcOURJs0vz2qDXaUeX0sYIJIte0i/p+WCcp8jATEctT3137UCR0uET+40lKL+OkSSCn1s5zsAZE
lRd9Gduw2+aO9urCAtuXNpESoZ4eA3giC6U57XbgYIXk0fuqouxWaoBDQdXt85ZjVxvEpJcVRkVx
7ZDQy2yN/v80MvFx6mNvFd1KcURc6QlQCaNMmt3EQDbqk3EZMwreRqIkLb5ptW23hHbZHUYganpJ
ay01sQqmMfi9iTDfTvPig1MgifXg9S1wGYaXpi2u1ig20lDibkjY+A4O+kIH+1577qq37G1YeVxm
gAoQ4WPbtXo8kDF0UtS8Ns7HGOJs6ho6KpuBuy8b0q71in5BUb53RpXsu7559dtueqrcgViK1DvV
45fWbF8G07IWuUI9QsZSuzHTSO3CLFkOJEwtI3iVjH+ij0B+kkUcOSnppEyCLDG0c0w1YE5tJBU1
SDj9yfTYJ/Z2cl1tHZqctiiu7O0PVQBMq+lUrDq23U3Y0dLsrZywgLkkjEo1rcsMmo10mB32nNCP
UqgnIUZvb+imztucfHEIw1gXnZus6R0WCy13jLNDG2ZFvhK9zxhXgEOXTfRQKEvbhGAYNxUUe1+c
BlKKV+Hc1XdM+LyVNwKJ1MCCAUeLr/iK5CK3ZboZpjwgLd2FMRN79xklXZLalTXqgz2F0cL1wwR8
AgOwyMj7tfJSSF9dU1+aihmijI1g6cR9zBU70XSrAtypU2Zuu0rnLDlOwW0oflWUQ3ExpthbjKWh
jsqP9rpuToTiGMa9rNReI3iD1j6IU+r+U9YqBr/RqebUO2VyYEdzke6M8k2Dj7kqZZduYpfuaZTs
7bQhG9z0d7rTfeoNDmhJHtwbyuJnYXXsCMiQzeG1AMF8yqoMnPjQfTfzVO1UQEwm8ej1il7QcPDL
D63WybXigtg4DgI9WKzRNa7FsxbbP3QrtQ9T0O7DQlqsNEihQylpU0uDSqeH5k969bBxIZETzd3S
RKcIXUBp6veRA0oSaPb3UvbJSTakv7tZfIjD6oc+WD9IWLybZZQeitx7ajgkbhVg31MhTRwRdn+R
vrKO4Em3XTGWRyKqtG1bils2bXWju/hl+lrRwuKkEvUHHRQyWivVH8htJ9vvIpr6e6jnxqHrGqCN
Wi+fcmem8VbJRoHRWtp51OwiL9i69HIfXQejZQYHJIJd2u6PRaT0vTLdRY0LBdFDPixcOaRbxCco
NJSSQG7F3tQcaOpV5W6EsmYtOO5GhmAEj3sWKPQs/QyvtIXVgGfaarC3uGkPYtMa5V21lklASEOy
5FA3T23M0TNuijVxhwMh7FRCWgbx2ta/aBVCegRl93JWT9e07tdmkwLpZY5+MFLdXxDHEO86ryGD
B2z7jZToYBazdrsyD11a0qGxVCoD+Z51lrURovhcuHlwlJ12h8JGmxwg0oVTCXxjMUxrmiHJuTH5
vMqxPhIOoC+dyuzmPtXKkqLZTsGgdowzaVvodPi67pozScTcMroLjbu6JnzJ9K/lyGUmJvWNrDik
JO498g69aN0rIpgUzqwUR7uptbVjuygNANotRMlTTfNPHcLpc4Vlaqln3O7ZhU56P0ZX08yvrlWa
T33i/yTNgRieMWI2nMCqahHfreD9dEfT90n/w1pFFwResYTjdy6c5uNQhz45KdqbP4hq5bhsg7HB
DqgF9YGUxuESKwDecYZnRhQ/IIozC8+auQVci/2jFgk9zhy/Th7x4NCIr/VD/AEA4JWmm/HJgdS9
bM1g4J3xTyqPScWqQneN/bbfVvqM25PBm50aFJ5TCUyqIxRuylqxtm1FIYKMHPhxfsjGLDmNWadv
tb5/5pdUq6YdtbVbw6yeGKnCoC3GQ10n0FQ49pP1eETumi4eJ0BM3tbSS8pwW+YRr8ANk1ORAu2s
5DbzErUv9AjsnpEQJTho3UqPCRaSntciuyDrUA+fDU+Un4ifVYj3LSBrcWEBsXc43CZt/RQFZ25d
7kmSLR9FsQYRuYzJeErdQ+RV2m7q634xwsi6J4xyBUkE9zzQN48zk4pHYNOy5+6MhXbR9519QSv6
mmcFvOPM2IiRhi0z9u5lLLu7cjNrp2wcYgknzNujaiHca9MTs3JMzFFf+mai70graheTqFFaWMmZ
pl19R1nhL3rT3We2FTxDmN+OyT2W4q1Vqr8kje/hr0vrazjF17LJtLXZmeElLNgqY8eer07f2RMX
UJLHbilGOtgwzaw6tV1hbiRWwbQGWY7Owl8OhuqWkkPb1mqlxQcRnnqAcdcQxDiTHdlvmZ6Ka5R8
6qQN0V61X81YxqvJbOpDRmTNpwQ2Ud4+AXdQ96TZO3ZZHpI0Ap2vOSbyhxQ0SOR+tGnJ3ZZ2CX6+
k1QxLjM5RjVFc/NhwmXlSzP/Hi+0rUOd+Nxzg0lDqxW3Z0FO86IvvRRZHaB/KyhM7jmM08fWmw7+
EMcA8EHwQgS9l7TIlRs952DBDuVQJguT+nJadCZBCS085jSCl0xMzMzk9cgJJd90p+rKuEqPhlxQ
qj3RG+NnGpMnrXhzUCPvg1jexNhNOyKSCSDC2huHn3tZjJ/rhtuFZXw3i4iQES00zwZ759kzfaKK
Os4W4aide3r7Cz+EU57Gnv3qVx1A3AkWHlPaLVDO5AMefs6Zsh22vDExU04kOS0fEzC4/H8TdV5L
kuJsmL4iIoQR5jS9z7LtToh2gxHeCq5+H+h/dw+GqJp2WZkgfXqtOJSdAGAgU2Y7d+hhOrfTaGTz
PVRCzKpYoBtx57uWJfdTOILPA9RsdBXGOwq60uvcgJpz2s3Fkh7XVBOhYdOtqa3+IUZvp9vQuesg
Biqe09NM1PSb0ZGa0aDhPKhKpLe4lcWlTcb/BqHGt54AziSmqkX1GLEiL/jto7AiUGrOd1Gs907c
b21Kqj+MGcohkt588Rw6GGwxjb+PKyBXU8qzA4KndGARUhlkl+5rkuA2K73UCm9AXSNAHU3jXFDW
wpruTmdnAMVRNYUeZI5RsQQGuPFmEbKP0Yzg9NTOG1FdnuFox3NONQO+zLLg9ahqEyy8fje8+slH
pU3/Irz+zxRO5nsREELSquENoi94Gg7NF0ZK0sKYu1QW25G+EQr9cDXaQSp/9Ia03uHqZxbqFB14
cp/NXrsxYakeWgjwADLlSz7tsCGp2GP/Y6K2Y5Kq3eb7WryQZOJc9dp4YRt9qUN4ymIkLofqmvbJ
4qI2Y58jToIhekwZ/VyrQmx87XUTXGy3N3e1RwCBGCrwJZNDPakF1jHzgZukbVSbLOAGMUzSY1Dh
Ngcf4OnQ9JneDE3mPlZKp+0K49DjZ9h2TnfJUV0/UaYgm+oJgkks/0/soWdpOWznXs7GWpB08A8L
R7D3n17A3nm5IGRUp5RqmPXmmv8pl/RCalj2rW7KckszjLNzll24LpNlxzIqOr1xiLtWXj7scfjU
OjAOzjy5F0rPqSFVUAXa7u5DUnKwgDgvz13TWbvJgXt07T5+jwaVP4IehMKbkXJqwjwvvldNtDA3
9nYw+obWJye7li3gr9cOkBykMNaSXhHUKwRn8zyWYR0c/TGpIF7H4V21LWIYphS8LVBHJvCs5dH/
sTA8suB/NXZ+ysym2a3wh0EP63KPREzqmXxMARI3t4yXLAVZPzK5OMBRHNZQirekcgCeliLrEF8y
aXjmo6XFfKusPtlZ2ejeOYWcuzQR9HmYv+ys29maUhkjLItzHreoPMY22Pr40QJDLRZ3utR14N/G
2qBRxGn12SkSm7RHNIpamDEYSux+bbzofZZ9fhBAKke8JMyqZEKWgfwcC4MMzCGsD0FHhzfABqFG
Be2PHuQnDeQZAl4hDqPvGVvPJo5xHu3pkbsDrUxJ1O3TtH7xWxz3ABntqWMx3WY9tp82b2++k873
WpYfFcxvFtXOFUBmodNzTjb9NjVU+FrN5nADEL9mLCbXcQjU1Re1tw0LOd/bSWWbPlevoe1fC7SS
hzztDyQTvpra/zqi3Pgam3F0cZFvQPdTdlP7cbBpUqs5OCnVCoVP/dLkIbnMu+LNKkRBInhsMFn0
2QvURXcMMu0cHe5+ShEUr6J3zo7XMre0fUoBXL30UgVi6wR1x3sVfetdDkpeR1G7zjEfUz1hOvJS
gGbepUZcAtlfnk2CSjY1lZTb6iuxpykzQVw+0vpdDJoWSk+fZoDSA8I0Zx96GT2eLEdHE0KdT+FK
QFhw6iZvPgU1BK/srHG33otBT20BmY/sVMuA7YZjRWNdYl26bjxSXhn/g8xhyCjUC3ifTf7xQ0yo
3K4wmvpoufDvs/MYbPOlL111C0lC3Od1odAk0Qjg8JPEmj2hdu/esmdEIfH1eh4oMyB621lUdZY1
9EejqKnmjPkMSWoOHq5q6D6mW2I9ftp9T3e3wwPUoPz495ICQP5TbY1wZSdu/PhWtsMxjTw01gNb
GIR5uy9OgDSUZU5krlRkB11FisJhHQGlBDfK+xh8Zian3zQfKwZrm+Gwg9Zxka/MdLMsd1uaIYRI
q9eumfXe/bYeAVuHn9Ud1HgzQ1dtggYq0YuqrzrUL7SXxC9TuwjAISyZ4OR7R9XRRwT8aaUZmjya
z07aEG/KC+1HYu6DBSl2UujZjNReNyG2u/YGsbGN3nztOUKmMHz71KeVpnDKiR22oNFlET80jAlH
O2H7mTpwXbJkdpWo/2u4nWgf6aHOq4h8z1KduLUn6r8lgpNUvVRA2c8hJielZBY8hP0fZorosV7g
Nfw93fTUrtQtWdZT4ZOel1X1rem3he1uUB/Idwavg2yn4GVcysHpA9mrFBnRKpNwace+tkVkvJSR
mLYSdd5RGAUq5oVSxYNeXiMR6d1UoYGalnGApAVjm2YDz0a1yP3QLFKO+aqDeeuGAHFmliFgY5/9
AayMjG/a5l4VvtSl9Ue2zOodAQLbGqh147dh/cjTpfLGGX7KbACYELa8ICUMr0HbqA05A9xvxH2r
ongpZPiV8nfrzuTrbbRf/yZbJD5EVhnvJkIcdz7L/1aKCr1SXdPfbZrwGdJGW64W7Jhjg+Ttv2Q5
TUE25qlkjporv704tl7xexbwbnq51FbGKFf26CzVMWtkj7hGBGdJd/YGGiKm/jwNT30s9ItVom32
1ag2+jWcnfAK0KS3hWEZW2V4zglWkAzLhKdxxZwsBepsmEVwSGv7Pzql/kQgjXsfycU+7k33lunU
oVKxrhbFa3eRCf1pFr3Jm8nWf/rCjI/odsDOpg7egZQvh75EZ9xx/ogo3+OSLFovo67eTI6YCPBn
AaKVRF9zcAJ/KB7o88YdRyaOGH4/HTpg1zMe0fnVS/dzUJBf5Tj+18mZYoitsj18y1pP3qvwj1lE
7t1pWBys5dLbDp0RfhB/pNHgn7ooFMfaUunGpof2uV4M5SHEFuIZVV78jJdyb/rqx9MqXEyARjeO
MwZnlCPNwR4E8MeyjpLDA6hUQ6TQkofeWYo5ZUDhHaQQYmslDQLsYkIfiD3Y9kHIqvg9lozmCcXo
lnQe0u3jU9cXwy4BbDCNSH9xQS9ovLfjq9P0FKWYdnC0p6Y7GUAjx7IakU5o59LPXn6MBGQ75SJg
O375CXumj5MpT/aEhaTKautH1imC+PyQapMqP3kGe0w01N7XfvqK0O6XUScSRY7lvAY0BdMB1JNV
HA/TPetQLk+aHJgk5ZDMNv/Z2ig0CiiZPQw0BUGOdbQQdiHpk7QK0JYBZKyPMjeo8bAcj/ynYrrM
Ndi3WeUYR4hjPdr1CK7G6viiJMOnKlCN6pHiOQ1+TjPdvCxEQXHDEQBcEsy070l3vA+mfO2j7D2b
I/PcLT3WLMXUiSKYQ9hCa2LZjeZTkAne0mXyOXvy6cqcOhOz02ejbBPSdRsEYYNvHWbHji7JD9ex
yzM518GG3lamTPOIlkdRGp7b6LXQMvRz450TjgY8s+ZM5qUIH31N+BPm/+QqJ+c7lSbGJ5BufJhw
wK9tXTFVcLdZqmyvpyDe9zodf5N94N0GVvclMsrbV97wd0z6H2MtA7K5XM3ZT+k7k8QuTTtAjl7u
13N3HRjhvZ4mfcla+bNSAwVBoeN+n4s5BrusUVnJ8MUKsFBTcOgVjJSmSx7EmFhP2M7pLZvxY5ZF
eWqXrtHQScb3LpL/zYZnvzsIkVASOP/l6jMM5u5WUpu5Ly33vYMlSocFXUp96xncs8yN9xQst4ds
WZ6z2A3x9Pz1W5+nWey5gYJnmHLInX0mm1IR0OzNbnQUjbAJ3c6SPWvlpksM98OfaUWT3Bxoybvs
gpNmOAD1UIFkkEgDa/gL8mBGUGGwrGgUG2ag/ZOVInFctMlOnZ0GJgdL1eXDiP1j69IgUza6OKe+
T12z1smxD5duRw2fwR6uaeeyBVJB8sHbaH7RlqOfLvKlLZJgjwTuSu+rWplvBkK2mn015rhhId79
3teLejPwnGdHG+grgb8fdi6tDXO9cYyjwjuW2bHkoE3rZDF9kvjWcKvO82WOKwBWP3zF1/WpZmXu
bKvMd4GRuW90XsGbj9mHZpq4xhZ1eO0U7oM4FA9KOGhnXyQ4GTqqRxwXzidMobwWCZMoJuIH/3Hm
8cfPcNSLqM4Yzqtwfeqaq5yZvPOpS/YBJ/bu32F0cNvx5n4MBFfdYg7tt6GDPIx0Ou+wDZg3myIw
jOBDeV4XfpOaag2VfetjJDnaLx+JH8xHu6RSCXATyQGRSHQI0qGl1hu1nfGOwM5eItex6LIEchek
ohzyCK9DCd99/Xf2Iiljr5JZkkDah3RSGXym2nSewYgMgX9jCSFy3FNSDM+wGf1bbqr2aEyNS65b
RmGPIAMzkmp6WU/Ciao3YCqffELlNe+sU+PgNUZ4LA5Tzy5MS7y3n9UCzqo+oOud+rQpQhNR4JLI
UgD3LDb0plGclQLfvK8XJHvewa1IbfHC0tQbmza7K6IzZDZ6vNQcjmYnOI1DXD/RF8TblhqY2kkM
Cnejj2Kax4sxtO3J8FkLxg4tWiysT3Tk3dZy658CnGSfWr7xAR0vzkHe8yN0wy7NHD/f5xSXT4Us
z4Xd/pI02L45LV2TQV8Q2TB7AyuGZ1ya5VJEfr0b4rk651W9ZQiP3v9tv/lzFSBnPvfCP5DUhLii
lG54t3DI7r2M8nWzZ7CmGq/ctC2C4FEKY7syNmKOHjZdX5fCxzWNmvycdB2V1kbU7FE/yUuXDfJC
LWt/sqJ9HAVHZ9GkdSjE1mPlWKpjkiBJj2w/P61fFbUqTsUofMI4LIQyugZPKfrqa8g0f1CKaE97
mWvngTSqoLkFbvJlEoZ/NDToI6qvbltJsJSm7rt7t1xsbrLrArtVUfd3oqXyYE89ooL/d4lcW1xV
ZNPzllSIeBacoVFzVf/7cv0eqcS4kXZCBVCV7RxECy+JGTVPhZml8ovp4XbVjlOcPOVj+8MVvwZl
Jj9Ht3GuVkUbuleDa9gu6fecfL5WUY1MqK9g0uGTy1ld/53Y1FAX15wYjFulWU1ZfZDVNKiircFz
L25BAiS2cLhZn1TVoenx3AYyVyzWiDSoshy2rFrezhuJ2vezeLhHAaVMY90pGBIF4WejbEn67DMz
2+KFVsJ8QwkDk9zqeWFMCL9OwQd6FLd2wxPFtMeYquNrulxw4rRYAqlpK3KK74oFnw0YT87TIkal
itmm7Kf7YxqAE0EY7a3Q4hAct9+rFNg8htrc2JgoRFHdkpR5ZlVVLPCYcHv7OgTmIZji/pPhYpcz
jnzD/bRJ8+bDm8CjYhEXL1NC3ZbtIGYbd0jF1aPKQ/EytpX5MqTmjlTkedv6lscIpdMH/QrpY/2K
PH7Q99H2z35/92yvfo1pzr47bnikZYJHF6TG47NGJ2vIS297UBF+yY5r0IW4wWN5aw3DxOvJRUYj
+4+wUDawzFSOVBftmfLMQ8oma9YbgwPTgyO5wQMsAZ8yOuMYire2HTf3Ymw/Iw58U6qxmg7A4AaC
ECPq1K/Oi+6we4chKtuXHsv1NbH7333Ac5VYFeR8aD6H2UOyPBBCwv0XP/qsjh+W9m5ZFb0NvUGc
PJjF+5hFyXU0Rpo0UjdnN0Pz3i6e2DZD2FcJNyJ1gVXUpr8nagK1630UgfEyvTozzUe54T+qcI7I
Jwff/addEwVOKpcQmy3bRPXLg7zw8yo6VTjmtsmC49lB/Kuxp/mY5Kj11VC85anokc23b5h+4rOZ
EOxeShstgT62qpSvCSzZ2U+hAarMCE7objUJ8H7wkjkWIbMIbkhJKM+1GfLppbK4IfM+LmL2d5qb
Xg3P919NhUd8xVgpMBIXneXTJisUxwejCfdebFMGtYCgsx+PL6iLeSQ2MmoaOE6jfeuKOL+Muag2
RU0tnWkM9XY9npiDz7DgoDcAZJT3rDKiW0y5r8+0cfciko59zYjA1HVaxTwSwGTj1rRLauRkX+F3
5/uYR38n7DEcuf38Bf7Z2P/b1GQAwdMu1VQKbPU9qp4OOqBNYNm9vaGXGXeDt0tMT75gDN7rxeyV
1b393jZE9k94J1x3sG+djY53wG/b2Z9EdSVHU+X+zfEHH3vo1R4a4woHYt5EzQqP5+vkeZzKh/Rm
TtaIE5PmQQN6F7/JdJe+q54KNvTEgelXlVkw4ME4YTVfLF0J7QE7x5fkDMjxo01bWP8rB4aK4zzI
ymrvqnyfrkGDZQ7AbpeGY3nUmBv5Y5x/a7OR0EOLpmZ4x1aFkjrR97mpMEWq6JDCyl5TRAnXwaki
1v4g2OaiCQmPd63u2nPuw05pXiLMiJDydfslyvLo2rYmNhOUBE7dTbSnhogx0I6Om6CuurtPFcw9
XC5NhbqZ2nW48zEd/F3cSWTPLWFPkxPuHFl6l/ViLV8pc8b0pmGZNrJMPr3BRVncOwF+WoL3ZNSd
4nj6WwJkEhyQwKoGtPqsgQF4GKctPNi3JJfei+dklJJNaDYzMwYCLaMPp7XKC8dejigI3uitWG7V
BWv2c+pYZqoeY0ClXRcvg19EnUXmO/MubE1xQAht3LuUtgt7to61TOiSN71PWZPe1HbiHVBaE8qM
koc7JzT8iXHCOLd5o2EMc/oSl6U2iDzzVbcsN8E0zqcu8c2NM5kU3SQ2zZXEOztNayDi5MS36EaC
sPjsUtXvZTSLV/DEW2R1p9V9iTd03ihI9u04Q5JwB/Db+9L4kQkLB501YwVgVUupkcdF9JKVhzke
qpdujk9zm03XeBlK6bITDMbbvHTSsyGLTyGJAgaarE+41aerpqrFxr/5JuPmzRjh+FatadF07hnx
A43I9ngy7PlqYlJBh2hsNCrBw7+1KP5dOrJ7wZ7wuyUZ9QooF22FMwTHMMZyniXt97AyXi340S9K
eD/ZeLwHJ85ni7h4S8r3eVg6usEH8k0y43jp8e6NiJpYJLrpkDHA3ZMZXzP7x0xTSboMN4CKIOq/
dWMdYqM9x3VrHFEAOXucR+pUOuGbx7pmYreypgZnqxab4TiIPsQJTY7UKidbcTe6VsqjL+m2c2b5
rejSHDkCzUAKk/seYASDKRpW+stLdnSJHXGd/tdPTamh2amgdWjznKa3SUfcngEmDtfIAC6Gj0yX
WDx79YIUGWtcqaOdtAr7FLLkbXnq5u+uZLFzTeMLbwVNi8u9M3dXMfshkK9yqA2PIBuL/9DsVoeO
QoltWgPmze5wo//q5JfDfAXZ+53YWXmq5MSIrdrwMQ1Ose1H5CYia5Mzw+SRN90jzlN3h4hIydce
jbdmxhyBoDlsN/NG22X83scubmm0Myoo5TUZmuatHMs/aYjGu9NIrXJr55rF8OFOakTRBggn6T9H
PsGZ0elduemofX+ZlhX4nyoIofnvrLARaZYWLLrwwLhj7z+zb7M9ZYfNdhjH8RBj5MXkUn2HWCjO
ZpiXe8dS8aHQcXGcMPxu7d6ZLmJUvwwjyzHXxR0itmB86bGv+g7HIAc1+6ZTjnGzG9x/TkG3kEHD
6nYOycJo+xLZWJObu8BGG+Uq8K88w4Ra+2zuNRWUfbr1ao8Hu6Fm1XKKblORhnrzJp5sQ2M4UhBZ
JCiPxqldxIFNlRoMEUV8ERWkFL5HHwjnQ8nIesCKfFPocDMUb0fmXMSDS+bCmr4wR2wQaBAf0Wz2
L5ydN+sGTjESikqDlhKRVPg/XVyx2CTutqk0cWRdT108FT0yOjXZpRit4g3js9wnXhtf6mXF7f3x
mua+xjICrUSJfHqfXnwaLK+ZkaTXwE2Tk07Gq18NmGdV3ewT0h22U8vpMUNKsbX8gJXCQ64QxqpZ
YDGm0i6n/Twthu3Kwa0XS5AjYXvjwo/+rcfKeQumwH4rWvXpGLSdTy5Ufje8WfH4FCYbQlIodfpn
apKt4lkynA8phR8gThmAoMNO7yRQudNYxkdOxwAVWntnLsfDmDsJ1LmXHmzGtpsykXxXYoqOyUQe
SZuJL8Jv5XH0BqxnoOIPwwvA1krj3a+S9rKip8IyCpqNdLlNzL99QvHo6I50rmbBzg6bTdUslAmL
xD7C3wg40wnrqEzxEAtfZbZMJJwc7zQlSWRHhIVlBsYhFB/iGIbiZzG8jhiOnoXr5s8xJ7V/M0Bs
sl3s0x7lbZ+PzkXWZVrwc8IVV8qhMQnI7L5eSjf431em5GHF0n/Luk7gr+czbDNyw5bvTNkNBwI9
qYp2+u4KJgU2nIrh3WhV8qCj9TsWEba1P1ZXIAp1+BMpI5MdW7jg3Mm6IQQ+GCW+A99nbO8ziYql
9TBPjn77VhktjRHNn6luozv94xXFrcjTOaBsrDbs3iR01047pJDwCOOhXBYYGzfjRAnMiruKWVhP
D4pvakAJOpXWu3Jwy685e+pc4g7CiMi477oocXPk/Lf1Agj8v69AyTAS8SA5C867zsYJHPrWUlQU
hRzIz+hDPmVFZUA4ZX9WpkZa3Z/czp3Dys8OC0mbWC6yoRT+DGDwNSaM52yPDbbX5ShBaae7bUJF
1l0dNrtm4ojqe9mvyq2/KcPqLs6S3ZFMamuWPIWnxb7/tAwWBSdGjDMG9/XnXpVg68VvPJNditc2
d+YjQPwX5Va+zxawSnYYcmUFQCHC+CDIrP4apM0pdECL7ZJ80VFigOiaDYJy1kTtDY9yGu1DSXDJ
9t+y6fFyiAyJ2mc7QjFGhNVQnLAFq/Be2j77HUPQ7DNTIiRyK+aAitAQgOBHFlJx0uKTZe5bmNfc
eVs1megR/++KPAQz1kuk4dKyqhOmLYionI6xyPNOlah+zuQetzW13RRd3gLO25RJC5KwPcKPglYc
JYGJJ3xkbJjAC4GDOwryFsqmT948/2PWpvkdizsUNvkEqq/7Y+NEv8M2pZgc/c8uaq36vWGu20cQ
uwQ8pKjYqGJlkIaL+vfjt05/RHSEoqLrfudQAxWTrB3OZORlyOYyM/BecfOrS+RXzeF/4oGFzBfD
GePV52pd9B0Glcif+oPbFQ7WdGbLySW+sYpKRt9hOq9+W8IoTtMYhJhIWXzbKb66mfE6LfSQQSgi
KkfUu24G39NH8XAg2kNBEBTEWSGBYgEJS85aqVpG+IETY4EAxxLXle5eWdqFXZeKw5kHS71chmmH
9rK6JLgCkLiEr5gth5sdZHeUe3ix0G9uamdUh7nCrmqPucfulxx8M3M/5jIrjtw2+FYWMzTGJfOU
oxFbjsyaAatJFwX1GN+r+tf6O/wlSQZd6UYIIMSmIahf+yznvKSzDbF0GYISZVA7gIVTHTn5xmN9
qEvSmjaTkvYpnU3oZZ3Nx6L7IQ1bXVRnRcd60A5BKgNdxKM/PkNb/+/CzVLsx25CKkj4gydqYk0y
ssQJv5V7clqC2+omV8oTAyIivmcD3JaJw5mxqsKvGPu+D3ldfxEW4jIQiaNEWYkTynEf/RIoMy6X
3n8PrSb/F1nRIVFYzpox2n9vb+KBuq6qEFt8IeFsS3e7B7E6fhqV/MIL8k+sPcCx/AXX9SvPQ/di
lQSLBgutul681V2eoVYXfnHxu2zRbi0RHSPrVp3S4Q5c517Wi4htBCb29EZwHYD34hUnp+4nkcKg
HgaD88Y0nZF6IAx0i2XSbCkPmES3axDVIV2AAR+m8KND13ibaOK+eJjS/30HqnlIKwcYg0iPTzlQ
JGeWqFu9trAOBYa3bdgK+y5G6RFfa14sA7hgdIM/bjDjbFB9cUod+weEsv2VONl6q1oCsRA3/l0p
0broHrXfTufOzKM9pQYFAm2oUuW+YmLDwAQE5PawAplBZJK0/aekN2bvzhOyn9HpDki6sx0RatHe
LdLvcUXCG4406OcwCg6mkz00n96NIj6nwZ6WBLW/M2q4CsmacUzQ3G/Bw7Gpp6EJwZABKiVutDPy
4j3tkZdacfbLW1TXoSjhW1nhWic8KO7VDVzMRyIgbNbVoKw7bm/RESOujCXnzKH9FGX12/qr/H3m
Y6VL+8knAc0hYZ3e7xmrHOJdlpSdB5+3HyoffA/y905dR36QJsaUSM7j62CXHxLBT5U61V3ZRAb7
bYIoofWsZ6luo/8LbzcWT09+w4f2FBqFpBrove5PPJHYPWyUDZatz4PigfFju94J/czQAd9dRXBY
JURG6k7jXlYFFcIP5u0FqidEwgPBYXxwsxiHlnStnVy2Kl8cHYnlRHs9v16doySYsMhN4alxqbGP
HA3fJgZBTkom7r4Js9liKSjUBADvRfsodL9lADOb1sdVjX1xkbi7KRkOZvaUqEMuUeu/dS6QRhi4
w8axRX9aJaqtnn54fRtc/FG3h07Z1slozaPT5tNZjbmJv6uRh1QCDvfS/1HDBo+dbL9MOYeHEA76
VIUVCvA53gKTRmfPqhD4L9YlJGjJoVJ8BvkYYlL18nyxeva3eUnd6nxN65xWA7kj0LbZgGYgiMqR
5wf5FJwb+Wu2+VtIp7kCKvWHzIAANcrqL5hssPMED12ahOpI6NMP8CN747XsmghOxv2MrpJwiO2Y
ThyvSwxRLc3rQ0gkUK3nnfacL23wFcSuQ8zcnpqx9JBEau86LZf1W1sx99ET4Gx9fFzngAQNcoZS
85WYBPO1aZx+7yGnSw0pQBqi4D0AYmGKk7d+lE8vToJXZXUBjRfVIQg5JgVBFm7i2bBfc79Cj2wj
uUhm39pHJQfsllM+eiuLHO/lLpIRHplpUt4xQ/qPESjPTmICvJxm8pqOXmFnx35g6BczDWzDYnqb
6MnZFvlcnLQZTjxTRbtJFtc3yryveoLQqtEcbMSkr14fDFvZ9IdpWRuafPbxmqC9tDj9bkQeYs2p
jOwW3tJi0kgKvTo62Iu2epXLdXQV57PKL6tevvIcBIwIfxLHTeCMJ960XtxW+biOGDJjN0DqH2eH
9SiJqDjdgiGBeXXOG47dbKcSArdgtdKb0M0NI8zOrarpG1W8H0JI+4q7ZisqBMhIHJFWkKgXBvAa
pqagbTEbGu1E72gF7d3b1XFKPXNp22teCaJlWcJUl3RvsK9bXKbBG0lB+6TGvBS/rPb6qhXTAf3j
9wgNPhYBLqC2y6K8jI35KOS2SZ5R74g3w8JnQIk9eVtCYMJGwHP0Q2hDE6S1QunFHj7SHQIAtV2V
25GLSdibTOvxb6IBK/sW92JxxTg4H9JjF3n+N8tQe61Yt4nfuWfhXygGWKBwxrYo4g96njZeM41X
CzkHMIxPLpMmbcurcQ+xAlx7ZY9PdCwKYLUMYYRoqRyCWD+NMj03EspzlYry/r5FM9nTlRofnelb
mzrHeb0O34EkH8UrKpLjFgd5bEz7smzMizNEHkfDwnp14MOr0a7JOBkt6HoDRxAUykF6tkMIMCsi
65yx7+9DJtNzFUUTdsnY/dDq6c4lvj4rbz+FIbqzhghFgzq3nz4q4YtErbhxKZb+NKvihyfY9exK
Nqv8fWv7JrFiE1u2auObysuNjVAfGXjb7CKKsfcORvOdDgAuJXXke1y/5rYf2uJE3Bq5rYiLQF6g
CwOS8SIhbp1fbO0W71W++LycSiDJVBmVrmbyEjRRfMyyALpLdxLFafqGtJrEqyq24V/d/sAxDY6x
zU9DUMlrznyGDMJy0X7E1cOqa1y0mUpfJrs4N5FlLxpk48iMAMqK/ZPoI/Kvs5y0SUdss47HUXQG
OQJWicsnazc9N8KL5mF41S4xpORH9vsVYcDAiJbQqrEDlMmJ2l1cOt6yHqow3nrArRNMBBJj9ycs
E2aTHH1zfSo984plozgHpgKX8BNn66LQ3ullrVgvvL7oxsAKEF7FBvPWfJvgRyn+a58FVAwHvX27
rMq5n7a48PwKxHEeuc07J9wXvYFdD7I2yrEh0Pu9cTECX2NJtv0YfC0hih/rJW7FdxIUMInyIF/t
kYqChohQNUn3PixpC1bK+bdOOLVapJsBIoA+ipyNLSvKRVZgTs0LePyjzJv60S7Yrx+ThOsHclng
YFfnEcEfoP/wCH/M0i9fHSH7M5v9hoCYH1bomwffQt1gu0rfUs5vNzNIib+LSwKd7NR82tWrzh1G
aSJ2vwAQ7cqs/UYyGLA6HuBoY/UFWpR6yT8Kk0/EIT3USN9vdGT/jaaqZwTKS6wvXAhCVCmD1jrt
rRfbEPrU6IEDM1KlJZ6gXklxN+WJrdv8GFAy+6rH7DnLpryZfPW6/q/EC39b1iI/sKIvVaG646rt
rgkvu0YGoy5Z2Of/T11wS1yqAAVWNqVfiYogfA7o/pG06XEdnsUSpKEDBJw2cT2+hSoQSdEO1aPH
Z2/qt8DedpyLfg1edgrjyvyubPtP2FX/Fap49JUZ3VuNEA8R6/QtIw4EZyEzizHekfxlu6z3mAIn
VDJGraFborzcSnKqvuWtgpbtxDFm+N8xNaRPU4tjZDf2WyZs+w0TVLAzGEiBcnRALB9YYAvOJQp3
iSFaAvsWpFTWc3O2aipcuznXOzrm+9NIGQUnzil4x8I9vtpy2lb/vsuDd0VF+cbOcWWLZvlWVTbS
YJ7a9Q/MReA/xqm6r78YmzA/uah/plkdEgmIejbIY1TjXekvkWF6STaac2JyMus5q+6nrszh/5B3
JslxY9uWnUrY6yM+cIGLwuy/33AHvGZdSezAKIlCXddo5TRyejmSXKAUL0g+hZTRSLOflo2QhUTS
3Qlc3OKcvdfuETvQOPr+v74N5cyhIvnyjzEpXlsRlR/9xLcPcYGFwApz5wATgjQ7J1G3Gg6ibZWx
FZxQCw0Wx2ZbxY420FUjV3WOABiE+o5avzEMybmCRvW8baxacNpkN6FYNbShWFUp8P7xZV/VPkii
WnbGbFe0E8I0Pc8JbmbniIDu5RVe/i2ITFJFkwWfl9mic1nUqrWiAc3AuTWihK0Iy1XRZZ5e/v7y
B4FOF3podLtELT9NL0C6SNSUeesd6jTjumM7RykKtt/LqB+Wk3G3/FHb9geIFQGyuTbdoaw/ezmR
yNLhWOLP3//4dkpJtfYb/PlvYdrPbja3//mGuP5CEv8MNr5GS9b+18679n76Ddvn4vwpe27ef9Ob
F23+6+XLwXOxwNPf/MXL2WRMV90zEJtn6jntHyjz5Tv/T7/42/PLq2AEe/7nPz4XXd4urxZERQ6F
/eVL+y9w02lxWkt833+8fo/v37D8Ev/8x02If7J9yn/DmPSUf/nhT3/DumuG+TsZcJqtCUwQGrjy
P6juy1ekLaWBokgzbGNJ7/sOdTf0323bMVRb08hiElC3/wV150sWtmbHtg2kfvy09Xeg7rqxALD/
RKjDkwO2ZfB6wpC6NNX3cX5Qrokmz6P5jt7mhSOeEdgd6jC/imvtc6yoD4M1f47ZQmo2NEFIfHTh
LbaP0wPESb55uhEIrosCFJMuz7RMQV3eiFO/NKhCkI79JmixKebDVqbRfVLAuLDVwoYuJhAyx4g8
4tHri87BfRnsO2e6wY1+hcLqnlL8ykk4SbNsTNDiUJTZPjRMnnZ8QhMydd0N7eahsxF3FcVzT9tw
Fcds9WXr3LIm3WTg3SJT2fWBDcqiqrVVCw/eFg8UeS+6Vj+NmP1szbotLOWW4jvrfofEJNpVXbrr
bIUlJ/vIZPuJRRQoYPo5b+phhXU9WmdJ8TwNYbKS6WaiXuBAeijN+pY6zsbI63glIwv9ji8O1MJb
GE/XraXdFERyrvAKfMwwOJTxeDVG4X7yQ33VZsOqz8xLFpEbw+JHa01yvmh0F69sTKFGuSO3Ga7j
quzsC2yLbgPHZMXx6FpplF2sNXQGrPsimj8lMYJoo0R3OsABqqotDjkcvP7OKXndpm701WAMN1VT
b0Xc3SsQSZzJ/yqGgsIAl7Ac/Zts6M/MdPLhHQOo6yfEXqJDQF7QDTbiR0OFjFm38SpJcIGB0UnX
HTmBaA2yK4HSHpZSthRN7gncgNJsU000Ld6lYPVQykMr2r1s+YptWOex3u+EaNgOEBCythtE3hDh
t3GoXVSViQUVAyLo1HLMiE/6ZKZ4oPswS1e61VziYDhxQEIqXnOH56a6x5f6MOg+xwvlwkzVYxrj
+A8VkugBtSuD+lkWZYx8glKIJmAdcUevtc68VZ3uXJG3bMLOCjTrSFab0r6MgggHGSzLpsmfA/p2
K4doOAdHJmWv5zmrAzc15qeaOp1pRe1qLI6NgwBepMDh5NBuh9aYNmM8UexGM0EoI4V1ihXBJRd3
1bGtSC3FQdelfO3CZpsW803ACWfVTA0+qUaJvMp+gleEAgFcVlmhdJasDhVpQ32RQ+1Rdiy6D31a
3XMM3EuruE/VFol8dzbRDtMKO1oPRXafWitkVlfCSakjKfNN2GdbwnMuA+qccwQ6kf2Ov7LKm6Iv
+7UZ9j0UtfiQpZ3b23iEIeFjw1Q8GRonR4TzipZ76VZK7eoY6xONEVSLI0wcSLm+Z5OMaenhzmdk
dVX93NN+TmzNizYhjRct4uZZvn0FYAnUADejr3Ep+55i9xKna7vtrWp71+bDKSQHaN11/oUeO82a
J/+jErdbPi80memr0Br02nCmY871pVizS6Orrj4OXenZg6CGkF5p05iuhyFl+e5II6jqUzUYn8se
t2sUbFpHggajUMIHpf69ngYKhtL+mpC6Z6UWqQDdCZXRB2PQTgb6okmVt5quHbE5fuqj6c4PU88A
I5uqNPP08rpJxhu1UnYyznYQNhBjGeEncqXRYSLrE+NjMdhfkQpcgMc7EOlxNPSzrgWQXJj7RE6P
JcenesoOYyngEioup6KtBWT51UL1g9AM7W2Ox/cZX0phG4JVDlsDK8KrfCXdUCNkZOMM3WY59pn6
hV+VHzhYlVho2M6UwedhzKF5m4RN5Sd/CA/SR+SdQRIazF8kS7y82/v1RzqOdCTHCw3v6dtPkznV
UFV1rd6pi897zBh/Ul3rgY9gEjljBTI/EOmpKeiI+xdxmT1mWnAsJ/9Q1NSB/O5yoPGCn+hbtsjf
2vX8clPzl+E0pLn/uTf60ebpv+G2x4KbpRvsNP5623P2lD5NT78duzpK/9f/+J9NsvztOvoSPL/e
Af3rhf7cAbGVkYLdiiMtVSehZnhu2n/+A9ve77ZpECtjseEydIvNyZ87IO6zFJYjl+QaRuHrHZBu
qryihaVb2o5t/J0d0NtgNcsRjsnmix2fKUwHcNm78K0JOEYqcrW+M4m4lxVHGINsXUL5CrVz+eFN
kpVwX6ZfxVD928ZreWPH0UyeQ8PROSy+HfhILEXVtnp7RyoBANZ1bcGJmGowTvRsnMRTUuqXKngH
ZUAxoORwkVLEGUHVo8Fk1qFSVq8yXeKbpN+fJ25jNAdjJM8xzB7jefLCqNzhyL+Oa+i6MWoJn/Kz
qrPAh55lzu5QfNIyuZ2ypZsqr7I0uS3KT2ypkN9mJ4xHXpOZt3gFKUlWJwU7l6pPXgJw0MxNV+WY
GWJd1WPz49DUj1Z0LQ3nVm1VawU0qV75DkkdOU52o9xSaD6HXE7IYvSEDJwyRaF9RlV40aMPCWgz
BHX5Eavrsaaj0PCNM+9gMGvm2YPZX2Zq+BCyAk5J4U1ogMx6vEYblxDZXjpAUDmFptZtKbW1M43b
5Q2hwIA0whnRKMMekt3F4CBosaYwdPGc7Q0CYRTfcCmYWk20VjCJoNTBfqwArjXcVpiGN0bO2oFs
nqv+ZxDQwLgDM0Rhuc8HWqVK/EXNLfRUlnq5VHtYW/VF+PwBcKU3z8ljygaInRDlCdq06XivjgoW
1N6zRu2O2uVlQV2zRABt6bWCK9w8l5l9LOEaK+0hrxG9+0QY6A4eiorj9p1CqnpZmm5uZCeNYFKz
QB3qnycOhWwUZWb3y5Cyt5E/Lw+GWGKKpGQbZgpnCXJ7tUxUTZV1o6bUd/g11x0eq3EpTTUbh9g0
zDNXtGO/mqOnm6gC4ui2N4MjhGbPANJFQfA8YhMhKE1T+diWrbWJKuVQGNPDHDUfAq5H2nKdaSbR
tt8Jv3WBfq2a4JkqgiuJHrQycRVTozZEuYp8Zz9VOkW2Ij0PrX2HPWQuJf/7KWvYUIcMsNg8pc1w
mJCMasRP6QPypWA8Vnm+xjzORhgN+szDVJDRUsj+oqlQvoPuG7XuWu0IugH4e1JsHY2W79ZRdYlW
dw3He5uEjMQwfbSgaiapPFUNm5Isbzch+rKhx0/XSfa4Vud2U/kRHckBp/65JeSuRXeagndwzOwy
E8RjpONFQIBkWVU3DqbjFNK7T9l07i/CqNiB0b7roQRp7McmP7u0eITH0DhPMFpbxnjWB58Ni7Gf
IedlV84ZbQ2j10Wf7JWc+fU029t5d+BpOIWz/6v4b+1Hw0HTHeZoXRi6Kd8Nhz6BB5QPZnNXq85t
aTq3sUrMQuC1mGTwr5Aml34BgHwYtPEiGqVXtvFZS6WzrItrv98WyO98OcJbqLZ1FZ+wzyD/AxUZ
kyJQirOS9uCQl5emr9waUwefzjqVc7XvdC6/mru2EQGKHfFVVHsJK9ewesJo8v3EMam1Bg+N8pZJ
w6Pp5TY+U5NuQG0m5saajn74mNgXmGS2flof/BGxYx1/4lA0qseuKXbj2H1QwxjoJGoB8Lllp/P5
RoSTmUcMg4uJGHNAAVyayXUM1pMqNn2HYoC9mTIut6O87Hu6ytNwBrJ+PZbmKVcxfDNVFkQVtGVz
FuiEpJBMHzc9eJ3xKMCaxSlu0fAy1oazzBHbvAyhqWoZp0VQKx3jtHDOw+reMPEXDeWuSL44ZI+i
eUV9h2HA/lyjbNGFcuDewBUqd9qonHEmoSqLcY1NZUkzJ/aVy1dL/g82kMuW4E3JgJWLs5FOHJxA
VaKJpaTwamZgY5iZqICbO5O04sL80LVMVwFcRhI9GiPf0UPd6DoRDYMEpMi9gJeeWv4lsFtPQY2E
EdIlzcJNlhE0Fp5AeFHWzIf9Rm0PozKfo3vzluernNmDYttAkUYiBscKh8Dz+qEPQM5Qmi66h4by
vND1u8qPPi8PmGAy4Li/qU2095Oz76xyb+kPtfOrhNRll/x637pcBMwslm6rNGZMNiFvLoKRisoy
k7m9y1FiLfOhzjsPVAKnevEp+/GvJuQfvqEhpc4jaNAVev8AKrUOIpf9AjzxgwSMQBKJq1Ncgd3Z
VvLOp6U19ST21GyjWRPG5MFZhEidPNd6PAzkDXzbIrN3pQD3g4GwbM/eXANqR8tvbmskAqrUr5a9
1auBgHc+sPShH+4GXCxzDKiYpJ2IyWc2Dfpi5qnHYIzT5oiudFtj1I6FdJv8huY3Lim5yXgUZz5q
q4DPsNaxHXm24hxz32sRqAbBF2YBHNvWqQirDyPqI0KS4JrErujzfeF0Z6IvIGOkLCS2F8madnRw
7CtJFIC4M+KalZlQDFgh+dQ9ZF18nkmK9/AQ65QYuMrcwBn7kmXVtg+kiyrqjOQ8d5brWNpPDTsT
hO0XTcxbsh1M0aIXs+Yl0yKgC6CHOtAyVmNu76iG3Wt876ryy4/0cq4MvgknDqsN8s1GNU8jMjd6
osMvxsQyxl6PQQp2AmOTqlNfpE6oLQ/qq+tfanhjw5Drbyowrwbw96n/7R7/rWPQWfS5Lpria/u+
dvvLU86bb/jRaeq/4zEI1huX9NWcuFSY31R/b6OsqJUTZ5jnN+eeP37y+7lHWL/rBhVcy5a2bZvL
0fb7uYc8T1U4NhMT9+5beff7uUexf9eXWdVBakivVrXsP/M8FYeAUFU1OS3gbNOFyWH6jwr198eV
AvpfPr7aS2Lnn+PHplRrWnjkOVzRZbQ1/d3ZG1YzAYiUlY4B9ceDk3dyG5vKOrcWg6hkc5tO/YOF
4n6F+WFa+1kEbZlCHGq8eDaqyzl+kk2/Jq8kuhhCBWvmUD6j0IQKWJn50dbDxq27A0DIE9T+jZXE
2VGx0dyEvuDZZIW3huCYt+END/W4zqIGMzT4xaM6XM99aV5MfvxpCD9UUe3AVIXHL9Ps0Fk9kt6+
BxrsBMJTSFwz0SQO1FLLglg5QLPJukdeuqKZs9bqXL8DI1b1MVhUEewnymLrlAQYNGnFoQlIlkGL
YLt2Tlu2HyHiKNpNO5O2pqYpXgVTWXXhVLsSG7f7gq0PB2UzdKgK0HcurRv7UvXJ8sTAgSYlju67
aP6KLcTeUmA6jgacp5GAjwN2JWiDXJmVrAC5qP0D1MQnhSu576d638IWqLNw00HVWZnG1Hp2qz3Z
E0XsfNsmn8s8XWkq2kg5GReAIIozVeTRhsu1Hvu+c7U+ZHOqpoAmqNCJXqx9ESXUmMxdw5kcxkwR
uJVD1TgM1WpboOjel7Z1TDrYWRCkqzMj7e+Uuqg2o6aufVU+QDvJvJaquyVJByNM9dVD86P140cD
kIeNk7eq0cugOfJ2Ais45My9vWT0+HG16ZK52pX9jD6e/IZNkfbzYZoLD1B6u/Y5RFEVq+7xjTHR
Rc4dSVjDTtTROQQrem01HKHGwF6lzUFwbbFd1trhNu8GHV12rbqkS7phPzPR2+oVosGvUYmtoQQi
4zVUKFYl4TZtgIRtLurwQblYxAlz3Gu3k9ZOe4CJKM8pyi3eJE1Rb6a03U3suRnu6pWqmHfpgExe
wZXihnFZugjaxTamcLDSSTvrUlv/EOYWHh19di0zjD1bACO3ZjQPmQkbK8K6hywgDnc5MZhbxua8
m0KEieyKB9dSHiUDtRHUaasYTbnTpdmWxmNyNQOIwDqf71J23Aqw2H2O2ZTmiv7QKZY8wrVbopHK
cDnaLEIkN6Pm4rapuUutSVlTRFd3DsRZbdKUS12lSLCAKuJlR2xiZJmgJK5sjWP90IbwsuOBIrKh
phtz4nRMAuznEXcmVFkzvyBM5NQ0tYEeV/Ru7i8sMkVLKA3L+zpSr2d1FFez04HfhhxF47ZEr4su
ZJJIKJDLko1DNeg2SKOIuCtUeFb4IqHr531RfJ0bH9c8jrwLpU/NtWY2G0sjDUlPSc7sDEmFcHwe
6xD2Q0NsZJzOxyBHUpZoqKhjasOncPmjKjQ8dHOy4SR3VnZNc7L6Sb3uzOgmrsGlOzoRgk6O/XBV
hDqwnIHKKPiAYQXuOVqyYh99PQJo2Y1H25zpmzN6kjIXh7nGgOQM1tokcHuPrtVEdSWMXZ/Gwzro
oCWWqv8pmbEWUZ3+IIByOLMSkb+jKVd1OCrgMU51FhSwxZcRmxegFRBLnrQNPWtlmsR961i6BzWY
Ew/pb/w0EAPG3uIhiB19XBfAJtczurg+mOJbvTQTVzXptwXVjR93GYpPmMsaXnXaD2NxpdaK71Ky
uTCD2vZ6TZQb5MfkojsdWYcE5HgGOu5NPEJLtpx4ZzQ2MZKafVKUXr8Y5goNlhBEEfl3U6tHpyEw
Eqwe2JECofUbFI0gdKlhuyFB6vvEb1DQ5NV+hrZxClDpwbemeaI4VX5DOATJjbkfnXx4YZy1VQgj
rSEOdMCz+2iIUA9Vttc2XbkfBMrPhibPQbPtR0vXWi+nXYJ1Bw2TOcLNbpIKFodeuG1t9fBedDoX
JXqKtJOnIHhhI/Pg21Pk4Js2NxTiIhwOLcT0ekG9SeNQV8YCaRbtSeNJXasQmSjsxP6mq2Esm0QJ
kNNiG9eMKR1hZVWuhiZAlBGw+7d9edP59mO79NCUaBQguhYx5khSgWFmu7jEVw1ASjs6cFqKQaDn
nwYEslSqKsvIjjlHGpJT+pP0AfXItEYSEMKWNhHXAVxRTNIKZFNfycSGR5DXey735wp46iouVWvX
JxAnQ8RsbqoEVNE6suQk9BqENX6xj/TGWPfdkhCE98g2mEZ7KVt+WSoZZRMn2zBrd7aWnAxQ09s2
HL92Yjo3ZvAdJMiR/NJqbl22GqT2driQWuU52bKiJVYIALV3vNRGJtUJqACxBgoqIaxJabk1EW1t
jyvMY+x0T6XTn8E5mDEVchVsVRnOhby2ctteVcaDtOP0jBZLtjG64BMaaGsVNriw875jf6A/TWbW
nuvXdpcDWVOqjaUHPMhNsy97WBmcX5N9Ht+W8UNVwbr2nVZeWTP6TnOi7NMQkr3Cw3/DdDMdbaLv
zMIk9KLJHktwFvtIra5aZ9CPS0ekY3Gu5+YhNZCZWVBIZtTqXg/DhTye6Q4wJTOPMZ2pfRhylmEf
Ahfz1okS9ZBnU77u6aKi7dRRctfxmW/pj/heLmh8Y3Szhw+quK/gopvarK6VEOgyyOI9rKneiwMC
7cIElt4SnbaeQ5aIWYyMDDpaWp+b6FtxVIFXa1eEoZ5BSMPjl7i2NBRP8+f6GPY2Rrwao2crUreX
4BgsgZCHiMpVFpBJjN/XY8b2DzEB0xnFDUUmlfuiR6wS1oKo4DBfkecStrrtmQ6t7cGZcEN2JnWy
QkcGPWtfoJJaaxiiuts1c4dgOaASU4QgPesJAKQO2lQ0H8qiPSUFoUYcykHpwxFmYPZrwlA7PUjO
lMG6HqKBmkwIH3SCDEVUgH/RpRvkYCPcdmtdJlS6lAb3kaEWq5Z77GLKwuONARIiTIsRJO/MdWH1
jM9crrqiJnKxnj+ygQnx3/NhBPQGoxcPLIhkB2ec1YXFVlLJwI7pmhBMcR/txcbQmvptKCQeISs7
UKemAGzUH0wYlqs4qfBMTxhhARj6oUn1cgGKznj0cYoMZ2M5uhET3d4qlbspSWYXM1yxttsC4lCR
npV5ba/iPDQ8BdhdnydEg5Ko2xAmnQMiNMNkIypQ1LZS7S04HeB0CTp2+sBwNZ3MClQO3ZHztoIO
i31e4rfFGlurCZYanWazREePJOxiXkc073TZyGIR4OaBKs5etqPs2I2wDEZbrKUWkSSgTf52hAuD
WV4pqKcVCrXWCgeOpqm7sRPEZXbGCocU20w9DNy8HIdrHTk9uXNo1PXzgdlgRRy0cdZgG9jKZUrC
zlC7ZoRgWIsnevwghwUpsG0jmLKMGzSqtDPIY2C3ic6KfY/mb8wwvKgwPJcT2UppAT04X6v6c+4k
V2lHC1kzb9SpOpNNpq6byaI0JxOAeXVHk98ERck9NyE7b0sAZmPt07nHHVg5wXQwsFTIHHBG2aeL
C8Q8mXELAy0zj8Dqz8YeXYV0Qq6AdqnmyhdlxuYBNY8Ct3mY9a7jUEg5YRCaWNXUofaLUL/E3eHO
gbjJfTmvGtPn8dGgMiTw7qPU/5LnctgSXrCafS0/vUD8KjIdwisleoJdMnh9aH3RBrEjyxVY4Xwq
pVqti6b50JKYhoITnJfNChrnhDIEXe8BsdAHeLkB+COX6oC28rP8tk3yEd9XPx7ERFQVtljmASBa
ZRJBL5d7sMliX1f4MVAN4+XJAryT5XU4T4es8RBFdyjCydfiXxxOTSPZOMaYozEmF1jvGyqTqBWQ
Sro4g/OTniszicN31mIRnbMIuUcQbDiVnRsaLTQMAhYhSVNJ+EOegrkmq+KYRlTTg9M+zitiX50b
Dp13mpjidekpEHbqkZw3JpJlSZ0OhaLBVQSN4llai82FTXcc4FCOjdqrgL7hPxcRikzovM1IknCl
IxPcVEHERQcOwMmKq1BUCRRElIJgwL5kQ5rDfkElU2XK52yxmIc7NOzMoo25z2tx7wuo1YYK1caP
vKTMnhS4BFJzPJF3hDF0uNUHaT0mQbBGR4wQeFDokod7SJJfJ182rq7OzyphK07nGkFIETfMqUNp
vcEECS6GL9iWwwwMgP7npyjxtjLPKR6JEoUCXbMcTlD/1sGcVVmDT6zgN8fxTWzvrIro3JEmmyxT
qoHdY9LrzWqqmMqa4CZkV4h8ejMuuqR82QQ07WrS7MTFaoVUeE0GDbIkzsIjx6OgZDl5+bx/q6L0
o1LQm1rRX6kF33zT/yN9daoslG1/Kid0qd0Xv/3Hb7dPyXMTRtnT67LSv37+e1lJ1363uduOY9A7
dtSlM/69rLR8hXa6wMOg6/TFqRd+Lyvp1u90bSxJoZaeOsUjus1N0bXhP/+xfInkXIMtGW5q8lPM
v1dUeluTtFEYGjY1JVu1aPir9rsjPUrDuVBkWlwF2dfYuBvpBNdJgyoWYGKaewWJhwX0OdDRqzCA
Kofh/OfPg7YUwv+saln/9gkooL2uioY+Biyn5hNUeITSGVZAHrgFfZ3hbNpLWqt2dQXHMDNbxNoa
Z+cvf3+A//9VMkWgwfHHYbj9tXTk+EQxLEpeD+w/f+zbyLbs36Em0VoydaiUr4UifIWWvKFBRQVd
aKrLW/0xsgUjGwGRSmNSoxuz6Cj+GNna747B7EhCDqORaqn4WyP7RQr758BShEZ/1dZ5Ut4OKNTD
Q4g7Ttn62RjRgUcCCQnD8ghOgtMDKiszAadOGefgov+SOup5Hdqnym+2kPNvRypXJBTEGE2SiwGq
qhcOId4U0Gr2Nan1XwwFRo+IOv6tucPX+LnK9H3gaCgvw7g46UAWjbSgg0boK6tXrhMeNtUc6yoU
6SRgXdo1DKkZEbIbB+jRVYZ8ZzpwfWcFrDDZVobRfTBYldZFCR0wWRpo84VUrF0RfjEJpG0aU3h2
qd9ErBqm9iA58OGqGKT8MITgHa0xeniJE5CA1Ua7eZI+hz8F4WyofilUdQQvJq40leT0lpwHB7/B
MPbDObVNf49W74IC3LL4pAV1lRKf6oRtuiNjzwcAs8FGeZ3RztftsT04DtEzas4uoi7piYqkAKkY
xKWn6Q1bvj5ryeSLibvOOtDIkxF6GKNntws6kpkCvYQJQhzGOC5FOTzOtGu4M84wAB9GBmvWwaeM
9uPeEVN3z2+DFCQvMfk3FSlVdCdnLM2hyh+xgjfB7EA+ZzqZPiGSmBUSkg8h5slUM/w1TcsvNVwS
T6DsW8Du+rZmollnBDN9UkdOGZbf0HULjGcqO+1Fm8Y4jQWRynaEYbCN5J4nAJVC2/pAMcN6K2WF
TJDi2+7/1nz0o2X5v2GHRki2QH8909zd/HYf1UH0hzi/eT3nvPzst+lGMY3foY9I3Xq1Xn5bSRVT
/o5izbCoptEcQbtP6/P7hKMxFyGE0BwmI0RtrJj/mnA06/eloaKiZjQs+Hosze/6MT/rzzCnvVrH
kN0APiM3TUrDpMdny3c6TYTqYiDH3nedpN8IUqwn+3t37y9bQG97yv/+Fu9mNlOww9UH3gKhyRnM
+A1G86hUEOTnqygcjq9uww/q/cur/Tl//vFuuCsQFaG1E+8W5hbiYECsCnWDyVzn+UWBlqmA3p6E
boBTlfTj/c/fUPvRO2oo6bD5q5bBYvB25nZkUVcqxnzX7vsj5VyVkAoKIrQ+XOCWW6j860jvjwVE
BSNMDiRZnreTsZsCHQEvKvI+X8OJAyhq3vz8k/3wg1m0PWxVgoN6L64iZ1ND7U1HArLZdamnu3DA
9aZ15Odyr2v7DonU+c/f8p2C59vl11695zLeXnWLDRFMpqoOPte792YJ/AX6MiyaHH5+PiPSIgck
5+AF4UWJg5UcndPPP8GPBvTrD7DICV59gNZOTFmDUXHLNF76CwcCG3c/f4t3m79vvyQnIsGjw06Q
A/Db90Du0xd2wJRq+8XlrOaPOVGHCu+VxOcOfBMzM856syMmjh5KW2C4WM8kt/ziUyy/yfuRTvdW
YxdMb0t//+jWhuxEktTAEvvHlqBz6AzuTBV8atId6Xensgr3gOCmIDrE0mEALOqx+yqz78Km/YXS
dJHX/vuHMUyaxmh1UKy86/I6AAZQH2U+ojikFcY6pfXiQIlmaV0pZu/V1bAqoYFoqn2Xl6SyR8sy
NHhiMg4O/Ke2GqlxjOe2iA42IMIOxRnESgDS3EWeWQT4p65sjwmwRQKbNgZQ6hJheRx5fTe5v7i0
PxpEPMq2kJClebLf3eCKup5phFS2W87VzN7rtolxnQbQ0bp1Rj2pDAs3SXJKLp3nGPJM8HRNzkes
0uuff5Rl8nh/kzk0oYVDHGmY5ruTTuZbPMBDThNvQVdMm2iYtviALsui9/Q4Q5mF4+EX49t4e9j/
Nr5JYOXEJpAWIN9/O76hymo+zhseYvV2watKm2d5iA6obVbVPGyIYfeS8INWEWAbg9fvjcNSncG9
cVpmtLgIPWdSTtSJTiDj3ahDgsfDP0O5VkgPG63gykxIbXMuivm8pjww6eaNPk1boAdbOybEsEhx
ElUXZTC7ME/cgWEtKgnjK3Xl3Hl8LkSYv3igfjBdIiqn2kiPmN/+vUlNITkM6kDluALqEvlNZizA
fNpkEE9bvTQOSvv483ur2z96hG1LhXhqLX679xPJHNo21BRKNibhpZpB0LdzmKHM2PqjGPtjmrX7
fr40G1osvul22GbZyMGbVzzERpto7PZ90W8mLTu1yVPXBLRISLLUDZBh0cdxJDIXB3iJyGIYLyqe
pFExEFLAlffleq4gANE+8+PBs2oidlDGEbXEImHuaEFdY5Hb9TWSKzw5FhHgKVGadVdRySapiL7B
SI85aIJtnsnVMkCWO0zgIwb0hS0j13wNk1UFFJ5GmQpbpxkgvRLJhmDZKDYF1rfQGc71UDk3URLg
nbsAeXmu2uPO/Bjc1mF5nISyMS11r7bYfEOFNiHxZ5N+kA6zXSzOTL07JmRqJ0F2cmCB+zx+RcSv
oU/b0Q6AOFOpBS/SDQEoMSaQKVh3Oe4icYhbZNY832b6sZrao04kbyya/aArm6YZt1VkrqcwXkIN
D4qfY8UiUma6RGizW658O9FG18GlBuD4jOgw1oDTMWkLHVBVy1DhpZgFAd7WGLfPpCbO7GCCgBJu
bYi0pPy5RZNu4efegv99YsX0xkawBbAitKzjOU3bY2LY95kG2ytpL6wmuIZcWBi3C8Q0o0uVzeGh
KakxE2dY57isEpR6qMAdA1pNQLhC0F7YINzAD9KrJBnXurTRdrAf2BZB5KUlyTEqSEz0NI64k+Ah
iLe9j5clWfK5J1hDbNgmTiexJ7dSP6NruOqZlJcJujC/htzdZdVb7niVXnBYdnUi2arHSfq3aVjv
SkdZgreWYbANk/AwBsZOB8usgKPQUhaAedzFqwyLgIyYMtRbNeLZZ+ZfOYiwl10KGZOUdJVNnSsk
1QUroJvbYG6Iyw3xaPueWgMpByKf2jdJoHiZlV8ub2aRcj6nvZea7QZXsdcHXClWnwRHJX5XEFz5
noYsw/hkSk5xS4R0vzTa920ALYhsBAWLdwnQMBcOZBVzV47turfG7bIIKJEKkRIM5bBGArOFxehV
sdwFCbnfXXiNPBwOT7ZTlQDcgXS7r1kDT1FJrhBjiJgQV42dX6ZsYvKvE/oSys3yL5J2Y8ItGZtu
rzv+xra5LNK8a9LQA1hHyptiHakvE/mJN5S9cwxkQ1h0p/hIZQd+FHVypjX7BjejyvILdwYtDqaD
lgGKMImIQZinXpUdNEI1l5/Si36tNZOrci9mbiIQ+1U0QVPjhMpChLNQW0md3z9G2TIieV7eKCWN
GgYTYwyVvatPKS3/jL4Um7ug9+yU9ZkGJCFO69JkljGnbY5KOEkwngjfG1T6D6LbFCqtMBrpy39d
w/rP64X8Yrjd3Zi9QiqBqvTtHgepp8FdVQMK/LFCNZkddDBu6GfYFADov8JDC9XtqFqHOvhKufKQ
TNTB8flRNUcXg6TMjA6SyWhA0F6jqAYSUfFJEC+5lghu6AR5RspOBOmvKW5tWgL0kQ6SEOGAu7ts
WpIANmEdfSRXaGVgoI1osBAO5DMp9HCShoE3Saat4JUVBQiN/PjzReJHSwQqYBvbNBUrrE1v1+IZ
BSnBBQJqpl1fWDYR1eTIdFL8Ys3Xl43E+42GQ1nT0jg52Zr5bt8c+7TxKixMbpXJQ4bdOuQ3rE3E
E/+bvfNojhvbtvRf6eg5FPBm0JP0mUxHbyYIkpLgcYADj1//PrB03yUplfTqRU/a3KgbZSQKmTAH
e++z1rcY/kxrm9B527fE7Q2QVbCLatDHBf4RfMwLUS9cal34SuuxGtde7y9JgduoxDwZbfIUaDc1
Pli/kECtlrZb3zs92CKYPTE16+/Pl/arisljw4LS3KUH/CxhrmEY5ZnvegtIjI8+ygGoYRVkNK33
bihcDomZku4wyYSNXc/fFfjcQf4ITvdlJJHKJMAtx93sajUE8PgP5Zyh/qK2osoApODQwbMjbHy8
nim2oqyOqDIKkyWYVaDhs7lYMqIpvA1JVGoeOvy3Tqksp98ytY2kW60aPdsHhbXzu2SDqXdeJbDs
dmZJ9AQgrcFsqcr0DRBGFvJ033khWSIAncheSIgK7FUMQ1GP7kaFjdouy65dkt7ObjKxjCwdPZ4h
Lh4Dv4Nrg0q0vfX4EhADXmTKdZ+Ey7isThpbaa3rEfJmHGDG72ryZaPA2iVVtKuIqjVlfEkG2Mxp
cdsIoI5+spVOc9E0GbdHeMUJV1PyzNI5supFUi5dHGY1xBW24Zd1YWxqFgM8+OCDpmD3EB0/DxUr
mEmY5FRyEJuHBKe5mC5pkVIb5cFBYduJfD6tqU8mcTEtRQ9ish1zwrVLrQxYd9l4rDuVPCm8RMAE
zRlbzr0U8TgveR70SsynIkEdU9RCCnv9dB41HLYw+T65ig0aZbPprxQc+vJU8l5oOYFWNK6JXiMW
hSopghevgZuiYNDKDlXjqm7bZd5OfBZi6FXlyk3AKWrBuu6CnUKWUO3oOxIALqYEioKdS56vQZo7
X3+KSv+K/J1lMKM0xOmdLICvMDbxwKDzzMC+N+Jgm/aHHkl6CvqgxtwC/Gbts5riJ1oWzBzUiqq7
uhkcxFSeOUex//Ye9sd6PhUNYfusJNc2W9TIaJcl9aEjkDrV3n4ghiyV4Q4LAEZ8Cu66PKlZAGq4
n5NPXxSUR/wBEfqLPLuYOnnDuwZlwnk3DoSCGFa6gWbDyzhYexm105RTwOUI25e4K1aZeyPBcIpo
MhRSRqkR+7/1VgcPlTrVLrNf7fyJv8iep84P1g1y2RpvuKyHdZOmhLSkS8WBS9uszPoCWR5E4nbp
qdqrRJOLGhFdbb8AA3/r038gx4GPOxynj0mG59xEI+HE3EZcv4AcYkiN7N/Hc8vuMcadKvvGaMQ+
ltS0xJto1hz4/HmaVLEjvdbZZNcKgyyFdlsM4c6AuzR1hzA8LlHszQNB40tTK6zkMqfRneZpFhGG
Y3zIW2SRKjYVwKMBf1RTjuksUny4/kPySKFj9qtKGRbTOGa6b+1+WAeEmrddu5qeuWnFzbxqOzik
b7O8mmq2KUm99sx6S1r4ovZ5fNxJOkEyhcui2qULqTRLHDTzPACrUyUzR3CaFS5XxAWiHtQklUV3
M4THUa3Pf1iCpzXsw7vEVhlLTj4ud7K+Op+aVk9T44bzQ2kZKCgX0wXQpoVuIieh8plutWmBjZLg
2nH4xOawrnxrJg3v6vef46OFiDaWj8FU1WasiZ0MC83HpVao5RSz1RMkRgx7RXEHnnHmc4cOWf2H
df2T3/2vlhl/L/tKTGM0+62lfjd2woQIACC1Id12VIGQMCtRA0MfX3rkfnVG3CqYMEO35g4ypbwr
nyN8najwNjkqqt9/7V9WDO8+yqc3TN8SMlc5fBTL6I8gAWNoSMVzXDk3vz8OWxA/X2cHywHOEJwH
Lm+0jyeY8EMlz5XAXZhWvFNGYLMheVuzqAqvpuQHBrBotp6nOU1lJpeKFS5LeumQ3NlQ+drRXTRW
DYAjvBoEBHeSeBiT73D+9Q2LatitypSBQd+92CYjAq/ZhjaxkhrA9X4E0sbhsubWEPHT0LYEUNjK
Pk6iXTdUW8uSMzHUm9pFgTeV286UFFWwoETWRhuo+iOBGKVDAd3MpxnkaLtgcN1h7ZDu0nWmPxNZ
svH95sKjqhSOcRAJfSf9ZoUHmUL0qmJJyohs9+xxrefMb0XXE7zRAe9Wn7zEQY5xDRN2I9IgX0Tw
/avMgQEeBvcxgtWZbY/HXBuOXc1LKcraC+x85LseVcu71qcs4Jz32YhDWtqHhFC0ylqhMr5UEnGu
8UhCF/FROWmvtoHLKWaNID27ynY1+RJ6Tu+q+1e9ni2mMr0vnlSog3kH8qlvoQ8quzFYTC1sSvsR
ae513YontOe8pcKdHY8bm5fYoKYb0yQEUYbfht424CgyGxiuawUCKVaIlkVTYfBTBcoVcqvnTOc7
dNlGaf1rYVNuGWUzC0plnyXBfW20yDLpFgmWDtmw6kr/q094KSvyroMVTIsUxTvfzc+1BbLFoqqZ
ekY9FwSdtiuDzzGNgyrUQ2WtrnjvGjD+RI1EeBIa8jGYhF5qfr2a3uKlSiMgS6iZ/cxlJEDyDhIi
3lygD43chLtJm8OdNjDZgDVHgIC+6IPHxuJlWoS7Iu5WiQyupremUzi3WpfPnLrBqJLvQ0SmNawW
s1DYAuVQyJUDsKNRbu5SBlkOeUMYLzbT+9MLs0VioS92gSCDHEQMTd1B4TMol1Ojy2b3nU8adprw
9at073Rf1VDdJjFiuZgaQRmvMgi36Bw2ad6+NIFyBxYV3k5n2jcC7ieK+HngfieJZpZ73ZoYDrCt
3FumT4NMXt0Q3dZGMPdTOP4uFGH6IAl+xjWvYxj0dXCKZHOEbnb5NiDwsh1Omml2EPNKnqp6S8pT
odYvJt0pNPZb0yZfLY8epnxOM6ygi3rZMwLUma0X62JIL+vauSuNBL9qtKl09wpz/WNXx0vwpo+D
TqKfUzs3NlFBZo1n2+5WrUuMlLmZGsCOm9iv3K89O9BvMwJKmMkHq9gJJQ2Y47SB/4NJvOvYReaV
IhiCEcZW2aQNasbOa56QAaJgZgAuTlKpX6IivjQTf2dk+AUZSU6/i32o3dS6MdzCQwDUJ7TlIXid
SrOolM+uJk+yUe5cs6dc03ZhdjbcmN4PgqGO8WIgS2aaugZ5/jximY5BI8wg3x46M9xNK3k8dn9Y
zX+xxqIroC/DEUDL8Hl3qWYsmg2oXhdo/mkGML9SEk6DL0yw+2lm8PtFXfupD8Tth4qB3SJsZexw
fNrNUiMb8GCdoyKLeX7RUk5FdsgFUu2pmFRW03Nri82g6H96h/78vjaZcuMRo31j+G5/mroPUDhs
m6zBReHCqxtKiEHMiZiMTq16MqprRmGkSSRPhvocWjH452QfhWTqAXaaxgEB9+7vz4b+UyVD/KiK
bcizbEfjInzqvoEeRaQUGN5i7NLHQkWtST8hJEZhLV9wfNpENrNacriow6a2LMPThS3lYpCn6WRN
Ey/Pl1tFbVfYg/eBOCF5XaHW3HZh84etT+0Xb37GyFQ86FA8/uHTm9/GMJo6EkpjI+h0qIxDqkgi
3ZbZLcUJYIyQ8lQndII+CcKp09DmjsnlNM/JGJX+/tz9dONOp87AMcrAEPzvG5PnXUWkxOCZyl71
Fpn21Fc8fiqSenZ8pkcxzX/swv7vFfz9X0XS+SFs4iH6e5XC+VlhQvoaRs9KVTXvJQr//ukfsijv
i60DjEBipRnUdNNY5S+ZguN9QfFpTDI7Q2WoMt1VP1QKhvEFsj6XFmM2mqq3X/qXLEr/Yk33IaIt
aFWugTTxH6gUtEnJ+K6l+Lcs6tMDOIGnY8qUeGNrNljppBMLaXEnaaNO3aKJmOAXs+0vBA7DaJtT
vtHWUfL6flxdlV6OyUf3FHMXjOlDTIM6NmV1BFqrXIB4vbFl2yP9zteuSW/GF0W95BPhOrpKMTdU
LWeu2AnG/oI2zMvC+qoVhAQW6Cl6RiElaWplR5mVKWkz2RC+1YAyF7pd3ZR5+pTnhTsNlImUdDp/
hVVGn4cZvtIhCt05CG6JhdXALWAkB+C3FZ45Uzupg+3uUj8cAH/o0LBTUNJy7HmiLWnLjQVs5hUA
hXcNTTy/JILTIgEmDOQ3RQzmehj7akrNAukCKpE0jccK0Ms4axMcWjPdDCLmCVV3p0rTXvEqTo5s
QrgXYZbULz0DWCiKDZPOvO6OQ2RRaatsF3VZOexHjyKOuF7rpBrpVx+vyBUbpxFVZ+lc6EMrD2VT
vnrtqCx8vBSnspUVmRZjsnN8NoKD3IxRZxZWtnYKe9i6hu+9jrmaxUuj88YbxwiwADeqVRbAVSr1
2AcxPlWdUDRrZGREbVptsVJFAAAx+Peagu6JyS/gxTA5W5GVbcyarRmzUbS5HxOsFJKpvoDdU26i
OBlpxjwHSy4McrBkNP89iVJmBmKE04rdhDCPxiKfty21YRNm5TMCvBvh+9Gi1hQNHGB6kxLY8s2p
x291ZJD809aAn01CXGspBMOnUFz3OTtTKe3Wi06mEMGy9Tc/1l7zzhSAB1J8lq0RvwShLA5cUMrK
EQSBRm7N3BZecBnJSjCWU3oYFH6wIW5Y4G3IvyXkvBzdVGDFSTUCCEOy8N6WhX+0fP7X5KT/h8i3
fqxvLBd/vzpeP+fBL9ZEfuY/10SwYSY1EOg4HPbv1kT3i4fS8xfCLdTRFDF49DVUN/y0x/z3X0ui
OilF7amK4U+D62H9oyVx8uj/ckn8BGQwKwiHbkfgST6E7dbssKNorePONdYb9JL40qXOYw4Q3j/a
JBfMig4Gezqq1SZPNXzvDRh3tc0zQgDr7lbRKnOja7WxMKLWes2FES70LEiWOt6sddJqKb6hnJYk
KOslT467xBbFPioP0CIN6mYbDWzSBVkOuU9nt6fLBbb3tj1mSk7QjJERETPU5VyqZBNpxTieZeBJ
CiXHxo1LFo3flXxuIJQ6+3CpSQq4j6lmlkma7tIKkQ7o47zN1BeAlRd2hxW9jnFltBL7Vwpt1Bwm
/FG+ahucooyQSVGMWvPsE+VmEP4x6y2sV3BT3QV569XGiKhj/cA6Zb5JXr0Dv8vHnMW0rK0Z3wLn
8GLvUU3bYSUi8raC2mUi3YsDNFlvVTqkH3bKsz7kbHxhWV3xCiwXUAhu0GSSkZvK+1Ezg1WK/nRJ
Gl5C9C14b12yzSSCgJgOu3kUQ3pKLeUroS79WuSFtw0kKVa+pQaI1sd+yQz1gHOOjVCDZt9IMQgS
inUqwKSs8qK5asv0LilZKr02l3NidEow81m+bis3m9kBC58IOwykoXJd12k0a0a7PIw9Q+pozM07
l3BQB7dNkCtzXuL5lvS1R8PPXukKiDSjL+pUq1479nDwp6yYorePSeUh54GFv4pMLL4NjKQsU55t
Gd76DCP9vDxrudavZNaNWP1xCzJZTLCKkhiuhbTfpWmIWZMa4TzBIIP0D5xqIq38gJh5nAuMwEv4
/d5ysCQ8/txOoF81/tzEyzhjchfDn5P70WzzdRyYsIh8tMgpITu7suQRcIOR/BKayg3aY2INjIIN
Wx2jE01i8rX1Y33O5uzwUOGanhkI8LZe3TArjeA4YUzZdV2NXq92DZxF3C9Dbxj/f419U+Sjo/n7
NXb/XNThc/qLZZYf+2uZddUvCGYZbAFpgN/4Zhv5z9KTfmbqB3VTh+BLv/OvylP7guAeSQJkJMdw
prX03TJrWVhNqFVRb1F4/iNyI63K3yyz039/17+0YPD9EHrJOm7z76oTvRZZ3G6DFDS02Yi1hgNq
DhHwtiss1rthoGO2g+u2jw+jlt+C7nokQudiDFleGkhfRP4MnnuB4JXxWL02RXTRZtphDLJbaNjg
b7srZjqEpTMj0tVXlPlPdqweh9hbs2ay0z/0izxTX0nnKGc9jnVPsCMlyULRC4oPoWAOuwrT/LJh
KNk6zsYcNDKJiINz03k9kIlZkk2CVzIkq5AtpEXKjkARNdvCty+1BAyk06IKbbpspmgZlsAGXaot
69tIs5YVAdZNVmwzyM6zftQWcW0QrSBmSS0uMtf5bjrtha6JLU6Fu2mRIx55PiI4Mix27yhCC7bt
B2pmpwm/j6DyJboNYavr0iHpI8q2qLJOGe7RarSXWtKcmlLZNsq4acHs9WQBK0CRMguwry0XIy3/
WCS7wWWvseCl5AEZwNNXbklSm8fNQ1KNs9hk9Y2LC6mzX4KLPhXeyS2SAyHrM7dg9unl412uaOvS
kheKTFci6xdlOl5HNQHntcROaaXDScnHRY0Z2tDGm6iWL45v7HFSbBri2PSi2Cgljnb4FlqZbTM0
rkjuzzkp8G5cLiftSuLaZ6mIK6HjaPTJp+lXwkgIg8F27LA6alS2LbKQBIZ/FpBcxPZOz8y6c/3r
hj3d0AjQfOSbrsxnfatdD47wmJrbj2FdYA0clsABvqmtw4ZuutYytqcm4RdRwDNEE4dWlJeFF18P
wAIxGF8h39oRYHTdO+UzCQvgdOpbXdh3I8ILO/JvKhMgw2AWDxKVlMR6inVDivHWHL0HRcVyHfBm
qEybRLbYPFskpQQN5EIPCh5RG017nQ2SmLiE4ChjFtPlzFwoaWZ/JB2HuZm6U7PqMoygZbsZEWah
OYGhF4FmnKk8sLuUydeQYIYiM1FcRcehIeuj9Z3HxMGZOeEIMHzyOHH/2ekzeRg7W41eAr26S2x5
ZCg4I4zsWaKZYQMd5ZO9IAZl0cXT5yCcaoBu6YUxQ2gsrLl4DlITSnmiIlVObqVDfgOuECUPThDv
Zvg4eUuQTOMk8Bbx+RIT4REf7Fv6AjwGDRIUB0tdt8K/iULGgwGRXor2CFqMgiSal6V5KX259qOS
2WXV3yQpLk2DMFsIBvH3ZNrBDoybUZko4L2N4sLahrEX0SpaO1uKc9Wo3/U4g89DWyQUb94zSopz
9b7PjIXqgIfsk7NhCEbJRJtKY9jBULpoo76YORmOs9rmIeiVfU1bYnf2jVWrBwLn9pWXXRqK4BYN
NC62TuRsa3R7OcQg7dh7hKA/75P0PGT+BdmUc78MzrHyUPgqODztIladOysZXsNSWgu1UJ5RJi1C
T+1nYeeBqGgsUm+CiM6t7dNJJjsnCdGfx8F0TvvgIVGb4rFXhoQt4nBYM2u/VPPumz5Y6ENq15lH
upQYePxkpXnieoxtAzBfmK2nf8sHCkcnhGuvVlwHTIBbNWGaO8aKugpCAnLDUNdndRgylW18Fc1T
ue1a6gw9t+5x6y113+LUmG1FRTF0p7yumWI7DBGkksDIGYZwXSsEZORNH3HHxndBwtZ/nCc3hul9
EwQNzbOKXh8/ECTWsSa0d6BgLXQojoGnPAg26LcqQFm39S+z2ntkYXyuRkDmnbD1WRg57M0E1XeK
XziyBUo3NnMeawUWgWMQW2CNyTHKZMiOmhMvyKJehJ2MFz67Yevc5V3Sd5AI7KpItoreDAhiGTG0
Akak4WFDLoganOe6/vL/enf4275w9hzK5+hDWsc0vfyrWrHUL8jCTRMRz2RcYbD5r0EZv2I4jgsJ
GeWRhUWH1u9HuaLbXwxeYWyW0vrZSKqZof3oCnXri2VaNtlZCPqoWv6ZnWcyKb1rCqdSaMr/IF8L
8Dob759HwGrVqkbSuOVC6xCaWll+Tj0oJuIY+NKYtRgybL9Akqf3kCiQyvYPbLy8xtJal0F+n8JT
C6FVZGpOJ5M9wyxDpNDSSGjtoQIy7wzXfVtudZY6QDPOkdJ7kwbZUwq5FH7mIusizG4rjQUkDqzL
PCepMKsOuu6fEUKi+DPWjUOKptUsc7N9MEzW81EZwLPls9SJv5sp8OcAcTJMsKaq7m0tK2aWaq3f
1aDnv6QI/yNviCGN8rr6X//zY0334yxhZ9eJIpkcy582rr0o7UidYzvLrFBrwKE3RjQSPtlTvz/O
J1XdXwfSp0gWC5SeiUDgUxFJICXgxkiiKX2UcOS69ByObIPTCnZzXYsWpd2vHPm9tgFPV3Ield1R
SG/KtKxXtpE+Bv6Lz8XAM7j0Wygnyn1I9tZggM0xX4QHwKxeioBCDKwBau7LtvjDV9A+jhn++gom
FH8mv5xoiIIfv4Is2yirBMmZdPeHxJ2TbnjVjMERh+q3zKbE8di7d1Gn2zHUq/gPexpvVot/a0l+
HJ7sGrQk/M952696V4Z3gGBdRDzlogTkiwr1u+O9RLp4tYdmW2ohUSLszs8l7wjuZ16qHv0yPwKr
hhSzKglIdo713Uwz8ISPGnt5drEUbjSrKquYaZp/5TcU9FV0X/CM6OY4Tw2kQXIN5Y+ltD2xP0ia
+4aoCvxrAxVbOVBndMhwm1jdlLI5GYq5HfDuzqRW/QgI+FvvHNOhnx9opk/OtGxg1vtJS9PUoinj
PAKoNpXbBmq3pM3h5DVdMS9b9uxpELQpwFDPtrGST28V9PUpZa6uwVCxjFNgEqSMRu05tcpDqSZ3
46BdyyBf2166zURx8OKTz84RurX4Ura2OyOxbp702u1IX52jXEuL4uQwYM2pm6somfu9d6p15OJ6
utELb+Wi/afEwmWvIcpT25M65rzsbLr83ozPKID2DQyqmd22xWLQCL2Vd1ZgHaZN7EJRVWQRJWBG
Dw5gZB7M1ruMUJzx2k4jPVwmjlirABjJ2EDlAYVvyv+gdL9XvKuu8DehUj/0vX5qZ6Fckj1/6Vnm
Fcqyxhqvm47AlHw4dxSzSqQvAWbMrNo76YMgP5mmp9IKeIvhBszJhc8MbIpHzMp9mwAG9w8snCtY
Q9uao4JNXOZW+3Uw1mqWQh3SvFPjc3KcEdrf3L1BzDAbTXlCsLZwzPyo2ubCCbqtieraJDlaSuUx
tOr9ACbNM2FJmfqldN1j1IijGTa7IW8ftd7ku4aHaCg3jpbfhEgwh7b/3lZcVN9+1N3iJi+DdWlM
dygRxY2CjaZYlq22DABlh7mz6ytlBSfzPk+zo8XMzWzTizBXL3hfrEjqXXhA0Z0WfH2CZzpCk8AO
yxPu93FmBsQyJc6DHPd9gUJvF2rOdkRz5wqGK0TfbN3IPeKAvkTq+OhVxoVJhVpBieEOWdd+t5T+
WUdk1ffZHmYLuTnWBvbaYfQVqjQyAHqlT2fZ0N0nTMKXtpqczLKdx6GOzNHglxK/2Dipfx5FeOEB
RndjIEsEb7KVuFZq7mlA1EVnEYkdArsq15l13eZUYrWNyB7Fy0spMa7QWhsqSgRr6wMTStGDO/Cs
+bN3snnQfB5oNDdKwsaLtwS6UjKWDy32NnZUjtgafO+cltUqUMKLttNpqNOn3vnmhO5pzOLvikF/
FnfezNfFC874a0WHNYeRvovUHG8AUTtcXMucw57aNeWdUwEO0vjw86zIujmbNGdD2puhsqHce+d+
dLaImNcAHClTvZWueGdtZKGRebXTU1xVgbsvzOpgyOqsl8NlpXfbNKluHW63wMZLHxXjsRiNq2qC
VLktahNLl5syjvepkj2mg4NPPk7XisNH8D1GDRkv7FiFBaB68kLk6kONGnZhBao9I+feYxbLR5ne
wgqb3aXoth4zBPRNGCqNXI1nZgewkK52wCovmE6C0cR8IdA4wtsgEJlBsOPv1ESf6RYbUYFrHSbu
sQa+Ps65fhkoKwjdKa8/X1HljqO/QZ0LQ58VhZwW8pbdNUFHqLrbtLM2CQAdtalXjl5EDPkS2tvE
2UZ2usRCovNqsqx9CI8S196VNkZ3ojNuK+xQJRmSvspIVImyR2yoCSwnYlfp52LAr9ayq63LBBJh
VYI+MKNsngxuPyOB+7U2HZiCxp3qIV/BKiGL9BhH9W4AQO0xRI9RgviWvU+Gbh51tAC6FGjWzLfy
xpXA3Hqxzj17m0GQ9p3CmBlGuUVotTHI+pg1vrNKM3erOw8BDFm06YssBFLtWeNSqZvd5HYa2/jG
HutV2hlQIZdqEO8E55kITvMyzEf8MZDYzGt2daFqursuag4xVExY+YsY8B07wzeta+0imJI81Ksk
DC8d6ryiaO7zEuEh8Pg6Ay1gXjnmKqtUaNJGHy1zpyCzVFSvzkhyAhiftatCgHfs7RRfBGx7K3Qe
EqvgdcPTYhftoopfnPjBiNlCI+AidokI0fR1aytA+xVqnhbbDOsajpKmspjVNwsb8r0hSMUIYAh6
dbfPTOXsRZWc2dLZs506twZ7O/Wuxb0ZxHcCokUVAiqzxEYLtoxiiF68yzOe/ntNzTcFfqDYpCk2
hlMRLysFm6iNTUoXuM+SyLwdneyBCJZN6YuNh7ze7cdHZsB2w9dDUs+k3KLIqne2F6NVr/HmiAt/
wmNa9bKwHzz3Whg1PgJ2AtWXOkdIgZXO0JpZWtaroSvWWe7vFFgwEzm/US00yvd5VS+08gWD+KNh
uEfpF9dGTwSJIjZqp1wDC1uvDR730If9qUuuE0gblj9n1XAJpjNMduainhLYNXtF3bFHn7yJMQZM
8jDR3oROem/lrBURlaItrWPSxDdTbgNgd+77YwThVGPlxvSB4ski8TME2mEtAiN7nP7dGvN9P5A+
4+J6avToW1rpl3aQn3WCzEzCBNgBA2eRP5oCiM6EXS8hPJpbzeiXWGd5WfKwWuMhBpA/a5vUnqUp
LNq6aaoZouSvoS22sTBuuya4mJYxWI270XDPSmRfGUh+hW4xn0iYAIXPnaK8CAby1BkYylgaQhT6
rt4vQ06yNzl+1Li7UsZwnd9Tcc/HKr8ezHSZ9luRal/T3loJqV0HY8vbmAiIoL4iNWbFzsU2K9O9
cA5ch2eXZ5ws5VuEVAt4sQsCQ5Z63c2rUu7y+lWOGqB1/CAopQnitcT3JFJPCQSPKuYyuxAmy2oJ
rQ75+Lzq70ScYxXVLwe1WllVuUnti6AzUdJn9wp+B79hIBqu9L5fRoW7scboZfC8pd8xpAlCvJGW
8FeVX7NdwmqGHhiCGDAPMj9NDK8aIsRZCWwX5SpgwdBhP9zNAxi2nrqpNSoshjfPlRt9T+yvqqql
q9h07iiUdCCE5UJ3h4wNfweM9lUjeNPZjXuAm8kz3Iyvk18jGTJWxhz6WeC7qAojFWghMcKJeZgs
vGHREqHIaMHVeh4CaT5gPH1GsfBSZ5Fkh0RTto6RXfaNuhHqrcsunbCdp8jhH+Ia2P1gANQmrplJ
KXCmUJGgLMec2oR3TGByC8VJhUSJFbcZ2q/AaFauItdJM9abrvqTQvujuIw+AqODM1mb0ILj2H4b
87/rI7w0io1AkkjdRMm3KVpFJ0zCrIOLKc3o913f1NR9aFk4lEsWJ8qYv9ALHzsmfwBEw1hKLir5
wiuA+A1mpKKA95nOAzA8vz/aR9syX8xSVR2wtYPy3AZG8KnFDJ3eHYu6LQm/NlduBeIOnQAEDDIQ
sM7rOOb8P3TPP53KT0ecPtG7U2mbuJ6ioCsXaWkdBxyycZXth0RdMa/8w5d7c0B/OJdvx2KQwfBE
ZSPoU/cZilC4GJl5xbNDMGCGX6D6X+rybIDLzRL7TqjDUiPzMZEV2hX30ETOrC3XmtvftrdFYK9x
bC6HIWFPu1kzhVzKzvjD9f5IC/hxBSgGIOqrbxrNj+fD8Sot6mCuL7zmXmEY6zPp+/01/umOms4C
sAlGRJOcztY/HqFRpUyYpXLGo/GsGwh+NPcqNm668TW6/m8cionF1HTiU5vAM+8vrhJoOaL9plz0
7Ink6w6neKLdpTJZ9n6/+f2xfhrDTF/r38cyP41hmKBBT+9qts9jSaIWMfDqsGlj4w9n71eHgVSH
lIOEqSkk9+NXGthBhmYA0TgK6jlP8gpe59xK0j8c5he3waQU1Vlnpiy5N7P/u8ciUcMwdS069bZN
l6Kk6B+T5e9P2Nv47tPjoAETUkEJeCBnrE+PntYOOaxIbgSwQs/Sb5eKFS0K6mu2HRQF7kcYkUoE
2bVIl9LpzgDJn8JO+1NQE+PKjyuchSgWrJHDGJq7Up/O+LuvqnoITAObj0F65KHM0tXI7JqJt+IN
l6pRP2dSbJtB3cXENeFy84bqoun/9FD8YuGDuYNMmZnq27Tz44fQFdsh5BVOGTSvm3GAD6v0gE/Y
WfveAKf2/4C2MX6x7H043qdzj3/DCGGIw+GoNewUDatt9pXJy4pSBMiweNIi626ookNngRziDMio
xAprroQzbJhvKmzKhgHpnQgGyW1ZuWG/CVsPzri+6oJhQ5Ts0qm7a6sdNoPUblNNv7ME7EwyT+cR
mgQ/ygnQ8++dQUxI0KXWl/98ZddM15hSh2w4eG9ZPO+uaxHJ2ik0igeBbpJCUVRbA0Wlnv/pbfzL
Z+XdgaZz/e5ArhHg7rc5kNNnCwK/ZhEFz++flZ8GZ9yjcCjxMiMS4P+fFhe/HUQSpS5JCbSJ4GaP
PknKQxDsmM3MUm18yIzbIQ3+NK/8xZNBbiQrlznlJ31+QHG+BK3oJeVX/dXs7zVyaH//tX515t4f
4NP6bGmTpc366wBFtW9w5vz+APofjvAZOYOkAi2NxhGQBV+gPMTzAUMTRSwgQl3s7WC8CQw8AQlw
Ib/Xlrazx3GyLJWX0reOJjrPmVSHm2oYHvpxDgqz6kENW+pJC7VN4qxdMVz+/iNrrv6L0475Dp8+
r0jtJ+uAXliVTRAunxkMuyYBYYhi3HdJ3cwE75MhrYD3jybTKI02TTVuFSEcQi/ziN1SBA/ppkUP
65A5YDvo4nTriFl9nZMnY4RXddJeoczcm1H8OtoiIik7ushC5yBRIFlJf82u9HLwiBnkaS687qxZ
+qkyjGNg6HNlZuIsYdwEtn0MBU/7sClS9aqW/H4zJ42cTcwmf+pN6+hVyn4kGr2WDAqxP1Cw54a3
xuADTWRc0v2tJYutBQXAFjlCCAQX/bjUA3DdSn/na87RUrz14KlnyxD7VldvphV55KPVCVGGuXfI
TOegmfFBltadpZh3GetILbi+ZTJswDOZzt7u1VOVhAdDybfk9a7xOK0C/pjG1FelBilf0U614Eao
EEw5xZ778conQzA2Q9wZRE87dDJCPqWZeuPm3tod3LVmEdSHE0jl16X61QDrbbXJWky9bn0J02XW
JBUhY9qiNZIlIrtnmY3Lxk5XHl9+NL2tmfSbOhvOtZKtSLz5D+7OZDluJMuiX4Q2wDFvY57J4Ext
YBIpOmaHYwa+vk8wq60qs6s7rbe9CaNCFBWMANyfv3fvuWVS/ujz8ZpG9gVD9Ruhn6+QFr9AD7z5
nG8XxW3s23lzsYjL4WdQBNuRGMdC4oa+hdzY66E27kVBP8ltwmVl6ISPB/dWnELLyZvfds0YS1Mk
cCsYS7dRlywNTjTJPuegem1b4jkzdc6LZCUM+PFOQj5Z+8MkXOj7h7aK11YBtS6ODW2nlnlZmXCw
ywyNvGSKP0Is2437YxoQBXfeyjfR9MqqDRjuZoe4U/2u6KS9noYXz9a/g2y6qjww/rjX/0+y338n
6P0TAfn/EybZusWX/c9qtX39889j39u3/zH39ez/QP9PGxzNG6uMfSvN/lCpOeRsOT7l+S1kV/wB
h/0vmVr4HzCHxW3wS0FtCpu19p9zX/OWjQVc2fXYcQG+/h8MEt9TuD8VhqaJZcoNzZDaEFrIbYH8
lw11Hl1FyA24rHJOrqoVpIoQWr+q5zjnPNL+7uxwJKakO7uxrHCPphqBsKiWSeDX66ofzg0RNXRX
yuVcaUWCz7yIW/KK2GRXmpgyx6NZV8709pVl/DL7+smsrBPiD4KmcmAb/pANi7LOk82/vP//ZlJ7
Y0b/udR0QrzbiP/AZFHq/RVimJt1mGUFLMUQFcjSjkVz104Ghvc8qleFO3S7tuMm51A0H13aC2ep
MBZPpi1fwB9uRqnqA5VXtqSPxPAyjq0jAV+PbY3PFMxYsPQT+pMDk8etE2GKcuNw3ghb5xvQaEQP
SXSjDIv3QV8X+5qIPpuKpTTG+r45xi15SsuZlMmkQzhKQhBqNzFL9KrBkP7NO/EXzuTtmOmEeNCw
dd0segxk//wRt6Q7qI53fUV3R28ST3VnWxEI2BFRdWhtXKSZXRGvno54z/yAhKZj0fHJzMF8NgvP
XncV3kwWTfgNoPDXZgX/om1s/28Kr/8+snXxA3FN27xgzlw3Cfy/Xou9nvwYBY+1CsNzk6kPiwS4
tfKafueZ7dbqvI17c/n6hky2nah46uhm+jKkdCEFTpJNUkDUn+oRR10EIWgYDwkSqdhr4+MUFjth
l+G+7YiXMazqDunYe5PTf3L78gnpLrgHWsELj3rlM7zFxPjhfMx7glTsW4Zy7CdbL8ZMbliRZg5h
M6MMJDLoIP+bA8O/6V3csJsmVoAbDJ0G1J/fh6T2EXzgBKAWHC5xL/0nZyQL2tDH3tDdAd2aDoCh
dbVXbaSceR/I+VrFLo1Pw44v3RiTOTnle7DBYwURDZ7JObRbsS7LBzP1f//vd9pf3IO364u6koMl
LQYH/2fI0vevHxtucsA0A/e7F4MtK9tIrcyI0gXjADoFlJ5bO7JB9ivjLg4kRIzekku3VuDeyri4
pKH7JuLSOAKC/Id0+n8cg+MF5j//0/rGadOkbUdu4Q39/tdrCphn2wbJLT7bN4jNroqXnqSXdQn8
Gv5Heu/1w6lMUYbqIKsXZdqne390njNe2jkZBNikKpe7sQ8DhgOVooOebjxRqEsDyqiCZ/IazOgZ
BzfQx2Ys6HbnTCvK4ZZLwTnXmb0TggfrKFJAVaJszryTuMorK9g6YT9spcqyY0+8QahPjmFKPkYK
u3JUb0ycHvJuVBdralb46KyjnWIHAmOYXOmzfFm9J54909vDWNg50naOqkVM0Hnk/rI2LrNSkm4Y
3hVdNl4lV/wexXG2qBqHX5OE1QGBYtGqq52lPot+wxS8Ch7aQhAqllk/hzYhwUW73mYy/XKT58kX
8odwkViqgE0Xm7tKkTUe9Qmu5iY/oH6blmEbYvOuMswTmFh9OxlvEzyxjSv/WoxxBdNm0Ah7sU3w
w+ylgi8gZdU/Nj2jwXTfkd60j8FsbD3lLLsgHK8W+SHLQoJZcwNmpGPd1kQiUlLGjSDgyybUxQKk
hqg4Pn5/1ZE0b3edf98VzTEP+rVFdONej7EAuwoyB1zErN1ukwFwU2PPyN9nzNuN9/0YLk0fQz2I
lfaVqBWkuFkTXUiAm7piUxAPtwmk1ss2YMKMaqHcck13JP0K58TZDYmHbI4DBNLFgKnwMPShcchn
Ya/IupA/petv/cYh7i4rOrhlJKosAPyZO1tzjq0as311E7ErSj94q0eHIau0n13XcI+zUf8Q6Wiu
0GKVq74zikOQZ3dFHGhgcbc5eC2rzWMcGerkGhErdCiOrWUPu4T0H6Fx7esOAYJoHoGp2O8ywRUu
OutQ0haEwVjnB0sZFOUeL73wkEOGcxk83uz6xWAgnhjaID64yGovLdArWL3dHsjQPor7/C1CakED
1WoWfQ+9oo/K/rFCJL2tRGssEYdBMgyw3DRZat75nuudPbKTIre7DlxFJ/K0xFX1pXueNbObVCx6
MZgvOVbyc84kd4jFo+Eqx1vE1tXUwr1rS2pqnf0S0adXabomtxtbuG23jds0X+YWEEc9WAkJz0Lt
IrPxcO9LeFVlxkQ1+jv3+b9ZrT2URIjnPNR9dFv/0iXM3Eoxz3T8FVIirvk6iS4I9R9ypD5lPlpP
CJSYw3fBoQljBEJBSTJXMb2mIuz3JdfdttLCXksII+ucA0UDlilI8uYQevlTUmHzjMdJ/s1W+9+W
xcC6hbX6GC2DEM/391n+X8q+cprNiLwiaNfiNEWm/+AUqMqjzNkH3TgfSCxWUF4x19jjVSN/D/z+
msdoz+bRNDc+6vXZUPeOT4wfKZHFwpxZH6sQmTAcCbycj6bfMg0qp+bvNse/NmVvr5zmjPCpWdGW
/bWuq+oolrcCgrC3Llx2tdwXbirWUSweeINHTlR2ugprpD7NjOmXtSnhIrIiPDrDZkomH5k1sH4Z
N9VmDoinTifxPNoTnkw8U9s2mV4SpIpbA8X/zhCjXk8YhaGV6r/pyfJ+/3VzChgpQcwjVQKEusVd
+eed07Ht2jFjiXczLlz0OMNKwAh45QyfPYUI22/Bak9uRAtPzsZLzCFj5+rmqXRH8YjNdWXFjUVC
oFsdhkjsZ938xli2UG2e77OAHCEsfgrSvzQXnC3jldeBbUXdUxHTZFe4qVgozU4C4JxOqQXTw5So
exItDspKLl3lR3d1Nq56wrcW7dwXB0MOj63Xn1N7ileVA/Wxj7nvrehFYQJbWUGJmCRVh3EoUdrA
awlHu3vgQm/uA1TV1gTRp56TbzcFW2WR6FOU+Dyn32VQmFuQN/65m3+mkcukc9CiObZZgLtjXPck
LfFPRAKyxXfxK9jRsh8aeXCiIaaP9F8PYVBgigvE6vspqytIPALZSVGeHhqTrWtsqhYnh22vgQMJ
u0lx+SKOc4E0k3aZo6cR2H0RgBzmpPk1QBhG7eB7B3zi21x19dLtunhPjMXeamJx9HvnuWIP3zVx
e+pVomiB7LlbYLJFprecTRigaAN8sArIyAtBqFlsDScRX201YusZ82VaeOW5q4bybDRFea7mY1jF
8XnSajy2PYWdV3/iQfa2eYzKTYcJirgmaxyswE4CVzVseL3N0uiC/kyMJE0Yu5q3fkAhMmf+r3Sa
q3Nl9s+TY6QPmdsfyjGXy8Zj4m0razwzHbvBjaYffR27D4bz0dHdckjvvE6DmT/LIYCePUaLqPSq
rerh6YWCSJG0/e44zQHDQsCdXOXXaGTcDqTKw/SprDW5k+WB4NBq5cdcrVHzYdX2TyY37xlIIOBF
e97U+IHMXHWsNaI8xamMCJ+TWRifDRCuncb3va2j/DeKDng82qjWbix+ec3k4tKZkcohSbL4rgWs
o61muL2bqnmhR0nWo28f+fHNOg3PGm4tzkbKDkuHFzLd+p1T5WI919sehsAyTJNmU6X9c0viX9yV
W9chm09azmOZkCjrWOgbY3eLHmFfOWNHZkmhD22mTqPQDQfJ2IYQ2r2mYU7h45D3a5c7r7LTO4wH
9ip10h8sQwz4QAckneVtQ+U9Zm0/LKu89tddr7ort4aaSIBue33pVeodFUqvo+yn205e77q06xbY
3p+joCiBaIOxG9zIXro9mW2Tu8kAoe+GOH6N5rQ7BN3ETiT9RWl5yYZr7EYnYNaAt2OEUwMOaL5G
886vmfK7bpKdzJ7kk0jMpJECJ8lzKXdy1E/xmGYbgPWLJojLo2NSKHYRw9oxTMZDaCobtQM6jFr5
6b63Vqys197KsMMOjPAB9/2o2+5YTuKj7FD0efmg77Gp9mzXpPM29TxhjkVM2XahtY49p+OsxgPZ
g19k5330nAaXDEp+CBuJKEcek+0x+ZnhiSsRCHB3cOzl/xIbOAPdiaryrRoR5iAIZ8kcYqTqnaJF
6GawaI2EcBbAgaRa6k+Vl/Mlncf5Ysm82+WZiMAURriiliGt21bFOxKr4QdGvf0c+VAeE0hk/Nol
xo2GfF7CXHN9MFVDn75uzGTV6eHLJ9Oajl+EC9UQAaoZNEFTZW2nygE2U6w0jkCO0Ei2OQLvhDHX
90ar7c2M+W+VJdEm1yqEq8Bbno75VdwEWFIWLyxC4uqDhp6N/NVRRXHXUXCtppthOmlleYq6tjh5
Uwa+r4GtjoKSLbn3is0MDfSuHVa6cioiLCbvKU27O2Mg95Sq4JCZ6Ny8shjP2GLaEwTqBciihyiZ
9b7+trSCR+AgXcaMPgl5bMmo7ciC3WPiWQ6eIR7iR7PXj4M3VgcBYYcQw/7ZRUDyUFXNT7OV9guv
962GKFVYznCo/A4MQckRJI+ifJNjXFrlTsMMcHYKhKxTRBQifEOtKvMBRIX5AMHqlA7lz4Kc2x0q
qAl97UFoIY9VZcjj91eiAigKfjZahlZmn4K6s0/fX93UqvyoYE9N+dOpFRAiA3cAF3qWnqB8vRd1
NW0HV93wa+TlLONlnqBRsmVV38k079bugHg+yzvzHBaOCanCV4soT9ZhZwUragX04iwmyMD4xQ5C
SNjkevaX0MplU+1tWzy6nXZJihVy5wzdr6n1rbM8NqY9wzvN6vzMxpyf+ynK9/HITd8Z/RHb5kDW
RhDu697ft010HRpXrhrZ3BH/vdSm1Ns2d6NT1/T/eBjnPDp9P5e1QbNGxg3fJDPcdZplGMzMnsUn
IxzZGPU9gQE1ctJtYBjpS6xlsYx6k+q5R03WYa+/TPmvXHbXZKhpv4jROiT5dPv3OLU5n9m4Oq1i
YaGp36bkDMAmCoBGR2jvxhomLboSUEa1LFCh1f0ZxtdbT2jR0iIjHKP25CyGajK2tMO6S9NMZz91
p3PnRsekGZpTOv2qot7aKxvWhpmnKUuxIcnQzR891iK/jIqzxD8PVgqpcW+y2jvIw8lXdcZTEz8H
yTzfWVbd32t2HFOiknOjWwJ2o881Oj055c62CDlM2T7Mu6GaSZccDrY3O5fGdX5YrL3nuLOs/eyC
XSENjn1stM2th4F8TUxhsIsbMJxDmKiLgEVfok/6APY84BxzH9IMzK5TBB+1xLLCfOKB5tuw83rD
WIa27S2QACTn1tG/w7I2fmKdfYqIC/pU4Ajo0jiJp9/aruC+jrTYFg7lauKOHjABmW1dmc77FAYg
ruEHNd6CukSneTuz+YJKdFyMjVPtRld6C1I6xadtLT3o5e9sq7Q9cZqixJgXRWy/ptREjxAt74am
3oubi8H3+fT9KZ+enMn5bcUTK9Igvuaud44FoGvf4jJx4p0PZv6YmIO/G8dP4YEmTEoTIrg2m21H
JLphB7vQbBee8pNdOPkIG61cnsu7qm6+DHjbKbT7ACU5bl/sKHb5oNFp7qZxKFZNVXNAm2LYvWG+
w6vmL4fq2Y6JFoXQvwm5eB6t2mE/dnIch70KWKUksZBseXel6C5RihRWVyLfWyUAgGREHTIkD5Ir
HRx15N2XUeNsY0o9ndYgW9LeOdPXfDMJPEeXlk4fjqs2HL6ZuZWKQVrVx78xvb6G3KJ5EL/1gIuW
3NrR1Rr7VZYz7ISN0F2bMeSgXSC8L0KStGZnBDYxKuvQUoUnk3OEaSk/O7yKSsXWl197V4dArfeU
Invp+EOP8HV+K4VnbNH4hfvJZOQGZjBDmI9EjkYCkyc0Wr9rJpBOw+kk7YEij81z23nt28xaDGuh
V0wQ05RaofD3BWq588wvthYg/g2vRbVsD+aJzajeD7Qs9tYYQC4GwrzokdCTNAPqmHSMal3rJHhI
AlytM3ycl8wghDPM6/Sn40UPdYWquENQ/uggGFYNTT5kwsQoEBm8KFxvn8h++EBS9wG309/D0cHd
VRJQ7JaqepamBL7vpe7VUb7DkYcgD9/L7G1WZc7R86qHHNUCOROi2kuph5OmeMdxkNR4JgwSVl23
f+BcR/t9FiXAN5pO8AmrRSXLkHUuzN+cIKlwMbfWD/xz7yme+w9P2ue5kPIr59wSThvITrdxr/2i
Itw4dED2XjbjWBtz0ggCxwIJnxyV8MsVdJ3obHTuk69y92fc9ojkgXtwXKGdNyVIovuQTd/JJG2j
bCKTVNG4srpofETx0a8Mw/Sv+H5pHNqqvDdlAgxZTtbFaJKbFSieOIsk6uxB6dhpIzUwynKAYMTi
HOzYKw9ZIs394N+oxZOzzmMicZELAbBopmYz+ugr/dZAzk0fKkUwvfIbf7oln5urIlEjFuUAxnXb
4fioKoHIGIBiIKYXakMKYvvJAmq46zs5n0xqHQKiIS5hbIpOCerhccbPb4p2NAFbdf22SNPfrC7l
agqzaZmXybg3E/V7yEEeB7IOljMQaqz7kKMb4uWoYoq7Hh761k8ZddQkPK0gKmGJju1t29njqgnD
9uJKLND0ZtpVFWE38LryI+TX2chI28uqrsxlVPrhWo3+uLT6S0cP6FpkR8FE/R7PuL+UicT14DY5
z/nlGp/FqZxuukZAJ3shnB91NaZIgg0gC517+ucDp81p04x2tvjnc40/UDD6Tb/W7eicOLn948G/
fdU7xFCLgkCASkvzZN4PEmO/un3n91ffD74o+TfElpxIPvR8qdeiqUFFBZobpjC1ffp+0AGdRGOO
Dl6qHxNe62qoxKtyb0N5rWxxwjz3jwcvMpghOe5hJh7+BKoFyI7ESZJhcOxMw8Y7FVa0ngO97wT6
ge+HOA9f0mHemBWMG+bthD7eHmRfJJveQstilVl9NC119DLh71qdzCcRYeGpCQbGl45Dp0iK/Dj6
d0DRWPRniSlKfj8Oc0EnGc/cRrRVeipbtzg0DmdQ5amD4AY8cHjNF3ETsGzDnj2VZrsn9yK4ChXT
xjP6+zkpFi2/7d33n+JeD/deSYVP41dvvp9DfTcuu5TP3piM8MLSVl1UDHcit20g5zq6EBYUXvj4
sXbRD0UMDcNTOt5ZE/hyNgcQBAuvdPw9LJlTm9Yn11TxXckp7Tn0h8PUTtM9zZPiubDVz3iy/PP3
36U+uyRpP83x+y+j0DCXLgfrfU4FedC5IrY8kOZdfqMROcjYPQLQ774fcj1w1q4ZgOSMqzhq8G3e
0M40ksOnrPHf69rs7obU6O6+vwJTtmmavGRMQvOHShCsq9HTm5GWJ7atUwZXMwv8a+RZz/Y0hseQ
+1wYbXWxjI5ojthK9+NQlQdfgWivR4+CjvyYXdDT+jK7HNl5aT42o7ZWtlWIS87hdl+5VQ0Io8jv
S9tiTka58ma1xtXv3QFgSQHzXJgfBiOkhVkH8qnJseX3pVefBKaUI33cZimH+lFp3303wjs3zqBw
uxy8bE0I9iAA99DFdHEeYI5t1GdEYd1y+8kekmzp9Sluy9uQkZImghG9MoSvN9k0fQI1aDZ+rsa7
PMl/s2nUtwgecx1NY3z840H7g7cMRy8+YleMajInmiHvNprb3O9uhuO5bNY1saBmNqWXsf9sJrM+
MwMVOzGGEGDdAgNJLV8zn5ydmk/+1I2OfPXy6gAkQz1g2BRPApjB93eNcxxuW6979k1lLsGOH3Is
NltrYhiY5fGeHn1G6s0xtIbhzCw3v2RKLHRXm3fKmG6/GvWyp2nU4PbBAdmmc7DFeWZdC5r91yzA
EiOjrjt8P/fHX+j8KNuw4UWXb15ttAvfGfaQMWr+y2SZ9XdpJ8p149SPXd6CrmYqAtv11RiZA5UJ
s2u3SOQmbsdD0dpAvGb7VzG3L14RYbKiH0jEvVmae0C8gJFnEm20TUFRqg0NRkHnplGr3jIPjuft
LdoX+wF/QfRQOAkAchk+VOXw3LIuM/dQ3jYmN4F161hCtqM6gjugSmdFgMDvekjfmrQCcpDWB21R
wQTFhY7uxYGrAsAjw2Cj0l+VlRLmHngtjG98BDVp726VvLhjkmyM2iQgtWQ0hKgUvJctR0ATYlzI
2ts6eZod8XtfIpM6Kv5s3JTpRUJl3TOgRbcPNhi9ZVZaO9Gn7z7olIC7eJGW9R4/ztvYSW9VygkT
sNsTn0SXkwCojNGG35yNsvuyqpYTTu9susCKF2mM9agqmvfSi3f44hZ+FF6i0n63Mnl29dRfUveO
if8+HEfj026Cm8d95fWT/8uT9TK14hh3ZwR53y1/xbFvYIvi1GIyR6vmje1PVBxhqZYUkO0yowBa
zZVK75yGC0CG4+sQp8XT0Ce/mwEbKB3Cn+kMbEb74Bkzp+NTZ0OY4TTeMYEsiADp+pU3uPoycXab
TPaZ0fTp9QZes2oyx13lrWNtceOlR2Nyra1LZhSru7KOuYrTLS2+cd3G87XAYLyedX0pddEcmCnQ
yfSZDJLDRdLDS+sS0lFy5lzMAxFR5fTLkjXGMvzgOI+JnCMGR8ACWRNOsOoiJpnFrccV7LPRAFJZ
juDjSmxwLF1i0cTujdCo7iBDyjiSj8DBDGDtJ/AF2SWsu2050y6aIwyVTnEnqnuEVjt09HqRo2vm
rPvDLCAFNP4r7aHXwTXoZ9ifTplfM7vbj57x7qH1WEQqdBejZKdTzkowb4sL/6M1yOXzxxg0cHP2
e+tUS++97nvjbMQ2u9u01qVyF1WfbPOs/0g65CKoapaulS1Vbp9MZnwuGUL0myfitRJMqaTqLnq/
Cxc1R7GgxybYei8tYHPcUOu4b9NFWSZfsVV/GqNZ8UrYaXJHftBw6/xbBJhlrVTh3kloTotU8Eoy
YokhUSIk/lkkKZsOUKbQxi9EnPquTkd7bSresrYkmsxuD0A5BX7l8c0rwnhBR+ecxz5yTLy5kGjQ
CNP/eLTD7gXF67Ke+nfIhFQC+IQF2MrWeUmc5gI4NF2Esv4VKBfXcCSuvW9tuIIUaBkA8my/uR8k
y8GUD2IQD4rDJ8OwAl1a1D5jBT4bfY7dP9oqLR7zOP8y7QQ153gHjBn+C5uT9FOPDDV1NrCzLWbJ
LLJTP7kZ6PxtUvAKkR/uZB8ckB5vb3JtqFbRIu3MmFg6sfGbLsKQNF1sx4TAL2ZjkRX1D5QmDzTC
EuVcqoACOidryXHeO1M8cKoSS5F4L9U8wqBTUFjpAy84+nUUzjE2fys9uUN89EuiJkwchsvMHgAh
Vv5HGvpXVzNmzT25Y2RgrbEro4hKXju3/9HZ1XualXc5IU+NyRx3nJqnimitb5uNDLcuolLOivNn
P0N47fqohZsjrWtr5PnJUdUlyh8Dw+4XhobjpyvTWnam9QW0xR79q/IIRQ0DtLJ0VOe1j3nUXDRd
XC1Ltz5JS7E4Rlw6Ue5hO1fVo+A8kjYAiQpPYvCSmbGkF/1Sk+yzsJ2fCA+ttWmmEGImIE5x1l8y
LpEllA2cyt5bks3elv7YFsEhhsjRPBVF/UUHGZRNDh426nBvNYRwOs1AsI0nj25QPLiIVOkfUwHe
gltdN/5daQc+QOHO5PWFj/7mFvYdIfknzdU+9GynKI0WU4o/bEzwA9Ft8DPnidFRti+SeWVLcsPD
KHzN9ToOSu8wannUwCZ1VH8EBq78rh0ixpADOTPotboCzGLMc7iZehAYIHc4nBKDGQcXt3wuYgu/
uWGcZwz6BKq8cm0Ei6Ko6mXgAaGPYr1z0ww9W2SxL5ULMVRY77zoZIwVRg33dzbIbkVXZj208YjI
2ZJrn/KDlqEok7NXzBUxgZ1ait7cVNxAq6kYvhJVIYsZ0iMg4XNrde/QC8wAk7DbvhkIfWm5qOUg
NSNfae6cWLzHEjAH+zq9pXzpOYTUSDo6LFMh925T+isRpq/hHLN2yt+4D3/Qjq/Orod/M6h7UCty
a/IuLJN2Thfgm7ZmPNERyKNnzRhGNd7TnIQvWZNdEFDpRdP3LwIPduiZ/cLK0qfhlrslBN7BHjVL
5qbP2kEUM3GIqbHHLG890Rycy6hf6/Lmt1zTuT2VBrwLAQ5m5JeLcgE4EZ4XL//geZhwQ85FbNh1
he6hp/pcZEdH28Uy7qpHcuGKUwwOFCrpvMRvoLFBRvhFxuiobQAnsEvXnWHmq0inv4Z5L5CLrLQW
D1GJcsUwFykJVxtF1xc9RnkPpea9pF2gbviN2sEFXIprkrkMguZV1UdHGAOg2DNNodLq7n4Qzoc5
p3tc3feZRefNRd6x0B5vn6zIVnBGBg4mRy/mFpj1hyfyTeiFosO22Y05rL/Zc/NYpmgdmRoo27vo
IQFKWpn7tAeT7NHuIsQd0pyX1h1JIWrDGt0sYzf75c7GJxjTGldMqzd94W8EhfxyTjn4W2mzclv8
7pA6GKYcdducTWEca/QRUrmw2EcTU8/XUFQjGjbOymHm/arpqqFIpaxiepFGjbnL4yMquN9RTTEq
ZkFwg/fL9MRZWFpskC0RCVGGZNVK/ap65NB15uX7CFoC+WarWwoJI8yXbKDPFkv4jaP5aqFcqiB/
bDik2EuDGbCjcWEiOMtA/E2rJLTjOyysw2L2YI98f67SbO9mjD5Lxr/Z0nEKPoFkhO9Fp3eKPrPb
sd5KjbOPj9eeaZvh4TXQyIAddTJa+rOP8brxVoxBbnwLa2FReaokfsvq4m7wh1OSkHw7ufetNd6H
ccQ5vFUp3Sqpj3DFNGePmRv6n3+OezCHI5SITTVUT4Nb/xwoujam29qa8quzjurNbzL/YJlSrsTY
86oJ9DymadUd+4awsu+vfI8oP96xcVkrri2gItFRmjzQdhkBty4QFACzLgqZL6itmZpWQMOc2tCk
rwp96G+qUxzNtKKAZdPt0tahawLr8P3V90PpQxiDMf1l2LsCDzEYDWyxQx3X27a1H+LiLKR9G49Z
9UUrL8BNK5ek6+pdprLiaZoIHPGZ4/V9/EbArrGT5S9jLqpNU1vE7wxns280TV03BTKXZZAXqoR1
yYJr0eBZUnM/HOHGmDdSXbRo+6I969+ZPzcr9L/qh+5bBoaGeeqjLF+bU8Kl5tfPeTgBrHX1Ix6K
L8gL84bIXGZuMtmkFi3LtFHTSdPy3ankE9MNHLnAq5hhhd9SJW/bUcBW8XyuJ3XDsHbPY+3dRYb3
GsUXKZ03hvicNJzplWvnJKzf0srfs8y41l1AydGcR8JZDCCxng8Jyay/gjRrefU9bF/FrIWtqgv8
cUEHNrrthJvKT1C/tUQueT+Tob/0DgmAqbph656dlGKxlafuRv+tcYg4BJduEBkxr4Pm4ATFBwvU
slXjV6WqjvPM5ENrXHqFdSuabGPhRuO9MVoEn+LOstIr+URHGCL7sfiNu/xQdg8zquFSwespOdzm
5jZp7INRBq/YR16rXV+PX6j8KbrzHMKyWPeZflEGkpHOvVcOmtUyBrnIqT5HKtD+Ln8FA+dmtvkv
O47oAZNBVtnPYSWeozY9ax/ySxLeM6b6KI0Kxh3EuK66w3N/rER8xkv7mkfup+/rHcyCXePHX2U6
w9sbioc2stdGyfQhr1B5FuX4wZBt16jo2eumGxEelDH3xSJz6/vUGq/5DJ1UIe2Km/ZoGMWxz96j
1rnvS/oTunltTfvqFvKiaDXP99CbDnwGyACdy+gMm0qhRJtD9vui/KUo6HuADPAFvU4/UnIGC23S
WOId+8rKAoRI9KKlBlVzezuarnkxgvchCCiXESrY8mdSYB5P9cn1yqezEZlPnpEwsgNNZDOPbKeF
loRRmc2nMoz7eqDezApj+59snUdT60wbpn+RqpTD1jnb2AaDNyo4gHJqhZb06+cS7zc1m9m4sA8F
HFvqfvqOej+F/rmHQomMFdgm1D0nc4gsClXL5hH04qhG2jgTDS/nQboM+2rXx+FbPTTnov8oOqqo
8/pS9yjCOtm+Nmp8RleyyryGt9DnyrdScXfDYq1XXEkVuntkItVqzOjZTNeDA/dDzmawMlCTmeog
6SGqnDmnYpxO77XHmZE1ZmTFDNCjfGPcuSBrOTWZcUE1cHXpF4ttD42R/Y96nCqjo5eFbIe/dROF
WrZpzWqmun0zMzkKBoazykfu2Mhyl4QE0iPHNW33gE7VS5KrF1s3f7xM+dIK815nEfm1NKW246ZX
tHezcSrOW81DVdq9Y1Y7x1vp6Xgq/Prq5A1Ro5socv/hsee8lNgIT6SGfDv9jjKyuwqEn1j8vFWg
Nc+09F50Jfgpp/pHbZAHa52Eza8TZT5HzJwEhfaZBz2BPXnzSfbCySEqx9KCt7DsD3FsXwlIfbTD
e+wqJ0gwBCLqMMsH8+4aUBdmE7/qmLwEmdJGlT/hPDd9emfgX9uOeEllvusTDvVW/2Whdxu0N9S2
v7UHsjOSKuqj9zdUdKZ28h6ZrCTwfz6BFCSNNMTTmAPBtXU7vockvQIdUHlVZPPaQNln6ZkyD8MP
CfqFCIEbdnrVMYRCet5KKIIKgBpetRgIyzTUWJu57C+aBZFaSvd3AHEdjbifZw5JEKNDT5OasF9m
4UIbyS5rZAsowwjYunk+yxLJ3hJQ8mkaxLcKY+nb+dwro5Nv+gPSMZYQWx/mlafuEdJ/9Zl1k5Mv
3fMhdiNQ/NDemcbU1eCTJxzWyryz6QvlLaT92bO+2RD2MSOId20IIyHlhIXBqMsPdegOaZ3OlDjb
OqFDloq6cJLiVdNXSaRfxqFDvjkeqINfUK9E3I67MXOVaM98rXAr4tw7NDIi32Fbjf1a5dia2OFB
y3pkXB2pU/IZxfnFThACTNWXjb31C/dcchsu3YXnJz9DD8IeK/XBKpVdx/EKoSAVldGbXtSPhF9p
a3LbD2JOmvw6tL1t25pHd5RXyWHVxnW3GC2kakx2qwZTHB+bgARvsWkR5rEkY+NRF69JAOtZAuCC
yMmraHpOr0aUoFurt61D/m1jGbPMsI4RwU5g0/FA0oZXE6Aj1nVFxEOJaMvm6Cuc4ZwJ6zo61sUn
w7fywlWjIz7wwvqJ4vJeaz9lbhysgvNBG045QlXwb/S0s1vdA3cT5eLisqZZiSDWmMaIjgAsDN0v
9IhsiVjdwEudrEgeHYGzABUQxqRn2SWfputxsLZLLj5w7sC1vxwd1TcFU0yGhnkxK5LaSMrCixbd
Gtf9KJy3vLS+XFIjwNAc6s6rrTLUO6dTXj2mMV/XTqieIRlpWRuwKsfFt5vUZ1sR527AOEdXRaVN
wTj0AVJVd8xDtrRW966Bbb/RvH5HfO6nb1o9vhXTJUwgLMlm2txAdjM3XD6F8HfoES1LPchYsHLe
pFfdIXReGYIXq4725KjGM03RFzSaVLyV0BsDfveCDckDOPDIJtNsbqfB9n6cpLsXY4AZj5RCKiY5
ajG1AwVdoOhBDNcG60sZnrxCvhGgVHjOmxBagEmPcSuhcLso7lVHi4Blv0kFcFhVuNa9dWiREJhU
l67t7rljo/A2rp2X/XIfHwbx29vuUTbpc/QxUeWtv4msTpm1nv6l6OU+DM0eHr3Z6BgxiHahXtjp
8ve26/BshqtEzT6Ylmx0+w3l2yGYQ9G8CeSMS8tic7GcQxF7G9nnoEvWqvW7N8sod7Gi7VBLHpSq
72dOTFWWuzTpdRfiMfTOBXN0SBFf/RbZ8spqNgsG/+IMkhr6GLhgGJOtjX9VGfgE9Dy4xo36pUbq
PqG5yuVXA7tQceVnRDL1B3ToUJw09Lm0z2pd0yy6jREQ4p1NC5WpQ5OM4SaI6TaMmYoj9WEqKX0S
GiSpwQrVElmJPk758J031Xc/FaM8oYr6ShvWcGxcPWFGueCkhvaLsJ22mhJ/XhSlwNDTgZAEfERh
TNvj6KfvTkh3IgDhMmjSc5UZ33nPUjVQN44yqL+HCJVccvyZF+h+ddQcGkTWqJoJomn9X2W0vvtw
OhSOyo12yY2Mik8VJQRIFh9TlH71xPlQok78chyWM4ATAILUXcuASzPSwd/sqPk1uuHelAN/fd7Z
LAXJVWbIFHQbAMxpv4Pp++pQkRAmzhxlEacV0ngWzViepmqaym/FbPrNkYoYW2u/3ZaZTRvR1XWI
W5oUXqbmxrVH8eNUzM9OuOXvY6lJnN+s5X4s1XWYNf/GhlS0kdrDWd8Q85QqNtHB5T94vbnITfSC
XlrDtoktCktoHngIDP75WjNKUuRdlbg5vH9IBQzJfwPLK1ntsifJCIlQ1pEtnrSHwmIk0zw7mYVZ
/o6Ej88CY7hhnuvKBYgMst+cbdQaWQ1c/p+jP+HBDARx2hy1jDrDHGUrEW1g0Qy1KUNexpsC2UTS
owfO0DbeGm/ESvrjF3qr19BrdkYk9tCmc6IXjjHmrVlEIgkU5IshKHJomuGkeu4stNwjSeHf8Qiu
12ePEe2AL3DvNhHyP9B5SHAMxp2CgEmtyl+VhGy0i1+oUxeB3Xw2Zfbp6/WrDlWrJPGq7NjvGgR4
nPHHZWLR3tj3U6hSXTmzspmQBNgaa/hpbMFkk+lvTlSzLTfqgeV90XvdXZeIHY2EyVaptvDlpGbW
F1xgZ9spCdFX/HqOQ2LdkeFlR/tEwHOoZLzNOa/uKyfcUw95HULvDOTybNfKqL94lfIP9P67yqJ/
upquXd3cDx27jUqFB5RJMqsEhclaDWLkNMp7niY7OFxSvCqLGwb4NdNRVxZPu4d+DP3qGece/BbO
xWbSSfiXsGdFaEpzI6iIbhXa3+2u/mTLyFz1w9bB7B0lBT6IXzxUtlxFyk834BKS/T41uSjrkkiL
cNxZ7OOd2rzpmfXGEYqgsinlbTy2jXXnZn4pvNch1b9lxY6Vps0HQEyvtZ8eGoKZ6gPvCn/88Vm3
+Bw59bJrcXsJFmXTmlU65GoUDORc8tZrk9nMDPJ/TLikw51BtP7JBLrHQN3buuQUMswomn6XF7KA
37sU1okA5I+RSnVT7V78gHcMsQUgqro0iNwi2l57HVQT+zraJKqlFGX8R6TnazVq99bEG+Wrt2pa
JlTCc2ZQyVya5as3ejeRdi6ogXx1oabiusc9Csg6FymF1kRVKrRCK1n/rI1wj6ht0Idb3lQ7g4Id
Qna/Qk79hsnapGXdeTCc/RDpdye1l3YIpc5vUEx0mU196zAl8a7lxN8m1wx+wiUrc6qR9YrwSWPF
b1qhmenEje7TUwdDYTTZ+SIq5z5U8TvowWk0xMKNTpC7Dz8rz/jCLrVXvVrYW9Ug2fuF84n86Tfm
2FcPwQ1JzdyWUA22EXzhF3ntGTJQ+6GErBmqydLpF6iyDr3SPfU0Y/nSul3ij3PN16a+gRVNCDWI
PQOE2n3gcD2mqtz9RNK4pSmiy2TZRuNnPV3JpskEoQuoM6TdJAt/Dno5TPYDcp6UjW1cYjVYlWl6
9StuyVIjyHM0kdTox2kdHutkqQBzWFnyGfgJ9QD6TOXgNSvKgI/K0TZD6+9iFwgxiPa0bWA2CwGo
MTjY4T3RPTnz2phlabh0lgNDP+UMEsg0zHpTJRvBNsHFLFKak+wrEeqrWgf/ooRy0tCiY1Qf5Xdu
GAgbgpe0jT9kg0Mh8FJlllrqNsPpqdbcQVGB0Ypskn1n1sthdNG86PUpuaP1fc+EA8AfyldfJXoj
3QRFi6TAPXguLtBhxAdmn0dholqTyxGzd+e9t+qjqAk5VfxdViEhtnalZVyoJjhEdbDvowa3g7KO
ymYfccm046InNlLiHGs0BxMxeWtBuIrcYduP7VI1KwL/3femTk8dQQtltvCy4aNF30+cIq5T1zmT
iP/rCVIMQh0JqLw5TYawlCstiQPcxcVGgXfVYxtaP9WoYcbU6HT/hir/JcQKJbvPcTn9VpMKwabI
6rk3qlvFZSqr68nH7eUHMn02lpNeJgW+18PmKRrTlDeiUaxzb15EFUslReZzRNaSUFZTrmkEgjss
1e8qd84pa7RChwQf1qTHrMj8squnVGpa3zLnDS/BXgu7Kce0hdlPI8J5qo2HzI3aDhTrNTG8Secs
aLEtuHIoi/aJ7VCDD1tWeA6qp4U/TAm7hz5o30nbvSaVgdb3A6rw7jBCD7qFyTneISlZa3A1GXy5
UuZPR1O+M8V6df1kX9N9YUE9oUsnE/KQuRUXsu6u0HOtPalyazpLL4wupWm/2kgVJpM9iZaDvYyp
pMI4dCXr7MdsvR/r2gTap5anK78txaKQ8cMKoruBNXki2t15XyMitJSPxmLHMUVyytx+b1rts0AD
K9UumHuCnVwY1T2GKPd87RqbzXc3jJ+V0L7w0SxyrccFb+MgtLpsLU19O9S4J4JYfrWVusuyaA3q
+NBy9Qf1eI3ROrlgqmHeh7PWbOejMVtk0T6Ze4CpuUXypvdrQbI5r7aNvcgfKyQudXUlGcTqWjCP
1Jy5lXtIpk4ofN1zWgGRrPekDprkMtJa0c+Sqj2VtU2Kdf3rquKeDP5ttJGmWWLXG90vYNgEIMVX
pUDXncRXrSXQQPE5fGk5IZVdsUaYuB0c89U1JpZY/uZa8iuhglTx6FUcWKErj5buYc4obmj6bwW9
7s1/P4JDXUnogPeGWLNtwCzhU2bAs5cmiG+m0jG7WO+5Gl5VnBv0MgSkLOOCwqWcaSzCMvtp85FZ
zWhZ7/A1BDKlKqOzqllGnBQeTKiaAHVRrzBH8UKvRN8t6rrZ2JWfzfS3BpAof6/GkLmOfgllVyw8
juaqklYzltBFYohHilCAIBkWNUEkYJOihSSzOZx1glhNLSEddnjajbJANsynG6DUcgb7oOoTdGoT
9+lr8EyVweVFeza6woS4GF0NNk4xvOGg8efo5CEUPrSgq3flL87Z4KVe5KEPp9jr+Y3wcmtlMHtb
1hjSbe26l5DGtaTOfgZZafiUxZrWOJBvxn6EhK5Y9F2tsg6H745am5xiAnVXZYSa0qZ+CiQAVuxk
6M7U6jyYiE8UrycKJ1WNrVlIAFtyuczWz9ZcJLSdZUDDo2s+epHsjKlJTEtMCDBHfuT6p56lSLLV
zp1BIp61QDn16aTLNs1XEzIDbkIH7c7yR+a4NOQG/7iNAyhlfxtU1tZKlHYpRP3VJu9mpW9ME8g1
MRWSYVr76PRAQE7jf1Zef/AEh+p8OKdauhWDdQ37eu+1WD2QSTBhb/3ETZB0uGw5HaoDG7C66V6E
Yz5VpCRm70E3Ok671EjomhGJQZtlP/LLIr3fKuJ77CMAItHeDV87ylh78yqSXxVksq9OCU+VVJ21
tDKFmHSjXety2pIKbdNa+VUkyl0B73RsiedcST8aQ9zUcPyNwqKeCYpXjD7Y1iNaolDfZYN5FKHz
2vbG0wrMDUTQMuj8D5lQjZQXH60/ntVAIV+Yuj8HpBx0RARsDqkYjVmILHWOu3g56CY8exx1266t
DjnIbzgMTF6EqEEjjMvS9h6xybasKH22RBWA0So4C935sBJ6u6vmJhT/X2bTYFpam4RAqPXgh2ik
YL7LnqPHhCDPK26rLkveUiYzQ0PLYmklwD5MXFwKbhO8oscgurah37yMjcdflLrv7o0mnJ92SnmS
pG/PjbFYctJJFt1gtzjXnF+pNVz02iaOgsfft9jYJUB/WZ/dCk0J9UTzWnIpxARQR5l1h9qqaw+E
KMkAOjpqOIjlmIWjxg1Xef+AL4pZhXwRCYSYGKAxJkj478/dmF72MHyb05kNO1r4AGHNWldi96mU
HeNlcfby/IwarJ8P3QDInzmskWrVKpsa8N4Y1OLgRuJ/D9r0tNAsaPMRn4ivcet5xoIs+1GzyoNo
EcUWfVavOo45h9xC2BO0ZD+jfUuOfw8MfcEcMM1bj9CFZ7CYk54KfCK1O0P+DJpPUc0GYw1KDdDG
dTK64SwRKHkTrdIwiRYpJTu0E/69VoWHuGysAyfKN+FWxby0w26nk5O/t7jZ96Npdxt8/v89+3vp
70GdvuP/fdvfaxQp+jNLkF7hxj4ZFNMD4XnjUhAyy77+f18D/w0mI1Jw+P+9hsUknouMKl7Ht6x9
HbSInYYUGc/k5NM64Dg4H/7l758rTVr7UCU5QTEUdx75dX1iOxNLzyHAXBmi+vT3AD/ea7M6lygE
jK5aSmzC6yYF8es4SIDWJjrzq55be9OQ86FHIIx8f8ugh0Z+elDNjLQeFbnU9EypFX+bdBHe7emp
wU7cdvx5cRuFktNfSC4OFmEwmzE4OiCxR5lU//uqnb76e+pnrkmDErLyEPllsG5hVnBPmUa+1EQI
ZvX3POg6c80GiqiCRPJYL9xdaw2XynAm3YzSkHXssCH/97wUKyY1WroCvKXaqCbq2tL5BUEwpTco
Y0AWPLAjXZTuRD25TGwc+/fx9JDBAW4N4cxBxlqxwrmn4FTKIETMiB6LyNS6bexSh5UT20I4THly
EpVePf6+qz5ClFUOXQX/PRWiPHlGuZ/cbWmu6Sdh+87FJmkf3GshNRibOADgsGqSMkNd1mcycUhB
9kklIwOoPv899H4w7kw1PxalJw4Suce6zJ1n56aYsEJzFIf/vvRoqDKdINgPpRedmlHeGFhSHEk8
+3spjsb/feW5DcGQLg0RuljHcWWc8ewb57+v6qpCn6RjKa6AyLQ0dfaRVjmrsE3lKlQd/VFZAFCI
o+sjJVz6g3r3zBLRo4lUcWIYymd/L+e9mqy9LM1XTZcrJ1v2/4qwoUdY6WhzTZzsbnZJs2W7R8Y2
PVVSu8Q7hDAicfuN2dr5a9Qq5MpH/4B5OOwR4fDquB9w2M7t758RRm+kmWf4hAlJk0atrZiZ1VIZ
PoUOGaqq1bjzc8nu75W8Yc34iXLQZHjU9LPLKZHwlBjfaOeOn3mI56Rp6nkfUX3VlY46d72QYPZ4
hGYTkhXY94L9mOYQouAdXcxC6ZZhsnWUxroBmqlbA3fUTBqhdRumBxtVvdLnt1EPH6A+8Soxi2SD
QyWgfiK0D6QVI4knnJLxiae6LqajK1+RcxUg7EiilVWKSQQa/GphkW3/nhlxC3VuYfpsCwTDKeZE
qLuwWPbpeHVNt9iSUZ7tjVAgLcwyVEOjR1R9ew9qvTkZDHMnrc6jVSs0IgEHscQkbmydHI2aExgR
WhGfxWTgXJXlhLfS/aN5wL6Fs8PlYu98rXfovDWOdaa1W80RJNdgnz1d/r6MKJ8+/X2F37k99sYZ
nU+wKSfgT+PnVctMK1Yt4XNHtenFxcEysBgSPLKAWjMja+QHqt1s05Hzi+yYp5x8j9S6mLcB7GvX
hebKSi13jmOv+EzIaUJ9bNOqSi55U5fanWnEWEW5O864DVncTFTWySiHZ6JCgoCAXEdXWoe/13OO
lITyWcUusIP6JSIlpsxzHwpDEy9/BQyeISFmytTgk9bCLzUlJT3Tj5KAi10En3kh/ApfVRMs4oxB
NUp0cEki3Q+q4mAMsdJySQezRANtqbuU9qINC8CqDpJmr5qMXn8PDQrave0m3LLkMdhMVke7Pwbm
OBz+nnh5LVg+yfG1RBavhulH//18Kxj1vWd85ZaZ4W2cXpcgD0yWPkfaRNt5Ri/PZUPElWpiatZh
SAZnAMMr3d+OvTNUXG+ekXSQqi7Jrtw7qe9ROwFMOUe1Hsz9oCKNzIQLEfh2DfaCrA+yjYE8jB7c
nkvf+8Rh/VmZKA8RZgJ6qz84LLJZ2vfBLC7Kf//oomI5HwAUU9OFDAz1uT0UV9kTzzBExzosf4NM
R53Ymx/QkvR9YEuufmzpP/X+JSFUfJaB78zwGvKPbPREUzzaDN4rTfLtmKSMRLH51jNOofD5GjLA
VszpZ12ZZiB2NaEqLFd1csHHeMkdgK0xp7E5LF6yBrX8YLCaqUH+nerZ1TOYciXk9dDd3UjLOZ1V
r5pvf5fVLhP+T8bM7GT5kw3iOSBiLeiptr1PBWkbrarOxe+2hgegrvaHfPS3Vo3SPOtf0ZI8ZOt8
RKp/TG1KWTrsBNFRi73rWEcvXVqt2KAhfSoKVwPEbdqFVdVOWEsFWXczVxcXW/VvlXfs4MxKCDcU
7NnCyd0CZCe5YQBZoB3fNAnHUysE1XbimzqhGn3SWciw4/d08FdVE3zZGchWKhm2DDIKXA8Qs8AZ
RLsolnlVf5YWzQZeuTcTMmXyHnQi9q9B01y9WFm0haCSQ3wSqrKTdBI1qtwETfFQqvFDbxNAcRom
LdVbF0TxsSychcmdSQD0jbPMubOyu5dpJ2Sa+LjGZWFkK0ibszvujEZsaMzibFwj1fWPEUyAlStL
R+SXseoupkbUwhjvAadOONsXmo1WFeO/CF4L431I1yk9iMEg9lrpv9BEi+wgfpN6uB/4ZCX8dhOS
fJO5rElITMhwf6Nh5zym2s1HZ4PML30t7PActTlohYr+QkJcR4haaaz2fnrGLdpVL+qQ/1SAfywT
h4BCgnFCt/J8EbcjycHj8JlbkBtN0CwsiemiTO5BHG89spKc0QNsUJcCqYGiNBdSDjekUSEnh0nw
DCDzxCBd2VHlsYhjsc3M4BR5BZamTn8W7P6zorPcWYdOu1CrW3oGS4V7wWcx6k9VcqGoCZI8LsTv
BlNDMlJriv90lnH9zBKHzm8J4xcUs04FfWpauh6G2lubMlj1efksqqhn53IfgV9fUPqeS7t/mMN4
56SSlu6ZQMVv3dOu5Fx9ORm2LnwPdszgWFrDb+DTq9kXZyUQp5QmvPZtEN02astTJIdXyr1JNB0e
WaY9G4sQ55irhDjkmWrJFzOTnCNlt+JSoGAHyaldjnNPeeoOWXwa58MYB8XCUEkAabpXw2oNuG30
7rFFJh1JSYsg5rxToo3WgNVBiYHKtMBCVnuyLVR9QUV1GATWPW69u/RQCZHlgasnxLvSdWB9OlUp
aqu/5ipYoFPpC4c+YxyC9ZHt9eT4QtvpuCfWJWEnc+mXB02FRbkWAQdwWcGrmemxNrRrwpDdecCK
ZC6jl+SaimkoGljeZjJneUuZa9ogeMHK++uU9rcbYzKEII0EUrFYKb9Bd/VjgLPDFRq52xB/XV4d
FFfeBP46rJeR1eRzhyK1BeQN2W6+s3G06qEMOdgW+w8UU9MiPwO4VfK5abEKU9pGT0yYcGuI13JM
b0lqgKdwXsBsE8pFoTOwqpAT+LzbW+euoHejdUU9K3x1vawwb4yDua6LYJs2yb8qc/x535tAtNYt
xJ266zng+b4iF1FdPY00ftjWKs/ddxom0PrEu7QPf1JjikLXAZsnBEQwskTkSvjKv5HzPxsnOL00
4VsyjS5WOzuoIDpZ4vqr5p0sr4+6rn50aZvLFuGYM8aE6UDYzuJR579tio2Isi/Za5dSFx9Oz/5O
c/XRDJoPRzTUsFnUjsR0ywqnXxkWAvhIjvk6FP2q8pvoVKRkp0WtV81hQ8nZM24DvmnKtVG9u58u
YjZozEHOE+kdcmTpmOU2YZITsuNBFP9hA6qs57GrHlLpAi1QSMx72yxxQiGXHCbx5aLxMBB4Hkta
MVouwk3Q04zBC9oU3W9msZNxPPXLAeOHgpnNT5N5RukrFUo6dwLrgtSKemnHi9Zx+YhzxVgmDdq0
nFxHboy9Q7yS4aWfyOCojJXGNY5NYx6OzlFN7Qnkau4DSW/YI/ldlfXA5zUznIrsIQ+NYZxrn+T2
wzUmH5nDutdggg7HYfv3REQhQn12FbRRCPnAfSjlxJntJk/pp7s6TvdmxHIAJEfv69jRIz0iSSJR
eQ5Vtomq+gOpJP0ZKCJtpSJAK32v3YGy2PTHVrlP6pQyGqRhJI9cKycP5sn088c23EE6g1hqa3/y
LPVka81DLCkzrR0/WuU36syfnqiZrMDtbbX7XoFuHIVigxbJdeqNByKJUJllKCWJ5D4SZ0c+dCm3
nE7tLb+ebB30ncLsX12MZigBL2EsvV0XN/2GgNNNIpJk14IHlVGlXCR7qC5S8+TayTpVranxQHyl
YNm+jWA81f0HZkCWS0cSqaHgimqhbm6uMWRzLSKzcHq/4Z2KJZdcusKfNRzSvvlXtQE3QKeaSy1C
2B1pmTgkKXcLyC9qATN+VywN7r10V70K5zNibiCyY+w2vlv3Z1/70Yic5WKCllA85S0hjWNf+92Z
xqD8YDZSIaVjwFye+FDOSGxDGirmCdQUJLJvnxVr1finWBUDjtx2M4T2uEA4cDR6n3AoGxOuF+ek
TA0eXQPCTjeFk37nifUC1zS++mmaLsraf69DBy+WU8p1qaTuQhc1fIvY0FqMBNoqJgoTAxjFqjrQ
Hcb0ZObWvrm2R/weoWcTLWh6cDtTAeMQq6Dno4MtacAVNBjdR1RilAekSN9IBprl021W7KzUeCvL
Nl1HErNTT6odgBaxR70zNcT3FAe5TrJBrK0uhlZ1FllHT7gBWV+GOWIVpkd0Gp+ZPqhXzSkpb34o
esFbRJhlHavPdBwrlgaO7kYxLkRf71BTzthP4Gg4+mMJz/cO6Vfa0I7bqsoAyIesoga08FBVsGW0
TrKFgXjQydJynKuDizUsVYxDA2zHhnyvYO3hk0uYljDznzWGZEivdFhU6vAuKjxERv0Vqa31Yk8i
qrIPUg65zDKpo5bzAesDXPEA1CGtnY/JcEEWKvPtq6wNlgaylJHMkK3QcaZBw2EcOmIXr7j90Nwd
E0tvn8QNnbNU2cAAKx+ekN5StRgJxxSHPfVKO0Nnd8ZL9Cg175/pyXFO6sfKFgQPR03zwxYyD3QC
+DUL0ZMI+/mYCXIRzdRelJKxvHLJyNW7l0gHFLKCZzC2/oJw5R77rn9grb8EoWLsbY4gi5R4pYU/
DD9yTJ6p3rZ739OOumlpi2YgG6HwbXELhIlqiMBdOlqohCJfcwy670gNbj0BXp605dJFjI9trV46
MpIrbUBX0FcrLyZRNBLWpi8q8jERZdQ97zumHrDdV9+gZaqqgnidUB+X1+p7V/vuogwkq0tsXWkZ
sDaAY/fGYs7rWurXQR3beeh2P01KcS62FN5Vi8qT3tk6XiV3WRd8tXWkziX9xQg3MufLMup91bWb
SA1/MfPviFLwF4gwwbxT4p9FLJa2z/ZmeU76YqoyJpAzm+ut+lG1o3ol4nXtIR/pvH+GYMuXeYII
3X5pTDu8obIi4BfHX1O/EiO/D836GdV09OHurSVVQFxxBUsuPpo6NYdJRJguhgrfTIzdiOT8m8E3
61FsXgTps3bmqFvkqOm8zhNv4SfFQwyjiZjI+CxB+JqU8zw+nceIUnBDDOXdamKH27Xcq6LkKFnV
ZB8nt5C5+lQhoEpT5VtXwptpKes2Lh+sVtcwavRFF2SXqOlOrjGZVkvrXzECvRt1c0rz76yqjtaT
PzIAAJgZui4XlhcZe4U3h+vSSZcKBvdFLNiKO0gwDD5OjsYB/cMcyjFcjjVDMlLeV5Rx+1R3ftC5
dxQ+067rCB8EJQjF3CzMh4/lG4bqLVNJi0l6yc/TiYwpSmxYRRV2c+/hssux/+KD7+kQlRV5FKM6
M4Yq2skmCvZhiwAqYX7zdUXZwFoq1zRh08PxtY4tW9+IkSYjybAQKGO/GrGmch6xi3OI8WRuG6Gz
NLA9zaKB8yjVcGg7c53ImAhTVoMcYWuY1ZMJb5y7atlvwzzF5JNJZnmDKjPT9a/9kHFwMmPGDFKR
3t0C0EqDWG8J6FgbWcXE4e1HcmbamHDIpLwnudJhnztZOhamJz6jZx0Oe1mX8aXo49+YzsDKdNct
LarAk0jaZAfRJhVtIMPLpPouOjcQCnfiQdxdWWrI4sb3UmtJuPLJYx/7moP3ZzUS9wIIcUQS+e7b
mOkFVHaSHQ0ODTNPgpnlRJk0YfTZqJCckPyEPqlkjQQFmwkaLrulU0ubpoGwQTFvKPvMFuGaEKur
gXuVstf+ty7pcgshpNSxshaJK05NoxCkopRXRkwIEEpU+0T9hzYBkVbQTIkuZOrgxq0LjqJ0OAQf
usw4r5MYN8OS5rTa2QdksiL3uyRmhjMDLGFQUUMy6P+HqfNYjlvZsugXIQLeTMtblmHRThAURQJI
uAQS/ut7Qe9Fd090rxxFFlGZx+y9drVpkPWuR0O2O7PvHXZD6tNlrLWrnT1dyri1s9B474S3HaNd
EVXVB22Wt9RkFl4STwt3Fd6BXBOQlUqvumqjWWw5N3jrORjoI/eXnD6x9hhgLDqf+UWfU8eNWhls
20CByTEEE5qWbiZzH5xFO/JPafOFh9VPJQCjnD2AaJY4FP3riVqO2RE7LysgfUP3223ZInzmWuLc
1vTNZEoOQTe50Z32KK1qxnzlxe0IJMVndjHq7C3h5t+7nAEbyNS4TNnRgBsT5j7PLblhQ/MWlQ1U
qKizHs7A/rCNGzqn0sKNFDoP5QzjATjz9zAS40qo3rlU27CIPpJW3CKpHg5OXAG1Vgzi4Fj+RzxF
73iGMcg6gn+urx++0/Wzx3HRu+gi/ArLnEKH2EXUPXXW2vAbQUEnBspBHHsrZP+Y1kcgfThvaZ5G
XWwwjp1Bt2xjy9BWZpT8yQLtqYEhUgBvMsPYWwFmhm3nNxu84VA9lb9tLFdeVaFO7G8wxjsdjUON
+GBe0YcTaDQGfARpzKWl0y91M0zA9E/jRhrWU2VhH/TihzP6r+R8BuwQFDeP7m/DvDvX+paMlhZm
NQ9sRNLuegqpUGojAxgTBBjdfARDhvsdleFr4abnVGd7W5awDJyGuJJplAtt5QrvKhg7Yg3HlOaE
xYo1Z83bCrBDg3I1CduTg0GlCekcVOZtYYJzbedDubZjdPiTnT4NCrdVGhi7aXYDcoqDaf2GFuWA
M0AXOWr5a8P3NTSBDdi4tYgDKXXIkChzVpapctyg8A2ZvsAH1A6mGNDOJlWzHbPqFbUaW0MjyPEb
wJU1/BanquvvE05VmqQCs8HUFtT89zwfYYy4Ofnmhe6vxXx9OV4sdxmhzUu9aSiO6nWh9zOhbUS+
VBxDuymumW8e9NnmkNZc/06AJmcfIfDDYXx0dJ85QVWPzBrN+R5pTzCql5i09ZWvJM2mG9/8HA6x
ZUzZEiHeigiN4kTGaLZgUV3Q/3ofbRWv6mDmlMbBUo1GcuzyZw4RjoIIHg7aLVxJsz0n8Bn5zVHJ
3CI+iCpNAKFtiMtZSKs9ljGNA/NwfKnRFXHUzsq/MVXLKKs3JqmF9dhcC2VUWBLTfVP4uIsLZ2V4
bsLykBuvTeo3ITci71B+BbRXWgDsh83y0u8ZUaeVZs5zToYaE3DOwTLrTceOaxF77AIsR+6MQCs3
I4NbqqkQdUuXTse2T/cxobfL0A+SkwkqIe7DlRUns7aR5XHfGmT0iOfOi/nEiQH+wP0UgC3cRiqJ
V1N74ZoJDpFm72xSIBbum58WL7pQbz0+AShZr3FEtm81vWSZS7JOCNqo6LxDnpZypzFq9W3eaVSG
Eatc3A95sXFzmLM+f1lOFt1eCBvKiYZgk4ypwXjYMoASjSB63LG94jAS+7HMQdM6DoRVPOtp6X4U
gf4rq4K9dUI0XT7fIf49cBIQAh4p2J5MvsV0U1RsUJk+y8ym2bT7V8cSycqvEKmEgw85XMbfg22+
5ZmkX23yTThza4pVjCdsYVvRZ1qO+KsN6WxGk7w9HqZ0pasZjtNUe4KAkmk/ssysW+8Zcra71gUc
rboUHohAl3KLmX5XBNFW+BIdQMiAQGCo5/YpjA3zPB4i+DeJXzMq5Ly0Mk2/m3r/VxMBqcZFZAHK
YBlrh8RJJ8neHvvHWPr6FmWHyfYqf+EJgavcKfJw4bFQyfRsW8is7gztHGAXfCoH6aEsdo5uUd8x
8mGu12k+RutUG+KPcLlUC6VVyw5aJ2dKX6zqpL17AQ16TMrcpfHUSyqR86n0c3QoXjGJnQr7U4ZX
IyFtGIn6wcjdH8/LQWywCqT45XmsujVbZ1JZvGrl8nLpk0dwvUHHkRFtm4Y9+j3kIlbOYC1DgTML
3Fl/VdoTClt7gYFg7+shOgsAF6usVXAmw9Je52PxxHgdnVBDEG3kPGGKME6JNM7FiO9bRFW4iq1z
1U8sQxAObHQejLqf5+HWs9KxuChQfsE4qcMUHBpp9Xuj7f/0fW4eFA4IEclVQZ4b8mRj3OLTM1AV
GgOOJRhBrhIGgkxHrbgE30o3fzXdIiLfwbj15nByarwfYT9/i8MR9tRIGYgeTFn0Y27nfWaOxNvB
orDw0rVvZDdtHM+dF8BLeauiDuFrWKV47z1kF/Ox82y2BsWOwPRimckuU9Wx0WJ/z6IQTSAKPd/f
cgy8AjpcazWCvK6ted/HxtaoGPjZwJ8OPs+/TLpwHbnDNdbST2yk+L766k+oGsoQzoadTMVrGomW
z51TLiG8Z4Jaso4GhWtxwAkG3Pw8RN2+9ghi/qiFnpI17BQ4adBh6yg/jeCGFu9RVC2Y1xTtt1wZ
VEQr5KD5htodZQ8H7uDWTB95z4c6cfIWREzcquDvjLHbTVF1MrFTkJDFza5i11lXXnVGk0MyPM7J
zGFphIecbUeAAIlZ6J9cy4ITWp/vyUpOQ+V8yYT2NnCCfGW2IGTaZGiwCWUvMpyHPYgjmdkCdEmP
BiZlCFzTB0dHC6JSoziv5LZj3GY0SG4akc4WxukV4de0YRe576vhFEWttS0D2F2wyHaUEE+1dsdQ
+ejwXbxYsoHhHPD0OSEZprE2LiUPE6Mmlv0oc0rPOjdsNQIjzve28hiOwD/xOy+i5XIeNqoudH3o
9zg9cfDOLvsga468eZlTJvEPPEdWIq0GydISG+rLCxmgm5FlNe8VOCl9ixrG42WxPHMDB9zf1bV/
m+rhAx/m88Tehp4W1Tx0H82Xw1Npkx7Wdv0q6BneR6nz2/jpPUh+yEf9mpTonkO56xF4rWxpsHXw
1J053QdepeOYMmwffG1f2E8cWN1WY/1BNcauAyHcBhrvsP7XB2C7KoPqS4O3sIGgckzIlr5obIIJ
/kCHlNuvMnJ+UJvSSZr+22iIzRSBranhcuxV79g3Vl0lg7NvxGEQ3UP0vrX9pMMDHbvylyHGeIit
Agx/WArqAgCKffM8uLZcV4RK7JxBm1ZuAqkptPAw2IUBPduou3Vc2zmH+r3JynLdtJq1Gh2cBDZc
DI8xQeRXh3iariKutX1jnIIWVnLv58+lh46pxvxY+dGlT0K8OQS/s1FtMCUh7G0dcQpKPTwRCXJh
sMYg1YLx5QT9Gl/K26D11n4gFuqc8AGIhx1e09AJTpiJlWQoNBZhibzJZ3FTDR6irvbv6NV4YVCY
ha24B7H/kHBvFkNPYRJSmOb1uDQ8jBTTYH2XkbnNJobYZW1u+8K+1DlHYk4TOUxzdlwEk2gi6SQQ
2a+bcRk73hNFdrnq3fZVMhGBTrCyIwINxxhSXKNKsMlQghe1Cs4aUcjuZHqsmyauSD38CQkbvGfw
8kBYv7t2aqyBj+K10aBLwRYEBVV4gNRFcNHiFi+7WhMMlpPEjTRWlLRhRigYjLBfXAZ2w5YkL1ah
phkrU6/WbWZ0pw7qDU+JsU4ALaGFxSgmm6cm1KiyG4D2rUbRlnfFylDitaPaXwa5j5kychq8ydNz
2Vu0T2FFYEnV3qOiPVqlR3wIm33YdCs/ZbnFC7aI+5z7r6jeaNbnsULwEZnZrsdwTy/zZeWDWMP6
zOHNMauP8y/fYgyesXRF4txR3CXAEkM4qB3aeBZynHFLVVIT6z6AY8QlzUYLmevQ9iuALM43GzxX
mdPR7aedJWWwzdyiX5Y2NKwiYjkGePw9qYJ2m34nAZB6zHqPxkMdiJP4ZHZUVxPzB93agdUyKJsl
DlXb+Yxz2O/TdIrTCaw8uBPV48qdvOFEWuEeZHu8G60JjZ0OC73X67kc9TkXopOmAf3oRxZMOc7G
ZYtKJ2FfsTShNy2Eh5EsHnLe3eTqwIFHIl6y+aJdR6SIr1CM1EoibXFAFv3Wy+rvAb4e9l/yG8gJ
gGXQPnspoHC9jNBYxy+NWX3HEC9WhZscWPsKJI0QDtjvaovJz9Zp3+NYboKAbIu3MsKe7fhUSqNr
kTQeBb/1EN1VHr9VnvLX3VSc6zJ4d0MVLSMGs0oqfGQ9z5xhltlWOvjEoKGmq7bW19mYnUcmqUsU
99z4AUtVBKQ9pNptXdmQ7oL+tWzlB5EX1TE123EdiGuaaOc8A0czFjLdV13uL9H1UEGW/F9I4vxL
kKqbjb4Y6Q837zAz4zGDXROEqZuJtpxZ04iiII9WdZdUe6biYaFtcmMM546HgSrsuWVnVN/szudD
w6B9V8Y8kYfqkaSHyBcHUj9afuVq81ktyzp56juYBinrQc9pdlMr4nPfer+RbfrcmfYvewEwQnEI
kjhY46Wip6q1YB0TYESs8IKjkv6n1mD8VOaJNOxrZ2V/OmJql2rdddoKis1FzusOFMnP2OVuwyDO
XWzuYWMsvSC/2nlNzYt61ajML20Qm77151rg0RT4wPSNzWmniE5Khn5HbNRFUy707sxZ2eCBl2xI
d8WUsnKjNY7atz6JYd06B73hS021TZs9cJKvtdjeFuAgcoQOcEoPiuE606qDcNWOsIV94UfNGrqk
mz6GLjnVfvmYIv/q9d4bWUCvUAXpa9pDJtZilNBPWBaSCUHtbB98P3zKzOoGnv6oj3LfDepPSlPY
oE2jxvyGSmhvS71+djPmsiYWo+I0/7n5M2zy+KQ8SP54alI9+euhhIu9DIG9jrg5SD9bl39Ije+V
tB6AUdFwQIlorfEx4HpSzNnblBKlmF6dwHgEIq4WY1H9kO2xK4zxGYXhTQ+iF1IJnrrpPbWqk28U
F6V91FZwct38rmfFr2UaJEZ1vI2zpY7RK2S8zO5Y9PFV88ajK3HE2fpKoK5Gh3cbpvAd1EqDkzZp
03+vYjYjzxxFeI97rDG56+kmjeGjmvXDHGAW1smOV+Uc4p8vME9oxRt6iBVHygVaNSjGO1S4XVH3
BxsHfVhiXCIByAy6P6lX7efPA2XTOcACMZAPgkwN0H75rhqHUVm1i7Pye7BY5vslwqgGrASuvZH1
7lSe87zcEzAF7ju++CUDMBcraNH7D2Ctt8G31p2RQCPHXazDuuuj7yyms7bNpWc7xyhwAUZw7Tt8
sip1UjALqBE0Xd6DnOQ7vkNO0FwsFxFy6hW3fDJPyOViVzxnkXbqbdckTzBjjC2uecXyGiLLU5Bk
18E0ISjhSzdG/APxoUoYa/Mtihu+vK41AO72z5mJq1UK+zEjIXprOGo/nArH2PWvPW8pjCApvVoA
Dx6ckLR8fE9+v+qK/omL5tMbtEMui/PEbCuZYhQxzceUW0/Sv/K6HNPYfTKK4KrM/rujWSqm7tiD
WmhwFvmztbu9uzWDXidi5NstXWRQhc1TEg2oklYVHZTUW+Lq5IvZTVfbIzrNSTYKs0fcyH35yKzs
0UdqN9nGa2vvrVz+pnNZMVo7wdCUlWcQsFpKnX2MZkH5l7AYzrE1giCwn0Ij1+eN45LSnIWnhNg4
z9FZiOP2pdJORg2wghyWFXPshVWEBSvIhmEAKtLUhE+t7yuBinPayynEmZDFy0qxAcjDbGlWH1PG
7KwIUnff9B2nJG+t/dCNxmEuQqwy+WjkV9t26MN8hM5AXqil9W+iOD6dBH0KK9A0tUnwo/aMPX3X
zt7GPKzuTnmH0fxUimFDt3+tteyUO/k9QkHaiJVlCTarUXcHNuvU1la2QIRN5zxaBut07y2xzUPn
d9fBKW5wLT5DJGioURbEcWzpSXcwzMXCZFxKrOBCtzHNsAcTNCOoS1wiXyLKk/mf8z35gVG+CKx9
PRlbbyyvo1Y97MA6z7JWvA3BXvrBAhzO6IME1NV3azvPhJufLX/t8QXVlnqpC+aSdrccWnXtaska
J0c7ZJJSahhvmVHtGhTFrbqxOlvhDvo0G+7lsAh/5TxfG3Kg+OVEZUp7WVg3Bv2Lvi6emsy4JkQ0
a7wxxq4521pyCnnjQVejR0BwkZn3PEYSlcFutpNNUhvn1EB5DU2l4Dzx8oCdf/kds4Bk1B9C86Tx
jY9Sc15lb4HCrXdQks70zEizln7DyxH2mE7I1AiY0M4vguisXQaofGTZQuu7RPTITW5A9kILwWuQ
9gjq+NR869gHGEjrZMKo7jEjcj81kr2wdNfiAxE8Mkb87MgL2RLwOrM1m4fPLxFfny6GbS+8C8fu
s+kYex9Sl2G6K/B5qBFXzmhx1mLHSK0z0Xb7vANfqifnuriXuv/rt4rOf0iXRqxTRFG3ulm7Jadl
FObVr8dTQ/rKnuEbsapxfSNMCAN1nRbbNHkRrATXcdCZS2VnGyudHR5mXW4dl0TxhrVUF9TeomWF
tJyC6t2PJHYeUsxWjlG+uYJltRSInJiS9q8yd+/loF0g4qUpbUUKlnBRjwPI0ncGHucu6Iky4gOp
9sc04U1UOe9/BjbKA1qjtXeCaImh7pELG4bXL6Fyht5+Gi9p3+hrqdW4fFrzrZnMi26AnKB4kZsw
b6uF0dMtlC3kdqXa59iYvkYZI03tMBXkIfXzkD/N/xWAufoSfZ6eb7AYcTVorYNcRflLk0m07lu/
yqML4IvTwB/wPnWswFl3ifYep3DPHDs+mmwYsvpECiYikuzWuo7L8ztBOZ70fo9gie+DmZAX0064
eO2M9XX6ZVQYXJC9Al5IPBurT9jdTVPd9cFqlySSelC4N5bqfhhb30nE0qbROpvtc88TspKWxsS+
QdptMQaPx2SBcS86jCVjqsj704NcXSQVfHizgj/uKQc3OZjZMhmObemKN6Zo285uXmqvPgL47pe2
RQeikslg8UnYRyn8rxgv08Jpp1lKW0YA1uprlmNvJmwX+CqQfLNg6w65fqG/edL5bDzjg74VNGwq
qoPfXjMCcBeurK5DGsuNVOXNCmY+qg+5NTeCD9/q/s601Zvu7HWi2qgDmaySPvBj4ho7h03+BHPo
BTXavagm2m83/B2BxItJgo+T9JKD+EuqF95Bgk7R91O79u9T2ADeoWWrYFTN/d42lEGxBcGKdLDx
Tol9HZrZG9lCr5KRv7EMusCqhqgKQYCABaNeDiIpT3nSHcIEsUDPsmZRY6HCpVWbh4Zv7ZqcJJaa
MQgGEb15FWRd04VdDT0K7ukqDBDmUsKXRv7rGMlP44bR1rcLMEhtdycZfTyQqvDb85GWoiHlWdni
HE0cA7bOFNwlv4R7IfrMS24xBtt39i3FUgn1Nyoz9MOa+20KrUTOpp6Id3Q2fcXNWytJ4kl6TehT
dg3NxrJuInutYULa4L7OeaDcgzK8FA57esf2cFI0EWw3rSd2bdEBLyg04+TX0Wx34X/6mqn2c62O
3xHMceWtO+rWQ4UHfzEIpH4Fs+urnkDmz5BesaG4t/+Ec62+NRQ8N+sQTrSnEZjFnYVC/2RmxqPH
VcZcBo9qU3GU+K1GAkJur51R3+hd2K9jxQuXUz8qp1gj0myJAIjoHbt6T6IE/XP5l7neEnLMl2rc
aNUkWUkRySYMK3O2GdloxLkFVqfOP/nGD2vQDxc5BYLE1xDTORbBCCkKekGE4haEOXxuxIhxflMK
XSsVbj24qGDyXwhxNrZJvnQy49Yb8BQb2W9gF8DeQXW05hbnrs8nf+FonHmJm14b/TxU8cyqNCEE
Lh27fARuXRAP56ktpLAUis6A/5gDmea0cJemwWFjG+nGyrriptqvlKZl2cZ1vfYqnNmly5rI6rVX
xP0HyxqcnW2ijS/SbxIX4i+UdUcOoLkEj3TM38QaRC3LGaa67FmRx6EmAsXtGC4qaL5UmFj5BZAM
iJ2CMX3oslJz3WRci3ZYoltcoWerTrHkACJ8/NPJ3Be/K05EfMpX02lfsZHxrPa+OOtFTigi2/h2
tM0Vw7Ri0XpQRhLbvVjsBbd2g/K6rcgZHy+jIK9bpHYEZ71n5od2CFd/MCrY4oj3GO2frFZZmyL6
4uq1Vh1jhHc9y99tvSSPoM93dkxy1Gi62TpPzc+qavB9B2vMb90p3lpxw5YhNt/dRr3lNhviaMzP
UgNs1XalyRIHl3xiCnOrG0a80mS6KUfeDv8seaQm6+Iv+Y/msk+Dbu3J8KQXRLqMjaG9Dh6LGaOV
zSndS1bRy1x617a2HzkMx/Eed1xZSvNZB/ey2mPfWretm+4Gzd5Ghg4myGZji6rZcTLYG4Nz4ePd
IgwNdLwvIF3+VHMGF8H1jBQaH9WVOz4jRofFEIVcuyOYrMznjksfceffGIA3eXOvFJscexrehT6i
6Ke29hoiwGjXLxzSD8gCtzAL5LrIeHjG8ZZKLOFqyK9Ait6SnLgiOKIKd90iyj2udROOUYhGwe1Q
9032hZ74NNjlRvraRxQEYmmmGdSTZoD249K4uvIsc0nWFbzvZtazV3b6gaPgZ+420FltPYSXSes/
FehPFsOQkJ9RnzPT/+Mbw2+mv3u5YvfRb9yAGWJ37ouCK7EDX9CCTWJedWh71IsDno1oQGyTzVL/
ukNNRQRjHj45ELQTawTvH1+RqTBf/PQS66WmUWAOoj0Xcwhtkr+gQLsy8T9lTnWpu1OTMjLqRbYH
rWVXO79XGxLenubpRcUmcWzvRuWcc8XZHZIchtZzKsvz/AGrcFjFnka4aH1jzHmqChevL2aIttGP
UxetUUy91oHxm7h37FfvicYhLiEiUjWaz53uvyE8Y/cjExgBIey2Dn0hoic43dl089wj9rGHoQd/
2hy2o2WfgTechTVhPvkMRpwjRBAGnv6lx+KrssyNXYQvYYwAtoSwSwl5E478Q4gT6iPZ/KB6etZq
f6XQS4xVfZUEYVVM0NDdsGAt2097ys/D6D7VMz8n1cH34EtKfqDfz26EeVglij9Nq+554N8wgkSL
FYq2b6ZpPIl59gOWP1+J5NvnUzLVHMQzoIzvA3b5w98URxd3a3XPp2wHC2Jh1sUJqcoe9RusN3PV
BviGg3bGlfB8NnoqVsRLgXoo5J6cjTthaETY96V2YykL2MJ9i4BuBWJagVp9hgHxgt/qxHqf5dv4
kGPLyEJbKg0ppqu/6QbmCT2dPrX6B43fckzanW1kryPjsPDTiBgyFg49T2QKhoAg7Vy35law6486
hk3WJJw77bab68zBPXl1djFjhlMeV5ihyID8HHX/Woj8x0+d77bE6iqQsBfi2MVdvYWx9N23TNIy
okidOCINwHmJcvnmJaz9ZMC+P7fvpXJ+8jR9QXHxXlR7v0nfSpw/rF/1r6KSy6wLH2jnfIIxp59S
qqdMIucfy+gXlu6uC2z4KUApan96sRqX9IhHxo2xoN0o0WAyPGXY7/M4V7XBRqO7DUg/nSa94w5s
V2MSv/SFj0dzQisw/ihoWXlhglPWkl1kmhfVzTgfRNox3UhH1b5AGrl1s/ilTCmpZR6+xKn9Y8Fa
Nvxw64Pya3W00HaHdShN2mtgAi3gxR7KoCUow8AJUgfvQVR8gPpKhFyPBIMhanqLY5QW88eKoRQH
1NGlzwEibHdY9gOryyQIz070NzDZMjn/YHbusBvhjKwBGJA3ZM70jMBYVG+g5Z9bB8GeAeI/Zyrd
IA/CBVDxhmNdEyISlDr9XpFzgkS0pQkdwqzqovEo30B1n4aMNt5LUK9r3JNYTsmAL61nO4pfclQq
WcK7LW/8dlkHiuUafzNKH7QfBuYtRA+toCiybQSjRhW98wa5D216tpzM5lHgFcjc4K4hQ090fFdx
XR69Mt1okHY7m/cgiLinJGvWuZqVlg7AuFjwulM96w3TCWCu93pephi2t+m89BOy8dKP+RetEI7J
NI3rzoGs1wpWqVH9VRDIuSQ78Lf1gq0hzI8xNd/tsnqp0njV8QUurR4zUya2UC5OSJQNJE3JR8y4
jc+t5zXTzL0ZsRcUenCiq7wPcYs0QiugMTkvQ3RwRPJReMWPp8ffTTYeDCUvkdc/ryo1q8eoaHGS
8doUIfr+ViHGaZBeAJ9a9B7+QGUBXQvCBO1VvOMyxxOmyVsO9p0QKGdhSDtmOcFdCYh0dDGwehY3
QN8wrnBfOVdeGT1do4iFbBCg4Bc8bF2vdnlRvQSDWiYeSFKzmh1LAXVJoEGZsawnEe3i0nvTgvwj
6XKPyShfas+ry1reqBAYtob2rqdU7A0QQ7v4CeoZW8ENzyX3UlQjBkW0wF69c7W1YWggwItzn7Qe
uQsJwwLQOrE+vE2F+eYN1U0wWqxIV9CFy7ClksZCc+a8a2vJrfEuU8Js3RHdS4bGy7SMX4Q2NEvw
1Wx2hWSom8cOGWcnGH2O5XtCDgzK+6sbOfjH6ugO6wJDA5ugoPcOo0RWkvS0posuUdcy0v7Eo86K
xbh6znQNnPSouWu7zC9CivOg0kvX62Azio2EFTVa470xQIM0/p9JIICLk+iQ9vWlduix62w62RFk
hrYvnyMdOJ65jkr37xS1PSg3bJKxRw+mYFtBM0BvcocFdu5y9zewzae0sF/NqHv1e+2EsHKN/Gqt
SflwWJabdv/obAhejHgz2VxpthCw9e1X7+3tPr+Nen/XtWjHdpork6e24joiQ7Y1+Y6NPPCJzWrs
mE7seAMUzqxKUy1nfjc9lKj2elmjeep2ZnngoL8HHQV/rVgmtPVJCnmpZoxWkkDxVzCgS+I48Gdl
L2bg/zbC+awT7RGUf9IYya+d3aOyu8ZJuAsH68acf5MP0wolz9qx2lWsZk6uoqojxyD7MerkBzxC
BGnS+WTzurXNac2o+yEJ1LaPvsyvJi6hRQ8ZyekwQ9bluCJtEO1w9xNrwezUct+l7x1Dr9j4yBIR
YR4yp9z29E0xCv1ByZuQ46XKS4gLfcw1sgxZp1daxLqDp3k6pwz83UC8x0S0L3Klrycccjw/DRhL
1i533vHVwjFBcTr2IS/Hm+V6xz5lqtcQg6Am/2GP9lNmuA/h6ls/tl+IZvkjLBsTUffKoolCzYYI
2GnOjrJ6azbVveWLHyRHp+3rTy5dnNnMlufgXENJgbeUk/Knpe8tAJXGQqTLWyuX+dlriZ3wPHrw
icVMcEXli9atqTihtJexsx9VGb+EggWrJy2wEXyjhm7POAp1sHfTCXJ6QdGDaaK2wfyiZ4Qcw/gj
bFjoZdWzFzfbuEDWxdEmV07S/kwQzXfaoF7j0jKXskPQ41Rw8FqhbV2RPKYaemA7+WQzudNW9eHF
9KJ6T6bcrioypvdhlm/YqN7FiIlqYHNFNI6wjjUiC1P2xh+7NPyFLeN9qDfhihWizaetVduq21qa
LVZJVsUPO27jCyrt87+f+aAPnvMr0+aT5UzO2ZK/fTdED1d5DZgisi/+/bQJcVorMEQcX1n08Bpc
HIVHyCIwez0JyDK2tWcEmzodhNMcRK/4aaXGbR0DF26mDzdqq4P9vz8EnGnrMYcMqAXvYY585/9+
798fxfqKWqyb86JhSvz3r0Zjwi/+38///XYbg7cZYNYLHAbMhmt5cByfH1j8EfntvYZ1wa2mSZDP
KOUkuJcZ/jz/uSZsaBQypBuVOZSHfz/4BI7tB5J155kJQ9QYYsyBXLb6gMP+vz/859eAG6Mj6Xf/
fv3fL/3nb/z7OdVAtgJ5zAsy+Njz//9v/fu4VoKWbiqB61ONDDZVXM929DkT4JVqUl8Mw/rLEH3j
lQVZCqPp73RACPA6A5axl7arkZpXePY62rJlFwwd6CRsMG5Tn6DIIMXKWDD734rG61ibQh4ztP1L
mMagyp+9kXc0e0vBzTdPg6k9BEQtpkv2nkmzWDWFdsv9aFyFcYD4j/yAldeiuReqVJuWaeudWIxv
TY4Hq+9TRCdMqQKC044JsSqnPA5YNWvaGqWsOPZklh4bIZHM8ZcT8viYN5LxMrkb3t81jjDO1Wp8
I8ewW43zoGlkrbhNMKRt41Zh+Zw4JyOGMQoSnJxoiEx2bmhgiS8yjmbHcEGfnYY60XEZ+tGt7NnP
Ss+t1pE3S0BbK4EQhebQi6D9pE6xGaWJBG/mrqJxGPdZO/QrRjQoLwLMG0OSPycKd04jGUEZystW
FYfOiYra5ompzcp8Ag2LIcqo3lPPkCePFIaTPxJJqNFTRCQLXRHrGU8De1bPGb13VTEtc94G8L5X
aihtG6CpoyMu/XNRuDT8CobpHPhMhpqtNunAYtu3jOhpaOK/8AvZQtrDjueSXL+EZU/WNPoV3Few
lriYMVPpQGUYZqxcUxQP7V0VRhJjekTdBLeL70hCTBIvwVrZsb90ZppHPZKN2jveUW86d6sRL3uQ
thEeg8jzN1XvZAeWITuQHslRWGa+8muyvoPej0g+YIM1CoRgSPopbzPX/xKINcbmxDfsJANDvpI3
RIcSl2KvCJbQjJxHZaa9/A9zZ7IcN5Zm6VcJ07oRBeACuEBbZS7o80i60zlIGxglUZjnGU/f3/XI
rMioMiur3rT1xo0+yEX6APzD+c5xMlYfKCn80k6PeA6iRxomA7ANNMZO5nzrUka8O+ZHxr65Jy7s
Wmu1c2v8cjk1RXjtGs2+SYkGsCWCKtP1R6qy9iXwtQe9XOkJc5MxYgtdWGEAdAMGUDPFoS5sarQz
WLP6hlNsQ8POnrSyeBE/8dTXTkYhvPmhTQQ/Rta7Q1c5MdK3BUs5QnHK/kGUjnMcPYTXppfIjT6k
WMhZpYvedNQWkZnkyBLYdPhFk6yzmqWzPQcUbLobXx1xTzKJf2XSItXZxfaAfp1IE2O0n/1i5nwk
MgPhAFdngO1NGKrcIJLJnzsrNZ9m2a/ud8Zt9MZnKzjiY/s1ymf7Q7KZ52PtxGxmGYmmBgFzPivV
C5Pr74xX+GYRwXwagjh4IeUgXzhNKXf3qyyoNYAqy1lNnJNpPQpy19xkOlTucHbnglBajl0PcEbT
t5BCnWPGdO3N+A2ZPm+NO07vQ4nto0MwlhkQcOvaiF/gOeq0vPh9oR8GoZ+YF/SHRIv7w/0ntuAc
yZBHl1EsXhpycV5i5y2jRkpmU1BjETFK6foz7VkyR+g2zom0CyJxKptgPSF39UAbV/vTwjLT/Pn+
LDE+evdrWkksmEY7tNIGTHg0uKvn+095U6R//KRpmrWUEhH9ZBfOenJQiAqXrRn2rimn4nx4lfTp
XjhctCCLfyrR4kQOxhtMNtCF0Le9UZinXq2Dp2LOOJxohLDbc4H4AcEMVMbNwtMYYynD+KqNdH8Y
aNqkZJgegxzv1amN+tJZ4VtdONVBs/FkCZUxyxwnf9xUmrW9HCjhsXNAbby05GQc7he2mPKD1W/c
YKAOCNDYe3lXPaKNG7ZaQJzwoJnlgkgs8ZKbEz8FevTEBLpjuYSJCpNsICDjJQwlo/BUpmsjZkVk
j7G+GkLIoZC59KrXUDnYaYvD+RxWijlgN54fB6+Nb77bh4euBlGq1bsnJc1z29G+CWQ3izG18H0D
I/0BPOAv6Nirg9en6gR88cM0Oen2wFejlTEwXW1tRaOshxtn1WVIJwYtR3Dn9KdMNvolVVHkCj/u
dedWkHD2oPXMrBLSTm0twtGWdiHw5ubRhNTZFjbvRcQAKQuii26ZzqYmqGMneudsWdr45MS7KBqf
ZD2b711GhRi0Tb/oKgxSU8sLsGch4dpC07HWffbzgd2n26i09VddwG2xRZkP1Wjpm4YMDYKgbX1N
QqnOGlLXNP52zaBgAFNyMb69xFWdrmw3IaWJShEPys4/NFmHL7lnMsgKvLBaQx8CVHt+uQmp8d+8
oV0nUnTPhktkaDmC895vRlpNbLFgSGhV6Vs9TPFmzrNgXcUzX7uYuCD2DxdtSMcfeeP+8UPwr7fk
jnnOer+/dK2KdvAhQGDovvf96KDpRbDykKniRzl/reo8H7coL+dt1Y/aU9By3q+zcvqOcHZRzChz
0KH/ahutPluZ2NtRbp1Gl91gTxrTogKPWA5FhRccoWQbMOxxWesYkEfszyFMUS5b2MU0Nes+XTgC
N5jU3fupVq0sBtQfBeXD4JXfNcyOaSfV3MlhUusyo7057WiRYsQYOFYOWkVZM+7MP0BU1hnhWHsp
rBnxBg5zC5bKhCj2mQ7/1bbboCNQVV3rw5jw1LpgJKBw1zGth7Uve+Q8ZVUfjQjm1HaPHcwt3rwC
/3C23nMfkeuaDWI5GwTp9toanMQE2XDnBW4fCH5UXtzcswRAi7h0i6z76UXTz6nTsvfCZWaTa4G4
UqULDomJdlIzZ0a6/jp3LW2V+xoTEhoopw767509bCalwhp6qK5KDAc2KPopM3Qu7MI43a9OUkAe
GQFiyjk+tj5rjr6on+0GonViSn+/ps/otbJEoyi2fUZ0iEV0NglE22bJvmzDeFEK5+Y7FWJPEAJ4
Nzyc71fxsQhXbMYwZ2OL1JD0AzGvlRj21ipxkKOBlcjdaPr+Bt/6VAXTDGSR6TfcVJV1QVJjh6k1
69KDqDDLKlz5MSZvI9ZNR9jTbE0dVYpxh1kUUdS8CQu/N1xWtpQQ1NYPnu2jyyO5azn0dr4z5zJf
2k7lfkMsjqNN49ykWbVANTqskGfH255nRf2wjca4+/RNgcWfa5lHqKu3caj6g5nbCDRnob2h+VfZ
7kiyGD4G7yOmvKbO50gETnlB5v+MUULwbvlZtTVGl5pURdc1nNoxCQx1XoZwS1xkdQ3Zw11z4lzW
jeWHy/tt9wsAF9YtupXuY/WQACHBzjJcZv4M5ypFL9Oxh88mIgj0QdDU1NzVIWjYhtC+0gKzBUWF
ErQvDk77p9gCtxoq71AFGLn7ecYh0WRckM/ZvEytRjx1uT0xtQRr4VvicrIzAovmdHwTWNqvJLPR
JxOziKdEMsoDGX2wBsv9SVXWvvV6YdL8R87J6calbmMiMMaleONQyiCSP+LsD1r3irZxClQ3OgQf
YeuyZjUpSuuo0Xa2gPQaA2wyJiQlq1hr0+PEzHs5SHJzSo/hxcCuZt2Sa7zGlVM+BeCQ/Las6ygu
KjvPsCBwjYMcZqJzs64mwRwTaHYBqHB7FNA1OuR1bMIo+9Os4/DA6+blMlq3KIq/R2YYnNpp+mXk
Mj1ZNd0saqC17aLeiYt4evYb1MTalF1ER6D1lMkdBB/H4Fr2OkccBr/hgLIvFgzMBjxWnEho6z4Y
izOLh3nHNOgZY6L2CTMEgYEMu4W5s949SsGvvjY9hn6C9U4L3tQMXbvzWomzQj9NS/ozgpM7mW+N
WZQb+ucbIZwdpsZ5xg7ZwH0G56LifP+v8ETDI1uGYn0vPE2v+x538BOUuOmhreh62qaK3k0rO3Si
Ly/SZ7DcwN1uK+RMejWJJ6/hbCIzcWBXw4DFwRizDYcfupz8LTqHD5Fn4wkagMThzFwHKQGjpdBf
tXYItonvn5KR/SYZq+fyZ4bzks8u+yoojshJ155Ce4XTb/LZYX3UxUAlzYAX5iTr5lF44a4Nl75L
GOBDpMcbrXVJkSOsJihAnayOQslua/c16MgQZe3ZbOwZL/JpcI6slLKVRgroZjDsFd3hi7Rk8VyO
Q7GCcc13Y6omI6ziJ4oHU6RQ5TFmLUOQ2Vu3Gnu8LzRrBUpCPzr44kRnS9YVPneL1CNGG5v5rRaV
eCV2xnQaamcz19X01Bl7THTRWTPEMTviRNMKLVeRTlA8qjHBJYYJVT3exnBA5BRa4bqu2/Vs9US/
6VTIjp4oyrmYzmrLkuvixVTSzrJnVRhiko9TyFNpRQwbUdZArGvNoa6RuTZp7i7naTC2lCcM8N3o
sQ5rDlG6QnkTOBdZexEWwIghJbPa41gTxZMLEtOiplkZnhEtsUhnFIHVy7KaErka83A8iSLBNoKM
Gc4ltrx4iXfKCspksywJzZ5RiObjuGEJHh+FPzSIHpRUH/uTN4Evmlma6Um2TYpujH1UJVO5b2wX
QGAWey+yri3mHKf7hZRecsAq3DqMtKZdRwNhoWZcOB7+8zqym6VewNO0mctXkfCiTJbH0onq55rP
XK90P0WtIXPAv2nJWTVepeAgH5zZ+qxYD3lP29YCyrR5PKDpSNdwR8ZquP0kbF6c/e61SRgRrQqr
Cb/iGfnVwMBhgdVStBqqML+JGUsVMzbnzeSQaFe61WEy2u+9D/9WNJwwM3VhcejQ+oQ3RyOBI9BD
kNrEaTasZLEo8DL9NZKtPLHydU+OTLNFm/XeEn/C+kgTUh81kbmr0CFsjKyj/Dp6rE50ziK2OqoW
PdTH/TnvF1ZpfmMHXBI6wqEXk2uCMNJDGs8agnVa02GMnAM5OOsZacEq0JphWXcNX7peHw/Aq7iS
lBttcJJTbq6JLXqtRfZK1RPd9EK6D7IAyB5QxnWeYLo+d9HFG0JzY0fmcJiyYg/Mjbt5ZUg4wHRG
WyeorA133sXx6J9wEf0a9GLEYaltdoxA5FtoTicCNJQIdEYiauTHCgaCymm+3C9Kq3OYXYfndrCi
SwGPzXbpKZq67EnYyyxwxE50wbd+EtnpfoHICSSBTDEYcNTxxO6M6zymiwaxzLZO67/yKiZHqiQs
YSlRHgpkuMNc5eckLcZNiNPRYjbK8Cmy9Hnn1Hzqeudi8Ol+jZEFL3C6YYcGp7NOcpCGasRY2cpa
LN/djP8OemmDHsU6gyyiLSbrMZisQxSgRzWLkfUiMuPH6nvBIPBUN8SrOwIDpMQWwaaURrvrRtIs
eEmZpCftymv15w6SbS38cdgIEi/XZV6/ZzILIUFrNJJhfLbbiroyefCtJDgHg/Wqk0K0MkaN8dVo
VGe0Qck+nDaJIcydlTORRTtRb/KoN1eFk/zgM5btLebEzJBffI1g2G6E6tX7maOjleytGXV0Ewpn
QQ4cEg1ZxRsIV3tv6ma8wuIjW2LgZrK89KZ3UccvOD72u3HUlG/EAOYJudBh/HKy0/l9tJKSmmZq
lr7MiMF0MTBA+16By3YH5nbGZZa2tx/q8hr0RLya0+hsvMA9QdEMR23Umh1BPUBzwtdwzObgWbp9
sEVPkiwqmG2t0IZL1lQvZoRDVwpav5aCU8BkIoaGLQGzNLCkyGOxn/qkxOFNH1/b3nvoOV0vW4qa
1cg59UmzympRhh6LXVl/QmQNV9+ZUDJEUTk/NmO37mYqpjy16AyhKlritVamK786yGMfAcpIO+pW
XYybCfOfPfai8kHWfb2OQKGDMmz2CCtmL9oNOJM+6NoJh/dDNlCNmUOBo6H1rvlAo4i8VCRTjF8x
UpYFWgD9UnmZykP0m8eoThnvJgVOOQPhJ33hXklHIXSI3TfeGiYiNEd6R0LZ2eSxi0AYJ8LjjBq3
ns55HhsXwcoTB4b0aJDyIyrNONpV8Y65aLQJumKDBIwg1d44VXrDS4Qd6QWW79FuHrsAY/ymxcN+
avrHwHnMHASwY2xBafi4nqCKbFeaitPFlkY7GEyTiux4P6h5bXcYqhk7X1UhVLnKXqBf22J78txm
U3aU3k9sHuPD/crYlSRQ6dZaH3F1pQc8RHyed5HdyF2aiR+9Dy1Wucaqc9BDx6wfFoOrhRtq1uqE
5td7SDNU+yoKN6yNFgkXBggGA5ZdniHJGLJ4fohGEb1rFmWSFvMJh8/Ir30eLCmltR+Wvsjn3Nun
2Cr/MavTvNzbOXN/MrHoQtiMsy4qJN6nko2Wsr2Zzdb5XuNaZnbiOCrzJ5GIS9UP35yKyUIRWsGK
UTBqF8HQId4VHakDparcyFBfsDScl25f5csMATRowtKPNbyUwjFcawOf4IzA+m7IFywPBzB0D9Fm
s5PxFK1yyNs4PmZM7i70HiEGJ7JYIVHgzMY2hsj7yTsORUmaYquEekm7H/U5O+geyrv7+Zmo7M0g
hWBiUXNyjZJx0/YlzozTMOyky0Kg8WWJyszJ3zlzHAX7bLZ/6UFXJ3XBNnvhSDKVI7MXB1RFrIgS
VABaaqOaqU17x2DuyYjr7ixaDTIrLQNaNTIowZ+blee05JhmuGqHZg9OpC0Txm/7IiuwPXuRc7DB
vqt6ars2YiSbXUfaKhz+CC+uEqbofp6sp6wEhw3bCf1WhUdq7BfBouuTt3ZMmAbWmMdFGFSmBaub
FJqMGS1025ChzmNitAtq6ruIHhRQnq0khkGPntZf2D8Xu8gNb0GAGrvxfcZ+lbXr/QhbrIl5hZZm
BZhS2GI2VR1QDxu4oRtPrlm6+w6l47pPXbGs4jxetSS47xGTgFX0rYUpJlkKnY2eZAznM0PC+Glg
ezqa9FJjgNkeZjqPRT52u16dP9qx37tlzYDdd9EPuzpJIeotdOPZ2RKvtJ7ToD0Y2ce9hBnkbR4w
kzbHbEOmz7ZzJrmWQy42LOGRf/vZz7jErHfSvWcMOnCyk8WupLgz5ASaMEPos0JpOB6Tv+jnyhB/
O0YucVLQ+GtsxcOVVXlosRHsLB2j8B4DKt+jFQXrujfD44BzCcDkZNMgeBjSqoG39OiGBiP1T1q/
c3Ta7Q7Gd4lSYTpMxzEsvSd9+uT7McFglCdXhs6B8SIEmk2oaYupxIqVH9AVA+gAA5ZuF9es/u9z
xKBkUdPk3VeBVtjxx/wUmsRx/HFhyHE5tuiFZns6Z7XX7RzPNU6Bp39kA3SGxWocJ6pW8s4U/s6o
sQgzWU48lnTinG8Z2hog7xjYEHJ9L7eowNpd7CBocQMimaOANQ6LkXansdV50CJC6/DdRm8maZDV
aVrIt64qp6PpjBdTI80VbXy9kFVpnVm8WudO4AtOwiuTD/xZNs1MuI+TDtVTrlyM5uyK7m083o9t
QHW2kNHDl9/+7e///m8/xv8dfBY4PrDXyZu//zvXfxTkTERB2P6nq3/frq6r+7/4j0f89fF/33wW
54/ss/lvH3R6Xt/+8wPUr/EfT8p/+49fa/nRfvzlyirHS3W6dJ/1dP1s0PTefwH+APXI/+mdv33e
n+U2lZ9/+/Kj6HIa9esnGRn5l3/ctfv5ty9AFPdX6I8XSD3/P+5Uf+Hfvuya+uMz/S//4BOl9d++
CPt3x7UEOkUDho2tn/vlt+Hzfo/1u+lIy9BN6QpTF4b48hvkdxvyj8Tv8JeuJ4XDP7Ck43z5rSk6
dZfp/W55hmPpuqd7lilc8eWff/hf3rk/38nfcgrdIqJc/tsXSpUvv5V/vMPqL5Om1JHgS8+wLVMK
17Mt7v/xcY3ygIcb/4swKMRCzC8WmuGUAL9V393CSTOvWgCQ4mt6D0ZjCLdYGAPblVU99fLYBxXe
26PZQh1aJTlmYhhbtEeEg04Jtr9WqY/fXRFp204YHDUj3NVEimHnMo59JnAVBS9THy/emVSfe700
yCNsJ8tjWuQX5VfLGHI4gbFsKEdI2+ALN/u/9AmF1qqnzI43Bd6rwDz0wtqyjIkYwotRukswaQNB
OrE7+IrnTyWT/iXGrNgGxEgnHTSUO16d+EOgc//I1KZoJXotOLReYu1noiH2iYkbBuKfjDpe9GjV
1tPgT1+xicHp1GfRsaqcsf8+UgkQrNjndba1exvPFhISHX9NgALabRGDBCFgHgrxyyPdOVuGhhPh
NRfiJ37ERZ2EoGDOODQRl4UvdIjjEO7rE66b68wto5b9TBtkC2e2tXQTEgps7/pWq6k75ileGYE+
n3QCopb8McM1QMlHaKbT/HBtA524j5d3UY/1lt1aSktrhCrdCT7RhUhYeOMUL0Q45FRdmDeajpfQ
0mH3MoejieTdAADJ87D3l5HXeq8EueiPKaIv8rhhjAs4tVa5EwzmTy2Z8JOsSSp+qCoDdLMt3WVd
Qh90RBSDQ/Rd/bVMemE86DbLw0WaJOY1T2Idu/7C3EudrFhjsMTSTHHGdimNX1ha2ZsZGoJLku2p
ODiIHuuQEWLkiACxRtC0634at5Tn+AaGd9vNG1OYT+QBv9pMe8TrCcOzNMBGlI71wZjom2PNuTZz
eMVXDgfVzH/jI/mJcuVYtUW86T2sumJL+55mbIZMEy4wdJA11DGeGgXjMaA0hvFzvRLMRnG5iuRW
DAx2PZbYXZD1yNolmIqBdabedO51HjttU1Vxsmn0rLogrZWPOdo23gfQWOIdAtTvOGoNJ4T95oVV
bMS8vmTg0epHh4nMc+m21zyzyBHGg/gCBt8fHeF8NrAGhEd1AdCN2R5RaZSHKY04uYT9yAghY+xQ
ZgCLmslr67Yq2M6zfyRFySMSSRyy4EwsYmQHQRe85RF0LwzAT7fAhDFOxbDkGAZvZiXf/bF8E3h9
r/GrPrIDQgVdWznYCWbYXX7T8ylBnW8yeHIg4pPRcnbxSN9u9Lq9LwKJ1SUjlwfHs01gErKhRI/g
p0JFx1WiPmVvru1MnvVmfPFRL8SS1z6NCa8nDMLXeJjm1R+NEzpLatCjGjs79LnEvcxPbk4cbc6W
42FIZXIdHCKk4a3fAsu+mnpZrEPOxGvXqYlPHnFzTmwCAt0xEiyfwax0jwlKmpsMXHP/a5+luxRM
fmFLQ3uwI+d7ltgfORvSJTNIdNMz1Q/x9vqz7WJFjYvKq+2r8D2D5Gj4s3Rr0gIvywR2dyYB6WFo
Yu0Yp2GgoDix0dUxoqRvo4L0COtCQQa9MkYnHeUxBbpfXonzgQQlRGCNkZLBt7rSFh5oyjoULR1C
5Dyalc3wd5jqt74txscijhqa8eQdj7AB/wBoXpePdbIyzPEbbrr12miY7pRuFNKaCI5aLoUZ1W9A
CnDPXO2hgc+HpE9ISo4LFLBxWVUr6pLuIQrk18zsWXmnM3Jy35FLjoDVYfALhvBmPnMeQq+cxVly
IoMXB8ycgGLesRzWrzeWWRzh80Q4INCSknXcOSZtwpRJNiSgVibLwKrCNjCfLefUBVH2S2pdfrCd
xvtpEO3JJ40VDNI8rMzIqTy1GRnGmsif40nF9srubHb4BDKtlldNq7GzLSwi9WRmLMLC+lp2WLdo
ZYhJJ9EgfBM6sfSqONjlFMHAbQ5eqNiLgnc3hbNCaikRFJs/ogn/6VQZpKDt6tZJlSqFr/NM3cmM
x9RHkqfbR76bfHIkQ4S207+TPRkgYQ1acz1g3pFV04pm7NkH8nJpmtgBbDX7sUsfZx3nubPvnWaP
ohdSsSaQ/HsL45uS+xL/ILMANZCN/09hNI+GJ9eV9as0P4r53JVvXYEXuF25a6iBaGG2m8SRVOBN
i9FZsaxTuS2T7qXsmhNOpS6BTzBN3smtn0esN4buOHvPNbVq9ToxAK8vghwN3vugeM66YDUTis70
/6xbBlwbJ1X2tzEyFAR2OGEg0g9tfUGcQeXsw+A2wIscbQcRPJnMxcofmf5qrcTksv2FI9evwM5f
mFYg+oUYbgrtFPj6xfEuffmD4ZBOwWinIP3YYPXtD9dQpRiEDXpOgnzwVUlOad6r10SDAMXMFf+/
XZUzNwI4ypuDGT1rCUmnw7hNBHvoqUJMd7BjRXCwM0En3wQfKqXFREWEEftjhx8vqbcb2/seVNNR
j7K1VSNCzNXTq++2gCbtOYpn5rwO7Aytm/iWgtmEkpR4CptOXJ0B1jY/e7BO/F1aWz1luns2i4s3
F1tb9BvT+GnaQ7RoSi4mnDMajJcNAiZGJLoCf22nXCCWatdubW1QU2zLEeUeqxG9I3oZY9+dPnD4
YeB1aHW8h5P3xP6s+m3swjM+hda3DNFWzTs4D+8lIYZ8MaFWVWs3uLuYxnP8SLRv88TrJ988b2+M
/qoANjKM2wTeHZWbKJKrptyxvre7xy5mzxyd0Us9TJD8UWERnPDaVueeXUSLobFA8zacWUefjMb4
RueNr983SzcWTmpCXVRvgatxYMWXR5rWA7fh4OlSIGrpC+6GS90sjkZf7rT4uXC/WkQ0+Ry9/EXj
xd4pDkY26GEI2TsfhgxAGM1m+FqKI7LCB8ewFspRtWPTx+x57reh9mxa5hZibUm2e2nsycdC3FOA
7wbgse45iqzH2WhW85jwWctvRILt86G52JNK1EWePlnBMTAyeqQELVmkr8gmeERAfRilfDbb+InC
6uYKzkiun77UXXodSu1ZNtGxmS2a4nwtggy9SBHbNw3HDA5oerAaHfc5N+PX1nSijT7xZTGoWRe6
4KVvvVUiI36b0t/rNeMW0++2QRI9ZRA4jlauIppSJN2TCoz9yYSUvbYF+IQrDIvxjFBdV5Mr04go
oerJ6paIWpVhLmqnaSBpcBFpurzYucN4gG4+EqSX4ISCxwQmnpOh19SZBFIBtWNoCA2+AEa3Lk2r
13typNplIGpz58VGr92YdtrmmjTqN60y5oqBJDbpOFoPBD+HEhM4r+4+Nbw3ye71MCMiICBz2ye8
0PKe73zhzHjMeQNhOnk2PI8uZmMQl76h+6t8sLJgG2RpyDllqtlgb6yIAPhF6Yl5YPxSeGTFeb5E
RJ4Nh2EI3G4lfU8LX7OQcSyhGbXtAtqaHYq2RQOgaS6JAdJgrdO0u3Funs6y8IZ4pdFLJYv/h03u
/489rGn8tz1s/VH9pYNVD/+jg7Xc3x3D83QpVJuoC497/tHBur97CH2F6+qOYZvConn8ZwcrfxfS
1S3V1kpTlzrN7Z8dLA8HwMYRwPMcutj/mw5W0BP/tYWlR7aQTLumkLS3hjDU/f/SwqakOw/IUfIl
eNOitXz/qW/GtcaS4DS7HQZZdYqjC9FiE75O2shORV7oV8uVU1vJDSsNMmsM9yC7sHjsSVJZ6yIW
u8A2bYgEvL9Su6OKiH2ygAfJgs3Pd7K1cJW29OrqwR8xRYysn0znJgCATwvIAOu0/qVmg46qVbZ4
j6NcnqdufGwC3VlkSHme26l4TLPpPPtB996aNfNSg/OX4YTnYH6MhGHsOXc6W49j4Uyw+Kos3Phg
thZLeSwKz8RKboxIoCNLgBdyDxzbbgRmqj7HA4JvtTVBzfFLhu+iJr34Z591eNbo9lta+4cCz2qG
fS0bIfw3r4YWBleB2HKFFItATq9JsOSeXkgx6/cyd+pVjQnWR9/sksizv2mEEC8B3l+cIK6Vf096
sbv02RgT89ChB9iwbqkXUJjZpVJ3OvVPIzRMFM2dtTedQofBwVs8wF8Z91Hna9GTOWlx8sRxxtiH
fKxWiY/6TRJlsCub3EEgbG1zx0W3oQljxWJ3WOW1tDkqOyWGFX2JzzMslWGvxzqonsLZJnYmccgg
z/EsRLLPQQbFFdOXltb4nxdxaLb73mDCndV5tYlCNF8Tvzook2z2hIrpdOYJmjq94mo1N3vOfl/7
OO1UeDEnXouFK0pHb8PRz9i7efLTjObhMlsAqOD/0Q57WYZ46jbfN39pIfogxkQC2jtmJmyMF7IQ
nom3JMa70/AK4Wmu4Cvo3/AA3GoO+QhjmiarQQ79AwfI+oxo8tkIsPZnlDWT3c7sNPWso8kHTsEb
1QqdO1JhtSNhWuIuhiJueJUBhO8XZgLPnjttCXOoWvQgam+V6/hXffzhjkZzG/Fmnx05PRtYxTBe
oTv17Jqccu0Mmu48gjN0a68oAsQ0vXcaBGKVKY/9dQAVfppiCXeVlGuw1uHgBsE/LrB+4/syoWGI
0mFj9Fmk7GVmxNdo1W3akbx8q5WG3VRq9k7p2mOlcEfU+8xhRNvQ6dJZKB080xMU8SyGF7NSyeO0
TfWIcN5VCvpcaelDpaqvlL6+Ukp7Vjg1DTrqewMZvlB6/MA8MHhDO6mU+vj7aBsQqHWJiL80yYDR
0ExMTQmZ4rbpxrGKEV2R0y8dlFoekDKZlDwRgIBQpEA8eodCsQOEKhxHRRPoiivoFWGAt84SIXp4
9BV9wGKhx3QNIoFidK+BKPSKVUgUteAqfoHTPVIpxTTgmjYRUuRdAn9iFxWYGKnFiMehbmMqmwes
7TEn5eVhBmY8I1wiwZUKVJEUrWIqIuAKJ/3RK9ZiUNQFDahqXfsNqQkI8+5shqI00gi5ENSGAb4R
Ko7DVUQHyYBrE8RDV6wHzplLHFWy50lxIGquwqB+xSS8WuZ3WCRFHrcnEI+qth4VTtIpsiRXjMm/
3BUpSuV+PfAUlwKg8udN99sT9Yj7bX882aQ4FxeeY+dEZbG/X+BF1qNdrwiWV7RMrciYoAKZuf/U
JVjuA6xZr4YpvZWR6pA26nG9pGh48OZLr3icQYE7tsJ9CkXvhJMCd/68fr/bvCM+Uj3ofs/9QlMs
kA4UNAMHoVi1Vn/ed39oN3/FXZwNwTRPm54dxHNlhrjbUbJh+QGbFPqd92wyayn1HXIDvGoUz+Q2
nDNsgV0/L21wE0VWbiY96Jb3q7P9a/Y8+wRFe8J4qYPrjcjVu/VlfsJij8g8dQ1WCScjc1MUxKhj
P2ThpwZnZQNc2Yq8EorBaoCxUkVlTSg/F4kitdDkXwN2U+taUVwhOFcWMifF4vVRU6QXyUbumUgR
TJeim6VoMJLpUTUAiJFtg9/31Lzqih1zgMgaRZNFiitzAcxsRZrFIGdKN/DgAqE1ikbTFZdmKEJt
lBcHHTKB1TRXEGyNhGVDy4n+L3yZe+uWxWTpAL11in6TjfZUg8NRCDy44HE5mBwuLIAzipzrt9ib
vqsdNk8DWReB2OWKtZPF0ga9AwflQcB4GINfDeC8AUivibD1NRPK0rR/TQQcHzKO73zBXxIAv8xw
bjQSmN+5tw4AcEwgAS2QwLyYLi6IIDgLAirUVyXwYERGx0N31YqaAQVnKV0wS6iyd9fW38fYYBW8
qCRwlN6cIWk4J787BAEuUE8+pm19MXp5CZg9l2FF2laJnW6LnS7OpSCPKehjpBhI2OZPRxUswJF0
4QKWXvvJiDB58AAodUDKim9fe7NZD0ogS2JGvhFVrWhSDHcUiQgxDJMZAWc6QJoYL6HDmtmhKrWC
fUl7bRvk4xO722uKTtIvvjcgn+pphEJATdyaFRMKpriKFSVaK14UU7hHzyqPRPYsIX4Jnna6qwBo
AzQ1AE5bwFO7Nm4pIGrKsnYGTE0BVMcDSnKs7HhfFL0qwVgtcNYerFVn1JZU0RYZ2hVRzCVI9uTN
fvjmzEm56J8y6zZjMvHQadPNAZsNqvIGoIS0lMhtsFpmxa8pmK0Pbktwx6/UGShprg0wLoa2+0jR
uWwtbOyxgXxC0N3WXEEqr3qAXluRvSjliS+DaEqBfiPgX+bRzGfAgTuw4Bk8WPKotsnXkJM3ZjmP
/QjKAkYcSDLvkoMLZDwDG5N7sS0D7fsAhOxgmM7YcgZN9kGUpQ6rjG7yM8DOSCqK+f9wdV7NbStb
Gv1FqEIOr8xZpCQqvaBs2UZsAI0M/PpZTc9cT92Ho2NSJCVSJNC99/7Wcmxu5M47uHAfKSc+CvI7
vaN85LaQthryTKjqF2Yw/Rnh7rh0l4HnAIanmP+BTIXjCmRWg9RNYz0GR/V1H5ifBa+gTgQ7IYqt
URRuVDZ7VClti5a8YwXAcSldyV0nrOU8jMuOcHcz8dEKiXuXxL5d4t8GMXCw9R+myoUHKiFOUErl
xWnOo3kMiZATJWcM0WYwTuXLo5Azk6Uy56lKn4fE0Avi6ABQdhnx9FDl1GOVWM9jtLBz/iYGwmZI
P1SyfVYZdwwO48LDJKvS76XKwYOkXVYE42uVkHcZLQiJzLcqOz+qFH2g8vSVStb3lDlU0r5Rmfux
Vel7lcMnmD28mETzOyL6PlH9ksg++dbPKaLs7NwZArqDVx4XFRH/jKg/dtRsYRP+TxQFAEhvAKAk
+bQVIcAEFSBS1q6QAwbFEKgppTpABWbgAkz9ffYesAGgA9AOMeCBIejBEQwO73gdQIGtSAWBYhbo
wAsGIAalohk0YA0C8AaG4hyUsPYV92BUBIRCsRAgVa8BJFzAYBbs0MW3DzYhAZ+QKo4Cq+qlAKwg
YggLtgNrYeoo6gBfMIEwOIrGwAoWxIkiNPC2I3yfvWJ5pz4Dw4G0e7cUiutQAHhwAD1MAB/IOKD6
VQwIHxjEpKgQJXgIqo+krbirVOQIE4RECUpCKqYEOCGaM0AmFG2iU9wJlgMn0yHBo4gU7Ipe6ndS
HPxlAFYQ0SNtqhgWPjALV1EtmJdXC/dfKbiLUXEvMkXAqHxqfCG5noRlZwIkI1G0jNmU79Af1ill
6VoJEotPHbiGnvAKTIq3EVW82QBw5IA4HEXk6BWbIwDSYQLrsIF2qMeSQDwqRfMAE3vXwHsMivOR
UOtEHP+j7SGAxKb5ZIEEKRQbpAUS0gELASm1HYGHzEBEogmaiAtWZGKAWLBHqMGNBGBHsEHVULU5
E8EjEYpMknWvdut+WvN4nxW5ZABh0oIymUGaCMU2sTt5SeLxd6WoJwRlXkswKAE4lEjV//QkeU+T
fdKnH4Dj7/gUfvep+dxiIfYVV2VwBcB25+4CXBGMBI+KwGIoFItistTAWWY/2obU/QKgLUzyAE5w
r/Ijjuwdxesd/Cj+3KBeQtc+DaBfDNIMNSgYxvwWDWgYTzFiONAvYhNqTKn4MaYiyYR8sucdp/63
GcxM5LFQ934Thv/yISkvmBjXO7hMIx+WwB5ega3zMngXYmQnL9bvCTgb5lRWWp2v3Nl/z9L0F4O0
z7bW/po37WA/B4bcVz2Ma2eu0lVQM0cXM4dkmj3pSW8VtgwqN8yOWiB2HFA7HFd2XgcJXTF4OmA8
MfFJgh7lCo7gShGEsuSbz4dY5WB8fMXzCQH7LDzF+Ok899YB/SG2+lPToQDB4EMQCRiID2KuFix8
BiewQQ74oNIZvvLQqRZyTpatdP5I+A10rfdzHawsAEQGIKJaEYkSp/oZZbdCkYoCxSxi53uvgBjN
wIwUQQhVzvc4y1vU0okyLkOSn4fBPQsTxmgVwUytXovspAvj1jns9005RQBUObNgxOSPgpYwjbX3
RtUZsKIvMPqQnkyzD/ZT2Kv/hIH5ZvXx2ozN4zxo1OB5qU2GpLK0vbV5vJt8giBdzEgvrDGgTzbw
J6n7eyq5Z/TlzyNwqCa5dKCiApBRddbsODeOYj+W9OI0++TQx8BRfqr7/upO93nE+age0Cp9aIq1
c7eNLxtMleOlV2I4exd8lckudQJn1fQ7oehW8aizEQN41SvyVVseejXTEyom1qjoWJLIkhe8tiqK
BTxL6B8BKC1h+j+BQp8nEFslp5pFCnTLpx5euGguOH5Ec/Kbys8n5zjYPBO8Lgm4C2TiWQfk1Sii
l6XYXrGifElwXxPYLyfTTiYYMA8cWPHggilCWAwqrFXMMPQYxxSImAdMrAUqliu6mANmjLonhXG4
Y+Gs39q6pkBdPxXBQBjeY5KI1tmzA7SsVvSyTrTPU7ZKgJrl2Svde7aawM5qRT1LH/wzQGh43iCi
KTYa9VhOBuDSRrBppSqYevqtt4TzBC39k/NLxU3WQ9u3K4ZTtp0/oRIpo7XzoLIpPluiSG3zcwG2
ra/t17B87APbpX4Yo7k9MSgETsRMovdmqi2a4tF5yFLCeHNtLmcpfmmLYvLsVaW4cZHMNqyq6SRy
3tvmEXS5voczh2e0WMeTODMvVW0mp3s3gNIxfRcvku0Y6v3JtNaTLxgsA2I3K5pdZKX8uRkG3dm+
OOvoV6lN1h/1YForYMHUta0NpN+Tpzh5IcC8GHBeFDQryBMXK4kxjuu4LjRtfqIKsHSA7tmKvpeC
4esVj08qMl8/wegLFK3PKMS1Vfw+oUh+NL3fpDSrtwDInwvsr1PUvwT8X6M4gKqAkgEGRAk1rTXF
CpwUNTBR/MBZkQQNGrd0MtyLUJRBXfEGSw/yYKwYhFEBjdBQXEJXEQp7UIW5YhaW2Tf1RqEaw/C0
wBo6BDffKkCHRIvjRa/Yh7miIPraV+qkBQXMdNPxPXZVEBN70IlCMRRTRVPcN4qsGLowFilevHIq
zkAvGhJ7CxP2RpLn15aJ8jqlZqZFiU4ZKRd0WzrkmXB3ojqbNjl0YSmXraI9VkN919oYPBXwAXlj
xhm8lOJDWuqpOqz3h7BuFkBkiRwy20q/ItvptXzKw3Zct175ZVQuEGJyVIhr4IGOoB3oeJZ4nvCl
yD77oYUwoexfRkNRK3Gset9gSGOwp9s0brk2tWadKAKmoViYLlDMWHWVPXsGQD72uPjYNw0OyyCz
sV7rzjBPpWbrJFo84j2jQ5fwzdQMnUyCs05ActaKzWmQSC8VrXNS3M5aETwHxfK0gXpOiu4ZMe2r
O12zbz5ymC+ErLTffdKvKJ2xVgyNS6tIoUyBnhiJBxYEQ9QAJlopqmgEy3nTKNIoLRa6Woo+qnfZ
tQFHOiouqacIpRmoUrPIqpWO3ZUiEoUmcKaQYotlqgCninTKh/lLxgaTBz4bzcj2WbsN+VlzXH01
pNgWHSv8w2ZxUiWY50DxVDtFVnVBrFagVm3FXO3EIagHJLw/zNLPN1raYKHukvdA0VptsK2QEOd1
okiusqZK1Su6a6A4r3nSH+g6lfDtMXgrFiwMFQoYw4jRqgg2jiLGkmfPFrF9tekGnKhqcOB64GXj
blsp4Gxg9KcpbHmnBcPH4M+4tRsyFCxjgkL8ipghW2bwa13Z7CHzcCqbLLgeIG5xbfLWExdLsW9N
ILhgYaDhKi6u4TDLBSc3AJhbAM7VFUHXVixdCVR3yqDrehXNWsXbDbprovi7riLxdp7xiSb6y3if
TR9Or4nQaE5bUFfIuOnuYXFrr07SR5uW6Rti27YHUzD8YZusWVpFAwa8ULGlgBBMkPLoRcM9G8st
6iuYdSZcfyazFzVgS9Zb+BwkxGEGfcHryW8ZJfaiwax4wEvImRpnhZvGS9j182rsYBhbHTgpcssS
EB2I4zRnzJWJOZ24zDzCQDbM5tlXVORI8ZF76HPwUShUO4H4oeKG7BN0UBUuR4fMyFSpZdgHdOXX
sIVdkvPFrZgC6t0n/K4YiFlKB/QFvSH+ZDbeWaeK5cyQrraAliPXBqDnrqreZuaWWK4xoxtPHb92
7zIY7Mo33dAORbjJFTea//sjMTzZZGJhFOaPuuleig7WNLpAam+CPcIQgK2Y6TwqP95T2pnvrUvM
Hjyi2qc+dRm2+iXPFfSyolvPEZzrDOB17dW3qoe3XzBCpYjYWjb+tkBkd6CyESyfI/EhmVdsHA6v
WS+nFVuIso+vQeU/+/301lgHmS48xeHm2b23IkxX2dg5K022H2IQ9HXsnmWFInnbbNI9xfb2GCTE
AgVNbISDrNGXJX98H9u62II9rABHtze3MxjY0bGZYxo+zanJ0QQyEbRE8OKsqKAGKuJ4AHq8AkHe
QK0GSF4AJoetuS8C+8xZYkfcfSNsexUSozNhXAc9iTaiO2n/MjI7hj1zG4H/N4FTW+5ULlqMsDUH
gjYM/ky5RjEUlGqjn2uoCZ7/pcGLp1HyPWhMq3H8Iy3enu1suGYDKhbreQ7xZYjokjDbpv4twLZn
4NsZXz2H4NzzCqx7SI4gAPTO+mjMSbcLF4wv3m3POErNeRvAw3esv4DFszHGBOr8ZIIf8F7uXVqw
8hlYsAQOO/mYjUsvwaQP4ca6KjUupIT2a1lPLOxP6lfzYLcnPD8ns652Xl0MyOiycm7UNhcpH8g2
HTiElNjrEw4OYT7aiw5uvtZQoLJu1DFoZDQ7N7bf9cSlkGqUX6RRjxOMfQlrv4G531gNinmdFcWa
6NO5t50Xqm/fM6R+c7xJ6nqIa/aDT/NEvQqzJl99CP+WbzKO6OyZFwk8rDN4ADwlBCCIUShBABqb
dGHYjNMI7AEWFgFX6QRK+BsZeS7q6Jxh3StpOdx8nLXxEIAyOsgebzN+ghBPgcRX4LK8mifocf0z
9rABaCETo+aT+nENtoO8nK4V9gOOThDEngucCL2SIyQ8IdikbFDxJlDsvbh4FDSWSBpehUoJFmbh
T8TaiPBXPyAqfQrgPFM/GbSzKmvfDWonr4QNVk/337Q/mXtQKlHUFoDhAV5oG88jx1J/AUvbh+Bm
PFwQNk4IaKtk6EYKFCGABai3/ipRColRySQwHbIhDPYC7dfCwDcRKPGEY18ii90TdHfSVde8Tzf6
7O5HIz0n06pnRy542XJsFjZWi97eM5L0xrjnjlPJ6/BGq3CvW2gaeEOVst+HnXHVaE1JfBk1s3fC
XY3ReC6xadCyXLsQgG0sGx62jTnAujEM29FOdwyVpcV4rAXeknr+HgvtSurhouPukP5Vx+ThJMMn
O7h1b3LUjKsz8ckjQ66w78jWkg8wnLiAe0KgPmb01ZYAcugSPMEHuNLwPjIqSn7xaCIXKZGMZIr/
K9GOdJ2xj5SHRDljUP5dKHEevHlekTTjiGqfK1KfUTZcRMWYo4mdiKP1NioiCwuzdgKi8yLA5aNC
IYB0M5UbxXD7p9iaFf5uO1v1M2kY5WQIqE3YwKKI+xCy8jcorY4C9Uoc9Vc7S7/7yXsKneg2O9nL
QBB3jOybQN2iuzhcPGQuI1IXHbkLgRW20fIc6hVsAePslMN3bMmLwRabw/93MNW7LPA+M0d+5IZx
yvmdYt5wVdSdiy69YnoC+d7/RL7LkRontquYteNhou3WyPyZBTF0jCcEKKuas7EfM9U0cdjt4CKn
oA7iHR/IV6UByuoNEz/HaKRPL7uDY7ZfYTIfEpRacd2tmJsOYvK3OU1ZitJ8tFaT7r2lg35Uv4fL
odVlDamDtGEeKTKGjY2ax0DR46HqaVD2tNpngMAnt+RpmD848F6MILrXnnEryZzhCtkpyAi8PU4g
CIF6xEBgYKkBzUujTY7mMLxGXvTiurz1ZWK8AuEmFgxC3fzsxpa6ZMiUWdGmWz/QvnmirXITVaN2
VJoaA2lRXIkTitPJn7d2X73Y3sCwGAKeTsmOmOQZxuanul3nDqCYyht1yEtgH4RyJRUCa1Km9Ekp
reLuMCNVEiRz/cF715EtNX75OiFf8qj0URVVRqYYNRMJ4516FbMBGEXFJHXYLGtEbnONuBe1U5+/
Goie1G+od9aBAucTG+t3lkorL0hOfuXu2BY3S2LaKKJadjxIpFJkUo1A04GIyrRYiviXvPNebcc9
ei0OH3v+gYeJ6fikeum17ApSZUk2Z0+87GzW3s003JcA0/miNfCVMoYOMmWK4Zlm6c/eGK7MHp1c
ZcWqlR/LAJ6rfFl0s4I17AVULci08iwIliXUFi828Ruwdil1+4+uDFyRj4srl+9jzyx7VYO5zhkS
M4pro3vt0q4TTFRuejB8f8FApcEG3SAlzIQz6a7v1iPi1BnUyHFAhcDQIL7Z20YZw5geiVZzPnwx
fAa08TF2kKTXlrFsKmI+Q2+tqHdh1tygIGV3TZnJWuUoI8Lssy3CW1YogxmdwnOYXnMTs1mpHGcV
sjNGrN4ayTIeKgl8WrAsLWI0eIPmYVautFgWiCGM9egxiCw5SzDEjlmtUI61tlIxb7RrHk14MOLB
x6CEbB5mthZFWzNGGNWDP7Nyt5FkURP3I0X78r1hQbjKPOoKOso3IXG/DQNfHOWDKxHDMcY2rqq4
/K6M1yxBCGo1lVJbdC8+UrlQ2eUm5ZljVP4bOM3WSiWDuTMviFBWOgzKNr0ItueMN87KXJcoh13m
RczGl4xip8pw16O6Y/YGftOE/U7hbTGvnhrlxRt1DHkhSbWlJM8BSa6mGdBhxivy6ZRJODihQwd6
MN4HevCnRLAbZtXPC3KKZnBZhrUrydvvLCrTNeI+UP3lOkfllyqnX/6dSqBxM6q/Ujn/It65WxIp
LE2VERA0yM5TjkAz++WhDCTx0aCTxSKYKZ8gTVUw3iVNB5c1kSCci7peec057QEdKWtsLkbIepo2
iqIxq4LfV64chjbp7/WE1pBBh2tMcFVDdyhqrUdU2LwHDpvygLEfNtkVfRcsiSW6RE/zT7bbH412
eK6VT7EaMCtm1fyigJfEQbEuDsq/aCJibJSREQBEvJqUpbFD1who9hJp+tGtSRpPyWSs07JeMUfe
n7qZWW/YBaup5LRXWQ08h35g+x45TPrBWGF/4HLGwxw5pM06AnSVMen51CGXNAIsk8TjWKCowWre
ncZaM5MPtQrRbOyUA5rKQvkqvRlzZeTp66YJcE6xX+h4qx5mUtV0ITBeDsp9KWmkut0bhsNyxZbv
wvTLlsXBH6vqDqFbWYecNBueEabErUACFHGfShKlW1LUp4p1hY6Ec6QWSjOhJ+48rVuma1Z5FKaL
qgpfxZg/l+wJVfrmpCXjr0QYoDKU73N+mD91NhaZPFHjDU4SOWiqLKGT8oVOGi69DIVoDzxijdDh
XLsKOI5mNFS+0R7xaJHiVBPKRZoiJR2VnTTkAZ6QPZLrr7elnb3EUSbwFJ+yGLNpguK0Vq7TkAwl
W9f3GQkqVixr1Skv6mg8sy0D96yPdJ8sB9qR7TGvwnEB5WmmU6cQ5a41QyZOjf7FD+cXzegYPDLa
bs2Y33RIqvqPH8+riMnkC96IXUPLphrwucpymaW5cwMGFXIKF1ihHHwcifZeYcbGwOr8roX9Fk0s
PqMw2KQV5tgehWxk4ZKtlFSW3jjt748htse1nNKNrTn4LgwVvVVO2tK+TChqZ+WqHZDWytD4jPzm
2VE221F5bWE76Q07oADhbZj87tDfliG+qA7eWmfrA0x36hBSH8EBNpehIWkscJ6FhKOXWkMrLGWQ
nmEExlJayTEmYYUEdYYZihQ9MKf2LbbssyU8YvsGu72+gok+AQ6x6DnKPFppGaGTKuyeEt85mbJ5
ZGhyAKO0VwM7ZUqPBtPoxO6h66NfHpNNUzN8G6aTXH0v/RoDQDH8hdaBFdkrFCdbmuYZa9S11lSU
3NGFj+zUll1TvTBeOdPvBkFiZLiF6k6zrzXoj4oxjOPYGX/sZoSy5TeHiUVhphOOHgVUD0f39plv
uGxBWa9X+L7xPFRLoQd3XBGsF02pibMz5XvfFBdk8weNE3ahNQcGp5s3rUpPg45Ep5PTh6gSsgh5
AISTclgBerCxkx8VUZp1IdwfDrvzIMv2NRMHIdU41sJMTVhQKXIZafyg8BJbyrg7hMZmetMd5zka
GTUQYwtowyU4YcXdTVgt6xXLi9YyJoBTlAV5ap0ypz/8ERavWEjPJMvfOQFkW8m9EHhJnBydd2Ef
X560MCMRLl/4P8NkaXR0k3BY5Rq+TMrNC4Pe3TKga7+PbAsWafUNnD054Qj7AeLAYo+Y32FDZKti
BqBRwCWJeKYrn2Hqa82Z6fEP3kH0XfXK3zaeAc7BZXKyMAqObUijHRa7S/LNCVl19+KR06NX1QHR
hrLE2ZAVnAuPTQo+MmUPwyKY21ts1fMOWfpKFJCNyi76WZedtiYheWAZ92vmL2L0u1xv7JvDQBKN
EtbZrL56gxp4H1eQmyY6cDHmN14RHgYCdFjGW7+w6w0dwZzw3nAAXmIsRc/botCQA/nsI1ZW2d5t
/2moxRujsCyaSsrflZc3tB8zFsSzexRNcG8rPaPAIU+tYL6cetyLr4nfTNASLhqn5BiU/l2bg6WR
JQbGA86D/rDwsg93np1NGdAR9JBsH4MgPOFUinDWhDeqKKWMGcILk7szdr9tu43xaQtGRLT6afYx
q4Zt8Rqa31lXxWyX5ZHcipHPyzlxOP471Qfn7j1ARm9jQp/DdGPQi+rgzOqMM/VhB/ivM9duIMo1
/bMP3bL0vVlFMWU16Ma5JbbvoT6+BGXBiBebNBmWJ2caXgzDY+7K4ZHCnjdoGZprqrHKw84nrueg
eYyD9kZpAAKYRqO5ANy5LZkJ3fVN81E6bruja4sF3Ix4VxXkLgY4BU7FiY/9dyj1bNe4BfsBmpST
feoDJi4qs1uzC1To+OSr6JMzBSQ4Ffn47JjNvMLBwGhjAJlTBm+6yY8yK5og/KGUDbD7sIeuWHVZ
iRm0cRmuqMWyn0Iqb8H0FPp0QCo2q1KvL2PjSZAOBXiqjgnHoJIUvrT+5HQVlWSnYrUqj4YBksyu
MLppgDdaI/mlBe7JESEjOJG2Hxy2kWVDRj+NvnUA1VtQ8eUmSPGAx8yMhEV3EVCX1vjgKZQy4mqX
dsjZgeXryPbXkXF0iRkWpSt3Z2bKXTuJ9WwM3zg+OHiV2ZXq8Z+6ybZl0sz7vul/Cp0+ai75VHml
Oa5cb5v4w9EW5kvkMFkZNN5OY3GdFSBB02oC4BwVwENZjk+FB8GQsmLdpZ+aNkWrlNTeCstJ02qU
2VNvIBkUgxzCUGHPGzOISfaOax871CodFerSBpVgsniMqxQhtk4xoC+2o0lREDxDZMEMFCZ1ydJM
v4bG3xl9ysAGEc/jLIOty4jDup3Snw6zZathZmWSBeM+/Eg4XiGVpXg8NMDiHDdc2mEy7lixXzXd
Rlo0xysQA/rGCaZwkce4hGufo6/Os2+dZJf07nwIDZPMtd6tMjK5GynwPST2c2yXF/zWchUll6nY
aEzELatuIuox8M4eWo2xQoyUFi+UaZ50h75mW/ICjO7IBtIatnIyvms/ebGdHrpLzzzfFP4ZyozJ
sAwIhTsm747VnBMXiZyvJrWGbJeZ2Soufo6W4y2mmDIP3V+DVVTwNcVH7DLmd5oRY47JCLLsHCRH
CXSKc9NNT32dOZxkWOc2FvNZLvAPy/d+hDXHufzQ8P/3vGqgxlu5xCALSCyYU/2a6B17ONSpEG8Y
iTJiBrEEC+BGY4izn9PpFLXMgBWpNn566dgvwtiI11FgBPveqN5bNCrHLGmtDV6PoWJQjqVAI+u3
yZv6r9xyMROwoyGmBI4PryINp66jlB9SDEye5zTw74bS8VSTdsijyT3lUoxHP6fx4ue4E6VBrN2e
FLGIIk2nW8e51aNdN0blKpY0KenB9ySU9Ls5+8U+7NU5pwIMdQQPQQeTD2HVm3Av+nJe133nJ1u3
cKyTjNjKduLsM6ls183Jy1u/XVlpLs5sjihACCC4penglTIzIPYBfaPCL+Yf8xD+gi83PY9hl3AO
yghx9+b8I5BwnhhhWFjRoAMSSbXNAFNzl87MADQptbkhLWzaPP/3JagZPwZN6i86s0xIbYlXrRfV
Thum5Py4ioFMezEAFVyn0ij5iGkS+JhNwDUdUzJSTkLvFQjUBEtqyATB7WqTJmH3rhlUF+NEL3aZ
MXTvXU79P0j14OKD+32ncdKa7W84dtnTUA7jpSxHMr992b5rOpsY2yFJzAu5raQ77O1Ga4/W5Fig
NUuzPT4uu+rKSBZc2SWhvxiNajwIESJPlkO41kRXvucwW4QRyu3A2nZftMNXEvbsym0n2eJ9HtAP
GdUtp7ZGKowhEKFzUmZWCqklX8oBoFc4OAZGcFHcomAX1pLKROncRebWDNaQfGhmubLlpx0X8QkM
8HxgLuHskSY/h2M5E/mLzr6ZZ+jig+hQsSrWyHfQCweOp56aTrjxCGSM1y0y/15CwFYfH9ePwLH/
/ksrneygK5nFYIjD4Dji8PgXw/Mps/F6suoDncFM9SVw85Rktty2IRlvGCbNc3I1hlb8KRuW1IFZ
WnePcpDjEOoNsoLWuyIiRGgvN3VZ+2vAC5wyWe9Xzl2WZoFzij7LsOd0JdkpCP+1tg4zRc+7V08z
upFnpgPt+1hIiqaGmqcXX11jWveEtlvPmmDpht5HH8evlWCRxJmRXX7qrCwf7WiR9jFjSonDcoGQ
hyyrFxNMIYEahltCU2+pwbnzC6gd3yAmzZrSfEvYJx+YDGAexe1eLfBBHGe8rfRCEtyzzF6xQ8GF
YlVCojNMX8coT27VyK7fZrWVqi/l2L4QWUouj6uM1l+FjWSPZafuVgyN88rKZzV65rSu2gJ2UDm5
r+1cjsytk/AO1MW8HcwLsIKXxzdpgW/KwUmvdvHJZJv3WpuZ/xrwS5oiKG9Uz/3XVJHQy3oIT8PA
bhXuwS2UlKPixGn3rpOGr0GQtGt3tKeNlVvBaywKjVArE/glz6+znfjWFTx3wyEom1qV9po6TXvR
Yu/+uORbZv0sJAlDfm7JnMlt0piwHstfJqzQl55tKOu7+MJAmvn0+JY12KvR7F8EQfIT+ezkTmUf
Gmdh6/vO8BIGtUyfFyJg46S+Kyn7li6nYiNkASLbLruPnNSROkKSL6w4u9dBII61ZD71cbHlZSz0
9uyMFcctPb+PcP6uo9sfHpdcGYwvHfXkoo6Cl8a/k0ET+Ia+nYz3RZ+w/ZvGub5PmrupcmHeYhk1
96xzLl6aGgxtim2ni/ZuGvLT7ASWF3VJtoqk5nTeafSc5u7xCVnQPtQ2riHuoBbp7hVsv1qraw+P
i0hWCNCn/BkCrenudV/S4ARMwKKB8VoRtcO9HTn4l8Qdt4+L4zgVQIy0ZJtDEr6P3eysa8++QpU3
lkkVTXdX9OUmbbHHjmk73f3UwZUWqmjJRtd6ItP1mPH350vjOy9OXE7HVsuzGy841yO5X/RStPvH
dY+baXqaw3qOhu2/66o+lqvGHCA4/ufh9C621pUDUfDf4zFYW297CknLf9eVeV0inaDD8e/xZNW0
R3OM7/+uourrnCsjZwv1f79wGDNhqUV/f7e/v696HtUslnMaJk//rtLhpDcMTp8mWUZQunsJ5RcF
TjVc/CrKnh5fMsAYTy7R7jRhFu7vl8gP8NdyCOjD/73KYt17rfPr4/uVAwxybECrdPCjnqYkI5/X
IayvsKcxA+Fw0fIkkXyaGQuSLO32cUPPJejFKB1+HS0qbm3prKXfscpSlx5fCoo+eVSYJ7Y777am
l6vGMaEuiY6PHEzLn+ysb3OtV3cL3h39DT3fUh3FKirbAFN18yTN3v4G8/xdglN+zfJ43iITdHbF
xFHOp+Sh1k7zuaKWCKPWZtxUXXx8oZU5M9EWYSxQ15UVA9eNBqD233X/dTu9yj4j0Yjd/3sQdf/H
Iz2uyykx84ZOjv/1GBpLhnPq1e6pTS7/de9/F+0qN/eVxh/wP7/Vv28+rsvSLN4Sc6T8/O95qBun
U9CxIBksj0NAy/T9f75tynliNy4sHJ0JDDnWxNzy8f2/dyL084NRIiQZxVkKp3nXJ7iHdVvfG98e
roFb3B9X4+KY9lFFnOpx0eGUsmILpe0eF6tw/qI/bz0lbVm9SfvJmkT7XrU9vLGuYH5TPTJJagx/
6GzXj+9qOXQjZiuio6Nu3Db2oSIt+KxByHmpHD7D6k7QcuYjFM18+bgTALhoQ1tNbB93ImbItpl5
n7PU5vbdpHtRO6K7A5rvrmlr/P3d67bAj11RTnjcyZvJZ3SdFe0fd6pd7ZN6oPvkZa14a4vnx8/N
ytI/ByXdqcd9dElwB0qHgUGYXzZRpPGyZSP/uEh589BTjXuOxyJ/Keps93hkdDHjkdGtED7CjuF/
mARt8u1yy1teaPlLm9m8Fk3Rr9vaEi9tWSfPVvhcVkTDHjdwTQsrExiGzeO6SqvMJ3iQzJKpe6v7
pEnKWU1r6t3jFvSHh3NShDehHuNxleZXAIuzODk8rktQHB9zZuWYNeJBHl8as/pFJDk8Pi6FmF33
1cyQz+Pi30cS/sXztRdbjv4JGh69qqjFSEYW/UdObqmqG/HpxhZyXUajQU3P3R3B19Pk9sGPOZFE
9kXoXcTIi+q5I5UXdc8g0PZxoRlvUpgx7X/4vDqov/e2F2BiuUFjEHIQyayd8qRl95snjmq2+z8G
BsphWctX2+8Hwmx2tsnMrvsyKkxefH8eqIqYcYFJJMMuyjqZKrz6BgN01GyaNH3m/UKm0I+YwlPf
cNqnCDj5l+9DfLQ7Xd/X9EA46xdvj++TqbcWsetpT9YceacK5xDlTH7HxAChNWbpR+2WFRPqdGJN
so1voWciC1HPMpE9wyB1fLGYBru4/gDQVr0ulPEuURYbd7+EIg7P2d2IBhlOhwnHNZPpA+g0YWBm
3zRrSs9N1gMG9fh4MyNl/Qzg0afjPH2y+qUxkJbNwUdicaP3WzNFzS2GOrw1Tjvfo1L3thBZo11Y
FY36w7xIdYM4ILPjSle7TY1R4FyYiWQD3Pn0umEVM7Xzk/0HPbysti4ZXBhQsBYH6cdPh6YxCQ+G
H7xHIzCZiPF4bZj1Dv/+cJfCJhJQ850QvLVBTFjs82RqX0xd/n48NC7Yn9PQ+UAO+mA3MYQN+8fM
3/UsODxuUDP9smhT8KENDLWjZhfZeuz86keSvT5uECEDXvG8aafHNT30bgS+rX65iQASGVzvk0OG
tW6CcDzArh9vHhsZhup4XjpnVWYi/LvuRtbWEna2m8wyu7Ns/vvYwrNQOgL1evaMIT7YEFg2DFXF
n0BM14+HKPmhcD/L8CJcw0IqUQEQCn3zJ74RXpnsZ+UazmqKPI0NVew86T7pm8c95ybbEcFjmlwO
86aY9EYdiHIEaopcpn69IKi+Qj9geW2S0yYan21Tsh1v/Hd83KDPPJPImqZfo5Q3OXUk0DFOr30Z
8a/HDaAQakupB8PZgj5zaSoq+4/XBlDswoae+6ULl7xMGdkHLAbyZoHi+PvDy6l46nkbkNpInTVn
XWjzToF7/PFP4vmMfMVzYB3Lx7XMEMeHtKZE/u9G/++fjzv5nvgf9s6kx20l29a/iAdkMILN5A3U
96ls7fSEsH1s9sG+/fXvYxpV5TpVtx7u5AIXeBMhlZJTskQyduy91rfk+eMnemxWiPwC1YpdOT6M
/7//uWT5mx9P+vjrvx75uP/rz9FZS5dtJPBbR4Sbj0f+7dN/PR5byK2qqJ1+/Rc+nvnr1T9e6Le3
+OuVfK8rD4lv/noLH8/56/v49c8//pLFWUMfM0l+Nhn5lv94Hx8/FUqWp/9BfMbvBMj/87+FEblg
KaBo/heMyHM3fI3bfyJsLP/g74QNCJEuDIu/gTT+RtiQzh9KuconbUIC4bAk7I2/ETbMP0Du+sAg
XbGAIu3fCBveH0pIx/QcS5iOqaT73yFsKEf9C2BD8UKmp4QpWcOXN/E7YCMvdRVWraAeqTrzwLVx
RLHS7CjOs4M9BsNpKGo6gfCTh1OEjmJDoBizzTnOxbnBZGQGpMxi/OshWkwAJUy3P/3jbtXNILzs
BCt7PiBgjRyJYXp59q/7Qe7ss6iCtaZ4QM8VwwFKpO5k+xKI6ue0Z5o6pVtEV+jyJt960qN7NIDk
rTx8fVtfyBe/igYUxtjPijRczHPjJvZ8BuBxjutelZDbwHqspyqB6lcjaLO67IfSVnrKw85b9y8m
c9ttWtnVPozohhrey2QbemPHxZ9OMIQ7DFv1hkH1tMSM5Y8qb69m3xzYu2ZYMnhjUI/fRgbc76hg
Z1Wbp17TRnXKmoCjBklzigdurzKFpKgWGm4grIvQhCEF52vtmeqaaNxUIiSPC/XEMVyc22oSqI/M
AAo0KPQxNV4MS9JtK64WKzOZwLq/pZXcYGvdkMvDEKBl1N4buF7zQbj3NiwACnfBPi9oC2siOojq
yRBUKQZuaY0GogtIja4YOKmwPzl6QL6ObMNsvH6NusxbRUvIVREdE4jKT6KlP8bSj37JgSDWDdNN
ZIm7cVN0Im5op4/zhSwxvGxGEUNLqJ6Ldu8TunRx52s2ZTauH2PAljfNp77B3xPH/ZXmYOVjJ6Nm
3fq44jVq4Cn/Dlucj8UCwGZUiqZ+GiYMjb3o6s017cL2XZteesj6yl8PZHcxq4LiWKf9pq3IYDJI
mELkca1bA9qvCe6/2EGbxV3hdPumQTUiRsLGQoBQEVOYChfqmn4uSMO4WpIGZhSs5JW5SbrxHIdw
GVd8BmDs7YK6WHU9+Ule1jabNJo8TGzNe1gU+2aglCvmdmZOIh0OsPwtLVFKD6ok2Pjjf0IA7LYH
rrVNp6bbmsBIId6vYAEQC4vbFd+ICQ47JEE+MbaCaHGGZiEac9vcWXJAlq6sByNkz5XX8M6V+jTN
HKPkyZAWWtVnO1ZiMxPgQ6oJeY/xiEiqLxp6x2OAtAj5zMrUTrRDM33RtczBM5goKQo1biXmkRMi
5avFSb0nLu+u6brtggI2G5LOEY9rb+xnhxE5tuSUFBExv4F5uMSz+9KzxN8x4fjHKC08oNjVg4Yk
+ghPEp1J1vZ7Vn7y0BMaWB5xOvvaDX/0Tneamtw6SQSUG8cqGY9L4gFIfvu4KVHWS7eZb541Mywq
mcCq3Dn0cHifQSruPE8me+Vqcc5c/caG36dNBmOPlMiHUWwixMawJivgBBsnCe0j25yew4ieh+HD
FokKNHoe0ToHEDAJxGwz5ZhEBzV0mblVVhTv0+x7vFBFEkeOnE8TfsC2fgncDgIfOnUoZTmB5Mtx
0CZhuAtxP/gp63vb47u3OvQJSnzte5iploXeaHZphxLAtBrzipmhh7JWfmRoObwdUeE6NjPzjpjE
u5aAD0uBZsLN4Q9EwU7Q0JQVFypSu6BqNyFw/bB2aFJ5eis1wWyGSrdyIHCW7XLbVo9GiC4ahGq3
7iaPTrHpQg+ZbXdHyQ3TlHTyppfenhY8CLusJsSxIFcuVv6PCWJNwFdO2zvZChuYTRiDtSFB8Ke9
gG5ooYyP9QK/YVHDIrT8zoeMA+QLxeUCyyHALoL0iTl2WFA6paPf8Ro0J9Mg8gCyC0lhjFg4xQDu
dBom/cHpnJPQdK7dDzBP3banYcH2/HYzZu0hDuon1+mSXZ4C1vAtgK1taZV3/iu7Cp9LDoIcoCW0
oHkWCglTPHAMjda2dgiVFSY6fMtXpFfGaHmSCOmP6JjyovA/0WFdD3hWd6X01LskPy5G2rcRYWQe
miGTJ9UMAvHm90q22WPHxOOxgXSwZv7M3h95z9mqkmeyobPHyvWrDRrd1xoTIy26Tn2p02MvPPHV
ppO15UwB3270rwR3pFc88nLDnEZux0oYjyQlhE9kejPNDny1L4V37jOtPiXAH0kRT/7sbPFVuWXC
fnNcaOMWWqDFjko7x3ycoxq+hNn5RxBA+7K1s1sO4RnQ/8zmEvEyyE58x0g5DxPu6BMExaYbAFea
mH0iqwK+PLefy3q4RYIgnTyWz2nRYz9jMPBgNEBqisZs96Q0OBd0Qq/FTCTzJAlpMmrE8ZP9J7QT
JIJGUZFtNrp7IxT6OLg19ouWV1e2BdtAuftirBVrjSuObgjJSiuhH8zQPbctJhbHqNMX/iFI2Uo9
1pxSfk5OXoKhosUfRSaOk6IuyF0HOMlyd8KEt8pCrD8To7MLhxRT1I8fP24sHwW5Ofr7wJTtmoqq
3MwxSJUd9VdzCQZ0XFqSr5NHbXtJCG64hHb/o7ADPBvLr+A4d5e0tJ1D6qpzONuyXcly7i497w//
GdUJER0XaQYo9tld70ri95j7QBdamR+3UtP7TOX46GdQAawW/VHQ2/HFRBxDVtYX6Ms3n7BNoYv0
3ShdB1VG3J6jqoPjBMH4iBXGWie0rq9JD5JFuOjLEsN5CzSXsSieoGDnebdP+8XTbYj+ipDhXvLN
53X50VdKbymhI2Ut5N4zLyYf4KVVTbPRcTat2yUl0mxwJ7XJ3OGjHU0m7iB457K4m4FkQdWWdc7R
4U5OSyLb4D6O/mIhDwxO7zvqM2sbZcp9GIcQl5kmwZFqxUCSajm/Nh6/ymrIsgub/neiufwL0Bwa
nEO1ikeDctV1kHH/c7FqppzMc8bbLBsHnZgDQN7IH1tiCli3ikvNCbRkvqEImaqNK9IeNoeLTzMz
pl2eBV+5KHwvjG68iLA9QC9kFtvisO7d8cSrDgfE2Z+jqPliTBqn2JSnzGwwymRtfkqYeIKHIUux
JYaibSrU1VG34EjwmdPGDE0fdlJNLFoNPmtGrTO7kIRaAmR8lK+/7S/+zQdhqX8t2x3PtKnZbZ8M
LHvZIPxettejUuC9iL0DudZegJMgwS2YXY++sZNlwGqK0wE9k4EL1Av0YXAYbkiB2iioOJ/zzLil
VGmEH9vxQxtiEKHIOBi5abxHIOGEO8H8rJNgT1bggL9uWs2y6/ZJbH+BOiYPaB/aVWoVXz8qGOhG
HE52ne6MEV2vmzj6GEntk4iT/KQQc2+Ay99Ms8uQnJo/lWMj/fJQOBckw6W2ve978oRCO3sQVVq8
x0NzgK71gjgGslDc6ZtFrqKLNGwjYxiy9H/7B3QTe6e34nPptYB0bEkQRivje+N/JeduG0St803S
34e3WS7abA71FA18AekhLzq1s4bC25Z8Rks8HhItvYePQRCkCa+LYW1sp/iUoAIc7GnRwCKVFhMq
KUOoW9OEO9c3GdqR3Ez0d7SO3Xrv0d7Y+WkH8iIKDk7i1LiU7W/wQBowuDlS9xwzooVjf6xsrDku
/MFCLsMKw1lHfrcm2DU5xV25luxITol41TUCaYchOQbz6hmdpdoT9RlsCSxsV0PtNzt0uwOXk+qe
FAD36jT9RPSr3nsKmXDT4bxpywndP3KYVSpE/azd8VNllN9K3D51rv09gvXPteKaFEq8FY6SL5mR
vMqA9zxkxjdD3hIfkrzlRk+Rg3A0dG3EymFi41nwblqlEdwCyp0gfnexi79oTJW0s9GKZu8M/h5z
A1vRbNVH/ENEZLvmczr9yMk2WsmgTt+mJL/+51ND/Ssx0nMtT1qOsKREJ7GcOb8TI50ytXvE8Zup
tciMDPioTDe6WwwkJhm9iBx+VR56MyIzDgeqhL6dESTN7BaYg59BiLzB1lrNjSsh6pKZWuTqqcT9
BpjH3yh1VA0bgRQVUJctQaFbFvBiFdnhCzLvs7GsKO6sU9i5zXSaQv0mivzdH9XXrKUK9HsPY8MA
fEOMK0cwhpmETTFIBg+6hdVQUhBbyqel5OM0qMw/LS4BK5ybCCUcHOQMnHNP1ywz8A06ePN2astt
ALokCcGj/P9Gz38OA3GgnP7XjZ6H/Os/Z4csT//V5lH+H3CEPSiqHuEdHpEff2vzKPGHaZokyZD5
8YuJ+vc2j3D+WFYyPEWOgr1qOv9o81jOHwzUfeEvR7GLR9L/77R5pCk46n8tqB9RILarWC9d3prg
zXhSLY//dlbUzeyT0u6AiZ+JGzWirNm1gQcvOdSnrnZRJY9AVkurkgw3yYpom/jVixUrRWyRnGpU
JlxlOKhGZX8lqZxGRHbIsUo/zTXeRc+Nbm0i8rMRZ+ZGEBiZYoZ7HLK6e0waKA/v2nDMb4VE7Vs6
1VEmVoxfbnqiqiWh25xBJsW+3IF5SUinViRiwfQwq3E+m6L7hOR8FxcNSl02hqrE5DNb1LR0Ki5W
Kn6EXASvoSalVZExhEqQ4b324q9RnqzzltEH+6FbQUjfKkNOtQLdYF47bEwQwssQWW9vr3u2fpsY
b40OEduKNHtxaxaUqk0Z+oye3tQ+OIJyth8Cg5CjioC9EXR1Eybfx4ItIliF6xjmKXSprGPwmd3t
LvnWiOjPMqu3sgq+S5AlG9VCuyefEjyZNzJvKu+tyYU/bAlc9+KnZGrAxz8xSET2F6hHLuAhTQgq
/IBMywOKCh+xNCbqslraZLbc9GX3KWPi5FQDNboEZs4QG8fR1KzGJhyQYM+0aN4nSvpLW6qN77UR
sW1/lhOMPFwV3cYuJS5wLDZjbUDvG5ijW7jjm6TqNt2cixVBMQx/1gmldgxzwolgtVn9bvbgJ2FT
DjbaLc21XZDU6utq4wUIV5jjZxgtWETHZENxEd/Jleq3hu+sZz+tzg2eynOYiC9C5DDSOAj2FP97
OVnhZfKcamU4GCMlIwbljf0avcxLjRXIaUNrgwVu0hGBWpV/xVfUMzBZJcoYyIcBTZqm23R0YO2B
KIEZAPmqSa0Toe98yj2FjFnQNEq7P2srS9Z8pSQAhBs/JEagbAKfdh3YjHmMnlh5gb/72ljNVvlO
zo7/wDl0aGO/vzQ5omnTlo9mMD4gZ3LXdcKkaLARIzR9cPLHCtUYfgkCcOQDkowXD7rcnu8gW9d2
vfFi71FXNRlr+WJX6f1vHfHtRKlZ3+PF1N0RsQ1CvyVfF6fLpTdRl0YywmYQEPwyQfDxwwWUDeRd
DduJ3JktioVrVJQ7u/5E7qGEKTDsQ9s0QM8OPQn1M8ZDAQ4tTqDCtd5pKnWyJh+CVB3DuOnUepNZ
EZ/6Th5tXKMsSEbyWZHSm6H+3eMU7ro4o1lQvA/Gh/Icsjijj2CtFMdbZ6U+9vrAWs2eMldwXqId
sqdkp+vxDjIgJphmXwyTu8Z3ab+27sUoC1AJ7INePbpQqYcSy4cpp9L2WqeVohFbLzkDrTltABON
4pEmdHbyuFCSpFMFe3ZksAY8t96NvNoWlNvRhQpynol1VSZvFY2ScdEtZo7Adqxb0VwIhN7xPl9p
0Ty0SEHsIVr6sVDKercUkGFoWwL1guTp2Ov0pQMIx+aI2q7Lxh/g5xCNJYShK+scj55/mVOQVGMW
ya03mC/LWJMnQjd3aEcMeLCMuH4ioI9jo69/Itn/KRjA17XR7NEwGtQL6u4D8d0l3bwfIHSvUA++
jUKaSKRuaWBDGIXduErKFs7vIoFzA31JdMmWb0Jv27XNfmzdAPhIsLUA3p78GSN/OPjJ3u3AriXW
TP/YLoDnzGrjTFW6DxFB9ll+zDxcJJkUxTFy1UNU2Dkfl7af0jQgG69+1x3t7vJLj52GIw0bdABy
j+p4CdwJQ01DGGeYnVKWJkNHlx75YTJY2yqes7OmERWjGd13XnsrncHZRc7M5mEA9tOXg77m6Zhf
coyotqF25JdhD6tKDhArg/Dj2TfplTa6G9CSVrivau+LYWaCKy+vVhM7/qzy+JksUOAEb8ShdkAc
BTIqhGKUocwPkyVYeQS4RxCImpp2qzOodh7AgYMo5vzUhNR4aeX+qAzE/4TAumeMbl+d6OG3wuDf
7NDEsgH7fcH1BEwfzxKW6zK+ER6Vwu8LLjiiTGojVJuhCTHEVmwTFRoL4EtO9eBoJiKNqRXaBSBr
ZeO257H5CeVi4OsCi4E/60C/PFlnXOZXv+7WooA880SiY/wyVNsyB4yWuEl+m6c++n/stO1lJ/3b
25fCkcyDTMcTvHUBmP2f336oonyGlRNtypFzKI4F7AMJ6MMFQ1YI/9Er2h+Tio6um32mfmDkai+H
Rzoy6My++en8Xg4PRCE6a1Ul/QL/vuZU3eyIwEqZZHpQgLNUlQjve8z2dvTeRvGZZX/dhv0WufBG
Jo8yhTP7n78X+ZeN8/Ifg1RFDQTb3qfA+sv2gEqtI1CqIPnTtA5WkH2z8RRHjTY2Q4HLN6B3uca+
vi4Up46NhDDKhNgqSbqIZU9Piw8H5Ha8rWzP2ig26QedjVdGaOWmsZnpwwGnFJrRkMQBUHKkGR40
OkD01pro83qdBU26EgXAT2aC0Yqok0sG7udaD+EnLgdQVHOOXfNnXFvuthulWlkRf7ab0DySobxT
AkPuNKGIcQiotN3tf/58hHD+5atn4uG4nu/77KJ83/1rqSiJsgBbJteeItO9DLCWRVqdyrQmACRF
i76SrJDE0iz3a/ndqbuO2BI17Y2gKoJVNZLNHaFshHlmjHekMdNddyl6tMEs6wvyyZcZ/XMJj+XO
ae+8MBzgHIj78UzjD1rSFH9qPDDWdfSFay86LcRm+6IS0xd6GDBieyTVgpY2054HG7v8Q3Ssy/hT
Ah4YGp9pMiwxo/aGF0UfyxCIBJyJWybyejPnSbBJet++2wVyW6OZsYcH4QQQ0zUvzKLoT6ToUs3Q
eEJJa5Hb5Hr3hqndGTPOI/iEGXjO8rtpbS8xwSRm6dOIy5Hvkna3Bx2d4UV57Am2w3wVgmfXPq6N
YJGtJ2VH9nZ5cYaU/BwjCHFkuf169qZp/UGgj03Spdco+8l/ZQ/NVcO0L8ru77VZQFvUtCKdep0u
2eRhZPnwx2JOUF2GD1VGZpKcaXIrrIhg7vWujgJGK3DKubbjQaqqaUfzkZydKnEO+ZScBA599ufO
q6FEfCD7LLmw6G4mUFunj3t+jQzW81FVf3xNMHwIhW/3MmS2xFwqeGLYMeOU0z2esCHlUgvYwa0o
IxE6zRecUQNrhftNtBhya3SQbwXXghW02e9TX80XOHQjoC609EY0PFXEt14yC1GfEzoEnNDEDhgS
lIzQD2ja8Y9QQq6D2BaAxw1M+Qn8AKbG+qUgFnoV+J3/iBvsiB28eQA00zyAxUg2XoTaM9fqzOpN
+8QwXnIzDY+wwbojrDaFmWY1YPhHcW48c8rmZ2tK801eZYDIJqM7Qienak2bHkyf7Vws4u9Wgxje
wDHkjRGu06HoD33tn3WorE1RWuND6hVfERwOfzZNYzyPQUll05AaYw0zb7vyL0ydfK6sVvrYk9UX
GUAalY3J3vWa/Bh3xpeOkuCpSkQKcSRQcPEzOuv4cU/QQad1kaCQ6tR8rASzpWGIzqIrORZhn6Ze
/exDxl+Fjl2/YFf/UhoEZFCsR8fJ94j4o/NwbseKPxUTqeFYunhDm1AfrFZNVPytfvPjVFBB9gFd
cQCtSpknUtUDgDNJ3h7qKniv+WRIbFt+BxllFQURyjfduOaBGZA8bcy+nM5MCqZzVJg0tVtz50mS
gEv3CTFThC/Q/mRr0Vz9qRLboIiddWq5BXwDJhkHR5OarKPxSg0wXj9+8rrU3MssfWfKCGgi59In
gcteqR3kbew0nbDYxNljoqSNav0YSejtrZa3LE8xOPTa3dl9+5mBnfPdslrkiEUBEpzkPHIRHn49
k8SM41SF/npMvzBgNL86KZ445ETmKYmn/DnWACAgjX2JTGNj5+bep+v3mI958zio1r+a/rQPwyw8
ZiUW07Izi1u93FSj5V+WUKoiQ5qOF/DW5n79bJEHtNPmCDkJhxvp1/At5owGfe4zxVkB+maQCFMl
mWW0SR18t93kj+mhIMCJ7Hl8W32YpLckYaAjx0wec7szLkElil3QwpdrB3rQmXD9T0Eb/OmadfnF
bSHxhv3di6b2if5rfHeJ9gI6JT5bee5ssRdnh2EO7c9pWh4r1w1futifb7E/QqFanqYDP9xakqNU
5Vy0g4lEZ1js8pqNGNGxcNBn84c7S+9wr+lKr2oZD3jdeSAVsgVeaH6uzJhOl695VHA9QRlSI65j
gnRzShiPKrTBtoeOl68yAmH2H7/sl4fraQEIepO5ZSGVZ2VAwLeX0rnJyWBLYDbumf3dOwJFiHC2
OemWZIGPG8BmbAqqJVDg148fv/24X1ul2LIMfkdsBtSiyNSh7eTwIHoKfATAKyQr+pza5rocx/4I
2cBABCkFVrT+3DEe4hNbqQA2QRVkCGAFNHxRCXg2gtAKVbvXdmrna5NjkBCBuk6FSHcACQlAE3Vr
HWdk6q9o9E+mDV44FubMyHxOHvLWam5Ndv64043JeFZdfLLySt+jRkG5pXin5qaudtNh29Wje3XM
zLuGkfdzkDF7Hr6FvRjyHL1lPL9r+XUsg/7BCtsvqT2FV3/wwquePPTAjOwwxNlYY7mhd9weIaOd
kkE6b5bGi205NqEa0AFbLM5jo91NaQTfmxjupnRynFZWQuZ0367pXl8YZu1ENgUnpsly30VluKMD
9hDUovriByzcHSzv57ZM1UrGGVuZwWE/NOEHWBfhbB2daXqrbfKqCmjtQSz18yTMH+wi3fPHvRzO
4NHCjEMfPdGXWDuuPPgtB0XX3erlxmYHvjOtjDT25e7HA6qOHhzG6PsEhsvh48ZvuE6K1DeuHcaA
wn8FqWO9NP6zN8Igj9EL0UPnEleObrjX4qPr2h480loCPy6+tRHklNldIesFXBW7LIVVdu863b9y
UEZbemH1zYl0dayTnPxops7oUdPkGYpbdCoYMa9y8Lb7gW3nofLJVJwz88mtYewyy5vOHzc9QIRd
HfKWs4qkake+ogDwNsSQt+tmojC0G7M/D5WF37fS2Tquw/LuBAsYUGugJYzc9kHVDZAT+i8iJV2k
TrqJy5e7dszgEaqFc61YWXZeBbezihwi9/ojQabumwd1W4Sq/uIqRC8+1SiDpTNUsexCZ6lJO0Qk
xCwyaer0dUY+RitNdF+hyqzob1XKIM9m3KGYmT910GlsF5getBm10WZ9rSKXpQV8/SYZTILpZ6Pc
tSOacuS/4JfN/vMw+oeZbvqFdINqM83l2WOhZ53somd7Jmd+TEhJEhSfmGciPgc/eZxjNzqqbEEz
KGfrpxf0+y5fOxC9Hq30V9Ezgzbick3ywADvNu1uWAs6nP4kGJVFThLZyFzZNQSGaT/fzXWJ7ysx
xWPJMnDUnLNj0VMfjlH2Ns2KnNsEtzbcxOwtkl50NHyw1TqyhuMgalzKXUdkn6qOBB/fZCOCu07q
gEBno7pof7xKoiSiJgi/h7iKe69pv4EFWrqXpfsqRj7RYgrqHUsqVtwWTJZDb4y4jqHBQzx4ux7o
12r0M2PTy2j4OnVPaThubDO+D1gYdvUwsOYH0LP6ZOvMDCgdXBA3E93W3ncNudYSsdKMAP/echwc
Aldbh0jX5V15AxlzItVfTB/Zhi9J1Qx99cBw/w1vyPBZtoPLnp1BPmiyeJuG/TFWMLkpOu1DU5rN
OU7r/ohkejpBt9CnoMcubDp5eM5zM0aiYDuEjgL2www7bJHx9OspQ46LLkSjcWBTlOrxVdr1cIzM
2t2y1uqviQl1zGE2U9U9TsYRxi5Us12FTHHDyAx93VSzm9SK8wsFoHMypyUPMYSyZafT89KXzsES
fIV9M20zLNls1oxtWRXtE0NhStGyOZCHrRjgxdY7FWiNxz57jvwMm2fAV8Q6n+3rsfEemQUd7SI6
jEkhbmlv7aeu6p+bysBo5GOPLmy+fouD62c7G9PjUPycy77+XGjrkY8IYH3dQnI0KSUJKvskxxhC
gdgoHc0EbeCiLAL/kJBa0YVl/G5ZrIhzpPu3MaYGRuLAFmdu1UHhF9wWSQ6N0ZXfkbeba8DINY7Y
8K2B2g7yrIm3nqgNoqIV5QXchcCkIWoW5Wselt9MotU+J2T7rrUAlGPXU3jRgUmrb+67TZNzpTV0
A/SlJXmAft9n6hjvxWFyycBhXyZD9qmprLvqvOOUx9P94yach/kkh/Gpnmfv8nEzkcGTlSxY4agG
Zo0BzTkXip2q/YcQ9RsWjnLveZoVbT5NgePjW2pfchWLRwc/wcEIjBINEz3+aHDnfdKQOJtWnjrp
OiALlvHzOfKqQ+NN7TkRQ/NQljmUiPnQTc7MpG5yb2RwaVwKkuRD3c5nLxzUvY4SpgA0ug5+YyIt
CcMXvg+63AuQqMn66ctY1Q9JMbT7IRw0Y/Gx34UOwrO0s5JLrtxzXC8g6NTRl6G0klNIktOhzL1y
qzsUK2biVUCjF4hlFzjvtSCBwQW/RkuvJEJHm4QE20H5zbDnLfGxZhs5T7aejNdmXMfje+0yry2G
PjzlIPY25eD+kFWCfQYE0IMY4Su08ji2aD7pYPjPMlzEGwqyeSisZNNYvf86E+GQNXP8AifhJCxF
nmPMigHMaryUPa1ZZ+FEtjov9pHKvTcHIvx6nO1sAzB7WkhvbHxm6vWETOGNBA1iBSYxlZk17tIe
0+JiRmGK4a2GYRy3TVx+GjUIpwDp2dboC6LesULdoSnXKLz88lyDuEatMYs1SsZzNIXJvZus+D57
wD9zNGsZ3pUkwkTvyhAQfT9aJ1BxYkVeEaAVMdI9ACHV4oL6TFS0osrT2VuYuON6mPq9cjg+oiAm
TEW3k7PRBp4nuj4vdtZZ33vzydC9fepLM9oUnoSWu9wkKAhMG9WtiYP8POAJh7SJUjdSEYm1jR3S
6Rnyc1D3cmVaMt8WHiCqXRVP7iXPwaYBQ3zsVflYENdzXwioyo2TW5E2D4mdoRkMwUWAG01uodUk
N/q5w2mMIy75yFlXlsnYakBzu05mJZkp05hmjD++VFPePIgAMgqKTWTQDCEwTuPV5hw4hsmASFAU
KIKSrW2Z9XNjTf5zZxv8fxH+8kGyVfG1d8pS4Z4SozA3YSETaIluNu498kRNvGYnVfUu2AEAaAC/
261RwoqDhWC/YTkYtgGNvn02P2EOsp+KuCCY1q+dvY8WYw3aot7rPjzGvdGA6eyhGeVMjFJWrW2t
oV2GEotKYgzm2nFUf+slPdcS9/5CHa2uXtG8klI+LjjD6Tkv3U9jnIfXxigz8DkIOmlVjHfnODSl
de+Wm4+fQCWTk57Z8W8P5BAKdlXvMNxZnqcm07pD5W4uY6DObsZxVHshVpfArx+j3ktuaIx2JZHb
j53NOFFKBm0gN+hEumJ4ItCazlEO/ajjUHvDDPnYuGP1vS5RAZiw9p/dgfWiJX8gDFJGK2lS3KSR
IJoaU/1cBCRU1Qr71DjM7xaiox8C6DI4Hf2Jwr/HLbN2qtn9rquiYslqsruWdnhyTGxXNukXr1Ou
vzP0rP8czeo0lKXzOZJEVNH7Hi/Uo9qf2E4B2XeKyH5HuQg3b8gI/WCVfauTbFuVpXqih0DnVoa3
MVTxJ217LTSYIF1nsW3eWkm+nk8wnm9DqG9KwWQY2/I+JY9nGuyYylAxBirb9ruygu1oxs07ivF2
S6gIAhAfpq49iPwV8DaYQ5tTSid+9ipHJqrpZM20bMoc2zcINbhCGy1buY+zUr/FDe2UUFUT2c9J
8cZWlbjhtpnP4K7q41xaxbooW2M7S11uJmaYaDOjZ/xOLYZ06tQIvdyTb/jyiXGwTG22HQZOTlzb
0OcBHtvf7YhxUmigO+ymasUndEDO+Tg2QbApVXOwCyB2DOwY4Eo4hOGw0z1KPiS2NeJ1+0tb/Gxa
79rN9Ab9UWIckCgAuajMix2VkS6JRkp+A8x97I5V23yyg5klbRq+S4nIZ8DOKMv6LTXD5z4lM8Mh
ELcbgTF7KnzPoxH3qGjFSpLs11cXxsQPToiWir3Wd50+hzNc0XBCEWqzPxhTq98MMXykYNR7yrOG
QSv9J7i3NOawcYevVju9I/ojRLcGQy2ohKfKfCNU8KHrvc+6ectNggbi1IjwZgIQWJ6hY1p9rLyM
48lMD/MYyQk5vqOv1vZQ4haHf81FL8c9gaZU5zZtI0YBedz+kD7iSHKHfMcxoVANknY/F+OEsDJ4
lz6boFRNB4WiWqbbfHFbsttxNlglHpqasIN5aAK6VASOLJRHuxR3j88nC4aXZvEoOKH1Qwl/jXtt
Jy1eJ+gcePttfPm/1J3ZcttK1qVfpaLuUZ1AJqaIrj+iOVMSqdGWrRuEBxnzPOPp+wNVVZapE1JU
3/W5cBxSJAGQQCJz77W+ZYYkNdHwwo9NeFaaUagcQnuVNPd2BVTOfKTLTD/UEZ9NuzxaFKocr4W8
kkCUmLhzGTqrtKYN5aYf0l/AI4lTyPoVwsuiYiicbDxnNqkajVEeVCO/F+mtFX9WFQ3TvraGLbgq
vhfACV1vwWOdwNeLmCZ1kzw1U3qkqDisEUgBgq/RA0/2obYdcx2kyM2qOq+2hU8jpzDBYASp763c
MHsyuYKj4akfdVIr3PKTrlPzKCJCfsaZg9FhDUUBOlprsiAhA0XmZ5nf0CNP11ZmoyTLSPFAY4WO
U5E004XLMKwdQnNIIPM4R3oJv8W/JQCj2aTS/lmmwTMhpJjn0Fw0FQukOtRgb1qbOrAx5VD3HvSm
IW0s4cyzpsMQWtnK4Pql58pPF/iPCl7SMrOKX5SoLw0nBnrgN9xu0gf4/2pJwBJxFEZzyK1hHacB
2toeqqLnfcd3w5yykjG1W+9Jr6d74sDhMIkYIvPgggNFvhbgSPDN4YkosnWe1yS4i0ktELV8Cc3s
0pXhRpgjtC2PzmZqpyvwwjB6EKl7mX2r10g1wAHi2AVAm8FFHYohXzIjJJwiVJce1PyCcG/6cl8H
YV6blYNrNrPxbZSUAcwQdLQxfiY0e2FVGilIemtAe6qWvRFcTOGkU9Qmw4MYQtQYrWzXlT58pngQ
YjO+HDrfXzfKJRYFNhb1oLzEqlKpCS5maaw0ElNY+mvusi0bQDqaD46q3UdmUS/0lGRSMz4OWlmt
UF+AYR3Q9jMMugaKU7OFHlL6GdIwzYJuTjmi88sHCKU/y7767LA+bohsQMxDEwZ5ar5YpkX9ADCH
fO46NJamJhAUWjZC8N7+JF3tSbWsYOmf+xtcufCZQOWFVKro9HL7a1Y1AtYlY2O3EiJfKBX7W8Cb
+K1AXGOoTkEoUqlBNov1Hz66g0QRti2ylp5ugVbtQtH8UKDoKO61ajPY1aM2ghyzbRvo6OSyDsCR
vdNQb9oabkVb3Sb9nvIc33SSpqhzsOIYo4NpKziGMngMW2IKoKAGLfywwYXWx8BrI6+mH4rkNpX1
EkcN02Xb3Yq2zNakEvOj2agZBtJ/8olBoor7RUPtVJM4tJKxRxbJdZ00LfcIXf6KoXTWof49dAaD
HZ3G1aNUVXutOQQSW8H4ZbKne6Sm9nGY/1FNF13FfsDyywqZlNMoJKqvXGGAD3Z+S4sJtuKcLTD7
N6b7AZHLwi8KrOklXx+A8XWJYrBhh66EjA2y1MIF92OaGzmLLicolmPDh+QAMZfUoLeVzWWlkEou
PVo3w2iOa/hx/lL58B0M/EFTnu8KGDKFU0TrXCMXy2iapzyBIhgZ6Jt7bGaEtV+YHXfGjiLSsvKH
Wx1eWDS2yHyMnpECZnjpBJ/T2nZ3TjZ88ytK8858Oxo666734V4pMExR291HRverJGV6rbRbSSbU
EgNquB5mfqLFQolGW29mV3Fv4eH26mkpiC5A6GPR012G49hgdUubdW6UVzXTsCkc4k1OnO9CAjhc
TLRL1ghLuc1Gziqit74EyrygZo7tMKJ0lTi/jKFAn9+1B7MX7TpWMb7DqF7wBmMRmNlPayfirxWw
NaSYhbtoEpoEMSxwzisUOOQ+lAD9tCHaezYgj9I31Ca46zvw+HE/9VcWyE9OL5OKF4QYEk9AZidi
m1CA3k0ufCUtCGk9NHgC2uJiCJo1Yt9xJ6tqO7VDRnRqyGWeYq2CR4cBg0F/cHwqdNPEzYz1eaMJ
0o2F8ZP8cXPVlokOBHLY0Nzq6TKJcMPiCQ99vbah7ncgbFGaGcM2dGc6I3c5N4WzSRV93TbpV62d
3AWkcI1Xx9PaxKS4tGyP4B5KoIysPTlCbahdK0hHrT5yq6KgaqRH87OPM55hYRD71CboL830dU3q
JMvy4Iq2In2WuSdmRoccizeFaUDgGYHV3aQ9J/N44wuUJW3Xr7ywJ4M2T269njtQV1NeEZG3pGVw
SWK5e3AkSJRcJzhID/AogQCdcLgSHYp5x/6lCapldLkayjrrSJbXbR7d9l2K/W0K8yVenQzb1CIz
uoj6eL6TXvOM4bZYiDqPmdrkv1Iq8xCsiAOf1PRTduhiZOJ+t03v2XdSfdHKEnSC92gPkaQ0Gf/S
3XVHSiXkYeRaRfdcWjEWQh/wnBuN5KypS6cZb7phXBHYDWF89K/Bn7LszaFupUr7bjNALN3JfzDL
nkJaYaRLyGHuwm446cwQcp9jl7s+179qsT5gMKyORSA4jZuwP3JrKMdwzaKjXPasVZbECJNung13
qRPDCYY6dGh8D01+DLre4q4MPjnvrhEEVTeqm92TNqXQzHB9wksV8kWHipnDax78Xl2VTu99xdk/
gL4itU1Xmv5FgUI0twbAsaceB9VW5+rcnB76Epy6YYWPwxhHFzFNvZUiwIXwYZT8JD7fGaGewPwT
2hUoF7je8z5Jg1y73p36637UkktZiNvEQ9mMvtAFW2PJHXc5sWQGU4FGDq9JNpDHkEjqMHXsr2Ew
TWuXfPK9kWB6cbpNI/JvgurzLRB0Z9tU+ALcvo6eWgQkrmqTQ5vlv5y539YKbwtRwzycHpmie3lq
CrHRJnMv7vRU/e9XnR6dnqcv//LG309RGdzSCbVefdb8KkHR6HB6ldF56d7tUVMGvQ6ZN3IPIwti
Tk7ISJPht8sECZoJsZMZZ1zdJji/1ABr23XrdT6Kif6j2VHCinsqyLi1dMDBkzgKXctvh1zwD6rQ
OE+cV0/VwZwtYjcQYoBI/j6m1jS2rW/bL7t2en5+yrZ7+1B6At/dvJP9/IpX3w2vyBLaQqfjOT1v
0bo8PfX7o//zxsDjiswcoS/bvTd/3VFgbRhLwuPp/fb8dYOQx3xZ0gA+HXKPJlPYZIHNnxuXHaga
crCDpfr3w5d90+mOnv562ofTZwuBKnD+Tl9eQa2XzhcPX94///X08PfBzK8Y5lbryxv8qHt5+Psj
PVoCnifdQzgb9Ko2rbahpTW3he+sNa1tjqdHwnf9faqjQRlpcfftlo4hVLwqFDdp8ZBWQXWL+CTd
MHmMVqeH8fwclZhi0xsmmZvzwwQjwC3lQmbXZuAt4cWDMjdJ/93UMYvP02sKAi1vSyvX6a/UpKDN
b3n5QBGamxGT7MvrTn9oDZdVjwCS+3ubXBP+tk5F//Lc6Q8sjLBvT1rz6rnQiItt3NQIjOZtnLbr
eTFqDcfLX20j74lv8MSYvnouhtu2HWn0LU9vO21jjB1zywqGvtV8rKd/nCnwtuWAdKkaS3i/zPJC
KLvAkE/vO2040mS6yxwHfOV/3kcGZbVLWqVePSfdqiPdV8HMnL+i04tlk4ndFNVi8ft7mrEFO4a9
8eW9pz84hU3DzO76V+8tIzo/Nv2WV9toKpHu+3lZ/GpfYHzsCwmK8vc2osnq9pmBW+T0utMf9KkT
e91lQfbyu8boLfZMqOkg/Oe4ZEU+kpHiqvz9HNWt6ALdKp3v03fUDIg2at/79fujhZE0F3RLnn+/
iwtsvMh698fvpxRteHDt+fff+4nQ3LloJ/n0+yk5FMElmQSECPz7jCzgQZMo7T3+/iwyLevLlrLA
76eqMRkugfd/On3W6TegLGRcCuXd//742rPtSytVd78/fgpspMqeePnJTm804iC7km598/vjcfDX
V2mVX//+rAxmED7O/CgZRZZMilmlo8jnUn5I9ER70LEQa+58gytGjWxSYs9jbPBIgvhjHndQRrOk
3p/+6jHVWluV0DenvxaIwLdV4nar01+VbekX3K/IsJvfOzVufAw04/H0RzyZ0Z3OEqDVG7ejQUq5
Ju3q+9NLDVBdoAKy69NL6c+QSFYP4vL0x8Qg3r7L5bA7/TUIqVLR/fNf9iGT2UAXOtSWp79WHitk
ahZ0hud9CMM8u3YzcXN65FpldU+lePGyDzGrLtGSMog9T3sw0/Gx8obkePqcvuitRR55xsXpnVWQ
d/iLMYKd/tolPl9B55IfefoKUXnsrQD39+kh9bLxairQG54eStanN31qvXySY6jpgejll12g/b6b
nFR72T/wmb8aogvBSLNDUSMJQ4VDvz99TGmMwdplxbc9PfR8GIMWfKTV6aEokuyCyRFNh3/9btOh
97Rvp0cE7PS3dVhuTgd6esourhpEB8z0JrkAZBOuWlq2T4ihri3SDMHcs3yFnQ0SOzNYzVYGlsw0
2MO8tK7GhLhpjYvkgg69ToG89i+FbVkPyidiIIK+th3y1oKcxf9pTa5j8eLh6XWnd5weNkNeX+sE
bDE5tR5KIfqHEgb0/OD0YbabXOW25VyfXo0PheAfYbaX0+mjp5m4qI/m9vQGQm0jqpEG2rz5/Xph
jRfY6yhxzg+nULePmu7fnT5J0wRSA4S/8+eYXfOBAhli3ZmGV+rKVsoQJr4kjElqdtO+8vy4jV9p
Y0JHeJRIfUanNT8P0ZXuf+taUncWnnVZ2XCXoeHn235N2CyWsgipeWPl408jqMmgiuwfTlNhiq5z
gwzeNFz4OlgLx0a4Xqhmh+cJmU0/lI/kpfyM8ia5DvzKXjlji7CjI+vKiS88p3WfzNaBz2s4cq83
efCQpuNnJ66cb02U4yXEJnWtcW8m8i0JWb4QWSr62L4OvZQ+HvnaF0P/yw0ibSU0on+UUVF6Ildn
04clzBV6f8SujPFe6OxYZ09Xjh0iT4g6kySN9nq0m/HKk8VaWD137ygwN2pK3MWkzZe08C+YqIaL
ODWro4wUXvrMo23Bii1rPWNbzswFjaLwVZL5cPW7vtpTunH2bYpxcmQcmi8pd63NxIwsgBWKjHCf
GBZpuvCtKFii2Ar0ql85WmUeaPYSp0xp+8YyHSC2c5EpsQ1jB8cCWWmraY8uiq06IiA1yQx41JFf
oANUBdoGz9AubP8iK1NwAFn/fFL//q8/HNb1CWT0I4e7FfpBc/bwf3bru/X/nt/xn1f8+fr/2T7n
x2/pc/3ui/4/ITtxcbzSR6++Nd/+hrqEoup8hP/8+/239mf4t/9TffsefnvNdzq97V/GP/MfFv+h
lTaR+594TH/rn+vmn3+X6h/KNXVb0EtCZW3r7n+Mf9L4h25K8E1kMwtn9rP//W913jbBP/+O8U+4
tqDVAzJKl3j//hvjn5zl7K90/IYtJcpRslB0ctBoc7Kh12PAlEC8Vr2WLg3XfLI807w8SZNHvZn2
+qSsnU0C2BqENRbtIAwOpsoLSthGc0QnOu2jSfvp9+QooUWI1oVpXIKd2ZKUVd+MPmbrKgcVNbnq
mzAmKBLCx5VCcM8VHc2l21OjLbMR+2AUAwZNWnFwrO57bA5qEw/6sG7Z2jrxgmvqMf3Nqx/qrwwY
Z6Pf6chNS1mIY4TAmjn//dXol1dTkpcZ3QwFHX4xtg6ZUaiMbkYw6xvICP7GzRJ9j6KTFm5EwzoC
JG3rWQWZeag2xD9ktUj2YEajLZmu1bKmUU6yKoFjiETHm9CCVWWO1eX7+z3/IGc/2DxYc4bpyrIM
deYbSWISKOPQz5elGg8SxMlFFtJFailKythDHaciQjQSmifvb9d+s11l04oxHNOy0P8bZzeLhv4w
ImPKLcTzKgjy9BdipydxVLaHqKdUY37gNDjzafP7KFuasxlV4jMR5xuMdaYyNjaBZVlE+b7TVkZ5
G+hM4AvlZR98qfrbozPxMuD7cHDqWbY4uwzMARBzHTmU5rwhuBDpmB+QtQBcprCl4ty6MTK3oy+V
i090Bdc4c7DJdRaAEONLG+niOibgrdak5i+KufKRFuEH5+vb3922lTT5EQzbtHDd/Hm6cgP04NFi
cmyKItpTULWYeOcXqusGvDWQFYC7H3PPiT6aJjAKnZ1wjlAGc2LH1CHNOWcb7hAbuy7cN1Q0C0MN
j26fZQ9AstMHGz9sIFt1oztf/UJT92QvPHq2oxAfEcNEiHtyV45MwVKTfPjTw7YTyR1Kvwe/Xr5/
fv7FT+jYOKRxUtNblHK2Xr++nl3ddgNcu2j0phjaUpnmV1wZz25l06lwAcuifhDQedYaRN4wkdlt
qwkagLVOcjdrq02ae/pd81yYOfT6xtm8v3/Gm+8Rm5TSDbxSumPOJ/Wf+xcrfTBMHRi2L1siI0nB
MpLC3efEFK5rgKGLnKtri24zobUhnnMyqB88AfZcIz/L6hH7QuCo8SnTmRhLVIW22xAnT8jyPkUw
soD5nFAZM+WFqQXrrk83JQL7HzaF+AXOY3ujYkF/enbW1iDw3j86/czOZticIq5rsOLXiZ3ibvLn
0YEWKVxrpITc1eaDOdz3mk+WObo7vyAXLiaSKdbrZ2jZZK3ET6GZfs5KjD44mq/e35MT2eSPAVIB
dRCKE1W5kmnR2UBlFGGBJ92hVD9w33DJkUN9hFZZkFNIrrxs4V+YuXZlaSZEHzd7UnVyzYTRIsBZ
23hMo7YerqubyLW3o+HKLz20+hEhzlFNBJnRrt8bI0kNQVZPLMDBoQ1eRty7r6VrJeh1ynJHS3tA
Xopix7BQ2dOARvWvjA++9NOhnB8qty8dzTwYyDcewhFQoIFNkp6RzRIRLpexZw238yx/Ig7D0+61
un9uXDz7TPY2qErVAgVzB3plqq4cDLlLIQN7X8FzUgj0DN07YkXfj0Ok7kxIuR/sr3UGGZhPEotb
rTT0ecLB/OXPkyT0ZDpx00iXFKpvc6SwF3rc3aF4gu8WFt6x62IUnqkd7WZ1n1vE3mUXGvqWmKVp
K4haQfn3NW87dwP9Z1jKUP9WyTC41z2z3ECQ2YRhYO+gVxeUvyyc+XpprtJEFQcaAaz2leVd2351
XRAMhDS/sS/raCj2aRMHjzmy2GXS8QsOtqApEzvTZdRn9drBt7OpKJ9sSNok6FWRkOnjQr2y0M4S
WlOzIKLRuccDMi0zCsIbnc42bm7rc5d3GMbq7keKBoF8msK8ZTH7s4B/fx9gC16TFrTPOPR7pydB
QfT3fuYgg5XhB9+8/maaBz+CiaQJUR596pu7d52ZINwIzF06WYoTBOimEk94eZd52nXfuwQbM9K/
9NLvdBI1MzrC/SivSUFb62n4nKSaeZdrUu7fv1bPRw1pQCUUjNpEsFnsmHs2aoy11YpB6QF4TmCN
Q87GWymmHclyconJs9oaeuawGDJ3yG0OYFeqtJ+eu5BYgLDtvr+/O2e32HlvmE8x5UDrwRd1vjeU
TRoE6nlIh1x3NmRLAZ0IxCKqNtEk9mOs/Wg761+w3D9WVK+ZVfo8Hr26iJn6G7bNXQHZClAAZiB/
XhSmEyaIGZHfYOHxb72po1JO6OXamK3wUuu+5Uj/dsDbOhRR/qU7v+D949bPpsIvuzDvgGG6DE3n
cwtU15ypHi7r8Jse+AfChMVDb8PXnEtgV0OR4SAPzFVn+w+20e2CDo/MB9PLsxOUXZDKsRXiSBNR
OcCTP7+F2rSrPhpJrpNa/9OTjJxu3v5kjTx8ME84uw3PGzIxNSmgtiYTqvOiRzCG+HmqiKA7oCZk
mH2mYbTMyDgFmIHMRrhMa+ofEh38+1/yXxygZemWMCVbh9w7j42vlhu96EfBWKYtsPvNyfUcIbmo
JNfO//fBpv7iGB3XYZpuGvM0Wj/bVuIRG1NLi0xI6eMGJLjqxiSFZh/6jyLtvihogocS3OuOCBya
3Yipjtis1UwCG59aY3aNBMn3wCgoj+sS2uOihGiA8rc6INYPVsrz7R32G1rreedeaSrd0hzBcqSH
craMxNtakTakxMZ3CDDBDQlcPA2XlPmbrIQqU/XyIix95xil8bqQ2s5uTIF0NnQRU8lh5QUyfoI4
g+cCPGfcFAZ1oqG9jNP2Bvb8SKxG3N6WkqHYMCYIp7k2rT2/TL7UFrQVJzDheTrxDxJ/xBEVxnRE
Mzp98IuerRk4kyieWQouoVDEOFhnE42s6ZBT1CBEwslFfVwDba+sheycz5D1SVoVVfxfXySKM5YJ
ruI3td+cQ/ATCG0ImMToZfcJ8P2njvwIwf+/f/68PX1mpNA8m9N1S3fODwyZigIEioCk0SPWObp6
gEmAB9rBo9h4a+V3S63Oj5iz8g8O8M0IzFcKI8m0BTlyfLNnJ27YCtvBouovC81ZV67Wwi+cvKNj
YjAJXUNc9K21ADbx0QB4Nnudf0rLMCX8H8eFyHC+3Wm0kriCkryEtqUQFOCUtZIi2cVaQXB0AwAz
s2kG0BiPAM+V5JxWBPbgRyLlJSRoYwjqD5Z7+l98FdwTuQk5iIg47LPbQgeo0oskvqiqztKLspi9
r051ITRsKZPl3I1RKPaJKJNDEGQR+kuzw7tZUv3Pc3MbetAz/Mm7DMExjlUTXMTpOC0cI+x2758s
hnpz/zpVkaGXO7AGWan/ObClBuhlYBk+IFArvmxT3AK+0w/PWkqLCyUxdlS1KpqYRIFYUNg0U3LE
ZFTOoUA/1kHgucsK298q89pLGz/AckS0PrODWaWRI7ybELgxoW95qeUeEtH6H8xC3l7HfM3CtHSB
GZSC+HyAr0bmNMWP69KvXpTV+Im+3j6sSRRocF3yNmAL6oNx4+2dwDK53eumYvVAGe/sJNcjfJUd
BulZJHq6ih2u5P+Xq9iCgGmdagUOAKKz36UpcvSZyAOXuaMh+vXbR4LFZ4JclR1qf92irlv5gLLp
iMAqfv+k+ItDpGig+FY5vrcT/b5pHOIhKatxl7mYByo8XSTwfTRQvf3lOOeUzThFJcxmBfTnL4c2
KqybEpW2PTdDm2qnuVQkcu8mlSq7jILm5397WMiGWG/NlVlm087ZVwpGJqwiWLWLeqqShQZEaanM
nvLCh0c2T3f+nBQyANMF11lWO2+31NjpGBK9RzKozDJSerqX6aBmj9dB0KvN+8f1F1tz5mqiRdaA
Sc3tbKxJQYKPXj144HcxYreoa2tKbMFQOhukm90HJ8cb9I0BPYRv0YBoJxnZTgiWVxccS0RESQG6
4AgkTDL0DKweSGaroONZkWp8W82CCIJmIyRqNDqHMPkOFPpokRV6VRs5VQM7u7aJzELJVfzoenkl
mnSXo1A9YNlfDcmYboystu7yxqo/uEW9vTmyx9TyXYqgLsnc86n/aue9sc48ewRqYDRJuSazDVVA
OOEC6geCHQO6SsIH3A609C6x7A+n6m/vVEzQAQUyWdfxqJ4PHpKMLD3wGKy6CHa/PYofp0lbZvk9
rot+W2i+txGVcS9iMe0VYTM4Bwh4aRt5o2rE5v/lmUNNmMRkEipo/r8tusVp5I695WqI+9ojX0a4
0qhzYQamH4Ua7/2NvbklsjhBiexS/eQcNdXZaapNWEYVW1s01XRDMaHhlvO5oMEu4/veYqpSjM5H
X/gJGfzHlchG+bKhNs5TIuYGf/7ebRF1mlXhERtrU33Ne6JzOOroys3Hfo3uhmSjiQqMA1XghwEC
v4b3Tjfc/VI2VXGFkBera/YwWvRCjMm/RTDitl64KYbAOqQY1LH9FB/1CN4u6Nhp+koMwadT9XyR
M7Sydiwirxe466FYqR4kM44HpNNi6cIYXFlDYW9IvDWZ8aCEl/exXkUfVOLe3ATYCZeGrcNUVbEc
ORstRYS3Me8lU3ovDQ6RN9w6Ap364DrRB3OQ8y6WpPrFxsj84CQErHe+uPJY0+fRzBaa2qDdt78G
yNuYA5Hg0YOZUhN2K4POXRP3z12ACiulgAOxuQsu3bo51DCuKfNANzOmZkDugXI3EEF2U+hwavmh
bhha7AVoXYoBeToT+cYnXSvaTV0TMpdlxbUVG+IYFJ64qChRqSBDONFg9QomilWs07AoRsSVv389
6G+mXpyWdCwcVgS0L0wxj1WvxiKwEVWhwn4+Nxu1YS4PlDftVgNrX0xD+n4oUh1+Mq5YWNvDmgVu
QHaDPGY1iZLGGN5g2/0Ar2uc5sp/XjDI/1g2kEtjMsSfXzA4svpMCxgg2ypv9llBMIFjPTktBsLK
gaBMMe9I+Rt3QWg5C0qy+lWxYQ7b3kDDv1XSvTZ9kmbCFncG+Lf8jvH2S5jV8TGxtU0XeY8dMRaA
qfP+XgodGWQks2sqacYisdzvsK+M29nMhCx7gTa526U1NgtN9LtiTEjm7n3jO2dtv0urzmFieq9K
t73DJPetmXqY/IjOaHXgKiuY7Bc+4MgKC+QiZb50LIee5JGODgc354J8Zbe4Hg37Z1bqiIAAGxXd
6F5okwddxgPN5aS53IYIoMe6yD7Z2iGx6fxXbhWsevpb1Ozrr57skqOIQ2MXgTwoguaQBjaM9EjE
FD7RLGUFlWWDS8jwygUlFOdKFl100TgCv31R/Vz1ZX85ueSFu2icLtMi2CrwnKiUxeeuJ6NN18Pb
rizD22nwf9nJVRflE6ZPt93EaV4tgAbE13mNuGOKnGGDKxodjYycvTCLxz5t1QVZeBm3EWzGTkfa
aOURdQM+qLrS9fZTgMfoQeMuv9Ngo6zqMR4/BTVZGmNr3DZZ81zC878vjBFuaoEqWUlS4ltD+ReB
qZkXkRvbMBh1tFJUK24MmYeLKct/kqea7/MSwaKgAEUqWH4lS+hUdoXlBw41pMU8vmIQJgkgMQ4I
ViE3ZV+sasL+FNny4BTpjZPZJi7kiGgL6XlXbmEdJ13CaIdxG/sGJDe9FNtm9J1D5MQPUZWPuzZ2
ntsmsvaqw58RU8QY6PAt2izqryLfIktYmtd9q4Ap2m35RFb2C4hDVDczNncZhb3cwoO2dnXAWkh0
XbA3JHj8nMoXtWFPIieVP3BEBA8iyDlTMe1fFiVybiAW3bUMQUf7IT7wxp0uu0k62JYc/Vra0Vfp
4gKwvSq6rBIyujXhX0I+Kj9n1ScicP1lVIaIlRHvbHS/rRCMKNZ8AMwWkMvi6zipn8w0y6/d2Ppl
kS1729RALLPmup7beUUmftnprMaPp0dlXdpt54HI1OtDoA/3do6pv25zey8nQdSKPd5PjlavMX0u
WaZ5Bwzd8SYJqicNHgIBjiAJ/PIgw0uaDd0NzNgO/V/i4AfEYTiBX9hJU49vyH3Did6Tc/L+4Phm
Tus6dBmoLNMyZYVwfgusmbgOUWu7C0+Xe19nvl4Gpb4OhREu2I2PbkFvS9lsb14XIB9DR2GeFzC9
fiqEZTCprSU1PrcVVLkA3nTSqshLFPYaUUC5zLj5H4dmWAZlzPlohp87M+sWmZahL/kPePrmZbx9
XVZ+szRid5ijIhCBdE7rc/56Xt0aHBhwCAi4+cYm+r4xSXJCHBJIqVW6KOGP7e1YfHl/k+fTMwZb
Co46CFJKOK5x3uAkwjqpbM/UFkWBT0t5CtuegfGXqYfaeqAqCgMDdDh8en+z5z80m2VWSNueruMc
eXY2K4wcLZzMhs3CduX25zDgz/Nxh6r5Xdbdvb+xN9V6tgYj26XBzGyDdufZ1rwkNNo6EHhUsza/
dHVGlVAHxyvadFwhjEdsNjT6NneYBRuS0qSmE0P2/k6c/7bzPkiLav0sxqBgdlawUFXceqNM/3Xb
j2MzWMsWB1iga0D+mAl0cfVR+frNlPK0UU5uy2K2Qonu7IQK0e7lIGc4cI3iqhelV7hw+rWTdyCG
SWwMzHgjfCkpvvrp9ywsLrI6T+7fP/LzPpac94LWLqeuAS/9zQp8GHO/MJ2WQ7emaD3alVzxHgPF
TUXbvIrJVNaqI8S9FC2ek22isQ8Ps91gwR3/vs/6djO1ZF3CZ7A+WBj+5b7xc1hzPUKnIHw23w3D
0HPGXP1rzV4VTnsDyXFdVu1D7jjg3wBbKz39Wad6/ikkPazGz04/KShQ9GnweIGfav3t+9/Y+XJ1
/sJmRYRyOF/orZydr5pW6RHOUWJ9HSc4eEQqLSZTjJ+IsyN1xiZLKByIMnKs695t5Qdj8Pn8dN44
c3KqM2qurp3XFWKAlgCWWm3R9rSe85TVmZ+76oMvXlknrdbrOSc/sUAwx6Gy3EAcdXZF1BU8viCf
2FAmGXqi4iK33TvLjr8Z8d4T4lnGZbBOMqJpXZk9BwkmrsQ3vlIf+9EE2Te3hgzWKaws47QyAu+L
JOZhV8/JukCIDkbqLzJg1EdCyqpg+uUneTbX4MuNW9oUW1l7rqA4iA2R3/3C8DN77ztAbH1ixve2
KT65mvHMEprpqxe4q9jV8x25a3jBcexMCjJeqgga8TTaHFz062QiIpbl24GfddHl/k/kn/WuTp8j
Q6RrSdTVkhbmD1Kwoq0+6atGec4iyLKD1/S/tKzoLkpbffFCr92ptrgU1vi1Ibwa+hLuF0QjvjO7
oy0/I4QCYSz1yCsrnS7zpL7o0EFdNgEIxxxhUYCYm3HVOrYm+SXpl0Ko52osvphm7kItQ8UttVAD
mVYdGS3XwCcLTKbw2c3kzuopKBHtCDQl9HaT7uxgeiabrqUkg0F2WEiUc7ticNYN59BRAaYWkb0H
i+ls0GKRHmOV94NQaONBCezc3kCqp+m3YTE+ZK27aWAH6TA/13ms5HZ0nO9W6d/VlfxpTXAsS7c+
GnXxaYjIigtHdzc7GsMCiQY9xgkeQiUi7EU6gQL1QAlxIqxr6XVEKTURmmVrwqvTQq2ZHED4SCDT
lN5d0su9eQj6z4GZYG9mJYvqz4J7B+XkwirEysZiPTPjQ3zKMbRB8ICQ2SUu72o3COp5QeAwcdRB
Pjc1ToqC2S7hvOG2CxEeSDUC1p5Bi41HbNtswjGIB5gKEwpRk0Tbpk2/NWn0Za7Eb7LM3yYhAJXa
sD+lei8B8Qyae1UG/i8WFtmCuN2vXTeGSwJP8rX0y69u7j0qlaVblKrLkZjHxVhZwbEFXF/2Xw3S
nK7qYFpV+ggkgHBApAS3tvMtG6dux0RiprotwH0UIGm8X7WcRV1RsJpKTsgSeCDeYWcOiWFRgSR6
bWS4MhMba7jI24XZdRiXkmrYhVmWrsypX6LMN5dFdh1HYb21EUmsmlB/FBENntzuDlArkk2QJRco
zkAtyuiYjvpuyoNsZcohXk4m0ABXDheGiSs/VuX9aEHdpFAAaGJRnwKgWZjBDMixkDSsk1CI5OJe
i7vbKo+vrZ5JfM5lGzbSXnqY59dSHZRprDmYkC95Bf3K3bsjdhwWc01sriaiQqFEFDCHi0+Fj1qE
oICNaQafUOfQlwsHbfld9QbI2oxMUYPw9Z3XkKUUiWbjmNqzYcefyE2abhRXslPF/5ex81qSUwnX
7BMRgTe35X1Ve7VuiJbZeG8SePpZZGmrtXXOTMwNAaQhoboh8zfrCx/HfACz2fz0c1s8AQL4KniP
oR4efwlyselb8UPRR29rxTqDR9UOzgOZpX2Lo6QSJfl/cPE7J03Q62PW3RElEBorrWx/xkB/CVUK
h1Xi66Bbw/e+auB0F9DdcaFqMSn2TW1DR5lIzU4het+akNwNyCU/9VDV14rh1w/O2H2pxvJ72M2a
3D6iR3WvZWczQmiPvIDeStRdqpjVM8nFO2DLhM7klUqWvNouCa5xYfZ36oEYexv/4XLsamsvYGUt
Yp6oCSR/YQrEAVxgOvu+jwEBFcoXYBD2cigNf5+EE9lZKMpizX+NrRAZtMZMVr2N+6QvnkgV4J1v
Z/iScnJE+hRKCSHwC2uciSksZjYoxZNC6GxqhxVmQaqXVg/PTdNtAz0WS6wiywFrA9/hHjyQ+taD
DVo1Q2edJjuxTmDvBC8Krz+MGQxJBwCfCMpLkSKcbrnoR2nZKWxc/9XitUXegPtmZcrOZ2qm+qjQ
hbogTX+0nUMyVs/gHpGjGNCnimqjQ9HRVt+TCXICKnNELaGjdZqZKmWjecc+nKylFqr9PsBgT74/
wI7OQbE0hSJBCrhANzMkkMpqxupgzJvKLKuDk8KbIMcEyLrplI91ySrciIJnuQlqMtMR+baOQ+Jd
6sZPIqZL+j+kavtXX/cwOYTBUR5lxARcJwxbBE2iT2iH8C55y4pzBs3JnI9MC7xLEyqTsql15+ga
hrsDLzIgTFQGb1nKG9NEzmvnOnH45uVFv+jIWz+D9QreihxNzTwonyb8GU8BQZh61sNCzsud0eri
pM0buSfsRsCJ9uCjBfYAqCM3i81nCeo0w0nWkefuFdMpnrb4GF7/OPdZR/atyB7btr6MRTvs/upG
Vv7rHNKHC2I300OO9lIxmQUSNWULM5qNlwOV0/pCKxcoPbH9LJJ7uZPfuilGsVtXQtZ6IgNynbU1
yfS5jj5Yr3uQjArdPMnNvdw1+n+yrvVR8KJA/C7VUoFnPFCrLfjyfaKW+fdQ5TWWRFb7QBZccuBr
kW80LffetMjex5qZf1fiYFiAfpweMmJ9DoIv9MYNPP3NqMYDCVT5dz9sAIDUvvngQATbCz/uNojb
ijdgW0fZh9uTZW6Pjf8weiUqIM1X151M/1lowjqkwB6W/mSA4RjS/IvT8L+NsuprNfJ1MVugmvJ8
GBn6eizUYCcPjQo8RB6YD3Y92A8VyAl5muiQaIfULIt1tFS/KG1L5DXyAFU1PMaTW52bsHoUlRE+
qXg7npIhwgEYe9E+JCn3iZCW8Qyu/UZyZ1IsfR9y4hin3k5WBqlinZO+I7SNprITYkSTZZ32BvOT
/iE3OvVF/8eJh+Jn4NiCSJg6fyJ1GdibQmKNNkeLlp0drGobYvLUZztXC8qfYxa8YODJ3myEPQl4
JRloiJhy9ZlmAo8dglcrCr/JbsPRQVHGGj+sKpuWHTDLWzToxX6IdXdbOGbyGDkNVCHIGT9s/SC7
jxEHXTjZZD1ZfeNtKr1vD4Xuahe+/1igh1R9N70G2ijD5hX70BAl8wa80edb3tfn2lPHI7M+8FhR
0b4QrHO/Q88VS6BE5bfJ65GBg7B585mm7LREyXdJUvMHU1Wk6pVe8wxE+6z49bCIS+aKPhjal7hD
QzDyyI4NYzV/8R1FW+Vto25lqTKo8SaOomDjzpUz8ga2puFjjJ4PndxU90TxQESe24LZNo9DzU+N
DFb2Igy+9n40vsvClvSZG4llB9kSQ0v/JEXG537kqdp9GcfBf5K1p67b9Q60V9mTaeivma3A3Zkv
U/UxMxufnA7ZDj4lqLVJ8e83EDlas2riMdzdB1GhABsORo20M1dKo6beBizlft1A7ab7LvW0payM
2jgmFt8gznOubCTRcIbC8qNAF4P4XIBATgoiEc2aID/5HnpLcoMHBbmTnnxjZE/JL/msg3QeECdZ
/X4WJEBcl81RNvnsQdZgypmd3FjnAvdipVA28Gs//ujwvisb/tFrlRF0p+CnQWGHoZiDx1X/R3dz
UT/Ya7Kvzb0s/bwPefhH48gI0KLK+f3mVp+lnwOVBXLzeS952tlLgBygw+Z7kZXvg/ms/VkitOnS
kZe4a1ooQLFe7VE/MM5OWRlnUdnOuOhdAlDaNo62aKaGyCUahKe19bnxmgE1KaY8W/RTArBLlRjh
lvzbGqFWSKJNlq//KJHFnW5sYe5ph3sXlWPYe10rT87Y9GiLzZeW9dSGf4OGnIplLGABImPyb9+y
jjIF715d8zkYEwJc+zRFD5YInvuhAjtqjcx9v+zV6kJw3wBFdE7Yn/3iTKivBHAzSZe54xMWBoQf
UUWQKedztTgwHtDSCE89jjCQLZX96EKPON4PIQk/V4qHWMXcQHYJgOMlN7vheO8SVapXJ8TOLi8q
N0EefmkHNfvVhyH690mM4b3GfViJ/TXQbPdwv4oX19+CrjQO9y7rLPjhk3z567Aaup/Mv9pflXFT
zrJOyA183qZXGiEoN3wcvwaV9rhJsTHvP0clWrByKtbf/b0OJMF8QSKdupdDkhWxChQohQGYvw9M
QxoKo31W/2qDPQuwV+dmf/SrWDjvKxYk93PyQcFiZOWD/Xv32TeYRkwIk2vu7n33Rs+kN+/VHW5e
PIydBmqoJpqIcPSZhQA61WTdJ8gSksexgUcRkGt27/P+C7YVzlK3j371yQpaWQBM9bef922wFgXJ
Gtvb+3Vsq0ZofALs8Tm2zoE2M0tBbu9jEykz/ixBmqOS1ybhr15GVl3+0e8QJB1UrCbd3scHjV8s
x1lQnnUffId5g2OU79WYeCzi578uW3G1pduW1q/jJkQUxh56jSnh/Awaj2W2VwiAF/K6HQzmZQHt
fvM51kD1SbglknLza2yopCIxkmdAM7ikrpFM0qq3rkUHLOPjvG3NdQ6ZwwjbEOmNunuYaqu9aKzy
5VE/tvV2ROBk2SWRf9Yhgth2DSTSm6kf5n8PWfPfRRqSGQwzWnhDZ5EG3LjAUuThXOPeXvxbej9M
ess9WzPCZG4qRR7kqYBfQuo+yPPyVMQp1UWPofTgONkzIsXDVHtmWbpVZoaKrJ9nTnQx0KGQffmH
WliYIgzIU6w23HMLp0XWG5SheYhnjMrcr7yKPC9Pwb//4+q/G8o2slY/01/mWp+nsrn73w3v54FU
4q4KulVSZltthtG4EPoeGgBhFw3J4s9TXu2rlyH+QPgJL4MQD/h0xEMRKBPEOhheVqEdwzR/kbet
FRhhAB1uFJI9l0K4sLVqtaVfnvx8hxYvt0U2ZflejtZF6+/cguqRR/JetZm9UwDh+fWrzHSeucYf
h6qv/PGo+pkFpHPq/quKucF8KHvzg/off8YH9XCEYFMBFKpBC40zZAhJYfsBfY4PIj0Rtkve/RlI
FM9ooniGFIF2OGcztqiAX9TOICN3RhpNM9zInzFH2Qw8MiEfDTMCCa6PIM2I5EBE7JT3YUYlMY9X
TmSxpE9Qgx7DGahkzWildIYsjTNuqZzBSyEEJmMmM+kzlGmY8UzyULG2VrPUZ3xTNoOc1BnpVM9w
J0LEToQsFM9iBj/FMwKq0IFBxTMWypoBUcWMigpnaBRs+19j6makVDTDpfIZM4Vh4tEIAU9F8YCB
aAiTRR8J69UFL7NSwUPc+iCD0dgmMZnu2bRCt2uAy24kHXFb7Mpj1pS/9gwd+KLdjsCb/z0l96K6
mtftcwvZzGgssm5C4LT3vvBWAwb5bCMvkKRJdSJA7PP8vRt5/NlCHlaVKZCDUVlQyEt9tpHXu18F
Nep8G6f618/Gf9f+7FtXSoydfXr4vEXZrPJibv7zVjKQrEs3gLX9x2P56/KyttI5zT4BW/PZ9tfN
z/f9OSRZXNXOUzkp7vaPAX5Wubdz4HutTXNw7k9IXvNeXXbxxxim0T0KcfjjzO/f7u9BlwPixaST
AT/4X4b1xzXyUiPsZRx+/I/b+f1bytp5VNv7Inmt++iWIin+rtU6s0C1am9ZnGW7fhzHvV2lwwV1
cWaotum8lrnyre3G/h9usLAb82cYgYJRWSK/RAUMdtao6jmPmupQ+lh4B9dsibrSyNLSC/F1AgHS
VJH4xw7jLWB888MQ87+dZ7aPpkuwDikG8dEzS/ME49xcd1U9PecD82o0QNsfLa6+fr54GIavLsj0
Lx5m7FWsjN010wJ3lxOvusMM0F9lgazCoufl14jnLE+z+QHHnxwLyx9BfsDyHaPAPMkLiyTyNtYg
ukc5LDnA1g4x/HLNeIyPVYtOh4LDc2m2Ldyq+RZxjlQHedv2lOSA63rjJcMpsXCIPPqp+St1jPp/
5ufmzg9wzFVjFQ1CXMg/mfaD8NNdYWrtTT78xkuK92IIbvenhPCrXSXRdwVAziLTnf6pNhAejarc
Q6XV9o4OjopN7+TiqatJlq6rKfquudFKjnj+XfEZ4HXgu0hqR1odalLn7psR/mq68FsDVSUR79Wx
Br+R55dci4I9IFCsrQZi5wRtDa+u2pSrrkcOItS0a1bDe0lq3rF5MvER9X2yW526XSKKS64ra6RW
Q6QssWYU4tOgefVHWsTTGsLwczgxOUpML0BtK6qIIOUrmvfmuGtH0Wyc3lEQNxvZqP1XAucJ31Hc
8NJrSoS6prKrqhoB87HP3yeneo8gb/xsa2PpwNndErSY7pPUyHD66s3ZchPxGJnlQbWJH5rioFrH
jjmcLb1AfbeG5eU3qkHyvG+cq6kwzzOwkW9iBA05VndZl2jQNiGbaMZL2NMP/wfJE/FNoPenaktK
9vSYV7g0YtLlzoci8Z/1YSIC0UCDEXnlghTH+lVFQoGHkzcLb7R3SMuSyN23ER+U5AWBqOClbuf8
4LF8QnDvu9Jn1spXvOacQ9vlQwsTpQtgCtVj8dS6Y3UlUWjcBIbSbU1vW5M/HeATwvr6bvdp/pYP
lbYig0hcUMdJlpYOWYKBITnXtPYNxibMP+CZX10SULXOr56L3Gg2mnD6gzFvMCZpq9pFjY0c1LNR
p8F5tE/YYw2wKJwhDuxH7mQ2M1tOqSL/qUWNsjCLLDzmulXsPJ7ruWbmszGUPnlI+1vrZcqya5hJ
ajVpjsikDl9wSqF0+24HQ/19qqqXEVrYiz6oxHRXJf/geXzuyiE+V2Or77WI9KPUnUhDcKLkTdWZ
BggfM65enrKuVk6WpQiQxuXAfODZzbHGmTAk3hLywddl0lRbhenQI1piyE3BT8Bp+lZlaISRcmft
irjw3uokeiiFoj6EOTnoJuGzll+giQcDaj9U0xk3MRENOkqlVSuUcWFjCD2nBLy3uYJQnwpcHNOx
uxgiLX4LdcKGisT51mhAj3w04JCg14nFd3RzZzcjjB4r0668JZRVV/koJqNieyN8yvZ6yL0qiVMP
ossXju7vWsf2v8FOW1YJsp34+Al/s1vj5g6DuSstUK1BqOcPfRTvdDP8UY15csm92F5NM6Q5Uk1U
ZXOQGfIRlSVKihiAi002P6xWYeJR9356THv88kXJ2xd7PkybdnokF3JZjan3TpY4UpgVzrJp8rM1
Kbj8hh1hJWWSPQRoob1PPVrOYRLVWNBMQGN1JUArF4cY4u5o1Cfs3vDpdW8TE9W/D5XYOgTJdKmL
EmUev25vJO25ex2E08JqAexnZfrGfGpaCbBCLGvRpBvDt4RF71c/rt0lNvDyZPznPJZQtOMKf6+W
hquu8r6/BWOdH3K1IGWuKpqV2irZRrjMCBtYCyvVgfGWxBbCN84cLR7UN7uzT0pgDCddDcaTNabG
sRtfpAKKV2FQhervHKq8iK7ksa9r3VgpgVhrVpa9VwNs46ko840xH7bl9NBPmCjRQyl2mtE0u6Tr
UwBegf+gYKAuJvVNGcb6WW7S8dmemBJCwnaOZRQbLzOesU0SrGxVxjMZNkNfobuoOv2uxZe6ImG1
OE/TsOqYGR4cURonnE1ut5gKFwSKv4gMAUzV9kFDB8YrCS98cPIsOxHggL2tdLplnUHohU9v3oyO
EFzNzteRUQxHvdYF0p+KODZh8h4U9pcSD1Bnw2Eq8dk96ip4NuQFBH/Ot4w8UiQByvBQ2Zm9SDTF
fsRvw2zAJlO2n2rnEQnZJx0g+FX0mH5G5T3BMUBKheGig2WqSvtYxBYaR3G5MUlb3zBpn7YN+tmb
pFTVSw/J7iKM6ZtBgOHSNCfn6jWo5dR5has6z79IZQ/e+/g331DIMl7KOTBU1UoeVabr90NF1/Y9
DuNgzrvPS493n1UjLuMS04jT5WYk6rUdj2WOSNkYhs94pcuHzJhWVqD5j3w5ntrJSgD9O8iT+M+q
E7fXMNUHtPAU7MTVlbGae4XX1lGrkT+0UgQLREecTuVZ7lJJgwOm2Usa5rBVS/7gy7o6lahQEMF6
jnHVEvlo9c8IZj33XTUnbtbvo/U2xpb5lRxAbU2iTXuw/LIhhNrgJVSi/kZop7EG8w0TjFjdTcxb
fg2gzTnKzRDnJINFr1GIjost6utUQd9AzVG/+c2VKV22bdzCILiVGC1CF8HateLd0Np+DTE22MtD
Jh9mhtIOWBMFISkUDlFi/DIWLNGMwEr21ZZ7nPYTaNk1pmlwXDbM3gLd4DPZNdoZ+YsEAztOFzPT
yqPWGuMKgbHwI8Xj3VW9s3ZcP1jHA5FjChLQhyHVI/SZ0ESyAt+GcYxYQ6thZsz9uuZX9e0VsDE0
A73WWESpum+nYtw0QB7OjVHGj9aAdIdj6PoV8cR4oXViGURj+TUvia1JanyVmHqfeZjkwoYZIomF
lSCcrZgnH/caKedKBQzJ0PZW06QbPsg4WoLog4Bu/9mxyy08B+WIgT28uPhP8fgCOa4RoX+IS4Dg
E9DgFTp5CN+JAR+QUxeI/F3aEVyxDF8Nuu5Ye8jUd+78enPC/AVj+yUA+3z0y5SYZz0hVD5PMnxw
AsWbZNx2rp59tQuS1bx8qWR5sJlCER/NQhAJ2rYb8a0azDAErlBfVKcMPwb+qZnVBbtGIFYVgexE
GwWoQQLoSW8s9VKmR6Vt2l3uMMt3Mp/YXtVa1k4FKCTWSMY29XxDEEF1SMIi2cVW+6g0pJ4XldZf
fBRgnyNspdiunOGa2Sb00kJRD3xH80VRJMkuckNgGPqAiJEOd34scOQqeOyr0kQ4HeG/diKYP4AM
EseQQZrYAvxb8ankM1jywnJbPGSKD2hwIHwB/RHSiHl3bqr6KwGb02vSldMGC6b+YSJem0bJNUj8
8Sm2PoQ+5I+Oz0zBDetmrQFgf4wdHPc2Bh+0J1piYBAMsYWSHhowJMJNxqOFOOJ68G1xjDEFbwov
+nDLvjhnaB6AkvYWmjHlK6H0yqFUugJDqI8CIJogFs6o0V52RJusROs016Yu61XThc4q7IZ2TWJm
jDnA6Ld9QGyL7fpAR3tP/eH2WLjt3L75UPAX5ow+UQFerdNW8W6jt4+baXhKcgLEtInYYVGOxjJo
6m5Vk4hxDfvoo2gMc9+3cDJMr0fwO3fcZV/XxrYgWKkYQ+vkE3i3CGqzO1dFXy8RppmOMC8NXs2j
uROh0d78RLGWSRgUC6cZmVzNb6cUPuyyrQzfXjIJ9VZjiM9q0uz6yc/SiyLyALNKOkev4jrTVJYH
io8mIJPAJz+11kLNUB8bjA22hm6lCxzYIzOVPQyxZK3Fk/c+evlDrpOr7ij2eCZmo1qYs+5IrLnB
jYzNa9lr+tWcVHcZ81El5WD6aefYcBxnPPWqz8/RTOm63QRFjfasT76XUfjTNitv5K4ecj3d9YQY
f2l1fNYTUZybWjGTIz+0vhoZ+KgO32KvaG8QrcUZStGFX57ZOHC1rziAHohmHT9CsyPKuzyjEROf
Sa41HzodKYIpQlK8rVP9qNTvBq/ed31ZeHa3RAwOOUxRwP139OQrtjgGX1cXErb9te69+sIrvwEd
J1PR6cZNao+CaRzKAv38nU56EJUkVQNQTXscVJ0GxMqMjIOuEJ5iYdQ7E/L4te+86pXFBPnRkRfc
lDZklaFN7doaiFqocjc7VgdCro0XL9JqbBY4ODTyNJzEfCQMrnVXCWu3Rd0Z+6EPU2MNkMQmAAHd
H9vsDqTFdkAcQ9YA814O7oopiTp3DfdqVeRVf5jmYsUb+8PnIRpjGPM0hIoQcTj4zFH+2HyeA0Vc
kB/SOaskbsVB4HGFy2NrAj+ETeBKi3giMoEsQDJ1Z9i+fYD3oazifFBuowimNUqkzjXWeo2P3M0M
fQXpRHWnCPKrJ7u95AT4B4WGtAtBVAhvFzeXjEAMFCiudfHUrbRG1KxgO+JRonRchsFINahzJw9h
8Vo3t6kZHmpy3C4ILAb7SkV2umluRA72Z0TAeBYZkNK4a3yINnNCb6zYr4bjkI2EAgJ6vzE0VqLX
EGkC9FAREJVB2jsGlYMGSj6bL5GyaVL/EjojCiv5XumN6KS3ECr9dELu0BwerHyId5XrdifS4VDQ
kLtyE0dVv7Hwjc3O0/SE6qUwyu5EnhszjRKR25M8TgkuSUvD3lVkdFJg+AgnGP3POqo5LMyM7zSS
nQvNsxpy4+L21MwbeSg3RNiXK0U126U2IE7rqR2hOVlDNA6boBHsoZ+CAmYQd+tJLSfC6+Y5FcC6
pZMQcpPYY9feT/pZRbpoC8KblMQz2gjj3kiIfjRKKewkBuvsZMjddROKm0QrlRZr7LZSjSNAB+Mo
99rUzzdFDO52Pu85mfnr/Hz4d93f53SmQNVCFieeeoRvWu78HLL0/dxn93xU/x/d1CGDjzVRLu6N
/38vL/uXXXst+V+Rkuz/r0P9ayy5NU9BZG2zsr1VGoxohP0epSz44+7k8f/W930INWhe3YA98LuD
v7qSTf+4ppuCERSC9PtyzK+RaRvfkE1DUtBMqwerCFiPZfa4tpIx/ar5Ck7C2vjWloSfQz2ML0Rq
CdbsNdDUuake/iBWXfmKTHexDomGPLK8VG9wY/WFrBC23jEJWu+1Mx2YJXpo7hTXS559r/wqKzBP
RehDmdInYP0NT1FMm6GtlDdM7TtZQ8MugPZKaF2nwFGY+xJcPmVO8s0pVsjskmoWkTGa25pxQgTO
v5REe95HF4QZgb5T+I6dKN64mggPyKTnjzkK6PfhVVn7POlF8mJmZrLT7MDYWlnpvmgRFOr5Bt0G
VEsY1cND6/nDwRwzgw++7bxPTDzls9G7YVoqZAFfkqKpzqHCDFE2jZNnXj7lR2DlyRrJtu7YxZgA
G0DN94triQcjG5M96yuWcZhGUdvtXFTOo2+yB0OtfiLp2T5pWKL2piOVWkL9zUn4c5t/l6wOiINz
HOU6g4eOSD0R+swa88NnbTRXCEajWKVK7Z+spDYu8NwQiJb31YkV6u31exXyAZsaDWQ0/1IPhJow
352bdl74pJR580KmHmJJhepsW6udXobaf5B9Y9DEVB2V1oMeF81BGQpnnQzT+O774UrWEA6xfS3Q
cVQIiQuHAZat+NKvHD0avyA8vMxBun3xCaTZeEWN8C2fr5exTS7ECnofzowx4xr6Je3rkFAVVO+C
NPQ+FEc/GJHdv+Yu4W+NXZRbMSTxF+L717JCVZIzDL3dOUU2zyac9TGnfnQ/Eit/ZV4VP1sddgrP
HYjWEZP21W6vspww7XAdqG18bMARPwIRxisuG0Z+siAB0n0wQv7IVeQvkHOlR718SfWu++pEZrKx
3F7s06Gunoc0fJHlHmGmZK+39jVHYPnUaljKoFF5H10PxSzwnbfCtpttnekhQbuK9up7yl5WcO1h
gOJWuGfyUJyLOgu5yefCD3OdBZxesMhZOyc0DObNTfaeMeeULb2gRVFo6FFsqwb35LrKU5m5F+Q/
syfkZFASmXJIRKhg7OUhKbD+sdXLH/LovkGReBFXU3+8t0rC6BB4EB5VvbeKZZz7D7nP7Kqc+4yU
pt4lUdwuu9r4dQlXIYRKQUxa1sBGT+C/brQr2bs8Z/qPHbI8j7KN2eT9ukvMaS0rOGTAPHTR988h
W/kuTQkMrrVqOPK6aN+KmvfDkKdPgoCCR1KCsM9n7VvZjtExzrHey8Mshh2jIVS6lYd+wWw0LXio
Nc7vty5/dJM2e1Wc0L42tvIue+47ImXxJk8r2YbglnLVtLnYyzZJq72gddndGgs0EMvp+e3VvpHc
XJ7zOhdE8DEMEjayrVWZwYZXRvuWaka6LAuVGfp83cqytkFcFE+VP/aPHRZo2cgmg+AYZGbH645G
TusjSQt0nD8PGgU9c+0K+eizLK3NKxOR8lWYmnGt/OmrrDR0WNBBjKoreRjCzl0B+x7vY/ft/KUl
V/1m1W39ArtyIWvpdpHzoWalEX1EKMzg9/53Qz6rep66ZjpD0i/XXsZ9yFJZ8FlP7o05/++dMJzV
Z0GqDYRxyONuJHQ5jZMZW//75H23UrDHIfK5/2w4cxgwf0WXBOYTcueMKBm9DvPmPKSmR3gr68Z1
kmlk13w2C7Mm22ll8v458ntP2EKtNXlzTOf+amJ1JkDheGzv3ZAtqS3cBINaPqthB7gSsnmJijzz
xteK5h3TMESvqVyZeqaebG8Mz5hwbCbfpn+p+SLxJ5AvWf2qX6EtBTSq/Z02dOObWcQr7KbOy6AH
B6MoUbcv23Cldsm0QK20vcqNL+r2Ksw83NYdUfl/FSSJrm2UxkIC5L8tCpdsmZgxLWUBhvf2Krsy
mwIxzwrRzc/u5Z4GnnXt5yig/FUQ4nlZQxyCGzRfQ/Yi97w4Jk8jjjMytv9TUI2Et4XoPa4+K8sq
ea2i4ywcXIvzbclzcoOSCULdhLms/yqI+xI5pLKt/y5Q6kpbknqgrT97kXtY7Xj3wNXb/FWgDiR4
VD5o+r8KtJa4Hw15tT8K5DBIuIXgqWk8+/kGPx+in5Kn05Z2ey+QpbLFqDqs6Oo5XOi/vwcBaJhL
GuKPPivLvWZOwDYmY/q7QNTih2MjSvxXg4SoCbwx3f18hHryJbBCAuJ4ATwQy5uuPWVIH0REYnZq
tyh3+Vq+5s84fPDiqVh7LOBueaGXa79pPZTpFbxgLGVuWPXqtSgy6+b1Qbv2WFre8izp1kj3aDcR
Rv3aM/PplrIuWAvNErcAmyhXC/ubqPjvSyuluQl9REvKdKtbkBsqVxPljUhYjf7M7Ca0wFiTCZbc
xIS3VwRKxNUSi9ICVoJe2gjaOv5VCTAWembiXcl2d9eiNe0rbg5vvpp1zTEXcW+BQV64olBPUa9B
n4bQc/zxGqD2t/FiHy0sb4g3KYl2VwH4f8N/UXv1ejOldKyveYaLwE+hSQjRFBsR5/k1DVokhdI8
5Woq6WZo0l3zBk2ptBrDK9muzcYzR+WSVlW3EXbhXaiCBLnGR1mkk9ggAGJdROwMGy8gViXI4onS
UL8Eba1ufC/CvG1OiIT41kDepKtvhJcK9vDDG8KLsM1gs8Ge/gomgTCgcMDjmxevepWrF39yPmSZ
Q5D0KXV5ZY9zVbA04SFV3GEpS7XOi3eY98yVbArYrNnMGtobWTq4nrdSsI1tyWfXDmFaT0soyOZs
Pe2P6uDZL6yVSYBqMrjx8yGOomqRCHW6H7JUnVPavPTsdZXzklfpPxZadGdZN6miD1alzUWWxU77
irRjeJVlhlI+TmGp7rQiSrZt6uSbsiQinxgomzd52EBJtD1rXPiAABeocERIueD0+rOCkdfocxn9
kaicf6tHSsguxK29q7gX2Y/cBCM6RawKcHEOVa8vZb37xe5bkg6+4xVwt7J6Ia/NZ5dsKqXKZund
7hwBslhmIso+hOU+loA4n4soHA5lqsbrZD5fIQrmJnb8BY0zBQNWTl6dlznvWvcYhmr6oWumsxZg
bfYKIPQXOwCrOLdDtjMma6nJSUPw7QcVijDZajQYy8wk69eor8ivt5cJYEzS9ylKxqp3tBzR3ZB8
00gN08tvQTw9lC6yQYWT9DurJXxMzcPxzQuZC8sKvVYvy3EaLwW5lmeyaazlUOflt3yEEpf3+HuE
McCq9rCOw91/FmrxRbYs6qAmtbwTD4gMQhVIKt4nbup/oEMiK5TQMlYi9QSeHz546KkRrxy25Rm/
V3WWewlm/ZNBkNZ/T98Pf58LK9Z0NrIb9+aBotPHXBr93muaiXidwsMcwflUq7Nh8Vc9i3vBCq1s
P8//ddmm0ruNMWIPiYRCB38M4/dY/NonNYv8pz8Kf9+OPKdBc1kpRq/c7+rvsRSTMR5tgCj3yo9N
riJ3UhQP6rxJtQn3up2d8jz5iZM22lQozJPB1WInQk2pMYgXCNwU6BGrkhVQyDV2LQyCahs8IkXS
guodWeUpYfAoz5Ug0lYxeEf8c+oLqJRBsAzzSRHTgvPgGT8s1hA3nIv6rpsSCz31yX/SrWqPYjfC
KMRTEGCEXvzCT8SqJIlyBUeK7AA/2QxR/t3LPPegTuFwySPd2BdieqiJCFBT7URcCeag0ia+z4oK
QYZsnmHmT9VVy2rla8+UKKnhck5GIXZdVB2FArc/TPrxIWgbZDf14Ua+F+Bmy34MIk3H6xW6MDkU
AtsqvItpl+2jqGrXWVJpvE5BGsQIdWx9pYu3hl8Va1tH/bKLynTjqsrwJHplRKUpP6PAOfwfxs5s
uXEly7K/0nbfkY15MKvMB84zJUqipHiBKRRxMc/ucABf3wu8WWWZ1W3d/QITgwpJJAH48XP2XvtF
jKO6GdZzkhefA8GhVy0I6rsUA4rgMrk9HiXxVvszHlv7qTPG4Xnyx/zJaH6nc5pem8evanS0fa51
0bUUZrbKosD4jPrhUAyz7MyN2j3hzMbKbqJu5UVozHVe3pomwCLW/eHpcRB0OC64Wi/x4FSfXuXc
ERHMock/zLRzrh3VJEpbzz9oJB2tmYCNOyJX7Q/DnTYANO/NgMKRLngSUkWGGXnb8Ev2WaPcNWvt
IWaKeMRSUlWYdnp/XWNHWSitDheVARSWnqS9y3yWhphagE17O4GKwE+WN3jmhPUZQw1a2Q4N1LqZ
R9jIJfC7MeWpfeBRDpbQbzTyZ8tI0jdPvga2m13S2BOHoaQ7VBXZhbV165NnfqkDJ73pWv1WWWl+
apJrM7zEXp984CIGtNodBnL5DqKK/gSbAt577iQaagL3rOzmpPubMkrrj8JM9X3aXxkXRuc85nWR
D5PcM3ZTR3+qIL4GAd5SX8di2Vra1hmKhmDoDlUw/c8dGXA1/n98a1KO3tKWKGg71mQi3fRT11lq
hWRweI+Y90GKIMwyin7bRf7bCCYDKLlGvmW6AoSQn4rRC1cxQ/J934TOskEmtsYD4a0f8KmCfgNG
nVs7D6ELuveFXZHYK8Q6ITb4Nv9LLrn0SKb6TGnKnzVaV4tklNrGyZwfqjb0U17XNl4u4muRl9RF
DW4zomL3aoefEms+d0FC8AxcjVeL4bKejNVPPyKArIcycKj97h5oWXXpBCKirgpxILfEMymT1o2l
sYcmBvtmeF5x8GKv29puFJ+Ya/n7sBRyC91z0c3T71b53D3cNj1oavKPIeKlZSigcVNlyF0bm8Uu
SpoB7A9tjxEz7peeN/fJH3pc7AEpYXmpLmYcbAxucKY27TKVe59eol06Ap+ShT6Fu7Q3Dh5zzlfO
/4rEcqtlUBvlu8SS6lTqZb6L5q8wL+XMflW+16LioEXMR5Zol9VJU/WVEHuxDytJkG5oebuhZTOf
d12D3z1VTxV8JHwHRMf3dpJemc6AxkASgQiK32hP1Ik6YcKHKoyCJZt+EK6Mp0JsAluBAI4Kwczo
/2TjsoM88BazNbRlVx+t2e2XQPc/DSaNJM/P/YMNs2TR9EW3Swf/u+rLk6BOPlt62yzFzC0qxaeK
m71RNQDzxI8yQyc5OkF//atOllfJYvwUNcJYFUSXkBE/WetMBN0+0muxybvkE4u2uvX1qa7c9BMh
oLEzHSpcB13ED5xes5/QZa/o+bTZTPNGDI27RBAhtlTY7wbTgVsTex9Fh6WeWkWw7y/09Zh5I7j5
ynkNcxTnRqe/G/qoHZWNg94siFuwlHZ3W07SPiNQF63luzbWzt1LzE/HQ/ypB7OWRLNWDrqebW/F
zkszi/fDID17HgYtRqkXqZHvrArzFLjaOhn7jhnwaJ5HdN9ubP4AgpVtChkSaaqUWPI2FDvSxaD8
1mW884w50rfvrVObOxyK9AZuLT63ABZfiu44eF3/arTVHsa9tWTygzF5sq+PQ1A0J5+0t+PgJukG
CzdU+ylpnjQ2ECsPf9ze89h/+tWfWkVe1xwwXYbmT1Bx4bN7SZmU25pwXh6HRBTv5F2cTLI88EGi
AhNtN/1ojOJV6JJ47cT09iCCxdqKk2hrPPDxhf9c8tXeGpvy4Ot9erMNJOCx5VufSa9/sxXwf7aK
eHnfCpHtW39GsV1sQJLaqzko5zZoxS/dRavezWqWXJW/ujYet4VqX+nZ6qit4rOOJXtPYZwfhrkn
ycJs7MEz4qILuje7JUzNqbk24gw9kKU75j10rTPcC+2n5kHqExHJ7TJF3UkKemYggTGSJ5AUQkst
lGLdtGr8zsTPSYSDObbFd4cSBMBZ8FGng7OeXa5+y8Rx0AgAtJUz/EyGX600xN6TabPHE72z4iB7
t80auwagizXCz42YlRh9HKRrtELQIKR5MLM2Px8ct+vWJiNShFgspXoWXdoyS0/cNvZGZvhIcENv
8biUVGS/daPCyjfbOOgiwnJjd1B32rWQsX9ws1QS3B02L5mT7vI2NJ/9dOhWsUNhS6n8lOCCPIyd
2zHiQx+EkDU790R/S/YbWF4uGoz0j8qy+mWVl9mtTxKgcyJae7TbdhIX1ipw1HLI/Jd8cqpLYAbr
B4fUpwf8apQKaVsWPsVIX6Vsk7XM80NCfzobrejTMTYJs6WPrG28Q2RB4ZoquqRhr/dHKm9nkZeO
dWuqId9GzUDauIjUDuS3WJT0HBdmkhR3oxfhwdDrdKnSGjtUqb5hArHpD/6URk9jMW+2HX/m2pEq
2sN1YGjnd/57TY4eudzn2LTWzO4UOjwiFYcomDbKM1+gD0VH/Pnp1o+ABmSJQZfRHtungUyQ1dgj
QPYTSb+2r91dnprGmgZPvrI0LSBik9OkRB6HUMtboYcun7rCP4hE0uXu+nhHEDogkS7N92re4cW6
/uojdVzPmMWXXh4cLzjYvhU9C1fWd8sknMKnkcHNaNQ097OwvVuMpy+Lf3ioC5ctXIrNMNazpNfE
A0wmVlq3SMr8EkFPp9QKK3N2DsqvNi6bt9TqW0KN4bI9DrHdGb8cbZdZJLEL37GoWLVyM80XLwvd
sEptJDCPa/nxsK9aew1m7ohaOf/s3HbFeMl5iWvvMAXwhYRG/HulJTmtQTwkmhyK955uba9a53fn
JascJ9JK67uaAloHBjl6uMPVv36B1gep0bAll6DDV8UhV1oK/2aSGNb8aV6Vnf3jqxJ+qBPRfki9
+MWaNa9MbrUVCkoUNI3x6ip1ZPMSXDM7uXGaybUIg/a5hAI5mRIfbRp6J7YI9l5qBdntXt3tAlk1
exJ8fiGETm6ezQDONk2Hj0UkN3a//qUjUJgAxRW5m7BFEpFvhKHp+MVoXngFn7UlkMXVzN0T1Gih
3zW7WCtOX326Tmblhdbxvoo2M1ZRjC+4Jp4xTVr5PR7b0Vb7UMI/nHrLOGaAMbZRG77Ys8BXQUg+
ot5f9qasTmM4LcrKdV6SURuutjPu65FMtKhDEFH1kXkGBtUSQaR5e4YqIgnCrzQyo7XFqgvsrzWe
HIa6Cy+S6mcXpuTgwpmpOYOXOQirq2heXQz+mzqqu43UbQTxyilXY6K/xo/0DXYr/gqU6kxpdMMj
Th5tRbS3/sk8jIZWUN0t2ZATnmlnYU7ZusSX9Jnm1Zqd6/gdNcpcTNHYkFkdQ6AZnHQbVEAChtjL
7qGUw8FrKVMKFl7ThJopuMkWynM+TEVDT3I/PzFcM8/D0KPyQYE9IQ+592IEAVhjUipI4lkZhSX3
mYv0Ddi4x2cMbyjuxZvs1BdFtboCdvNW9AH8LQOttSmIuAUVE7xkYUw3IyqLb3qA1uVxgB8rT0DN
EaqxGABHqom9pjIUTa7tJl0gDYtsXN6oVNaACxU6a/7NsdQPSRVNUy+ECJZ7d623tU0qRbZjwNmE
HZra+RBqHmjcXnfWcTDIF0l4RouS4ELDcy6yjLOn0ndht7QxRkOsvdom3C8OySaqbOtIOeIsPMtv
jkGeRnvN89nNDI7BRd07zK+DRiQfadVSpTWDWHaWOW5SMxCgOxKyf/zo/DgorfzoSOhZm0nbwn+s
x/dIm28Vdn22gyG7OllobUwReWdfsJhR/EwnuxbVWkIHQgnoDytVhvEbu8qPioTedViUzlK1TX3v
CDtcBSy6i1qYn1MXJtfQnpKrK6Nhp8b2K5m10mUad6faqoNFpFDdRFU6n37IeIpOU7uxnPCmDdWF
bMd0p6WITKIenmUTG+6qUVy9Y/dsOS9yxN5iBo3zzEqfrwaZ2DvMNGSd0AS1+/KJEdD47HbkoPgu
srLM9Z7A0qxyKbRbaRhrrcurc8ot3NDjPdUlUjkWnbXtD+bR0WC74D9ZPqTK5AlrezvhTfUdasbU
NYfnOalndCIIVS1y0NgI46PQLWhGVsFq703ZSbblXkguqAkB5yabkVZhNGyIm8TsZo0o3tWXpdfe
S1v0xaKwFJ5glrBPLA0xOqpPNFnfUYYT0bBxe5R4x84lVNWV5nC9VQZCAKce2nUVWG+8ocOiaCqi
lvovVCwhlLfEu87WqgNqnrdmsCb+UAIdC89hZE040SUYMb9hFgguE9nDrN8zflXUpE1lsJuYE49P
CBD21Rz9Jc0CFfisimZAtuxibDO1HRk/2VexglXyE3PIr0iglm6ylpLWZg9RpO2t0fVwT2vvMpRK
QYMBVKvhiVjYlA3HAsNfYnSoBqLhTI5JeIPyvRmDQfuljjIenxxuYXfg1nDR0mxt9VHzqsUqfLKq
6YXxRbru6Q1f0pF85ViCH03UM+nAzqc2jTXJlWh+M71sN2XfyhOIY3c1pAzKg1eiLIKr7kT5Iifi
+pnVZxkaRgQprVyMkruOMvtmZaIqOHRUV9x78vFm9cxYda0A9RyaSBu9yXltaoqSaAq4yWujtRhS
Z1ihJrO2UpfVkxea30Ouxo/UTPZ+lvcozdLxIyFCEUplDEbSZcfxUGdONspwcJqQexhq9k3yO4lF
9pFpabjBFaoDPQyqZeW0Hay4HgMfDSNcUKVzY9GInvANbe2SDcdgyM847LFn9Z8IzdkhVdpPG0jB
KgjDauOYs7vF+UFIpbc3fN1ZSAKbX1qaNYBnhhky17ZADJvyh1bhfiJ2RGwhqf5q7TZ5txQ9ainf
KzlTz1LE/GkXy3ffGPxtWQHfqQotW6JwdndC88kIwbWxlfzOWxk/cxtg7Bx0W92opmvX2K8dhUrF
x/yDNsxRVd7KC6vmqDn0kYyErqAa9PcH1LuNYSlMVvcdDm511JLKXeWGFh2HydQXthalm47p/1Vl
Apxs38y3Vf97RvR7dR387nxvMeXfeTPEM4Q5fil6bs1BO2LkiPSjKV88rwJqO/aQuefbLBtrGkqN
/FS1Lp4iK/lzMt1VMdxjj/5g4cXiOXew+MsJ960QoImMXG4bMlPXPpOwdR1m9P/8wr8VY1Gv2h6F
UyWzcgNYglmN1uCYmPqrE6TGzh2zga138ObKhlmCdLaZPpiHepre8c5i0wYgc4ys5q6xKiwLHyVF
5Y/aNe18+9D5xrSEH73KMpfejtY7y6qz71lSIN5Iq4Ztyt0Ho/NTE+a5b/2nqG4e9WhyGGxjJ70h
Oj4OltciXwrqU+m09sUyk9+DalqQ48MsshmY0dT2sYrd+ulxMOjWWqZWX7wQyZIX+RuoeeG51fRm
G8aYFNza1p5ClD5bBj8SxN/KFLH8FCJfBq1cCO3u6aP7EiRT9lomByubvkQUW6zdVnMOm+SpaOJq
ja2ke8o89RFJK9kITcol4qbpSq11bFrivQucTxPioKcxtoYnFf4cHCmvwbwMGRa6InbCIIkr3mXV
1JtHvyUpW6Z989xPS7l14pxJlkYE3KB10+Icy7CDXZVOx8R1rwVIDWwnBRPlXO4f1TGnxzkTljiW
loDDiF+KTVRFK7tLvt3BdXfVDOUbMRZZsv5Z0EFetaIxuCtp9TKDbtNOyVbDC0EJ52wbkpkx6ijn
VFq0I12vKDde6qqTrTa1Q5XR6iaQnDFd520eLunVercgztBNME5Cyk7/Sh8JUM6JOCTwqmBLVOpH
LS13ysVb5VhnEEIGYDovPcJMYz83+J+6xivOBnczIcrfsLnOTiaNcGVyEWJYCNcRr/hZMgJdJpvJ
an2ueeG8qtZ9H8xgWNc5K0kxYdOPyPiE0PAZufwlOZuAvStAblFRb3BThrueHHN84uVLPoLqM3u8
I2U1/qQ4x5kRNOcsaThhCZVkxtO9dFVsfzGCABODQAH6S/Ib90WIVUaP4YDNmiEZBq/QwHCJUYY0
uln8TER7hdFa/xkjMzbbMHpGg52uiqxem60mvkrayUu2YulTF3rEeTX+k9m8TMGASaTz7Fvj1T8h
IW4bzQl3lZF/+QUeMQ1J3S16kTPWuwtjeWpgS+4R8NobLPlI3rSK4lHa4FcQuhFFcVcl/q2xl7MG
Ty8XQQYCvGuzX3ls/UysxDrFCSh6r2Pd9tqw2fluPK38oMs2gcGwg+ofNJBFt8cu3/pZQOT5nbGn
5IJvH5qHUo3NN8m7vywYTJ+l13gL7KfVMg/Ddpu2XXIOpwxvHpaI3o69dQENBeaVXMwD5aWtuwFj
UxWcnLhDOoL8vgu0pR63JibEdtgA3TJJD7UG5IvA7IgecZ7iXmu3CV2dBTsAYTv4CXy/R9TdtAQU
i6SloQLo2pQanxf7AF9G3aGla7SQDYyiRXjsqiQ4VJ2Ijo+DAy9ky8wuPtd9ydxTjMFxTOrgaMxf
dXJCE9ca5Ybbubmoh/cJTMChJ7SIRdOKXvMKzbJeEK2Jjn64Qb7G52G31DOZ9Hd+lY1HeMX2yjQK
6mYNPYyd2vlJ+MN31OGeCQMb1ywD+UlwguQo7xn+BKJbk4E24Q9y4fsk9hXFTIxhI1tj4TjKYEC7
XxhP3RCke3dEsY4YLb5kjpbT3fGOZhOMjBndauVbg7chWb1atxQCS63lpmma0jrYVK+NxlVfdrAL
Is+2mFB2P0xZHNPOil6cFAGb9HJtPYqYkX9ojBtE4A5EbXymVLCgPQlqpKNjJOu0lEvHpwLkLiNu
GXupfdyHb8i/OTPr0sNLqP+alEekGGNVR4cBMukt6KiiYViRVsOWl/Tbar1TrQRLbWT87gSQwDQv
h53eLZlAcd4kpgF2B8eV7n1mUakdYV7t+whDxdBwWTM46td9Ec3X4rwdjfnwJEBBv7U3bhf/tnUB
xawaUSPgEvp/BD/87xhusjMtZu226ToetMt/B46P+ghXwikhM8/3ItUVNK5jGwh2AHphFH+Rhf/n
v8Vmdv/4Dx5/k03bEgMh/tvDf+zWt/V/zP/jv77j37//H9vf1eWr+N39X7/p/LJ5/e/f8G8/lF/7
zz9r9SW+/u0BHNZEjM/ydzvefncyF48/IPpdzd/5//vk//j9+CmvY/377398V7IU80+Lkqr8459P
7X/9/Q/TNP8F/Dz//H8+Ob/Cv//xwlsEIf6vH/Vf3//7qxN//8M2/2b5jm5j3LVM3TLmyCLF6fP3
Pyznb55BmDy4WAdGtB7woZVVK2Ke8v4GTtmwPNBkpm0aM+i8Y42cn+Lnwbfm4vYB89pkr/zxn6/7
n2D6vz4p3of/A6ieREpeyb+GXZk0kudQef4I4N6e5/83cHbhpl0KGsgExHutp8baN4x9JMU1i2Cr
09NCw8YmBdNW3eGmzaMXODnPNHDOSG4oVlxLO6WTIFmnJ3dDtP49NeyRHsTQbhg6+ndOTSItZLNB
V+JvCZ/z7tST332W+pdYU96dqGZiMjv1mmUYLt0h3ZayumpTFz13ZYzRPAnA/Zqxc7enWu7dTKar
x0NdyXjTdAWq6kxeKaKte21MnPqFjX0tda37WOi/U6caL48nNRGssGLiOiDbjk1P2r16/G4UFsa9
wqBzdYbqw49a417odn0cvYSQ0vngN/pcYE+YIpi3cn2Z072VM/1YA2DAjku/61TrSz9hckvHZuHq
ZvuKhuGXMwXjZQjlyHDORYIXOzfNnKa3SJwqzwouvjd9zXOuZ6I3sJAIda8l9IKEITr0msfDMcM/
Kies+7G3bV0zWff6JLYirMRa8jlcrTC+u/PfBaYDN878uoOWK58WhHWsaj2DEw1BTJn+S2Nk2RMm
SvPuBF+GA+uvpRC+AWbculib7rlhLMNgSk6h1ybkhCj9Xo/gwWrbH5eP10n5kG7NDjZflwl1hZf6
DoNGx5U8qV2U+uO9yXU2srEJUXB+3aNt3lXiTNeSXKRdZBomt3t92fcqPFWZ+uGTQPwmg5fa0qu7
E1nRjebl7vEIFjSiGDeISDqV72KMyjstEf9UOwVA1kmUd7f3rIMe0wag9Yf0yfF/6Nj9V2ybSCLr
u/w+UJNtqRMxBKqiuFczq8pJMnC+ysnvIdmpacZC50TT1pv4YJp0ts6TW1JH3mZMxfg2AZZfWwEi
Rl24W6Ra45tlyWgzmkb113f4M4dQc92nQHcQkurF8GYHBU096pZ14TrqzR7BL4Lmt1aPhwVSPGz1
SYeKm15q7TjyLW0IT0q8HAjvWPRvNeX0IYdB8NdDN6jebH1mmOuVvsD7J94AZ3unUWqUFmISbyDD
6ouZic/Ho6kqtxrt7RN9FEIgRfeWW4P53BRAmNEnvLWdo1YiNWcx4/eDENnV7D664KWo04WL6/Cl
LOMCWOVwCIp4evrrUdp9GUjfzzMnQsjsrdQ6cuDocx0fD6FnwRxLfXc3pqCWQf+xq9BiGCtqWvSG
l7yJMONUK8E4Fm2VvrkDQUkBbenl41mzMLsTO6sXr3dgdXFiRNTVV0+kl0mrOE2yYXhBxvLXU8Eg
nmkab2Qe0OtNupvVmoTatwH8R0tcHo9qFVkLmevaoUjz5LmKg62RVA0bZS4Vz0nDV7fUxg1mcIbs
UoWvAS2TfcHMb2kS2PQcudgqMxfdkg2ukBBp/zXE6/9c83s18OmvDIr9V9v4rOA9PpkTnUXCDV5d
L3lBiWVe0L26r2PKFRG3w3B4PCkwvaxEwFklXNJ2E8d5rfMWN94kaS3wHCOl/JViPr1EZv/Sz48e
/yTGei3gsz4bU5OBDcibpRV6GbITM3sdk9xDJxBsU2a4QNaL/jXnj0wyXrvHvdOfXDLb5Nz3KnT8
mrF8VSKAf1z46uR27UvR5A2W+9JZedxdt+wksSEktUO3viecveyf2zJ9TUT40ZamXCY9XcYqtd9G
/UftqGYbDGxoZRzYb1l/s/xwetUyZb/BAvD6yX+Vtd08K+TmXrweaVa82a7pvJkg64CS9woSvUpB
hHd1qh3ieCjOIi+7Za/rh5jUoDebqcSiboLiz+QG5FUwG0V4qKp2i1UxPahApz01H+KciXGqVLoc
HKeg0k5KpCZ85flMjmonOxjx2BwZfjfHx1cG9+m/vpJ1ZO51o4b9zHf4jav25pTgSckz2tdqhbwn
PvhZn52yKjlLT037UtoBqPQQYkmiH5RU8cm2P3XchlrlFTAj0w6aivcmlTErZOec+vK5yENjqbTE
XoH/paicD/Q5iC/xk2XNwBcuZsRms+vUvrWjdNuQFPqWEg8deXm5L5y83Tqiu6ZIyd4znfEZbRTg
0WIcDj2jj0XclFaNeFQTR2c+ICgVR3t0+MfH42Z+aVo/bR2HBKcIYtCu6CscEtWQLgaYgZcqAtEu
TfFbNYsgVdl7iFv70sOMWOSGku9JopfczEWxBvQn32W9AS/TsxdvMDwnjD7MNL32BXFXbaIvRYQq
QAurGrfyYOMJzGMH8PaYnKfWTxjmY9Eri+r18U9pSu6CYxKxVIW9jUTjPw9+30L3qA3g1lPS7kyz
oWHlufoVCV25wF21SKACfCUuLPwgIPtI4/Z9K6v4d9qb05cl5l5w2I7bCB3rokl7gsnwZS1YXYuz
xd4bIVEN31Mfrhn7m3PCQgCa76SFRpDgI5JImRk6LYzSy8+U/JvABHYkSREwF6aVVbCyzDfYcIob
bsekQM+rVR94gNsrjJklN/9JRfpHo7wliRn6Fw0rRH2qH46D5bmnIIuPYCHzZR83wVsmbxmf5YKE
aPmmprTH7zTgG04j2rShWoxZrH50urinmHTpymu/po3vTtamboQNr717V20YcCdzYzpG+FnBVoyf
VYXXuy3FePKrAE+Qks2y7rr2WqFDxh6f7pLKwGuK3PDJ7VhIRT5iWRIKzGXrqHdDHGQ8fRMM5n85
hsvr6NZ60BdfEzeKZVk441WYyt0nmdVsDVJUX8Bz9wu9TqxvLimZRV892bTIISFjjJbjARX/mSOm
G1W2C6A0gtYRy1zJszuRCjhFrxATSHSciPQLCT9Dz1AvFJi+taYzfqpVnaxpUYmVicg+Chx9UTWh
uZ3kEo3RQmpOetJAzUDHro6Rm/xEL1luTHaCSxe5B07Yrlt0obNPbVFsi04Bj6FTqeUdzzWIqAXl
UJ5/mPlwy20zf+5g3nkMM4SEfOU2xWastT9dNAlLp89vtmn9yLvoz4iYpdHtj0K6727L/KTLCwWW
qLiOrc27lF87u91oiTyR8FBmaF1Mc3gZY++bRoNaaPUYMQ3Lz/7U9QcmUmSu0YVcapP/rnpHv7r5
UjWGvdEd5Wxo0lKpTW2Cx2ICooeRLh7zemeL7EgHFwVYG+tsmzN6PH2OP2JcFSGlQJ/gJR+GcePT
91sOMq/3ykL305lfKOCpx4TVzmRB4FmRj3qB7SSbbDOlxohpOcyHx1f0AKyFm2KB6OFgLFJEaBeL
Js+FoMLs0oW2Wul+bxES0ILIZvgbRh0zX7ulEhnDJ68d1ZFbyKYfwo2mRURRuIgJbNKUypFMjyZN
0Qsq9c5KYKwaqcNMoEOwiemeMEyz09Nfh7J+rzOr2DDnrQ5IhP55eDxEL2CyD/aiVepk1WEoCkYc
du6XhyjcjcZkr60mbRcDGTcLbSLaCAj1xYY7UUxTwZRY1zeVMlb9SIDaoH9PqGaXdGs+GKODlEP1
c2vFZRjafoGmWK6TnjTAGkGiLNROd52Tyki9c0gGuTSFKxnyRObaRwKz4l4BBUkz8hPwgRbsAMF2
5yGeckQAlb2LarIc2jGIQbzp/NyJJRcju33MwuSVsVi49wqx8smZZMbNSDTtlMGdKDkEEYndQ6qd
zRhDUsgtsprMUyhqwbDRyg92eKCR0JzNriDlt+r9hSscfW0P5KRUYO+nxP6OC8NcaCiQDuGIxtP5
qskOPASZuhC50Ny8rDs6zjGkD7tGoYI4SHNtskQyFhtR7nGIh4uwJ1tiiFvSC1xzP4zIFzVOVDxQ
bF2jfjNadbsRvcl73Bmzhphl07ZHYiZCEiHSlo0dYntwmdM8vBYFZ6jNoqVLsbcnRRyDv6QAaY99
GICy69roiYAwVJWBvee+bi4sXczhEMlSmG725HfDgZ/L8juVt6SMs7PRT4q6LO5Y/lkRYh22mh4i
X3RKCxmm523w4xApNDH4GBsnWllmJBf9VJ293iivDSiYjWNozTLPzUM0eYg1J3Nleb08JZH3La3e
OE5g49c9PshFXJhstIr2TQQ4LdyQtLqxDKCC0J87sDYRKxgOd6eD4GtNNVTEfCzR59QV7AyKaYuq
2jFesxiVNGbAT9fJsFe2zs5ITHLP0LStdc9E3lCbRMRAkz9ayXz1j5qHDbFhvziF56QfnKP0CTsI
KQvMlOwDoYUg+ToUWHXVrgwhxToMpbFERBtesAd+0IlNdiPzULq1M+HPJTvFGIXY+Ul/yQpCPPwS
rTK6G2JlYnsx5NOwTEhZ31Nw6cUVWAhG7/kQDuBKvErvUVaw941plixryDRrMYXswZTqOYvig1Hn
7jksgmmL2vCnP2UfvuyzvQZ5CBXmJLfI352rHsSfiRYm6OU5J83YQi5tGBBZs/6SBCaRObTOT4+D
1igMxFa41Vp7BS9CHKKq6Jak04RLLETGgWALDdeDcxHSRAtUWqE4BMnOs9n9kNtIR8G3+2XARGds
ZbyPS3FhO1DuXd7/sz1hiGWxL5cZnemVQScYAWh5K4BFFSzM62CIhj0SB85tRpwOirMljqt4x22+
YUQ0MLwlFimta++JxfViNfYJBqXcSwvhddL6P3tAJbUfsnWJtYRZdLHUmyG7udqwSdysRUvrnSkR
J0TbMCoTrYLpYK1lIGJaKuPBD5C4sS4S+gr5bFX169iyG1Q20l8GGZ4SCpit3eBU4CwVeRNfEJ9f
QBpnu2asNq6KKCMHs19h/y/ZaHNFGIFC5hV3W+n1a98cnH1DUbTsSvtPNd8zfRJLjJrOeoBi202q
DeU7Bvhkohr+X+ydyZLcSJZlfyWl141sQAEFFIteNGCzmY/mA903ECfpxDzP+Po6iKxqiSCzGVL7
3rgwgoOZwQDVp+/de64IrxyjkutSN/5osi0xo+85sNCzwW1f0MeoRPecj7PwHE5u+y4ihHyEU62S
9S0k5BZUoTcxl94NxI4R4UFHIp7m2i/BT2+tUWIofkhi27iTlXUVStjnVFfvE3gPMoKKYSeiqD4v
enljpK19n+mze8HDcqxR0/UcfENUVGM1pae5ai7gDaoDtigU5MR8ewAZsmFh+l+GEVI89gp1DebU
9u2UylAbo2IH6yBlDoH/k5y765JG1VabOapx8RMSQQi5TQkfk3MVnQ2TbLwkqe4drso9goSWoA2G
EXTAWSkVObVRM97CQmQRrxKihQf9gqBTx5a0jVvyj4wOMJmSzKoiCAAkwIBKj4bwBr3wzpicGrkY
ByS1zAfykKtDiEq079zmNoQu5XWW6jG/gQprc8aDrntyejQ1gEIeGkKF7tt+usnsTPi6QSM7CBlf
00O4qU37bY7EB7waQXVk41ILxx+qNMatOVSfSps2w2Ja5xq0m5C4LEOaXpXlILAsHZ/w412rZ81p
mIdXUnwMJL7ym5H0exMsK36l+C2f0MblQPcI2+q8ELDLrVOEIJkIOltmbm7hPFDyPyE0+zpEwFlG
Ywof+rF8pB12qI2o2kxVrm0nS/toYgrNhieqlknMrR+pK1jR6gDIc/KyXLPP4ExdXy6O4+dJoG20
Nr6VtfZ9imd1W07Ff/54tLt0OdiNnfrzOsK2wsp4aK17uMbtGmFWb1MnyW874lzILwiTo6ms+2JI
t1FnkQwW2vRx2uhZE9mRYdCFHKSjXX1BjfnBsmP4c9NuysS5b0qr+5ibTVB32QsgJteLGWoXsD4L
Y94wtnwuyuCTYGyOMdluMshQRoj9nHdLRcTPqHYdCkQL16lIgeiYWC13PUi9Zpt0QvvSFVvMdfFe
uclTG0+73Iz1q9EztAJlxqBQb38kpXgZyD07VgaJQuzfYeOGhxqbAN7z8pAGzj4OIU/pDqyw2kzb
naw4YeBAuHAfIaGir+VK8JWFU+7n9loyU/T1vtWZ1bKyjjYVk3L750rMnTeM4Ttk+PGgQQ3UNNA/
csWI2eJ9gZcDgNrIGWiMeD4STxOg95MBF0q4jOeoo9ys+2zb5gMpuDUs6rAGuN11BmuniYgKpLg2
yV2YRM8gsgkDC9iaNBZzSIcpybAjM76q8vVqyGATZJ+OXVyRZc28xqyv79MTuYMfcyApi9Nf6zqa
N+fjWx62TEwHFlT3aAjrwXbHGy2Zz7RE+6O7+ErEz8ua1ImCEFTo0geMcelB2ZkDV8WxCAPPi1M9
W/Aul9Xn4zAB7w1qAXKRvLF3L9VS2K+59lgvwcualbfXs+5L6DI+a4j1gS2x+Iswwv0kaKzi4Uf2
jO4w+bZw/PJbod+hvfNGsGu0gJMgwBGe65iKGszqpug/Q2XvtBKVsSbFQTr6tVZ1sQtd5p1m9d5W
8jHRCuOkGe61LqzPUWOpz7uBhNPE3Yh+0bZKcUhV/G1sWp/JKj0xx0sUwb0KMhXvjGY+2VBkj2UP
7RmHPWBKbT/qBRNk7nt/iI0vmI3KbWwj9pGQHQ0z5CTpsEjgPZlDCrZ8zCNSlTJBUDSazgj8OrPe
730ne69pIMM1Xec5dfdm9TZkR4G8rYt56Eq8GxEFASESCCrmpr6Z9YralIQfNv7erxYzuGKSfYgM
ozqhJ0+9luS4wjiQ1GMDlgw63zHK1yIi+puG/7c0mG51ckR8XGdwo5iCd3lTHMicTNBsoI6JkA24
Aef4KLvv8owRop2fFqc6ES/lHlmMdE7TgALDRuyE3bDLMGNuGGMYplqOtnVws8lDs0rpOCNqFOmy
dQZUR0GzXJij+6HZ5K/7ZAKqZ6cIHEcGy05h3jQEWwP+UF5bsKI2bt1DiXNeJ4sWEnVduKd9edVz
MRztprRv6SIgsxJDs7W1EVFgFjykETzn6Ia7PPailgU4hy9Il9boKYVIGgzNZFsP8nGos8ZLjQQI
FqWml2jpAYBceSXaQ2zwXgrfKM1LkA3GZtGGcBsIMprC5mNMXBMKWXTb18U5Rozx0Gvqs6sles/B
+dbE3co8C0glVfUM1mI3SbCqs5yXXSYrwhFVZXodWWwIb7EftfzJ9g9mRVEoXukxK8h+zNOUx7oq
CQ4l3rIIMWwLWpSe3vb7SqF+0EXl+MJtPyyneZkEv49iBnKbCRozCocNEMhko89zu+VpjPYuSXNK
Oh9FkKMCcCt5Hs3mNQrsZ8he7tahee5bJBgu2ag2Q1seBzt0kScSEh/ftQWq43aZottidm7Lme9x
Bt/jFFD/8PNQSRX7PiJdRuNg7uluO+zh9fjAS1JykBAngqEkKZsvbTvlwKO48uhx4pJOlMjuI+0x
ct3PkgiQSyVKFsJ5vmh1277E35N25hEr0LPZNtIDTlJc0aWrfLHYxcGa0/oaA8dDBO6nIaT3uUQX
XDSdBHAHaz2iAVjTrqJ7IOsz/RjazLruATLDQRwCiRuXHKRZCVs7VSAKwWuCn6y3UFzCszoMmM1P
eD1RMOtttMPYxeG9nM3DhBdhlwRmtcdh53pNyZ6wyhrcsVi8vgmwiyFduyCS2Ro4vEn4tINdf63G
5kq/WWdulUYnV9nHNrEn2IP6TZ/SaEjG6V6Je8PkkF2HNbD7Vf7S9TkekAUdT9/0+cGeaOLMRW0f
6Cx8hlFT7dh0dtNSLrdwdYh2GxV5NEaGkFfRdLGKaRNKIgDENlIOWuEwRF0X6VQzHQesLp3KM4T3
b1aMa0rRGDJDu9iBb8V5kfWP1IvNEX3nO1qje6fQtGecouJ2FECUu1TjsXHENrRMeap7r8JHfi3K
0d5DW93hjpBeqynzmq0cOPrZPuzg13lq8A1rZr6pG/0TVsJa1fRezy3iKOFsDXMrUSZ4BZ2EWzdG
hjwbNW17Bq1lZWHbHA1ufHPXWmAkrU5MHuK3K7OX1/gDGOOMEMKxD7Rw6V5azZcSUB7UJfdSml10
DqucoVgwI54OKgZmTu3PGOT9bhkuAbLDTgfXFTDuwTeyMfvsLVznZXUcPDjAH24K3eX4D88K+8by
oQ3RJolHc6vRGOJoOByctDd3zhgi4YWPHivl9YN4pCcwb8xAGQClJbOH+USdidUw5KYy8/k7Lh2a
HNF46SjqlDne1JI0N4xDCfSK+DG0UpOMy/pRtk6xNdNp9qqke40IQanzFmJljLA3KhlVRzWfp3Wq
S2eS1khPBt4k0tgs7fZyEN1NmubtLg0wXhclg2RBz1TALivHilSe70VlvZXNfGF2T3/CLs4Va5NH
DdrwYJdQSxuUpE7yg7h58tVK8ThPy4LPs7tIXsqfkqWGMxa0h3Ft7fWgsjjQvpF6RPE6ZDTRRQtu
Jt0ARUp9px1pOA3PRobJOIuVp3MqhPebxp7i8FCEBz2GaJQ3rc6dwBM1jjU2JDs4FLK8YOkHSBPb
JwiXh6Yb1uIUdQy67cSzCifZ1LOJLMdty42sjOchCJJzPND3KZdLFoNNjUn0Jsq2QMAFHC7oY0/r
5mU/SI3VKvLyjAasou7I7LfGpLEdRhjH29C9IB7WSbFl0DFPNtCcANmra58t1GNeF+BOoyQm3g8v
k72AMkZPXNFV1X9kGqUsxmbMaiEiHx29jhUfNeVgP+abX5oWYH5F0rnDM8rsmAHEwqdCLrHBgEVA
q2x6X+kFuKhQ92wMP3jY630CF3Jw2+I+ZVXSJENGwTErtG6A+eQnlyTujvAEn83JOdSiviUBoTpg
X/RUWAanrS4cTJOFTvpAoz8yrBuR1CdvDQWlLwpKDU4REe2PRXlmHQw8tuQ9FUzb0UFaHFgMQKeD
83XS64M1lsxDl6im+7ro3OmuYJTOhptPwVNqnC23tiHnx7djXT6OhKfscXN6lsrCjcEaSy0W3OME
hHuRYbgnHEhnSHhbtyufwQV6kboUxMCjNyK8jbIo3GRViI15EcMl4z+9bM6emkqIJyJI95ZRYmKT
1bvbeKNbkD3HmZC+Oegql8bTEAO3ZEZ7J5S2YDrji5ROCJ/EdIGac2ek3A37ydTw2obOwamJ4Int
5Slv635LP/tu0u1Nb/HWnD5XGwIFnvH3gF92oL83jrml23YsuyS8xFEhdvTro820VDdVp32JKnZY
pKJ+Eae08q2WLAPRWyTGLs95Xic7TWnPxhrAGNXyo6cQxKfsPsnU4nFfuvOgF4jmteY04gfFe5JS
0FebwsCYBQTkGGI78MyBCqZz6wvcFkgx06mNnOVxmCd/JJ/5jsYFaJOhXRvmtzSwnhZFhY0h+XWe
qeuMOtSPTIxuanizjOnlHsjAzJ4CsimGPLatCC8ks+59MGhqqNwl4Xhsb/ABNVuc3S96MJT0sQMP
G34BV4HDLpT3dNPWyVOqwxyhN9XdTQ4PKbW70iqCKvL7/rXA8BB3pjxMffUeYTfaRiHSP7doT/OI
UDUhL+UPNSB5wusWl9sni7E1aZZTBsg2m0POBPar2RFGoIlh9iVSTAoQjHm52IXLDOZXIiaXidZv
aiemlRSpI8EG7MUhrRqtJmJPh0vf0yGNVfIlsUyEsClhO2KaPGecDc5VJM0XMrpHDx3ckzqOhfiA
PyH4akg0AkCVST6mCccisjKSSDFVaaX8zDL0nZZVZ2UXR0R+83ui0bEKv+ar32Os9TsnGaNdYSsM
JZDNyVnqKRP0pKaSiNAg4X49gDGjQ6m0N9t1IPSwwOmLjQTSNkuvp/mWIRG+MNM/CBcjVk8l5w3t
WPB7YGVjOe+6eoZ67+rfkJu+hJIjvRaVEPcKQn8KQROJWS8l0QLOnkDXych+YDWFh9FW18mZcHTp
6D4wJb72dQUOXy1PltaEtPJaNNvptSLJ1MHhOgNR15zZ9dkeAk8oIL2NLT8Rhf0wOUiOKFyNKbgx
aGxfuqR/XnSwviFsaWWk5sVpevOCdYWwFCvfhzax1KVRPjfG2kjKr5kRPi1WgemvshhC1OkVPOdr
ZAFKyOE2HZshMfazIHKKKe0+WQdFQ+JG6yCNFTzW3C8apwFKygPtaf1HT1DOstT9RgfUtER9vaGP
+VK2eGaaPoOS/Zi7IafPbZHrCbHgUAQBzhS+bOSGheI8Bot+5tZiKOjmu7pOT5VUH6RuW5sRMiQt
/oIITMiOklYKzfgHV91YhvUd0Ni75hoZTcZtYYMOHUzzALbrR1t0zL7S+UM5xTVPuxvaqrsyr79a
k83A0RhJWXt28XaYmS22gtRkv2rqPdpxcucDDp+t+jGxzSHMDm+7oN5US3MMbNwBlMaWTxCZp2CA
n+OZI+ngV9WjFbQAB+z8LXTHHZsWRf5gQ/euzH1WiLcK7f5Ww5Tjg5x5z8Wi9j2JggXVtFdC32+S
kaQaA2S1BojO75PE8GsSd47jSHKEiGevXpYnmaXnoOMhK0OIH3A07quIkWe5auTqKL3mpPZAQi3i
p6Ryv8S6fUfjeXisY1nuFgu2n2qdG5tZDLNhbimnv2VZmX2cwtInb0bdS7UMmK7TvRt0+qkvUNlH
1tXKm9VoxwxsDMlumOvgPOalYAUinrOO9G9jmkyMVS0czOEu6rHYagsJaE7SAimh/Ys/W57/+JGS
1/SvX3UTvsUgLDm5xgeo2lhvucuMITVPUhNH2RTWlVJthwX5qEV1d+NeEVHld4bEjcORgqb6eCUN
IucsvTS3fyg0/7+G9f+tYUVf+r/+Syv6i4b1uYi7z+//+D/Nx9d/bPO4+eg+279KWvnr/5K0Svuf
puNy8ziG66A3ts3/krRK45/SNA1Uq5ayTRKQ+Z3/lLQK+5+6oxTpOa7gPrRs9/9KWoX4p22aJmcR
17Ac13LFf0fSaiCo/bOgFdGsoqVvOzjXLAnUYxW8fvtgohe2//t/GP/TRvFaOYmG+Dwhdraw6puk
NjugpvLBtKDfsr+p9Rb2piF/TS12DWNU7WPYhRzFh27YRaJ+wEcbHv50Pf+N1tYw/s0bs6S0+YgI
eJH8/vWN5cJlWw1cSm2TtAc7lgNYYQgBRrbAtzEeNaledYxWBBdHF1OmjwAIrPPv3wRX+ZeLY3FN
XCks1xX6T++hhiyX2XR7N2R8oi+FGo/jXNfiYT828deFYdiREQsAGVGkx//+S0vExtIyTYukmPV7
+9P30jetbY0kgWyKOocR0pOfA8dm3s8gioZlJuG21BAZ9w8ODKq/+djrjffT50Z7aVmO5EAJOcP6
SeXcAJxtnURUHAb8IZnrt8ldQZUy3NkATHYGqQyENTHkb3mLXoWFGYv10G/h9m2ctvR+fymMn0TX
3KOubgsTubVaH4ifvwZnMc10nIdqM+qGOqCtuJVVMh/dujVI2Sr3meqIbqI97zHcQu5JdeK2eIkr
RAm/fyu/3hCgvXTTlLqB4VvXf3IODEGajlLKdpO1hkM4BkrFKm84AEUWZRY06aVbE5PM/lnYQf43
1+Fn2wKXAZiDzQhOIXI3nfVb+9MtUTruMNPLwIQMRpHZqvl1tFv96IY6s8q87P+15v/FtvCPos/v
y7joeNidX28Cm3uAGkJKQ3Ar/vXlglCoqtAjIm0wq+OxLtsdyudvvdBfKIMvsIDq0++vrrFevpIK
uixWH4CzftG2o3hRRpqOqYv18v/pE0bDyFhoGkggMGdQXoIDRAMOxUvM4i5oFSkdZvo42GYK/VLQ
eqH8YDa8zzUN5VGV+kKDE/T79yT+zVVXSoJuVnzjvKmfnoWsjMxqYZHZuJSa+67X2vNYC37kiUWU
RKIOSTVhdA5ZpOr0gVrbPKZUwoZpxng3Ma25rJj3FdQRohuRkKpM08/TbKFE1jhetYml7zKML4fh
McnkUnojSZxbu2/7jeSP//7jmL882qh9dc73tNFZ+Snn/3qJG/h1dl13zYbjLwc3B7ZAZKcnsydX
qJCwehtj+sjFZL5G0fJOZJlW5PG+VxkRxh0EE7Ql4BbRvssZFqCRf6ia2Vi3UgSs3rmrbdCSmBHc
k8Fuw8xKwnnT5YuLXu8gMh1uTtlDS9bCmKlSHW6ZSasbvPZy26Tl9vcf1vplc8M54LJyrHYRpqPu
Tx+2n2cDhQzxKvUCebEKC3CdUU7tV6AMKBGuvE/rrxZAeTJPl/PXRsbNibzbl3w1+k4EE9JrEc5p
LljxwFc9mcLMz2lxasIvYqqNvbtEj3U60FdyDIZqEQPLUjxps97fogOudtnawyKDhGM0NTbsgXBn
QDvBm8xJJgKOvouKsfdnaSfMbTisSQfHND6I5JnJ0PclRgWWluUXlFy3ebZYf3M74Iz56wNn66aO
6cQ2wdrju/npGeewBuqWWIHNQjD8rpqcefvHp8F0TgiNheivWx3cClHG3zxX5i/LCy9tIoKS+HKM
9edfb0Qr60K23qbbUMDSopujT7nodyDD8nMVaDdjMUTbToX2Pl26CaksJBwOLnhZWlv5ITCSTScz
d8+BmZ5zZVvbElzCWUaVQSrztNyGEeuIEHmzKXN1yO0a8wtFXadm+3Y2xmdbogtNao5tmqYN2wLD
ji/q1AIanx9HfJrnSrGbJGrKdwUTgg19betvbtBfdzab2s7A8bTuKWxs6/fzpwXPZt+LbQUwG+Pk
cJP0V8MBDBlbtbVDUAT807Vdz5Fkytuqb3dFDH6qpY24YxNMN79/WoxfvxGTMtC1gEbibeKp/Oub
weKOppxQkk0yGSDv4uwRwm99z6Cofc3XCm+h0eyrHpFjVWqf8AvSo4zC9wHsihdzpM7GDAYLfhFv
cMAL/P7t/bIO27BzDAoSKlXuV7m++z9dqtmxYvq9qI7hDx3RWbA/GNykKYo0epXETP3+5dSvCyUX
AlXuWgOZFqXHX18PIWs5pQGLMLPkO474Rxcr/UPYa/1DoaexH4HfZTobYxFQMSkvBd2DwYTjNBrg
sUz6ijLq08OgnJcYhhyh03i6TaO+ASPTgQyJNEGLqsCzW/YNCB5p7qnrvhTYdZmTJLjDRhhtHBS1
07ygh5BqXLeg8GYkWKuoov5WWoDKuIXgVaOYCqz0xSytS2Mxbcm7Kbgbhf3YNdl0HAyii8clKhii
l/QDJ5TlsgVMjOzHYiOLL9A34jfQD+yCDAiNPDxOplt5SM7qvTWjxMRb6tWxSA7toldvDloWl1ig
e2MCPDhUxdXSm+2Ec3VPPmCz7YyC9rd4duxp3ECs6q9s+8juEn242hZd4KIJgGk4SBJR7OfHyJQo
7sAtsXVtMfFX58Ux6Q2qePqbr3W1Iv604lmWhXGfL9Wgwvh5xcs57S9j1NG1aVJtZyMp3QyTgEes
ochKCxHudEXDya1a4PpATgChkVsGyKNdNIGEymDeIYgQS+IIZzT9qF2QlsV9J63om4llBaQzk4UV
6z0N7v7396T4dbm2LJYJy7YoQKnI1g/3p2fAUiQFxkY8buaINu3KOq5A/HWdpZNQG6IZ0lVzVLL9
TkuaPOHBMZ7b/KsJxBBOeooMHpXEtu/qtQ1Xb8OqMo5ZTr8bo4fcznOdHptZzw9J9B1mlnZpFfNz
e+pRTi1ZA3VsEnu8Ze3frILi3zxqlg2rjGHMet75w3T5p4+VEVNjc4QcN2Gd3Bk1uZwKxwHUFVQb
zvdJGTRnMvOoMIw/hwT10Z7+LJlv3mG6OSLq1bmbU+bE1urTHxljx6jhVzgAkpx3tycYBj3j11pE
hf/7L8RwzF+/Elbv1RDKHsZ5QKzH2D+997wOLDUE7EbwNpMjY3r06yrRmbjW2Yauk3yZJsYVtsIx
MDGB9CU6Rr+IrHirYcpusT9wAvRsrb1dDDn5DD3fMHU2B0Mlt6rTba8aXZeTHnBTux4RxPfBFfJM
w1ld+5qU2HesgDYa8sg7IF/KHyd49t18H66PNrB2L9bTim+R2Ix4/gxt/E1aC6TE3Vp1+kNN6NGX
IXgdwINY6OQJZAg+rcz9utAs9Wn5f4+REu6C0Ry2s1v/UGOb4rkIKfeC7jMR5QqdJIxhpaAzxZyc
HGLowNxflNmDubR3UT0N27JI0Yu4RyTzwMMwg1lKHeRQvKo8m73UVulBJ2E8J0fvxun1M9x1P+mn
mTyyWXEZC9QQTItmSx83kb6yHgwi69r4R6jVKQYZKTflyFUcs5ugjZ6yZYh3QZ9cWrRCG7vqjG0+
x/5kS/1Y0s7zsjdGycVtHz7VdY2IFE0vDJa7wV2kZwnE4XbD0tOlAc1sQo1pT7skP7Sm6+WqfAPd
U4N+bASDPPTZKZwjlFv7ZM7SA2IhH68a8/T2VJROvBOzjZvBnHfCJG9aGgFvtZHfaeLzZafdyTGs
fNMZK1+6xjk2hitckXg8HkRCwg2j8BO93RcLqsSMILF0MKvTIPrDIhPqZiQ5km72we5X7CDkl86K
sItKextDdWeG7Y6X0chzP3tiB7F2gXKy/ULKVqvjkSjW4IzRRNial4/8O7dqAafVttx1RvrmHGJZ
fM8TcjhADrVeZqUnd7D7rShGACujhX1A+5HHZL+2IZTF3PRSGlcoA9WmlJSNekBSo7Viqap6RN0c
T+muY8ZeifpCBnSHc4BUZrRBJCjbDHHz3RQweV7nsdtJFpcppHpDKrrPmFSLMUbr0xT+2Dy65mRv
UzH80GbQ1fVwthgTwWNQjyoiv7wcRqaE9vKRN0lwsLP0pZDxQ26JeUuIco8yYDmilHlodM1izh2D
Yhd439zVQMcXauF12vfBgIjKpdeuqmRbxt1WX0oSinXiXElMKRNGFCCuZ9IX7IM5J4g9NBNhSlvu
rSghBiXCV5XalY8+kxN74cDFnCJiFlme2m5KL8Be8f0WWzi3/N0SdV1myzXWRVyJWE6QRzPHXP+R
Yq6jQwOJZ+NW43JwU41H3tD2rdmkwHM757ZZf5ihuM6D/sUJA2PrjKK/y72iwL9Sz1gTutj4mrWF
rw/2jwqXq99XALTymTXX6glyndIDQ9kR0clCBYMKkZU3PgFE9A0ESdvEIbQZhasPJw8Fpyhdf3BU
5+mFe1STe6MiCtPBwS1p/iCg4JWhF9uku63KELdMlucelRLooZHdSTyQir5rGPlGRdsf8onwRNMQ
zaZpUH65Q/XaE6u04w5aPDuov6FSzTgD8OSRkOra1TGOQDzaPCY1MC+WUq4fqbBHvBIh8ztXA/aM
CHJYcIwwDPLtDhPNOhWIQ/Rri+kNTXDCuEOi0BowzjHtY5Lu81hpiFMqWfEIFsIPcyM8iKF/2pVR
glwU0CBuvNzcqb671Hb3ohXiu5O3T8wF4UfFaluXde2BqMMkKpjWQ3QpfdSVkz+p06xBQoL+LfIQ
RqiEwBkjalNgpw5D3fnAYFDVujQUipammrVEPDFkKbikQXvNOtRA4DWEPEz1GQs6wRzN8KL1Jvki
GqVo5nIJzL5HwZInyMIbvzN6MjzxBnojK/UQGi+kgHijnrZoTdFTI1uHrzk7d2NVvqFO2cLcwqIt
zxyP0AFVE5gwBEH9kHE6lsWrLCvNF5X7kIzyNpkspsdmsSEsafFNi4F7xBZRt9UZouBbqwbqknXY
JTCHR3J6j6GCpKlLnkQ8ucRupLcsesVetECJl+C9aVW6sVukCkH3rXFQtWAaZT6PiClDXlKnKNG1
TudRzZ+WBF5AkfJRSe46l3b1Q5pa68fha7gQjWrOBiqy2C423WLcBEPFIh5NHS4L0mP1BbYqVl1Q
m5TT+H/TFAjXAFEsDpJP0QffK7vtdvBOzNnFxL6gLUfTQAyq2gB7853RGbxpkqTtuP0FzW5KNhRP
sLPc253z0gYZsD+Kt23TYBSqV7swoZ4DQnSNa5p1z2NIMyCd3sELITMp3sOcvgA4Nkb8YYe6q8Wf
G+YDRbGjJOuNc6M1xlnWALfHJRgpsMvbpMsYVqXmJlmmx360Bw9vurVJkS8NrQ0KteG5lulLmT+Y
nfm1CsobxeweNT3RhDNxSg7BkzH2XE1mh2nKf/R9TAat4faoALGSVYjpdVUu29ohi6woboFrvMx1
zLL4ajdc3bS7TlNMMlVegEHNv7T0Crj/UQwgBr+4KEw3ppFZvhWonSUIr4UPoxJcDpPZPzkLvuBK
3Fczzbw+Xa3uCPka5u+eprK7pOMfxp4EgyHdgjM+pd10mLhxDIgabWJuqizzcm3BNlMI3S8ANfqm
+5lxrp8c5I05M+tBEI6lkUCKUKD2xMhYdZpc6euIYV2wYPhK+FKLSrtjLb7kRewB7SMhO4doH8gg
I6npRbjBl9mRd1Otv6x/IhVTi45Od/zI1d+kEVNWgxVCyz8VDd4DCfpPlvtynHvf6OxhA2ho8kJy
ssJ1P2rGK1LlbzKEBin6hLwd9j/j6rSTYNc0cIKUcMrbxSXjD9BAMxdHKLRXJIkvE24ZJ4PDjAbw
GzPs0Ytl/xqc3F47ptL6OsUoH5Cgz+SKGHsbDvwkAasR0Y3sLg9uKusHN8k7EVqNFyUEm6bhuJst
0JpZA6DIIsuqlisLMwg2RKM/WEQeBDx8oYU8adEjd8OW+M1Bmqah8mL7YN9x22enaDmz5qK5GYmn
OYyufSvMRJ3/+NEp9dyiNdr/8V9thDvLxJe9iSqcfnaU6Kc2hDlnpFgMxzA90f9ZTizOqx81rMNd
zQzAm21yMrqlfWI6o12KGDNhONMK7tZSEFMOaAwQZkAdYc0eRC/lcbJF4DtWwsLn2E/ovHq/Vyio
ExdAnj3d1Z4+yvECz4EyJ/xCNfQDB1R8tPM6h7oNPjZuxYCvDaHXHM4Khr9gzFtPGflZrntDuNIb
ed08p5xjt4kJZ7FszOVWasOesyRZtwPFT1TInEk0xAyNlYrpeH7CGrdNxqDZ5WLUdk50F2rxh6tS
5wyQGZxh7Xx2YaPOCD5WcVUlD8nKJlsoAAHU+9UED5FYNLEhDNo6gUZzdlriXIM+Gy7qZUJzc2Pn
8bWV0PDqBaBlaGBDYTd9l7lCUNsdrMQw7wlctG4DI9uouop9J6+iXZPjeBh5pBZiVRL8SjcAh4sb
t+HwXdtgNAfV3SZGOe5La9xCNMQmNyPMHCAHpGN/tFJeLWU+6okQg1fZIWrts1ztq9VjyJEhPJQA
s0vbZmRNGZVqIw1V6HT3hVnfWRE3dzNozS4EDrDXCHMG3PWAuP4Ta45z6bE4P+EUwO3lzLsCA8Me
o71+GduYijrk/+t6ibylRGgWsSWfRZiQBQTAqcmz9qHLgwtDvScYEZNX9N341LRryNQ4fthZRPTk
Kru11FerWROB0KiEQape504i0oRU5mB5OuRzFIA4PRTRMsArUGqLMZfstCjy4zwozwYJkBgJMzhd
oDYvAu7oIE79jGgNOGJ0MDlF+S1L0n5igZdhEfhD0bwb6CMRLObPouSgkw7jW2iYZ9eOa1KDkrfE
wORJ6jnJURBcvXyMAp9AbrxSXbVN+0xAZY+tLbj5I8ofXLZ9wtY3VrC4hregzc4qYSvqUnY/HZ1S
gSXRy/T6RyqF11aYOjQe5m3COJESdjxG8M9xHMzhi845ITXGjUmg5aT9B3dntuQ2lmXZX8kPaIRh
Hh6bGDmTPrteYO5yCfM84+t70RWRUkRnVnWU9UN1W5opFS4nCYLgxbnn7L22FOC4WoCKLCc5hFez
CmK+tW4Xc1/RNo2KzryOdCjtrmF4oBSZdmUGO3APIegI+t25a4EzWLU+bCNZZhsnawbuqJNQDWNA
hxW+wFL3bj5bPdKcLNlODTv+MI52QHpzBq7cQaRGWBwDVbVdLKuy45LH3qxL205RM9TR0BCJUIvR
SFrDhwYQQ5ZQnaKOoMSIR1ZG1qm7lIrY0+MZSnYZaXsSsqE96KgJoXLGF71WYKINoX5noBKzyVIA
j65M5V4Xa/KdBwMhf9v6sIMldyrTmxyHbSDJLxlvLZEeGtgxNdBF+thd7RLqMt2VBVJr6v5d3VSY
3sfI+qKw9cDc+pZb0RV1LHpaPR+CpM76V5AbG9ip43NVnbuq6HfF0BrUS1L/wN7TLVYTHIsWnTWm
5Lao68KhQZrJl5ByiOzX4zJWIPzH+kBvS73Exn5sClxEAGOua7UYbt4boJyT5BFl5G25zA6C3tKn
ncXKblft2DSa4nQ1hgBE2xiSeC0PNqsSAMgWug+aFu1BnZOd2I06jEqd1NLmhue8kT2W0VRxpmjT
tSKX1hzK3G1G5LtzBix0FbjRErphHBiFkSahoCWWkThd1rW7HxZ2SklYspFN0j0jDgNzayswZOLT
VEtA8m12x/mLr3j0Q8eQ18HL5VU9DrP4kRqMXcggEQERWwn81zRB8ju81dCPaIeIC/5iLej7Jbwv
xvkrJXONhliyvAm7iuUC193ehHXOIqvZMYUFcySQBOfwmEELykdtpyotksxKJ7yxaLoNsFBv0IRb
nE5WfIUcd2yiufBxvhp+GUHEiWKWALDVhS2LKZUFZgzXGjLieRD/n8GxU5LX3dbQwCYuenxY4p5K
oS2VRyFO8fHGmiOAqtlMtyhcPaH0Nsvi0vV6dus6pEBfSfiKmIA68iyp5xxtEQWNXrjAutPTpFQn
GcX8rpBDzB5JlpJx1O4aSx3coc6Zjca37bE25wFPq9NzNRTf5G7qQrsdgBBOd73KdqeD6X5YouIr
ihTM1wQJLYRNygBcYhX+95K+VxVtnuETeKAb01bjlLPITCritEUuLuWK2jorsjxY0Ctkw0AgwWIq
gZXUjVfK2DrhLuEdJviJ9dG0sKjIc6CX0l3VmMZjluB9UMaQvcRSn/NG03eIwuLDqrxVEfDrasmZ
ko2m5sEXsmwJAnrUjlIgYO4K6lJtL1Rbos22B/dNBJZcLUVEEpQphyySZ1iK7NdZLihFyOg5N+rY
s5KixBcq7YojC1hGsbZOARcqiEc8I+agwKpQa23bswLuG0EmxggBrSNyh/F1Q3pnX97ySce6Z/Zz
7tUDoyQVZSUcarsoOjIP8uGhkw2UctGovSz0ED3LWh9xc/V7Q+qBwOaEvdfaON9QTtyKFb6pdK+D
puIS6QYlOgO1pT6lTvdwkTA2rZT8tW/WjxZ+4kYSWJdkgFuXBXnaJVmxkU1p+mAlWwSE4h0GA4LP
NOC0izaMNCKGybUM07pYcn8Xtjm3LwKOXcSzMbm6gKesuVH9kQqQHJDLOn+Ze/lRzubRiaX6PTWG
7GiseIjYR4fCSmQMVrh0LtMT4s3ihoqj/12kOC9mETPVUjRnI0Ifqgw3gV44zZ40CT5xxNmhuVFj
P/9WqQv8b8RGUbgWRx1/ObQTFG0EDIVsP29JGy19+tSIkv1IsJRy+w70Gurg8rkxM9uCZAPPQyu3
a9coiD7TmxuHjqcmwmNQrPJSLjTqsUnxHrnIuZMn2yFBOm1Vk1fNz3TDD+2wTOe1i+FfJ3LrmS3h
UvpgCZiCWc0TkDD7FsX6gQxsNLSaRM9NWlwN8CCbxCyiDRoh5FULYNBLEW5MkjjcSovf62jKDgm9
DEWwcMGRYf46CgAQ9FL/yPLFB0HJYKSMt6MZUmC3Jp5hgZ2j2T9UlN1zSrCrTlC8Iy9mB2EGl4OZ
JUiBQ0G6KIl+XUwzOaxS2nEJA/wJ4aXenC/IiUH36Na50fp6g1++2mpLSjtEVmda6QN2RySsCOxZ
m2qjae9E0OXjLdRKHQl84cPXOyuFcIv3ZWrT9FFAYKGvyoepmp3LeAgNfIf52VxjtprMK5wE75EH
QLJ5gqxUpdG0G8XY9LHX3Knc8x5iNB0DzhXXStiiiJmE5VwkUKqWyahZiQYZJiWAGxwfSIrSN0K5
KJcxYQA6CvBb1VTw6kkWGAWzhTFU3qK8gJEPiZ33odArd+X4OAt9fCAxAVRaXz0KTU0JJa3TVicW
QOBnXi9DfGlhEzPJ+WBTnW+gHMRom9Sb8+e5VPRDkakz3bcp8rD5MuIbxWhfZpKKsQ57PQJgu0rm
wW9WS/CtjgSuXnmoRI0uAszbHeHaNPEkIybZsSdZmc0iF0+M+LZTn1t2gWMIuDqHRlJMPZi/Rl3P
KnSPsIU10RkLKoN5vACa7T19wECoTmO+H2c1389xcxYTq9xVgzqf1s7sA3wTd1mm+HEOk1bKYbcm
JZGqqdKg1L8Na8GRSwFBR6FDq0b3ahHzBdKpfjsm8ZNVahkkQkvk6kggTi2DcF7mEYwz8MErle2T
CmBOzugBFSE5qEiaLkPExpanj/jaxPmNfyNs2xUBkkBezbEUnL4HzTO/9Ush+KLZa1u1mQuqDl13
Ztx3m7GY1B0uf9OHBfKG0Dkj4kWbLsI49X5qZum+yrsL1gWuyhl7LkP4HbvU6LzK09c4H/I91SOB
DFZUXmX6TGNzSRL9RU/Cic6NSg+/RG2uWeG2jMXXcaJGyFXs2obKZ6molhaQCrY4pKz056akU6VW
hCENFA10egvUOBGoAhxeCHXTEbE4j2qKgqxDwL7E3+UkwiSE/q0NbRJMErdNb5ze0qgFMXErlKB8
Rgx68frOxjrs5P1oRvGWfleKYliRcDcRDwBMCOEd2RLVx9SX3KdSeSC9RToLuhLu1zZ+69jd+b1m
3tT+2FBHYHtOhzKB8bvYXnpTf6vAbwYkyQ6+RtHojm32NN1uFMJKY5kKNDzF2n1oHAcztnajxhw7
1tfj5x+3/o+X1lqzK031GjWitZ2bKd1avbKd6f3hqlTNevf5B1TIBiPDJG0qUR19RhSXbljG7yK1
CKOT5GvfojMfjHK61yUIHW2kW3uIatYeGWlDyWaM9yGzbqYbWfJV4zS0TTJ9L+fo0lpZ9Sq2zFdJ
zu4v0xTm9B7SdRvPxDzMpag4hq4aT1UpvK9LwmsyyzENjX4P/dWBScijRmgSvr5OPELxh4gRortW
+r6/his2r5pWzJdkSWELc8SdHvts2tQ3eTJjW52n4W7MEhyXxQDZPInAvCTo9mV8fA9khpMdpard
R8vw7vPhihI+sqeIX0yS3Qh2qsZzgW4gwDpgBglfnvPnP3z+ShTHT0Qo8porjWDYlB90uaGFNO36
AFFIdU21Vtlw88KKOeLp4+t+93lYnweoxan/eZaWDk+4XE1fjELq7clU++vnWyySrtl9vu24Ih5v
hVj3GCVpRlucnLk2cz+P+HberNsJXNRBcbQmn08oopZtnhYYPsWmv3yefHLtqtfb51pmT2zlwZFh
kMFidPuDNtaBBQYzHVv++TDf/jCW+aOoKabj9rYP+PzFz3/4+ZDPv+GVDV0AdsjEbs/1+QQ/nuvz
t38+4Y9/5m6xLub+5zN9/u2X1/j8NQUwFR64DuHH52F9/vDzMD//9uPXq1WgBdEa9z+f7Oev/PXt
pIYZhIPRbf/lUd3e8I9H0McE+Y00jyHRH6eiBofKGbidpc+X/3yKrBvznSTU7l9+/ssB/nLUufxF
Ka3S/+th/fLbCtgMt8bb9uNE/vLg23n98ZZ/vtObZinPGkqO28f28+d/ORojxt4pd1rn/nw7v5zs
n4/rdExrKHyef/7o829//Tx7FC7O/0hVPVdLIaJEXsZ494n5aBjDsfi7hVElD+p0V4xG5XTMx4Os
pSvSC9AnP/8zXjH7L/MUTN33qjMokGmYb0DCaQeNnfemkMTmnHfjuotimqzVCA/qc6D/t3wO/4qy
/Sdyd+D+F2Het8P4JwD8vwmrW0Pl9e99Ds/fuv4fm7cy+5O54faYH+YGqNzYF3A3mArKWLKlkHb8
zutWfzNNUUQboSGNsOD6/9PcAJRb02Rkk3ghkPh9OiL+4HVLv6F2l7gTIgL+YZb4w4Nx+SEU/o94
3ci1/qz2wbwgotLWEcwgXFL+N1x3nABCaHNzpIxmJJPnAxlvS7yRROxX1qpT8Yq1wh00V9p91Zat
sRtk3dxIcUmZpQns+OUKN6OwlGzOhT7Pox1mPMTAWiGOG6laiku7CFiN1QyvZdJ/jxuVBJ+YEVuq
99MJR7bmWksYsf5Kffy06mnoS2rePiVtP1P4M2Gj2IyIBaDpFMbAKJgfkil4PxTJt9JSYgom/UO0
RNMWFDaEFqK0zdjVr7leIJyIAPEYGtZi5K/P4dp/xOL0dqNYwYVw5k7f1YZ0WqrIx6h/Z+TNJZWi
ewK7v6YY/43BQJ0Aa3eddjEUaQzFe0S/j4O8PMiN7EPvP4uNctBLkWoSrjcuxyHtj3j5npFT7qIp
AVgq4y8vpw3IgC/NVFZIovsX8v+eW3JEEEj1XyIizYq8eZnEmLZJv2vj4iUV0pcashjZOR5Rolva
AH7RWwexUI5ytPiDSqiZiHt40xt6g4VwfBpXCrPI6oMy6daNkQDxuk0KK/M1nvoTw5NgVhNtU47C
VY2Te1HqD2JDq9/imPIEQAqKpp1hCvu6ZIrVxaJLXIdbIKsB5GeHHRZNNGNBzmyzpqiSS+maNzfz
1/qeyuYDQDTHSJvHMQtxQcfxJpmxF/e66dXLdJcq2gtWrq06MGHtVZia5GnYw03LQekWJGxRFGX+
HpbN5DA/OVNjbBXAWNTQftZ395OIpKAVr5z6PSCMoxhNL21UvFn6GkCPO1raciV77shgag/t3KtE
4U65WZrDMf0WIkbGFkhSmPGczJGyZcerOWqNCEdYYb0qsooqOXoumR1uYAkrBFbJ3+mYvsRTjrxY
cBn/3UUtduceCPMyizjIgSnBC/1aVNKVnsJWCgWAXUV+b6lcbXLB7LDvgRyKD3qhb2k+HVPuN4B0
JOyhqFQ3YkrZD61yxwbTXYf4QI7gWxQ1woZGs28pKbbqdDtn0kGPxu9QVasbBWyvsw2sshpnKfCL
sNxbRrONZuOZ0Jc7gfuk3Q/KY6fru5WpSVfQfNIG69UQ4u1Qa/crtPuN2DaHHEntULVPQoE3cgRi
U69fh4ZwKfU2TCbo442x3rHNInND5tjiEDCNJEqL76x2OOltU9lKp3/0XXhZC2ZMejgEmRzjILSO
ZAQehIKocrA+NZ69zWjegngtYT+TOWQJJGGgTNmVKbKXtQUSyCT/DGciKCOcCjUw4DTdmnn1nMJ8
1rIGIGRIEG6aitI1KpfQVZOk3mvEgLNwtDDcrASYHllZmUAV3VvleGgM4XsXh3cjgR9aQcYOq8xz
q9+UccJ4hwRrQdAhfjGZ9UHO7MXDuma7ThM7r0owbywQGhACDjs072ieC3ZtZJuJKHjYZjqLmS3q
hjGdce5FNsoZhDynqOLzmOBCVizauV0CWkxhBED4t/INeP09kSqDT2HCpTFVgSgxwkpqulnr0rit
bsRA10Os0Is23a8qfBBJzjGXWpadIGJbaeWg0qDoFZLioDX1N6Io72kjJ/aiS9OruBjHdWS0BJqk
d+ZsfJsr69wvxnc5l78xB6RjodBwUFp7hSEa5/K5YdLEzp9Ak1RQz63efFfEjs1p1blhrDSumg3X
FOMMMDaRDWhX6XaMQpV9lhQzSZ3RcOUz+k6wzQbxtPC52WaobXsn5RqwEPiTW00XD8ON7KcyGHVL
Kxc9BJvpBsDBKRPHoDGte/DoSCskSMqJ0TAimfRLr+CUF6Hxyh2btbTsrqk5kuUKT76ZcMOuBLcb
ANINoIlS6PcEHRA3GCzj9DEbrewIhMV00ESFmYRvO9WsZA8wWd5kBqAiQSM2lTFrcRA1egc9EQIq
WqNgSvXwpiWIHLIYTafLuWJpcPWMNugIjaZI/Hc5KnsN6Yst5SiDVdqsXqE0sb+QorgfRlq57TSN
x17Jj8iJTwJNzx1B1wOz4673VVVH3QQDBZw2VC7Uat+tFkWtIM6drQ2kI+uxWDp1r0A6KarKAZDN
GEsayXsWJ3VvVMYzoucKoWETOYVhXlhAEzezUviVoYuDAY2HviHO56Wrw6NVg3/iVNxbeRiwz6Yp
1L4KxoixQpiR0rScESVLn5QSyqgEb6ARe3mTTx2JBTjoKyPFNKAOkL8UYIxLFoTEWTc5D5DZPfc5
uBWLEUvPd1BUr+FC4C/IpZRw4xFgpQZAC3UPWpDm+3zLkavHoMcPloASjakLDC5TtYRSc9vIkea4
B8XCpdZ2X5k+3q/j+AQo60UehedUj09hmp2WQo3sGUhBBGOPQHEwJPr8obTNuVGMy9pZviIUd10D
0VYSXAPCDYbnL1VhvIc3mkKVMJtHdcRXeCHpuNfGuxv4bFKTdwtU+WYuytnVBljtUTIcAVKEtq5n
IoMJEX9lkZxqBoIHpZtyfNOJJe6VmsyBnq/FFhOR/h7Vs/ollWI6KI0obzuCsh6reo6hnygvIdxB
34QLfSzEiEVTUlnki14Dji5mkDVLJiTuSPiTk8jsl2nYxr5G1mlVZbuhYPefh0b7X6jj/9My/TnJ
kvrbR/L2/0CmDhZQDTfcv6/U/Sp/K/8RfPtMH/q1Wv/9kf+s101LoxCWJBkVBe6Rf9br2m86ljRQ
p/zws/T+Wa8rvymKyjRD5CB+L/L/qNcxI2NGlAyQxBi6ZFH5W2Zk9S/qfGpri72CLIOikfBRmn8x
3NZ9NkwMP24sK2aV5YLoIRQ1AWHv5CMg9GcU3Uip1MuCstUFpnjSdFAmMb5TXZcf57p7XPSVbnFD
5NeiWcEwI1vK9LewURg+pmvQq0lA23qrwO61y6Y9DXpzC9ciwgJRM8CXkWZpTzZq4ugYukmoL6z5
jUqh8BJFnoB1gzCKSql46m7ZaJmZWC8qrdnTqlrOYgnfWzOjEQlvMmm11aW8X4hqJBWNkNEBbWE3
3eSwooAKuOpGGHtk2z2i/AjCqFFP8hKN8CHMmWTyNJReYJrHPjNXERBduqkqZUL3XdMl3JhVMTNm
yo8dOjRXa0Fi8s0attDFrqXVzDYTD9HOlPWxG2RhI2lCdhXwzyybWtJQEM9GclVq8tWVwmRsgfUD
KXcLmbkbk5c8YnKbmT27JTGQQmbBtMMZ4JPcfpJzzm8coYVZ6numSdepoAO9METk8+ouLYDq1zbV
UfMNYtXfyCBz9bVTVo2kRexlUTm321g18qeMQZotdsw65axrPVGev4RJNjwuyvTQRYsYcKbwIBAK
DKvzXoERd2tjQXbyorK96HP2QjYQgqBIu5c06qZVzEHOklX3Ek4ZyqIMkWCRq2e050Apw9E3FSH3
8i4XQEgis4xXOfNkNMr7Ba7V3TqTi1ZZlIVVwnQ1IvfctpqO8X8fnXGmlvDmwLqpiqX8sHX8rabD
/1eLFYlbLAkWm3HWq99Pw9+JGfsPA8r+zzLIfj8E1pd/v2T+z/fhH8ehe/t1tfz5uN/pDdpvomZo
MrZvizXOvL2pHw0OjX/BFs2Sx4oFTvzmWvmD3qD9ZokGHm3stQyh/0Rv0H4zdZOeiGUoeE9h5P+d
BfOv/Q3ck4bIrFG2JELJTKxxf3afqFk0aFmSKDee414f622LmBu9kQ0s7VLoSP1bywMOTRWHDxIV
VYGZNc0NQC1iUGY9hd17OZhbavRgzvGw56Qt6MYDEvdjYRZBZKxniOanpPu2zvX7ABZvWZ5TLdoR
ifxIqvVByIu7tZZRpyx+VyrXftXOVY/Olgwvydwbvco0YIMD4R5zoT+F4bWeOntq5g2wfR9Q1v1s
AReL1+ru18vpT92gX3tqv7bY/vPYvf+XSoCbPZ5mGXdIDZ8Xd+KbBfLfX90PQ/n+j21HVfDR/XqF
/8un+efFrshcyBBBRHp3VAm/XOwQVmnMWbIuyhpup58Xu/4bPAK+BJImKjdOA83B36sDKCYyFl+u
dahoiizLfyt9DybJn7t5n++fwkWTqGA04FR/oS8wzWUvEI2qA4Noqx26Y/gqu+22RS262MtVcwhJ
8Ltg+B4/9I5xLr5HT2nqEMKjnaHPu5k3n1cPNtgVBKwnPpWP6N/c1dF3/TY+Vq7o4kZmeHggm8XX
vg6u4hXB4raH7q1wzSuBRbv8hfa69BHvugAT6r51CCX2mTV4ijPuB6d0TEdx+m10h/0urDEJbtQv
3OBERw9Cu92KrvEqeKYPYHh2ysvqFS5oOhdRB2PyHSI3nQMqX9utti+CyZY80S29eqv75i67W2xq
iqB8mL3SKU4LTQQb3lRDSK1oA93HyiOh4T+GrQtMTejwZpDN46uTPTw2O6DpQbKHdbgdt6QPBQMa
WDu6K/bah3VAoonBWORU1PWXhLHueklR56Hk3Mz7+H35KN+bY+GHX8xd6BnX0FN3yql7HRxhC9z3
CX+Gk97XXubnATzeK7Kws6xseHFw5TbsdX8l2ue5PIOGpUHwSjrN2O2BrWn7NaDQ+QLA0WZCcC0O
whNs6kXYWCgCQrROG9iugeyFgVUG1VF2FcdyZ289I3zy133s5ffg5r0oyL3U6YPenbf6DmyVl9id
XfjSPnoE+etk/uQPj4BtXdB+tsolk3vR4w30DcPOWwOAu7b8Kl7gQdbuSBb744qE0rFOM55VW78M
3uAAPPdRLzoYZl6LLYd0r30RTvn3MsDvKn8MAq4ExAa78ZDtGHW7iju6RGl0++6xvQiB8UIqgJsc
5/fkiuz6aXgibNBO3PkKj84hmcClowHDecMKyg9q1+KsTE7jDF50sL4IPjYSW98k/H/ijW+Kn3Lc
/W4M6qfZTd1hi5tmF55IrbV1B5fVk2XXweJlDvGDPrBbj62brcQ2fUg/PUnbxYk8xY8+LD/nQc2B
7o0duyS3nElc3aKyOxgOVAAHAVnQO0ivHIkiaINVywV06Il+iObYibfzxfgQPozJZsuKQBm+v7Ez
HFK/t/SL3diVdmDtHWMb3pmnwiGhxCnO+Pp9Wkq0C+zyC0RZ8lhcDpG3K+0sv/BGt3tYOYF0m3Zp
ILnt18XrHMGnTeeIweJgaXItn7vKuhN5f6atuxPvWXFr37gnyMz9fHAQ3tGH8Dg3gbKJjxoPglD7
WNEIDuS99AhS9s7yuVY985Ic4CIGmQOk3SVkw0lPmj26IkcrOPopPuGV8YeAVp6POt7t3PTVtNE/
ndLr+Kh7OkeO0NGn4eKDZXQSL/PK4+xyPo7aFm40ZzY7ix5dQocOvqP7NX/yYXHouIH4kFZvcNV9
5M0OHDdXdquz6WIxtiOPOZpf8Uypz2eBD4pUdEcXbKg7ycv6zdxjHjKD6RVrDe+UoHJOY7xX98KV
7cyjtR34CIgktMfbVeFAoocx95q6uje7ZVCfclfyNVZM0632i00K2wOE0VrYaPd1xH80AbqUp5YF
gzYkY2P2MBtrW9139/m1CX65Of1+t/6VNiPJ/4K0ggmYTRV1EWWT8dfN36wqoSjOxC+PXr9tjrO+
wzeDTFfa56xrKPdeUd/tS7680lcDiOh3pD5HIIToG918h0WqvaOFnbqag+Gt/GDPZBss9LprcBkD
/A1kPz3E2yUoTopHf9ju9rIb+qD0fM3LWU65reD33Bqs6oPbuKnPN4CPmRvD6NEzhfO0l33DITDB
G3bCXne7PZqvOXXUU3rUXlueUncbnKx2+VjzBdOc2AfdIDEd8czTZJOjZ48ebktH8yQn3IknC1Sh
070ryBme9RP+Ya5YJMl+8711utt1Do/1UXot9iHvEfDSh9l4C+a8c/SkHrPvy53gsWkBle+Y3C3Q
vvqjp3hERN9Fp/aFb4ZfHiTAJDn9wU3vRW/G/fS9ehpfZG5nIMjZ9fYAufGwlEyNcS+y9FsHdfCq
9CH3E49L1C39JhBec/6Ur7Eb3oX2ZId25TYAY+/WS/RMbws9mzNyGeMwzb5bQfKOmCSo9kTEQRCB
XPvQf41YZw+mn70lLfcG5FbLRrhH+1rom+5tZWl5ld90iy15YCnv2YzzwZVXX8dKCl5sI/v4DzAs
MgNn4SdR3akOsmNdM7865ucq24TAbHbhY+8k+46ggmPxYgRat9G+dM3GeLeWpyTe0okMlIN2iALt
RXQnPnXMcxo898vKRTUH8VnxUk/zFj5vyOxH3Y+3E59+yR03O3HfcUxWUwbPJ9gkzak7zQ4nPVif
iR/yQid3JAffqa84bMEvaAM9dKjSCyYNv9/isXLqi+jW2+Y0nlU3c+XdcloddNXUAJFL0RC0Dwav
wZ1sK7sYPb3Jbb50R4OJkBPGDxHdyp11ljwoswHBKR6+DifZVgfGAwk3SAec9TMP95pTtGv3hau9
N37ihtv6nAXkvZ1Cf/GL/bAjRUraIGVT3IRg9u28Fb7RxMRm6FMqNTuSb2pvZRYpOHyXCNuwqVK2
8rVy6Zc3zwARozPztef0S/9oVDYAbbvZ4t2LLtJF2PY2bXHd7a+YprFWufx3AOt9z4Xqpg+K117m
4tDpr9MbUrRQxdLNgmM3OLroYJY2QCTLLV7oMQ5XkfQYwBdwcQ1PCSQHOLefBCg/XDKfAprDFAC4
hyiQOjfaY+m9l/jwGp8P0i6pDqOgdGK7OMG2DwTutQTnacHqUDBeWmoq4Zy5ls2rubev+xqwyj2n
lHBkK215GT/n68x59RjYOhInXOU3b5/M/Ayx2ClcyJp2c41un5NPTgdJA7ZCMYcYkeIjcw1ePbqG
TuyUlHmolfe4OtOXglcKD8uRlgoHTpZaEO3Mi3kxbM2neAxkHqjsjUB4LlibGL9QpyBBityJtWDk
uUon94bH9jmx233jF+70uFreku1VN9oJHCIsAFXeC/VuXb9qhBNCWq4qmyYZNkhQD8bdDJeDxewu
fxc/ymSbUNZ0X4ki1DQSITfaEfvI4Xb5qNwismNxtNyQaxKz5ZZPy8u4WWs+n5J9q4lST/Kjg8mb
z/xx3+6zR3mbeuZG3fY7/WxxSJpt2IIbe+Y234PapzJjauFUx3rPN+yQHGK+dXS03Z7/dV5+6hyE
ll7sCPbk3eou1em20Q6vh6d6zYFy0OXs29JOsiVutlgML0xRd6jOuTlrV2SPtryhJrJJNb3DUcIl
DLSLVvjCpzZzuxO9Z7BdW/pjEKAQmtqCH12QiztK6VuGYyp0+O3lpaGcNOzwJXuIHoxj/Ca/qC8Z
owsGw2gCcuzBdqlvejcisMnh1WIOnr7gsfkKaplyROKsylvBTe9jThTL2jPx019VCkOKVFu6o8Cz
RVYxaqhvomd+RcDn4sVbvNGO/OK47qUA5IgTHhjJv7VPUmzjKSdUYr1ScW/bZ1p+gehCvH/PfIGP
qNzDMeEZ25O2Ixlvu54IuvV6l+DP94blhWO1OeXX9J6q3Sm4VYysDIkf347NTc/8GUyH8EKm5CG9
fUj7jpe3/M5ZbT5CX3So0Zxmy07GoxLzCM6lEmN48L05zLvGUbckH/JOVx8v6q1Q9qhm/X5fB2Cr
vcWZ/cETnfGpv5P4LfTUuish8W2wWblVxxk03PIxrKiAHVXeUD77GAYoSU+JLfCGMML5DGd88pa2
rUtD1YaY65tbxV0ccb/w1rlP8I3VgspGCRvM7wSvsBljZaHuyXclmz/N7o/ivoUfvKkQE6WKT98k
sQiwcK3d+jZA636yVret3NsEiZNyN75Z1z7QD9nD4JHI56ov4VkOUOvvlnto2ffqQVldE0zyIT8p
1/je4uolr4mCUN1oLrlp8qbwwrvU17b1kYPwc2rKW5Vrkri5L84lxyM63UHdVFuOxitdyeUnAb94
zCn/Qm4lhGsFEL2lJFAs/HPXz9LtpPjhJj+1fCxIFygHcCtvqmczMLYkAeluvF0P/SG8Uv7662tr
bZRt+khxujHt8aB9TVn9RnRrpi37sR8fwxttgO9PjXTQGTKQvE76JeKJQzcrN/238gs2RYDEJfqL
qzp66wL/7L5i0m+6Y0XFFNErt5vayd3cL12+HR5lyp48rKv8jG5/l+9yV95H1NeYC1+XXeZkZ5yZ
8n5+zLx45Etan3jjB+FiPSTP5UsTpNRZTOX8zm321fO0x+F3rY+xD/v2MARpYDniSXpNnmsHh6pX
cW2xn6GIw8BkUKz3/nCej+Pj8jy9awQZpnb6f6lp+99Q4yXd+jj/vlF0P7RJ+VZ8+7VJ9PmQH00h
QVN+g8oIkJGgNHqZCGz/6AqBWAVTK2m0hSjZFc260XF+74ECsIWcpd2sJDJF/Y3583tXSPoNsRj8
WnqWItwz5jJ/pwWqfxKbfkIjBVlSDRC5NBP/3PsURSgsiYBaS6+i/MnAfXBOoEJANCGlAEuVMQeV
LMwXdTbRkpgDVfWQo2XvS/QsZmgWD5nahv4wwiBfp7AJmjzqXAX88kD+0JqR69ALwk4VjO7Ytvg/
OQzpgGWfm6hYv0eCQOIPw7RjNxKDs+a1+jVV0/QIFMVwBLEoA1OPqydk3eGlEzJ1j+li/F/MnceS
5Uh6pV9lXgBt0GI5AK4OrTM2sJCAQ8Oh/ennQxWNZLcNFzRuuGmrtsyqzLgXcP/FOd95sj0SOxel
ofvxsUKVJSbtwk31I/nD5V6uW2gQChbr7Cle+9LJCLtC2VAflFNhLGJHpS45G/5L1gwWyBBL/yAK
qzzZAX4SgZsA76xpXFlBtVkXKvNgrRS5cvSBq1SqKEEyElwfp46ZPrurKiFNrPPwg7vNCJUmqLtR
PR/wPKXnnh2iT+AeOC5dKPu1nnL35BIAz0lJdHU8Yw3YG2WHJ9lxVkyQvTwmybqcVN6PHwtOtWMR
FP1V35jJk2MSaWhvrEtnwWuPHpTVc7doDCCkR8qgl6ctS566rEPi3c1D7bjJS2O5zX3jr/OLrg/W
QbmiuPILwzv2G+LBFvwMAT7JA1jU6srvYETZqqdEcsYZbb7IlgNrdHFJTUIxTDKKjsGgfHotdnRx
WUi1m8uyfWiXDacaDJRz5HLBVzO4ZEa0Y5MhiptiWPVT63rTWSPj7A8fRHoaofTcNo2BgMPR0mcT
gTW5hgZS59Kb6kdRj8tXg/79MW2HpY6aYc1/Pak6FPNUDbqbMFnDiBc8oOE291ixnVMxFu7PxNaA
Hb3mtxchPP0yNFW667Cb7DynzNbQJgT6FS3TfK8WIEOp2+qvppGTG6tckCWOO5yEloIiKXGbB0Zn
XPkLwRTNMvj7EqvvFUnVDkkEjvFl6DI/dmY9kTufwBxZ+q0kYg8Hz8q9bYiAvkEXV98r9p8bYyUB
vaKCKxJeE0yE6NTiwIYiMbQMzdBKgIIwl/Rcu/Nwh8MaWH4zKuQmuZjOSdcl4FKG7FU3LNjxdRLk
byWP3dVQa+5fcDELOMpsYwXK/Zsa19jRbhgBSm+hZJSWGco+SXeFXMY/k+ECmgok/kA3Q23gyzVK
CEIm0Swrz3IpNmdkUwY3KCtXmjuh80171beeGu2d0TnqDoqhj5dSs5ktkAAJPYPjohEqIVa7NS8S
bdCdB1j/1iQJ+bdv6/JLK3xiKdnkYtvn/gtmBCFz0Ns8P8N4dE2ZXHLHTp4DWCGo77IGpVEya9Fm
xL9bvMYivjBdbzQ1ELg+AKOA2YH2cFTLLbApRIeZSfgUtBJoO1tkb6tZNmpnGsu+amAWBUF2KAdy
nKvFgd2XG8Fwo7lKw6G2YDgKCUt03o2hzc55AJ5PT72RaJthIGgs19L3ys7KLzD+wV1e8/TKZFr/
yMTdgFnJRvOakc2R1JG3B5mV2Zlc1uZEZPd0k/fKlCzfVXNaysJ5mLOmZ+pd2UkdNwY4KMNdePxT
0iQjp/TdH8L4IFpBFLkvWjxFqGe7JonBFeN4CQYxY2ldsjWerRTix7Cl1qNj9WiddJM2d/FQPm75
DXPlmAbvls1wYso5h8Kp21RUyBemV4H8FR1T33zqfuejuClzHP1zahMESTDbGqJ3ndwQa4tBykNd
WN/NXMrfUZX5dbtKEjOmYbyoAM6CHqx5Fs1DKdODAm5+Kjjt3EjPEjyitt5NR392UQ3qnW5/CyCq
FPUVdmU51DYFI7vkuLUzF/XUqBGAaQjVPVkawCmEb4qtM8kyenWjwwWRuxmzhBl22USKhD8J4CG1
3WeMqxV8XZ0cxTHWu9K7H2pjPmjLgjPOrHMteEaQY2wZfTXRG+eCdZ96WotJt++WYOrsZ1+V+rvB
61YTtFiOFEpTS0cA6+wqL4k2w629cKdoSeblV91aESZqrkg6kStniX3wVhREd14xwUrRRKed2MHb
xrXXbJ+kQEvh4khTw5kto3gYxkJDo4Y7HOHllNjWt11lH5vGbuOPlIApuE0Vsipravhg+8nTpj05
NrNxbdmaM5H7aDXGErq5BZJM84PKPrsgUrxTxlNQxrO3YK8rlTWmnHiLeM4NqXCKYXVa9tJKQbTU
1kZlhYhQvI9mwBEzjkX6bSQsQRrH2BYfDc7ACUPHEq8aSSSh4D27DJA28FAE5iuOfuspExMIlCDr
vUdD6v0QYZI3r6y8oHxIBq3FW1DopOuNnOhZbn9ohdrQN1laX2lycp87ooyfnVwv1gi7/PhQW1CM
Gz/PXrpuCS66aWq7WiJ+dM3C/0hFyhzdr+F04OaB6JcJUkDKKrDfJpV135ZZs/YgobY6CChbZ3TL
PmGxrla9+CnZD7JwhmdixOtLyXfx0S0jELZZG6d7y52mi5pnC5VvUsnbxKqW52DyMqLg2zmYiVZy
J3I4Ctrv3F+xhffpi2rIGtLLsntM+6n7Lnsqvwi1PtucesWJUmbDA98r0rnRTeEUNvj6bydtReaR
jliJkYt4yWXo+urJl9JAQL5YtRcFnIWPjQZcBickbn0SxTpSP3zxkQQt2d9Zlq5XuvCdZ/Bt7T7B
M/rHg3KH1s6czaduadhirH1l7vDmseJZnaH8w8sB+WUSlXcsSkXou2MH2mOqSuINgS7NCIXK+uLl
KzH0o+Xcrgufc1gMk9FFECmqJ9O11avKoNGsKbv6ENN8+8Yyk1tRqfkWEgeYFrxdYE8RPjMxTSzt
By1tG0QFykdIY2BND5Mp6jYmd9d/8XMPjM+MTEiLlMDMj5svt1p+n2KVEFju92pL/xZLdPsSZJPG
y7CU9SGdTdKIO+qweB2Y4DeqdA4TR+BOmx3rQ1mzFlrOLG9rItAfy9wrY8px55iRLyDCvFjFMe1I
64obLQMkIBFOeppcHjI9nzEUZzhZa4/iA6WLx5bQ69cLH7OKxKANDVydxbmy7MFOOUP7+oWAxfqA
uXHSyYa0/HtIHSxGuDZsVDflS+BmvJ5WWlNZiBZYgmtVh4E81at8aMVhMvJin3O/7iik+pNArXPC
/2j/2G46flSl7n+PJlt+qpLmuqo0cVURH/iYq5SR+pR591kJe5egU4oRYlgYA1FaQiYbMy6nwpdn
qS8pjlnL31NZ2sShdfnrarU1+SgGk2U6gnhIm+LONUR+IH20/a7JHzwmSKpP0iEivUksPAuoum+z
BDSZ3kDlMgB1Ms60TOecabWDXSLInqyusuOm7v6gqzTj1qjTXyMo4cFUVXlTySmgnc709pAXw3ww
MGCGRPpkseWMGn6Jro/XeiQhUYLfWpXQ9Q2TtMRVW+ce0JNOf25cq0RwqmfctimNCbFPlSRny+KY
uioxVhMnLCf4Z4XnXMRQqDtRuOzHCo38WDAIVO2TdyO82rkXTdBl4cIVcExqPUWOlf6WxpbFPBAz
yufHR/RYW03/VpPMFneyYmRRtvWT3ULXcI08OXVL130KxAW7rJ+9h3UtkYeMbXfBV+ekfwOl/8e6
pv+FLTK943/dIP/f+ruR8uM/98f8/r+7Y+MfmIrw+CMD/kuXYfy7ZML4h22aehCA0kZoiXiCDvjf
emMb1ST0e4NzkoLeJfrl35tjfsnm4ENnZBhbJAxqiv+GAcqw/0UyAVLcRN+M9ckNXPSb9r9IJsyg
1gZbFuDotCtibJvrGr985NqWfeAWwOnUT9D4CdEA9kVseS9LMAH9mXtb4KHVDpNXDsecpCoNGAcm
o+Ym6dqrXJI6KVu3CwMsCNuJnxKE5OO3B6tESjq+Ks8mKAybKMufCiQP8cksu6XNeNNR1yJfZqTu
8HoQewI4XaavSpfvxA9+Buom75wXrpv7pC2JfLUqpkrBVoaQyTinmw25OJr5DZEBeVTWBYebs+j3
mt5+S0O8a5hvyMnar13ARkh+dQ0AVFTYXn6vu5kFzdG+n8aBWVQnL4ZfbbuH5jwPedS6BvlPM34a
2FUdLC5OTZugx40pV2rudQH+HfkUFkVt1qOAcNzINJvhwMc+x+4AQpbSYpf4y2EV9WdB4N7B1qbq
SKdG+u633kz5BsKJ5mYGGTJDlDNc7bL2yyEpn8tW129SRSB0Zax5mDijivTvJUGPT8MZyyUdEWlU
a5QRkV3Mw0Ua9sXQrSM9ElzcdGTsRhbYkPRnPhOG9LNMWZhZL8IHe+WQJ8nHBU4KEcO6abz15iFQ
zZ3xbAj5mxTaKykE9q7LRwZv3KFRL5zfMUFwm680wwRbbTheZPQg0zerwTFoCMjNFUNT5kNQqFt1
VpNf/x1E8z8+Qf5J5HX4aW4YX/X/quL+p9/0/zN1/i88hzbx1H99EIVNX4uP/4OiC6G3VD9pg+fm
n86l7d//t4Mp+MeW3YQ83/Z0XsyAM+Zv4aLh/IMYkw11YDO80xE2/sfB5PyDOg+/pv6XXAu12X8+
mNCeuUjHObQY26EA+28cTAzp+Ju1/zG289CSOQgkUUGaiMY2rPk/j+88cy0XQgbziMpHu9er30SM
7b1Iu2cDFwo3XPeWEoe+71xYGXAfSWuc54dJSutaT5y9SMEjV30fXMaF/fXYmKgVmWJD2XJjNepf
wOjzOF8teRWsbsgprY5d4OQPMtiYe3QOYUDm6W0zix+A8GG26vS3C6ksAqfeOTPlbUbHmbZ+8+K5
BQypqkcjBb+tuTWGlRJNys+undZIUBifivJO9MX02DfERSZkA8RuLaHZZdOLPWRt6DQLGZ5VjVJz
bu8WjpcL0BeW7v6SXLUA39izgin9C5CfeeXeyUW+WwANNL4/4lBxvbNcZWBHYGMdoAX1WtSXxTDW
2yoQP0sh1oO/NM6VNFJYHEbFAqJx+tthnJfI2VIGgEzLYMk+OM9+miJ9Ve08vWaVQ5CTG9mi+JVT
e12osorJ50FArwqC7NPu3IvuAyWoSUebDhFOJF0b+4NGZxsWlaxuq+aOUEuopqn+XOknxmHDqWzq
/KihNgIkyn6uLodoCcYDXa+IhEkuMoNIeNiltPhIIPiapbvLe/Fs80eD7gw2DnjBT06yh2vcu02j
wgpGBSjwDsyOGk42YcVMPQn9bYrvBvTHjiTQ8kq3WOQx5tp55ZTsZ//YZx02sFQssWYicau9Espl
ut5jS4cAQeBMmNQzqGxwTdHCIUZcso8afg7wmvsAvM10BmnJWIMJZlj1X1DQB4ItUWBgn2Pn1Akw
jTj+Ysy4xZ6vEbWJYixUugvKLIYRodd2BV3sg9FN85XRyp1nraigJreIulkH8OaSHp22ZKUrGoza
zthvTg0SXSLSqXCP/YK21raWLe2Elp17fu/3UGTblqUwVz+3HznGe4t83aO1dKyhobwfU+H0pyxg
jQYXO9qcOvtp8kiryWv69kCvmUPgSszsDvboAIyjndAS2mrzJNCvjIux6/22ptqn4W0GlwiQqWFQ
Nxb+nUGyPC/2eIZEF6pkY797eBa8pv6wUkrjRCTrJUswDfZje2db2XyzB89nn+gp1ijoe0SI48hS
r6uwh8mKbWXb9Re/QukARL0F4KQnYu83tBLZiqeNXPo/jF8Noj7CQCVrVJPIQe5LlcYdYzL+T3Fb
oVtSuixOrSVVCMzkqRyYrg+z+QpqRgdRg9yQdHkYyIrOw1qcZ7/qGA32i3+YM90PFQlFJ5+RW5Cu
H/YEU5Cef0OJu+/ITzht+ps19U5kJPzAfCHPIyvdc0qtP1FRO1hwL8t8Vw+6uhvB6i0OajSnb/jZ
AAjmksm90PJ7GqX8w5jrM235sreqrj1RC74wLzu1fdu+2KPnMu3HOqyVTnMc+/RuTRd9l2jhgE/k
qiJcKB4Yldz7JTJRazqRjK2+nUo9UEdVn0Zd/rh5fbQm0T0YC0kNZGa+OBm53ODuadQJ5bTLmu29
bpKwWlfvviW+MH2SO/7YZm6crmN77Qzs6Vy8dIXcOBspycUKkOLe7xI0dyN+6oWijbO7DlflXQV5
oe/KxAKnB+okIgSm2YtlONcDxGJIwQwZIVd3Vn/PmLLYCWn8YH18GZ1q3QunaM4uenHlzM2pfLOk
1p3dhBFRa6ybPR778vi7jDNkcl3jUQ62MyFn56py6IzJoL5nhgzFjIsN6H7W0k2p4qXwvCZs+ZZh
pujTnixxRsLXTYV7fIWWmrcIcwkAgGskm+esE/cytYNdkOS3jLaP47D+rsn66Dki1hOFCqKcjtDR
wVX435AQRZwmw5s5L0ffcB/zgG3+VjiSUpFIFCfuqK5XvC9hJnk6pHhwkweGMfaRhNctMYxBnWwc
P3Iy+YQ5EB45CRdXZUoQ1QB6DNYxHlZjidMB9ZvomzN3G2kKbTzK4A0Whh4XQZgIE93ahh5YO/Rf
FrW772V/kjXow9VcLVQmrlp59LxNUWMYH37WgmHaICIJCHvOjEOtG7ToFbKzHuByNYLpG8RDoZhC
4/pfOQaL/YkXlBArJc6ajhynkiUGeVjk0sxjLeXx7WCMcRgbr/bYMAORSC202vjowRgKy73UNm5O
rRvYYlvVVw/UhssudUK9ytL9GMiNv5AVaJehQCtfMlpkEIaJHBj8nONvyro7puIbrBjt1zJ/ZvNC
xsRitJhxxruWwuJiV/bdTF8xAYDDySvUKc3VT1bOsE+Kb8uoWGaXPUcVpfdULXVYOcsrA/Z936lH
1jfkDfjVbzcE380iPnEUj7EfpKe2rlnmD8mHp7prx0+aGMO/wIaV3MCtnUKXRh8AqHzVbA90jDOc
yz++sL/doWyvlXstGj4in7M6xt30J28CRDGew0Bu4cYTXXs/6Z0J1pcHfOp0xFK2PC1yRI/mYj2r
MmQmLJ1AQAX1CVfcBGWmP2vuQIXERqXn8coNdSC7Z1f6MIiq6myaKdmx6xeIzTfQuWjKvXE9dYn2
o9vZXbJYVzlJwo+MFilCzDNwuepk8LbGhj70V/MulzkC0sWdoiTRnlXLTiBwghfBWEv20o+ByhGE
ULJtMuvhyECq3k+qR/ahA+c2U5XFepNckSJKkv3K36np6hgE9wufxO2IPTpiw/OFYcwMDat8qWcf
bYgPwcWsHLTWa8NKzrF+SJrc0MfYjcd6PS7gLAzdP06BS/k0DL8gGUD2G86jBPdEFG67Y6W0hiZZ
68Zav80JUC29pUmlUxRu9uL7TR41ma4eu5qNoRzfqn5IwswY8aQnDUx0nmlGvnUakQKXxsvUwngf
iuckWzCGt1l/8IGylb38HVoWUT2+/gM1FrBPyHP9xqnukT4RBeJZoo38YV0PGiBrvRyC2C51Plaf
Q2moHBKYiM8RE4gsx3odgNSBIbQuE5zWMxAosplM60RZdejLGUUfPA3Mcc27Xps74tNR9RnyJ8uz
ee/qP+xP0FCuq9rLwgL7yVyzXazmMqu0vXADssWrh/dy+92BGr+Ctdf2BGvYqvqTUJAtZh11id5F
rmTsxp7WCY2aeLWa9TAecxUndUExSkbzUSumT8cuPr0sM29gob4z6EaJgrYimb+LSWLSLPQE+WgN
73l5krx2Tqt9do7z0BOajcHdffIzyJijAfIbbPEassr9Jsv9O68Y5LMNsNjudc82lCCCrgxKPUSC
yKmHt8J2xKHZaAn+8upY+WNy1ev1dOy9/lZT5m/h6/4Blr+RET8dWMm97zLOJOyI1U3CTI72daKk
WbyAnzYlcMuPA+nnZ3cqTzqwEHRyznU9TzZMWfsyQTxk0b6rISazuIdyMrpxtlafQeohc1HLTq/z
33GI0x52ooaUXrndUVIglYZfRo0BbZ7I2jvZBrfWFus1++uhbtIP2C0jyFOUW4V7pxFP4RZq9xcW
KxmxbUgzi7rceEcPa4sZsepfe+gNg13uHB0BqT3cO72IWyv4Kqd+V3bqcx6K207XTrpwb0RN6tFs
LKSwABTAq/lNdKigUgo+VYYKHJptKolmcVJkTW6RvRS9utc6dZ05Xhb5QhN79IK6CfdaANPdg6a9
RdXWNNwtwO3HyWYEWtW7Sl8hx+fqua3M66Jy+Plh5rX1wWqwnqSA3CMq9Tn0cvLok4+Uv142Q82n
trfVxJxA8ItY1Q6TeKqDwdvPMPpyHLY8aMl9E6j3KaFt6uqPsfY/YWk8ebY8OJXDCsZpBEd7xpdZ
6e+ckvcrvNiQWAUir3xqo8QlU3vw39n6oKdN3usc0305QNGeJofbSQafzmqBfbUn6vckdlZqmqUL
mmiy2+tkJjGAwOdY0MCGk03kKb/5d4DqVc71fFjxj9jYb2XLSUBj9qBzz++w5549yN8h3fJJIwgo
hv7wOft2EUmdpJGt8l6M9aMkI438YPVoT8XFKLSJ6XAfk8+BkkzmGYZWJBiS/zK7ZASVKxdoannI
O9y97MZn3LVUXnV/rIxlW9V67i55kutw04reuAA+AsdMosDCLQrJ7GGZ+kNlYZwR7U2NOpebgmSk
6tHi3iTaAy275DHgnLiZSZUDY10DF/RZLwJjukmSmvl25vjhaHG0WVMOpaNXL0XR32Xr8Gkt2RKp
yXtq2Fqhqgie5cr+eEgJuO+SRtu1Gj/4QEusB9WhT4Cj2Mu47JMBxV13w5YwQAzPfqbnOLxZ2RPT
rr2qwlWPTclFUsjgel1uVjsVTLwQHpeZEc59B79aS13wxM6hUVQwVj+PvBc+m4iqzo6zhGfgsRKJ
pwCRdBcEP+S42S+zASyzAtYfFddSactBynaGNrBku/qv4lViRwLVCU9O3gsklsJt5FGl8yHDI83I
kPd88I3LUCcEYywzlPvV+W2I7RqHG7Aa+X4mWm27ZmJwFMMegxxpSiOc2uTaBzIU581wXWFogIsx
nlZdVMdWN4Z4pdtCZyoy+QzqgSJv0yuBcqJgWbSrxESda4LwjGpHY7LvUX138sEZqUdxGDHLPSZW
+ifxJgtVILZNNQyR4QbfWY0wZ9CDOEc/cqzBmobQQUJjYcapG8u3IbLX2ac7GXPu2trDRM473YYk
IX1akgtopD6GGWG/w1Wt9nBBXXro+k46LDBIvDd3ftC+aVMajh3tVjme8hbnJnyINkRBMyBeQp9c
Va+W4PxwpLnfjvygkMcSxsowZJjhjPo3SVGf8+XtnWmlVKt2VSE6ersJK4C2/jYwLjtWLlFJ6kBa
JJB42lRGvpm/e1CWuOfaD4NIDm9p1mOwtifdSScO3h5ZfuqcDLblYduNdqwpuMiOmV1n0DHzIVxz
Hsys8d5r25NRY/fN0+yyGptMmhIY0SUhMQ0RU75KuKL67zSDWKESpKwzrRB/65FIOjJCC7jM8DER
c/v1ehnpV7hiEVMul0CRTpJrzowKKHicOLjMAtXtqPunRMlrj7sn7KrkV5fWvVHRPbPyfKM/PMJo
tqKhCSDklGjsp/KJES6twuLWdNjdG153oCQVA6IBwVCo7ORmUe336KIKm2YbRZuFSkP0V3wKwFlR
SObQnClnuWe9J5fJLsFaHtY2/Svp6a0a/p0aKUBoieKrq8zsQFNMhSzXM5y0sw+YpKyYdIhivfYM
Dtk+KM+ts7xMiNUC8JGhCwUgWjTrdZT3E7ijkJMui/t64Qn3ecJWQSVhyzf+zgyzhYlmpSaObBiS
Kz/xmpNa3bgtpvzIs79nZ9zhlizSvVo+2d/O1+1Wn9bkesmMWGSQi67QnYj4sDrut5wXf4bKusl4
usFMb6fpy3WZQ9QTz1uq0JKtHtrneivssncvWVCW+/OygXHw+8OnHpZf23XaPamAnHJ6dsh17Skt
vfZI8FthqpPSsNPNJWxCa+hRIjjnoVX6rjfYDIJEaqWuXxLHY6zlQ3xPESonc91HI7ErZGZpZ2UZ
7w1/ZDTxIXOt8TUas7EPklnu21alp5RUnWhpBmer2Nv4Kl0GODzkZKPxxuNisKPJuVEPrsqcnV9a
Q5iPksvBU3B3619ffemTiVav7IuHNAA57nx1WjcfhpwmwNUr7sRCSIBlaldMyZNv4ZHNEvHHyrKH
KigUwZeuOOUVavkF6S66FZrPrk0iy4NETDzRyOcQdkm+I0BBhgnSiDJg1CJUODMoBZq1WXsoHtlx
+gz3xE6a5QeoB4w4LT5XjTbUZyodjxkqIORYH6vBs2SWL8bKBsEHRgxrXduUTK+0YBTf1Qm6nh+a
o8UFyKjKzHQZk1fVxoVWXhXORHBRhzRy0l4MOB6ElNqHukctaK1Xc5B9d4Y73dTjzzhvXlg3f7SG
pApt29xnvOo7Mc8ZqTx8HdBho0mkj7l7WxZFGZe2vuITmx2nRtgFHTrL5o8UunU30ENYwn8ee35i
SfpbmNnlmz7zE8PX/eiluTOc6dGfeufQBdC0wAPpnMtRpTNsdGrtuyZqbDeWDwrZ2E4B2YFZlNxU
KhN7zeMuNdWd30kip9z6j0i9b8EWXyiiVpdh2soxRpYziAtvwiSll/0tk1+6p7nXQ9QFl3XVmN4O
pMTWxA2G4+hHhPGFa1UTqaTPvy53SEAT5abk2+QuKkmGivZkpKHnbyND/rAUFuCR8Iq9xhMS+xZB
Q8Sm4IXg4uUCRi4u0ycC3N98np64r9b3obNeeW75QCpPRa1i7WUvDN9W41yznQf30b+NFHUe0yWo
aFVcUNERpA1+YFOu6fhs02zmbFuc0KOas5KXoiJ1XKWvNp2dmT3QgSoed/rMHgBwbRNtRl0dQti6
TQL695w9HqQVFaJT28QXDXmLPe5RknwJvINTSG/10U8H2oeWWchIt6cA+RnSeWvS+rVOyCBrKShR
6/ShTK0/SECmkHLaRjCLMK7TbgK/u23MDsPkeFUNPjwvyE6U8EAjh5zcEF/Bw6UMa/tz3wS/lkY7
7g/GuPOq8TTbCIiZWe9z4mFJarXY1M/l1dimyW42na85x2Gt6fjDVkLQHb8jt153vkTxBH9HREZA
wbDYftSiWsUSpZm7jDokBaf+1//k7ia85/WPC5s5tBA/5TaB6cziO0EmGUv7VWv5D+cTJRwkypis
bOqwObOjUfDAmJyPS7CDw45FurUIAiMxkLQfFHwZcqolID9swPBrF1zI3XwJhIdBl7M+rmrzDY3B
4zBgBODiC92S968ZiSfN/NfVQdNMHhkJpBbutMC7OI31RQ7IEllJ63M4tpeO+zwMiuFJeDOCWQY+
aJrzeAInYU/0cLqFsdvHF+bLXz3viDRo+RkmattmgBjRUEvU/vK1SI8RtB/EaY4QM/exp+v8eMkI
zzxxboPC6WJL4i0c+uAum/JHoYFGp9snEaC4s4r0PgAvyF6JuMEm7SM34GFELpT0qHIb7DoD6iln
4MPPm0ifIDqWyBFXfy/YZRDboelRCkEhHKbk7AO7JcJJkLLnE+rDaL4TtooGItzCHQl7VewCkKeI
8Y6DG9yTiqpCHnDeH0N7CQLecsVppjy+rLYm49zQBREc8qpVNZRLRQlf4bgrvf5F5ctDqrXfIg9k
5GGXK3r2Vi0o1chpxaNbZ4+qNcjWKh5zj89tJpgqsvFET/bP2IyHoODNLpqC/2I1cV6jR23o/G05
fUN43Q09Nelqyo/MetUWHWaHPXy4CM3h678afcMd1k8fc4E9RzObE+lnzBOPxTIydZLmDxyj0IRM
FOX0OqFdi/uxyHdVGogDiu2YpFPW8ULtU7uQYTDXf/KWnxah2u82OrAZmIb5feow2rRZI6ANpB9N
nEMrgw+9ytGyD8VD0i1x5xR/emqnOmeL4VgVdiYqZNYo3s7eaG/14H8vVdPerTNfb5rkX4nC/krL
xom+/DQNdl2tHT6SkgWfzaeepHoaVva4d3s+tH4p0l1q2TdGNzw5yYNOFROuqIyjgckISiS0hZDI
KxLESMDGFBygswSWCFYfLxljf4xgLr+WruJpNrJz0Yj3riL6AjxlyDXMyLwDuFQlf9aAOAiv8yEu
dily2tsyGJkeZ5yqFJTxBG0KEKn/ieLvaLuMKVvujVBnmhhpgvH2iueA5DQ6fqfYq5RNkF4UzX5V
F7wHOPYs58EtExIiUixtQXml0FdsuXyIbC/uDKhQCNj2w2C2sbcghWidvUO6g85GmSkg4rZ8Sc6z
bwx7RyPGdBY2VEDvXre55cy+N7bsoIOL3JPColpjXzWPmp5/pFkKCN3FxLpyTxp5XyDjTq8Ffj27
fm5GvuDeqX4ri3/IWn7VzGnD9fLaSfkyxpYvDdbhcdWmnyHYXoqZC5VMnWtvyD8G946vluzxwUA3
JwuXqW52ZJL5yir87u/3x6qIczAJkUvZGXT1N+GjNWunGSSEZz0vC3fUlCwlQ/F9nvFULz1lUV/c
58EvOVk/xepYuG3NO6sTn2tbnBF1PAJy/YNey99Rb7lkD44naotxG0j4HovkXmsS3rQlBvvDYYG6
jXuXUUa6NcnaB1EYtyOPT0RMCQeUVt4EpMZsN9dIeWXeCNe97XP8ThtfcEV9uT2FHGDbl8UmFNkY
ku5We8NgAGakhh9mutR2ZZpTaDdIPZAtKiRlRtnA2klxe7Xbc+1DnNQz7Xr2uytdBX9EwGm9smsI
hRTnxbNu5k2CWIKx9fg6IIUCQZiQxS9BtvNqLn8oi5cuJ2F6Q6t2WrMj9oUuie/dAC86N31OSfz/
2DuT7baxJA2/S68beTAPi95wECmJkiiJtC1ucOSBmOcZT99fwNmdtrPKeXrfm6yslEQSIO69EX/8
gzFuTHkatGq8ZViwYfG8VQNjrBrb5UIauKFEgjpzbaEST2tdy14yayJoT6PYdE5+2N63pLGuirZ1
Ubip7+oYJSvV8cMbP+U+D+xWIDOvYZPs51jYJhWHUa75d50avLektLPxEP5rfKZppplP3GBtY/I8
tqQEyL9EtvVFh4O6iht2eG3i5iBB+JYOp55kvWW5MrWGY+7kaFqb7NVjhGqH/qqwrWei3GsYL0l4
YzTNngG9cjOruUKTRm4eTZM1e1ChGkZgw6B8LVLWy4iNpTLUytqfWPRegwuThvgWrRR6cc/SbohU
oDMpklvvDY9lcAcj/FjNCCHpztb10GMW56XPZefupu5Y5OzygR+cM594RiQPauK/Rm11xLBNpQti
vFHw4aNGmbd5COmn4PpNR1IrleDdNvoEcQN6jyKCrxoo73FT3jgq2aRN397C/ibuzizpm1zzg63i
eWrZAbpoFYJ323QxuE7/pRvhxDN3uMnd6eOI/44S3aoVMzROSbqpGEuRAbpY692bznCj12SB5iaK
JiU+OT3DUw2Pmlz5AlKxn3visGhaCNKqMVeoDgQcZxMCKY8aW7f7m5HqdmNFT3oPJI9w4X7uvYeo
9g6Yez7NpXuf1xyHyfhIriT+OvpbSZZMFCqHOsn1e86wbZ2Z30jEdVal2uKh85a6CjhuaK2pUd9I
/anXofcB5cAjnG6H0NOoW+sTqzikaXTyFzetlZ2V2ASQkV5Hk8d3TM+c6yUNYxrNuzZxwd6xrQ+z
G9w1kc00xiPQ1eeaudTGtGIcPlNEPw2QRDc7F63fKm0J0xi9kWYxD1VaNiMt7Ko7XTOqnZ2iYo7b
t179MNDfr5SufJprFqM52+8G1qK5p0zc0PQ4Drp9JwajsFlGVieVGsEhLkTXkRBT/ahlcDspWbDe
xJshodp35jvF6+t1Fyo2TC029LaZ9jW6BQDLlkB56mnTjV+ZW3+qyWlap1BK9nYTvcAjOOB/foAI
y0bZTAFDoAz2Gae+7LmqjcRijuxTCXehCFtaZYuMqMAbPtV1XAEd0Ds21ecRqc4aoz38mDwUL0Tk
btuMWXwa5YvjOYNKe1oTX6Hi3771CpWG3O1DAtHJE56wlbH2qcGOV4V4ZJg1Vhr9rD5Bub9Vehlv
huMLwrG7cgY0qyZznQfqJSeia9XnmAHmVWCufGpOs1De4aSzs5KVBmWCnyfBuKIHu20882Mcg+Ab
Sk1DH/Cfk+iNZ+UcpQ2us3qa36AE2Zoe1sBmhRv0ZDrlZuio1XXfuJlse7ilFw+UXiP7rJw3jkHe
VdE9kknEcsxdVoBS7Uxi0Wjx03qb9ddokHIXsRxIUt5yhnv3uMpjFADuskrKeT85bIZGk2/sgXhj
KOdE+3CCJEUNg2f8EE0RBobkXJNklq0XTtn/k+6QwLT19PItiIr8JzLvb+WxN+918e1fGamJqvZP
iSw+Z5aF1FKFCE+lQQ30P2Q7xfnDhv7reS7iIBdCjgkP738ksvof0OgcfojpmoXb2l8aWVuTH+EU
CBnPUPmn+X9h29m80A9cO8sUJS5CBz4jAgSkvDD+yi/vL1EeNP/1H9p/2r2Z2LZJPcHMW+XgZR3M
eK0kQfuR6DtcOHWqhg4Y1nDaZz1iS+kFTDahJFBuMcTxTXujDHSH1sSpl5nJxs2LGxdlglqnhzAr
j6WK20pH8lNM0geoXLkNTKZXBJcB1ZbjjWkiTcJp+obUBQYNgJ/dt8ksnxkgXBmVHZxRpf33sgfF
4M8MpzoaBfuEYTM8rb2TV48qcaGMSaKxv63U9DLqKYNP82PnFbc6CGSk4RngKsmGKfu0InH6hkho
ss3xdIVFe9GSApWUDRDNq0XTF6OpH37gYh6/Uxd/dDByf+Zay10mgAKypY1TJI6Rxi+MRhMPWQ4T
yBoNAYzOwFmaBzmKQUb8kMTOY6EfnMg+JuGEh4+61wc2O4jQYMe5eyRZkYn1HL8Tt8EBVXPqhNJd
+zNgwtzdq1PxYr0gLCKTPElup3Y+hI56YJaMB1ZvvJRRujVQDDua9q01eUu1do/yW3DdbtPcAP9L
tU0XRW+W53/JKPGGOkTFWM6QsvrsaaxXxmzvOsgBPakyWauBWGTvoQK2rRj2JiY9wU4yokLAt5Px
m6No5znVT3pYcVyr8FBatsYW7HiljDkRG/3e17gkR80/VGBY80ytHXJ9M59LiWVw7ES38jb6wPy4
a74iUiQI1dEmphnjV9etqhXDJ67exqvg918Vwp6/rQgLE0H0gpqnazz78vMfVgS3TY/myNXWQamj
Ic7e5Ta1ikY9UlD9uuchTPddoV1SkwKglNhXtJCrpJgeKI1O8tvezJc0GjgkeGl466lgXrV+iQaK
w9TRz9AJNpamflOc5N1mgqwp5nuQc8v7yATUSLhbSM+2YNXPTVK9G4V51j1+nHAeRlX+mSg7Z8Ww
KSuLd82CeZUo4avlpO+OTXCr5mTvreHcqrVDFAjPkFdx98YQogvjvjWzXoxg/E2j8/g7PjewKTp/
HZu35IgTnEdaJx78+rmh2Sic/qgN1lF3udLlJ3NUPFt5c5wN/YBVBn5tMV2TDso02DVJvB7XHCRg
qRnYSMBTmBfacQzRu3pA8laDSCsm+yPk1zos73Uyp2zONBKvd7M0UKD1tHyxg3KXtscOGkwgqnOD
of0KqlFNIwuVCMCYCZj+2RlkA4p1mMAqOgYSMGgDQn1jmV23TcrkrU6Tx98/HromS/UvcvKyYdo6
lgcuuYVYu1q/+FDndWSkFJYGpBB2I9grB8OFDuWXKuwYm9Gex6wawU2Lpx6BIc4MRFblV9Pn6Eeh
dpJdLSYqg0ObT+8VOZo+/WPusUcqEV9wjEnJ4J6ciuyN2npoGbrfBKiH+baDMyUXa5u/o1hN2RMT
0PGwlGqZsaj7xFQYtDNkI7dc9raMFmn5lKWSfklJZvGdU1+F1xjcv4ucs0YXMZj0PYy15wLeWhuc
fWAH+veEjCol3SZWfk6sY0di07qJ53RdjQBjnsGQcKLh84KG0WaAb8lM4l2GlI7JMEhO7iuPNdr5
dRfoD5p1qQssZ2M6rMB13z3hryYAl3rLhZiZTRRVl917ioRJsTBMcx+O7oekZO6meGgUOrboGRN+
+RczB9sZiEohQiS5NUZ72Ddu9rHrGBinMddSI3tGzNDttBz9nWGmF91VeUqGGbF58dJafHZgxrfB
ghNQBA+FXjx1Q360uDcskW9G7p7yTqgvxakZOFl4IpirASQQS8knGjLuj+ukQErWrfxyo+SoM3jC
R278TV84p5GqUgmj43I+amF2qVzmSMr4JWjyo2bHV7XyT0UJY9umEwQjxVRCB6p2I3vNgPsKBpgC
HvFmkmriKi2WDbAeTZ4yOaHyujjqKRxj9lAPwHCD+hcOgwO7D6OLVeNq+9ksrnYD5TlRg+uUQxcl
GqWWq+kSznRyIiK3/tgYDBGdwNnZJXBy4r9kTXKJaH82bu2vMYGVUQrXrRQR6bTag9dwaxnAXyst
OeAKQd5G9EKO5yfFf21sKLtxpl7lApQI/rUZD4TgBOq1r1VGx3G5VfHwW5Fbd63KGUUjktAUc3YH
/2Gyf2mMmzq+TyMdUpM1HhMGUMwVVfY2BZvvfiAgiEZfnv1e59YYBE2uRkAtA05JqL0vVzdayeX3
692hBvtluVs8cRwGmsEkhtSqn08DtVOiQKlUjfEXyzqPDpXlHrPBJamaPdHuis+uwXmmTh5kBzgS
fTXeLIdswRkWsFBLnwGsrp1TDvwiUQ/LDzUgPLpjNme7OLduAJ3HOahJ8S6/2eWo2scpe1dS3sJQ
ORN0cxfENPskvL+XrXmOJv0cDd7RqJ0jSbKAf2FzjDXmq2SnsuwIW2fzxgGOXqVHXWqEHEhOw4E9
CvWjMIAqhmo7DrxT25+TqhUiGuEMSu7eZfoH/o5RmaZCKI3GfW6gc2+jW0cn2KXwcOcI8ZgdBuc2
1xm+wZtetcwlAc/4R950EHlxzZBDXzFKxpjdPqSMsSlwJoodrdXOv/+SRLDyty8JzYiG/T96NkRt
P39JU640XAlMu5ghw1bxMasztMdWy48AN++NU7yXOudKSxcI8hOAN3L+RPp91qQB0CuFSWmk71KJ
ye9rc9nBlqDlqtJqZ6QsqmhwPyOs3JBzn6wwO1Y3OX8QlPMhiJQ7NfjYFNqL5+P1JsewnWF5unwH
ip+8FdX4It+VFHiEgXMAWy+lbx1jCTjqG+Qs1o3c3SLirwp7OCeede6kWiIv49j6gP3xRPzubqra
h8jGtguLxKqRGrJL9ko/IHUwz+FAgUAE9zniZfOKHw7x2aV60SxOdchmGyh8YKYpNRozsW95oyBQ
RxiGy8W6IvcUqwy+3Tzq0cmBWykBgS51g6vj5EJwVZO3oSBOGfqRfH9NDtxKgeYUc7E2u3LVueoZ
/sntWFC+FSl/0ur9IUXRXQc4QDxXPQ/g77910/n7UUwOBFolsFPTdC3pun6s1LiBweAh5UV1Xhzn
FkZklV2aGWkB0hMal3MdYqjRKwVnQHYoe2Vrl2fLnO96Iz/4SBCmsDwavvuAFbSlsteMBJCtq6o9
+5jCeOm11LNy60RwR7r2lZ2OGUIWTLuCCV0Q3hVq+x5XyP7t9Ehdz77tvcQwXNkBCxtwNmXzrRAW
rSGaXvM6uJpjzNmrr4Kxp0giKMYkEseHXVTEUFMYJxwT10W/HA7CIlTIlMxQXxoQp7yuOJHQHO18
pI4q6hewQNnN9fJDMno7vSmfFCd9bhmh8Gg8GS3dkHlbKDEOkozDlsrRxFpmk+ZDspc4584sy201
dRfdKg6RZ26Xc870eNVyqHukIMnWtlq80yyGKGHLthtSFLQ0EQTNnuaIQw6m4g6f+bPSBl865SO+
EvtQsfZmXbisempURjfZprCZvSRUVJssljF+Ph5yv7PvJm+wVmDx22GUQ8bJD7aqnMNuV1v5kb6C
QxumX5DYh+UcxpmkXxt5cleV4xclV8jaDIrtpBqEtHEpbkjGEwYhO9+JRaDeqitE6VdKV3hYRsir
tVIyVQWvHcJ1m/2To3GeFW54NTJOp6UaKbNib/XOIZk4ZyaFfxgpwwtgYXUuqc908kBpaHmSKjmb
Rp1njmcPQczFHjlZ3S6GaGWMe99KriOxE/B8NFwNm1Mf4K7fBQ+aEu8TpTxk2OxDPLov3OQS4FgB
TftK7B9Hdqrd1Un4UZPPPAbNpwwGYxfnu3aKvigtzHKTQsqLaJyiSTvga3KJet5Iipel04Y3w2ef
KBQhiU9Xb1IwYUSfsMnQm6+mbdRMbwlq+MEMn+I6u9oRYUy9q93hKfJC9QbbSVp5NdQekpYnZTZI
msO6RLIP+UhFaJ3G5rMdo7kgSgAbxZor0c0BLhBhnoWNUfWAMibLLrXtnEzF3EtN4PP9QrSgRlEe
8uhrRUVoc9cUMz2kEP4rbimD/WLtdRDu42sht0fVPsVt9hGd/ml5HqIZ49xSo+rGI8MJ0NO42WWQ
aiByKIXkqzGG7EOlox6zQvLeam+4b1sH+rjCQo6s+8AMLjnfeFQE9rrLkPV18ce25poH+bJbc8aY
RYMInlyW500K9jEuXscp+YzRF08SFd9kIB2zrXXmFocwiS5p4544e096yp2xbjo9f8H3gdkTTs2C
TVjMlJg3hS/kQ2OtIhQNh7s5S+ndlh8cVdNhzAQc4vbnvtGuht/sg5g/rDKqXtldnJbfl6o9NDUC
64HkJ7lomChlZN8b4N3bvIWokXwoPO9U+MmhplFYtojZgdIDGeYyygWONtNBeKJDzaE2Gt0rOmCx
7guuOaRirj06WBql+VKCJlHy2nYtqWdUnX2UXtyMO6DE/NwosFOcvpRN80Hri6NSqGBAzsciuI/y
5pO8XWrOx8ExtqM792uK7RPBOEjBoXNlCgsF8td14KUJqdBWhT7rW0Yg+9inzlVwVlGAcFZuwOR3
VJVjbA1PNmQ55jb855Q1zMK4upNyYix3x9AdZ+rMd1d+7HKAK6+CAVU0CxWiwMyezsvlezzlzshZ
BJPgPk6Q54H5ahmPGSRja03+Ml/SHEJCzC8JQnIAkSd8rEIGRi9JxoOfanRaBNk2cP225pRfyqg4
dnV1tKY7s8mYUwTbFBoilldHcjbgjVgbeWLlsVTq/OhG6VUpWYyge3snxTqzKXknXoOnOJnxyHXS
s7R+rQYfMszVjz0TbRB8z1nRPR5DaFQjnMBVQizHRu+Vq2VPT6l8VN3g8A/65iuTGfl0jfRrLgzQ
MGa7Ywa0/QqpnfPCr4eNm7qPNhl9IAjU7Aa2MBsm5GlLxTer3CS3Vr8UjvHAtEXfRhvDU4J973uY
etX5fTtYa7uUXoOv1JdNWh6OAl/JrHyINb4Y2TsiLbnglcaZUZp7T+f2dpF3kmdy4oyQJ6bJ4eVY
DG1WA01ectE/W0MZL+3P8iXr2twgPw1ufl8ziOj5b5WiZ1ElLjGz4HE/lwy5Udb+TOAbc2+fMxz2
aVJBL00QsxWwUbzyZjm6JxoJRE6XLIP9FkCmtIbZhVPCouwKZ1f53Yc6SDJUMG20hTlsSpNoGRLp
zWPaikNgUO2mEKjx9xdgEOTx6wXYKuiDY5o4RKCm/PkCVGMIaM5jHRqJd1oOo3TS1xhafe9MwYm+
1qNzq3P2Lfhtbw4Pbm8/wkp5cjv9+1k6QB2HfHJfNtQGepQelntefIwK1sTcOXeJTkyjnIFmz5xj
TK4mv2QMI7FJ6qqWp0u+yKwdD4XvmlCW2/3okWfBwv+H63UFT/kZb7HAW1QLu0TDVmHM/3zBBSOe
hExn3lmOiST+ikvMjSmnqsWiQ0QJMiLQQh36p56P3cB+KI38EnfRVU5hWYJSfMGDGFYeNKvX3qU4
kAKgYgHLjZqYfqGJv61JwaV6OFZBgLWWvRa0xUNRjUZNx3Qn0HZK7Kzz6U5OLLn/y4Fkba2qe/Aw
dMO3yT9Bp6PmrAvkpLwNCo8PVql+Caz0IFWnIRwKPSQwy6teMDg7Yp+HjhL337nG7pA6ZHL9U470
HY6C5VkgsAXNv44SJW6tJ3uKhw0ll7cUl0XJv8SfA1OhWs0Rxgj6ntrWfR/rl+WHigtOUhJEEbAG
JzU9yCeWyyJmOVyPdborbFq4yupZ6iObQ10QaoC5wLIVmpENUSLJMf8eXRzUonhtGS9jILUEBLcN
s/gw5yDRo/guyqadLPvl4A463q4hvtjDWKwri1tXBRHwMfQB0rA3mVffLTVdRnW/NsNmi2tevvKV
6NoA4q1CvdmOTuqCUfacgrOzK1Om0nL2AlFhSm+AtaGmp/csy1dnHB9ik+2/0zjUFTR0lhLeRS1U
2gk4Dl8tBJC6di+LRc5QKS88PKem8oFER1qyHvnnZ1nxUqdb+njMKadGjw1oKXiygENHPtvc8nIC
QqF9RvEMOf8ZQSdWxYBPu6hOb+EG7lM5KoIEsE+Tr7ogzjOy8UnMcvO+mq1rbDMNF6mTgEmezrNK
5aMDEi1AnW3yYVUmvpDfDnQqlHUU1JMXP9Og7sHuh81cyRvITiRnhUp+6yaDP+WHX3yBjOw+2AW+
sglC5bRU80uh6r2UVnlPSNpeHgA3xVwkKs4ogqjndAwo4wyp51rWQuPbe3l6w5638fXhnPX7v14H
94CDbddvvuvuA08qa74TY+Z5Ytk4jvUN82u9G++0sj9Z48HVnJPBuvxeSfOrDiUfT8knuqNZwKoF
Iuur8pgH6VFeS6pY5HWAViTtVPaTYVQQR21kb7Vf+qsyGNb2gGeyrcBmY3+SM6Wl4+vSkDS3/CGd
wwvo1zFVpB/j/snxFMZlAq2ZU8t1OJQQ/pk3qWc8wm9hIzDGBz13vsStOJoy6w8HSoOJ0atVVDsV
ciW8LO7FUk0pSIZnw/0qZau8tYIiexXJreoSDJhsfVS2Mk5SM0CWEaWs9ESyU5Q2v9iE/dGmf8I8
C8l53XzK1W6zHKIZG9RSXS2VhgJH0sLiCaSiRznxHWletmN7rOcbNnxu34QgtCIvM5P+TpqQmLPe
rNpHn/kveszPvfPZA8N3xf2K4jvne/alLXoGIuIv0vwg6GBC8Sr3CG8EhJv6RWp1yLPeqmAPjarw
SZvTh5QqJTCia8KGhQ/c57zMXgsdVXOjvtSETrMY/Wi/zNCk9kJMeEBxKFOKpcDSMv3N7EiEkfKt
1Op7vGUfBMaUsklxi3cHJvhyKzvfDbdW2++Wq8XUjUNX1qkxvOpD9c30a5YH16rOzauXv8CnZIFL
45Vr6dOsIy+v3eAhb/H/mZzyxltWg1LWa9g/6H9pf+SrhM1KTxar9z30Eqn5CkYQC6+WreH35xe2
Tv/i/MIzidQ3xHW6YcmB/sM4abZ0M0dbCEihzwc7bmDX4EOr6CoKH3CplFmJkjY3Y1Ljc/eMGACe
zcysJhhcFOuNTikog0BBjwqCmODybwQ58jPv6KvvcaeihVcp/zqkqVtjHk8CAKU20qY+JsycaRZl
NxQPCuTNgvPMGrxoisqjgcGBjzxdnR5iIYChLicCyQbAWYDHHHxHUNjKQmVYMTZEoy4B2VQ+zMQ0
UKVlUiXzrkjnsvyGf8QRhu8GX/OoG+ek1T74CafAkNU3qC/f5wjkzIoBm0gXxkgRt7yprV5VN3wN
BrAmvcFianQuYasVEBoYnLiPTsuDk0Rg/WCac0yMZapeg1J7RTHfKkENW727pjsyme3dbDPfRcD3
iaB0KKC2Do3S8fCZko8/tJxfDKtN1T2GTgl6rJhnGd9Nfv+qGB9kKrrMVDWEfLitfqWS5qps3naB
CJGa4jnneCjjuABYx4I/u48ws0Bl9AK+X3Hn5SQvNxGXUlTxObce9PYFRtK93CSnbYnkto89Wj2r
Dinas68LwthCtevJQYpQIY34CELEB0YKR4LCUF1u6sDaCyzcMnOdtOxGMF95GpTROEcBXJTuIZjy
c1D4b5X7hMVzgQWIQHlQjvRQoTyyW3R92vAAG/xUuHDRB1v5aienii/S0gt8Z5Nd4+RPguhh7Xdb
FDhlV8WN/P9hdB9dzP5YfoyJc4BpQfj65LG0PhaZ9REbaqacg4VLWG4dPaN+DVV7U6G+WzUx6oyi
fl7mioqgi37EU4PkC5ORUj0HQXFIwN1BpwQIN8iNkPnnAiWP/akfQ3ZJm3udd7iIFek3JiAFPH72
DUDWYkF0BXaOLG079eYObu/9wGOH8zXUbmEly7qITevWrIbvTBiMoYJvxfHvE33rX5WlWLG5ZM1Z
DpP0X8rSjLmAGmQEDIUZR2GYHrWZEiTS6OktTWHGXhFEpKxzCN/YaNledhhPQoioHXMPmQ4S1gIG
ohRAO4BijgyIqqKrowCkTFvgDilBl3pH/kvgKhg4T4+lyi5mqt29jcquyp29XWUHObiXEq/1iF3U
aVUi3Z3JhIo2eMY+yYmEJwFuLNVTqjNOCVzrJKfk0uc68mmyytkpmXG7NDLLSRQbzh3si2fPU75l
Hm/6+43RFEz+l7oe5znddEwU+HRkvwxWIjNFRt1wGra6ebZwvylheXQFe4hMV3w//eRlb66F+ECJ
aVvAlm0ZVts6cW/kAixjFBmSlkF7o8oXPemvk6289sF8Js+cfIUB9naM+8WyVBVhHAhojyj/ZtnO
BKmXkQvPxpwmXwWCjzooD/hd46Dg9/tKm5gDkGfN8F5HYYDuzgyJaZIxOe4N0z88UsbfTgrTsm2s
8pk2WSigNHnkfjwpBtz4cdcjs8qf0lvDwvEVi1AW6KErqB6YBhA9r5z8BEMhbsVr6YzP36FRQZnw
ONgDth2kimJb7NauT4KH6Ww9196rUiqK8q504brOzHCx24AX8Ei9tgzqhsCy0DC91m3/OEc4MHfS
JIUpdTyaMx8zoFn4JTomkTzf2j88DMuA5qeHwSStFI4ULBkXrsyvA5yulv9qcNioOB+vpEGxneml
GbOdoHXzAEO4MrWzGu4j+8ZL6+dgMPbG1N24SCwWzHIB4KQ5kGKmzuInP4CQTHRIVT/Ap716WfoP
ran2NyxBPjRfEzeRIAPc0n7+viK1trRCopTdIf6sKdUJzgPATrFJO8yqcpqd3mH0YnnHpht3aR++
JMFSffjRerbJJsySf3iENO9vRCM+E96Q9MsqrDKgw58/E9YRYCpdim6vzy5eUhyWtkIQdRRc677h
1BVkVWgLGSXy0r4tOPVoB09e8NKX7acigr8gMGsx2Sdjqo74O5MNYB4EERGwc9axgXcPM0kJLCnK
6gp9jx6V/vZ7F5xGVw2iZpDP63gOMVRYBuW+PKXy55M7PXf256W5WrqThQ7RK/odSOzGL5WT9EQt
WAJJBYBy7JjyH9wOm0IdPw7I2jwkS1tmw4DATUS0Xv6pRXu21tzmwVOcx2wAykIVeiHg/jBiDjzV
nIuCd4gnOJMLSiCeKrkk6aOWbTWKsBlmTmiCXS6Q69KedLnsj6jekaxQ2CzzFOmusHAKEC7A2o+u
qmZe4C8zzQH96gWVVnDAdFz1fSEcpEp7nAvvTYYNwQwKIGOW2oqfaX2ecpkVad7wFjMDT+ismNYR
T6lQvg72PtbDT12t3JY9zkveuLcQ3JsNBNCItEFukS1f1AJeIoc7yAA8ntJjGKq3QY6Lh8Bok/gP
daNxse09I9C91trOKg+jzYKp6lD+Oh8pSykTDcaJAvE6xEdkR1RRVyMorpaVHEJ6+9aYnzqUQy18
keWhCWXwkBrhhyls7gXOTxLqsiZ5CDDty/XhhTT3jew9uuCspkoETFo9lmDUMu5ZOhcsur6Zkfkd
rB4gR2e+l6/sloTW2VwPYXg1BzYp0Y+MuY4+aOlZ5RCsfP8hLAecmoLqpsQi6Dswlc36pSOhezUL
5qEJx6SaUgiJt334J3kGB/NrKBODCto5HJZ/GEeb6t9AOkaSqgmv2rCRkWraLzU/SGlqmoDia9m8
45h4ITYln7eX7ltAB2nvZfZiJYAVw53FkERHIGUpxikN88OUJseQ52TMcziB+UEmWV37joDjGQtj
bC7oH2WfrzTGf3iQ1TI4kqGFwMmyVmQwJeBXqcKMX8k4VGZMpiauCzE5R6publr1OfRrdXmhdpvG
5Td5cgbmVN38KsCtbYRXGZzKJ3Ab/QSjU86AZd3mLFTWtrzc9TueZoefuxrdSWjrfNXCdsKUdNj4
GBhPIah1g/5/20btexKTfZcwHvIJcEdPpG3Klkg7iC0Ww3FhOqF2Piz/EkxPiha8TVF9QQRI/OYo
iF9+kac4M6H1BIBTqDbuFkhMMAgs6hkPOTgwCwy4YFtUUQnMBs+vXgaLjWP55nU5Z+zy1WNEvaqQ
F28+fAMBpuCUOYHgeLLEXaM8NuydUwqlckJyKwyjoSDejpUXhAVejNp22aTkW+tyGqvI2RrVQ1V1
J82O9umcPvfORDotKIjCA7g8EQ6wDw/1K4kOuBhqJ3Uov9/VBTJatsQpImrUTQxszdKLUw4UdPFr
0siOJUM4xe3u+pxMWIpg7JdoW0PiSDzi7mr3MWapSpO8bMYZE03DtPCHo+6jEgeRSG6DFFj+lXEd
kxYmE4J96Vn87io4F7A2PIZayyhRk1GiE6avLLycMnjtCKQiF08curmqaa+4FHTNFBZC8rVVE0dC
djGB4xw3uMB65kf3jdI8KR5b4/dhdMUYj4WRB1DQ2g4rD+wEFRlIsK1xn+TYWWjH2qQ9RQUjzz+Z
VFz4Ml4QgCiOlW9ab9EyIpghvYcTiywq1gTqW4w8X6XWlg83t4zPcjbVcIzvaTI/uIxnZIkYEJns
Ud2UufYFJRlMZ8gDLUO6cjrUZvC6EIYTPOfXNd3aCttIjg65LpXfHYr779CVDiRYBanyIh96aJ1z
XePQVFhv5BJdJo5ZeEMckFbEuK0wXwQ9VIdVmKlf/qrcHBdfMV/58h3btAJn5T3Ix089eeTlvlop
FuVdebOgKTBAD2PAApisE1TrhWadzPFDayq77xND5ikyb0nc9NlEEhMRKMIgnk6DghCzBAtS3Owq
99V4nwuIujxRGsN0zEQeZDArE6xWTr1lctk25JSq8W2J/eIyBhbwS9gRfmegbcyrrVAaF6zGNtpn
pI41jqRSwvGNyJhIfl8tqQloQ2bO2yE+4SOA4QU0shi0Wx/N9TIMXQ4EeZhlvOjy5eU58a0CkiOS
jpiwlnZ5EbRxweKCNr7IUZtLrz+R/Rk/JiQ7zFGIklkDqJKV0+SvZtY9TP18plraYixFaD2j0haS
IS8qlaa8MAZnVwPHj4i9Ws4umVzbY97Cikc/I3uF3DhfHuEFQVqgxQ5/LUPnrxbu56iXn+zq1TW/
gg6/50VyE/Te/VfLqqz10mfls7HvHazbM3QmmjDph7j/PI68cGvCjWBtj1hiIV2n8GIBlsyXbBTC
KEvhR8inRBiz6QcVGSSfrPXIxGwHtljBGDHzY+24z9nCI5URbdmHX8d4VZa8pJzsDcWR3MuE1Zcl
5klT3P3S0v2/OuTfqUMcOrh/b8l8854mqRgy3zbyP82PuhL5yz8FIpbzh4M0QLVtss9MjxHX/wpE
ROpBH+i6GpiU7Wkm1fyfAhHF0v6gqMQ83oCeCFHdhRMHUbsN/+s/FEv/gzkZ4wXkHPp39cj/wZD5
Z3LdnyFqOrXBz62EV2TZNFdWsB/AwTg6pv1sY4M3x/472rQtrkoPTRSdfrhF/wJX+bly+uvNfkED
xtGpCk8bwz0Onrh8TJqJWBqPVBLmnlwV8osFV/X3b7WkwP3VdP71Xr/0bYEbZ+XQTd4OVxiO9RIQ
khHNRp0xYFImHFbtsr/gcdRuYm1oHirTuAvZ2bZFP+COEjHBT+1mb84VBUHpbTA//6JooIH/8PEM
7u+/+njy33+AAawQh5QhBOboFHHch3W2Q3p7ngbvEPcujHIVtdgAbXZtVm4CEtFeq9z1Vpk54r5S
Gt9X9b9Fun5GJf66S/rPHwO5RmxZTe/swpzyWlXf8A97bUZK0FCrtoXJcEI3Oouwq67c/f7SnZ87
67/e85fulXS6ciINg4pF14oNDj/OutTb20YNXgwjOWA1qxBNGb7gEwQ2HlQIjlK/29YmyK7b1U/W
jGKj6oNtkwGjwKl4qEf/WumY6fmjfbG69GuPwewKzhtVkrJxdJgWrofvgpvqCdFBTkcYHMOISMWQ
RXNMqDpNfu0cogwSzpO7GRoPNjFkf6lL8RV8ahvrVbEdtLNKuW6xUsJKJvfEcoQysicEqLeaR7e2
S3iWZBBZXfiYdjD6pt4Z4c471wFX4XUcgO8xpRwewyKEtauQGASCGiDJ3DjOPEvYwn2DCxxGmH1F
5kvXHSIo62vVEU9MHellYRooQO1I++S6E0NHY8SLLyJTpgyHftcnnkpudmj901P67xbsL/hn0nZ1
P/gd1tKmfgTWyR49M8K1oS6H7aQxRNbCm9lTH5vU0GFI4KlpDClOGya3v8VubmNU/bdkQNM4Bv/N
2Zntxo1s2/aLCJDB/lXZMSWlelmSXwjJstkGGcGe/Poz6It7tq1jy8B+K1QVkGIXsWKtOcek3SR6
8Gyfv0XW772Q/32Lfk5kfvmAmPG2o/Ad6G/1hL+1Tp4No7HxGev06Ofxyc8yaKCqjJLeabe+sl8/
/+G/fDHmupD+8rsJtPrQll0RgdvFGQWxf0Mr88VPs9tW9h4Wa1XvS6xTvGid3n/+o7/3o/9zsR+O
mhWCZIVhqI6sbEaPvcCTaB1nk+RmeuFn8v7zX7F+79r+52c+bAYgB8kSTKokKkZCqbUFBIaDE0Lp
dFOG3MWwRjMNC2E+SnNsd/EI5DtBxgj7onV3ZGbeWWNt3f7jr1nXgz8skR9F+b07kF/kQ7PORNNB
RS0ey7TFWFYtN01s3Cnfuh3a5R3yHMsid/yIYXj4b1+vD9uH4IW3wF1nka+fkWNcdfbKX8BNPCoX
Bn5s/4QWo5zTkVU2pIx9ftF/2Y7ND9uCYl6ZuyhIo8JhPJNb5he+t/cm9F+7wkG9GldRC+TnH7/2
we70nwcufn+ZeysskA7VabSYLlQJu072Fsf7M4dwsW3fi3Or6i/HNrzDWoBMyFYLwSVOcuEkyfXn
F/yz0PjTU/6wGzghdAxlO7hXFhfbJhlQux6n+bXRoTGV9m0iU/O8ahd2puBHGk86wn2DkTUtpi2s
f0DR2TzvlbWmN9rqXzfmb8/hw8IHKmhozX7EAmimJ6Zi18FKXK59adyVcStAtozvSZHBsTLHO6/S
Ezx6sOYdBiU6Be9GmF2QQuttgcvEdCoWfxeMo+n968/78+Jnh+vi9MsiNNOvsx0fEmSJNFL2YVQQ
3XrfpkEDydB8yZv4srAngHuz4b7TzvhH/fbTyfp/HxZemd9/1wpIgcTai1RQkhaVIfXelAkSXKsY
iAkf0E0SIvSGLpZ4RYtNt8cnH/YXfm2jhDWH94L+KCrOGlSgycCzCRQB1t6Sb8wkeAvq5dLu1YNf
dCcmhucd2Y0bAAvfasP5Ahf1Ies6QINBcjRqkAbKJW3H6ez2/2XO/LUU8v68yNJY//3i8BRKVwLJ
BIPuANGEmrbWBeG5dvPpYZrpvVjSC27cCddfoDrj0prs7mqZp7cmdx8q2C7wQalr3WTBg8B0F69Q
cb3K/M68sFK044FKgFhHLl7lqEYFg7vB9+7h9l2EJQzdsa1AD6ZFvskkY7KBkWJQM0GtjJem14BH
23snB3TthzC4kPmdSbe4Viasr7iEgWlWrSR0IIHPOQqkejM4v7pprnSpRqoHASauVjnIfga9cRl2
hKAU2KnXGMCuwy46iENnzo+jUxSRVvrQDQC8U4mgri6w70E5VggD7WFlZCsGb7O1G4yQXnX+j9bq
n7dWO/yw/dSVzJkxtPEhNgfY746HHZTotQo3RC4YScHVvl2wq+xsZ/nXgvvz6f7plf5wJgHa0lRi
qeLD0mmGOoNs0Jp42xo1ltGH98XkBltoHHREE92d8da+gt5yzkpDR1TOIFYn4z1w/SeADhAdZHMT
9/FjWdbykAwxiSbubvbAqpoef3Y9NyfhQ/n2gJ/MTVzvBrDD8O7rdDOWOFVibV0llniJ646OWoFG
qbDzSzI2CCUxoNmYlb6UZgw/qpYrA6y+xPAfbLqlBNaTtBfEvvWHtkru3VleF23DiBmrQmwMBK2w
xu4ci+NcnYP7dVxnl6/nHWVZxSY2rRktqxHZYz1vu65h+oyHFwC5fG+s3D4LU/VIXsqz6MmGcAMB
w8wq3hMAUmTa/OBqKcFk8MVypUsMijAoEZN92dFSYeSI07Mbb0B+umedObq4q9O3rK6Hy1GBoaor
85KA1Itmqq4EQH1QH8ZlUcTORkg0EO7wDJsOc0uX33SDOCXKuNS5cHfMb+rN55vQn8tcG9jCb8sp
FpO0d3sRH/zVVIZs2oKVjCrSl5M+M0c0WImZ2P/t4v1hj88DlpIOVVYkp+C8XEwEp+3w7uTEGc7l
u+dLXntUr7t5brC7NkW4/fwqfw4m/vSqf9jtp55KmV828N60P/KJy4Jb1SECxbFh+IyioN68Df1y
Q+BLtW8tzp3t0ANTGjBFqr7Hvx8bIaeo6TkZB84shvUvhAI3+k9/2YcioNdFl8ZLTtyNltdJMd5q
INRkAoS0+TN/v8ot2fEZFX1+Jz7orP9/3WP/HLD+sn9aZZwok4TeKMhj6P09xyumd4DBeMlauTw5
C2nQi4LolmR5usuGeCVU0hX3KIqrgG50CsmqL6fzBZjjlQzh0Kc4hGT1ZMoyocusyo0oioFEtfrC
qLDvhaU8lfj5AHzhZJgDFvhKxAlIZBCGwo9vOxHjm7dZ9225r0PXOeZZ4Jx5zAj/cdl/KfcIV/j9
PR/oA6umCWTUhoPAF8hkICji8CKxZnVI3XQFQjJhc8r8bpyqCyT86cae0W1O0M8/v/V/+dTWhtav
lUst8XyQnJNFc94/AE5Jz50l+Z4L2vmOmreZFUef/5C7fk5/eKeCD9s5WQD9IMqpjiTAhDNp0rL3
m3Y7dHRR/HGlpck142c6rGiWiw6LR1mFetuOFN69E8NQKJdvRYyhZSAbZeODjHU8lW0apHJ7I3S/
xKD9MjITDmmS+JFljsgr6+Kynv2NUxlNVJesUmqqmM12IZ5h4myRaujnvJhxvbUpVNF82gGERZ3h
xvE5yIFzb/FuvNq+6RzNgpwtNyh1qcmZgl3GBYWW1u172DaYbJb4Xuf2jTalddAkyt6ZblyextHq
nz+/gSuF5o838MN2vKDlqgLysCMU9JjXU+8WUgMtZiCPiEjah0k5X83W/9IbzVUL9uKoXD2fu32P
vcqEH/lf/hkfNuhKLWVe9zzHumA7yYdxIIWRowLZ5KDgWnoL/qjBkY8MQpfhHaRphBLQOlVwEbEm
QxH7/A/525v7YZPQwkpZHmwQFogYzxOiZUMEimdWydNsC/fKSKt/vLrrt/CnN3d9IL+sTgJVAoo6
tLYiiV/JBb9tFTb4vB3cbSvT6xam28ZJQMt9fmHMGf/ckiOr9PdfzDrCMiEYVRGVL3VFCklUW+u+
BMev7NqHkIlGmFnWaULQhr0yw5zWyoy5L0ExBNChwXVRQiwIAUbbJg6O1iZMQvJymdjJG4B4/qZd
mvrBkf4P4i/S+8nhrK6nYG+X8OgqApSkQkmMd8zGjDBaTBnBg9IZG84cZ1y2M/6pMzj5WFhD6low
GTcjDl0AxKirkQy0uyEMn5pCLptFkgBS1SRIK3w9IFGNrQrd96V09qFDuhNlD4U6su7QGmmx5sbG
MY1lC8b7Xin4dX0sy4kovgbl2IIlCuKNOGu6+MpeGoCZg0O0zV1hFLiKJuS2LTJ4Zn1ghouxiyo4
PQeCV9DVdPllXTGDHHInR26hUK/pER6ElsoDH1gQU2gjCulMq9/UbghEr4CllgYcL/wFrKZfOC+q
hIfpG+5rTx6Vh3odu8j0VRvMleKaFKzZBbIgRGkzRGqoHQhymvoSPeeKmh7wWk0jSQ/QDb6MjMXP
zBBsKrNtk0QKoK27toY/h6xAoZ6g3nFDoyLRJDDey9ghaRoEYiDiCjmyeW120xPpov7Z2Iu3eWmb
FFR5+pVh3bbL6Qm2Y55ddgMJyK0fU3curzZT02oiLzXOQ5urxu8pxbvXEvFSy8Q6pUE3bxH0ehsn
SGF9D2a7SUsTWH+oiHacCH7JEyPqS8TPeC0uSzkbL2XmU4D2vT4KmwzByZ92xFztFhctYGGn5EcI
qqqMeOsjkXGkzQ4LWClPdSejNwh3RI1oRwS4TPh0WVljcp1P/QQtf15Z1Xps1wP88E2IzD1I21ux
CAQW2a7GOjHRcl5UegqC+CTBe3BM676MvnmVzTrb2X7/Hb3Nc5CPF4PB0XWJORFWtf865kT7mSu7
KgG/rggNv7YhgxBhRRMb6sTrUloy0gXeYVPpMzXPzNVH/aNH/wyhFNuJqcHvdBPDbnOQp6QA6w7u
0SNcwTdPMBN4qQK+SaOa7kCEEI4ljX3TMMbupeEzWFjEJq2AJmuez25qS/eLWVI9ly1IL6LGsCI0
ZXZwSM64aUk3/GLEDnjEpoEFhbiHkjgWV91IGz1OspB0oHAvsmYfrqTUFhiV2eg7rSBBLKr7mkKt
O2qF/bRr3qvai1w2+MkM2gcQl/5L4lv5G0FwztvspVnkNe5eZwqHSrGyYMd2uakGwQca2POuNCDd
yJooK2swHwRnkCQmODFO7QXdsf6yTPpq8q3uoavNk4ybq9JuWJTMqsdRQ7KFV6i3qhTfIX4ivq5n
9AQSJUM8622g2U1BLL0Ma4zHPDV7a8SHi6fvaY4TZ0+hok/gh+IfiRuKQ6nT+c0dzIMgUeHKY4nb
1uZgHPAuhegliqhDbFOzAmTM73OVPk7IA4+GK4cTJ6rVwyFR9KO65ujMMQx+61lMWULknD3tIcW3
h3YwNnNfJIceLfoe1eyr2XhkSZHId5SZKb5nnvNtWdHpISlAwG9IZA+HLjlUlUHIsqe8MgLxc6WL
5T4tli9WsYSbMOwMptsNgPsuo2vX4vZxi7txsV4kteBZOiJbmBquISM6neQWbx/Hgmwt8OiqSMvv
6xitxpbgPwlp8F21y7e8ah7o5+BpIU5062MeB8iB43dKEJyRorhwkJTfhia3DrAoviOEfeihWG6t
zhwe4WETljDabQpZYkH7rpTb3nQKimbruCcXKFS0+MF6yKxzL4Ke/F3gBmy7LI5aDz6d6ostNfkB
Y/itX4psw+0iKHOgvoKLAAg/HHe4aR5Rg0Y+2ibOjTiKOmf6jmZD7ydUYjsz670rZ/VTF1Vl7tdo
rnAZIwss68ZlKzyYpFmAJB4QoomOzpXDhSYkQODYgf0ZcoDcGSWqj8EK9Hm8jPPWQ3+7N8hEvnQS
uztoq1ePgZYYnZn0EYmk6a7OA230emum01Obpq8ioxBNpoZWiqSgcytGFSq/GhhTbgxk8fsYTy4q
vXnZOQ0sSwyGl2Zi9Y9xsSr9feM2tsc3X4xAXXodviSGRx4Rwhp0+s/CQGbYzLMA4lJzpslzb5dw
9uZ79Z7yZcbNUKKCrvph2RFkQY8gBLY9FPKZLFYkCjG9HqsLh02pBr7kytWnxiUZj/5Pug8mEZzX
43ShkUreFWV/382ddUj74snKHZwqS9BdlFgKLKMNzl0nYKpqkEkQO6k8CRoD1JGglTqveW4nLBkt
CPiqZ2TEfdI7/q/uuh2h5kJ5VvvRCY8Bi0Rdp7gZwldjCE6IDSG7qOE8TNYSe22VF4U/YCEznhim
06jt6+Ul62pgWZOTPFdaEELkuhIIaXtrB9X0YKPL89PE3DkebnlTwTow457jXsCQxWLiqTkURpwJ
2+eSh7RPwTkA/g0eOCotQGMR/9ej5iGZKHlqehFbGuP0NygyZDobZ/GE7aV0mUj12sFzzalgi7Z7
v8xp/VI2AstTJm/ymoyRJFjBosZ4q4yVp8hSs1km9FBC8T5W4ID3Zts9wm+4xniWbBDpEfLid0Qd
VxbO0Ek8NgYU39qZv7pjPx4nVkYpJPVKByIhT+aUjwlokEBssuVQr/aebFHmgHhBgFspQPiLekqz
0j0aiTAOCKrwdINx3ww0n7K0fiwtPIUaXtyGwCroX4VBrRA3fB4IivewJ4DI6nk15XiXhLpUb0Oh
qp0V5KiGQvu8116w76ZqOyYjQZN+V23SNZLWyOoom73XOsgelE1Ix2BndK3kCVH7q6r19yYgBtjN
9VvfUVnKOL5HPHTywgaoa6ki0gxIhvJmMwpi2JagrL6yEfBX+ePJg6jzzcmbcVcHzgzxXXunyvBX
CZ561A3MX7UANBT+XdxXNyWFBhE2CXQM41ufpBco1fivjRyv8z7+norpPfWYBa/lt+JguXVl+CQc
Bds8SS4pJu1N2NGm9Ek23PfzELyabr1s2UZDXk97PJr+EBzFHL8N0roDk+JsyzELIjKfg0caqP6V
jcx/qCWTa+dqmoxVFESPM1T+F00w8G40Q+ucSfWrCNEg9DHnWK95Qp2xIRTlshgb/0Cs0UBsgU3+
mcfInOhceIT6TvaO8aKQQyICtBsUsumVWbOJCo8/OiYkLwrwIJ2X7YKB0wd452VkAQd1wdkqyGn0
F++pHTYnKe3mLc0C44qa06KN2Vd340xfxEmT6dYo7OSQlT1vbNgs0wYZzE3nO3d9CYuhZG4SuWg1
92SHseYTZJBdu0yxz6tMl9u+KfhMcaMGE36xlFAX1FP5l9RGE6cNysOqsqodGDOF1s8TG5MuWYP9
CIUbOA2ilKc9zqRn04kX1BSDH9WBaNhLKQU8K9Nfeqv6Wjt8CoFPeRPX85lqCpq6CWAEPyCRZzZM
h9LDfUpnDMyZ6467TCRiD3nRuEKpQCZYvZhRLLvHZQazQFBTuUtkjZ5Z1XfgB6Evjh7w+jCYCB8J
mq3iNMrldA7vf/+m17vJQb3YzJqsg0J2xski5uNlbl3ifHGxbpkIoOAdikM80Z1vgVth7zKxwnuB
RQiVwDZONjdN98Ded2WirhjKPg7k+n6ZGoFxvW9uMkYUJK2piM7WKgxz0wNsyWZv1jC6nUoe87K4
DkXyDdwf1ry6mF+WHCyEy7YsxKSQEDjqhBAlO8eFi0zQPJZOQ7x6IMyDG4vkfi5m/91OSnWQ8fxl
1ila0IWMW7b5G2QCl15WHKnWrkGbAyktiRFcV2ajK6qdO2f5XeIBvPc9CvCEwzQ1ver2nqifDU1p
7Jfdbb1Y75NFhI2YkBcTi3CyIFHWiC/QF+ARb4Y3TO+w4WsE77bsMeTmLsP9OO/v4qTML9Jgcb/6
fX0t++GpQLfL0SIhmjZtwPOPB1PSXkO3Ge8zTjH0hFSUgmPPRud9qM3rzuJDVZCmshDG1zR6GPgV
O/eQgbyY8/RxDGjdEf+gzzT7JkVxuV161OzCJF6k5th4BgGP3mDKPFAyfkHIKt5IZbfPMslUFeqt
E9WJ0C8jIuytpD6Ienb5Y9828YVLA3zP7Tef6wakeUkb/3Z2HX0RFGa7s0pBNGU6yo0KkK4wMq0P
Y2Iv52PoX7cmfloo7tuFBMaVY75E+bSwm5GaRiTwII9xH9xxhLz1vYQkHP8h6DejGWP4cydxm5bc
FsZa1a4VLVInXwdRLjNMzj3qJyP0imjAE73BMmmRQBjfidq+jUV1FeI929A6YJhFv/ZM+qbEq22W
P9rBAR9jVsFp8ueDXZXm3uHN620DoFFIomFEyX1f2A7A8YZhEif+asva0pyjFL+QHl+PbUBsD4EJ
0XtnqBJ45a4pnPe8JKymmQt4DKjzvw1WNW+F0SaEvwVq3wwJ9DmziHoxcGhYrQRLtmbzVKHkamil
DzUutIK+AlCddk3xbR+C0nxMKwmz3DBwPgbdDUB3Eh9lzMqO0NvKMZbwADdVgU078zWio7Q8TVO+
3DaAZA5TCsFvNBayByzb2wUisUhC+EJN2R8mDgc7nkXUTq7eSWCz83qOEohuz5qVYB7k3rekqu+B
AWdHouX1Zgx5HJYNwJ+681va+j7bPbviwMx7G7BbbIFucvSf5REc3LellvalSq1zo1GXgTONG5HS
+WKAQX9/8JyramyCQzZjlvCXMoZN2wB0rThiO2E8QPTxzNUkZkMnSv03mMsV6QjDiJIH4uAMpQEK
iI9sKqHj36XhNc9F7spw6YCqMzXyUT9sgqoSBxKyg+NQkxkwCO+rKDwiWJ3wrnLGG2Nx3tQ0PC+8
DUaDfMsJiI0M1YtdTVemZcBxgz08hMEaFle7XGV88AwNmjRwL4kQMy/wnNJW0TCdQvAGoPUPiQa8
umjIq+CjjsqwXwNFZ0jjwICD25GjW1THubDx4ASBv89rct/TwJyx2naHTPFXu24HZ3NdApcpIRjc
inKzsQ/OzPe2mGRLNTF7iyPke6zXLkpc7mHu0zRGKw4LLmBAtOiIFFrk82tXw6lZm7qJ5wXSaRc4
NEv93LrCnmNvC09eeWXNUm1VD6kuvzCde8ZaGgVevsucXn9Pfe8xSMrxNAUxublzMF5khgMaNPbu
pCxs9kJN99Uj0jFUrQNuTDNb5ES4WV/ZvmcoUVktQm9iNZAcDCS/xC9G0EYurQRTQN5uVX5qLQyf
PXXTaGp3Ty7lDYePkPQO+uDrlBe5KRRne76ZKqbGUwMnGHsxKaT2wbdTcoyIIAYF0uxFpfAREIVy
lpvdc7KYe6PhylULAN/imIJaRL+pRl9TUUts+RU94q7awTd6nucUdWXHWx4z8u8o5Q78627rDP0F
MlB73UihiRbjhMypCxm/WkwmU75QPblkYybxOY1HwHOpeu4TO981iAK22Uz2/FSNlCxr0oUnrzHL
Y7vPaYUFjLE3ooVV2pZkDhJmf8Bx8NRM6cNIRswd6H9QUOWAScJ9aZCUx6PmQ2QWfRZoFxxH2NH7
wSXHX+W/+2mVX4UGh4TMWZmqnk6B88niKm9UfkiSRWxbMqD4SLC/dJKskjbzSfyK0Y3YhSSIeKoi
wk+bY6Yq72Bk2XWgs/N0osAmzwEQn55Q0sWze1YN07SZdD7su5ps2r4f8u3oCs1k1j/5cXCdJxh8
5jjejAEJr51FgBvQ7GY72KkgpGoa93XeWERfxPNm7IwjxJPXNu/a16zQZPSEsXeGT+SctHUdAZV1
Nnbg6Ctkoaj+XYntJFWlt8WCeDv60sMH3T/IJPDhclioMYnSBi6cncQ03GT4rM5j2z/RmLycARtd
C4IR3Ky6Lquc0TUJDvBFp1cjJ+eSR3qJjKc9qma4UyKDbK1M/6IYvAuvZzMFKfNkxuMIzy+/HOIU
u3zG7atWV3nqEupXlfaeLzreBjIXwLdT9GpGt20UXa46zQj2pR2s8/xb5SKjVz6BSV4MnWIQ4FEd
2JV7K1l+KJz3fTMZh6Rqz82hI9xrWi7w66esTnZw0VT9NbqdbBerfr70E8L+OHhtTIfWSot2xQzL
bx1fVDDhxnbrZl8wszzMXE4ZgiFOOr1zxj4asXFvWpNTU5jJfc/EYDPAT2B9XxWjqRtN4Bz1EvAF
C4ZSgYmebOEcfEnjH40h7oKNqhGJWl3xlNrVcDAt712Iot4R2wpJvywI+DGBFrkukiNdf62N9KXv
A8R6RKvbNakyFhAuAnnkqauV3mbZBO/fs8qNh6sGKQ2WTN2SQt+MjbwYdP1tSMWtabjJpnTaa0Ew
LlnQS3bUAxEqxcwWzHfkBtxnMq06ckmNRlIkpCVY3+qCdnx8RhXR7JxBVRtTdie/JXCaIEHcuvN9
aJl0ibLpBLhoIRptBERiJs11FjdfKwkg3C8xPmbLMm0xLT4ZTKHO5DQMR15lcG0Mf1AUdWiyk3sj
CVHK6jK5sGWQnmI30MwvuPKmE4969l16SORQlSrOL0OT/pflOrehl92HKVDpydN7tDnADOOauPU1
T1rmFWqZ1tyOQcgCXyTndsH6Hbg1HqaRpTUzM/9qHrxjHPApd5N5nhODd7RWvn0XyH0s3JR7nhUH
YxBWZKTK2I+qvDDr/sF1pgWOA5cTDumjgA1yBhRm2Jf0a0u//godzYiyoSJCoLc0T89+7ZYmZvmk
waVrAkdHMO88L7KmFpe/lsSzy2QAd+MGEvTm1JvbIPTvx9UGY9LY3zZuXG19GXylJcIwlyBGgIsJ
lEucPxshaIBwsmQKHc4/iCz2j5kH0oBb44f4cI2J5NsKGtkhdsd86xN/d6ZIy+aHWrpOuTGBkhov
Q5a33eCV2Q5QTsQunZ1lRZCSopUlELsKHJJN+m6kPolufvNVVONN4i3OYTFGY+Mi5tmQ2vLoVe2+
1u5jWJo3ZCv3J+UTIwDHjhVjfq8zemSOlROoooojhJWUqD7ztjKFOi2+QseUJy+F5idAWtJhHDky
Ik21ztreR8OeWfpeIEQmgqtQ1JZJyLwo7zdTku09r6Lfzq9Ce+hA/tL9MGZzDziSG09rh7bqT/D3
FK5G0x/z7BOSHoLFClLvGwSv4TzOZ7WHPIPQq6bhaiOrPHPM7ps3TF3UxtO1OcnhfPbZegUgf89U
Tz+nUbpET1nRAWxC2GZeadfb2KeawDuNftxkzQgFtSeywu2c1+F527LQGyXCbycYkk2u6uZgJ9hb
48rmFXVKTrw04tyh+hFOxDgbbbtpekTJZuutvTtuIVKGNfK2Ku4xgNPji/MfZZeirdKhdzCzTJ3R
0MV2S/4Xo67xYfIdHyi/jepJ2yyhzQ8r81gGw+56rtE2GkN+ORo0pPFliweEHGRMOIYH6KH7lo3M
/1AWHZEWvAwp+VxG9tgv9m3WOw+hnOB88VFJTSExKv+Hi5sqdepvLSO5vRn2X+rOfItbTMupgE+N
FtiPMqdjTp7oy8xHnUJXaNwQ2FCduklpKq7xe+sT32xnVXkP14FSrS6f5nmsrmsd6qg3GRmjV4YE
jSsxTcSPoQXOXjKkulwMx78UUxZfDH4bX2gUEmgvfCylijBqS4XWP2Q4f5EZfuQZN7U2SBvEsGm0
jGXySZ67fK7b3BivTbf88flM928j5A/61SkDuQvLoojsJr1mnBxcq9bbJi6IraEdD4B9shUYJP87
/c5qfPp1Yj0t4NXTPk6ixKVxXIeMFvqQ8BUlYEUW/pdWqN3UO98/v7i/TOJ/0tx/mY+TB7B4Recl
UTfIFzBXuETIfcW8aV4K7K67Uff7z3/pL+pkXJy/XxgvUkILyQsPvmSWIGL15MmZZo6DLQ+lNDRX
CTY4DXyO+BZYbisRu2bJz4WTvLJ+WBtsJzZKLqYWtTP8l9f/QZiBNmr94oKKhWl8CLT4MTGb3LbM
DEiuch+twhO7z6/fXcUNf5Ai/PTw/HKrMxc82wB8NDJipok0Mb6hnYJZLpI3Wc4XmTvU9HH8Y9eg
5LNj8grCQctN2zRl1IFFPADVyNAn0ruaA5tGZUq6ZUpPDzQKANpMfkVVeWcyHdu45D3PAaNxjA4B
SSWuz/9EIw9s9WPo47O1/WYrOnUdNs2T21r7uZ/T02i1PqLXjuE5VaXHCUar8Gvcd0enb4FIrHg+
UyHLplGTINKG49TR0duGmKn2ZZtW2zJxd2bN88wcDubwFYbtGJs2pqN/YcIs8Re9tv9BOzISAeUm
npNFYU8HiR6leWjDtGZBJ76iaOI7vabtrovbXBtPcymnXcnu1ig7o7fnkeMWdkTecug5J2d8Ovd7
KjrcCGAqS3drNA1hcZIZm5ukQAdlTnhQUByJCjVY/5kdBQS9Q9qrcTpRSeyduiC+MkBV6qgp29FT
4B1uOnnOYYV/qhZipdepm5gRQzMgN6HUHS2GH0ZPG86mJf4o9ExXuq7KRxWmtFYLhxG+6AgCxedP
oyPpm6iZY2eXePKZyLqnwjQZReakuySxjMp45rxvCb5hnT4nffqT0r9zM7BTOhlBkaw5n/fSKCk7
ppypVKfuzbTRx8ZkZk+wG64LJuWCpg3iRFK6t4vZ3hmGdLdIK9ttieV4aScYLI2Xbjgh6Y3duRpC
COOVoHHA3mQT5vbCew1S1ztrmp4A2oVxDNbb17nubsd4IqGnTi+04JAnkUNtaNI6e2tyWNU0YqC9
Lr0YgbuztwtubUJMCVgrb58adMBBeBj7fKiqDQDaft9l4RvO65FadSl2Ig4uhet8KepFnM9OT2lZ
5wfTsypiYfHctTi54DTzUiZe7mzbfPmXisn626v4QVyUg4wa8nY0DhOSZI6JNXNpxv6pHB66FCMZ
s+liq5JgJ2bT38kwef18KfmLuPsn5v+XlUQ57VzmhYPRlLRlEqsY17kpAkvia8/TksHXYCTmxWiR
IFS25B1+/qt/kzz6H5Sl45TVUz/i43FDamO/KJ6D9R0rkIBAj/DscxetLeb5Cl9f70VpDySz85eU
DGCe3z/+iL8o6fwPuzFejYA+NG+870nQ7n31CvjilR2MEWHNh291CEFoP9j7uADsxrGwwdEUdkfc
J/aFs8amfP6XiHWL+MN6/pGMXI4inJQ35pEE7+olTFOKVQ2u+vI8bZrqdsRHR4RZu/WKxL6upFUc
BOauUz1PT4blyL2Mk2u/KvSm8dr5ok0MGKuFHK4GGX9Ht2ZtamXEW8skMbiZp2If1tPLjKPgLDeE
948K6i/7v7cWPb+8SmwN9JFVWkdjmCnsFsnBnqavzIBaQjeZmi1eePf5/fpLGeV92P4ruI1dnPVZ
RG/hWvcxuPKpequxeW+AnCDxDfX3sqJP+fnPWX/5SH5aU365MhUnSdo2WRIFzGtQEn+tW6p3I5c/
6hzowtzQia/Mu7GbQPZOiT7RRVuux0RFvW6/t3UC2HsMjtgVvixdxaQ+ru1IBV7yj/vxt9XDc3+/
9WQkCBTDbohKJRXHeRx/hLU61Lm+HxDTYGcJnF0JvmxOaqDGASPTf9yZ9Xv904v7YQf1gnayVsV/
JDKDlPZiDf8ejG1rEKoaNhVMoy7/XiC7OC54lICFuM9OV7x8/us/36w//fqHRbNw4ZdOKXe/Xg0+
yNHRRsbqJSzxSAgzuY3Drtj0Op6PQgDxZxgCttJEVjfKrtxpgOS7XDeP8VI0h1p7KTapSR/nLA4J
4JpaaKcpc5Gl1/uGNA4A2D2bTQbhfzGWp3kJZ1quVLiA7M4t+ln/w9mZ7cata1v7iQRIpNrb6svl
ct/fCHYSS1RL9c3T/5/yAwc5xnICnLuN7GSVS6bIyTnH+AbXdVyuaRZF66op6jsC1p7o3FxjY3kh
5RnlHlHvC+8pYQJlql3biBOZM3uf6ES76GeQZWq4GAbfJQoa9onF41xPg/HCBARobiWeVOBclQaH
UM61fCNM5hNBbO9F3BtnOzRfrbZW+7RLz7klP6JyPDNvhrnL1WarzH5ahaa60XRN12FN/BaWwae/
/ya+e0HE/15/aIbQdMdecZAjeTWVPhWd2ewLyziZHcrp1CdLdezOzK3+4Qr77gO/nB9u7+uhqSpu
a1xBawJxcV81yFGlfm7JrquH9BlgWLh2mRUf/v4dxfJl/mu1fTkuusR3x1inoKBneURdCvi54fpZ
qR7fo+biTz0VbampJUQxlW0am/zrccgGjFG02XjketvX/dWEAHFfigUnJCUZXJ7z2IvBgxPYoTWK
l2HJoD/+/kN/d9A6ywP8Y+vC7NgPHW3yw5ypZ620QwD88FE5k7NFy3wpq9+T5J/lrNN9HQOHUlPA
fAkZ1vofP8GyB/3HY3O+HAsIclVVkcR9sFOX6gn/3sbuPJdSFvl6Y9GVKrGuNoFxdrPQ3McWyYmS
MCOEAG9TE3ykTpaTp1zf/v3n+ebscL6cHYE9kikWc0v18Doyay4H9CADL0rz0uV4fKbWChnoF5d/
/7hvTnZn+fM/nr8KeivTbmXsNWrjg5dSvHUpylnXlidZF/94/777Ul/2f+Q/xdAXOj3ge8AQrKW/
NXswDUU4vUoqZ1qT9ocdD+9//1JfqJn/Y9T5fS/941vlUd8VLaB/DMr2o29wJxyzfOcs8RM2rIjA
DI+2V54zuz82i0llQBnDtkCl1xNyQAzaMkIpXuKquc80wP1yQv9czI6xX4YTDJslk9pBb4plRLFc
PGnFMV53a430zankpoU9dygMFOiZxL+mvPYBYUDKnAYdbmM+z3Nxb0l6pWUiEGsydkRt3fz6+9f/
7rj97W354+uHeU1C3MS9Edhyw4AhPbWGeSHG0Kb5GDOqb0FW2MbPRg/EYIt/dHPkN/Wq82WXrXHj
qtiU2LH6isCe9ISYk26b4To7ZY8oP00T5GVY3cksDPaoFciarz2kANH4VEHlwCFqRzvZechzBvc+
yH2MbOQtwFnF52JkLmMf+dpMDV4DWSVMHxUMtA7VVjFiJnaTcaOnKN0Vtn7Lq5G5H72U69ETvzyG
Gv+oIr/bLr7s7AtawOBURe+m0R6l0aR29dxeJuEQX/wff31fNvJJxs4YYmI7GDXJ9gnjw6hArz4Y
dwxwHgNYJrasb0iLf4izyPzH9/puJ7a/7MS6wPegqyDFPmL84t55N0f242igLy5Lkm7KMe+YYFln
VBanweXC740AxrI6lP84M7/ZJJbE6z+3oqjxx27i5nho57zGmGMUO8TRz/EIV58tatvximwJufi/
7vz2l63WGKmQMkjNhzJ28VJg3LAlhpDEvBizMb2kMx1uXI8p0xQb4VYYc7kZzfiq7pzsokKcTMJE
Gqxd4U7/2Iy/ewJfNuNIyjKEd+nvRzFfRyK4tnWArIeUh6GyP6mh6aLMfnz4xzpbiuD/OPm+UpYH
UQWg6bEzIp8n+sep9INFX+VQWzGpb90nUkLwZMpg8tmZwZG/b54kffxN5XQzMwAiHiZtiP3ff5zv
vvyXUn2epzILRiM+FPAqmCE50yYKRf9hzMaudRTuMVo7VzPiyNXfP/Abbom0v5TnbRuO6FSUOujE
fByduNrb/lQSHWMT5+zEWy1IV0pL8Y7A0SBrC50nAIsIDfkqrOk1KVM+/v1H+RJB9D8Hlv1l65x5
99Is9DDN0djXuY+RCbnfupiLh7lDFDk1lGmuahbg/zhfZ+6I4lCiQoclugtUsTXoNx9cScylDmRC
tlTh7VqPTnIKzY+IVZC7AIgWq0ETkUhqPvl9718QnfyPQk4433SIFh7Zn6+vHkUfjsj+D9B6su3g
8pRa2cttpBqotar+UQRyYlxpT7vZ8H74Tq/ughxPRS/ykz+pCUdxah2lbl7GrjjnmFXEAn4cQjUy
UIstjlJGq3PjAlgweyYSJnIWbEeMB3NSHLrYwsFikW8EUfJT2Px5FQ/l1mHWCZfrWNS9if2FqVGa
lPrFquQLAxRUPKP+iH1uU3FVoROUN1JHaMqZbI5GJzdxO98kJsSosunpeTZ9fjHhOV6ZYXqHd4Wv
5jcgKVK0i8PQbZE2oMEAAbgPMIvajsgOjttc2+A5Nz5T4TLqXSJFUrWj6h3XRtdP60iS5NhV8WXb
zgFlhkfoapDaO0/7d/R75zWpHfuobs9u4qG4C2iIrRLNsDeqri2RcZ/21a4ojQuEPMQ+oQLwwuY8
1T6KSKO+FqISW/Llw7Wl6mtPIEBKPMz5/kDWr1gMSYNX3ZiVO64nltHaUcmwNwKeimOgbtP0w3Ux
q62VD596BA0KFvUJrNYPr4wvCgInt9NolSvbD4cN0s0f6EjnjV8imCh9RDQlDbJtokIEVXXz3Bb1
tBtqfrnxZLccnRlCX26vKApo6jvNyMwd6ysNvVvdTC/mWN0bqfMpDYkpYkB/CEg12OQcDGvPwGgw
hYpsvQLjhxM8JhY+uTxFxtZa4n3u/Ss9Isl06mbg25Jo3Rf4xOOohWiAVaNkmL2aLUCzZqQBcqLL
npzuymR+wKxXP3e9nEgwtPY6ZiG0IQICq0GBiuZuWnWZvBBiIgzVTPEE9rdeMl3Xari0BfOARX9U
zn23DYVxb4VkbWdln63LFImis6xqs/Wv28hfzAtzcAmq8eTIAoYECJs28PId0+g3d9ZvzvJUexRl
/A6cW8ePgzVq/rfeJE6xi5qBKaR45D0riFPqX4J+QKo1RZvUzn54foDwqLIebIexnZ/Iu7ZQ4uSE
c8GuXiFv6ZfxV8VvJk4cEl2z5LEMGchA0LTXivsYWe3DJmVUvc5dtKJx6uqtAymUKXV+l9TlXSa6
kNlzsAdDwYTEV5D54vrsxp3Y1dq7QDk/7Ju2ztdWxj9LKLw3s225WxNGGmIGn7cO8W7VIaOgqva3
fejhkk4R/VvLCzwusgXDRIpp6EluXWs4kXp6gZELz6drf44qePFxHV1MqBzXYY/IZnQ6/xpdzv3f
d+bvamn7SzFWyUz16G24j5lcPAdBpmiEISs1yoteT3C3J+e+lWRAt4V7NCyUOX//4KUI+Y/D+ffV
5o8aXrvp2OQEMB4UbzoHVQrlkzDszNIXJtU9dXTq7/7+Ud80K+SXwkuApJ6Flqj28eF5WfThoJLp
8eeypza8HGl/CXPiSuX+P467b47633yFP76bG1cwgEigOZg1zlSyg9CL1oiyJ712iWM7jjTqdj7N
9n/Vtt89zC+FVY3qOLT8KQMUYX3GpSg2nUSCSCYQyA4L6tEYI/1KYpa9rs/Y9C5L23lN/O46JS3n
wGAv2ztpl5zGmnjdHPPJ35/88vn/9UteLhl/PIh2BuLtx4C0osk0LrTrIkws8SqzTfU1GO2/f8p3
3/5LZVWjB/WKiKm+GjUmIWZTdYOCiXbOZejAN0zE+OPvn2Qth/1/faEvJdWEyIIeKsS5Wfg9uAO9
gwuHgM+fu9WcVSkOCRSC8+A9mq75PgJnxt6F0ubvH//dQv5SRSldFQjzBQtZDNisA3qq+GluraTJ
0da65qb3M28BTh1L8hP/8aJ+d3GSXwqfMfAKZ4B5vS9m17wSM0DJHF0kArUG6J7K9Q5XhT5K9KFT
YjzLUHu7qmUoMlrhw9+/+Hf1o/yySyGzklxLFivR4P4g/bnb4B7vcJX0zKYDQgdTp/mQsWzvxlJc
hgIw5lSTNN2GFabIJHuaBOj3SPsGYm2MpEjya2YCPcF6AVJpb9KfuiOkzkFIapiIB8dOPNBZ/8cu
+80vTny5e/oR9M3JBV2AbupGDVGzddwHhG/Zk7DtRwZFWLFq8/MfD2tZjP+xSMWX/c7C7aM46KJD
oWhg49liztSFLhFkFlSlZUjiFn2+bjNm0Ynl7rs07okUdtUmrnFkc/ZpV13bdQv+2QjfnUi+trMP
hnYZgOv81aswG+DgPlTyX2PQ33fS//qZl3f7j52C4Ec8QGUdH7o2aPboNX5Ava35aeWH2zsnXCwX
VJZi5XQ1rjocpWi9/LWHOjJNnLfUpWeftCNjZ1UdCRWCTqKydp+L5CO2cRxH6gGbMXnNgfssc3T7
FLuIeFlRVIjiwc+Dn1lDxHhmjNOOl/k2nwOx6ePguQ5al4KXif+YHDvwbdtx8HHpL59oFOQ6KWDE
SCDj8YTxrf/ZZ5m9tyzX+jGVVGs0Uf7xDnxzqPyeXf7xhEYF7dRO6fHDz8HXshRZcdU263ToL7GA
rA028C152f+48Hyn8fn9Kv7xeW04uzZ9w/RQ0Da59e2Wm2qOd8KO0gtsjY+xa0J9keOtYwBkSgvD
3lRmhQzWpOmYj+MhqPXPPo8fpIH/5e9L+7tqRXzZ6t24lWRNNckhnEvCv9BrpH30QGDeWzmTyBBn
xpuHlc/rUCUaSL3+8bnfnDDiy7avko6LTM7AMx5SLscEpoArr1/9CesBC9K8d8b6X2Pcb7+j+N+v
Qkx6ykwkdn4oTXzvrtS7sNRHlRDuQNqPfOgtNLsZ70XV4IkrzP3/8dl+2ee5NOticqdwby1iVzGH
ez0kb94sHyWKjk3QEmCPjfWMUeSqNrJ/dAOZ+H3TcvwtD/pjpeWAIyAkxMmhwkOKTifMNt5kWauY
pb2VifhZpPimfEvOe7monYKxuyGH6hFt5bQy4jG8KKXZg4pXj5aU8A1mAc0+S6ZNkRC+oR3GQh7L
BpI/grN68MiXRNjMIECB1nCXfzpZNEf61lmXbt3suABaCLOIyR4H9eKG1ceAw5Yg1MprNlbdXlhR
BMIt4+IwKHnsJaiSwGhHQPbztBoVQVnc4BHfkllB6lRXn7s0ecUwjYCAoKBaWKSENDJciSR6mbPF
1sqpukMHU2/JUr1iZw6RQHJ19LFvEZ7gfbRiQJBu0qsCxTitDVrHqK5Pbj5OC1cFiLNasNA+F37p
OW+sVUh7OVs/PhUa/ONsXdf1fIpEegZWhntuwmeS9trfBZY+Q1mLMdI43UZjuM5b+Saj9KNB/LNR
QToyK+rP9mDJc1FmXBIcAJZGWj2VSuYb3A7XOCMHii4Tu7Uixz4tvM/erj963xjXtRfbAIe6u6hM
rMOkkZQwAYcXVEBlKRZ8nxPHW0ZUe982WsLRC3+ru5ZYc5qEquoxe9v5DC7QekgL/VjH+DlpiHPu
W7NJ6F43rfoKn82cTR9NB/5HBZS+mJ3DTWaN9xbxBlxrkGAM2Zw/qwCsZh2260wVrzEG532junvP
rZ6kbYDsyApzTQD7PpXBsx8xzBkqIkPoypLWTpKOjStiPQv7jXMTXks/52SVOSj42CBgCsy4sgxQ
f1GWrWvhZnh/9aLZSkiWXoTww5LSoqvnBEIl9Qzmm5DQhaxtfhmDvEYlqjZjMb2HM0AZ1IuXiEYo
Xx3v3nHMcz3hrxgrD/8G/WpIQb/iJtArMxjS27RQ74ZtXsMfRbVutlg+8vIdWM9FnSr7p9URpTkq
ijZXldlRxO60QjXwRP2EpKbsxMaV0bTFvfyeG7mxbq2swrKFXxNT+yN43aswbi8Bswy7OhrgV9tu
Ras2+xkhasMl8dKXETdcWaTbxisxgwZdj8Uwq/ZpIaMN4en4NbrgSudUqpJJ7M6a2o/e7X6YDSJE
3ffPOUmUm8KYh2Nn4YzCjEVwxwxAI03LW8A+ZNCXwefgTgEiNlMgJAsiGj7gU2LI4JYvX8MW7XPd
TifZNjOGzJb0iA7hJKms8WXR4Hzr+isjoTGSmFg/5CCNh1khk0WVmm1DozxVNg3YyvfWYYeWbbbd
EwZ6EFashyl1Hzt7wDW4EJ4NM6DxqN9CibLP6YB7uBBJRRQIgDlwCDKhQZTb1r096+FKJdj7OLh2
c8PlwF6C0YxherDCTp3qwdfnVlQNKSAloYWtR6EBA7Ej+yJOu5uojOjTaI7UwFdb2Lq0icqg2mGk
sNZG7H+AY3YfmJ5WqCUgxdmzjfkJoFuxOHJsmX3Eda7xH4bHuhus7YjTaTV0RbZJxjQ7Zia0iBy6
I1ZbEv4o2Meu++WMllhZSY7+f6yf8LuH/F9BwWsJr9V02ssoMeyLDqLMfecWFFX8Qm3oO1flYGMO
qAN445IoeJU/AgjGQ1OWwUbVwdmbjYeOKp3sgOGMCwUkWtS627RGntTX3SMeiTchFjU2ktc19qlo
DR6WT7AJMIsKpKpxif/OMhHbunJBD9OuIC6HurSTH6CJ7/2Ijkyc43AIpzzd1qrFc03LcU/y6w3O
D7Ib8uBH71TzmmScEt+NB3ZQ9jtXTqcoYvDp5Lh0OtSPG783ka8wGlj3RK+tPJvsOkcUzTaK6/ck
M/YlyLNVKINXsjsLjC/4CviBsGfWpsU4QZroPKp5o8wRl2xpdZdBbp9l3+9kT+qoZdfPnWlyUvnR
pRvVD7mZ4IxNPABGnvHMuPjTauMls2ncqSm/Yndkpmr/kgNU53hOb8rW7neUaGel2CWHlAiH1qox
FplBiePQeZsA84H4h/ruoDmz4fRtatv/laUWqlqWYmWUxTazKgQbPCHp6UOrcFbBxsBhlNGLxST/
K5F5tB1SSV9IEGbWEGCT1xOQXczwQ/suehFg/SSscdJ2tg4jo4AXRUMOTp69iRJcUNTU+Vqm/vvo
k0dbx9A6UBJPW+Yv2IWLnjMGR4wSk7+e0qpYd5EfXg89liXEdBh8DICM82/pTh1xn7Gx8E0I7lZz
3N/UEl6DNt3qkBvxjbHYoEG/PhmR/DDT8GeWjWeDNOStCLAA8UQTgycK/YT7A07lNXCbdxo1jP+c
5pKmQcEyRL7eTTBmxTh+qhDOTGyj2Ohr/cqd//d7kW0yrwMppvvLKe2DbZrQ0ydA6hhM4escVahl
PbTX9Dxwh4vWIwmQt2uEgqUjwJfJ5D1bwqZP0PT+aerLD2Mi0LeXaGlFQN0wh+VnE/U8ubbmCYFh
8PtWrkoxOsxrCFRnOOdfD5V7qjkVnWaAtcLaXo1amCy04NnygCfQI/410jtMmvpHnQekfafRUz+F
zc4JrEsZBs9li4Mnb4tDFdDZpJLCtdi9yMCpYZbY/kOOYGXbAG5iV+uSnVHECIzIrutamvP4aTem
2z8yXDxGFT46e/lVBynKkcxeKYVhup1yseuWImjxhh4yNqf9KEF8emxkJ+yyn1PVX1TeuBddkaMi
6C7I1+D4KA3EINhveMlIgRfwPMypeWxmif16BDFvwJZYftS4WZIrLN5jkPd3iXaudWf+YsO/rF24
W7UHpccMNOsK2AHmMXkddJA9aoFt1QlPWRlH9FkBjiyhQVLS5Se7l5xVJ3/s+ugudOO7PsVwFPBu
753a/OliROUJg1ylWD4xpeHwMnNnG5T90WiHbRH5r7K1blgpxPJyDe38KtsVef0e5PIXEAyO4S4h
E0NcGDp4TdiyNjWZ0puBP82r9Eq1lrOmiknWs939jIdkpO1sHXo77HF2YXJuwT0AVlTXM3qeddH6
Z1Lw9uBKxREzApumqIYtAx1up7l1iVX+pqjxG80ub11hU4i4nRIb2VjNOUrQOkmYCRujBbzQZzgC
f7/JaoI6M4ba2suGRtNvBnPCl1FyaHbzsj/6DHDg/PXR0cYev2G4km9it3APkF5gULgLZqkC/AOz
zdwgHpLXosyqy6LvYOgEYLSwZP+IsuLdSGcy8Erms3HDqW3KhBBayyNytqBQnMmF3vhFWK9l7u6n
GYmy8lDle5LRvQC66xnEfSamg941758Shrl0++ReL5a91C82EDXaTeOM6kzibXEGDgcxsgougX5A
s/WqQ5BbzR2Xuubcd0P94KuJTm1ZiGmbO6ThmEIOp65BxjgqZwlE6Yt9UzHkSJCY3gR4qe5x3o8M
yYLPOkwWXkRytt023uFCXsKwofH7teKW4dGdy8xhjUaNNbA86sD26tU4Vibm4to6TpWFcXXMMSSP
5AAxOBnOHanTq9h1sFfWCpZYGCMpnOtfNZWMJ9HdWn6RrBhzFASKO+8tPYDdwE2Y4hPiTmm2C83D
CNaz8p4j0z+JjCcYxTTG8J+gb6a9shlMxlTJVDxYBCZe9inUIgHyx4WJrfww3LplmO4oUJjWqi7a
QCHrjmaib5kSAYZrwh+ZM0Y3NvfhFX4e8BLQU3YFB9XaE+GjVbRwgpr53kcQayjvEGHQAPabP7YY
CFbzWFp7b/CBQHrcsDfo8OiOg74IHEae/ULcDnPzrAtEzH5kXdbZ9CTilsaQwtOizOFHrNxwjaXr
Lq/5dY9A5QLSwsD/5Pf2EGBfaUaiJBEv2VbnH0lmR9EAuwCQYlldDiHiqBJgCHEJfrpjpWF1buR8
kwoLfWcm/J3hVemd3Q1vQ29PiFGpOmOOocsq75nfuMk9KhGTHYssvyJkGJez/EbbDTa6FT8bq/V2
I8wKyPjjJ2Y7QA6GeiZXfFp4+PUW4sM9zs0XZwaKNmX+84zFYd+PrGrco2pdkle8Lg3jMdHjlZ69
Zkft81HMDNbiMHgQwqaV77r8cZ17O9z54042vGOzqh6ZhrVPqZdrKkmdMEqM6VE0LNTc9wzuGQVs
kWTQ6ISrzybh7lctiYdzDcW84GFRQGnOfKtFHlnhttBhB0TFGe4znhene3DH5XTaFzVyAvj7750b
hhuvIyHK9jXlJemGW9kKVLl0hY+x0d0YY/48L3fLrP4ZsIplHy8ak+iHG1XUU3G1dYeGblvV4Ejl
smHf9pbEqlkttYeyHrERk3Fu1Vur4R4MZePdJ0oVbDzhmlawRMsojr1Gjixao44OTSS9LW86b4Ib
leeEle1Ftrq0lrQAZZWfZp3Hm7qN+K6QUMACDuOewys61D0iZWbeGKbjPvE3gnkqW1s10DeMT6yf
i55jZdv67RK5gc4rSK1q48nOYjdfHpiYxIU3eO2tF0EXc1DicklV2b4xch6NmKFiMMJj5RDXl3Di
pQbuS4ccRTQBTA5zrkXPwtPmDleGRM5tOUfkBdd4NJdE15RMMAhIJg9vVHuUZbAvw+zKGh3jVFbS
vYrHqj4S9n0TIMSjNm7DXZeUUPYxKT3hwx92g1E1W3OO3kZlXE+ha21NcNxcRTHaZyZ2Jn8xjQVu
8JRO83vswLKR4pn9+BY5ZXQM/BDrEndNEYR7inOOU+OxnoIHBwEgaJNXxa3iDNueAPj+4Ov24AqK
vaaN11qRDzIriAY6GG5h8Uk+MNJ7S+TI1SciiMsY/pxkHluAiLN1jKMpy28c4EbARRZh34Gyci2r
6tmlKbrWLUEfDr+wzhnOpNJnl93sncc0sNaEpx50WFzo6pdpeJAzx0B9MF+eN05coroYs/mGCcHZ
7zrjkBW8TwvlyyzMi0mV6Du4nu+BGw2HOadsArJY7lM9/kDqfZaUnM4y2ulwKWP2U1wsAJSQJx9c
REaidgbXnESb2S6daCVknN+18GbMpuCRaissN12quzWH9FMDxoefJRFbldrPovL4h9RZiBvm20Ej
6GDB3OZ1El74GnMyO+2jTTMccWH9Ei4u5UraE3yPKX0VqUna6aiPJpnN9J9KY1t4abyz26Y698qd
iOkaEYN1gOrdlTnI8Spu7OmM1ze6MQuqUJwp7W0UtgGJj7Z108GdOqdgUHeF9F9yelkE0QpK9npu
HgnO4PmTlDOCX6pOIlm2RIm2V7gYvLIsMXe0KKxjKqdnO6sext56z9122FsVPLkGEkHYih0Jf+I4
y7HdcCObnxV6ml0ax7ftqO5Kn3OM8cS0s0LzaYD4QSvEvQjznMmNSRpmUE7cPR2Kjmie310j43Al
MARJiXDXVQKomXeJIXNaQ5HAbMibMiO4FOl8QWNBX05Z4+xac052YzknyTpIgGfoCARgF3vxuam8
JwYJ6UZG430+9FTGvkvRLDNZbXD7c80JbFZK5yX67Lr2TWOK4ex5jv9i2b9TE6bQeUibEsZiV6qV
uyxyuyvRl9D8GYNL/BvTHs/o8BxN87irYqqpMpj9tYslj9eMRIxlH9lIrJC7oe2pKE14HcWggTSr
nqLcaXOY/BioMjQVeHEHRfhmHxxE1xiMIzVHNjvwgXbbQFkeZxcGDQaIJVAuKoFAgtQ/ROnSitAf
cV/BahoeYEsV+zSFaAyHgMkCkI3M1/WdkdBxN9E6bPgy9TGg175gD6HbeQNJKwYtDGXXD0UUeluP
aPIfMm9fXQl0xhDcrbo5Z1XzWPYaHCJMrOrasC1zO2cmv6c8vq85TTZ6lj9NH6NmbNMOLvPKOzl5
eAwoEldz2aOazLmNJ9U0br2KdJExpO9YGP2ODclFSYnM2c/beONmwHMAMj1183yILYMukVtAcovK
VRMHW/gh0wqO5GdgaA0hlf96FVtPnktF1fb9qy+5mijl8IOVHyM3AKgSU7dpI4y8tVtByAU5qKqh
vmfvBvw4A6cL44Vw3aW4eeu531FkF9dzNdxMInrS/hIHHKhqZ1GR84ZrSVWeANLOE7UfLJVcDQGn
vTZImqhCqql4oFq3Uc10CoMFvtaU3wKHFcKJN+QjOKAUITf2GLyCQJoQQ3sI+NJpgxvpRtvyYJcu
mFafFFzKlgyI77gZrEX+X4A9nWiObkmwlhtRd4cYE+kaWG9LMvzIq+vVAXQYsYwfopwbBq5O6Lkf
zjg/yCn8VXN6kIdA9yPOmhsGxOgpKtLIBbNV1nhKRpdLB7cSCf0iwGtrq5vpBznBpUf88Mps0lMI
NpxQAPrOM3uWRvX/4DL4gOfqgcfUudwiHni3SyPadbb9//9WGXrDOga1tHZByPEPg2uP7jU+QS45
7FhWEC+Cxowaf2YPsCPLubUzPFFjJuhXpiAB5xlcoludW7+v9kmL5MWLnAe3h1QxGpp7VHSVxcnt
GBSwdGIWl4HaqRTY3ELzvQnze222n1bF5ZIcWb1OAtAJy1XRz7ml0whbDAxC7/ws7/YV+eGRhIAL
OWQ/tuOrUbq/uqnw173KFYZe2tpibq/Kcjw1VmpssOPyiUw3V7p1PukZwCnpGejHpH8pt7hlZb2H
rruv895dl0t04Nx16JzIpWy9+LZn9L6hyQet0rOvnGSKN+PYvBkuXQs50bMZSv8ly4cOz2/9EhdL
j5OlNCXiYPvee6eSTy8U02Ym2WvDbcxlrFmcI7/9ESrYUazCYqvImHlMAibKRaZuwHxyToTBjgYM
CwYP8JZxKRxWX72yKLK94cX99ZDWZyhZOdQS+4ZL9iJDm554FQ5Fhr8AEjTAHV0/wW95bGpcwUkw
kYpcdNWmbZqrOBpIgywpOlNX7cfSyPdm62U7Y4y6raOdoyb1fhrN1wmkI2Z33Z5iLmBjboPcGcKf
JFMzN059hkcDGecZVjWsnq+WbdTI4BR6uPg6Dgn+qaV77ff0nf042c8OkRRt/alm90ka7WUgQ7Rw
cwx0HTX1ijYxwBRdj2eizB7S2noLbTsgDwIq/rpy7Yuw9i/8mlUfOtgirWzuTyUyuNXcsxuZTIt2
WsBOsAbbuAxQhMPzB1zjqPIJNBN3vTKiW1vI7jSb8iaqo+kq4BFBHZ9XFjjj3OXN6TP+ojSzeht1
XbxJO46nggP8iHS92k3LxmzO+Oljb7a3Q6/ficgqNhxjCbetMD7Gy/o3Aazl3AFWA4ynLnBuptK6
pDB4b4X7ILR3FjwcutZ2BNwzCJE0DgtkpvyouiLgbWQnLWn40EbhllPRquFGNlJadM8G6OP1xEtP
BPmbVnSpsMm8qqlPPrwqgaxZcbqRNPXqiuWxZugaTc8aWVCJXIHue4IuNG0dm6HdPIjbZsAelU5x
v/cULneQAPaVNaGBjBbVqB933PWij9YZmguVLIipZmSUF5PMFUkmB+SdboEO/WjGgN4IsFmmqb5z
HWqGKZa7dM/y6tPNtb0xujq+gs/xlji8A2zMNC05zc98O7KwGw5dJKQJGGBn3s3OYtvOKCbLoHhw
BSJIsP9L1CUXCt/UJ66N2TaWrmBQRvE+6cnfMI05R1IA1h8bqo1y4jiIkstCQqLJPH1rDclFlfAy
p6rjbmC60X7W7p0dBG9RH1VXTZ0zJy3LvW4Zzg15cFOXott2UOI4klyeUD24Mx0MgYcS+eDKjsM3
Tm38ysg4Zkiipj++eEb/Qp0G9lXeBQKusUexedQqSNak/kTMGSgce9PDFUAmMb/yOrmPq7I4zoOM
ILjm4lSHQbanrZwQON7Itxrz/jGfYO0Madqu6Msfwqw7hYOtjj0q2PXotWyXATSGHDIN9K5003q9
AWcNuCCjXDtlXmVne6aeEslwQvfXxOaE6kP9BLoHSMwEgqNyth82Z/VUt0D6otxVuyZzaAk2KEDS
LhaHCIL2RRg503Eq4d9TAJ2rFnadYLQKaIKGoRPZ7ZGAIVrqANpDCsQ1SKZ+o90+RFcCc5Ocg4zx
H3rnVNbJLvIjurku3RS4ovWFGXOJC4eFGibhXBr2nB1LCTJp1tMMhTB3VxDr2UtGjlJGh8OOLviI
nT+89WZ0rcJL1AEBZHPSqWksN1Qc/tS/dNVc5+X3/wpHQ13/P/LOrLltLMvzX6Ui31GNfZnoqgcS
4C6JpCTa5gtClmTs+45PP79LZ1fZmkxn98tETExEZZaSG4C7nnvOf1Gn0V+VkqW7ToVUVWt0LfUi
jn4Rqb1OLhRUjNDzSyd1j6oiRC0V0HIsIW5UcppHk+Isl35Ghics78MYfyNkP3K3Z/X1DF9DDFnA
icEVPAVRK7MDoZbCGlZ4VG0pC2ShepxNHByI6N0sTdeFojf7JKzPjE+eemieU6ACK2FDxrE4XaM4
pB9kDNmYke1DPhqfjak5IRq6AtxjrQL9i10cUt2+kGgCIZsA9W4cv6bAMeebUSvqIyd9aeWXGMAb
HTE3JJWTX8trEyPsyaySYwuimWVTydiQ9AezR/MSdbPeI/SK783INO8L5Lcp15YW6h+o63FIkfYJ
RcyVUWOUIukoqCY6RFkUrqZVYYysPTgD5NV8P8YcTmwrImPmM+u7WGWpw+l3KVHbW6GKFK6wGxyJ
QGV/3/WRdDKHMl9rI2d2JUp4SBn1U3UM9E0ORn3RacjcOXKPSCdEVDZhfNz0atxXEoUZX1FQnJs8
2qVe+X1+NwTFoe5q20NlKqV6Vj5VQff59s04a8AIV/GzZsZEpEp5MijJ+wmc7hoTCQ84m+WqOEN/
niUqHai05hRcZVKQ2G4EI9sQ7P/EddB5VwoSPLFZrGNxS4M62h4i8iR+gDy5uWOZLvIG4yLzFTYr
R0fORGJUi8vhpyJjtZPu1JSMcouC/RLBH84x0igk4e+APWZIjA2f7YkCFHLbVwMw5q5uhPqIuBhS
BIjO+sRiaAVMyyjo3wmpkX5gW9tmWnvXjNajEmacfmz7oVFlLB+neJun1VcryZ7q3njNZfKlJEVQ
lEYYjERVSYoGSxEvqhTh3hJ+anEMDCywa3HVfBLAhRz/GKYLawkOFoUrRdgSZ2A7hkHdtlL7pXQa
/DoV0gWqKYTfertdDdl0p00zRT8HCO0UWF9NLcaswabMnXL2WZktsQZKr2TlFRJMJgQLBP1idSHP
EBH62vgcOuhXkhdYZE7hKtj99JWWM61q8pazcg316AqVEiWxKV76g1qftSKFQzAr1gb7haPeotOl
wvaIG2R381n75Pg6Iu4hMmQJxT/glt/8PHmfRhLzepu+Ithe456Z78xsOJN2J0BX5S/MOgOhIf8c
RwaFCIl6v6oFKlknKXPzwGEEBEW11DN5SfK099q+fe57ErB1j5R7OZ0lC41QTW1PeakUG5xmla2v
1CdUppF072wI/dJ8Jw0BRYBAfRoyjBv7SSONylITk6NDnqfMWCPHchHKgG50qh00nL8fRXg9F9G9
1NTImAlZXXC8q0lFV4xp8VLWUbh0zErbYLGJAhwoC7PW3mr61hvG+p6KT+CNiTmRokWg2zC2wVQl
a8iFFh5u84jTjw+fiNgE28rJyjzBhKrM/NhZiGFKBgRLBwuY05x2uDn5yTeifFJRNsmQYHqO9Qmb
GEpVpSh8KFWI6Isx42CjXmbEkUMbo1eEciG7Ao+XZmWhWfGJzJpF0SvOvGEG5pxVOFUoRlA/Ir6L
y42f7X2zzreyWnNw0oD9DDM65qQNu/2kc7SPcgAE8Jsgl2ZEl6N1V9TFNURJfi1X2uzGcwv+Z3Kq
heMQmOu4F+gTydHW4AfHET2eKm8nJPzQJ0xZVl28Q0Gck4OlLPaY+Wz2GrUzjrfl6OHX+46E3kCC
HaKKZJv+2YmmZ30IQBemyRcdKyYqIRamasb4VUY+dlGKjqgdXXLNAX0NjPqWpNgrt7By5ZiWjCFY
sXfQZtg5LENxDQ51STdQcJ4/D0mZrRtDfTIFRKuI/WcgucaGMBkbTUd9a3Xrk5lUqHc7hts7CM9K
ekMkgq3VwoyTZjWMYbayJv04CzwCMZEDXyJPDl0ETEXcj0SMpYgE1ZwApkpleBpW8pAF1bZPEIxK
jXLatnNMNnwewTXhqUqoSrHd1KmeI3oDKiMLKLBa+Jj2UzAeHCslQyB0qbUUIfiBimGNtIWblo6z
xY1gJj3fPIPziVxNCz4jhCt0Y8w3TevsTShylFghq16GQyMpTntd4MKyIIYEiRLaw9LSk5c6tNtd
IE86MYbZbwA0ol8ejvdT2CGgUG2LmhXTwZhy4Sjxbmz7xzAdT4Qye8odM0wvgEnSIEAcjvMwxT5t
OWkXPycVXwc+OIqKBIYZdTtyySNJCfkbYKrHFEB8GXE4TQS/x3D6/Shoh1qinOZOBDjUNnu0whdT
FqKGIFf3fq8e9D4g7CPv1ekZhmYCyBUOA7oylB0QcQ8pfHYHqeyjVS8l0sIu2u3ccmqoLf+17WzT
czR2brUokElFom0FUqJj9XA4F1KGcIuaPLqupK+lMVwTG91Wp05P/qSEy96ipajgPsc+3J9ex99D
GR2M1zsy0JSE3jIZpkoqwTev9PATyQYT45gyX9UUHqeh19ZdCRDQ11Di01tj3dTKfa+CgTFrsihY
0+wMm9ov4M53cknkRXP9KeqojbWRrTHE9RdSy8C9TAuvhryFszwEz1neTCshsLjIKiZCaKgG6BBY
YXrfvFM5710QXhzwbJ2yQxEmmHFT9Ksyzm1qE3ZPZirHaxTG9+gWQ3cx6vtCV9qVxY5lyJQCR1lb
qR3BCVay4xafBwVwUwDoMcqf0sSX3TKyCcWIKUALGSGbblfDKAXmaGTlLre6T3QcS6lZnzlQrWND
O811/tWKk+DcQLuCBzc7qwi7JgS8SJuGrf36F0hSgcb9AzD3TcfnB0BnEZKlsznobzL825Z6HR5t
pzh1NcwBsCuYfqfKPutJ0TlgdBht1i4Z1BckyAQqzj6Suf8rTOufQOGVj1B4tH8gU/XxJi+tB122
LqWkPCpOtUOh+wARjpxkaKeulJKy0exNb88p0qvRhrzF468b409g2zfX2R/aQg0VU81J625Ks0Do
GD0K4iVjjYQd6r5ZxfZevE0gz399tT8DD9/Q3D9cbsqszE5VOM9VaV6zOtJXrV18xmQjXkSD9jh1
PRrjo1Us8YmYVyBE/wIu/mfqLMoHqo9tJVUSg7wg6zhTHqx664DKTwJjlYNw3YLLrGA9LSdUl4+T
VaHrDNqFDpjIZpnnAoVr32h7Ly5Y1kLQfwsqD1gSzA11sRQugyYcrexieKn7aPvrxvoTVsaNN/1D
WxnU/yunnANAAGlx8gPLPlVSchG2Su2st0clc8Z7agYo48Ef+PU1/wxWr3yAklsjTFrSZyhWkZSw
0BrA6PkqoZ+96FUkjbuZY1cyCPiOX2qrSQZIORQoQtTAvdmIZpI9uWZ8izrlMbXibPkXt/Un7OYb
+eeHttB80jOm3lprH6BFl8mPnZWc/R4dRqvX10arfJMK+T1vmi0aIH8F5/+zDviAOJfKHP4r9pjr
1Ok9GfhZTQS41FWK8pGefs1k1bMr/6EpjHzz6+f8MyLRbd788Jxm2ecsw30COyE1l7XSY7hgjP2y
yYnOrLAhQiw3VDcnkXV+aDjJgD+z37JhfEsDMpu9A4W3qwuJPD14lW7I3xU5eiCpFy1zjo/wd7E0
dwpc+5wm79Z5WXRuUkqff33/ym2c/MHaKn+gEjWw3+Ek19I6a0rsP5vdIHGeN/oh3ek6vlCV7Ncb
ifoiKMVwQmgUAA7azNMxIUNQV/a56sdL7FefdBslEye06+U4csxVg3m4iybF3FJnwbTUmEkTS1G3
Gqic7hWHTh8rYw++x3RHy5i8IgjOiYmGj0pKlaRot9bJvGIGEiLA2swigXCfS1O7UtoRyebIN7aG
CXzVxi9lYYBMBaRSk1avKVGEbUt0hOgQVjhL2w6/gcbAWskkjFWUrzgzUmEblWfELxEgja3SbRQJ
f72SrD0u6GT/MrNbdxTGd1aOqzEib+WhSzh2g8GywCPMWxUGD6BLTKJkfW8NNEzK8SJuVWrqqroy
FSxHZXXWMaIInD00MOXByNCrrKXia2o1oCTyzEAwtLUfSxIIVB+HgX+lASl8B86kirIUp5XpHkLe
AS7Xuhv0R2Buq06IvoMrrRbqDKYVowp1n6TZEzKtTHR/lNFwl6iTJ347LNLY/Ja3YHT6PH7BEuhC
2W/Y6HgLYggbGttqyOKt0doCWJronglc87FRkLPSJEP/C0LGn7Ax5A9bJgSFvtdyI94kbT+9IfJ+
laeQ8Fv3zb8Q0rmxdf5oDAuazQ+TsE7MJpWdlm02AquC+GyJxCrR+yilM+gnNVtnhLHbGNjwIueQ
kAToo+KPVgKTBUGXm0Q/JOc+KQoaq32Lu0dawXKvNKuGia8hjGPgRNkYMrXH8rWU4mFJsuCv6KZ/
sqPLH8i2cCy0Rq9iG96cXGxQs7lPsWs4wgVytoHDhEDxGVhJN8R/sanftLH+qL0+7K05NWRbxQpg
YynJtO7V6GkAa7sAEF2hDyQ/zuz6nFyZz5i6pY8cRRPPwg6k94EnRW170FQnXgGd9inUziGHjdBo
vT5ydt0wPsllsrd6CqmllD/qFpR4ZWynhRkAyQRxRu5HjV9CxRav2wsV2gVguOJk5uSwbh51rfQi
qQxHeHGgKBENXZhNgIVLA0UiBkNNqsg+BmX/EFDyYCArAMEx1OFY17GCFMGGxHaJxYrVLK0k3pVR
Unk9070kXbMkE32WfYTBAuy02Du/h2X/8Tr+r+C9OH5vveaf/8l/vxblhEhk2H74z39uvLP3n+Ib
//rEz5//5/q9uH/J3puPH/rpO/zq71d1X9qXn/7Dy5G9nE7dez2d35subW+/z/2JT/533/zb++1X
nqby/R+/vRYd6wC/FkRF/tvvb23f/vGbw4b+Hz/+/O/vifv/x2/r6Gv9krYv9cevvL807T9+k4y/
Q6AydcdWVVUzFNkiokcc/ve3TBPkuKWoquKomk3gkhd1G/7jN838u2IYKm8yDA0Ff9vf/tYU3X+9
Ra0eLQNLsSxgmfpv/3VzP/XNv/vqb3mXHYsob5t//GY7gvv27xlgmPyCJqumoSiqrSqW/YEH3OtA
k+Sy+IYNvPWovqje4HVoK2Ze/sqKDwdiab/MG0zE7rKTsrI26WP8Wb4b7rONvhMJ3XSRbuttdgZv
bq7zVbOsFsg3LuHtXIp7+yQtgntAtUAeNv663obZEoPMtbbi9Y21KR/tneI2p2FtrfotUtpesjO+
Jl78RfWgQ1zsXf5QrUGmSA/BPj3KKUs+qbMF2TQBVUXW75uFCQhA72X+BAlEO9g7bZN482ryyD5G
2+QufoSFs0SSag1Xazc9my/In1ynwZvwIviqv7dPSAKPn4eLfvJP2kG/aCR4ts0ajScUNI5tv0yu
8gtUtf6gfdY+j1veOFPn8Ox1cu4u1T2GTpeZcugq2uCVsVK9+AlgrWeshrt5K3vA1B7MS7VWNsbe
3NVf+uyBp82OFYp5S3kXnIedugM4tsS6aVM+1dv2oK4Vd3TNZXZXLWeepvMibj1dcfr/GoIj+zKs
y2O9iVf5Q3QXPvZb5ZO69Y/BPgRfBnuo9YCo0WjkAYqTVm1m5QCZnlQnmaSTKBcBeCiX6QPEKwm2
a+/a71kOutLrmw3mzpydC8UDVJA/Gw9ju2h015e2VriaYBmMrr5rWJ4X5jeQqWQY28fxNN1Lr2QW
N8NeWQUn+Tg/weRf5QdnBXNk1a3V3fh53kPmO4E03EM2c4t1d9+cgDykb/g0TpfsRHnM+IS43Bs8
wOJcWcv2YaQtOFduSE0np37r7+JVsm2eomeiKepwSUABaK+0Xtkvkhf15Bwkd9hi0OaFjRvHXoCn
w0J7sh7R5YGpyGjBixT7MSNbKf1OBQ7FmUhzERzY+RvNC73E9bNlgJwhJBq3foxfdYzh2hWIQkK1
GXvxxB0jt+53BmQPE2L0Mn0yvW7Zf6GxVI8bfbbwOjlOz/D33gBqQAk36rtQWVTX6kqfDPfsMaRF
5mGN7s+y3Wj3mbHU9QVBGOAxpMPrI+UV+9ncRTvt3J2kz+q3djtu6zfpE2UknqtrHvqFaoVfzLpc
ZmyNpnHw26fqaD9WKkxFk3Qb8NTmk3DpIa5uF9WjdgmeRmRgHH8ZvMufcdoas32seGzwI1Yt7Yx4
3tLERIE0+nJ84uCUwq6TD4Dwwy1O9PMleG0ewN1ZaFfjHGottW+ZzDnmzXqcKRFJgIvxsnVT+duo
xks9wRjnYbgWJPypqC9y0rZumO21+GS/18UducB1p3nogSvGrljzMWx9qOev/RXY08RYGF67DFyE
AFXnyzR9hXqnWk+5Z39qsPvwmBF7EvYb+71f6MRvS8laJbpru9LaBKuxgHwRtosvtbQoCpcShX5P
UugL3CqXckW8xL90AfO9XfbPu6xYMr7Hb6fO051VsvoyIs0OMP3bt3mVPRSP+Sk9Wetx0x6IjbMt
lJvPJmWxe+p08ZNIdj7wCwCtoUUFOyL2R8SdBDPtCwl5a82ribqvqLx3+jGmTgVyuWEhwWW1YaEM
u13BTK0Q3VqBn9xU8sXGxFW+lICXNHNrzKfCoGR8cvxtVZza4qSCUQFeMEjI4N8Nxin0N/p4xJdN
jU5t5frvSn8lrENhDvsjk/jlXf/UPJFxzylMAGKCC7PVcOgG34hRZkaRXllJT3X0qvfgXvxLFhxi
VPCpzrBcNt4YvwGy1Y4SBEJMTxcjBIqFBm9vDco8wanTGyB7WHdQaJf9N30PcQezXnwE5tQdy1NL
oa97Qfr3YSThmOkgG6BOeYPvtXfxoXlR+Nq0q9ZAz7sA8uWr3M7uqLi+vhlRDjZY9/g/FUxVOyEO
KSEGufYL1aUMXD1TYVXf672/z45pClkK84+FZXuIH4bRzm730QU+N9dHbOfJeEQWh+LpS9tem/kw
rWEr9NbWTp9a1Plj5cSJyRXepRrLmeqcsmAdzDGnKnce8UcE6TbcVfxVk+7VF3K/qchYgxK3E3Uz
PuNKBH4kS7bRuJ8lMKS2XTz5h+gA0tn8nPjJV3XClELWHzL/i0/pBTsfljqSzG8WBovmsqTy7rHw
hgtjWEyf+mdj2Ty0AAsf8tOzucdmYUEN+qzv42eQEF691jyEOTgWD668/Kp68okR0A4nudqRSHbN
ZjtOeFG9lOc2/SqtjGO/HjbNftjEz8OmXLMmuOrG9+b3YVvf+Z6+hu+zwP9oCaR8DdppE3r2cvys
HfO79L3bh1d1Q+wq75VX02MA+Hvl0u/wR9211CCHY/VVvaufVXvhb3B0ADxDeik9pXegXkDcf4VU
hnVB/949KJeSnPudgGwyDlRXQuMB9t9lOFSH/hmQergR4HUUMpbje38fqUt1WGnG0oa6eg6DLfhe
RdmTZ/drE7LF/S1q+/83aiXO+0XUSuCcN+/TT0Er3/g9aFWJPm3c5UnQ6rKjE5r+K2hV/05K3rZk
WaEmIBM98tbvQavu/N3SNOJZ8E0ocqEs+q+glbc06iWOZSmKYiu8/T8JWj+kmsCA65YFP0CVFZXo
WjE+ZGz62iqcTLDowwJzKvjulkr1JYX1eJwx1SIfheH0JRkOHUAvrD4d/6gaX3vqp5UDQi06CQa7
Ph0BSNRgU01Q5rV8iabXFv7QD+36e8D9U4D9c3j98VbND+F10EhtmJQpwV5/bepDM197Q4DRIfB3
B4XJ8OvLqTfx6R/i+e8X1G0HIoFuOKr84WSLl0dWTinoL9Eu7VBvdKylxN8pxrKzesgPMgZ69Saq
sQ7LX+vyhIgNugUHBxfA9BPbzFS9ZixKOEnODbZm9SGLqWndsJSLywDXZsCrCkmgqIFDBWpRvait
cM85SlUIG/oyAZIDNWBFh2x4TfiEYrwO9asZkAuOXT/CwV5VKLsfBrb4mUqh+JWuhIW0BH5epZ8i
tN1siD/caDq+jtkplvYT5Kp5dsPHCm5V5M7ma49cL/2uckowAs9UX3PzOIyXggIcvz2jc096nOP2
sGr9V+4uGV8D/8iN1BkaFRYJ0WItITKfv6baJesOqDzPVAW1Jlj2yCeU/asywj7gd1JgqZGi4Cyx
L2dWt+Ji2hf2XDuVvGyMwZS9SsGh4zUAlcPBku/9b0Z7KUzsaA+8mWJubA+A2spL2I1uS2IeDfs4
erXlesGLlklGPgJxcsDigfrzUSddOw0X1C3wzjqggk0tXPBHGNbBoa0ONRR7OLZoCV2kZtVlq2pQ
yOkjrQB7HWVo8clslLwUuEW+T334sa9DeRBzQ7SjUP8JN1zRAtLg1Jc6/SS+ofsXP6ROg7+SjO1v
q0J2JOuhTHvq4A7ok8ukHH0JpNMhxWWKBEljY8dm7vMyZgfkvHQULSboimUhwCAViq/xWkNhdBTe
t0g/WPxzi3NiRDz2dftqhCcxA8X9y+bX3NlHzGjJOcrcJheslEs7SoBba8jzJy5vkIsU48/QXmv9
KKZ/yUeKE31fd6/i0iGGIIl+iRjx4r741IB7gVTRZ5S9owN3zzMwMhk4bXmQzVcWiSgFJmgsBmC9
vJz4+3w4VTLYcoK24hQ3T+ptxDAX6DVeUSEzN/s80ha6qf5FweBDDu/76ob0iqrIsDJN9f8oHACn
IT8qpKKggEa4JkzPqoMC15XcHrgUbgEPhZDVLkb+kwAFwcOeQi9qmBXjl5LHRpMzl56INUZFfvDt
a5JedYi1v15rfq4xfL9Px5BJbiiqKTsa+8ePOcdQRZGv7Vnaejb0osFC5Dq2Z7G0wc9muSOp+xdX
NG81r4+rm0P2QyeXbqtk2n++ZttW0TAwmrAu3SnE0n5ObXlCeQvnyLIlrMo28DAXUOwWGYagvskJ
DGtjyT63xlkB1ZpNt5ZoAODC64BfSQUIkkeHjGGzriHlFRMkZcL3Zh01+5QkRYvLmPg0ZX8HsrzT
n6Uhdds2dQfBE+GsoU2aK367aqDsSwZIYFRbBgiRjgFkCiZFcwXRuOiHfNmkj7PJ+Uo9FOAMrfI6
cORkUxipAEi4Rxlu7p+JU5UmW/I1PpD6V9VKxW0h+rQUiWqbhC1bLLG2vMzgXYZEpRMwCxt6e2KT
YAlexCOJ9gg04Q0LzcJYBPEj17GUM6LVhoAU2dJG3LRhHAyGRqzzoxiOm7w1yde+xNG+PQA22/qh
uVBk9qzxTA+L1q3RIuBPmjLmsWwaSO5SYsHDAF+djueNMM5dubuKF8Rt0f4Kj51VB8M683Yt8eBg
S+RzVF/pOzpHNJhdXgv0/cT9yK28ErdNKLLyEXjsUQQ1wjdbITvF4iinbjnxYNyXgivcTDdGHOVA
V/Fr/Xzr6lw/04tmsxatYQKmRzaFX044YYpG4fZo1Ipn4VOOeRcX+KCOGHfeZlxhcw5lAKdUBy3S
shFn+QAELtXUZegTwPJU4UAuBfaHaFG2AgmVVJ5NtDvEd1R6MFNZC8V+ce/czG2AQqxJkf5MavxD
+GAmeP8SM4YbEq+L/x4ryWtTCl3TtRztp7BfGtKLw1nQnF/9cleH6/wNU22Pfha9Viv8HEE0Gg4i
4pHklWg/8ST0t7iOGIJYCy9c8Yf49MxgCR2ei3EqhkCT8SxxJ/YuurVmIeQvGpFei6hyFzS0jQvh
nCzEG0q9VouraBsRviTsKTKzLQa1OPCcjBI6YTSvZqqzS5+ZWGJwZNRVW24pUTQXAMoyAaCtic18
U9/78ZWtD/JIWa61gjbp+QzyVMHdyBgRP3xb4ujUT3pzFTfcozEKhQP4W75kQFngDVjhZh3CqaIv
Co28BlOTxUjcITfb0sJ9goZtelW5V14Rtx1gGa+qbkjP5tL3+QK8E3XzhQXThecTIy1lDotfGbvK
K8gUSgCQlRDtIu2M2TZp+bXRp8ib4/fLp0ogXWIsIgiwFK0qaLtiRomRA2jT5WbTWhPLESoboBsP
0sAX6A7o28xrog+UFIdMkFSpYF8DlQ5jURFPhX+8C3fPZa7LrBT0i4QyTIpyrXZO/AnlpIXWncUN
iN+EJbkRvwck0idVFtHzIOwxZvY3HfFnCF0KbBJ60BzVabacydcbyNUgFlPQYVfxEKmYKMNabDeJ
4t9mgXgWxLpvz5iRJBJdyXeUemlK5mIwib3Fuqcy9mhyOLYMnnOhC4MMFmfWKz/4mrarRNh30Zji
brl98UYt39nqN5mkinhD7GsMI42sAwNqzh65q7DK3A4tk7o+iO1OrFAMrkY6gx9eiA5gHImmlNSr
A9mbPajjI6j6uWLudPN5ZNGw+9oTtyl2qZxkXcKcE63rwz22LUQjaHvRNaxEKktwUD6KlhD9xaxw
2BfEFcROm92GkOjzGjSGWFC5rwaItaVWnrwyE8wrRI7yMCCNKPpRY5tW2EOMas0o4OFKXecY3Kxt
5yWWjpEG5YQEo7gp8cVuWKfMEXF16m8u56FFqD8ZkgddW+wMDg8i2lpsYHpgLjBGXcgkN8VDzmyI
1ZRB0jinHLRFa4v9QowxsX+oRIa8JVbF2TzqPhpRjFJrXmFkswR6GjSfKxh5doE1MeNYjF3RRHSB
uBuM62+LoMMCKFo+IslaN2exRtq0c8GuW8HIvs2fhGRr1K7F9skFb91BQ4mlk12i1r+vw2Lr+r5p
dISrYlNGLGkp9pnb+sprYqscR/ZY5q7YjcL6yrwT+zWLGV+VUnU5GDS6IrZO9DTdkDnBVGbxm5qD
WANRIQMSzE9q52C88m/GpcWEEJNCvF4avFej6F3RNNwiFHG81F2Z2HQekiWEx7PBhQrYsUxJ6Squ
LMKEiNVJDHOxRYsHEeta0umuzjom9nAuJnqHDlNpbrFw/DoG+7lieovBkOZyTMs0VF3TnA+V02RI
tR799lHsYUxb/icGj+gMWkJsKr++3B/FprZMEhkfQYvj98eYT6/CwO6j79cTm3vA0YbWZJkQHUbE
IJbnNqdomYZu1ey0aVPUNAvLrV08sEaxWogoiuFAb03MrG+0za9v8o+OwLZJ7Iy7hSHr2i198EMx
fAzKGYRhgIaIj1aCwabENimCM+5UJmJogOHSUuKORegq5hkBiPiTVmQUQMshoHqc9YPY0sUaJwZ+
hqALAQtrzvcQw1FEaYTtXGxl/XwVi5lYT6vgxTH2mZSgB3a2UYMA78RR9iBmptgCqwwQlshyk6oX
0QecWgCJyMjmV3TA+I4YKeLFiiWHmRW0TF8GDsL37q8b6qYz/CGaRnRAsR1qibKmfAQmqKGa63Jg
DYssDFbi+dn0mU8iEGlJQvf1Fyok7OXGfGBDIjYQkYVYm03CGLEmiL9lIuDbek0DswM5EQopsb0Q
26pYpMRGIMIu2tWaVZeJ9OuHUD545X2fA6ZpW2ISAL7RP2Q81H7Uuh5l1YWYbPQ2txopX3Isga1b
LEuvA6URLUoQJp5SEsuwdZ3Yk0QoR7grIiE+RvRWvknWuQsI2vgg0bKIAayawIw9TQR5nKe4jDoh
cKFexaphYNMgFtw5eMybEB2yZk3cJT4+mFfRzwMoFzH4xD9iFxHThgupo44mJ0cTVh+iKhEMindE
1MD4EtvMwF2I2IvtQmesiJfE3nvbl9hQ0uTJQn1O/ip+AXAoJ3LJE9GSCIy7Rl7lPmu+eRbx+e2p
+ZgIsInwGHX8RcjHoan2xCAUW7CIF0RccWup7wuWCN1UKHqSxLbxPehDC4Nkr9jwRBAhBq4IHNos
c0WUJfZWsSmKvZQ0HT5MbyCT2Z6vTHdxlGLjjGhzcYbB/508Et0Rc0DgHwdpEXQKTXIHveN7HLTE
L7PmitXDlxEcvIrVV2xlln67H0UcjND2sI5inmhnEReIPalkS+Z2CQCLWF9k0BzY2fh6E0ueLJ/Z
qcUzGrQ+L0oRgjMcHejLwU424qlENMHlWUJF94v9g6/8etj+0cJtyaYBNt+SmYHqzwfZEHU9PfG1
QYxJEae3wUoEPyKC4FG58u1y/3fS2z/hOO4eV0//D6A2yAz/0CECFfITbGP3Xn9If9++8K/8N6kX
dlNHpBkQjbJYUn4Hbah/h3FJJpvlRgbRodlkRf6d/1ZZTBUovyRtbLLjP+a/ASWTrFV0EDuaRsb6
fwLaYGz8vGyT+LBtR9csB6sF68OmDzEZ3v8QD3BJ3pX0ITKWM8UmgNlLP3Vui+0PTfPfymE73Ljm
cOcWQYYpQOk/7KfYSihxNfo9h8TDrHL2fJj7y6S+jdm+p2b164spAqr28enAoaiWQ4bfksG3/HQ1
y6wrCRwNVAlmZUrteSOVD7gE4aCElqD5LtbRTt02+iMwQOHtkebKypQ5LARrS/qrJBdgm4/3Y8iy
oQrAjapQ2vhYbFCDOp+kWAcuZc6PtXzAeo9bo5oJdbFUh6Wfv4o9oPJzEWyCzXaR98IwaTgivHvJ
LP8OmYdIUrtFadpbJZcX1qTBpzZ2ePqcKsO816SOU4T5kNbm1wkhrJmzeVVQOh6dE6f/PqkvST9t
lP6p6b4prJ4VGrGVpmJHQ4HTKlcaKX75XWsovAuttf6ryD+ExCwEvuStwWV6QXPpSIf67cOkNSyJ
rKN6694Ypz10brifIixP7S18i2UY+CKjhok6BEOsX+HlDoAiEKfBm8daimcIqYEDpUY+g+JCvYxF
zCIEoAlwbnEx+4iPO7yuIfCHoBC6pFFNGgC5j6nDagANuZBtAh1L6qwSNuUIPhnSohzfCNtqcixq
B1PQ2uhY2RRQi8MHgA9mDDBjkhDhIbSACoh6ltiaGzQuJuWCG86CrkKQhdM59kDi8AhB06g4siCC
LE9w5TmQOW/R3C4rn9Mj2dHqMhtQuGi/oHhg1Y3sSYhgLJGdFsjwTWsGuMilbkcyR5zDkLX2DFrc
Ti4Ih5OFXKkxXFbI+GyeuYiOigvP7CdHMCoiZ9RaEHSCd32kKntJEUpReHSxY5tju3SahvgBmFHP
nsWuHQX6ohaHTHQk2HGigV0eJmXmOzAcSi9YK8Ob2heLqrxOxltJ2uOWEZhkL6ArxC3oJV0VgfiF
t1RCsJHRH8n6zs07qJYgUKIU8pO+wq8KwcLAs1F+Uu34JB5XxLizH3iJ3pFaVpeCd4hMEHCDt3QW
iaEhOrApJtVJdtCBbIDDzOBHNBi3ledX6EQKlCJbav7Wc2hTJoxgJWkxo1rpDA+adC8CCHovp58m
Trpzc5FmOPREnYidxErlKcG7QrebLdHnYzMwTOiXJgSPRblbA4sgAjdncsCmtktxghfv3ZJOfE70
Q8QBEX6WCEORiZGYkVDwGBI+6Y8OTalRJZ+gKZ4EIc/MKk+blZUYJhahvEz60KKQNFuBh/eY59sQ
CRAvq+YNhLmNQSQ3DugLZPCwaGjZOYsnVOJ3Eeg2Os0MscvvCTAaxHgEa6MN1hCY2lRa6YW9LJmz
tcrzcEQwUhhh7PRTS/0iZirE7zWDOGvW0iDdMs1R/64Ua6N6E8YcCOzA3yQpxrChKSuBOEmpUmGq
kROI+8Rdzex7hVXet0niAVdH3jc9ANm9sKJ5Zjk/l9L4qtRo/3TZXVuPz1qhu8it3LWBvq5UflpV
10aUubGM5IvsquVmho7pcL/iXVkpvZKJX1tfhpJImeFZGuCE1fdkHkRWLQrUZV0CP8L+qq8uCpIT
ZVev0uKtKB3S5iA2d7ai/G/2zmS5dSTJol+EtMAMbEmCs0SJoqa3gWnEGJiBAPD1fVDZ3VXdZrXo
fW+qrKzey5RIIML9+vVzg6URGMdH13rS+brKEJpVxA+lfoyuA5bAWoscyJHimeJbilu0PJAyabmK
pgaquLMaabuX0tOnnuPn653skYb0IGpaJI6QARSU5PFayl3Qxuuit3hXeBZdOvy6BB/wsxRzLlqs
8SfNPuKCz7+st7ABPovGwtfl3LOut6o48MLKW6pD1KoxfstLZFTJCcg/fHlReQ8E2MOlmVyUgOV2
0ktOO6p+E4XT1jnAnGzf8Axr6cuEH6uliaRot3kX8/obmgjx0S/1+NLwEiWcpYb8WaQcl+1kflgL
ogzcq/VyjosYKXPgBBsxvowH4PxBrkVBmRks0QDvRd1p2fBxLa5FRXswzfhhoA6xENRHW7822PPE
rCVjpqECNd0rzG2bRNuG2WrTwlmikd7mTn5UFrW0l7dvvgONiqGZi8A5usuuUc7WuNwb6PELJzqR
P8sC/jK6mPhSTD4Y6SLDsWtjXJulkleXEh56xjijgmSlomA5gzK+Y9XN+y5yDrD3SW2MON6AfkFt
Xy6gAkV3+eYyzjDn2BOPt9TkPuij0o92HXSs0Rr3QjMDeHOrqfHfK7vdiM469zKsVla2PNrR3w7x
/y+c/53dWV/653/vHDknP19xx1pS95P8D5v0P/7e3/Wz/5dDBezBKhOOq4NjosT7u3z2/6KYpgK2
LMMlKNQwKe7+q3p2/zJc07aERcgSdbRLR/SflmfL/Ytlc89G1DEIeaLj/79Uz/7/TJqi23Iwp7CJ
yBzRcCxr8Vb/aznbC+U7oqm5dg0JCcyZ2lPvmlvLAHRaFo+DR5q9Crt+C62zDRBINtKWeJtszs8O
1kTQglgFObn2lpUc2NGT761TBVdWVK5PHOXGzYhDS7jSkC4nchTKFpfVPKyNLvpM8mLv90PgScAH
BuzMiEZwRcrMxXcysvN4ktMuY/zC8j5axz7yZ1TdxDkWUr7C6AKUO3AXNfN4zCpI6zOIRq0uxEkK
EtcjBoh5224TwF1MHYzsMfVYC8hdHSKx5W2LYfCukSx/vdDa6jrhkQgWDxZrD3hC85CRETvYXWhh
+Ru0zzoXN9vtkmtmuIcqJbXccVnmzdgERh5uN2YG2wME1WWqW3TAzMGiVY4P/pH4eiJABFPyTFcM
JkzUpFKjV/B7LKshBS4dPymClba3afCTYhzvJlISCPTQ/x6n//8L/G9fYJs359+/wHdl/l0OH//q
/NKXv/H3q2uKv3SHLk9gABPwTu3/7nwN5y+aWxIgHdcgrAXh4p+vrvcXL7Pu+Cxk65aDNvzPV9f+
y1peZ9+k8V3etf+T8YtQp3+kGP6zPXSFrXv8A4VBGpSFFO39L+/XrJB3ndoCEMC62ClLTW1jdAOQ
do2Rn7ApQgozrQEFNkSC+awnIGe7+FFZF+9qxTPb+dS2RL9u3Ab6bDEOLIVLG1M1fcHRmfRtG0JD
4DfCJu6qq48VLohJnIds1pNTSWvkei2cKdtgkkla1GggP5navgOIshMQQ9LK7+6aN8xwzjGiRnS8
kshLWGRr1FLDg6Ht2ZR57TDCF2/ro7DdraGF0a6JWHAoXe9Ve5ohKmCBde21aQkZ1ENeY6JJNyb0
SUBN+cLxcA9+BydmzOpDp+NiG+b+PvS6H8sutK0WqmOoF98lUMKVN1b7ws/vMtdhnXFU7xVVLds/
G2fubk7nPzp695IMeNP1eN5DktC3IgSOPL3xeQ7rTmvctVsnz2nROts+f9LYY4MASF0H034fQecb
lrjJ2mBLi6Ad8E76hGVUy/DHYMDJ++hiePTIptOyuJH2QVEOuzIt3tq4fPfSZeEfTmbs6gXm4TYP
ejG8DVXTbQs8RE2Uz0cmH9s4FHNgj/UECcUKyt5gJf/H8oJoxq4FvpXN83Gve80L8jNgNKqLGQj/
ujBUs9EGceurOt9XjOPkUNObSM4fwK/fZK0+jVrxa5roC5zXn7XXfUzt9I3HBgJYfHBDoW9JcWRK
K5Atm3bINnHNQI5NgLJQcKfniH6tnGh0kq3vZ7AbxEg2Xuf4eMaAaC9WXTYVB3PM10NJ9zCPMtsI
eYpr29yKZlhiiBOi0WU0U+ceZtGnNPfOXW6itcoWxYNYEbnLjPHQp7N5iKeupOe2UnAtMt2zOMrP
FbZ20KZUecqtuIvQo1ilQw010jm6dyudhRBv33XS2KilKmc77MGpYQh1c/Y+mPN8zF3g3FbZ7GyD
kACNXwvOTbElCvl1mubPwmZputNBF6UF07hY40WyDBJS0DKYcsQe4SBgxbZgjMZ16jZ7mYvuuTkD
iD5VspgPmTMMEKC6VzWPX6lQ2kVKrjlpwRgbZyM9CXaxr0Be/1jpfT2P6UdGMQnjj+GLBpyiK1hd
oPlwt8kIstHvmzfZybdZZz2RWdU6LAkJskFiNzJ8nZvG34ipbjaFiI/ysY4GcYTaphPa0MzXair3
kYesbampOMhBpPfmYDyWQgVuKK+6Ui8Gu62kIYLNNLge884tt0AiuOeA9G+c0jzrpFU0dflrqB6G
LkhbGMxRYC4cwczBBxgLljwdNpJsYLhwT4+a7cGq6U0abfegwXC797pqG4/2LU4bGeQhYSwZKOE5
a1YLuHtTFBxRnpsPxyr3+7//o+uqCQkJ3jn0Iog6LmDaooRNHr/0JTse4J71yfyFd/OsR8kPHB65
AyNM7A/NWZX6XuApO2LybSOfNT6fbZj/6croqBpmq0Zru0Hm73sEUsgZWPprrFU889jfsWlaMIVz
x7wAz3vyPTZgpj4iTKaQRI/AD5WkT7Hq4fxpQZ6ihl6o3D+A3W5aMZ5nHWU/zsVHXw/rWYODVX+n
kFXZxs9Dck1w9cUG2T4YMNvKfgn75tN1phdm0A7/GhaRvS46upZ9sFgtCDk9iIX4XPbBSiFxK8bj
sYrzS0WYVRURX1DarrchbXEvuZoYbtAbhimeh5Dc3xzu1qrKQ4zvLb/aXGVn1xsOPHJ0PEW/wHgt
ADD9RbX2x5CEEDdWtt7TkSTxieV2bI+2vMHL+wNzdt2V3a8yZ1ZB3OzQNBtdUSQVCToKpIxTXnV3
pMA/Jrn3woXEMqtTMWPhXdL5+Xvk1pWZfs2p329kwSwtKgg51C3xC98Xl3I3nA0rYw6yGSHebM1E
O0VTF+5k7wPUHVnnyDpUDem2waQ05p1D9ACtgswHk6XPaknXsCLYt1EyzMfCKlXQOOlbi48ynNkR
MyUM/qJkxj/ibPS7+KaVz74/locwavirXnrJlTaAf6UJHAZ4WOa8SA6OFxidJE7ZuLHU4ABAvnqW
vgvN8NMSZsuWlHGWEWdmJ/OTRRrKxqpqa9+6+X6SLDYZERs0xMlKJUlhs/DGKDecj6BRX8sh1oKs
MOwtHJOXasCu23akEFhswegwbShCWf6zNI+1mPKh/4kUzi6ZKzcgfR19YMBJ5yQIX5PRvWvs9sLs
yW71bH+5VQNaCSlrdNj+c9MBQyhxGFU93qqKBCipyO4CF7mLTfNtAnULUTvdJIpllr55dsA4lku1
gIhaj/KoJcTdeOwtrwgtQW6LxaEz+f8txSvo2Q25qP5rrgNy6x4UvzDv5nC2JvEFpHPv8MvvXRTg
jWaX295vPqM+BgN4co20JWXqw4laVnmkeG1r673q8P4N/tWRAD2k73fBdxp62iEZ7E+vsXZmqoVr
L3YUo+6wCrh8F0SM3RnJRfpPHP3yMmLpANeCQYfCXTpFuamrwt9XJtsURd4DK/U0pID4aSJdAV6I
+xiTFmeb4atftO5+rG5T848MK/5NvY+7diKZfOd3sIBNAnWQFoAIMIYE1aZZ67qx5NkskWpMqW4y
Vfax7pJtUj+YfRsfgApusshkl4p0vww8szZU92jsT8l8bzeJjscXTz4MYSz+Oo4rOHxbU5G1HKN6
RKVKg8oK1w7wu0M79Xsvbh67brlho/i1rJPPzqdFgp27jkJisrpGO1hcPTJmRTEy1X7IYwRYEPBI
+kOAJ00PUsMmB8yUSJuYgC3YQfqEsuODMlVty76hp9+0Rr9Z7SCDJR+t8OAbd+JTT7TvZq7PmTc8
GE75bTbJMbIKsalZl/ST5qLN1bW0mc8W3dyvZ7EjkInNmdzpDlFWPZDDgQzf7XWUEYPEBrgHvbG3
ASymQ2ThexHtvgCHAP8nYPGI8B60XlQmmBh2g4SvXE5hWEZc6IR9tExo3GctUi4Gz/iXGDGAqiAg
troTvcMh2JCI9TO7FJeepy2+6/4aTYDDy6SEUlzO7GdZurVBJmajkBToVegptsyA70ML3k5eG5ii
MQ7Kt7eEOPK02lSCmkpvF7tF0B5165xIoCsqunDpNVxpRBO40WTt+iJia89Iv7McnScRU3KkoWZd
r1sMPZraO4DRmNqyh1yr9wJmKtJd+WzqHn48Z6mtDOJOhhJER6p9lwXhHq373E/ellh5nrL60+9e
IsNDgUuzEBs/21VAtXCMxZhby+ds9LVVo9xfpxDXeYrBGS/6Fst3no0MyL5AySiHp4SmHyn/0j/3
4CJbu3xvs9cxp+Cxx+pJFckFpPR7yUuyTnP1MxfH2OncVd6LhV2dfNvuGO/L3F9m2rwgdQpZNUqn
twrkKfyFL6By+anRfcxFPL/raWzPuYQFi1BWt31xVOV0MjKXCCxTZ0IQkTQwkJPTCmhVmvsYGgQK
p2KB8uuo7FX42hsG/50gng5zfcs1E8JroYYdMrm33ElOOa0JOGWsQZaGPyqWp6CopBESG+NnYxCw
96f+Q8DfraubsAZuBq8v9s7IkkFo+5BFQIEpD5Uv6u2TNyfbkWDzHTJPjgKaEP7oKoH5AuU+UklQ
9+EXw1Z5mkwXHntWQiRGQrUSNrFxRhFIhyujN7VtY6R8iVnJ7R7Vb9rcZlvHTZ/D1jnbUQtiXIgv
4HSqKVjThDy8ilr1mtKlcd5aRNyp+iCd5jWKPPZXtOzCXPZgpzVjSmd80bpn3Q6zdZQOd03L/UnU
ScpWMHh/Z/AOZR9du5GyZZUswxji3gB9LUsOXbWRxvRF+ty8IjyVABg9C6C6Yg6AzIv8b6k1SM8D
EQg4NNR0i01QKm2C+dn0s4vWOEzmhuLBruKXTuvH42zrB6sqvK3rsvKdFs6RUQ5JrAV/zYtHbIgD
pVKfjFtnyH57/8Hyp8+J572c81vfIH63rhNvIrZOhEECkquxCllj4iQREEW+TVkzzKtbipi18SvS
SW2veY7bvl1TZpEgaV0Q5Yt1V4znKDLxqHA5ENhgkoZZMZPSeFX7Oy3qWUVV7SFqMsjmfVxskV2T
BHN/2VDtDLP/MYi3NJtATzQm8zaZZNukSteiY62IkCRzZdjDy1DHD8rpGerly+MgqdmVIkl9Nk92
2pH50TI51Kl/y/M//oTeqB8YCEGldrZVX2dvegmR9oVvvEEPZBRnYicUfra2TWAjYB2jjVdHOmCa
sdlKLcAmHK0EivnaJ5tuY08/vc/X6VfYgJAG2AEoo40WRQ6ZMtnJnMoemIB+FxnQhrhbzY3D04Zi
ll18rag2ngPMs5oIPxcOp6BpX0qFuQ9TMgdFQcihp1/rxowXVJ+3UhX1utYgjOHMERlbVMh/RKDM
9j4vvYzkF+woXTk8TzYKn+U1d51rUjEXi9loASHHE/zB7mh5I/TzZttmE7AcKjb2l+ZjOgwYLcN8
WpMW+CEmEPQ+BhGJGZLJpA8tKaMICi0mHqP13Pfp2+QXFmqHdoy7CME+5lfRo/rspL9R1v94dv00
dapF52PNNYtvneM+jrbak/p2cBu19/PwezRu7tTeZ03xUSgyWLEfcOaibGbos6vUO04uoVMUaQZl
Jyd0qqUXljFEzdg5tLPX3NLWTZ/Y21qHo+64U3Sou/QHQYLDpXwJEXfWZk23o6dbktrsjd2804yG
G6HyazlkH5mlNRvb2Rlzw2sXDxYYaglBK3oePf1nikcHQiJ5uDOr02QyfmUuljL9zgtlsmktsJEY
fN9gpbBpkcqbJkCy5q6/CxdIpci0W9XNz47DvlVcveuSpe5EhHtw0ergDc6uxB0rs5pRRZO7ARHu
0tPUhnC+BwJi1VGl/beUCYNvyuSYJ8B3THagGDj6Fl+GKhkc62G0bmyhbwolaGo4o+oWn1OXcdaB
20SL7Sz+aJgfx/BWc5CzdpXFB/IZmSmHX/hRWJ6bI2aCiwbsRtv0JlUpt1yOZI9YxcZJm7cuopDU
PYP7VH/UTOu9dKOaLmbXiShGWGGkHUpIEX2iJwxRS1b1bbF2xvDF7Dp4T2T2bNyxfpBa1a7VUKVB
Hp80abDY72IzBz2zseFYuCJGnTafNJOWyajyODBPNOykUEzpbzjHT2k5ELCjCLwQJanQ2Z6sNjxr
enF16RU9dybeHXZH2F+0Kb6jO8bEdhdrr6Fii0y0x8L272Q/pby4d0hhZ9KiWOlZEght0bH4oJNX
B+EC4C6OsPpiNWgYaa4HSQ8MAZ4xmdk4lhdEO/G+jPmQyANPT445WX+GK/duDdIDcM5u0EjAiZJp
O7anOK4cdHBeaWr+nyXGt9CpM0o92uaLHTz1TOr/W1dQOiqwLfwx8zlTRyub3BU5Wux7tE8oNfZW
z/kcVTiOlIgxxyWSFEPx6SvKiuNk3ZNGzMnX5A+ZtN5SH67npBorSPkw5Wh/x21iHv28wiOcPjlE
dgQitqeVHoltBRuGoL/KIOdKboUQY0CuFep7hkNsLggZNsXOsia0E5p4f7JJYnQlcWOVHwy5Fe68
fKgxMZOPzJDmgULfWUeDCzvI7OF9OMahax2CnYrfcWC33mggNTTjL9F4TTDU4zkjGnoNZf230Nk4
KT98U3xUbJ/oVbqkW2Y3ZVX7aG46NgjzAkQ3bwxBdfwkEbkjhKrEjklaDWzp2k3JVJmeCaHa4Ik/
joZ46KS2AfcJuwishmJJis8wPsZZW+EUd76SkOp0ooPuZ3BJZamMTcPZzhu0St3o2its8K58Sz1g
nzpnQxKeojQ8dbX7EtuJCupa0ad51i4kg4vbkN5X2u5jkVHpy4HHsmseMQfvsVauifAARzCx1NkY
QJho0n6loSlC+OIDJNh2nYckikRZ9Chsxz84pbbTGv/YZfq3mYw3PUczJbT8LRnri12aJlsm+ovD
Tb9y+hChMRugpKS7TDrPiijdpnCgqKBskh0Gv3eCHtxO83BwJemXi6rAVnPFtoB7KUrz1qs4QDdh
tkRsNOQVHkX692XRs3hLLJ+lUI0l2bIGm9FTAovGZIjjGzxCnXYZdMqsnvOXOHN/20xMbLIk3rXa
oG8HTDtuWWbrsqmpfBvJ8FRn2WsyjV1roghKo/ywRicJRouWpfWVyZWDbJgRQ0FmRrexPRjCZlHu
4Ybh68do2vGystbWHxI+Vj/x9a29VMQju7qwSXuALtz+Ywo1nmww5n7HzDYesQ5LiuMMGgUizpqM
zJMzYpdNzOhhCBE7hYF6hpC+Jpoh2sxuBd1zti9DhKyS1jpTc9pNj07Mn1iroR4PT3YWXpxee5cV
KtFUlsku1+eraskeG3vxSA6dF0xSDGvhRm9E0HhBigoZHEwJRAld/KCXS1qTGTP+hmgPdRp/LwAq
ZBuzOOkjh2lY+M5uds38gPi2bOHyR1CGd1DPqZs09e44Mrs4sXP2Utc7Ww3xBVUdTWtSE6ipyb3k
Z7F2WsudINnbCiyLToBUZCLBSPjesMHAqhDAVDqnqtlF+hDuc6Bfy3saDcQ/aIBH3NRdvhmPkToh
jhpQdy2NHwy/U8eEF6iuJu0urLtDSmjLgY3KFFmxgLpQvbYdzYGs63vyNe5LL0d68blYdF+79Hp8
Y3t82LR2c4plftXyHfHl3kofiJFqo/nXyGI2ZGw+j7wCFNTKjIQWP/d2TZtsa21Sh8TqgqSKIR6N
BhnK/XI96PIxgY61m3xoR1r51jjbWqQ3vwBbMvS4RQpNo/PJ1BqVip1o/s1ZzQUxqfqEVOHurL79
WjIMQ590FCNHaVZNdSVxEI+wQWrs/MZxVGzCQrycvTozuEztZG/pFFNxLBnzCI+Uq0V6mMsMusnM
7SisL+hXxaFvrF/dLKe909enWU9z/AUN85keN1bmjtN56vrTEBZPQ5zS43neuC4l49UxnJIDA6yj
LuOrjjq+oDXXFFG1xXyo1CaKb5NDP2YmHAHerCI4OZlWrY2G57woxn0LtWsVDZSamjZ8wM1lcBC9
1xMSTiU4wa0mDVrHwmtuurveKS9O5UcnmVTUnlggfDPC3GexrhQ57D+X4dntIW3JzCd20NVPI0yk
wh/X4xJFxpWJVogcniVdcsy0Q2W442mx1PWdMLb17P+YSQp/s9dAG2P63obothrRH9umI26gTMiD
xq7XT/ZShFj9WiU+rYS/An083SsTzNM8eYeiQvhpXZxTo/VQ9RzSpj8dzYR5Ol1jYCzkVV8nJsPr
qEOFNKFSx9u8qWPcY6G2Jo0ScMzI1WeyQtXXD+m8y1zIjq3JSW935cHTHPKKUlvbJFbabmaL/rCz
ypE3mgm13o/mXkTeNgTwTtuU51uoPIVxwa71a0d8S7DVaQpG1wqSorjj+V98g/2P0JsxyFP4vtQG
JHfGLiTjDTF9RkQPQJoWwymDZF8+jbtMQi5JfCfAzJCtDUkacJRDq0RxJmobGs3yfSupQjrd9mUi
aYNaTDwIiJz7Lp23TFKpFJfq0acHr5I3067ZxHOqn242v0ae7zCrGZGEH9KwnqvWvU5pEOrwMUvJ
pY7wDJ9hdo6zbr/VBP5NFRKaSzPp6dNbJ82XtvDsddWlzsYElL2a5uopjht94yHxrHP5McZfZfNE
krrdXTzxOXvndLhk2cUixruu0GG8d994inAkCcBiIOazoxntoEQoeZ+hlLqnXuw15xrW99l+Ho7K
eSr0a07HWrKK9WRi9o/PLqMBqA+KLVhi5v3DwFRJt6+e9zQB7/f717h81vmYKyYVUHwkGdBEWWJ1
s+lkAZKNzL5qlNJPv76Wzt1M+imb/jgxmS4giLx7xB0YrPxnL0I5d2FIXsSUBGb4PIcHFbOZiKN1
Cu+L5NoigqqnqbjP6z8D5bicvghkXY3zm6luhfXkTefeeg7n39B6sd23pLmR1LP35z+OYpjnENlw
yohyggU3bmf/7HSn0Mezy25b7J3H6FiHpzmhTTn5zVtjXQV5aU7NmmQFVUoGE9j4tD2Ijl7sNVb1
1jd/quw59Vgtyc4dek/1IJyTUX+J8sXVfwrEo7LOsCjeT+1v3z2X4nG2rlH1m1ovhe1wgMBr0u+7
4k9MPBPLn4ICQpvqdbZAxhg/TQ7/zSMdvdvykzQtw/gMkYBC69nQr2ZYbg3EynThzj8PCY4rplp6
Roa1TYIIFDAJYwvbZmwDAiqQ4TGhTUwJfI00k3GlCZj7auICYE3dJ1XlWeIsdjPeMsrx0fkutOcy
P9jlAZM8q+OruD9lcp8OO6u71t158h9g6YYZC5/PCY+bdS6iraetC5jlWz7MwXzt1B2ZG6uswDES
H7x06wLXS/ZmdCise/5mZh9d9zJ7lwGFCCEA2rAimBCqSV3vo4EgLMVmDcKKUn9IM2CuTc5s6hOS
Sn8BW87V/pBWtBKI/76P+4wL2kK+pvfDrOucOi/eGl640RGQ5pyrAM3JpfcwSFzHkrZAuDvnA7cE
FSmPdP0+Dv4qMTABUkrFbh50uHUXsd3XXBx01Jwt+gj4NXD1S/66N3W7eo7QkHfp/BDjN0L8X4Zn
21l/64y3mGLjIrJLnj3kzZ9IxLvRPdfloRuDOgk6KrRpSbS4pOlpSO7r6aD0Wx5dpc1LmqxT7csf
4GjNq6E8x+OjPd74nu2aofbT3m7kKjXeRFNuSlQJkv9WhnGN/FXdkAsc8n8cwwzyVAQPa0kHm+Un
r4ienmT9pFd/PPCn4lfmv7rxnTHOc9M/zYTKhtiQm7+CySQ7PpP5OKmPkRBeYfGZcKEniLBLlIue
PHNx6v6xnj49wjVipjkZ1tUce4XjQGV88BDUSQKs4g0HnwG5j1pasEto0a8YV+63lRJfBTPsUtEC
lrBkoNwlZrzDuUL/0xEggRqoP7sb6d0S40PVXcDHyJx4w0chBP6KIwsNqzl9MXs8hxoEw4lHXv3g
JwmS8dsj6SMdw6NVJaz+2eQrbZenvOJLWt7LljOn43/XS2q1zrw0PIuR0gx8oTV8h/md2zy79S9p
pZ54Ldu7vH6ppkul39LiPhpfrfCj4bOIUahH/7VSxqlEt+tD/sGbBCtsVIoVsYQ87oh1ONQ/tfe2
IYLOZoMWzlj17DJzctNFAhUrQ7h7g3698OMN2X6rJcNM0dc6Q7oaB57iD9V9MIMP0LZWlATWdXKr
VbWYXmNMz8a46osvDzYaZk6hOXz/vnerzVOLlSKeXz2c0wVPfZOvMyaRFFsrF3SZKT+S7hfjJiRp
Hp76E5hQhwq8RKMtZ49nk6SG630a/R0JCIgF1y6FhGfS2au1yc9KjgQivmK2SZkLckOPPfaE+XxD
fxUnPzV+EMbLpRkMRNLwupEGX1YCBDjDDa7mqJN7Ni4ACJKWRJWkQXzJR5rbImRJueXBBwzEMKhn
ebGha4zZzisJcagXyAsfX92ShzyR4rKfYkwKU7cZw3HLY4dLhJBaIOBZKg8JkaMkqW0cFh8U+ON2
7dsx22PPkzEdPUUCBaUTGWOB1U3cbCZGwmrbma9Z2a1jcpxy1AaGRYFjsRzPrRqyHRGHSPEkpbWS
dWo25LLyHV/JszUANxwAD0eBrYG64x/Y0PNogguCJJ5HoBDcjrj6fWiH2HcZbWc7IqdxOr1HkPBi
cpi7DAQAIkSevWCzY8tSa4n8AFtJnoejw8u2sb48KeouBwfv8sMZLB4Y45mt5Y1iBij7bz85ue5Z
pBdl/zF5j8vhe2KCQKe21rCaEIEZTATbTPP7ZJ1EMm9r80B+4x41D7LGd5Tpq67qA39mTcR/N9mN
LWl6Bi5awQFakbsyRuhN7SekJ2fiKUFolY0e+BE2Jx3Ej0ntxfGYp/nGz1v+jLNJSJrqMAVXfbxV
XspWh74eUAGbhBfFvW/5REb/uvx7vPzNxMTBm7J8vN0UBb609h0pJZIgoIrCuBy4Tgh/1oy7aHyw
mqeM6jWllPK/m/7dU5zTFr81o3FjcJmH4g/KeLQw6vs8UhB0cfB8VxVble4tFJ/C+mjlOa54fhzw
jyr8BSC/wGCCEBm553ZAnqMMJeqYBzyhi8lncIcFFDJG6FECtqlBBzcjzitrW4b9o8haYtnnR42r
ghEJos6SMUvuYmgu5ewZQ9WTisb7jDUvT74ZikBqbhyaEUTiFzs5ila7s7lTW2wR+VCtVY2RJEeM
jFhJj4jRTqsdMPq73rEfej/lN5Hec1pm3EHLO2fAorR3XYUAZuB+s+HSa7zAOqRKDBAiGjjdQVwB
LSSSYl8OyR1p8eeyj++bShyFDPfhwHRVf2uNzxmOa4fqZljVzh+TU6iLW5aUx1LxFE3jDi8Bv6sK
HOiuWlwfKxL47OoaqZih0rx22elKoBXK8hDb826wst2EQhvlFDqGdedJ/9GDi0Xa8Lfqp5NWCUZU
4abvHAIk3a3oPFClT3Tq916iLh4eLyjju5D5JNltO3fIrtlQEcSpncsoeajhIBoDw+FBHKw2vDrk
pbh2e98Z7X1gVPqdQqeTVrrtSKjph3TTM/6zZ3edhJisRBFYLZFhxXTWU287jouklmK0axmB4DNI
yucqVNdOwH5Mig7Kmf4ci/6tNlympaS7t+05qqOTW7uBaXU7j1gmJumvtS7eRebfN631hC/y3irs
XcmyRS4/bbZS3Pa+rg6t78IV0E56Wp6MGOGdwjQXIMfJwn0xLP8hL8CyZkxFaALuLE1/0BiL5nq7
z49dU4PiSX/ZFLkvVHQjiMCpmmvtuD+tx5UfKVSw9C4Kp4OuYxGpnfoj91GROT6I8L7hUnOwLC5n
u/Lea8nWg/6hI/lK7JW6yfd8qLNyX9afgjl6NlhraLEjSMhy+GnSU9iewnkj/e0STewjWIJ7Zkc+
fpz8QxvvkvmJmCWLLAuoUsaNNTC9PTfZU2J9JS7HeVnBVTgP9lvD6yKtiMk40oF9mksgIsmODWd2
fxkX/Ims+zZ5KWB6JgyFcw3RFkFNWzOFQ1UBi85ZS3TCxfHu9ONK3+nGO/rMhvg84qdZKv5hCZ49
izaQISmTk796ploZH8RwLMQlNR+Zra6deCflJdkybyDgFFki/q3Gx0otmFuTnRzzOW3/8FZzEN+Z
K3/DIoZxl3Jp6x0it3nvJw9OgDK1i9p7XqXdTNXEFgjPS8NMiAWaCEcT60sDpYKHb8nEi/EfJJ3H
butYtoafiABzmIqkqBwtyfaEcDhmzplP3x+rgR406t522RK591p/VIJHQ9Gw8ZZyAFMxuOqUh1zv
JADSBKOhN3TUwtv8J8IBvVREjJ+lJG7FNetI8ackrzpC2+kWVGsRNB1vw+rJXbnKq2RFbW91rFeD
E9JOb9crZKrDigg67cjpYloeZ5qtlOsaZZ30kwKdIIbtvQrTUbulky92qTgdtnGAUs0hrS/55vJy
hPDUAuBh1EnLo7LEw/X30trpMNYymo9oOmihYcc2cI3h9tjkfmUwbyoUm5K74Fvpr5mF9cn4TDgu
ousCGXQ8FaK5Gclhnfc6lebSOXRRKeoXJn5Tf6vHXRZ+jPJd7Z/VzB74lgkfkf5kP6pntxU3k/Wg
8pU551iPzpK0SocCzP5qLG785utQu2QJNY1uR1fYGoeZvjeLU6veyrLEcjOvm+ks2q0jGg6LyDSe
q9Lrxf3QP/mfJcp20s65eaEwRGvW2nTu8Co5iEF5EZjTs13s4t3FfePx4OTbKDyMsJQlSbT5Tzb/
E7R7NaxT+zEhwvoX+s9GuoXRH8P6YNHKd03azaTdcFTGj0D9HWjetB7M4auq+tClk657wvjGYSya
V8MReO5/S8enFOYUb2mny89GdQyWDFlAt/TOz7RbywuKfxH3n1R86ADj47p1IIojExYYpJkruyt/
BvV9aukr94zWkSjFHndCvCfGmFAPm8ccg1nX7UX/mtuPjEZHpRvctiEqgemKKtxd2/30DGpGe4t8
spDRwpn9PVaPcrVJrC8+fxIHUUJfaUVcvgovWQ8Il+M3mlfSZGGH9rS6egLVoyvmUnh5P0m4jl79
WnPM/DIzsBorzqOWz4ECz+WvW+rR9H957yG3CRgWO4tCs8ru+2vDliuPyDGRJAnskJ5OTlZPShlh
2eIGHocolWfruxlzok4QJGOY5ZV/Pm7XCuJosdhG/ctvvAxUAuXyyrgmNTi4eJZSLIP6CjpOp2lh
Kf4bF9cc6N9cP/3mOIavvPlanrR8HFwzCh3QBCZ3CC6bf8pQUlafcr2PlC3Y2Epb/aIqZzF5z6nr
W76x46CeywJL2nTFbtUEl1DuViRA4KX9CuojKxF7U8H/2WmqbUnnd3vC2aYR8SXuJ+vWliOkZLWq
ETWO1IoN20n4M9Bi1AJoe/Q7CP8iL/FS42NiwuyUS1v8LH/gx0WUn3WFzhaJ5djcyvxSVVsDtt2T
NLKMIC33df3WVJeasekdNXZvcbxsG+EZOhy4jtwf2Rf5i089p27SXRuHoDDpo/CPcv2O5Aa936pF
t8/kwlF0CtNN13mD+fBXwFtEmTcktUENO7VNDQ+b/m2qt+Bs65S1uPK3oXDiUwinr//4aTg92av8
L1M+KLDxcXoPlD+qiPpbV3soQtP3AqwVzIrIaDrXm3Hlu9HaaBmko4uv7aKFlGGnZkpe5Ysom3TA
6E3qryHni8691yFgY+Bm2CsIba/cWXMyNNexugefVtgFUZQW+rbtvvEGVt3OCq7dvJ9WXwS4IW1g
OdmZzT6DeJuy9z7xfFLoFeTm6waCyikyl2SIVdL8NW7p1GFJOig2WA3atYH0lE8zst3pIGgnXdti
HO66HQW3LO6/7EpieCMgjM/yZi6OVHSwkId7I91L/qHQnktX0bwZc2+0Tlr4CqWdiOajdwf8Svu4
8ND8S/2ZyGlwoFdSL/T1Lh+PFh98IezFZi+wN8fxTzD/5AKokPpalOMsKGS3y+ziL07n5KoQOGY5
ixyVP4DyAI/xztYOKe+E1a015Kizqbp5ww0upawZpr18msqDAT2I3KE8K7C7/fiYQjeyvC8dTJyp
zbO2padPzsR5rnu/D767koxA5M/lzSoI/XKN4SFzmgcUEBReX16ammDzXRB4pwt/NXnjNBWtibTP
UWGWcN+7suS9W1QMXlR7pis4BYplYdMHG2z10fystK1VnzIgZWvFnLMKrwB8NJ7i6Sw+IWhgizF+
OVL+NhQ7XtwWKkjbUd45kuYu2/0PQiraBpT1bK7G1bfpqJCuZ8boJiX52ziP3aZXgNG3gvVMrHWa
XmKuHCIdsnVzoCRmJa5RdfjQQQ5gHbtVvAwT3UUyKLtHcowOBAFDsU3oJEjOowEKQqChotHee+n6
k8LAY7x0hQnJcvp2rVYfbcs4C9buITj5PxrSMCWa/bPTAGHZqOZiMbwtkBXBhrUXJWeFXmSMI28G
E9UmWCu4ORq2501JiwFkKSKqNaXfXL6cBsleb+9p4bKws8Qg5z7Rs2mUjxZp11KT3WbfPh95o2wK
+UsK/ZMJCtdpOzF6M6cbB/wwOSIvubKtzScKxpETIz+00YU3E3V9pgzs7E/5poV7n/CambuN1yOr
7GXU6IwPYd4XbpFtZ+OgxaeSX22KOZ33IxeFz4E1cXscI15fE94WwaedCPjjtfNMA0K4E9JtSBry
kznGrS2XR5qMnUMebgWYYXGttneIaVBAhchH5hnQCxFBnb5DYF7RFRluEk4nTArZSeCF0XhBIOIV
Rl9B3IfyPWPekfPNoGzwkTD0WrLHw5hka/QmfbE3x9Ng7WY7AQTwEAXwcEZ8sgbe/96snGDEQbyz
jENAXnDgO4OK0RcDREuDBJJWHgtMQhWjEkLkmYOqUlln02PxQoJu6Yemwo1449+t8EP8jV564viT
p9i+4Xeo4c76tYlcwjHwaFftXmnPHQUBOiqMhhULs79dm/8U/2eUX63M4h1R4kLtsaXcsvHcrjFm
Z7RtiyirZFof7kt3l5Z+ZAIG7GJXQXLRtSEEv1zlOs2hwzqv1mpEmbCj57Ed9l/m8BIZV5UFKIM5
UdUbr4w9BJ5Zb+doyfrfGOJx/Bs5zcOvZrwTWmfEr8npHC27L0Pc/Bk0VzOEgllT6rGKKXvZydlR
lgiBGM56/s5xSb3X8sLr/ofYAX/on8sL1bX4D2wNmW3cUOvIzavrvCw+YFf/IlY6FbbidFO1zz5Z
ZshKPE3iJZd3WnDUzTPmKQLP0nw/2/DL/pE1YdWUkPktEoYXjn2uPYpZPBBPk9ssn89LEHkoHxEb
MqanruxgdGcadFJgbo4RGruUV8HKqEHidNF52a0M4HeWhDggs8B8DdPRLO8jX/bYH82R1oGLEu87
dQNC1aE/yUi/xmVCs0BbQWKhbONvs1ig/b+pv0Y8YRHB/dVWu9bCJRFPZbpZPkDVX2O0CKqEKenD
6q/alreRJmyj5zXv0m1DgT3QqdB9JPNPp8IGjx8QTLbenVh7VJnAgRtyBTxKPJVOajNBY0daLgdF
uY3qTdf2if6uym8yc1qff7T1ezV8xgJJrhyYRGHF52Y4ceAy4yqsKMR0wsxPdjdd/OAWWncLN91k
Y/VnI7r0bPES+VCHxt+NqBONkPoTjxgL2wdoz8/zzjS9viXEYgsGbRe0aTpEK1vr5QCaovNAzQcT
styteUCDFLU/n0D3FzPvbeBSZbhsjaniKQXbNt2L9CAIp9KmUFN4C9Z0O8cnnZm0E95ZeNmVJxuW
FT2FsDOtU4qvr7qWyq8KB5DCE0wkXcQIn2XrrhaEYhAsMuz98rtUL8nMRP1C4pwPrpS6Wg6st43M
71rk0X2O8a760Vekh9Vb0WDB2zcaoxKuBFH5B5Q4iCPjXkc6Y7iyin+Z9q8ITtacrUqbZQ0nEFe5
Ffwzwl+dig18Z/0uLQHyr1F9rZLDY2FJjwGJrMpVw1GTpOeJeaibDlF/ssJflADit8oNQWiGlcPI
AGZwSagkbRhOZ37MS+xqcYBKbFJkFmciGkdG0jl9qcFeFr4bOpU4RdvixvhASyg4CgKH4iDXd0V8
54rKdcbRcaM2Xqq/YshhQbgttwyagSbbamz0kAePnjCwEk24CJQtjCdBPAzV9+K9i0EGR0idUr2p
o7JV03+VdUkG4t5vusmYcPTp5tU9wGWO8i9lybpw6cZj8XF6G6YXI1L6NWcegYJMxju/cdJVZONn
4tCQ57URHjF4uQXKtfA+BltZ8wT94jPCyaCzZEXYIigq3i4YiUdpYFlY6zGatz1oVdsds/KlW+jU
0fPqIqIAGxyNTKFE/pgdxCRKAm16jVy0ndabn34n1YOgQbNdd/o6DvaK8jfkf2iVeshF5lhN+V0W
tizdUS9FZLSXNsch26n+qZ7uSfOtVe9N9xykB1+IEuxoawnrg0TqEPXJBnUhLPdwB6p4idAmVM+c
nmNpekTtlRUoKIBNBpGCmGdWbueSBNOdL38pq6X6CNXooXYY0pSfzuU5jh/kFXNbcGYoVzkM7YqY
FkhjYlmC1dD8k/sDXk8I/7+BsChx3+lMp1PiWDVCreE3qk1XIcYnGX7Zruy55RNZ/Qr6c1yjcpef
IyhIsNE92sHJ21dRnRTBHaOpHbCe2CHhDz08ijOC/ajnnjeW+wRaLPkaQWKXX4OvQwrdlBhHzfie
i49AuAzSVZMO1cSZxZiPHXfVgxlLs5fhkPEX0U1KCdNaGlDgf+tmuPzdCLO+E5334TWPIFQJFVPF
LUHDsyxriszJGhJn0qpetvqThl3CueLzip26/mnydBSU8fjD0ySQJsgfFJ+o6YGlABkc1/J10s+s
+QzJzkT8zvIkVbCBVfSWqUdrE5dHA3CRMRjBBRm7nBc5iUphdWSCKfx9MtLV/Z2PbwIAHfu1Zlwm
xRH+zHmdfGSRR5l1o23Thk5wUIjuUMmn1nTmv8zcwETUypE3QZJ3tbg1/TNnAKcCVenQwf9tX6XG
M1v9yMPeMO9deDPL46Bv6tJLuRIN9b0GatXQ8LDKCUTl5dq7CZM1FGd/3PPD+mAd6JuJXa5iBA3+
OnDpqKenx0JWZhwBbKr1bOwnlv7y1AFJStsyuCJ4RiYrAZ5+lM1FV3ACrQw7qI7WVTAcNNwC7W5E
r+cuIUn//XAMX+MzyN7i6RhmP9VwWoZkLYjQVA/oMql0Kh7a4CVQwGF+s7hgtDiylykflrxjWDe8
Ydq0zDY1h8wK1MMg4J+3NPQ5Z/mYhJ2aeZF5iiSm3E1bf8oRcpaXKrtV7zXW42u2s+rMiRK6LV7D
K1ukUwabIXmfIeVyzkoj/R42pDzAYha6iy5ZSbbJm56ul88cwiIyb5hZ7FAkLgGz5rTJg7ve/2v5
Xbk3iI5gS1j9hjqXaIn3/UVyw3/pq/rwEJNtBy0zrfTPzrDNFsnMuyx+M7L3JOh01I4icd7CzOHZ
3i5Ps0Bv7a5/EsLOUULIlXRWGoZMxUM9zZHstQU6wMMCaxoy4sW12Wzn9B5KH8wK0rSRo/1UHPLu
gm4J6vbR26yK9Xen/ZgKQAlcyUJgoF4kaLhVrsu/WIQ/iOcPvhmhuBvWAb54ggJVrqN4RmPOJwLk
spyy7RrFMrKrTwNBD4FcXIOjsc/oAZ3XIfzPFxWA2DfQGTCqOj10nRNPdsTFkok3+oXj8gGgvJRT
DOMFs2EknKcJPM6bskPpIafyycy6LhBSlbwD1unKsaSUSPqQ8g//WIAc1Nc0NNYSykhyGWP4WKl+
M5OXYJ2N1pOnY93vRZwcTMgDGp9otDO6awEq0vAYl7+TSohP8VSAStLmu8LKaYHWWvVBX/W2zo31
yS2FUvHF164H+2XHS0/DJlpP1WvZnEfwNmaDEKwRLdmSSrJFV8axuqu59LKRDMvNEi4qpF9x/uXL
qGcw5nTswcauW028cZt+vHJd88OWm7Ne625vPFh28P+qq47ytqQIVoF4Xo5Hrd2ExbUkyIQyPcN6
JPMZvU8rOVRb6dis+/UUrUskksm/KclWfXdYUBct3HULGeAfs+ijoZMCxwazjvBV84+T6sPMPhEn
Q0fui+qchd86CqsxPuYANEbw1qBwV40fQdwWwlmH2gvhUZhUxOYoyrfI+RqhLPHX2U31avx9ZxuO
H5z7ZL3cCfq8zcCG5o6cbw505Z+vvUf+S+8elr6t5A2VV23AdLQby++5+xRoBsOEwlezYNkjw5r4
qfl3MpR4YEx4t9eyyivqPah2dXAHarbzeM9+6JqLTPULCdjKXHpL4MtLkYuH2zYbImcc7+DyRbbv
wCAqzyfXTSPAq+S5obTaP1VSvsWHSoxcZqd1QeUaXz+Trg/uYWSL5OJv4RS6kXHQeojTi0CalRkf
6ElvOOaq7yEkDa58bK3u0pZ0FaK2Sd8EXldEuzb2x07w2hp15r+EEgzdp34y571ZwsP82Y4DHk9+
vBDQEgeutJbTtV45EUbnZ48Gn8q5h8TKsTxvk/opl/esORX5r+UXFHGDcSZ3UfzQ8PP52pUHbUT0
Iwf8wvmtTS7JPZ6vxsgVDs65GacC944TLjsPEgY0bgFoPv/6UoYNASZBts65N/6gZoZWBd5EuFjG
nio9ugUoEtFM9y+UXYwFZyO8RSJOwi0eCDfNr6HznfoYRIhcA/DoOeJTtxZPBoqncUxdVaHssbBs
TZVXJEKQ+I2DYQwvAENsubpF8w3qBZ1xfMBQSDDHdJQUzhr+rnEfFB/Lm1iIJ9ECwmPXbIBMk+lV
c+w1wUn1t8vKvSwJXBM8iNz5ADkEnqOExGy08qUPq9rOwjomnm/5A2RQUR26eVhE4dMjtjb9dEeq
vFLK8zxxaCDx3bIXZJmXx65kuKV5yJaRAG1C2Z1J/1kV8reS/ADbG6Q/5sdM24QYHUW5d5a7oZeX
wL3tJN1G8AbTzT22Q8IvU/0gfjZuZ8vNDemuazHUljhyMl50JjRD3+jTttQffQ1/xMefZFelfSok
dzXrtDyRu798EobypgyPPHivvyKdYs4lgkw4shJyUgnSFt5HfiXCHnDy+TdG2Lyuk1+shKG3JYPF
I/gNlE2N5zVJ3+f8wOcWwxx1MgwA/XJ1fjCG90pdhxPp/5A6DNakGZ7M+oTvERUfneIWQzF83JSc
aAwKyF0TdtNuIqCsK+mDwoyeYBRSoytfr4SGr2F9gIufEV/m4ntgXf36Dsng6CiX+01PasHRPFqN
23SH1vjNovfxraouGPHNaUNgO6RTiTKhMa/qfnxQ6rH8lJ4Zij2FScmSmcjoPScNnIbT6Y1QS9B3
NAcMrzm7s1dtBg725XtHXLhge4Uhovb8Ngysme3V0J6iuVejv8L+zgcW3wl4YcSlfKzErbb49Y4h
i3y9FGuwSKesO0Zw9nXP3PeULwXTs56/BOWj0/9Q5fv9Tva/lRJXyAr0T3vJS1D3c+FzfP8deFjR
Yd6QpLjFPep3MSVT1W+JxwiJOzdorSISMI+thbSeo0pdyLxHZ9YOd7OfMWquOwZ4f+/HVxR3C+dj
JGvN302u7qF3E4lUUd/G7FFFfwrUMNp/iydEgr+ZYUGSmtec5bsOZSI6tBsSM7uWDh22bek6pQyl
brpWufPeCkIrDGV2dWAzca4ZrT7z8mM5XPX2S+KCGa5yy5uVIzbAPNw1MnNjgF/1Zmog0eKqjdHN
EuoXIYFOCJc0bcEx/N92zR2R/BlYWOfWckwC11t9Y47nUP6tDCqdoH2OVg9x8DXTr5pydE1Z4fQ5
L6r/IZGfoJV0moWpbQFYKhNO70fgXxkZZhMeA8cUdtx2K8FMk2sllH91+GYNR35vKD6AZfDE+7iu
nTGJdovjpcckmvFydCS1BLuk3Seo6RLzyJko4mufyPU0jR+CN9kMOLrKU2OQKOl7Y7IVoCQVp0Xg
ieUa5jOn+IqvQ3l1MBHRolcBdUd0wX8gxYwY0A7YVFQQm8w38jF82Kxec+pxm5L2kRMYtJOkq8ra
qfqfQvVdz1yTh8EZ1nF3oEvL4f6O1lwo2n+7DPiXRnhMHp+S/rIItH1C+8RyW+nPXiIUEVuEOr5S
/zX17PB/lvAupO85ncMRsovNKK6T2WNk3mB8bRAvTVvN69YC8nPEGNg3eAVeXxy62j9UgHDmKZGJ
AFuLjWrC/dVzVSBJUuuXKhKgJn9p0/uyF+JMtOrzsndW9Xfzl3CCaEBaM1qhujjTnKEQ1AMhUdyk
ap/W/zT/BBZVkAqUn9Xl6l7uWnPgcmucyrhBv0nVjZZQyBaaVu4LUEWHDJjkj1xFthT0a4lyOQs9
/rDY+RAttQqSv/7HF79Max8qEia371w/8cmww0SctTiAnUX+A+oXz65sPUYUaSG3wZJoIO8IOXFw
sMivLFqrClmpRz/gJyJN9YtXhIc+7wtiABjHRW6xkAlQAoIssM5OB1XfKfLerIHUPURxKnpZnO4g
iUp216OHMrDa6T8wVMRG/HugRzXerf4r0n6HCtmf9tsxY5EGY0/0bjPOO5otsCN71Mlj+Rc8NYVu
dUEoGa6IDeqRsGvi6vhsu8opwdgMOB2/J6WzumNnao3DRMkqAz9WPfRn3XzSwxvfqTlDyTEaxVbu
NO0xnZRV9ZFzYo1xwEfXr6vpn44iJgVlrTra2ng9kN5JJkRs+lVnZz+7AGb2DHkhaRQtUqhhRL+W
93Y9XxYuLH5rhT+l+pqDbcyFSM0fxz0ITcK4MaVkxy8pstzSSUhwJ5LaildVG+1AAiTdN+KpeGMO
ShCViPemh1gpN4PwIYUwyOwPS5fbclHFBQfjB0F2XYlxgDR9o5/cmJM6rZhAUkqSUPaWbhhswNXJ
4gqlDfPU8m2UyrUPG872gPWD3WnRwppoKiGcY3oxbMOLfC83nSH9TDlIVj7eNIUYL3vSNs3byEqr
rgG46Y5oGb6ji4Ffb9aOFgNfhVdcH3YC8ccrGmaqPeCKzu+CK8ZGf8pgpy5ZJmwY/nSSisvyvKfk
dGTVW8WXXwzk3PASlD7PkseXH9yXe3nRm8BdydN2+fI7/9WQghYVbLLhAEJBCALIjrWXRVb2kK/R
ANRh2uGq1q0PcT4o5a0S3griZrqdn39wKCiKJ0fPGW6jYfKKC0e0gDDL0C6w07YlIy4lrln3QTYC
yx4CUMDMxfWyRPaWF+x4jpbul6kr7DSbeicQBmgs3s6ZTLFFhD3UizWJP7wg6GaApEd3idtPy5MN
NSuuGFnA48KmVGcvTxpPbTII2YXUQ9AKB5ST5aNgrE8cuZVXNVfBsmXpnWXnB4xJAGOlsJQzdtxv
zKwuSbgc8MDfsCBwZtCQgoQy+iavDU8O9qX2JlLCbn9Vtecz7LQgoPixVjlgvZmQYhySDrc8NiCK
grH9NHEDycWvLl2r+Uhkk6oxU9AetYhSU5nvCBV0ZXZ26gHb9bGHNEwluKaCNN7yr8ARXWcXYmpn
MF1L5PbTf1gdUCsZvLi9eW+Tv4BrAepAuwTppVXBXNGo4mUKjc8Ki76CIcWavhdZ1NC5nM7sz+tC
2PmMvDyTZXCes0003UfrPiFLDHuoNPaBS8IRgF0VYd7fbFucCHvytuu6tuv6p/hQqGMukYaApOkj
Qz7yQG1Ot/HyVgGLiSaZEAlvOZVw46UOYYf8fQ9m1oMQ54aBMKUDK7tQdKcBOw5EhRugpsaOroys
25G0bmEszv/5qYh9aiP59+UwXX5R50tsaggd0RalGZbOAjJEGYW6KoPj5izlzVYLUo2+SCd2hOL8
jQmafntbtnPSm5zGNuPLlDxV6TzBMi92ktD8a8lGEMILF84cUumufEqEylv1Z+NTSEfU1b1B4bHU
S4rDPVr8BND9JhoJkC1bQxK/AGB1VK9aW16XqceQ7k7aMYTZr+UXL/Gmsk6d/l4jzphSxrkA9Tiv
yGTyS8YTb1zkojVAkfAn6Mzw32H+BQHRqBumB8GHUuJwScVtM+4bfglizJmJv6oFsjP2SsDSVdsD
q8TAvAD8pOrXavjhTaZ9Blu1TMbmf9TaozOump97ItEsJca6WmUYpWFGmgYHNyEhPhi74OqMDN7h
2BjEuaBWQaNLUIATun3votGqHYDO1husV03ji9CQzs1t12wMjU8y+WSIjObNHF4K7RhkkFE8HQoT
jTV3jlE2PwGCbJNvMIlLIgp/fTdYR/nW/9IWLeW+BVvm44yR+SF7EQ0BvORDQF9sBPyFvrPBnmB3
QrYtUf6b+FGUAmabcPsUhmBwWYNIZQakRJr4zhm4EuYnUSwygPmFbDqqxtcEd6u85FD6s5MvmNs+
mdjvWZElMbZjpsOR0VDojmb3bPlTZ5Hs01UqSazQlkuWuSsBADaVQNFN6sTlIZ/RmvzIoYueXKhP
MY4QgZszHW8aZoeyqFc/9FJcIGb5WR8pDpC+eE7WMcGZltxDhFcm6g292y2ntRyvuY5WKgVTmEpw
qFt/ClFDRF0yrAdTvrb830J8LOiQVE9MVvXaKmS3U7kJ+O1E6t25FGIsSsXB6AEBrwO5/XGznmSQ
aMIh/+XGR9a7zTrwlPyyHAVheCTPsbaR2ljrftrJhFiEVzkigfy0QGx4LBZ9DMrIjaSsmMfcKPPA
HUP+EcHf074y3hsgYD0muCbdWWi0zfxp5SgS+PKRNPm3ECXy4vrIj7J51Yttkd7kOrc76ZYYBsQ1
+hNE84NS7gn0tFmEwrPq1WjON3J74E9iU3E7+ZhxBDbMk3L6p6RfPrEavxVX2vI9MITbmNmm8l2S
+DAzglcciRG9OC/nRlvcreqwfLBl4hkfPG/LFZB210y8tvKprAfHMOdtWBZbYxbdZCapHZdAKRfr
gbtr9TcnhuvnhABUKkMTisBFdKr+Tu64jtGA4iCd/9WoyAxt2wTvgfJWI3hO2g458oeofCI6+++j
A1dC8WpR1CpOW/Y2pfiqMKeQYCGATEc+NB7Y0mi8pvYaYTIqsjdDt3OPV698dP0/AYHQpDAuteui
fA5u5yaAb3hJyM6CLj2XpUhz000F1yit8wCQUb3i4C/vOPfRkXBGZ+Mz52VPycIca0yiM1J3aVPn
bmU+imZH327Y/ym44ougJVOC5B6aC9pNzKrR22iZlMgDoSVvXCd9cWSpQpzfHqoB7cqMpyOHLSu8
vDv014L3frkfBZMUPQe6Bki8cQn/kFbdX9WsdXFDopnJMkf1RPyo8l89fAvS9wmnwgx+1A9v8Uis
z3RlfLD+SeKnOJ1qdArlg3wg1IIbk3DXPzXwovfOvP5i6VHugXElqQezx6mhgjC5EkypUr5MC4cd
oS/vKUiqdDCF1a/GdKfjSMmfXACSsAPu47BYQ8Zhy92bTkXQGC8x62Yy7wjUKMRPyzz78T1tzgrE
O7ZlzC5sZyJCrLvv44yXPS3eyvWWjHwXlTxC1UTdGvzpHTZYa3zXZBwJUGDL4zWZ2k4l20w3A/5/
UVwsG2/LTJovUki68YrQ1qh4mCbyrM5gcIP/VsNClx+qcFwwK0tHB7VsCxdcbGTXn/3GRYq5yIUE
eR2EZMKQGnpdTjDD/xR1B1X7KlnsHog0WDMMhisdT3rNEZjGv/V4XQZiSnZtoe6BHhJcwB9wsda/
0n7MOtk4bsnEROg79DLSB30fwK9V6m81X4z8SfA+uohg1fDS95yAOVMPFm8AUmZy2yRElRSto4yb
yUR3wdcisK7idPQ9OQNK2qOcrOWdgTsKZqH7NZsPSH8L4/uKKQ/4vyl7+4t+sehIUNWqrQ7TN5it
oTL81q8aa4KqEA4/oleBH6QzcoJMW5ZIvfkL+YvnBg5IsOxg3pJBhQUObQyXazdesIWmN6XD0YG6
E20gabcMnOQxGBDC2kcNfbscgn2FuQwxtr7jngnirSU/Z2dey9XFx3S0RJpRoF6VP3K2CZW7yW9S
At/ib/TrY68csQZyu/GuIAVF+COXWxbBONu0zc+MjbKHvCULUPmxcCPr9edQ3IJooxUb0wnchnpi
SDZEu+tkm48IiyaAnv9OsxFUZCwaV8CsF+2W1qoRtWXHMCS9VeY5Ui+BK49AI2ux/pIIeEmb/4hU
rdjpjmB3MAWu6pQkEZH2v+LHuuSQgR8kqLdIzMOssyLUDOkNQw7uZHDVkZlkqyGryoqdiCU4OTbN
JZF2w3AgDJi8pAfJOEc/uo4cq1VpGywsJgO6hYuQUb6QkLt2GMIg0SXw7sPcrMfhgY2fjhfG9RYv
LjTEOkKcr9pGtk7XGf/ef5YbUhrxsSxCbEFxvlE8zVWFtR8fGmGtEJJrsk0TV7IOAfCAjCBExQ7m
kWMLIrEw3SL8eMrAz+wnbHtt9KzKV5a+gxvmxJGz7EouF5+O3xdURqr5Uyq4Jp3ZhaS9HkJ00S8P
DBdp/fPQ8X3mLtjpwB721Q9fmfJnEek2ufJ5Cgjq2gjdvwYSL9Y++UtcwqWcA7T43QxugC9OaLzL
5qa04RVTV3yBYmjCpg7/yLqxB5kO+3vI91FFnhiSo/wX978iYnowoEy5V/qlY/DmE3FSZTveMtXl
UAM0Wo/ipmg3Yn0lNo50zbcJ8GOZFS35SD6vnTR3RCPcjTq+K3JzxYemXAD/YmYgNLnk8hKeLIYo
iMKvr5wd3FX1H7ZXkKlwdFPgsugU/LVQtLMw8qVgJEPTkE7vWbfurWcYP8Pwr9XvwnDL/QP1F0Jz
njxhXWn7UqatAfsl4xcZSDXQu87G2cHpCPA7qltKhwhrKvfasBEmr0wuunqWxdvQkBp0KcM/xToA
bhUV7Umr4buiNZgxJCSjkP8CRyvHWzPj5C63Bp3fM1VHs0Yt1mnqb6SLmOarNA4KKX8QntBKWCzn
Z6m/WeMGdZumvWmAXFq514avCeC+ki9Gtlv+cOaxIb8uUj4SfEv1VCuACjeJ43kMf2Wo1B61mOX6
JTkJ8BI2znATlWv3NPM3of3q3drNgEyTfkJJiUmMTVvlOY0IbE1mYuHU4zwSOu4QD9PybAcr+l+t
5AhH7eBFRIc0kq7tLBNjwmIG3DKUgBTn8X8snddu40gWhp+IAHO4VaJytGTJN4Qjc858+v2qZy8W
WAxmum2JrDrnj8kajRRPuRGeBRo/EQ7A8KcFR7UdsV1VyxCbvL5T1ZMT4gjYakTEgHA2V+JjAXlv
EejEpL7xOSwk+Ggm/N+pOSXhj0rMUyf9Od0aobTQRGcANnb/46UgzMbHANyPFlAfSJvhovAMCmlf
ysGgcgnVjEO84EEmrRVJi/QRZ+ItmU+81UybC2A5pAzUPy0Fdd/i6UJCFUl/CdMB2Ozccn7yZZ1X
81YnnflQyJKYXVCUqhwYIhZvNQafOTQryvaFT0haH981+wlEEirv4WscV7208vN7RBp69N0T/+No
a9yJS0xyJJD+otKoV8U6RypmPMGu0IXVDrNpcKBLfmLcIdesrg4IUXlhBsI3dCRR3OCmfOT/kanR
l0xkm8h5ecVnNP1E0y/v38Kpdz7Qp9qugXrp212MqwIbGCMAPlIR2p6sBebJK5R8yMahw1rOVgxf
FxPS65ZaMg+Yrn0hJlXoYQC1SKlJSd7KiiMzR/dM0Vu7yQ2KvmVG/+OkXfjxlIOFRB7NQehcZBh1
pXf2gvktIGhAIsxyp8JMcKEFAgcqHzpMlRF9OvZX3zE2Y57Jl2TipjaZBLOpOyDF7IxX1nBVyw/S
omaRstbCQNxdiur21YEQAaSKu8xFPq9vynXkQrM3B0urzrVy53GB2Y+0rRDxG87xrBTnQj7JyQck
EuJziSPbinc98H0l/Y0y04+ENZKLRUFnXNpvlrQh2xNHNGbjXa/ZKKM7BMbfurHt48uQz6t4oWsI
nzFaDflnckiYmykrI9YhuYojYIzeO+9Qm0+n2hgOZsiFriwJsAET53fLqnP5Zus/ABwxR0/LU4S6
BUUp3Z5bVgXhQHOhuJ0X/7obkhLYoePNk0OpamTgbGL8BjmPEYAAOd1SAlY5kdZrpK61YdHPV4iO
0z89P6t/Hkets0MqOYYXELyZprAnOZc4/K2TnRYufeqdvK2fP1IE/tPAgV4yHYP4Ik2lX8AH0ba+
PeiGrMLWjLNXN04k+QRu5E546Bukb4jTEZksoBgiFZJb7VZ+BWgpXzOGPm1AadavCIRUwOD4RH12
+6vUPRBWcBO+oY2krunDabkXVK7JWW189SFfMDW2rbQSE8YY7yGcFu2PjDRQwBjjt8XX1HrYtWEv
GWdjPnKw/QWe9HjFDOQ2+m8DDCAwT64PHOg1hDhhorCYKNADdW1796r7dLKfGFzeAB9dJhQWCc4V
gqVg8/SLzdj/tTr56KgAyHiJL8RzBUwUDBYdaoYJdTCuHp1QfLkBi/RpIlI3IfGW9iVWvxT7bKb4
ionTtysQYI8ikhD0Wjn68rtT/bX2rF2P637YE64Ty24/HbpFB3txlcVXy0zXEWggZ2sZA3JGBwN+
8gXAfqC4hqtqf+EPpJqgbnTvNDEsJrcRW4YPrGCv7G6ZNO/C5+KnKPx98IHDwE8NMjRJCOGO/QLK
qN501i4pd2V0jfxn18MRmEuNiDE+a8/fNz3ilGAJ/o3NZcngz/QREcPISdXvKvOfLcTjYIIAA76/
ZbDNyKa4BvjM0Y4cnE2/RqiXREuJT887xzzr8iHq31kC7XwpmQRwgAqCueQjm0ayscwVaipE1aAW
GlXuCleh1D5A1udmuW6WJZbGHTxfhzE5Zh0iarhB7OBXnGAU4QQXhPFts0tgR41XzI0QyLthPAuJ
Y8QdFzTSIk7/oOGDZkvuPYkX4Kp5tlEROLckuLDrhg4WGyIxM6ToqGkqaydb63pYDVEm9MmEqjXT
prZd0/8ckVSE0oErJUnf1fAKAI8snu0ShUfKvDMLy5vdICAkY7mmoQ+yftwkwzMNT4V0bYNXlxwj
3o162oNw1Ot+Lcp5uHfyZIHSqysP6hxNe+Zm2q/NKpM3n00PH1ntEvKImOLrtdmpS7M+WC2/XLny
pB1nNxQ5z2biOvLqSegxVXVg6cMenH0W+JuA0H1l2fePHrir75Br+CeRZUGZrmMSC7eNycsjSHP0
0oWlvhI4RIMTcCB7IOeiLmbvDY3B9VNfOS5CKSFaIZsfoBONFRB5pOxGY9tV6BfNdGnw12OnhVcG
G71UbNlT6WO+XPv9FvjDko54jQG5eORIqohqosSRUzX76oEHi6DDqkFNvIq1Y90SicXB5U4P7iIx
/Jig0zkiRbkKIAV+GbxwKefv0Yb/qloEP0VmzA0PxhUBGZYaB+lPs0gNYXL8ESYmIv/Tw9idw/Y9
6b7JDMQ8QE1bw3uGrrKWvZnUfETNfZg0PvGD12yZ46sLedk9l10Pm8LYUED+x7O/QEONx7Hoqq4P
ejuwg/npu895w+CGxJ2Uinu0gHtAGtmdMxPfqrQO61kOAsZOFN0YGsk5jfAv2o+GPb1/Extw3501
64whUJS8BK5u/DbJNgFbUdgoxF6dYoGCTCNqxBshcJG1ZN4jUDghpm3AGYe3qPkoseFq7oBBnruX
XyMAnkzXY7ccVH45Fq6ciPpzUCynYekLlnvGG7gcBrhY2A/9Rr2H0Hh0yXdZMpQHRx7zXmGa7YbZ
UA9zp/nw0cfIBMj+yMaa3Wms2NT6ReusGROG+o5zkuOZFwARGfl1i1CaBwU8OV8jNsqiLd3E3vMn
oh1SCKQEyLI/7ebg6ELG5C1G7cyGI8Mg4rli1hCgoB/sHR4CMRqS6rioKi4J4kdCYNwuv5IjSALJ
MW1vw0eTuPz6enRlaFDrDe9zmb8klsuu+iqjveCnbIQFJOjPGAzSYMfzJXZrtT3GpgVYxMfl/YZf
dJsICZY0cn0Ul0GnBd0LqMze1u3Z7v+wKEiINKLRDWL37luu8FNO9YdKjhBBpC3zvY3em6GpNv86
LZslFpEH7ELCBcCwG8UIU66qzQFEhHAdvoSA69MMKSz13lPnFMRbO30NTN11EaFtwAuYvAvUIYMs
5pMwIsyo/kIricSj6i8Lv2UeBy6u8gZ4jJM/Cd+p15n19JCGVGl03DUhbivlVXF71RlriH/RDcKc
SKryMZeLkVNQYEgg9WIbYQtWO2CVa1TeVfUulXvF3k1oLjV1wViVJh8ZE/fE058a1wISKM9e8M2m
uZYdBmd5kXA7MYgiMig+YPiNTbtW2nXu7IDFMiRSYKndj1YCHRgUCcGNTQpIihizg+IYFqwAio4Z
uMIay1rePsxFS/eqzTNTxu2SEpDZZL5S+7MYPjKIsxlcRA1+PC6szEITAkus8Z1weqYH08SL1B/E
Kc+RJ8zCOdfQOO7ht5hhiEmi10ddRQNnypYzp9Z/MW0KzwytnYvqEg6/LTJJXlcij8Lixhk912oL
L5vDXHXFpoHxL53+xFuCijS2fw275/rnsuLhtkn9QS9dMbH3uMzncb8Lqh1zwtggU+oA78CzRNjr
KHL1lt5CYnYDGE+Ui9jSY53zjnCrEDTeR0RQjPHSF7HIqDnwf8z5xwIhEV9q9+BHZGL0vriV4WnG
ZvtZ4z10B0QnwCpeC4CyjsydzAMxcqUhqdBwOWkO5F914U0OzwYicGXDvNxjHEQdRby8uc9DOJ+r
mHMiEJ03IfTU3wey8+psbetbnf0VFT+iTgL2ogVyFsMFPCoReTKsDL7b5mfC5BtlNYXfoYOzj4Om
PKJDkbEeIdTOcneyd9CafbcNMLkJcZFEy89aLGXMXiAImBFZjXdZRELsCegflitzoQpaeaG0i1f9
zAkk0ZCTq/PAeUoVxgliGWRUjsaAGHIIeC6oC5B5/M+R9daSMBf+BMqXZ5OevopWNUH1sP0LgWio
4bEdnpIPSssMgqy5hxd/cZQKWTJPKtZIccRJ1vJh0jHQ8I9EaF34iKiIMEHdAuNmmif9XcYdoGi7
lBCpiDSgorgGPJvRASd3KWFj2TTVzilNwqTaZTq6tr4oo7MZ7sATyU6e9StrDrzEzwX7ehuyW8Rv
rQYyJbTz3koXeiSCSzehfzQBzOafDI8G8g1r1VpvESE6wAQmCCT5DowfpOI0K9W8SunfZLB5p0tS
XgilmGkc3UPuQnmK+ILwnzd5wru678eNM2mInogZubQwbiwXoNjLrt1Gon7B5Iw+29JZNp8exL9D
vfOBwhRn2PYcZ6M8h6Jv0qMpw8lPO84330DsJgszY8Tm/Y+LsBaW9enQq+X34NzE0BSuVx91blaW
NpFquFCKoxQBUyjpMtUJKgLKw8KMMoRH41450jrpKQqa9hEi7pALjmi3YMae7AfXpsYaTZOBqu71
/MSqRawdF6mKhvckow7KNgQTiEdMh9uHqiw6DlijnVfWMgKn8YKVFOEjhATY6q65BHA1vkfDWxWk
c0RgIRHxagnERHqVBdDL+dtXNxmIj/7D6UrMl0+7thb/8LjLxcl3TrF3r4OvvKspZlsd9Q6vAACV
cc5AWeKCMgR+lnbif8N3jdlN3RmoUWs6AGp21hIFONs99r5S2xt8abhpCxcv0egi226HL3GwNtQ6
BOUpk3B90FmRMSLmSNdod9njuTVJFSjKn1h7lNiPH2b/Xlrotgnd0KaXB2VmZD+aBTetTouj2igz
a/wQi2phGatKvTjyFnzDcuMNfEczp8uZ9knmUoOG6eElYtuSmB0RSbm9YgdA9MQL9+izh4fHMjVZ
3RT+Wi1ZBSQlSMy66jrolxlh3iZN38xuWfOhWhbBYvyKHofvqpcXuAIHpiB2+8FMkZUQ7N1sMxYT
Kj/4Q7m77zxu8EsizkvrX4byJJyHt85jyUSLghStvYJcz1jyOCAMUrz4VWomjAZ81eJVsAmpGT7+
IaLpLZIo4/pKiQAfD6a11cYXKtPS3uD0N6ybn6az0Qf2Ezth+umH35pAdv1HgASyrR08+dDf6Slt
L21B3zKRTiRYiD8anwuWA71+i0fUY8yCY0NYS4h65enoN4vFybTehM7XSU+6/OrJP7LcsiS5lJhh
qqK7AzV0kuLCG4Xmd8KZNoY6/PKdIF20LOlG6xi9y3fzB0O9Tlp/HdIQxG7d+/Qqo4+mwGwusCQQ
FIlxTZGfvIdiJgPAQPfB/UQwGLVjBSZU1YKGQds1RR+F+ke6iFft67rmSltP2WcK4WRoHf8NMAbQ
IZJ2ymquYGQMi63wkW46egNzunc+VKQGofFtRh9eeRlHVLyMVy1zsux2DnAKnWz4b95D9sWyJ2l4
BvHZLogOhb2ZOBL04FiafPXF+5h/FrS+RegQ1aY4Kd2jF/zIWpyOCvxO0COHtf6AUXBTogYJZ/VX
jK/fIy7WS5rlqFJMgBup42TddT16fmat47vlJQsNoQf/FjcKYtiLUuwqeV6AxVj+WvrxSiYYesm8
BXDM4ObVJpOMWel/Z5HDTIxICkF/u64XDsDoQdBgDjkJTXHO9V9loFGNTjG9cwN2dG+CdSzfYttV
z3p3afRTTo/2d04YVbsRPiaVbG/nHdBuVucn3nJLvZhVR2QeGMrNLLYD/dBgHvU2bT9L4trSNOd7
Ijwc3SSlcrkwky9lIYndGe0dw4fwMG/f4daFh1/H0zzMkABCJfv6B8wEcbuOMF9tIV11vv9i+C5R
BHvSt5KtBQAM+B/Et3GluT4T1hs1XoK+joLfsD8nzq5z+wh/p1lisGETmnXWEnyojtcDp2xEy23r
hspFdWh5PbLyaMhbEDATsYDqQ+fxDW2PSxukC6kjgnmoIDKqbTICOXS9ScSBMXGHJ5VgL9ozY3Qe
+KKQ0cQf3Yz4kS8gPa9clOMKPw+ZQGfNZHGtfjPtmTfguzI9ulK4DHH4IWgjIoLhjIGD773FeVaJ
6PDiJrF1yPJOUxUc+xPW2IfckO6/k75A4QmRCeurn3/TTslfxUc4t3ClkfkJqtYcYYn4Mx9F+oMA
DokBrUsSWVInHyUDDxOzb31jBRcEtNecBX/qA5wM4d5Jvovp7f94X4DtOojox3MJK5TiL1Pb+PRH
FVwKyotROdqMrjUeQUzpke8nNzDdOjlnujPXjD3Zcu0ExsVo5QZsp0rdrJyuX5gJWRbqGXsboDcF
3P+0QYI56lI+8zNae1GaLRaKKdzaAvrlZm77mm/vTbL3UnIk7QLWU5id8V7ru1K5qYhPJ6DCqmiW
EYIgaogBmiLSg3h2WcFa3oF/DGG/EvVR9qIguEpCjFrgzmxKsSDNWaKZgaANIiE9l74Jy0UQzwYE
G5wi07Nspv34mFwI4E/ICIkhOvub0PGB56gxqSWsHJzHwoBVw2ExAaOm0LgAo0s6uzBCaLTfhN+k
xHCFd7GFnBN1OklQfL5irgRroXZtIZULxtVlnu8ELk1LJfBS4n2pJS/87zC9k44LK0SSRsIPUqZP
pbwr7HU1BQKTsIRxcSdEbcG4ZrgH9yp/sH1sSKzW8o8cc2axh9Ed8l+jxsjpwprU3rTy0o9YxsvI
0gdLZ/FGa5PIzqQszMRaTBhUNxB4iJpUIQyrybl5TRZW5CsqF88/ASZoZvDOEs5ZzilBItdgyXNV
ZxajaSeG0/GdzyL/Dhki611jHlKXAK9sQz3eqrMI4nMFFwcUowC+il0vZSkYCe/JeEKRCior4cwx
JDfVNlNzwPWOTxh+rTgQn4UHxMyXmYh6JhJhL5lIbVZtSYjBNsHvIRvXAAcQaacISp15NzgsuteS
1AwIU6C02tqQQ4Upf1mPu/aGb9RmDUusM7HtM6/dgS4ZmJBszpp1hGxL+q37eh0U8ZyeMXAdFOV4
NLA65FcOllZ9C81nltgblS8wgijn4QQudNtir8vABIar8wRYqJ9U+xFiVXEgnq+c3XGYzjSL82R9
n+ZDdw0Copi/bNK0s1pdUOm1LFVOO+oOZJMD5jnWa3Cn0D5pXG4xWQZV/i3bJ7l3JQWZ9yK2nxXD
cNvyjGl70udWJdgd4+Eqo6x1yXu5ctpHVNyopCAJr5kXJHpOETwMWTfrIjv0joR+FJSTcK6So5E4
540j36d/Ki5xo+jOCapo9JARcagKZhxhqSWSU9WdjyN2GoGB80tIRKpd4cbFOo0TRD5U0VqTLR6w
n5gVUCJ1pjqZw7POSJZ7wmtLEYJs/S/TqLYBgASeCv1nXxzVz6BYE7dBfDvXALtITjTeqpYCgLA9
Rp6Z1+1eyAS+wukMZThCnNccjU4IW1dfxuJkx/fe/om6716e1pQDMKwVCTIv62r4nAMKsUxHuXXZ
slOPwZz6EB1HAJKV/y6Yju/P43aUFjwQJAxEtSZSNRdNpCw9O8BZdGlXTHveGSV4ogFZM9NDPKjd
b0q8S5B95eFLIgSu+gQiJTnOoL64AE24WLOf0T6SqBYofwYdrs4tkqdFOHwYZJ83B8n5M9qDam5V
PAHew9FumvTHgzpl1yhG9LOxcd2eVHWJkVDDH64urN7faAlDACpEynQXBI6E2UmzXr7CG46KSB63
0jJalZHLIikuVLHV8ZOjB1tK3m1CuFF3eLLQ6xuCbm+esrQSJglV2sLtqyA1Skx470m6YPYtlAEK
/Zmqe9lC6EOkxq4Yeo5faCEESjRNwPJukNOF8/ylQkm2AdWgMxvGpCKQ4UMO93rvakRDpuGPomFE
V65m1UKY4YIa3wZYoskd1qWLOKNY8yCamx5eP4zuAjgbGUZDaE+L9VqekNHqpJQ1qwJpMFG+TQLY
ETJcmg3I+52M53moHHsZEAqQ0RlIOLhZ3AQ5j0qCd45bEjENYznjFliPsxnXnNFiB9KyFc5oEaxZ
g5QwvRZb7oQuXAPSx9N7XRMmeci0S5LeWrIEwj3uG6lcGTzu0DlLx2UrF6sRYfZMEnVxS9mYKffB
OPepZzFavXXBuq3wUMIBLQihQK4+kL/JUldHd8JdhvxvABWx2DOEU6VRQfvShU1/jsL7Z6D10zb1
Lh3XFX1sxP40Nmc3vInXfKX1d2deg7m/HqafIKBDBfdBvHSMzxQVbfX2L+duhz6wFRcQY6ftegmz
xw4RA8UPAJG/AbuaTddle6xZqmx9HRfPYLgqU86bty15+KJur/jPKTjYT93ZyFOwN9Vq6YxUYr3X
ZNwKghommYNWxCXKNWpK8yg5CGtFkhsfci+Cn4SAE06LBinGSJI5/c+U9rIqZb5pTaZzvh0q9CII
imAFW2tQpwmWHTNaELVHqgDuf7ww3XjuUPHnMGJFtQYxMtSVDr+TthWd2TnFiiCf9fpOLmi75Csr
yrOBQYu0dGvfoj9X+URTlni5e5OJRQhR+I3NAb3rvGMd9c5ieyEdWcib7c4VbEtFKWRl8Bxy/1dK
AUzUz2JE+DVKXQdONpZ4MYl7Ag6cVnxUZBHo9UanojD/qXRiMySEV1xfE4+EZvFeBjot6dL6G4Qb
mHlJBOR/MTm69SV0dA0FHOhJwKHj5hYzLPmGNmPLJ2J1XmsYhH1MROSCtAMCDNYQyhKa7qWhGBou
GoHhPsUe/fCoiO8vcARvtEdO8Fh0M1RwuPGsFheFHbxgVIg/JiID0fgyd6Lhrh4TPTvMOeDUGme6
E631ajk0Z10QEWJAtF9n/jKNRMVdB4mrvhxeMhxzyloQBzEXGPGPtvGgEBK+eQefx151KG3q5hcl
eaECufB0tlqWOm18S/Qd5INMs8WbX7z+HT7yiNpz7/MkOSLhgfWZb4p4wURfqREgKAGL/ca7Vjjy
V5m8Q3Xbypes3YzWymvIllyXHn/cgjwAUCYt2XpW7BrFsWAXGTQZ9fMK+HUiLyvbd3yeAV5A7CEs
3cpC/k5IFSTDi4Tvg5BsKCKgPjDQ8nlvTnK0hsNW7lcE74q4F8SZKDSCgp7Id58JxrtUIzWr6xQp
Srme7uAz9CcNC9B3ziMWuSg4tbx6dfxl9d9htOgwbtXADm9VcJDNa128shK9lCtCDvsV01oL91TW
PVF8RJKVbm6vyKsqC0TnK887AIb08YcmvNYhTDPmW03mkPszhuvUE7chQep9aZAfCsbQTWxtBKe9
IgI1GRa1WjEyAF4Hh7F+szFrkKVO46nHY0IwQ0KKxNbnQdQPNdfgkpzO4BNwKIEIoIIDyxAyfQ49
HTpXRNwUW0wyYfNWK8dRf1ikVeDtQx0ae67PC9sB5W3yYjsN2yx86GOyNvWPXL3zdKoK9iqUnGKD
nZAKldztFq4UUmqGaU3sLXElJ7gnblOxck14Yfo5rSGzUf2qFHxdq7a4OLQ2h+ptUD5VtCY173bY
LiYznDv2a2QQjClNWnvetgkOmv5S/Avxr7K3LfRDYm6j5GCGD8d6Q8DWklHxmpQNYuQguMXg+Ip1
9nkDtC2PdeHcAmAVH1DU+IYrGquD1OwNRmfyJGRvg5m5nOjQGpVV5iM90kcgUVSX0tOmOnXAnbgC
6NLJPKoou13oLEQJchldewzSeZo2kv5UEcMkIFeyBEqbvIb8UbBt5TtC0+JWzBdd4C+hn+fVfUAu
LPc/fKBSS4vELkOOJBNeX9EFYYckgeVvgfxHXzcRjrW57YK1Vy5zfU5S9ZZYyAR1X46C05TPHiG3
zUYIvzzzFPbHCaGJ4Wb556gsR/st15nEF1yyMFx2s7WVvXwjCFOtX1r4pub3iSguCBbJDfVlQvYw
etklfwHDbusTUv4Ch5oSCvxaz835rlOQ5BF5vtN9eQFvwnJKKOh42cQSmAs5XfUmpgR+zrLD20eU
AwhX1F+D6jzgnUKp2aGkYY0kbNgc9wOl1RWRIwCrUouRHsNVdCbewG8HvLRLx3oqCSPXIYhxbOGR
yMnQsLEu+p+6+hfxs/YY8GTrC6iFipyVeOcLiwy/c4JCCbBxaWubVL5TFDk2Z4Kfa+MAjDWZZzoU
QWDxUpF1/0+4HfwlPS/zRBjsZz7+JCx8ZkpVhnxFPouWpj1kXjNf1NKToCRcIll+lck5SR+t9TPx
FEhM8KmQMPZ39AlhyKSjbClKjtWHkNTZRKve+Svp4SRjGVIOTgCSnhCWolsSsb7w+pOgLVItnUfq
r+gJiZTHGLyhpdZ85LmkABw65VQlwCIHvdlKDZO2wOrynxRzC4O+aa05HASl1YYEdt4dMlH5qJXp
mTYzp+4pCoKg4fwOAi4DB2jX3nvNjh4avi29dcVSr74dg5SMANL++RNjbc+bQySKR1bjSeRcEYnV
CKYhKWc1AFlSG/OGayUyjiA8A6FHSv9KI2OWiGAM/4/rj5yfIaKbJH0Q/elPIR0NRzO5JPJTnwj5
Gt6ircQv129zGmwhsStK2veMV0F5HsGyGpbc3PxxGK56//jvwQH6a3aKD5DPK0/d5VuCFH3wfjN+
rZ4Ie0FwN9ID4r5EM22XSFvYyMFZO3U2KB1AA+EVt3RVDYcyo01qxRbHcdUyWv2D+dpFC+6REoZH
EC5hO7sYdgOu3is2kB50o07FuerR83MTor2Okw+8X2mCGNulc8fTxZdV+nudDIgQ77c473yoJD49
1TwpylplY8MnjemkItOAg+Ogyr8CCCYYroqemn3kbKsJESXj1/lQsVLW+TOQgN8JaR++Ex2jIcFv
wboCrnZ2eve0+cmUp6AmLXF2GqfAmhvs1eYuZVrD/lxve5XzTjgujzwmU7yBXeJgI0SEiYa2XMCc
kShN+mwQKZIx/MDQRtinQqKTzZHjgFZnW0Xe8YHnw4P+NKRAAZ/6M0ILz3R/0PvPadgpFXWNSwZA
WwaIo+4Bqq/q+bP7v7InzdQF5PFK1IsQZNuYgWHYGYRq76cBnQLjM9AmQImDyHBtbQJeue6WJ7+G
chu6Jbknzi/Iq5X/lvkpDq+DuRtbt2n2KO17NIM1GjDpMOhvDjAoBXH1m85rgSc3+lNkAMAc2Kl+
TNnN+zb6hR3CtO/t4Axi0mXrhJmmBTQJaQrKv6mxhaZO2KPggXQdSSK50hAbHTlWKBuJHUg3EaWD
SbBSUzSZ24j2EuXSjMBFqylzMR20EhIckgORTGn3DHF4fevicxi9RqQjdQzgMHWzyjg2EqKgtwzZ
A4F+OQTlTXS9APNIzbUcdyKsnaFnoKBoC+tnWQu7ghU/hf7Vkx9N+VVr11D9kUKy0hHaF7uY7WvF
XxlEZwm/XtUtp27t6+vS4rWNSYs/eBmxLfekRDGJTRPMutvwQpIZBgNOZDHxtWP9HBjoK0JZWhd3
BvZ4f96IH8Tsgm1FjIUtXzticjiMRtCZo1eQiLwx6erm+xlmDZ6JlWj2bbxhnVHsCEQEBQkIg3lX
3Xu0PMiHMEQ7Sk2JtbbUt0h6dzj+iZoVcsONAqpXD7w0vTtSplH/6VGxquBLzHENz5HiOuwJB1qr
3tuQL1uZzh037iXCeg5W+Duhh+uK1TDyGMyLYs78h5eoSDacvqbz5cFMRnc7WVHUYpZbautXDXdx
SIoAOYzIbRGDUb0Rhp8laTcY9/vyELaubrIt7jGjmul1qFNcWkKqt8qCVcF2bjEnj/cm/e5VLmLL
YGsS0VBw/UxbERXkoK/5wepuJg72uvqStKU9CJ0mYpeKzAuzO5sqSproWOo8WjZ+T4xRe4VwgJjE
ZbyPWKuJnuKl89DCd0jq9Q05mqwPOr0OHQJJrCDEugjWMT1JUkQH436AIWnxCofdveHHnwx8nAty
q7p7FFOEChRYE9E3WW5HgnbpdsOWMC4/WsXWtXWYfJgvFJwluAA7MsQCxJiYWowD8b2p5WokP3Td
XtLeivYrNQgMvff1VhoTtvMnhGGEO4b7KTkihG20g4G+xrpSQwBB0nN2kjyehjxqzCQ7ilz08bsq
9jYIc8WH5fbDTpsOxXAapW9JtHp/JfYK/J4O+kle69EnWh1LJtgEGzcZridndHPOxwyTgYaB23mU
9W3chdmzB7QAo5ZB33mgzOaPTEiTYM1qyQWKfgPEKCFJfnznLwX5IAg3lFkd+z87f2InbUHAgi/P
4UHfJgRk6Ci9VoXJn0SOBoNldKQ/04LtiPqTNVyG8p73j4w3pi5INhq/JIsURvz3SfidFksSay2+
s2DrNWtJBZqxvm3zagAroiNnZUA+Q71swSK7UIPr1H4aBLcoyhuNB421y6edo231rJ6jk5XrxRzx
EFUyMuJ7AfkSMG/YJ4JreBoyJBcUvTSIJI4FQb0+cF3Bgmfqj16+Tdk3dXtiyum1tcTlJGIFI2w5
8NcVtCi/EvR75r+N8d20vsQrCxYbvQsfNfWP85J9BbIIrN2orpWxU9QLxV+TOCPwyFj5KgxfLVKr
lBu+ZftPAnDR8CWmUFwHLL9knPktios/jzWblAvl2Pnv6fibmNGiDwFZBpvSvZPBS5wvBwK1kpQQ
8HNhEFFsV7dxvNLsmlLgEX/xDZCnTZFDD08zsFjhikMVQmYoyk3TTQja5r/ixUauD11LTkNhU6a7
6ak1ZiCN/S8HKR7TKHJ3HlcWIr6USiUfxvKAPW986JS6MT3DcqT8Tq0B72yISonP2ruQzJvWnHab
2LmXJG2RIqP+VNmjgKawkNPKb+yNBSGQMOv5hge80N/56ZNwRws672k5nMiRbjAe+q+UCjCPFGVY
7DfHx/mOS+Ci4TYn/FawKNF33f/yMbb92bJ3YXqXHRdQlGnTDq+peuajsqUDAGngE+xxyBxSrQ/Y
MaVVXl5KsF6v37XSCVRvBH2yq2XWeSupvhLx27Jb5UeOYoqxwYERC1e1oFswO4sHx8cWyBmg/XAM
smH71KSGi9ogNLWctWqx69LPCUgSS5K/nnriFfah8VCAU1oIhp5wHjxxFjcYqWnHICZS4CmZ29TP
AUNYYAj11WAaIIaW/EZktErNve92kztFW/7qZLiL6YtfkAwKkXUCpVcStL9R9XNFWXL3q4x7T3oU
1ml09nWxN7sLJAKhqPF4DtVfI254Ay9VfY3qqyo/iuyc9IsYnCpD0rjgHfEHOiL+FO9hpm89113g
StOakPmqeM/jjrULWssnvBcTSQMHqN3t/Dra5wLEP0ovKhgkOl79KyD7acJDDSxPzv5HN23iCdHS
mu0H304u36LyKDp5DZrmJnA1pirUzKQsK6iXO/JG1611N9Dx8ilznCbpVh7OqnKk4MeP7ro3uU5R
rNQ4okz31CNd10DQIiYF/g7+nYBEsb4EfVS5isJtbnwmqTX3evuo1gOb4VYhHFvbGOWHRoS9o0sb
qwWZty4l3HeBWY7bj80LrQtVvZwksLz9XyddCe7Sg9OIzASb77KsbkWfLKTGhvhuN8CsZvdDeB/i
q7hbtWDjDeFfbkzgklQ1SJh+huKn0MiFWDXaLsFBN45Ysf50hACZ/4sqX/Kw3n90xattwIH51YFk
TwzuBqwWSrnYdYKnTD6fCjrMMLmcslUV7RsSt2xebWJGLZPF+uKzlY5zCIqBnGR9IyssFzForHch
U1OLj9gA6mqfWF+6QVUKOsZkPxWb3jyWQNGy+oyJDyF7j8RObZkYX1kNiwW6iBjqf+ydSXPcSLal
/0qa1o18cMABuD97WQsy5mAEJ1EcNjCKojDPM359f2BmVaXUZqrufW9oRnFQBAG4+733nO9oGLcc
55PnMf0iPCjqeN0kp/yJ7DvGJiKmJYuMXtyFw/Ng7fRILfSQvBYKkVbLqhMCi2renI5Di/E6YzqW
aEq8BQg0HMklRsykasQ7m4iX7NTs8zXCn7cG7mqMeeiKBagsUf2huWSRaeZzUN0WQJIMh5LIeMmS
F5RmFColHQske3RhNMkDzOYw2KFKqOK1yfzIrFKWrsNAqtewa+3N1B3K4bVaejctWrzuDsihrXua
zFfsfT6N65TzW2e/+rTBZvo2l+3AAJ4yKky+THgy/KPKdnW3I12FTZFNlf0rzBFo2Cg8LG5D8ehM
HBSTuw7iDPsWo+XAPC8mxRypCLNaHjKLFjuR6JsF0M2+uayvAZr9RWefOfuQZAoOEPaBGvlucL8s
rghzBysMzg3zUN5ZMN6646GsHgsOJkaPyGf8ukhr4mZDmCLdf7YGH137QBPfRSDeh4vR99FYMBnG
W+x/92hnFeiPTkX/NGOSMuimdixH/ngvrS+ed1+YdDP42wk6MiyAJI9WCOUYKckzWcULJsDnv/V0
izgHEfJCSSIUIH1qDHLh9nH2mM2PDKvPc7YLnJJS9LmVt5ypUE037L3zvJGs9iH0Cto/oSYo9HWu
ryP3wM20iM1FgIvbZdsl9UwZZI4jP63JF+emtdsFpFHRcvs+BC91ROsWgX5GX1lvNAEAZDo9oFmL
p6dxPFC4KXltDLfD9K2uXnX07lODVC7ZBd4hL7F33Bd8nfyQXgN4NrlyCFeXXcwloGLbRsegPZvi
lTbY0hMjevpC7Ivl67690jIg5ixB5PZo1ALZD7VmCKTDoFnETISJVfz06bf/+sf//Nfb+N/Be3FT
pFNQ5M0//ofP34py4sWH7U+f/mO3vlt//MS/vuPH7//H9r04v2bvzS+/6XS/+fzzNywv41+/lP/2
r5e1em1ff/hknbdRO9127/V09950afvxAngDy3f+337xt/eP3/J5Kt//+PRWdHm7/LYgKvJPf31p
/+2PT8JRH3+hP/9Ay+//64vLO/zj06nIX9+K/+MH3l+b9o9P3u/SEbbSMC8cJSyt+FXD+19fMaUj
taOVq20lPe/Tb3lRt+Efn6T9u+fatqNNVytLWkJ/+q0pun9+Ce2GpS0PpYDJD3765xv/4cr9+0r+
lndE0oMBaP74ZDnWp9/KP6/w8s48y1SWY0v+3ba0KYXmRZRvr3dRHvDt4n8R3DfFcTmRs2JhNUKC
ZMSI4Fp/Vbvjqr9P7xHVX+YlQ9RtNqyblMEkliLieEFreRhtHi3zuxVcWhWqar6ru+3L12CJN31i
2iQb+sC3wt0jSjbhIxAFVFF8K/o3W+ctxy+PIiDep296PMYO+Fie1l0yYZe7H2LyAbBvReHOBBvA
Qm8JcnwePO8Q4+tDHm7PbD2bVp2LSm9Mte6QLM9XGTkci1+pIdzgINMDeMEKqj87dTKfOAEn/GS1
PqJorOL3CNMgedwuAnSOqJG6zF4Mjszx58B+ToeN85Qbh+gWAfcMn2i6cB55RDmpYycB+1sssBIe
VZs0n5iSn67VNn1WztEQq+G12EZX+Zak6PuBpY/IF7xxCAbrvbEjHli+dEscz0W4AcqHNz5cTDyX
FLbF9q7fEToGPAnk25X73UdVSx8gP8MLp/GHAhLYCbYeHLISnbu+r+1LXEoLumgfNBsK16O5w1Sk
AAiRI7Atr2xk1QyNY8bfYOMwEEYbSVls7Ed96nk9yM3IH/rqpmdrfHbaAylfPkV1S2vjs3SOBfJu
f+NmZBOtkF3Ir0upQzQoROsLrCdM8gUW4Q6D82ri7JGvmCfQxfQErVOUlBfdK/sLq5aTXAm6T/MZ
+Q20elqt47ShrqNrNdEFPCiPyS1VCzpJwsAunfvym/w+ORfiDSvQOb0pwvKql5ygCSuxZPCumiYH
qJgB++iLTdxIZ1UilmVvDcn3mOPvumwGtt/s+P9Xv1+ufq77q8Vv/da9fivqv69+yw/8ufgZnvO7
gLmrHMcTpHibrv3P1c/Q1u+m6y2rD+c2ZSnBl/5a/sTv/IvyiNTWJogTS/5r9TPk75olVLAqKtO2
pfTs/5flzxM/rH4O0dtamK6rWJy1EFqaP65+9PDbUhmNXsuwYfumN8q7cP78MPoKwOi/P//3l0vt
1jsxL5PYKCq+pLnFbLZJurvJn/GhFNo4++HizI9i/+iWJakEOiz2Tt1bV3E6UfjFHQN9WwSI2brm
PqjD/tIO+5LgHdbHyDWmV8beN0OdFN/rgpji0KVc1ubXKc2fs9AB6bFIgNtYZTf98kFbzmZ2e/QT
8/gUFhPOnt6qz14SFrBAaP75oVcc//q3pj4jXeuQYAXgTdrwr8+8hC9ktkl/mOPsnz/a+R6zP1Zy
06uLc62WQ0k6me6JFsCfn318IZzCAodi4Z3ApU7Lt/ZK7f52W/21df2wVbFR/m2n4lopk7+9dJbN
kvtJLl//207lkGbfzUtsrpkOapX4yYMnIQG5MM02ue9xfEbgCu0LKU8KEyfsA4SW9hQTkY19KCjb
z5mJiDkjj4EISAAVScZanpiLGNNoSFiBi2EsqIZA4MryUxLhRofyE9xKty46tMxV6dLjoDfy63dm
83z89M6Eza3oKi0cyxGW8+M7C91RiLJwxTocCEVyAfg1Tu5w5+gC1L45raTlIenKZr0h4zKlZ+Yh
HjNt47GP2YPRRQZiTD7PonpvFPVN1aRUfAnm2yHAcdAmabEbTIwsykXVO+j4aVCi/cxDuFWDCk5T
15Ay1JDxptEcqTh7CUi5rEYmNbZB45mVlBKDRLzaVf3Ff3jzPz2CjufYrnA5HGnLtR3344Dyt8sq
g7x3vMEwV82Yuoh258NYhwhbwvTKcj2k9pWJTroJX9rKRJBFV3d5xUW7BRxU7buWWY6kE2l6rrwv
sQrsR2vwSIx3blWRjWgnsUCDyjKFYd4b+pwHbMaV1wsCFrFYj5k1XXoGkOFeTvfIAt31r9/fsvj9
/eJSBbssZq5lWqZQy8cfL67XDHOnWgQvmJRvXDXUGyot+2TZxZlcV3pJ4byubCyvqQmJxgvzx3pO
ovPQq/YqnduXpPCdo+erO6eM5i2yIOQv3aTpVc0sT0GG3CDu8G/iXD1IGZWPCVettoh6b9BkxU6E
UMHusrNpq2/O8E2FJtSkkiZONGY3mVcM+Oz8y3hI7U0X0vQYRnq4ESTiVTsbzrqSfbtSfZNDYw6Y
4ydzpVbULMZkjtcy7ekYJLMccNB8VNvjzRxH3lWY0S7uNOEfZR8jbUiDazusefja8k0mDMDJjHsK
K+EclYmSwo+us1ngMRjK6rmLh/fWKA6/vg7Lafqn6+C5nnDZhmxLstssB+G/3WftrOveaydrnfpu
gX6xFdESFZ+s29g82PKdsp4BY9YPb+5ESHz0OobeKhid+Lk13Q0PJOQ6wzbXgbtkhg0mzgVd4fpX
C34y/2Kliyu8LpJjPI7yNusI3EotQWIsPVovKuXOqWiVy5kZx7yU6U5hb6KwKTfSYYNoA0WMYnka
RzKFynSc9nNm8HhOGfoaLLCyo4Xpjiia06zit2o93hRJoLfzshh+PNyzT7M3t4dTK2mol4NzTAcc
HB5RyiJkaKvCmsy1QOBHVoSspBHtN3rKzdz3u8myDkbT0aMkJdqOChZ3k2tdJyYWWvcpkHN9pdu4
3zgzB11/ms0r3wV+6Nnjoz25qA2NTpA2YOFyFWTi/fraiR+LFIdnyPM806JKUQJ1489L/xAFqdEU
jlgb6npOciiEsTOtgjAlo1jaTJY7HZKRaKpNnLkDiKSZXn+5QGA9psm/fjG24Pjx853EWmVxsNG2
p3imf7yT4LiNzew74M3kBA7MqHBcVnXDFKUCcVNXmDxn77uTGbSPoyiBgsxgJxwRNKR9ndxNS1c+
yKp+H5bAdkP6Z22EXyH0zOc5UjVGMshBAslb4mXpUZpBuR7IGNtXRgpMG/LE2MX66FU0vjINnyFN
+uA0tqRDqeLYqXOTQ16nmWJ+TSJZr7TmLF6z3lwy0recWl9/fLBd5KZ6uU3CArWRnNt0nQOs2A6D
q/dak7uMzYRf5AygO2tz6doT6lh29SYY7eAq7JO3WKmCZ4TPlmaQL7EoGYBaSLdCWWvhKK+RVa2d
ZLwv6ARv2/Cysfwb0zfZ3ER4nyZQkAq0v+7UC+KRI6IB4smhNwoXZ7Z1gH6QduJgN/N6MrRxH8S2
pKfhMTlvkUT281tgjMgnnYxM7ca+9y3ZfrF7mxyglIdmMrMRpYLTPs0xHt8cZIS0K/+hiIKXxja3
Rltle59xRaFmfT9X/EioczwB08HGDkGo5dhcY6CACl5hJansnva1p58jNwJNqgMzuogn5pLCG7g1
a/9RUlt97E/FNB2iUCVElA9qJ6tk01QNskjLw1vN+tHHsFPYZOHYZugKIZ2Ou9Kw9W62623l1P6m
8yv7Mb/PvehOoac5TE6RwFqzun3gdE8FZVee5+2JkxcYqJJrLeLFypTk1o1uNXwBIGRGtgA956C5
duneqkldk0EDpCuUIwGxN4Ev9FqEQIZh5W06JpSrKauTrcttczuMQAeQccczSblZ6D5mNrBVW2Q5
8lfchrQIwBB1fXvs5pY1xS+A0leYilhPwmNOJCCESs1xDKqD3wh71650V5eEp0+HUYzOfV7awFPp
pAe5IjjTjI3L2Jjo3MUttuAwMdd+0oONnnom3E6wUXJGzohXPDdHjrJNTGaAMq+sCLFFsTyIU5Hh
wBL1rU+7g2ytZZVvTOQh9Zw/y2X3iWPfuMK4sjNk0OCedfM9spnojp1359Yuk4OM2M65rEBFNDpc
uzKeUVNU70EtvV1fzZTgD2WLB7nXNmCIXBwNL6c9vqmMYtGHLa+ib9c0XPr97MQIJIOIM03sVrB2
2i0orIy0unDRJOACyAcVgwIr5BEmqlc+V824yi30Q0ZPkGHsc2en3WSuwmGWVyJ2MOm6o/vXxhAx
P2gGC816GS3xBDGRq17abvP0QK9Xy+g+SONqk0045ePJy6/9lZJD+gWomEUu4sxizvMRy8t5HnAZ
uRphtSc026No9KnyGSCXZJDYibhxNMLsQqWQdWujOPlNzdZRXIeVHV+bWoNLqsQa0Z3k0KJzDCuM
lq1+JgE7yUDwsI/uuwItiGG0b0kSDleGFb4QrxKcGit/TbI233ke4u04NaliEovQjIr57MfaNAqJ
gLRH5ZwyhKhnh8106JP7mjHGbHjDKrTIdYpZKT+HM0nXbCRHk0gdhP0KKWAQuCNZIlQnfQ56Nk5Q
Z84zIdS/3hMUtepPW4KyLDp1pkMNKWnO/bglcN5IZ2vO7HWLw5nOkAsRgpyeZlyqhoD7e44cjlxy
8f6xQ9yEPdh1ykEY+GaNbjSamOa1dr5Fv4XWFc30fd8aCNV2Q13prZ87DHkFAI+4kJs/V8ue3lmE
0XPdV46G7CnkCrsuAkcgEI7jyL1ihLIqKVORjWsOAYoGE8bTqwiuz0ol0C4UmnuU9s9+WIRb1VkR
nTD04TJOv6geNWS0HNA+PkwRiHNwRP3Hq3ElmOpcm7jxLzhQMGAsUP17VXYV5d05t+KSZ86xz55K
dkEVKhIPTJANGQGlTcC0vI5h4H2cb0a/H/Boz1N4sCJy2KKw7VcCE1jqIEXIXTkdQ0THvvJqInEi
/Dpty4+61XxII6iH0g3v8Qm0ArLDbET3dTxX/+HwIZfq698d0uXwQQfD0o7NBdaudn+qzopJtmkO
n514QI6+qgNrzoOGpmk5iLgahnJUIKTtIGra3P5JzVhROHaz7YHMIFWAQRgpZExmmnwOguAlppPX
a55IXdbEYTTGV98iM7sCYUwh4Vz7AduxomkWuwhQYjH3Rz+URDPRHz5UlQxXdQ8T2DQDJP9u3Fw3
ZmdcjFBmjlb5nHIDHmWM+SbIxMoX6rNlAKeybGA+2sIMYFrRU1yrfvXrR0CYPx7SXFtSG1so0ixL
SM/0fq5ilbaHwTM1J2SJuM4IuvpEp9OnuPj4SyWUr5dj1ozrvIOfQzB6u++b4asUKYhy8ZwILzzn
dJ2vsnZ6rqvoS4MtFb4wK8dcIFydl2ODmDZeNuS3BekOH8evwgynm3yq9uOM3EAm2YgoL4YEm6IF
Unm06yOPXFyn8o51OlnMFRdVnF8egpBEtQCcUN0QdBhO0+fCjqbrLm7WkWfLU5Gc0TIR2hUxJ6pw
89dZB4BGOQ++izhu4hCXmFW4E00F5MPTDPekT43gyJzAex7nYmrNhfqdYQlL35qxHDbFnH/m5Ojc
5jG5Q042/nl8J4ORyqU8tpP86gVEWDuuvU0i9zzFkpgF3282c9qwEcDavMlH6C6EaBgzWlQPsgrn
3HM11CBS0yFbt421vBwXf4HpA8PKkcdaKVR14ILizi7oy8+UNyNjtZzFEg9rSi5KnsEmaCuauhHN
3ioU5kkTm8FekN+Yuhguf32zWD8WYx/3CreCReFvL3MH66deThblUkUj3qzaQtc+5wRzO7nGXIcb
ozYCIjWz4XPT1PFGoJU1rIG9PIERUhfZi04CPPAl0oaPJSsw1RkqAlmVFX6pgHFfraHZtTqDUN+j
V7Jc3PC2iefI9Rr7kFsMNe1Qpf+hLlA/Fvq8J8cEj2FrmzaVpKGzfP1vBWZU9JZhG7HP/JLFa+2a
Vvw1ScNtF1UYLBK33RfzOhIyff44m1sJclhnGCDRBTNRmTSwxpzE0DabX0TdAkazYwvbQ3df4F0w
64mGfINM2ExILciq/MYh+6oOQoi3FTfINGIoQ/ZJ4rrlhrTX+5GBBr36Wr4rcLb3QzrdMVo8NWPH
kmGk1lomobWOyxrfgXPZTE/ZcrXT0EaDa/vApkOQk11hoIjlwYMgA0V56TXmZnH6KDinHHVU5Hgw
k1u7PVS8M5EEJC9bX8LMSLZdIvN1r4tjXoN6C78oh1SYco7LVUPaeu7cu1O2cwfkv4OGBdoSGXLw
oseSZWRlttI9DqVe5gY92lKpF2AVmvadr73rWfhX1pDxHQJ9sT/LfFsk+nPIOJXoa/vBz9TDf7hj
6TD/sA8s15fmI7M609TSleqji/e362tYPDjO3AVracmLBiB1FOTVvgRwIYwYkif6d1raF8PEJp8n
oqCCMZlFWN9UjIW6NAs4ErqBRW8OZ1tE7Z45LoWV55wlBzjgRX2n3V1gQI2YiC5ajXo5pvM0rKhD
gS2GPmaeWRAbk2i8pdJcmQ55KVyr93kaAB+I0oKekF2Pmuqgjawr07Vg807OcLK8Zj37yVbEzXB2
5GRt1ARSbKwBXY6vJWjmqEUr3WRRsM6cfDfVNtSSsPtqAHmJg7o42Hn0ILP14N/A7tCXwgrMDZIU
esH5bd85u7KgRVRG6p32B6CjhtldFqPMUwve2Vj3JlugiMLnxPGbbW2twO1gkLArdPgKjJ0wSwQo
M/f/YBTQ6bm/W7+A9O+O3U1nxfAKIriZGedcspjLV9tXMUs+MoymR2LHSh3sG5qLbL8SI4wPj6Y2
vVVlxt8k9xIACXT8ieIAkUKrUXacb+FVYYyJIYOlLawanPqEHdJFnghyV5BjCgvjBXcuXLaIUjNi
CJmNgG8iuBJNjDxD9JQ4qD7zKGs2mnYceetszNHyoZ55phyaD3PHAdlZpKi2w87HWb2wOnSSaY8B
Gr2DAHzrlo+Dj+1PFOM3G4DK0FjzTrr3RPskqGY0rkSDAJbBOsV0cQB5ZfalG/h7ewKNOCgPBR6J
JQP9EWnwJwhEvI8iuwHuUW8tlgq4oaG5a4sYDP/4wA5hP7RVb24cmqFIYIaXWXo5zWHooCj7DaV3
UzEj0CyN+8JvUeyb+F28mdOiSgGJRXPuX/KckVA209cU1lBeDk4Xb1gQbiunRx4jXZffBwErASoa
cVAZGhAShuD6SittLz0QpT6DU9eCpyuCETG8ebbl98EYxE3dZl8HshoOdbitI/RQWVChpC+sQzo7
X9I67vY2Xjk3Gb1THH5lyZ9W9QSXIDW+5iprKD4Q3FemxE5ceVd9aDOKYaZ+WS4BOLRpD1PVnwpl
+Vt/guc1VOLGbRg+0lBF75/MIX9wBdlK1BARokNUDveFEbXEvvKhmWrUu7bG/sJj3yMwMoXfXyZd
M5A3i2Z6RvDYqMvSGJtNy9DoIvVxikaVjVuNgYM9Le01gntqmvREqi6OihBCwER6GFYzVeF6E1l0
zFu0xVkS5bvGiE9227+qdiYNm6ZDVzIJlg6DZXpPX63BeCUbh+vCTJW6LqCu46gV9EW+61GlICfx
Z9akwRlAz/NM1gqDIpVFKmquNpqxsA4Bsjlr2wZ6Yno+MwhpbD0PIhLz98sOkDkeFRv/v5XxyGT1
WVXEOYw9C07Ca0ZkgEExxKJDqQOzww7EiaeHtAqH2A/URmYcI6JKjc/Kg2VrJp9zD9JEjoh51XC0
AiOanQ0/f1He8EII8t3Eai+iYbwsbWJZg9hCo52ywNJZxR7YKHaRpr/yE0pMOt2X7tQ5d1FNkG1h
KOR03J0c+lbaqNHg2XPC6loBJ1HpeGFN2McYjRzJBUpi2rfGPb2fN2aU9H7qLMSWHe6YzK0za7wx
O6BUNk/mXpbvbXcwcSAeZBSIlRMn1aYqUC2HqDGTCe28Wc4noYitsTu1UzRCKdOmSyo3jsFVQxww
CaEqMZ6dOShIITwEHAiveouSyMA8kQ28TDkmD02xzCukMs9tSVBqsymk13/z+iYGt9EebTX6ty6Z
YbnDcZdLfJPafXNpxNTwphNdp0XUnn27/MzNApvGz6uV44wZFrCVWRiUXpwJ9pohXqfjWx3NFqJY
41Q0zQBCyzZ3ioCamiOjPXuAOlMW5aK2+tu8mYCCTJfakuNVrykp29g9+5UHtDhnee+YNq76MtvJ
3DuDJR33CGKiK8flbB5m7W0wETmojeb08dmURuO1ymCE3IYRRBPHws7gwecYozpEFqhJnEKwdVES
e11HvKHZlcOt4YbDrcbMaJBO1CWlpLxg6O+zbJF4AH3Xy4thHerXpK+Ma1WS8RZnzpcxY+fp6FWc
pUg2Me3TLrPoFueE0KZme5lpUSLcdriTDX+lQ+ziXVvOt6qUOL1tIljJ+yZPiKiSsaZcN1eVE+eE
hlhpufSggXPa9ZOfxgR7DQHC2aAxb8Nwmk/FpPcfn4G8BG/SdBWmdURqOaM+aMFI+kvfhb45WxxN
zU7ceiODrHnyqcOXT/sEdmswlf3KSvDKt37prWaUanqQJ8pW8MyZK27LsEZSUrp4rC5pI55yi3uw
n73XPIbbOKZK3QgNGycPU06JssREGcYgBchVrmsMB2D1S250GsDN2Y57AN51YO5MF/uy0VXyzhG8
eNFOxVlWUbKq+H5NgECIZdcrySCxEx4ro8EpEsv+OqPm3ZhR8CA0SDDPdisaZuNrKMb6W1Y2xzis
35y4924EpeCqwIwbU3YdQ38EGB3TLioT0a4tt5sebUwhwyTMbzJobzvlQ7XTIQzejD3HbeZvltOF
myfkitRJRnEeIzzXtTdXbAg4XKuI/3AwxMXY03+axxZqfFF/i2sCZ1whMyjGSq1G19JrlePUKJxm
PE3lEv/rEBsZzjdmFpdfAoGKNIENdZPVetiYfn/iPFNsjcA/GMxVNkYIJCRtY7rNTcSROzdBXDGN
XVmDDfIsyV+EncyrIcSmk6YU6pl2w6UsBFTQ7CcDN7tVpeWhzC57M187QcOMLm1oHGQY8QowE9vO
i0j3zoiLbBJebewSd5Oyp0KZBE7T5fZdiS/Ol/GbSEwSvBcCh+816E+jMudVNi63PaLKsb4dG14o
XffhaBdC0pUCJb4UqX7w0nntW+wN3+TYNifbcusrE3UN9eSsb1STPdm9eWxbD2LI4HyRXflu5CHe
BLppF40y4Y7I95RqZV308q0AZhP54z7pAfR6xI/lGUlYRrcw6ShJxjr/XJG5R9OXuXPR3o+WJ8Ba
PMTYZnqWT2+BTMnUL/HoeQ1gJCs8MMNIypdgqJ/CWHWHiIt2U4YumY9jtnfaRF2JPkjAQ0fhFsV8
cmMF7HWIg14jH8OSE0YADURNS8wCLd0GQ3TjzmuThvY+SQLQJMv/1DVZS/bvha9r9vaiJaSoQQjt
OCZm9TZXNwM3L5kp0IipSQGYd5N/pC98hqfRnSN4OhN+w3MooT5E2l6xT0VrXy/E4soWLyP9aOrY
ImaZSq4CQEARMDhcKp3b0n31jvOIE7TM39irT4H4qvJh3kBunojBFUQUsk2n6NDyJH4Zq+zLYHFo
Kdo5vnQ1ACwdAvFmKSrjgGS95NryhjOQkzJHa9rhJOzm4rYtK/JsORTgI5+N1r1U9pM/1vfod68S
3d1HLB5UyXdJxzBnTsHJ2WX+lCGDGPOe2D/U0rNXQqDlIwsRYdMG5Il8CtWhll/CkvQ4NI/4txTj
pgmKdlH6OzY4spFsb59pTC4GBtTpW+/QYO9Vfq0aGttecPbsNsdNRjMRT/JlCymnM5uMXWdxniH9
DaaYJAByPOYCLIF6rNrspYnpf1L58uCSRZq2R5dAh2GoskOlUZKZbXOTphwZrORmYpMGRof90DNQ
KuIEEMBKCg/oFHc4D4VnLslTyK4XP9EcwGlR0l6Hk7UEjN5mcbSyQ7SDje+e2qE4CDxswuOw5QMp
uTCIDpgAkdlO/CLC5svI8P1iVvk519ZXdD4wAv3LcPJWxUxRkcv6Kh7ZhA1gHk5UHyuXv0sQwtcG
taL7EW0yiRbCOzU17VI9ee/FAqobSwZipveeY54bh3zfOF6+aoXxqFqQCvXCpA3psrFOQkBrjQcz
hMivMuFsHJnupni4QYd9xSK/8hoeCVcjaA5Ud5PY6d7x/e9pKLBnB1dmnjrUlTFnk8iCgITOyR0f
Z5LjGrk8hjAulGSij1+f7j6K92Q7OdUqTMpxbYOZGGgTb0iRu6FVDgAs1q+THokIlOTIVfjJoJBN
VEX+IN4G6Vkrw4QWXfVblXu3qE92KvPNtRE9xzL5FhcR8MN7HU1ILwcOYan2gHkU6YvnIBeV9nNl
mjUPtfc2df3OHhJ75eZpv2ExuE47cV/5cmCJd9aO+RYUUXYVmM2XmgwM9vdLMblPmUuKlmWo9qKG
XBG5QBSCjn553pxak4N8KxiN8xeS2t+mIK9n2d0VdVjigWL2Hxb9t5F559m1rMe8qaIDi1q6MQa8
fYIEhFbF09lWCSgteqZEkO4jrPMXDEpe8sUyWHnWnevWyEBF8OBqWW2aBkRl6c4Hr6H9kaYBqPag
ntdFJN4bu2u3iYivnOyB7Itt24nnLiPROXa/10N1b88m/O6A7qExfZ1iFPdByfOj+wzucOW+6mRD
xbH1Qh89OWFm3ogJyMPjlxXpw1x7NdUr0Ylxz15o9wOShJ6BGAJWC0l5VtrUz8I5Wa35NrUd7auE
vEFnwcIUyYFA6K2Xcmf6UbSt2+RsRDyUmTP5ezd/C9mgUAkEL8kYRqgijozUFKGPJo94i5wpsIOX
Eecp55FdUsPeWKNGYSYytJs5LI6p6YEv68s3IwOplddPVVdsM9tn4O6ZT2Nh7HuDPWTUOTGzmiKg
Fwe/WB7VEWchOH7ZPpdpwJa46lmT926PZ6EggE2qgr1a5WuVYPviel84pQ3koBVfdNGvp9bDJSIq
AwcoCVKOR8keQTjjZTDEx2476G86daqNds0XpU5Vpeg98iZwBrhvY8ICG/S7qG4BkM2QxSebn2Ee
/HnGIN6YgmCsvkPi7JI0TDTtg60dNjQIymrOtnZVI/JzWUobdhy8OM9hb34tFM3yplzcvMnTQPqB
33F4CmLiYLiaUDLGb2iOmhXdc2w4VFWVz7k3CPNdnbL608jZ01cDMFHhdBys6aSdjpq5k8chQRFV
4xHKoPytTPy1TUTzoTeRSFuQVDhzlMv6kKQc3QrKAfZ4BvOK+KupZkAkJQLenEjvuvaog7Ed1XHL
ESPbj92Gw5h7VadPTJ+Kh0TYBqic9n3QQKAjh25skljhOQmZzcW076dZAsIIMMVYE76qwCrnu9qu
HpkXRVh+FrYcS8cuFsxlDAtuCF2r1TA0D2FADycIWLnDHJu8y1+QDnRwk6Dp66eWYIsgaXdO3fXr
Ahup0dLEGqJ6Y8rWBIYQbqMlL7JfmH4mJxxYxkaHRdvcz+AKO7o816KouEzwo4zO308NGTu5lXw1
CdydauwuUwx0L5JwGDLdr3TU7sy8WZaBehPr8HMS2d+sHMszujiGNoO9jVoE7dMoQSF1/NFpCMRC
I2lk4ywi+15neOKK1vcvKwOkR8aQEMFVuRnIULNrsXcb/oIyHPdhZoIy8dib/zd7Z7YkJ5Nm21c5
L0CZMzgOtxmRMUfOg5Q3mJSSGJ0ZHHj6s0j1UNVt55j1fddF/BoqJWUEOO7f3nvtAZrfHFRI3Otw
toXE2loCLGom6DJnN6P6Q5zybI1RLHkWWmDcf8ySvi7TGJekJmVFDkOMqnNoVOsvac6+iomYe1PX
xF+SErRLg5kJHGDBgq8ieliT8k639HsOAyiWkhbGumAmVQP+mMNhINwMUzxt29+0fIszNV6cgpZC
UZuzus4yEOOc1zY90YKyXjk1qF0Bieys6A+oLpwYeDgHmffUo/gzyidU5gW42WkAStqWJwpXLju/
hMJn76mszXBIfuZOl91VXrSC/lJ4oW3QPpXzeJw6jPtxQhPwoH46Y+U+64VwcJinlI75dMJvhnb0
d01Buqd0yfQP+cExlHB0Emig5iS70xNs6GnnLT79LCDckxTXu01EelBkRbKT3033U0pd0hI/NCXL
Cn0YPQedDAZmou7CQDLKIFJtN/63zuXubCifKElyrvU2HdNVXEvVDlfo1p2ZFfY+QkKqAzjsl6JM
rlMovyX+/Jm2i09U2SI7MCOGpl74jVHXyaM7yFUFVVjVc7TKP31CuM1n/jZ1EaWkXvhnilVyawqc
Cepn4cUvXriwAljqRgc2DcXW+LvN8EtEz1ELGK5KOvdSefWAStFx3S08G2d/26XVY9vDoMdmsi+Q
c8EzyD+F49e3LFfvgWxPXQkvra7eB7oSN9qqP6xKPQ3WDIGEPz7mcYcZDmdjlD4rSg0jb573yQwS
I164W+HryWmvlogdWJVcHJlqrKjyMyYDGUZIdcyxpnn6mCr1zUx0klich2Qesxl3fle9yY5iGu8m
f6RmlNjg1GrqRmjl0bUwnJei61Og1IPlHpMO+k/V07JdZvbGTx4GhvGF+Gy6sgTAYCdQLkkzch7n
OUmesxhruSshFFomzRDK/PFQLOY5Nhij7VlQ7DO30TbhFLJRtR/gCCdmK5aPwLGO6RyxLDICtGKJ
DrDQPNmGrP0TQ1Q37dnFLtw9JSCNvHmRXG03kagg5glyKhOtZux1ZvRUAAYulBJgbWKNT7hsE/sG
au78OnLcucdLPu+mJQCxVvDk9nVNxLHK9ujO7qHolmw3adbJWc5yP9oxYPOheUx8EMWVx/R6CNzi
rnPrrRRhATJCb8Im/ulVxDxax8fwsdZxBckJXwaonPXSdLJEHqB5zHEDej+w3sLid7Wo/NYkkCrL
AZh1PCflvg+tm2rFR/Vex9Qet3sjBwq/G9bbKItf2onjghX1+yzi95I+AOUe0x6E/gNY7equ+SHX
WRRtKCVHJdzgtjc1UBS4wz1xkENFfSrPPBvL95wCy+Ag99DAEBR9kNBawxqBFFJYMONyrMO7sKYQ
rtEB2HOgZzjrp2vOf1crWJQ9YK0hoSOFvfe8kkVP5ztQnrB5wEIh1hAWdw6ugFHSJYRRlliRRQIq
yU/uEzfmA5g/lzFLyLtYF1b2XYZpD2r28Ftisecpi6FDk9dpNTguSMx+w90ajuFnSQfKrU3jxVzJ
mfFqCWWLkXFPFesFFaGpp3M5vOEw6Y9l0uMljl6GxD67NbRj/IfrVNVu2KiuOEeNfuDFhG7LoHRB
alekU0tKyxuLshQ4H8dyIcw5GG3t5iTaiZiuM+VGh9H0PSxJZpyhoLanHOCiK/aGte+AaTDyKWzM
il2isig+JZPv/rJs9dRQLJS01DbqEtqAXy872yITHWpxnXhOb6O6hO8n4mxTaR+dx7DXapX9zSIe
t5EDyJquwAHIZOUxSorxjvaLO45uVAVZ+tAtYJtc9TiFajn4MbhGuwKBtvZ2lTl8/96Lo+1Qyg+N
FfSWZz/HYEdcMXXtSKC02Kztt0ECrRo5/e856u/ZizJpSTH3TYu6Jgk+o5L9albjnbfFGvkCLbVP
U6e+VfRl1oGX067rORfW57w1xHudnJ4siwLrF5VPaz8ROyZnZcanhXovmG3daD++bwK28j5dGWGE
Bcw1Fq1dlC6ETYNoFnSI/FOHLIZOgNMbLku1Qmv43nfGe1b2sNYn8wSqI3BichmPhfGdQ9p3zcZy
9BON95rgPW4xlVuPpuBJbB7BzCrQJC4NM+OnZdlUFHTNSQ0VOljJ1Q0KBVZMiZd39gDw0J/gg0bu
RfxnSuyexqmlO8xq+OCPAe+QUAGfs7y/As6gttwGItG3iXw1RRZs5wK8SBGQlF/dttHsMdpgNLyf
DWXl0Vxxom+Ko66bu2zs+1utSSrDFsW9nqfyzvfKad/Hccnjo56pBMqe2/h7w2FjU/ru2+jFWydq
u/Mi212pQ3XnxEbezjaXFrdXPXTNTxeaP3E+0mhtzFcYsopZ7y77L5Vas4kRLo3nSg0Oc0vlbdNl
7relDU1Bp6ynNtMEu3jPirz5rlVNokL+MgPT0qSP7ffcFqehXSHD3aKfBju7Lkla3ydILrhqgLlW
9vKYCbvaIWBXW5guznVMQLZ9+S4rIH6rOzNa/NOwLCGTZkqhuQF+/jU1cPLrGGFP68E7sViJevNa
wCcYg3R8L7lMqVrkMOG442uZZvKxbVBM06QeTpZH0plnseYbPDUwqodtrEpECnwQcD2m57m2g73Q
BsBWMy57HASw1HtPXMocokLCv2hT1ZZ9YMmqTnkwBueS88G+ErjSlnaAGVRN4RNm0FMOQd/SMQsN
ReQvJReO10+7sEuSeyrSNKROsysEmLfcW+hxRG+MovDkFtbCFHSkLMevVkNEJ+ie5dLLqxKoj6+X
3ciqT+oo/WnVD1Mb+efBabwzkhtesuTK5EdtaFXGPL2+aHTVxxV92fuetynYr99FeftjyrPmtpny
52bqzIlDAUpIPSRPg0O4UWYuk4g0kkx6S76t1XUwI/VEPFL/mg6SZ6v86dTT9NCHOTyGJQFjxEKp
UDGQiOhy6iNVXr5e2JZXl9g1M5f2/Ox21nDWbQkdDTS+8Rd5PyqHnky3/45l+Ue7Gi369cVyvPJe
P7g83DauLeJjEo4AUQvKg+IgBc9ZNcXF0iNz8ICNbsxIth7WVgSDUKQHBgk+BuJOUoAi8tfCR5HO
0m+pYMo89oV9P4lCHtqwEHsfzIgYBQKjUMOViSYyaYuBKmzY8GVmCTj5IK8PmkjTHANjamwrBX9n
cqqOGvU0+jwTNVScOnavLXzBxMNroEGO3xlTUecRU+JUtPnJjXMkzmlwrm4VUdGd2ux1XO3eZZpB
FTEY+JE+Ks+SDe8ZKprQfXe3NFBrvqILS8RA4it7VEIETj0C9kXrN7fKropD6UhGddBiXvwkv2dD
NXJoS/AIY+nZz+wZ5ajxA4EAybZBGNGP4w3pix9WH/ZCNHcZLKZHfh4extn+MIPX3U98v3dYYn6Y
IjrZXZCQpg26J1kQMuqr4j0QjMVLC4uOLfHH40UIdxhLMTh7FWffvrRvfZVHdxI7+maemMWG9ZDe
p4qrA9JxlFrBd1EgVMucVZjb+WDK8tp6BhMMVrvbLweNG/L8C21dnUcZvy3dcr1NZO399VvmviPP
4dAAXlfT55q48z3aoCs1agoa3P6swN/67pA8O5TYcF6p2KwYFA8RowK33YxpAOCuGZzneDL2i5if
vabKOKOY5i5Ok3vld+Eex4/LceCYJhalsbo5e9IyVxXX7NM88r0C/PeLTUVL4Tr6qoQbv6QztdTG
52+z7Xu/wNLiexCBcwotcmE9TU3D1ZUXkHVQx2+CiYgjvS9qmxeYq3VdPNfArzDH9g+Vu3ZkZjOt
uHCjndBGHgq4SEtgxs0EMXSL/Fc/gkIivYzIcB7dNRCm7M+0kGbvOsLF08qDs6CHpLPJwfGWs5rx
8E2sJd57pWEvNWVwJz0sbrmHS30xZUUUkuLYrLSnXee7+P3UOIKVHjh/uwlNF1+/WM5pdLEqGBSF
/jOE+iae7JkoMkMQRMbERgbVj5XTge7sHXU1skxWkGRUxuXffz1ygPVvpvMkc+Qxtj2bTFlqTtk4
+89BGm4Xh03pNLKl2GBLl7dKIDIIJ44vOOOxBUXVY03Ew+rrnR/385PXeNNDWtLz4ujcfae9kLOY
cfYjB4sXv5uh9ggJn9yK7pJwNg9fUSOJyeWp9OLdl79WUEGyLNnZCqL5YwTkPjTZNVGsxnmLzBjh
7vHs8Z21NHiCCmXtBgYyp3oV8CfMp1XktPvCVxPI+4FiUpU/8g1PDBXB5ZT1/SLC+Zk3+uQUTQm1
PK+vjKJzBrU6vtrq4sd6xKbv/4qYl/xAYQOYZo8BOAB9F3kggoRJ3XNXtPfBbT96XEAOtRLVRPDQ
sbGfFdgibwOq0UjQLVTKJHLDsHJmj4YL2MpUhw5XIXni8Pu3HznnXGbDLi1oNvaF9remFunLpEiu
O0NPPmj06IVvoZqT+zUvUYfnPsSo9jArM+x8VM8NqyRfFsTpORxFB76WvpBBB3vl0D4+uKD6cnEs
3Kb46UwMIezK8GAkrnxj26t7sRjnj9bG+z978Z9lIjlpzFK9i2ltCcGRXZT8Y+18Gi/JzKWfL5qK
zfWTbjuT3LT1VH8L0vJzGgR5vQFbl1H5ryaYKAhuPwIe/+csjPW9af2PYFYvPHLHl47w6rZpo1+I
gRRAjl54ZzcCyhj2w6LqxeO0YFiGR08LwJgdR/etTZzlh1nrIjxPoCTVC5MebV3GwHyOXIGHtrNf
rDaL7yOSOien7g/diAGtQml6aYokum9kfPz6mSXmb19PaScCD/Xl62fUGV851wUUNyQhw0PALAr1
UcTdrQnw8hKhao8N+vU1CoQ+YimubvENxR0EMnoy8iyo3hv8s/vIau5MtOpqzOKfRxUxVqvYZSq9
1nvaloEgO6nw6hvatAhA81xo/CHcx47p7uf6XbI2nTpTu6+NoUID2AWLRZccRSqKS+rwfBwrtL0+
M7Cv6/pYzuHlK4PxN9pYhgROnCZoiY3E9UbwoH7zcYdIm9k0tS0dfXrAEFg0aCVkJKicMnzjYbMb
us9Ye/OlZfh4H1D/xOmwltu+r6Z93EB+CJZbeyjYq+BBoGBnXYe/Xro4uwt4VB2+9tE2/PgbgmGE
gjJssVkQU7/Q9iH9yDDCF53ODxX272sl5daSPtdoAfdhzbFHSwq+xw/rXQMCBBOe3NdcPJRJtwyB
2hiFqP16WwIOawwgvpKDw+y95oxFrwHprp3Hzfu1EOcFTY9/F1u7DW/q2cLfXaXRNfCyA2hOPG3S
uHcsAuxldPkjrkP1K8C+4oCFTeiA3Oa6jV6z0ADwo+PDTghXtZU1baVJ7KObzQVNt60GYMtTObQL
WPG9C9qGHrlWm+o5jB485ui71LcDOhHcD9tM8kcezA2N9g3plTZ133UDl73HGAzjTzivSlK0jHOV
fVY/PVhUO8E27R/EiKehFyj+dTu/+ghitJprdzs5s3ibV/7mIN/iWl97RR9kZJFZaLheZiQ5OJwx
BU6mBjxbr6p1nzADRXFIFushbJhoL7p7rfzopwqZaQzC2zMtqm7avuvZgdFl7eIo8TBnulCeTT4+
1BLFKu2/C6ezDrw1mLQau4O1z+TIaqyblqnwTdzXW+OLR7OUH+sgEQ34PnBbPt2MnXhV+p+N5IE7
dNJnznsHzulumhO1Y/4HAtzQaYYi9Sariu2MXval1yii8vmzqz+HoXePoVkudUxWpla/w3jklGUz
AooaSiYTmzcmDt68VazUM/3Dcapx1X84ThhtyjB5CtzuG2a8uzByAX02gQMyCgCIXNlqzWA9hpG8
9oV68TFjAuyNme86NAXiyATFSkqW47/XrWd4jS+LObDFBph8SHnIEn6QD82rEPkpCPE8z3awqfr4
rjDtdKrzOdoQq8XW5YXI6Y1Ha/VofugyoYA174lt6Z/pQPmXe7FQshuKJx1X3RM4SQ9KczG4tfnj
i4hztLSu+dheTICXmjAUDQqaizSf+2clLeDCmU/WbvVruAsHcQ4UZCiwmC00H8YPJsHnsaT94xIs
0bZckJKzpDm5U7+NRR+D9ovuQxFjbuVKvo1H9d5WPo615B7X8K+SDe+FoSM9llFb3nZl4+/D0H2j
SVLjAeNQ28OqLpefNPuuQMW0+ePMYXAbFfcdEYntALcCGfm2IPiNSWdH/KK9cUJ2zX1J3afETqEp
pNP+b2NRWJXnw3lZdd0oq2+kq2iRreNXlWp8fN78rXTDS9JLDVWc4WkS3LZRfVhg4dkp+GbyyJjE
4nqvMpi9krx3Fg7vrFUIHKzwAQO7beRaW4NnkJkAD0vTsCqJItvPFTiBaHkXsbikJlrvxJiy2vbo
NHvRhedOak4BrvUyFO73GSGDwU32wdbHxQ/0kZNxpHlw2zarc0Tfr1X1+k1UDm25Du93oOo312VB
wRrZzOEnq9JPr4sYUOtvIROxckTdgqRamHNVl0cL5ggIeSZFA5OHNhoPDInGvRg2yCnj3k+2/sT5
epobQMXtAU+gx2B5M3n8zYxPbgNV/rFF/5YWETVI9YjH2YZWyRKmmATKpPhjzTYx2tj5jEPzc7Yf
FhUmWxeHJzIPVVaBR1FKjVMxDZyDQzoFt4dAbeoX2KLZ8wgRHLHsk5n3z9kkr2OHISXnzz0Jq97N
XEkue1XEloxd9PBAVu5QKwUCbp3054/coldR1G/I9genxTlQVttR47+sSJZXtXdBKCSbWZSfY3CZ
iOHniqr7BKid6hP62cbnRWQCr6L9hyHlRU3Qndspo9xeVr+CcH2/OZ6VLt4Bpm+GgwN2f5OyPeE8
r+h3JzaNY6K5twqE44aWWT+k4szi6BdW/bnuvDcWuYfKWf2miKVBDQdKttj9wn58S6wE26FySKiE
LyM+4s3iZxTDREdTNS82KKayLa+u30aHyMYar/VykoD3Yi86NIF748ujZssfI7XqGvHGFB+Nk7+W
Oc1UgsbfSr4JU37AYoOycOzxoROEu3GfB+Ff6MV6AnDyrazXVuam4SoWyVNVg410/Ixingqs7CTk
S28QuSp2480ssI+k4eOi4QGotDpHLl1g3tj+GCTurjQ7dBH2OBd7ta88Z9ON5hmJ5ScnMiDI2Frz
tKPzaKxvg27yTp1owBD+qpAkgh95O/z21EcbFebiLdx7bgLTcTwag4DeV3S+j3r9rZgLdPjta4K2
AooDSnB+WayJ6uxNGVnvFM2dlIuSGUZMN7tEvUlrInwWjg/IQuPAJ5tWxP5xA23lqvBKkYAPTjBM
ZMgtAZ8dlps95z9qC3HM0GH4zmdwM1nt9yACkN6sS7olgPfR5Bvgnal+h2w18SDqVSJr9l7v83FW
CSYLOFrGSZh0OwztHZsGevbwMTYCIN4cVhV49snmGTsWO6ddfqW+9yvy13Mjz95R+TbP8eCSDCFT
xomt9JiuFgWaPKs0BS32GIt1M2AnEx7Pmo528sum9oejKdaNdJDjy45+c6Z+Vln6k8jAH2sl8w+M
xAuB4t0A8NtUWbhb5cYlcTCUy23Z5R8Gt0bLZ0gONgyzV8onGCH15Ss0BNxgBZ+L44tfKuWqq73h
rOYO1W7hnvNceNfrsDFwjkMWM/2oJJdwKN+69bgs3JHZ01ZO3oHh5Bney83wR9l4RBZ0v1HawZbA
CBaT5tiNjbhtau/7sFjfYF7StdD0FE4s+d0zePuODCxrtKztx36KiVvgv8shomOZC5QoWY/b7s64
kv6uIYcv6T+gkgS3vt0RE18nen7RcHmWlnPq4/fUr9pdAq2GlbbfA4YYTpHmy1LcjlumnJQIYB1r
mf5Erddcg/XFadNH4iV3bV/Nt2IYVpi0P3zyli253OUJbPuMum6K+baZCe6zKNxyS3sbMCSUuVUA
aVsl0fzx5W9wU6UO/GvHzpnwuG/hHOtdYP/IZMJECWLLEloPtUkQfYm3WtmwqYFrCnxLNxAH8PBr
tP9Wz2ZLpJgNtxGf2RL20FVUeBRIwrkwD7moli2jrRcoM48TMl1DWvvgs9UN+8bcMJVfNk7nvFmV
8HZY719zTjU7rXHa2qgzff0tm3tswMQDeIzSdGm3fojknR+17+MeXDK2Itq57Sz6KHwfLSpm0LIp
W/MQmuoFQ+s9bkDNQrgp8oVbnMLFjL3MV3Dpf2GN/y9YI+nTf4p2/TdY4/OP8v9cf7Rp+S/Axq8v
+ssss51/cF/ZZPhc4bh+sOb4/gIb+R3C3VLwP4UvGCvOfxDLADYC3glhVDnQZUCDEGj8T2AjlygR
R4ecvCI56v2PiGX/mjJU/EN5xkqCk9golavC/8Jr7DMJbQyqAg/T8lzYc3LOcogZ/k/QsyejOpIL
jCI0TXmM5cYLfWaWR6dmSePw5Cdip/t4Z42Se2LdRhXQ+Bk3vaCb3I+pPmA9uuj2t2KtGcL6vQnD
z0ZNLRAJhOHy4OqU85TkFhZtuJ3Kr7IG4zefCfowxsDnucNsz+EgBivTXvrcx4Hrs1MgeGUm27pt
JFmXsoYVyU5v63B3KItuBJe2It+mtU6oP4qhZjqG+mDXdL2gl07+vMvR/kGrUD6Flf4jRbUIXxgu
Xae4/+M3Le7dTuybMN1RNhOa4ey0/k76DlqTO259WQMnoWWMEPv/3lz/Xxag44HvghX7+YWK/W83
1yt6S1r+/mcY4NdX/L2zPPEPR3iQsAB+Eab/4pz9vbMc5x82pw04fAEos6975N9ZgNL5h4sVSgnh
SDKYauVr/fud5f0DEpzjIP64rg/gwP6f3Fn/5cZi0y9cBHEHuwZ5SgI//xrfbcY2CnU3l9s4qhg7
OZ/YKR4yKjYY4Xz+05vy8Jcd8M8ouzUU/K/YM+VIEdhKSabmITezECtk6J/SpITpmwJGDVdnmXaP
BRkaBsvBo0rYTQZJ3B1KphVA3pjKbrtiUftAYqpYvOhcUvG1m4IRvypG4sfW/SULbmZLhZz4ki55
iNaXwo38LYLB0dQRo7+lb68IcvdOasR9WQcaf9noHIbS5iSVnaKR7ZcwYXtjKse7zP/xEmKL/cKw
ubVwwLd3RLxEdiyNYiNQ2bRh6ZnNYU6/fSejH31mfW8TP3uw2/6PWgiwLkAM975PZdAcp/bGNeLV
QyamPIL+WXsQ9XXI0QOMzJNTNmS4qvwCAtJov0BsYYwVUueSzGahQwVg/GjZ/WHCq4Y5v7Gf8i4S
T6rfj+ztCDqP3RH0ePdI2R7M+2q5LAz3bto8M4fGq/JHnBoPdp4654mPZ9shV9+Wi3EeOp99Zygp
IXDykDh6UMwn/N3zKRknc+rRMqz60bWOblRAeWKXcXQIKZGDnMxetpwVyZsUUX5Ri3AYwVnP5G69
S2kP4aGV5es0jOkxz6RGtKyOup2LvW2cl3KiX1i3RJis59B2LKJfrf3MzsLqKxLer6MiMRxMZrj4
UTQfM9kh6KPdmdnfjV8EncVnNYbguLeEeLHbqDmyRRzC+GJPSlyIKrkb6YbUYJOY5wwFC6Ei11I7
bbSRnmMOwWR3Lxm+ktofn60oOtcDG8TMcNCGuje8QVj9nnGCxgMXDGeb4+dNQ0TZjMY8dSavn0w2
+sB0ThheKNxropkSGCGPAksuwCfv0qUCl84g1V1Ty1Mjlvow4xS5qejfeambxH+w8Y475dmEjb7v
YqLdmCHVfc2ggqOcIVTUFuIc+644h1UE5r71jl3hmYevF7T/05CW8+U/fykd8SjLEQumyQsGxE45
v5KHsDic1+k3/oatatzqEBX551SlF9fhgRHE7SHo+yPqnU2iF4S7nQTP2NtA1QUkAuFrsVGm90f2
dnYoxoFbL896UvKuuhukHHbjEnyQK7jKup6/RY31O0OQP4D6lFtVwc2xGl1dxryUJN1b/KuVJy9j
kdMUQbkJJz+Qm8NLDPbvYnoXisHgip09Za9JED1bRWze0owRutcw+8PvtRVplRRb1CQXGiWCCYcK
+2iYod8AokZf6+b5UYMVrJSxb5qpd64tzeslds+boTfiVFZjjqRqDTdJME6ncYwefNNMp6hMFwzp
LR5xqjrgDxzlVDyXCUFMWfjfmWJz7IlBNwewNeyFw1circ0059irvPxP2w8Hr+BQqYecFE0oQJ9p
8aS7BsTxtE0mvIUdhkGcSETBK9IFGbUOmoNPm3Q/AWUAA8vNs1ij9KFDK+QIGKPKZ0aq6fSd0z53
PaSHG1gsy4PbdC9aMYxzHKLqiF0TAC/rkPrgzoFBeG5I+XcTgzO23e6fXr5+LWuJK0A9j/HJe+JY
4qG7FUJXTxMloJbbz5zLh+JSqii7VEP6m+/3sRhFfh5HiYrQ0BbTEOpqchqnRk6Eu9rM7SP+8nNb
uulxyu1nKtOTlz7Re1aebu/mHahpRaFIiwHD8ct9V7MtSlgcOftU/UXldncxTtRxDqjUuRb7zvDf
Ulv+3xcXFFW3QE9ZIiKJzug7r5pFbxq8dzz62WE1hcZVkJ1zvuRWjAEBwGCebpsiYjJqKIOxghpc
gWmeAo/eFgVjjXEqZsSkhQwhJVO5uhlvk2jElaDIEthedt8NUXoHZwmsUDtczLxm0bvph7doOg5H
TJWwt8WtasqBmjGPigfdvw0BMcwsRj2XbjOee5XKbeMz5kqBKN4gjiav1dgf3aQLv+dxzYNv8XZB
rqoDCAFso/YANczVJzOW7SWq1xo62lyqcVqulsgfI9tPjmFfLtc4lS8znN2TJRXUMyWTDVnKbl+t
a3ri82twEfJ95sqdJscyLvKT4+D4JpEnz+MkECLUYt50P1FmNQtk6CKpbhGM7GMiyFQ7TvGSxm1/
8Lhp9m4shldHVi8IfOlnoJfkBmmigmz31YsRQhqPpkvjoEwSxdMvzELWjk/P+0Qn2Mhomv6kU4OO
A4csF9Nna6YPnmvypVj8Ze8Vi33Qdpk+g/uDtjXSwRMVwRumZ0jjdWHRu7Pkt2qELZwtHk/TUnmn
uuvsc9mJZONpB+9Smr+PbOFvyFY2UH3t7L1Bfyjk0m68Ug5nvGXMP7FY7fpirn4YguyDtj/G3p23
dtRcEkLbu0pWw6ueSmtH0AGq2fpTUfnB3hAoWJPxt4NV5I9fL8aFSmc4Lm0U0SliWkzI8mFornp9
WTzODb6x2+0aCd/Xvaah5+rIaeMgMdMWRxqvasP66rO8aXvIP2yHVHOXxUzIbRpXZaautn+Qzuxh
s9V0g68/SsepuDrpEWVgl7s0s2OO8+4aF+phXjlrrwgG9UJ39kk3XHtLiMaDrIJGI6mpXS1ArtZE
KmwXA61Inhcz2NcsKx+6St1NnCKe/ELkRxm270on+a86Wk6RnftvmiqlnBJKg5URcFZRXb0MfShL
c8CIU9rd8pzczLJzjxPMqJVfl+6KCX4VcNbxhBvHIcgw3zDxGE9VleJitt1iryRZjmLq6vtK6tPC
uXMbd5IqSd5tZwJfRuVdakG/utHdUaZE2YG5d0e/8ZODNyXLnj8J9MvY2c9inDEpdnQFum3Tg0jx
kPqA2+4jho2kmOeKlGouf1dH2mA3okVHJmUzPXy9qCx/G10C6altJwT84vA6DvQG9VPbXfPpzECJ
8JddtyffH5v3VbssPe1+L7T5qFT5LS1d8PA8RHdckNWZGVnGkIkXIqrtrecZerXA4OyGDG8Z3RnF
o8sU85T4/ufXz7SXPy7ZFF2mhZYyugrUh5NOD7jMNnNp5BvaNsXVs8ZGGK71xg2IlbFrT0UdDs/e
ivn1xtL5WZCijXRt/xk8cwFJWeyTfpD7qmHMrcFuvlh2Gd9WYYJHN4Ag0AQqOIUBIYih9+n7MHHx
2DgOQ9t6cX92tbnLsixg29akm4WB9N0Slz/cdnXUjSSkmqWilqwT7lXhrb1Vrn0nzAJ50LjJG4bd
+eSvRKh2zs2THeRHnzrEbSWVe++5pcXOTfenJffXWENQ7ayunu/8RH8bOv86s6N9KjVfmM3AVaqJ
CW2LLdLmGsX/4arTUhPKABNWPdNqR6VDcc8Ur9pPK/vK5R2+X9/Y+4kJLTlPTD7NMEwXIsfTZWln
qg7yer+ooDp6i7oUMU7EtJyY6K/PKZOJq/LAYExlMl2/XmZ3gi2BMxS5LT9oQw9qQt0ypNLlsY0B
6RK65pKQ+RskVOrptDnFlT3swoXEsraZLYczNISa5xXGmXK8ijBJzoC6qltbxR82iOiNk7TZfd7I
OyS/eTtXoXcvAacE5VCf+DDTox72+L7Y0Aetj4XNbY+e3f8cA3e+n+LyIWUM8uz0TyVldKe289R+
avPzIOv5D/+XXZhgNrRHLt1gdNRTMTIRScYUypzEp5jYZNIB2rTcHvSYhak9/1+izqvJUSXdor+I
CEhMwqsk5Esqb/qFqDYFJN4n/PpZnPtwXyp6es50zxEi8zN7r32OYpDS0BLmsIjBanYugYZJ3hQf
tejsfVxE2HryImXn3P84owVnEa5BBEnmAUNZCZCwKe/l+qNw9R3ByHz+/99KgrzlzNW72MU9VEap
c17atjiVBo0SIwzKU37UwoxDw46MXYqi7ELObY8GKo8/kb2Y21z9jZMBwENh4XEy0k97rYf6hKcz
xAcjEej42BPTomU7RrPxvisFW6Sq9rhkqA9WGe9zUcT7WcT5rnQc66VuyJCuWX/9+0y75Xeb9PlT
2UTJubBVAzkwbT/rqmIuPSwxsWxGd/Bq9A8dCAzir7vsOeaR7dOaWfwY5QvehqZ7bw0MyJWdf1Uz
aava7sWxbI9lDXLNH23NJDtdxepQB5gKk8k3g1KY1hcg0d343NavFLQ+G4aAA7GT5i0bmCLZTj0d
hg6mQSxevXTwD9qcvAcmw8TDAlZEBdYgbvfGwab+pRRAMvk6+0Wy6QArb5F1W6fSAbg0zlFwqbPh
9yjn13FtnSMOso3VnQFKm/+IYz0A7gJWVyEcYF2zhBnfjn2Jq3znR73xnJS5tQMcuqC/JmrISJ3h
HmcRloTBN9P9GIn0LgVAo2ombNz3y+VoqXa4qdlib0IZEiK4QayDoY6y7Yl3yrkXldqQvSmvdqQW
dALOZ41iZ5POvMnuaKWXDnPaIQ+SM3IDhXYWU6WcX3IyvA/m0iP9ROBxlmK9L0wHrVVXPTMWIPUr
szG24QgXy395a0y75Rrr1PXlLWU/8FS1LleEJCstLYiRH1L3jHjKvyhPJNSm0ZerImLnEPBzuP3l
suLPxJO/xA5ZqUO5F/FiUVeVoBOqtD4kfkLwFFqWEHfByUrRKBU1QWuxbvNbi8nvLGNAEY5PCts0
q6dpaLHO18RMDQlq0qBP5rdmylzyLMvlZEFFDonxggnjNBMjS7Hz0DKtHtrSZLEinZcVI4j0mGMn
ydFLLSSUmGNLJHVVWWh/MZ4NsfE5uv0pz03c57OPCVnZybY3UP1VP9puP/wGy7bO6CQr4kjUsGoX
qpik7OGJFsbJYtDZbnUz3GvRkQruPPQZDqK0SyqUxVJvxyKNcCSi4hDogdzWegACvjJeaiushfNh
OS4S6dw9OAmNTeuJYSc5qY+MUt7qSMtL7tzZKi1sZt4FFrCNUVuE1kQLxil+4fXyzUttjaCiaw9m
bz1F/nS1FoxKRcauISI4Gc7IPeKsIiqVcACPY2O6uqRgbDoMvpssmb9QxUbTK6qmh0K6TI6De5DN
/0SZRvsgjzHgWMYqY/BP8xCD02tiuW2d79QBhwhfKdlqMG0rt/Vs20kURiLDblXnp7jKWrIx2I+y
DkUuQ6Bszu6VLHtUECTQ8KjUpIELo5re2L3ios92dkoo2dz+7uABTMGCedOaSYb0CkUTY37WS/6S
LigVOjJVG1szG5G12HUddi+SmMUg7p5GZ7AsWNzjWeywaGNMFfa8cUoE7/kUgWKiuttiiGfNycwD
di7PAmdGjZ2WwASxBpnVRAH/98MJ0poYvjYguCOUiws8KMO1Y9SiCDtZX3UXvM0Iibb5KL9ZMz6T
cPBlDDzMekyQbwRXLACkRJvtGfHYHPZu9Ajz8F2MwcnKDNZECBOyyGS3Rn+7cXDA72sohZBrCdGo
4SGTruv0f9s+/SaCFuCo1b6pdLr7WuIOG14mC381dq0XjchiM+5oe749uOge0Ogt9T0H/oKVRhvp
FiBoty0a+4T9Uh3t3oo3kz7O9EebFlnmRmb+p2Scsonzn77xS2prlwnESz5h9lqmU62n56lpfsEn
v5dKPSVz/RJQ3F3b3rkSMsHxQN4yQqWY1IKKjfu2hqzkDuNBd/Lbrae/YhHvDvmKY5v80338r+Qb
swH1fxOY5eAKJcchihEHonzyXXLUlI1HNCL4TSK0Cdu2egVi6OATxfUvIlNd4OnpvYmwLxnxygeT
hLti8gC93E+3wunWCYegpRswc2t1iW1xRxTKFp9TwZwRm5FsgXLfw8Y+9dVLNv+WCGjRb65SkZSr
fpyT5qAdPtrCXl7QaISeqqH26qiEaI3HCSVniU7gtwJ/su1a+VMZCenO+Vn6wSszilXTMaA3NNlP
TqjNNtxF6ABLeij7G5Ub9qc8+bOALTgPZfwzac/ZlkXSA0LfACyPd10DSz7JmNC0+VeeOJwsSYJY
PX9CgkMaqolVLdK9tYuDp3EFH5FNgk9AtmiCHchb2Y+5ENVVLXgrVep/Lov3sqTDA5ZRtStnB3H8
vhkTkryAlTHSsr5xZ1W3CfehYWJyEhpiQY4hzGjkvEs6tyEdjJSDGd17DtqH+7d9BJxh8tVMbXiS
zosUbFenFCiMSBs/XJPltm3QA4TOna/REZ9OiYGfjAgelEz3qjQgo3joIbGWHvNaDA+cCBWUo73d
IjyBOYyMLD3mJbEJA9HSsrWZ0LcDsbXdQ4NqezMi2d663ps7AW6oPPdfZtf/WtD7GS+g1oQHxxeX
YFg0MitqANmNnN3jMBdXe+WYi6EZnkzE1Bt3hpfksLvfWO3KeJGc+uNC8KPDMC4l5t7A4oQfkqss
NwjktgldNLQ8lYXZcCAU89Er4qdcw0TKE/R/Ki93TJErzF8RWJgowsjXiMuKwAgFm7VtPJuoJcbX
AbvQGQ0Sc9FSkeioDlS6dECCSPIRNpdcXuAqE5Y2BagumvpX4BDmayGFLQ2MLjwJZBQmuYYV/GIm
u5N/8lYRJIIFwyDZpe6jYet4FK4oq38N9gMTKZo4l0V5hUp4ZSMc/KIRO1wpktjvESAng7ZdpX1m
eZEZ7xDL0jb1pOWMyYLbeGWeFe9jTPBa1PpPRuK6KEmAxSzJBGTKys2jATXEjcc/Jtr/K0JN97FN
P2z2OJjromMaTPamA6J3CRCL5V0V7YCmeuw7WqJPnekrsgFDdPxbbwGB6X1VwH3saQtsZPtbnXTj
vTUJJhnd3ILLXEmCUbAaxm6JZryEWhRnN3P2MezJbjuY1R1ZY6Hyc9qtxgpg9+NEhqLd/vRifM16
4xZLbhaq/H9JPv3zsx5EYU2qEzuLlyEpznXbxVtTEqoadwwBKIb3Vt6zo3SnPXwjZ9eiYjg4nUG+
qvhuoz66NhMYO/Nf0Ds/AKafaj3/IBVINoYnV1Vif21lbV1do2ReBPNrp7Sx4OptvV0wi4uHWZmC
bHhCPXBq3HzYTIaMbgWDL6SN2uI2cb51npR7SbE6iQJl0lIuhwS3UFkyUNaeYe3Z9hBsaSAFauua
wBzMejYsp41ZTqBCs+IwWET2ukyJ6YT11opjjLXIGCGwIaWCyeosyLYw6SMJFPj18A2VfMtUvcfe
HzrK+Y4UBjrw4d8R9TBszO7odENwhr6LQIXhcKJImegbhrm9gj4dj9PTKDtnO7WoPJh+Hb2eUfZA
u1ejYBGc5lr55Lp7GAkt+cpX0bN49FVcwIRdDI6czAWg0xZHvtTRkWCTexllPS/1UKlHe6ppQRzk
a//3m3ERi5uY8AUyIVnAMSSizCHTALrEzKcvy2B3BxEZqy2PBKIySy608uxzIhEDUe6uvcZs5bco
IBVeNGgNXAJi+sA/aj0SB/Fl+tnBbFznoy6U2s6CsWVsDe2HQSNzX5boiNJ54OWfrDMBG6A2ZhMW
RkwYfcGwWCRNRVxqe899UW8L0f1mUxOhmkbI6XpZ6EfJb5XD+9MQIpSZvvdzeZnj6exrs/2aCvsP
wnN5CtaHzviLYGNBQhSmy2BOIFOQ4110dcLuW4Wpab27ChqmQ1UUutOPZX5kIg1bBrM7gn1Cf0Qs
NWrvu8jmw4JN8NT3EXLlxCSZmGCJoRG3lFkS+JPxOXVr7CxWV+10R2KVOzLhZAplHsz17+rAN+6M
5JrZhONWbd+Tw7iG2IAMIOSFEkP4YZ5x+XqyOMVULbjoiksCVo/aHHF6NWBLKHt0QrEmP1AAsfVT
cbfxlCRCpP+azNtQUM3H3sqzo82MdxO5qXnJoSRuWwCqWDim7rWbLHs7lY8ST+VDqpAQu6U+urMD
iqU080NP67X1BkxulMQPPQlpkDGS8roohiqG01KSOfpdJTRtkMiqi1MAA4KoNO4pL921M6JhzaLy
7CuFcTMhh7fRrNmCJhyq9U4kF91DmMk/N+xKMgnuHVPuu4MpJco0j6RrI4zOb0NNaJxYJs7RiPAa
cKWsdSz50rH++JYWY2o1D/bZnGmiBX70qAi+xQigc5Jw/JK+sQ6tLf863dLvccui2ytd824JeRBu
0b3IYO5e7JlV4Zxq6/Tff6wsOyYNY/qSVE11L921tKd+0/4TPdxezsZ3yjLzqTOdz4xhkIazI2SZ
PxA2kmEAv/keq6HIOpC1QszR4J0tczK3jJGg0pR71xzmc0w4ICIqZB6dzy1qCBPIVNHvsO2FhDwQ
7i5gJE64IDeMjllQtLcCYWpfNeTBtEG7bZIawR6MnusfTJnDrUnJhfeZvJqu3YdOrJP3cnQOYvSN
a54WD7FfF2dYTslGBr714DKoTXLkYex/cTqDMXuyS29reyxoqlaZyOuSgq6vB4hYzocMi+RLYusa
mbilzr5jcvj1bCaRLMqMJqIoIyJC0/TmOCP9NTYCDkAyn5i5+hezMTUfaM2UjuX6Ad7v5+B6w/PS
wg4wJxaGcZYeDO25QEbS5T5mU33zqcJZ6j2tetOLGia6xyA1Dv7Ke2hLzOSogFkhUBM/aq2TRyvu
PoOxkqGoySFlHRZath6/JAD8lMaYY7iFf20gxuRF2JvyMSmnHX/uez/UUDoMcQeI8GuUHDpuE8kb
4XbGqTDNcJ64PlR/64lIK3BIb70/qoKyOEzt/Jp0AFYGz8SR4KnljhuJ7beJftGzaSaTeNvXY3fs
E8aa+uzqLofyhHO1uwc8+wfoHbTldm1AMC8vmBEDUBMGzV7CZVXX7gusar0rvAa+MJQMM8tZ1Pi/
BEvxQFrnjh1KwV+1NU1mXXUMwXS02mWf6ui1ceb6MkAfJkDU4lSdGcY6qTiPKO7b1B3D1kLPoGNk
vm7fIcFEPR2BHrJJwe4gF101+95nM3BPZdNCCiqqh9TE1pNCNwl1P97jAMN4srjzvvEydesiG2JK
afRUpOUJitFtCVAmWfL3GBs2OzaNqcEA+sDa2p+Gn7gpC6QcIxgfG3Bcr4MCENjMs7WdFJKYSZ5t
y4Y4Z84w4Ui/8G1FcdyyXKSD3yKYZUyLAGyTdB2RRNxsTN7k1lTVfKtmeKCUPi5zy41h1s7WW1dw
qcqeGqONb4SuMQ9aAFn6ZKITLpWOv+dInmHS/iIHCfqn4d8cGVT3wTFD25uJ1SH/u58NgsT9Cu4W
CMTSv9e1j/ENwl9dZN9BzVe0QfURDp24lcyAkILTDLXrMxb+nO0UuVRFOUQbKyKHt5NrDONmYt15
i9uK3I7c4bvljfY57XPoI9InYywlWghUD3xULiW/nQ8RZBNqDuOvCyx0m42BC707Q1Trvcm6hv8w
invJIe75QXxIZgeDjtBHyEXjRa6TxDFI9L1n1M0mapsu2IZ6JJZR54BAq7KPJb9XDL6x1LBYyJSB
6Lo0d0USwJzV4icOBKgqdoujQ/aGOe9Xsm2gHfvRUfO+yELyIheahbpASoJawixodEm3oQ4jsWtq
KLFa18Jhg0Frj09BbqgjQWFkWEUKvjuRrvPXmWCFJ3thryMjZieskjZLSiqb50ZE9tUtWCOTMTJ6
6vxvxaBpyTmqZhZ3oLdUtfPd2X9Qg51fSUEoQqJarFAlrPOXWhwKxpEnDsU/UR1/JsKkZ+DS2mXC
W9NgZuJA8Rii73C/Lb8PrQk8Qpppylh37mDM4bMoLAhYeDzOZPvw0OkPc5H+9ScH5U6UnBBHvDFV
Wk4ZK+NZu86jg7n46AgIKVPi4Xdcf1SFQDBetuNlTidjM+eooZNhFHs2fA926eD+bZJ/Hq8Ogx/Y
ZKS4h9pE+Otn+ovYo4vwa9yEzEdDI7DmRwVjADskNZgeHsAxhWLiElYDXz2/W6dk6QJnPRp+yzHr
9wbu+e3QtR5lJ2KjGAn1auMqUBiqQ1oH/ZOLHWTDziM69jxEbA2kGyGvejQK41cT2z0JYMgfvJVm
9ifRQl5iirswKVCv2FHqH6ugvIIKadkDkjaRFvDm/vtRxlG5r+bhVyMD1lU0uBsW48N5pbaazDJO
Df/Dxcl7uiP0R3PQy0eukP/K3eyUBisitolGsXMGdj6tRjsPamI6sEkx7hES83BNoNmyF0Wygtxm
cLmJawd3dfkzyvrVKQr3U5Wc6W775PUePTFJcMwErQb+eD6EpopJ76q97EpjRQ3mLaRJ8xnY1TSy
S9FfNfZyu6vKvW0MjyomSNpHUZ56JqnKC7ORqRtADGbFFbC0t/9zYJrzk8rs0nTOfIESth8Y2L4G
QLZ5/k5zaflWvli/sFnNx6oy3+ZomN/t0jpwK03PgohLs5X5NWhW2b709llFDqZaSLSFoUNY91L/
UlOCD8SzH631B0sbyC7WmBE4TfiTQckVtvPi3bKOWViRQ+cdRi9cvW41AW9iMH+1DJB2ZdEjy1YE
e3trO0DYBvKJUW6xN74XzvoUjTE5J1VhPmEH6MmvXt5ingC5HJ51RRJvhBng+g0FWLxVDTHfVAn+
tWKXsK0sDG448AuEbdaLO7JGHXnTUb3K6cJiVF/++9XA/nQPBfW3I2uAIMMxrSBvLdEIDWHkYI1y
zDMdcI1loFIuKIzEbPx27RY2D+k/TNmQlINooPdJ3/05qkOSyMgg72OyNUsXKE9fXDFbJmfDX/7Z
0hP7SUYwk0V8xVvSnfBYvw1tk+xNZZEWDLzHY0oaCdf+43ggmI3u2eaTRkgY3BPeKUAqHwGYB0hA
JJYVoLcg4jFhHdAO0LopBARZisV0UneDCyCF/nDrzRnc9WWcKvtzdtNTjs54O6vaPrBY9uCHxDNC
nuACsibelzHqBSXLZltqw9k7bYncAl+8HBm8MYfn4Cc4vBr3cd73m8FFDjFZ5qEism/T5Lp9jSNt
boYmOJqSb4mJtRPCo3/Fra0vDpiEolPI7Btc5Bt24Gwth30+6AI3kFHt/YFUTRItSWrAPTWU88ka
k6+58oojZnZCcGLrfaSM3tdSvRjGBO9Trt9JlFKYgYvs5oiPwhLiBUNMVkTNtk6Tb0AH/KIpuqOe
5L8ckg1lGyZyw99ncjKOYMrfZ6/Pz2PKXz0VVXNqC4w7vexO6p6rZXpyR7PlOWLxSlLcIDmJUx33
mFPLTVRHxY6lpnFqees2k1f98dD48J2mFuPDdHeu2YOG17Z5kqPzMP4JaKxZRp2RLJWhjS9s0/v8
6w4zyJiAQRgSsZK9jQ2Fc8mC+oAOlwNA1WdSkqF6AqOpzqUfk4TsRYBWg4KWwUPCdXazQR/ybpP1
TXljMLvhPLyrdIBuV5O7LLTapXP5VA5TtDUdWcGuTiA5JXiTkMzidVEwt5aKzLC0yR7jmUAEaaY8
14BHJ+r84NbLqnAEBs0AY89u+pvr6gxayt4mgdFuPFIPlnlUB10kP27N3eRS8CdkqhEmIf9J3DF3
883jmAcIziULLIt8OvbrK/03ParqOKtDPKag7khH3Guvm66Lz7Aj1f3RghEOx/jqtMTWOybAyfjs
27zIWHLirG0vHQgzUqfMy2Jq48oJTTeC9fRrdizzlY/oUC4caTFEyuuoi6tTIvvyrOIbi7x/Yfw9
hSx6L8LkjG7NKWapNv2A6BtPfbq0NwXXbxlb/WAmXcXgzWEoEA0W2gEq/Jy9eghZMGMCaRvHfNIh
irdgD9BJjXkO2lCYWyPD26XccVcO2HasOHnGyOXum8V7JFxCXRv2fgLe27a1nJoLY+SpWJAxLAhU
EMG5kopoBEXhA7wb7euQvEGPCEk1Mw4KXNbGI0FrV+fy2Y8q+j5/es875kwsZ7rnuuIEdm0WUX7g
A4XIv9LFdELh+2E9l9nH0PPJdoA8qjx+NMUHYBL/lBogA33Ec0UwPRc4xTeKpOvdbJs7+h9J3ktm
wzMoex7bOofuu7tvVW2YjwZEFCcbP7Slv9OqqhipQQbweUAG7xOGYv5CtHOtzsEaBfpQNA4DWpeL
TFf+MVbmIxhZfbZVoXbOaLeg/LuXQal3GBK8baRvHGripwKX7AYVsYMZg/E9jsZP+OwE1rFaZcCa
rdGZmbEth2A/zjcLFSpVYYNKxVju7O0Y0cmfqeuHTWBNza70tLmNAKbd/NF7J4n4w5gm+bQu0Wqu
B1BpRMs5doUqFz5vuvgXxFwfyn6Lmzg4qqyhq9UItxS+4MKJb1kBqctRBE/ETTjVDjsxd6JvdVoU
jgH6xNyw9zTraTjhlj7NPcV1bMx7aqyKxWc8b1jjKwap6Kz++8GL6j4klf/P1j0pU+7Unlt5cjei
a7Nb31mbSir3RklkofNx3mVX9TBR3JsYsvgQxc0dwZiNJ8XuTxkhpybr/zMZNOSnKXWr+/Y8qPpW
J6RlmKMIPciWuUIWQ09Yly6HWvcVlITsdk1yWAQ6n2DuQxhq/SFQQbWlhuXk4BJKBbNRAowM9yeF
5HcChhiQ5t79Hfz20W0E8QklW1xskRx3CmlYJ8wUVe8AdgEDsMlpO+t5OzczUFmHEiFvsjug/L0X
sWMmyAmyepwnGBeZJSdqoYLFeaKK8QMgBhVlmjBMS9IL+kJ/m1J2dNWTFxinTLYdB5P4tQTOGMp5
emh6bJis0ThLwHs9wBKW6WBhlAQhVTQUbQYnw36M4xc3HhrguYuBoGo6tBrSEzVFRJAgnPzykxAj
BwZA9Uxo9S1icxyr4a8m4Wbg3WhdcoXmtqKwMaPfEJH6EFXqr5lLdkPJ8M/t2mMF8uBOt7F3gqwI
FXCCteM4yDJ9NO3OxUCMuYjiEhmIMjjCBkrfuTOANK3hdnl3lN1CRpcRHI0M+1tW8l2V3OlhakNc
sBIscjCEL8mL0ekPnap9VBrG7pRHRXLkbUjDVFN2qMKfH7tZnocOpHKCLT9ko4RZbk4N+tym22Z9
xdRZ9hV/XvWi3VhQuLBmr80n5sIw/HqYk/QQ6GUWaO3E8ZU243/AGKCzkk4d60wcAKGx1sBbQIFn
qE0n8wQGPqbPRQCmkm58Hm3IDGPPuCDmXGm9XGHK59LKMz/iPJxAEsweM0zU1EGMpSIyWbzBVzqz
gXtefPMJejKXwgKxNV6hEGg/RTjkyCeYU76hWbkTmoWVdIAckdrFl6Cg3I6WAwUDa6SwSKx2yVHC
CgqvjcizxMN1YcwFU4LukgH0CrlALjqOg5NQJkVBZDw7KMXPtOcQVdyFhGI7vScOixlfG13YJlF+
IFspYdXJejGu1Idl9c3OkSwD+vX/XV+c/ID/KneI/tRFtOuFvXBSxd/BMmCmsEAsq2iEWj9Ufws2
8dtOdhRj+IHNhgYkzYyJdBtCQH30XNvFIv8bA2XA4UIf2MrAvcE/Yc3fcW6T1QWZpaTEs+6dYI0V
eHA8ee3X5eBo7fMKwwZTF0jdvzqEWezNes7RJPmUUfaIR+9lNFCRiuiX6YFCi6wRP1mT2K91uWyp
jKb9svb4RZoaeyRCfwzCUg+ksYidaGuQDVc+uvoRiEGPPk1ZD1lK/4zaxAx0e46hNL6QDGUe4Qgy
bkoHgg/iHrk2MPBiXj49G2v9wIRKdRyDJfVTx9xli6QVB6sNXGJsD9JfXdGOv2XfhT21fhT6MiKY
Z07ZE8ArxJdHysfGMdoiNABV7VyXVEW2UN+91wPtDMo/BlWyGSXAklMLxKgQjEQoiyVv0w4Ly2Oa
oH2Do/SpV9Nr3Mftmxfw0fetTrhnLDT4EhKGhtFpWmX1ogL2L8QG7kSTBbt+kfGjTMHlWG5x6Don
tHi1twUgnVAzZtSWX28joZ7Ax0Z0POUvcrAmaNYw7hExq2MsyjeIcN0DXG9en3g5I5pHENmfFqOO
QmGqZ8//XXcCWGvKRjT/1c4zwmpvonDkdxGhQJQQE9dOL/VJTfKdr4TPyD+JDk2D9gByZ3I0Ajzk
QUUAik7FzyIqjN+Evu0E9e2+agiyLhtkiFZc701E4OQe+p9lDvQizQ8eVH+lGK2r3OsOEqIu8Qk3
+uhHfOuu94LnwN53Q5LuiwbhlrHyo5XzuXiaR4TAfKOdV92nMXgO9yo4STBosOFfypMgxOA8aHM4
Njg7NgYL6i23A3bheHmEQ4VW0KTwaVGrdzkFNWLxwzAW71Ys3yhH42OAygekiPMTl8zIczGubhgS
Auf4gGGe11SJ74VF+H4JFrY6dXYYk/xhFqX7YC/QhrG/lbsobd+YUBubYaybrfYz+yh99aKDzN2l
kUlWVNknwIgWdUuS9mKb9pPrwqIdjOlxWcg1J5AZLinjmEKfpz5OmMiRquxGEu0jA9RDf7E6d821
BiOJzuUQVZgUUGPGuwAuCPN9VngV2Ve4n6moZxVfk7Lejx7mHeZEmPhV8AQE62wFHXLjgVV5zoHO
HY2Wc1Goh6m9zh3DyStipdNgD/6RYAFi2kB2bF2XyDoETC4h9wCMcjF9Og4G/MDNQkX04tmt3N9L
DzBZlv7bgnbltQZwHMdLTE0+XLxAmvi5nI9Ig+VZHPe2yIUa0wrug/uvHGh+ZjdM3ZgZpZwBvI32
nWA603tRqSTRaGmnQ9NarxZj1P3Y01qVrDz91n7Shq+h3WBRD1Kj2E522a2v2BMUTOtal1BUxknt
unZGsOOl1aOb7EtTMthP7J2DvmVbKwwdVnWm7KPAWbCd206wTweAJVGRCzzzRSgFs6Ymd+1r8+la
CAUAyMoL9qs/U0Z6sjesTNmhTPaOYfxuLf6QtmJGkIloCXsP3E7A3KNkCWuI2jmY7oTca363/InT
mBHJFmTAEWfZ8AQQDRk4IwA3jhhLR1weGIK5v72o4hPCJNT63rWjk9+aSY/NrUxf7TEh+dCJ3+Y2
ZpLmx3+L/tSpP6CJq42vyu8S3Ms8THR3M1WPE/mfOP6/CIvAKuUnZpgM79rImO7NtCgZyRtBkPib
viDvpJZsM6DnnUBEHvqE169A9nHt25V3ha04aTguh0ZqtNlsRsBzE+bHWttSv4XDPwjWgiKYlPpo
mH7DA4f57MkQ9s4fD/79gVBTbvoeAkvlAeVfblJL/0AX9VDE1IforKuaGMQRUtE5XyUSMaIgM+V5
NIQFqOCR3dK0oQYftwIOo5oBYbhtc87LoD/6UnwHSofSxr1DbVQY9us0T/QmDME2wEkolPSrbS64
WEqIBxZV/OCUz6gIPxozhwTlmdY2SqAFfc+6ZV5tBq+I/dF5tx3gmr4LH/sG3DOL3g0yAAQ4NXTb
akCC3VzdpojCMemhr7aPI5vPVQz4iHrybmrchmLof0ydh5JvcVH5W6gIzh7ZwfQTje9CCDOcFhzW
wy8jQao7OOl50viEXAymLIjkj6WgQENv95hZuLyX0OnX4kaZJRBMLCnsy71/WUUfv3B5Wezm1Xxm
4QXMZFrOBLHkLKlY87JFPJQN+QOCt4Xv/B7r27ucAZTn07mEDjbz4aJusY/tuGaJTGhtuio4x4DW
9BKASNN1uCBcCMlUYpPGv7O3ls3lb5wJMLTUm6fav11CuIUW6PimNNQINuvo4Oj0wL5NQLOrTrPD
OqF+yojTE4M3hERSbQRx3KZzb2ZoUl1TMuoo+gYFLvKbonXfE04BO1Dsc6zuQ45MOHKWLt7KbEX4
wNoGmyJeG7UtQXAjy2SqOzc+RHfKkZVL9+J2VbWl6Ja7okIzNC00iwN5MsXv3m573jbjN90tg/K+
QGqDGh7hAUOudYNi++NWBs8Zm9tdF/WP0jde1ieyJAs5Ufb40v8MRdvvadQZX8xocr0avi/uVoBV
TJe71DpkbnbRLNa2ZkrRRZjUH1IWn6S5MFecMBFl4FnYSKDhz3zeA/eZlaQOv7xlRNreVJc+hpxZ
j38YsDNzmN3qWMyHOGmjPZ6D2+TXcHr69EKK5rZ3M9Kc8f5wlWHqCMYRje+4iy3Ybvay5qEt3o/t
dad+WFPHdH1loI0SRbI6YXf4ECwQ0xr3YZzi92qh4A8YYujpo3AXf5/HTihBXe2jET2Dxc4A2O87
e7SbzyYndvtD3xmnsuNCtlWiwwZaCuSo5IfGj4kIGhoiX3vJvk19m2XxMvSW88Y+pd5EJ9sw3Fd8
k48Zm4l9HjQtt016S+y+/iJSHXgxQr1Ww24tGXBWfSrvfoO0LGFpbLttBBHG/WvLltoMFDGCrsnh
t1K20Ii5CR7wrW1ppYQ4yzsucM2FwHeUFvN3bTORGgLD3jTiBcPovmhxDw8c1U7tOyRFEOKplAPQ
oUnmYwtThGjJSV2cahwOakwe0ACuCZ89wF5NSofE+BS/lBGQX4/F7D4xaiYzfIHnEcVBg0hsMEfI
C7P+S/s3HQPFDDYrp9PiUXI1No1HXlScYfb0bhv/4+g8lmRFsiD6RZihxTZRqTNLiw1W6qE1gfr6
PvRiFj0zbd2vCoK4ft2Pq5qbdsqybyVeeQjrbipgRNRl+lEJm+ZGOSkOPCcKw2EFKLQE75PB5x+o
PEotYe9ieWCuWxTvf+C1rM1Pg8G/Lq7bT3KwB6vmAjDawmcpFl1UOKW7NOYYhvSEtm5iIJlFxGIC
hX+Hc6gl2JmGbE9fUFk/NE1yjjUzvVxihosxTag9UOcBPOt54HlrEZwJJSa6Z2nqax9FyP4SJcus
Jv+NhpkeuwFU1EpUZc9dyAYzIUtGSCXWLzBBFfuCc6C0EnOPPPhWrvOods8Lh/KoGwIzMM76nApm
zygN7jaWfUDv1V3N0em4XB7ocCzPVRp/2OtW6DEBIiVSyXxVHzIiOvdp60Cb+4HKCTOe/JzWUpHb
wDCTT8Q41yl01IdcO2mFCsuyz/kRSbih2lg+ECPjzy2B00CaeOpkvgAV+T7c2I+IPDjb8mENYlN6
4R66SxLEUWmmMkaVpQ/TwCNt29Epm9NLErXZWa3NZ9XExWAi0fJ29CdTjgnnldpm/3FX3CeXYl1/
tdIzLGVLHlUmDYZvajd/SUuhfSaxTWFIa7EKpgjcMwVcW0lgFiAUSHS2v0wKspYJ4Elm+t9yNX3Q
LhYFIuTII1QIv2NnvJuz/GWx6TfWqE9wWJFdRzk+Lhr2d6nRn8BbvibOoIbSVLZHWXD0WltOi8mI
gOr8YQP44ifx3kYGw4/VkeDuQE62jf4iF7c8NktgsEz9XC7haJMSu+mdn07Ajqw5csKphPdmp7Ry
FoOAkS81qQ+Uj0LByvI0QPgoEElYGsq5WnE4SEUrobTLky/NreTZAqlQT+M6TDMuVdyWjmrEbwws
yWHgzXzEzkB2x055moXtZwYqg2lQ2jhgTdJiwn0jikBrTl2Qz8s+HpkJFIeAodp/a41O+8GKPkAL
BdXYXcxnynSriVLUzM5ecXBsP7xl2BuyGoetRIsZ9UnTGRfqY0kw7DRkyl5f8WhqifMwbFE+Ljfw
ygjqHEpd+dabsQ6Q84EQb3FiPaW1l5UfPFdOMD5BMFfwlGbh0OTGJc3V50kgvqX5dO9Lpb0KxIE1
t8KUu8ZPxK5g1zlWQ7cGboSRPPZOnWNjXxSY89QkhmzR/vIZIo5aWKxlk5SiYDgh7mQ4JksQ7OuQ
4LymYnkw68tes/mBqsQjOmfhqqxolm8p/PdOJPFY47afqVw5dcb7YpsITTmvfSQ7GQQHlc6ZCL1u
26cRWHhTNPNPt03qOIoGlxkpc2Flmt/jgUWx5KqxXuPGUJmH2eyoVb9X1sXxGkHT+rC2/7S4+9Sm
moyQsn6lcraAS+fpcUDJBeoYfyCySEdTMiWv1vGs2iTbPd1GXu5szi7Jaq4wskbfqGk3bCz9Ij5L
R++pMJTJQMdQyhR2kCGRssTtdebhtIvqw0x4yjdZiVexxRDO3xAicDwUVW370MKOVu28OUQ/U7A4
5ZS0p6W06MuxJzZFy81hsYL6L+UXZ4gdlDQG4dL+GFM7Out2WMn5EmxCTidRA+084hKLvJjl5+Y6
rPwY6+EVAtgxy/lH2zPSdp6TSCDu7TVZsk8Kh11qbDpBOVvuUMv0bbXyeJwtgxSuQwcPeAN/UFfD
E/QzuligGZmMwZea1kBHqa+OQqAWjMbW1QHq3liO3Kx5JkTJ5WKWTh0sNsnpoIzjuvc0xATsJOzB
Z/hq48TeR45N/b7G6j5qP/O50B8saXkssEB7eNDpycnpIjSeiij5lKGaO73ZHPR44obWKEdb1n9a
Zf11dMVdZ4e+t2+cATYqIo0R9pC7MabJQ1QtT4tub+f7YVlKth+tdipKvGkzCtqUjZjDEQH2q4ZB
p3YEDFAIhuASsjNJKE+dc/Ztq3UXzUb0zGr7WBX//nd+6rMKwHAefnkCgHe3tKFPWbIwaOJJdIT4
ssz6VNUdugfuZRfOI1sCvSZAx1OnM+MS02dazqLLCligcvApcu+YL1ouh9hfX/R6MH01ZUIy5flX
ciZWUJKSunEhv8wd79Ko8AbVOYWTMVvh/IgWR4Evvgbuc92h3Mp1zEJ6p+ldP3LTJUDd8iWSNSN1
G3UyWLrThqcU0m9kVxKZH41eVYsGFcNZU2wfI23BGJn0nG47Nl4sWsU+H+U9YGzMmrr4hXtj+nNq
va5YXIwxmSk20x4x5qKpsrHzCpzILZSVF1Ux9n08tLuapZDfj6j2HVF/j2wKvXsFd3s9wQ2K2MTo
90y+T+akyyikr6XpzbSSm/O/9TdhnQ7pf0fYKAu0PH/t8+wZYx72nDpLXJt9ultmRE7mQoaDnCjg
W2L7FNX2D7dpDLUrtZZo07xIHWmFzi7umZRmJzv9rpD4vApXptfGlXrBwc+GNjtEavuT4Zu5IX4I
BE+GdgvLgID6vbPUsr7yEHPXorYmQ8nhZ9F2MJFhhZRFCk4l6mDEroGRToa7KEqEzwSPnNpSJFbo
fR3I2DYsEX+x/5PdVa+Io8AZDwCmRbskxuU22/IXWyzLazc/USnkZd/E+qWrCXg0g097PN8quxhD
a+bmbJekkqsX9Af9HDez7NHRK9y8bG5E0ZOAxekLgXUtNKU29o21feZ4oVGbAdSrrA9bZaWaMCzs
Ff2GXyqiZjtYa+rdG8rwStC3PvDKylUd0Kcxj5KrzRsxJT1AMja4MzH4Yc/VKsz5XXFo7Hr2i4rm
kIhFOxLwFOZ6Qvddr50UYoU7Ik00etT6SUgVvQp4wHtAIWJxfC59MFiNevGw02zF79FrxRZ5P1mV
m45Yu1PZWnkX8jygPfw81cwBBPEzYtAhuXdkDzb1CEhQAfKi9k2JPjSbHpPaIWqJ8+UYdyQOACD/
zVNGSHdx9oueVpfVKD5THTO9kzTTUWWBtMjNfC6U6EcMK8bHexMt1kW2LMyYqr3Xo9jyBoPIVwo3
elSS9TDXzQcrowV5l/od3MilUWABITc+M524Y1/TdZV2BwUrGBSNkywelBYKjkOywDXitHOtLKq8
OiEknY49Rmccg2sOzthEA6byRxMtCMloRXRX0sFNUqH7XOMNHiiaplRhZCeGBCTxhgn91ZxW5YTT
tZTVBAGNtTY7pnTXVLj/2zym6rfWxltLFQGPtqDEmt9vwVXoLrrpsESzcQI3KaBcv1JGYJ64UMB0
rcx9OSwqYKV+8VOBCTNL4vlcAUZhY1fziR/hQQvpWPWaRFk8VgdqY2pPE5j/upWSF9YcfOS7hbbR
LjusNeeEKhlOMI8wcWg8a08oofeFFMseALZwV5UOo76xkSwSZ973CwraNp75I6sjdxByiS1Pw1Bd
i39cwdcTcVQ6rlvjm4bVPOhWrEQ70Iy4DxCiQN5R8Mu+iQ22A2oCIs6nOTTWCWPnTxotBoOZ0bjL
sNqhZlJZxuRa4eWha03OyBgqemTc+tQ6fhFmzw8joeqhYOrWlKYNR+DxHLFUOjSlMPEI6/ONECb5
2SSKf1pKHTvOvcEunmeQdo+p3u0zNY3flipWzxDb193/fxl1ig0/uqH5fvtfDUZNblR5cRg4drBZ
S/UlaUZqqzN9PKWaeUxwxh1FYl8kKcHxUDMXlHUUH+tI80ZCxZe1kr6kRPsH/yINBuOgKdEa0EP1
PmMc2xVL/5VKeuohDPLxHc1luS0KBXwIKEe1Y2xRV5oPlSZsh0F+sdh0uuWqHaOegxSjHLl+19F0
6l1jg45MBUfWsiyj23CBIvim0IZnpY5f6hjQRFovOAhNbxxj+aEaCdfLAqzyrEinuS2e85oVyKCT
gBIWZ/UsGNdy6ULIy2JCOq1jMbzaFst8Vm0mK5B6wnhUAsW9UA+nbuNShiWmU2kLyE7LXDkMn6lr
N1vezKjiqyp3GAU+h7brb3ItRTgLzZe8fUttiNVwQe3nGF1iRRuxKm4INQE8BkXdfIi78jxaNl3O
6V5X0qCpPyhN2svjil2nPHEfCWMsua39PEVwZbOUvB1FCi1JKvoTdxa/zTQHJ3NncxaW8+SWJXQr
zBETzb4Eo14aTADrbHsm7esV/FbOXllxnhVWfL2AGjC3h5ne21wjyjN3pL/ZEcxvSr/sBGB6245f
o+FkjFim4oO0Wji106NSXJUB5DkLV6slFlmysZgH7dSPJAqwCiBAnWnyIVsIg5k/EWWzrt2+OShg
LQAOjObHFhP3PHuoS1qG36m5Tum3Peh+q1JRQCd5xPpTAmmlLB+SjcwEgn7k9j0bC3E+6tUoFJzk
FaGw+0gM3sQlaXzKpkqTIpyFvYRghMI8J8NREfAuqq4/N45zYvQglvElteYjv3vPGCx/1N/keT3K
7eAWkyA/tdxZ2AOxG14UCdczbSlyd5Ne40x9EvGLYVQhXCzfpJJQ+m6g7u2JHlTpm0rRBXgfK6Z6
tGWMkJgXWnb9zFRae55b1oR140fDv5KoJi5nMAju0k24qmYvzxvcwTVmzW/LfipaYA0Ec4CUj/C7
HOnFUnBv5RdAB0VGFD+jTFgiZd6A/8fbsNou432MpwrvsdNS+VM3wYocUtiMF+LI79gdxoaRez5l
XeeBpHHZQLwBDtyN2Ldp2A4HDSdBdWebQ2L7ir02gAafcQOa5Q9ybq6+2cG46TnOU0N8ogG5j5QG
X4J9EtI7EGy2o5U5+SD1CX0JA9O3XqOCsJAd/LS+lTpAzvVTTAEuRFcyMLnPiivzY1zNQCqbQ2YZ
xxktzIq4KhNMRQCjG24OV4AMKxb0lT7srP+JkFocPsNj9VTo/HqwBZa4/fQotPLuEweHT6osSChh
bdQxHEF5UZckRQycuhkALVuVL53Vc4Memq9/aW2eVAX4rnFhoy8tBiaJ0lPhoeaUoLBKp7RyehJs
gOy45P62SXZubseU86q+VkXnBBZaRrsBNqxDbupBkxwhk5Iy25sa96/5Hdf5Pub2DzyDu452qLFs
jOZ33D7lytdgrOFQPsqIvLnzrA5/vZH+ajyzVfZjEGSSmyOwN4MRzRy+GvkkUW6qcNQIflTmE8Ov
BwrDLSh9lQ41gBmIXRTNUF8Qy+wWDh0PnEwDcQsW4ZzyLOUm5OMNP0+wLc58iYyp6jyIXnwUFZMR
IgHr7P0yLQctfR2KHxzfOxK+MgthWu3k8tLQFMM7t0tUtvrpNd+ACCMvuvHZV88lnhXJGCB13Yru
FXzYHtfHVTaOMhbVqLqDSA+VYmHVcmmlIy+Im+dnIhDuqM5u+aw37NaXzh/T2o0Kxe1NGp1uVbyv
NmF0znHsv29r8Dg/S2wocW/KxqWPQjbJWF6P+ZwfLZzwpcP3rkcG498tISzdErFMRyymX9hQ03S4
0PrEWByMrLTHlaIM6Yz7L6woc6PDJ4jQ+to3tZDcIiyxOVTkKhV+H3sb22fGsSgRNBYqsfV+n3WO
3y4/2zpwGD/aQbwOJJCcafEUdFFLeOQe9xIeYcybHoHOgOWmNyTr3sjeyCK3sHc1NPNZtOGkjj6t
PoQvwXp0fynbCCrSdrFzFTbOnBoI4ZR7snGSiFc3MPXmfCCCdpk6ALlMzj07C5QHJGPCoKZfTIQ5
MT7nV+AlR0vcuoiXrkguVnuQcgrrTHZxN7g8ZBUEqP4Qn6TfQUOil3egz9qmoq0eVLeGmivgUINj
ECh0AogmqUoO+KAfdWQLsBe5X/1xA3JNtgFyIu/4vLPi4ffdB/Syn7jjQN7aHDZQtyKIEgBHsCy2
0/BYJfVDCvaPL7U7pTgJNOxX+U3MnCRRf+Sa6zokYmKtQ6pkKGGxuhTJ4WFeMtq2nFBmuMGCgFG/
g3h2azC2YibxDPxKsYNSRxA6Mj+WWXMJv+5itvWQknZ18lB2zLOUvOrYTDOs2Sr3KwIT7BsGt0v/
lPl5Q09k+LJZrrEBCSpgen3H7Y+GZHGcWTI1WEoL5QdcuF9Vb62SBVVDL0BPaoT6kq5lB0puPYtm
xokHoD47U4NoyrlVJQ8wDBhK6PyJgqKP6F8F2lhtHhj0iwXNvt7BRdn1ugI3RQKL9btlEwiGX2qt
P9i4nYdcOdjYRyblTSYls6qnMX6SLIqAu4Ykvnlx7KcyHUhr9+HjFg43l3tX8W3QpBdIEmyl+IjY
OyxhE5/adfNlHZPS8DM9uXTbVmuzWYlpP+P1wbI3Ad2D7M/fRt1cy4a2QngD2JXnerljYRIX4siM
7GbqpSR2wEjMr/im3Y36Im+r+wxMQ8AmgxHceBg5xmde6qU/srQVZU8mqvAktcalMnJvZUCjYjKh
co8t9JssvWPWsohCiypsl0NRsR8DHMv+HwXsOR6uov2J+h9teks79LsXa5afMKsFSczuhbF9SKjy
qAnDJ8u3vjj8NV2I/4wRMzmvaT1SLFNPz535PdHnatZoH/IjdWWgdZgaevT0k7rWT4pxr6iP7FGc
jfLUazc8cxuNyi+je9dkD3aV7urolNqpD/HLq5LmnEdWyNX+WKX7xpDfU3PrK3ApV7Ef7P5qYkiq
LLoJrBnW5+TaanvMFN4aViw5xUVVwmVftHttQKCmflGDEFe/qMMJV+U+tgtM9UhmMDbtH726KJU4
WNBXzKIIFFHBVKLQgbIIUAadfu0bIqhp9lStgx/zuuVWdFc57pPSukIM+0hU6By5Q3zlWxTo0BvV
dMF0cykRnImiS3YS5Pny0OvqUULAMeZjNx8ilOFGw1sVXXudtqn6H71eLrulU9G9q/0fnTNhjL45
JhLmjfdCrYJZmx7uJXkqoLCWmiOEb3lfEsL11ciwlxMSXfiM94+WY3rKaB00I/YtG0EECwCnuj0l
4WKEtOoy/ry3Hfcm7AcIbMOt19E1Zgxz81ucc07hB9u2k9BDLgybvmJzCJd96bcZYcQuqIdO4TtW
H+pM93mefpwOHEOsHZh/Ann5xyhOh3L9oLYpM4gzBNW0hUoc3hD9lPNyGtE/W35JUZ7aTDt26/tk
Phf67xRhUpSA7cC9A/dWw1C11oeqsh8oidjNtuTHkfSrx+2pXNmtSi941J8npBAWK7+ShLHLKNF+
MAFPCGqAE15Mgo1g/6lvDyciWMw5fCMXWoutAaFTD8xUObeJdIEIVdjzKbH0z5VpjBsTfCLOdVOm
jVglaTjtoMJwH+aKz72L0F+eUKyXxZSk5++4qbidQuzUufPr1rP+uGBZXBbuO6D9sI9I2etW4qfa
7bnGD0XFCv1PMeJnga0bJSFSPMdi/m77p2jNkYXqJ1C42EI13AWY9VTJlabkTPfisTW7kESmYZw7
IznUdEwT+xm2Hr1V4t0/M6hQCaTsJYiF2a1LiqDYt9BVl8Y4wzH145ILYWTH32km3yyUAlZUB+Cj
Yae/D87VofMIktnOYtqvuWI4jcQ3kBXOaBsBFXuh4P9p5HuHAuvZafcDC0q6ZL0k3rbTPYA76Wfd
jFIZmrFgMXdSmsgrtCQ0lv1q9H6jogpvFwupZ99ev5p27WY1GpASRPgweFgoPSpGyk7Xb4kUdKOr
z0VVPYE69WWGvxI8f8njLkM1MkfQZepx1g9y7eD35N8ly6mgWmhngokkCd8BcaVZz9k4PkdAgbZ5
U4b+StGlbCKXQznRMa2hJm8gUHHQ1eSGkM8lcPKmispZLTD0dTdgrB6Kd4rz3Gy4gzNjrZxA72uB
vTWxa4gXTSZe0VlMueZtFY+bI0QZv0xLOxnbbjH+XCirzsTsNdaDsZLVXsiq4XN+r8qMs3xxbRS8
lJ4LGgTk/tIQtY0y86ilXEjXwzpcCzCPuXkfF0i1rPYd6a2BlUG8JuD4WeuTI9WhandvPYsounAi
qhdXogZVUx6Q3H262vYq9OCMc3iRLqs0Pk1z9ZjmEXMGKPS1CnRwuUnb72trCgTFpzYqdhp9dsRI
aGujeAD3vMXvGvjGbwcFGEKON4H17tv0OPego6ZwTbtAIf5jpx8AK88x+l5Pry0Np5Z+7/vHrnvY
8C8QhiX9bmlXWjxcXAsFFHYKeeXE9LMZclxMEohFfytLN7OGsW77VcQEDJAp34CtKosoXNhytr46
Ov4bgSWrAGtMy8xN1muQRBjoMsvec0L7M7cJrnEVN+kmGtxlI8Wxy0v5s6nKoVyUXcI70HA2IAYF
qhp7U/ZaK3Q4aJjxk5fI4FKuQBh5YFJ3uzAz30YltOPqYg1AWUnt2+ecq4rTPBBhncQX39FsyxaQ
eCTbGeNDbTnl+HkOuHVi8dc1Bhcl1oKJScDzV6aoj3x9jklJURCixezHeVB1PyV+51HQA5U3ft88
YL892Nq2Q8XVNoFE2AEt3hVQEzBmTdmRidF3EGRFfUuHBlgbDviF8psSU17lxl13V+Q960qo9Edi
LaeWLxkdXgFXHKB0LluYdy78+JUVKqVFAKH0YEbndMu9ytMViwHQCPvIzSs1IugURLKb0uv1DxNx
WJauComFOa65Ejp3NrushJUaa9ZJk+TTaKlc8rinro+xctQgTlFbRiPZ4iETBkNyZ/Gm77re78Ea
qwldT/zJcK+xaK4CuqgmaMAx4MpleGRMUFsTsNdhUc1dKlNZ0eTPanwHEpF3bFuuNZiIyPwku4FN
ENJF0byJGQfII+1iJ5MNFKset2pPvU30kFR9kQdtShbiLdIGhnWLtsg+KLeLjA7INw467K/lUH6B
iP2c9ZPJRFdU0V4l+WO1+n6KIXsjfTa19bUy6o00w1FAA48Nihg6S32sSU41aGmwdwbz7kBV43lL
nIRgDS/KUvHtvlryv0aK91IJKPSAB6aiV653uCZx5trmY9w/5SVJ7AZx2QrYQWblnykBQ/nJk8/a
OUxdfQOm4kUI/h3tvPKEyiNuo8Kh7zf2V6zIB+BCuxKoJx2/lJbXsZdLglKdbd1mu4hTIJcOOa0i
w95KzwrXyRGsYF3TgUgGzWafCWUlMfcJSwJWU4Exdt7aKyDmx7AVNhhX56tIl+dVHQJB5q7JI3HJ
q/GsS9zBTLryaiCe7qSPQJSE/KR1v8Y4ZgFkgGOkwo3SaDXzHVkZg7GBvOFMRn8FtbBjaz8E+Saz
GMcUqASFCc5LbugC/CzrYmh6iDNRHh+MZtqPA79gc9F0BpkErGJPXkJomew1WySrtJL8DM8Kdf86
Oj0+xUTLwznWn/KGWveWSHSKAcNfsrLapbmt7/tEfZq7frrhu6x8/FwU/iI4apkec6Li4cTIM+Hj
2DkVteJ9Wf7CVRg5y8uvtK1RhjQkFo0NWsb2NsKucIvbrYE0u8bjrIeKQKErRxs9UsOjM3kNDNC9
wLB6WFk36aVme46zvBX8AS/Idq/95icoO6/MJYrjWcSwxN9mQRLVrdP+0NQVaimpaz1ekgsErNdq
Irw42K04SRmiMWzXg272gbUy9llFar9kqJSh0GlTMuveM01mBmfQfGLltzk15z04GTLrI52EKU+O
0TuEG5w39g2PI93QnqzIL8j5rxROYIWiDQKylqgxiQ7ls2IyjvPrrlebMMOM962yhu+mnVDfogZO
vvXClCB8INVBgwTqp+mouE0fzaGFjUaXx1AdUnHb0gxNIZPCgKwOF8F85CB/pOMX2HMNPFjInInl
pP9TMKVfgcZrZgQbn7M/AhYxWOtyZZGvZCvo2Gn+w/8tjvgXqcqJNBHOMwEtpVC0ByTu7yjpHgbT
an4KEM4Qtg6GUMrDWHC3GbOEfZJBhynf8Pq3Bqi7nxwG23LJ7jYwr0nR1F0ffXQGwKJwafm36iZU
7npb15hRvDdBxu96b0mTP8WSWEytxGnVZG18iBTOJP0pEamHij8pqFzsAGp5dJBfawiJ+i0zoCav
UsX0mkHw6QTdr0KtXDONM+8r0bi8TDrjuTUCeKXhZDXre5njuV3BWvzUee/slVH6w+rNfMq2ZmdF
0XszZXyT4M4AXDffZWPhA0mQi6PhwTRiDh0tRY7BTDap8uQ2K9uNPu//koTm2wU7Pvri4jeyKnms
eNj/LGmQ2xK/Q23kEZJASa5PNl627bloR8rlVx1AXUkFatiZ0cskweIy4uJoJ+YpjSVQ1cgSipG+
4gm3jjqZXpGyXF7b9MdS35WZK79b8RGSuouymHOorYW6W7BRjfg5wVIDxezyg14jQUfbjXgGzKUZ
5rPuTOV1UaxL0fRH1ck5/cjj1o2CbgiFfDemuHJAIWLUHXIRZI2yksfnuzknpoLkkI87syL4hxNh
GpIvcOAcWPNUn9XhfYQgHmnTN6XVezvly9eqMV926YT3dKfl3WFFVHR6KxCrdpHaNtSAiWhGcVwE
PbW03RcmFljtpiUtoulDmfce0btjnb4MmX1UVOHnmF5jSvs6S4Nf8d2ZGqRJBVNT5ivYtmAHWKrE
P/bPADjbqc3RroiVMrpl1wq+jJvUIAr5QO+JHfnc1wMdwTeLn5BuSEkvQcN3rS0W/Pd8tusXgiMB
BnJQuBTMsBaX5OrRSB/r1PlmPi7BlJhyTR7re9Z/aH9ARf2sNvWCB8vJJnI1YY5Pe22IL3xZ9k3p
sK46RxoeWEpQ/V6JNzPJQ0hS5Hpazxrf4nXZqz3I5OgHNe05j+p9m1qnTqE4xF+61iVIFKR9xI+W
zRZM0Dwnf2VqpzSRQ6fPg5GSANO5m8MQqupLu/7L1a8Zv+cElqphiIzQjyMEa6VdXALPV+WjbLg9
XCXKXjXllXbbYQb3vv2YKnSWxn7tZS5l4tKFBiFILZTFV47uAo0RGZx9a04tQz66sEHuKyKDljBZ
gBzMOj/h8FsJ/8vaP9AQ2NH5Os1YuZgvUga/tMN3nPdHRX/OE0A42KkmftzE7kj4OY8jsk2esx3E
JC6ogoe2edSynWp/WmVYZQfT8AvHTaMHrXud7bPJQ5Vs2O3fyl4PDSQxumwYVrJzgVolMbilpR9z
a6igN9rpfC+U80oxXiW7cVO5zUSPugakXjyounGftBfb8VL7+X/V19rDykCLYcXccdnc/BS2MF2H
MlZyKkau4ejATLrMl7yk5DKmMNh8suurWraYItajPkC9yatLBe5+UeC/8ETNVIHuKyTGPGmBQ2G8
0zBOV+qhxdzBaFZEEzE0dnC8BnJ2YdBm5AEMz3uJiIKHjL6hJEXksNwmkQ6rg/sGG5iuWTzt2M+l
AzCP21Kve+IxbJ5KL9cZTbjilz+Z/ka1CLMgmLMB/klgTg4WCZ+XSRi9O+afGT6lQnsjLR9qjBg9
JuVdJ8msfjQo60BG0RfHIazZXqwLuU4DmZVrAA3z6GuzqHdcsv1YP4sFRcNWHtfcDqhL+2sY4ivM
TAXJgKOA2TuiJ0HhdGd2zTkGyfnUlx8wFtYJR5J9xHJBqG5z6GGDp7QWR2Pl1jWGOuifjkD8DvSC
RGfzBaxmk47EoyJuNW7PaQBOQr0LZexS1ng2i7uyuOB6sg3yBQnvSOzp9X6N7klK20PGg9zton5i
VxTSuQLFF5HnWtsPqUlHBCksKgV2/LTSOOQObc0XRUJ1WZ+u7Ace6/bNah5VbJZAKF1J++jAe3Ua
8ScMZnaEifogZf0Z8D2b39eMTR2gKp9VNcTg34wDdO4hSKe8UZhd5S+JG14hBj6UnxJ+p6Hgw4l9
cx5J5rPMcHCy18rVVL7a4rPkFZGjEJuRq6o11SeK2wL5oIGF6tnUvIjio1WMwOH+MtcgRRCFMhVX
Vwt0puDGZf/IMVkXNAk5T3zWt7uo6KAR8zoZBGGgRXTZVmKhPOW2zC+nZgrpTm3S39ZFZxxwLkNm
XQfmpVWOz3r5BPcv4DuD7gzCKCUv18j4W19GdfxV2vYOLDjp82Nqzc9doYQZbCemi103RO9jVrlG
Pl/NJvkd1eTNyra2GfQdfoiTw5Uq0fATLZb4N4MjTksai8CSRCdrBsQbWS1fMU3ZmXPv0R30EBGw
ldf72Gu+qPRPyOYPw0bF5EaXXK3YDizFZ3H+aAsSdJHjVj3lrOSFOFpN9Pmxnc+Lk3HXmar/V0Vj
J5FH4jNoN9xNyREUw4vA3Ajo5S3HmKOoX6NSf49wkYuhuFYlEyLf1DKm0Rnoq2ykx0T7VJU3s4nv
5pcyPHSEz6L+t5Ao802+9V4+9iqt5439MUlzoK7bUZl/ZDNlP/xkOMA/eoHYxJ3W4mneYr6sQ0ag
8hGd5rLI7xUpbva3iP4dA82Y2MSE6mOcUt8dY9hxENObxuERNg+xo4cC2KcjN4e2YyOjb4uSD1kp
cBgvb1ORP4u+fpQmi9Jtsau0rx4ahaEKJhb7tM5figDVo0GNqqdDCne7Ak9g2is3lp28q3+nc2/C
6XULXx1dEZUYb+kNt2x2y+lhpRd2bB474nlqh4NfJLfSSfg7hkOTgIpqT9KWnSN7q2bzM568o9MI
tz0/TzqzI0OOPEp3U1nJy9HbLfv8CCSL2rBbycKQnRaBCwq4jedoYUe0fHMxVJiPvQHkkI2oDl+O
Fbi+cjVnw2p3104aqUpKubAOO54huHPJRmZscA7xH53z3MQPr/C1l0m3xPofLoKKKD0OPGW9JY6r
RX7cXrTsKPcfhWM/yGnoLI9YwLnPpspp7Ux4uso+A8ZfnxO8BAnH7Fr/3HnfgiV5oXfIw0l8EqYV
SuW/oVL220sxpm9J82SQ2KmAWsWlxnF/w6gK38JYfMBGBhTFS1neujZgAYKNzVL2Vg752SM8brZk
neBECr6dNOkNMlEbipfd/zg6j+XIjS2IfhEi4M22DRrtPdnkBkEzhPcouK/XgRajp6cYaUg2UHVN
5kmsRBYXieZyNIJEZZ2Fm5XcAg0AzTV+4/DGsS4BWccKYzC7RAHJLba05A2Va45amKyCO4th88Aj
UBsL6U39dSoXuMGaIAhZLFXqvOTuIAJdRAcEJ2yk1S1yiPov1tRnSh635DD0V+GOOBjhbbAkQmGv
XF5iM/dMbjurBpRHRvJKbqxrm+nLn5RNYGjLW1Xhk8F0u8a3LldbOyyXpAds0wIzlSBBGiayJNJt
liCnhPRqKMFKYVRCMLjFjcKgoCdofuANjVYRfnSPn4dypFVAEzo8E9TzK9Skab30/UV20f7yrxE9
/pnIaaI/bWlH+vi2eQxPDKcTicGUwuWq+mAq4CBn7pYfwat48LrNiuOLs60uoHcXWFpGTIo35MR4
svX0EaBb6LnJ+RzPKZyBLkNC1I2kvqXMTvAssU2klhxZnA3Kd+QXjM6t7k/qVtpnz/K2WhG5ukMo
IB76QeEWUrE8E3S2dP7RcDgQ2pGYMvlgOQKE5De7IKnDPEfjl0vvsM9Z7SrjWq+O5r3ACGNv+Nja
ZDeU3KyLel1iEcVZjjpgOg7IgUeg7Yv8b3xBJUCnjO+CMpQMYcC8jvaRzc4Vj7kv2uFggRs3t23E
bzy7FEELagWee760biKYhy+QLwXPuZjcihVhuiOjrk35mlAdYrxz/XIlFXc8NcgD8HD2wSGV147i
0ZKu+26nB3vJ3mfhntuvHLcUxUHL3NiTyj0qIXQwAr7RroBWxwcIGZ5r81W47RGThOovGusXky85
9UyOunMBZaz32JwwRmG/Bwmvmk4K6/TgWFnftc3kdNibAh7RqoKHs0XtqhinUXuyVQ7Sh9zctdI1
qmfN3UUzGtzLz0L3DPsgjHNSbIPk3FR8CQOadZg54uw33B7HpxHwJrzLsZsZXosqADAGVZvPN2re
BX9XqDdpOGbQ6k1kwMqPn7rSX9m6qgyMb90Ei/DGSYRAmjEbBj6KQfLIwVnrCACXyY+CUhEIkL1+
oixo9CfNQMtk2jpS+KE4aQwOrI0BVXnD9sDOjjp6fDzI0JqmJf4bnTEYUk1l4ycEItKhuknq4t6u
1IPBljN6Kv46Tjw0nXq7qYhOb7ZQbfrqwUHB4+1jiOA5IymIxQUTs+AbTLYfouDhsSdNxc21hy2W
bby1lM147zNStff9u8pIPkSZcjKkda+T2NQhxF45nwlnLV4DPGjag0ckL/d8uk3Lv3z0u01dwLFk
2cVJ65nlceJ1CfyjgYJ6k9VbHmJUaIzDr+l7iDoh3tb1/C1pJCC+T0Td2UtjUxmcquGXIR/NYW8V
+6bxZGlnE4ma7jjVFXsZr6h9xlnbOM8lctJYxjvfkBzSxp0mcrMyIPv6pgp+JmupFFwW5XWyVnaJ
O2tFnDAtvEo8ULLNi79U22nqDsyOD8V0OlftWgdZ8sePgs+Qe7Ja28lyMFaaeYLbwsfTbocT2t8S
RVK40R0qM3Cw4YYZYq6ee/UynJYyWIN6RfvFGlfKN8q0LutfJtkWBLl2WweAIdcxKAxOoZhVwLrD
6I1S7kjJyULWx9afLzU+LzYHzTuBHzFlKAgUxHoF28hl2d0byhnnl3JQb1i7sdJeAct1qoVMNZTg
jFpUZ4yHwTmFj90dsW+x8OYJ8H+6z4n8jwQK1pLELEFgPSo9FVIaiwsEurjiljPjSIflyVxl1yFU
J0xNcUG91bRDiBmMnAgvbNjn5I6vSm32/Hs+YksK+kVtMk9Zob4x36W/iBtl2oKKoIBftx1Alk3K
jVjceWv41sml6TbM9XO4oSmf4FupufHnjPF7aZDknB1yPZkqpV2it8v4G+iX8YI4WD5mwIP8dMm5
qfHCsrFCqfBoe3PbMsLjsCPly6hQN92Hgb5Qpu1mKgRAX73OgpJOulkEQqAfwscCW2BjdZ5aHytE
R5iPZBTMz1zdsHKLxM7mDOYFSeEUELtJcuWqVo4jo7RIPrUcMvp411lmGuuBkTxR9IkXF5u64fhY
AT5ILv3qQ6MrXCTBPuCH9coGl4NY9bdZsEqRGA4XMGdsUyoZHMB1YivD1qreMU90qiXzAeJLHXVj
mvC1oRyEvN0HgmZ5D0dkuMPKmtZVhkOMwcSiP8yerWmtANwlzqmQobNyYrt459LwGtJCAMRBYrNS
UUx1m+hjcJajc+wjKjwPKadPSqe+QqnSykutxP25CiwPJE8JfoQAi8RVxSJ4MF+rfhSi6568YxRw
/GRBKFY2J+lKqw9aeG54cBhsZzfnKx+XokQig1vuTKZUMp8HS7NmxE+6nYdaTYq9EFm8c2pBLmMI
LJcgxargiyhHk6AzdVfKHt9aEa4TfV3AImCX/69XVnx9Iww4VjWfATLJu1Sf9IuBfQwcCotKYiYN
7vZV/ZVErCa2tFCIWXHx6C+iZ6iXuDPBBbX6iwhzuVp19Y2omY7fUq/734bMG+qTNa8TrwUfW7Pl
4SGKJP0KTxPyMzYRZP0182kL10Tu9wkf9XSBFjHqDKFIIVyIg5TcTb5NsWSxwjquqLeJv2ORYdJD
8Oj79ll3dkDlmdu268zyOKgNggukdwb2Q4by1o3Z4JeLFr/sgl3dcOI0GBi6CGzdN+CCLEGxdh1U
JAPtzoAsJfnvo+UhxNNHt9H+TaQVRFi6z90fvjzoAT9FvbLbzeh82da2Ac2uQ3iovaYiGKm/a/k+
bA+MsWKZySUIJaRlXoKgoLbuTN60J8dFf+ZmzvB9RF5x1t4K4yezvsfa63EENyUjbv6jAvQX8g8g
LhBR7W2BostCe+/WsHFqz/R3lb3pWHBTq6PUmI7YMVl69lwLWbrUkY9j31iojDPWvENcsdjLGmgM
2JnQhU8LeoGCdwUFjDFXieq0x4/FkYY+tQK+whGJ9ZX6WF0mL0pqcS5P1nXGQG7Nl7ZriVWK+2U6
IYyE0XCTLB74NSQwOijqEguA1yWwqT/Q/61S+UyBKjrmP1jCF8yK8/IfRUlk/WCt4NbhzZeyFVln
ibNNyvPUgL6lYXAtk8wpsCrrnh2i/4X1dinI5DgTdcH2nOsrYdBOxrjLvU1Fj7ixde5J/IQBFS7V
FyQ4s2cquAfvUXPfKUfsCgEDk25Vpysj39WIF/L+oJOlgZCDOLW+PZbhWRluUozut+RcJ0YE16hF
jaQeYjQpjwkZ/ASzN7BcHjPqqoIWEghzMeyx9hBjy3vBccdLV554/KyeztIDHQagBp0Y3KtNUB9D
mYzKmSfBQ2c9ebJ2xZCzCoAmNZevPFZhvqGgpQKILibT/5fuLLpdciA5koODvzJuoZThJVc1VmnP
vt+RpcFCZmtiFsS5ba21eX3IfHmp4eEJoDCRt8vpc4ApCtRHSdYFC4HoxxEr8AKkIgW/w4nbobpM
2X3sYc7KF6kkLgFZDRxamltWzLK0iMhkqv1hGzryNiijnZiEF0CnHUpClWlO0QYisUU3Uq1N1qpm
K9/mNI/R+Mel3cc9UgVCYcSLlHCqMou48Edko8Hqz1KPDC/d6oxdmJJoirecJ9pgOmkloyO0lRmU
xmBLYiRKBh7jMOSEA7m7PHOFXC0mXUJW/WhK4jEMHMFOvpItQrslNNp0CKK7wPhcVZexOo+DoM84
5sU3gTQc7+jswmvNyV7kn1o9rfPxK8W+jdYz/2w4eUfyp2JSHiTFRv2CQEb5NJoWnHXp2gU/505Z
y8gL+q3BUKwElZCImI8+pc6AvYb9KLE4VnhZqtPE6a93r9ZqIRPp24b4KKNil9UrxyEdsbMg3DCu
AbGA8cSkScP1WBsXO4UaxINgDcycU2vRCwIMp0PKxIcVb90xyZYAogeu0FHArfTqHAl2Wb/8kNuE
s3x6RupPXpM6ERBuXX3pEFyaMllmXc/sCxofdRyfXcPsM7g08rumYsX6fubpRTeAFbBg/Gn0IxN7
v/vsSmPROoz2LgOwqbR6ydon2Vjo3W9T+IbowyUQ8ZaiOoY4aXpD957qFePOwAAGMseE67Q7IRWq
aAkfG8lSMIrJ2IqKBCnDJkJB729CGcwNC7dawfFj6w71Pl76LhRuoNMYqDGns2LnXuCwcZGGJmP3
1efkmw3UgTZnYiuQsgy42WVnJSUDxwy2PkRXJNWza1lXFZu7mgEtu8e/Jmc31HaqZ2WcSuYE5ora
A5VbIrGdgvOhVZACKlaU1TJQaso432YshvqdQO5JirmufIlmfGQ5SoD2MjE2oZkmOwkiKqv/8jCY
PHrBIbLFWwTVJXAMHxWIcfVH/AqGfyfhIkAILLGdN+GsVai7TcdGX6Va783/DJ7biCRJ+ufr2rEw
E8+3+QwCucfkSAsRNe8FUopCZKxkbQWWlnLR8xajobb2B8Zbrdmts6h8GpxKxCfhY96KQv/A9dbR
DXWuoTnbdKxPpdB/aim4kgS7dkx/o7QMDKKJ7mc2WE2jFq4BoWD1eCta3Oh+0e5lO3hkShIv9RuF
tl5BwZ0kcngbi8HYKDsX4WR/ZmN9d2SaxrnmdmO6x4y9Var2X+sbmMlpI0pWX3luLfsxxJ6g0mqq
uyaNP0o50Fi9zKGCxcHvNFQ2pU2Q73BQFUgC9e/AmWmUxYRSKIE6qTq/VSZ9xyWD+4IUL/Qb+Huc
tgDXFaB2sU3C/op255Ndy35hjmm7DdZ4MHDsrtJjPiQ32e9jFuDxHswGns+GoqElYUAtGfiBTNfd
zpJcIQEPUwzdZN7KwIYgaLTxcy00cDqnmqiBSOEPr8JZ472pk3qfQE7LqV3x2rOGxK+7QuIooz8f
iTPTSbnqugFIED9HRX3IenhNC+s9GaAICnwEIB/2Istumiz2szqYIrmyFRLU4wCLe713ZNYRleIN
QfiLJh1WOYBARoQQ1moib3DWHNgAnsgmwWzN4QJWlHRkW+u2YX80GLJVxFAZPj/9wjJ5+rO9lJsn
1RH/zJr335Jeg3+rxrnObS9qDFY8YNQP53wy4h0p9bvURro9CL6/dG0wBs1j82+ojX0L51ey+msD
xXlhD5wqebdXSNxIkBMnfHiC1W3OaHeaziXLoVjRNk1tfQMUxMJCYA2kLhRORYKdhrF+4qffwvLf
E07dRYiAiy/RheL6AJx/VCaJ98bMtxAB2B8WO60JXEOJtqVDSksIkpbBYHAzBDJW8cfI8+jrw1GM
9h0fqda2V8DpZF1IIN58ekuVHp/HyFtrNHSUHp7NdlMGfqsxZtbSFe3H5Jyh2d5thfF1rW/qlit2
no5F5BuUzBnbmyh3VcFW08qOdWhskm5fj52XZM1Z03BSGs4zUvxjFb+0GQU5r/011MaYv7I28iLt
UWvYsFsmFBntWsegLD4kyCZtaHEjxZhJIPkcchujPxMkPpIVVVDOXLssY+aYohB6DfF30n9OcQdv
/JBrP3A34URNi4aVL5Qnr28JSpqYa7EhxKeFIjVnnZ4NxrqkAIkaRKNU4h12KbUcCCey8Zf4yxhD
WjXLErhS9OqrRDvW8HNRImlVDiGeJbY7KWtGQGjEZKLTipmPT425FHK89KV8KY87hTS36NcKPuoG
2xOdMoeZKyE1gzrIVqYBZIK8WimWgmM2SIr10L9q+1OzP0GfETW+tsN7mXwQesCop6fPQpHZZYem
iRAa6qtGBIc64oBp020KXjtoz+oca6kDJ/KbTZwZbg6CrBDMKmWSzGoTYixkAJIdlM5hFUxKG8Gt
hKK5KhRrHWgPL0BbwkEZf2ByLYxnI9pToQVuZHzmOWrkxmH0+wcGk8ydcAPXcE3UCRpOba36Ja8a
QnbQWAOAoGY8lMNLtp2jkrJcTpc4hw/x5O8SbdqpQ0csiiDtLaerYyen7vTe/1KAS7OCOBTtxO40
Jy5sRLchg5iTBvaUgMxDnzhl5cA6ZRMTIxvgJewFi/i+Z4wE1lBoxkunFsNIQCKLPtR3mROY3fCq
D0YcFGAHcmtNE8mgBQTKMnCapUq9W+APXMYp01VDXlX820R+ldl46nwdTI51UVm0ty3W7J4xSN/Q
awhk6L7YcmpeECF5QRJuyjxnI0EnC2rqojPcjGz+68yWx3y4RNXJADC3cCJ5EwjsH758qgnT5oy+
qBM5lIa0r1h/GJn9r0ISJE32jQLEx7gvqxaQL7BrRxzRBPUVHoLjtPT/JLN/J4xor0zq3QynHRbU
g4XSkrgTqO6ktEgA4C3lksMgVQvIwvbgBfJ3Ex79KnB7XzrlG6fjFi48iKVXdchOTqZtkqk+TyYj
bXY2juLcxqiGfwrvuzMPIWb/YQDSA8nzmWNcCZDmRMiUNZJuAKttLWjaOU3v4GD2Lw7alIB+yU+i
r9Eg350JqkTbf2P1Y4qh8LPF2oCjMGnDrdbbzJV/BVNds3fZD5/UsN1Kub4y/OJPbpENR8FjbFOX
qvRMj9fSibQSOn3mdKYlPzVTAe+ie/yZDKTkP7mxT2M0LttKA6ImewaAEgPUWtyo73VfvoRoTkZf
7cnDJCT4NSRomFX1AO2SQPWeK1I8TMMizgpkVoiyGvlXPXUvFkWU5hvTujWh5kWDRPpEcpzYQEP2
AUNn3TOWk1Xn32rmskaGasnCfeyUr7L7aLvxOCXVPe+ml6xGR0EaE/57WJvJjxguLQmnwfAm0cbF
FVMkvPzgmLOjOvEExfeYH+4QUKVn0coKyxs8M9Y4Qcf+qDnAvQKiS558m6xTIGSNcuV9dVFDHQVu
h5TX0Ai1H3vwGTmW8GKib7ltFlXUuEEQXVvVIZeWpEfD7M8p4nXWyDRDPbY38oSfKlEMKAVPg5Te
28l5y+XgbjAGVxjUQfvZZor1Jws8pFZCVZUDEWaEBJ27xKIsQwxy7pnQHipoJVjCUDTaU1Ow6I/J
QmQvX6QmkPzo2CErznzxY0U88nBcV6x4LPoJ/tR5KARowBhuwyxknu7Qlm99bb05dfRe25VbBtpv
3aDMiYviFSIZIJzcHer6COGSfGLTORlOfRkNdRmxg5dLtFXWtK/mJYLFHe7XH4ggZNnyDEP5CFv7
TBPGiW4f6qI4WPqss6gDTHjt2dbdFktylprOwhD4axCTbEPWF4R5JbgL2qJ5gy77xuW1STFs6MMT
BtR7SSxdIdKndBj6+mRXybMpFS8rep5S1GS18lOmyzAcvKTQEYO0zb30b74vfimQUDR2a33+uElR
xzw9oG0r7iibvkf9iCjx0hfVzlCSl8oPCUwrQsJNNXds0Kk8f/L3ycjDNsq/4GM9KYjQ9596Ukcq
wE5Jxw4tjvbqnBJhoJQtO4W2ILxXqXIqhLJMerHp6+EUNu2/UeRnPZXc3Kz+l1IiHWM+GrTMntNB
I01pZfq0/7X1BcHlos2zBYcwamP4UKzmnCv5UR8Rb8LxG0eU68UHUXNnFaSDOyV4p+zsQF0RqNq7
OZXEXtnMLKVuYxdz1eHvi0Ac4CPBgUiXrXMgXdEtmGz2EgcQRIYgVbwa5UvNPrWMktlGxJs325uS
zyyGC6T+Fdj9oPDAw/oVndtI+54qoinfwc0DjXxLUiY1uOICpBgNggFeWSX9JnyBsG4IEJuWW3Bm
LWdgyGkAF33ZuDX2GplxaoaKoYnYUNlvFZMpCTvdqHVYbWCYwCwx01Uw41taKI3NH8GwlApf9sAM
liJs9DvwYDAPWpQQBmjLEoImdkfmEhIQl2QcyBdDRiaHXg9iKSS8b8BgjrfGK2FGqgp6hAKJ7nuU
IFngi7ODD6iC5MuOmywuSTIKPNH9lvW46pmWl4DIWvRZnUPsfMU2kG2T5tjLaUwh6JMMqV+Ssx9T
Nfb1HqzHtm8CejIftluFxYR1s5Wjb9PXE+KYCgWdguDBIg8uKaytVFwFVqykew7FWYLKU8cAbaVP
i6lejT7WaAyUUXhJ55CQAcv22G5irpcR52+rIwZnrYzEzNfAEMMQwDbZDTLyVELh59xSCFd2hNeM
BlHO3/TGWkosxyq1XZFVwTZwQMlpr80gOMdx50kVI7S+3VH2rv2TQOuZcKzMb4APC7mBkypjpOQa
WU1m9qsFT+ZUSPPWVOfDyP6buW5cXq3uXpbDjnwQt609zjj6Kn4IHVPGWaJIsECNxT8m17ZsGA+r
7dqsEJXBjYjYa1iwPJV/I+7ciZArjkTduCKX0ByTfYmxKdnhYCCrKXP5n168adU2Us1DoHc7dN3q
B842Vy9+5z+mn8el2EpqBPzZeYAJpIJB9BngEsC9CJlD5chy4B3WP1yJi745oG9cZNia6+8RwZMc
MDw2fkROodelbECufsYD8p44d9QaU3kEfQDhcdjOaFc12XXmTyNdWrHhd2rxE/K/073ruad2/7CL
VMo3/tgk+hDY4JL4TF6u2gD6ugFn4kx0i5KcOm64rImOhJUdQ0wV2DnrrROwiqzEKbGHJwAnZCzl
keEx08XAUvbkJaPaQaJwk6XGA2tODfvVFL8N4qRsZzEXM8S7Lc6TPf1fdqfpF++4LrLXiIRW0W9V
1AFcd5B8WbgS1pZYmtPZ5JV00HmayA+YQFJM9wgo8mhcyUj26/G9Yf9ErcCy6FnMNO/0D3Q6S6Fn
CSQKYS2psszG6VWRLENQgGRKcaMwCzUqD2AK41cFUbZ2gn+XwElTZ0WUcFYCKRnuTkSVXpeilC3f
HAx2kfGSUO1je2b9DrGGq6RGk5RMhxCHyYSTX0Bwa7BcN6ECGoOHBk8AXBd+q7EKQtudDxRiVtca
Oo9K7jc24hLmqwLSgCafQ99hOsrWjwMtrPGU95ZHG04WUU0/evARKXa9v+tAswsm2AUWvwmaggDu
Y6AIlcKRcguluXqg89Flc9tUDBAYdzeA8OxhWMpMmgQavKlg6xNAtaxwXyHzHFUvhQljos7R+fNy
ArQK9h19lexsWGi2AHiBHTZgMgoqa1mEmHEwJfvSW4UsdGBJfTVhvkYjDSQuWs5HxmCA2hJ3klmK
IspVEFA43NUhY0Lktsg53TAEphAxFsQUQbRXAc9gBJPV4UoxY3S5CWC5kvVA8NQT/L8+FPQmYtLm
eFHD1CDxmobIqJ6IkwgFQa98jHZ65MZY0zRucowlvp676p4BGmsymhG3ZBkzBdMK0DsxwiV8XP0k
kVsLs0LDdzOO0PoA1fRhsk0TbVPyLSQGuzHES1xaV1JAj6R0VWwh/BA6WdqvZk1pVMZ7aE2u4cz/
bCZ4wtEqtU2Pbcrp9f3s2CX9etcqmBEDoiyKjNyQHgqKTHYW8lgkxTAxiall1wZPElPLegI5rXg5
GlehdCtyzlc62gb0ER7hKXitqwW/yRjldRtWMEalFe3kBnzoDTKIG7boi7jpwz7awsqeV72x9daI
f2nCzqC7WrMUmDNUNz8bZsy8+UX6aLB01dmMf14y/0PUP670DP979CfAZPaVcCX5X5XQfVmPkbER
YEA3/6lh5PCStaQZGPlHV11BGf7vPEIdYwK6lHX6cGpRYsiR52OTge+M/0XK2cW+YoZ16KTb5lOi
xwqnRyBd5QmxLzcwgqX9iGEoSK65/Za0F0P6DXwgpkhgDIt8sjeR8fuAj0jsylt2exNuU/WaNW9R
dO3Dl1r/IzI8rT+s9lVqbxMDW421ay0RpRS9g4K05Y+CnrxDUzWwUsmQf/fiYoijEm0G6ikn+h7R
aANv1C08HBt5OAf+Bew4BvJFhB7aRG2oLgC993eEVVp6kcV9Ul9p/M/UoYZnsPNglF4Fnd/wCEPS
ZV2SikflqRAm28MmsZCelpAfFDa2nf2Ppk3PvCArsMK1SyfmCUIYG3X/2mDHKefpJOIRx8Yt/IqV
7Neg2s9wALcsjWx4H1b3iDooMmPlaqOKAAAAXpptfHI5RvYNI8KCbOLKwxoWgoKxEswjWnl0LgO5
LoYE0MeBKM2jFBQmIuKEEqxfPmW/XmIhdGWHlW3CJpFJB5204GNwGDGqyVWfvmeFMMBwMA68V6qx
qKO3bnx1DUA7mCwZ3ZyFhTPvmHSnj8ymkT1PzMKUJ4Y5W9o7hWtW66r/i8xPBspdw6J2ru8spjc2
wl5EMyCzkWKiLkd0OIkS3alYZgXVR2cgfTVWs9k6Tk4T6KJeXQOItCc3kZm3U5xkhBBxZfhEqvZH
oJp8MYc8eAzlN1euZL6T4Maj/pkGQCBuSvQ7aXcZRbze/TM0yPD6nY9Tmx5Zc+2Kv3KEKH627W1q
rxrGL/5z6AI3MTATc/U2Ht9IOl5FfQjm+NTQATMDqJ9ZhfQqWKE18iMO34p1EN/t9itDHAOgqMe8
2fYJSCiqi51l6XxQx9L0SuXNYHHfFtecmiSlBHXEe0E9EGrLQhrRrnzbLLFNpNgEGC1M48rr2DcX
oj7RUYDEie8JMJJJfisKSm0UTLh/gh41t3Mp+s9eYY+d7Z36bBTXCUWbHcD/YBbeZJScKltcHApg
Q4JiljLyllwSk1V1hdDG/DAQhxdORy4tMknjm0j6JbCIlnc3TZlHhg+7+eILwhhu+q9c2jjZV4UK
rdbeB+c3AkVRsBIJox8mUqs2vujtqZ67x+IgxEVY10DfOtopjC/8NQndoNgl+hlt/iAhwJEAhSMr
1OnSMVzz8KCJt2ZblF6y2KNqjJF6xsMWIxAzvmndyONWF/7ZFrSibe/FaE2tHtdkIZ1mk9/UbAcr
e87/VxLJfgordtyoJ+lE6dW9Pqw5dccjEAYg6WRPhLe+5CWdsLxCWlLi8aBG9k6N0Wbo5m5IDsFA
7Nz4aarKpgIJQTCWK3paLUUjZlQhOVE5gHgG/icTTqCAAQPTAlDdUEAoJvrG9gWbYrqdwkaeGV+g
5p8Ahf8EaED9kEm31d6iSLmy6/nS03ozzJYs/LCiNV1u2DIV24jZpszAyRbA3pxiH52aWoe8FJ2t
nhSOsEExOnyotXJDqo8LYniXA5XMktGF/+t1yTPSVNaUEIWKmAFnvtH6+EZU527spZ02h4sGwz6h
rMrtbp3MgPa6OIzp3Kxx3Mx5MYP9UXCpmRGmOzEeLFGRq4Rdo49fjR48SDe9duRX99jMGhOdmOpv
yPj0MsZXqfojIWTrSeOFizDP15TJ8Cy/x21l7nKAWX6cbabE2PqUOCbMSQAZ6NGtHeB7KbS3cd1u
NaaWlhp6gU+KC9jBkJJPJWqkYKgNIkdrcVhKOqunfvJi278bJk48LXuq6iAtVKOzsD5vg5YFad73
z6liMxmw9SdF7Npp/JFqrj7NmQcblgzufJ4AhEfsO9nhzmIuDsdh3S/HXiAVqZHZEtlEXab8liRx
Gurco1SvpoeSpV4Lre32c65r5jNVSYPqrkn6wRTtRokqtnASZBTtxBe5jVHKFKwMl50Mg30qjnpW
fjVy501g02fHZTYvjGa+Vm/QDo/Ot4CoNxIltQgaooo185JQ61pkPHAJTOdao7Dw4TXSggPVX4FM
P2BvvPZKD5vqr0u6U6KxZhxC+a+DUkfJW4LNlKXsc8p5SHX7S6J0k35NcB4T+VEVoI9BJYl4thJh
cOyHb7vaJ2+ZLT0MxHk+6rW6Ls94mb4ybCNFRno3+VesAlkL4JQwGuVncCB1mR1fdBWxWGAW4Q+n
WlFOOl87XJ9Tb/WXxpQvIXvCLoYuUt5VMX1XIrxg+PgqX1Y0Uouy7s9nlQRIT9NvH1D3DwPnmJZB
F6WzZt+z1+3x1kDZt4xnb0ee3/5LoIWVtvTeyPZFr9KbQR+IUmBtmunecLBYmhtjYk5fdNfJ1M5w
JQ+mFh9Gln8NHNhGkBUq7yqm/Hk0Hfx62hRddoPKYxKGmxFwLksBwxpluEdx+PJt1qZCYLJXmRnn
4NozWjkrV9e4UdblUK81Yi8ca6PBmE4R0aSxfWzR8kZSsBlI0yVyGMi4T/QEROq+YC2Ky4CDHcTG
RW6JAiWXXnDxkKkFLLxdlPKfkrgO800c2pP2k/uAn3ImU4KFQaG0XhxQCFsPAW6kTr6jbtxOqHRi
HSxnZK61onXn3jAE+mJPT5Mpq8E2lz/IGJWDHJYXLVfe7WRaTvHT7KRdzHbdhmw1BojxtcUqka+a
9RUDCQMDfpbxmDRcksA5XBAUnpk5Z0RM1r10dJzNDMAJ/MZ4tDIiqCI60wUAQ2Z27LV5H7cQMB/s
hge8//TNcQdsFx2ksg5b4U0NKkJdYXr4pU/nAf0ooUTIs0MYp43TXw0/usIJPYFV8Yi4lBEjdZOP
hhUBdBsRBxliyciEa0uUURQSQ/eKUwdpCJl/cYqBBqinRqUVg2ZH8JxnDJngoZiQFmuPW1v1csig
IS99aauXmF+aaV58w76kLep90FtqIiFgZ4H8Mq3gGlDiwp7cAa37jMm5a8tom7FhEEL3VKk8jNAE
1Bn9KuXbVKM9s8Zp60fWoah+W6S8TWlg10h3jePgRcBKLptHe9AOxiu8mEF5UvkFku1KWgL0du1q
hzglSvWrQtVcgPsbUuNtGpX3SJY+gyG9BM20BiFnvYoxORlNskkFCkhSuQyTAR3G8kwJdrlRv9NI
6iHMom2E3Iumv4MIZj3UYk03xD/lbwCpACgjawaXEIKl/DJZ28n+8jmQ8mCjtzcSgAv1iPfkuyBh
sDo0vafUuygCmMbjeND7x5RzaHsgTKNkrop8jhTQBP4tqN7j+CcEpGbwq83maXyEfAyFy3gIdwUt
gqNf1GxbI3Wlfc3WRXMDFTUR66f/COyP5UPR/sYyWkT1JY6/6uHO6HV4Kfl5yj5YgQwU9/qttTxm
b/R8ZfeynE2mbIWyleyd1G4LUD2Vs7T8ozx+9vg3Wa9a+UfDuMFu3zT1XdRgDinw8Im00i+YJo6z
XwxXyF5/EyIP+vnLHYnc0f+l1U9bIj77UAE9Feqvrd8UHlsU6LO1zEW2XiHXyK5TDMzqUYsPqmw9
epDWjbuM4gp3oSX/Q4LAurRr0vU0jyxQDiZ4EfuUsrJ845vvogMkOm4zNEk7Xdpb+c208F8eWxLz
8ktSYa3FdFPTLRWOj83pD6/Eeqq3MORPBMotNSjhScObyy/U2JS9UPDalwEtUsrPqnSAsdFM36L5
j6PzWI7biKLoF6EKaIRubDl5hmGYKW1QJEUi50ZofL0PvKEt2aKkQegX7j330o1/5HSOKfx6XhEM
/ixW2NOliM6zuQed0SLkYhOZ32mssHhSxe888FEtz6J4BzW9ICVMb6W+q/W9E8ZYY9MbV/2kSp0L
3EzUvxEInsjz2ayuLNcNGYas50nvQZbewkSdkydIL+vl5fauxSmJ0ZOCjszRYjUl9Ptb6jsb46r3
7Sv23e9Od+JPNoWXobs0gKclaJK3uPqn1ecCmXic3m1meboicuzDs267gd3AFUl09kNvAUtTz3dy
Opbh3iKHnszs4ZS4T7G6p6AvsHD7EtjDt6z/OrR94Cy8/iuHMOxco/beW3bYNpuEZBPe4C91w8hb
//jq1x1emvKJTKekfmVg70T/CvGsqaJZL/IMKCavMnoqLJZK4rP072La5i4C52e+au9u1g/Mhgsf
ZssGBmnnY8p85aFZMtwbL85w1wso95h6V/bd02SQuJ+j5W/i35bqgvCq0kxVyc15CBjbqne6l9j5
zLA0dzxxMwP2qkCg8xCCvmLOxZjnwRs+Dbv5cs53ClOBBknE2uTGmfONV/6s/fb6nuAPD2STIYW5
hvWd4V0P1T0dweN/lf1XCilmPdzuLV5/0VuIipjkINQy6W4s74p5nwT/5vk9FD+Z+A3k88DtNTNy
F4r8GuzZDZmbKS3y1zgB7mq2QYfIq3kX0a0FbSbYpuiwcbxbqyIaK2NyVR7olqOOHkZ9Grr7YrnI
/lE79yq4D7rXsrjK/j1DkBX67o3EeuKEL31+Bfhu+Q9RfuBfCl6MDs6M6jeKwQ6oDwV1JIU+7DBK
h+EE+OcuCX7a4kxGu42E1L7m1tWIFyDPtAhsq2ecca9cehvDCfwDh0simrdWvHjxXYfN2in2mLZM
jy7oLpgQHr0l8W/oPjNACTAODuQYVV+CaZOHodJj5mazo2SqBDf3p++vc4z9oH4rGZRyCKjw2YT3
Tfa3X+5cuDXOe9H+XR8wPKb26n1zgKc6v0wUJwwWJnjJGXbH1c1QPMfu2RN3bbtfxns2bTMmc/Gc
YhpQ0VNYn8v8GhqEPdtueCcKBDw4wriLw6LTExdJ0e6cnOiBxUfEvHbAZTDfjyu4ABOlHhB/z0sD
DgVaTxHVwTa34oAYZ/+NRPuPWKFSRshwNQu2OhN9JDQEsUjRXBJttOYu06YSOt3Lp9IKXqsq+bLy
9tsU+W6g2HFM/yOpNLfh+JHj/rtpBDMMxXKxJ/d3IUCOJb19nQPK43no38ZyQncf2xBHYjDjSqot
ISLkaJeEXoUBWdpNJnclIZ2tLu8c0YCicgC1OzEiWIDaXJHWylkgNNkW8r2HWndFr1nTT942iIjg
dUs38Xe11yNIj7BRsGX5hfLBNiwpVtQBufE4kAK0+bN7dCQjn8GrGeN6eDAyL6OVy3xry8NXHgJd
nyj0o0vBBBm9+sEa2mvgDttscrf/LzyJ20AF2LWsPpP9UiLAlTpJmHAE3GgLfDzcrJDFl2Hfjfa5
IEaF0W5wtVXDOqoBOrMYeqtmPmhfmXs4rp4Nsd/PGBhrgzq/sNCvox3nw/C30ZCIPRHN27lO9V4P
vBBFSgPVLOFP6Wixz6Ga1YIlbmadlHFScCz9dkhLKBB2gGXSSwzP8NM8upfSTghoLHrm1ZZ161FE
sSwtqQbp0snL5GBgkyHpw8hXax+iJDyoSpFT0pNkqRjqjm27kn3iPwMWb23MZ23hZ+lWNq5fVTPV
Rn1ROVrJOuYVsl5vKP0nRTg3wiXOi6klaTz8JxmW2xUAOR+0XAsAl889PU0Z0CWr5087sb/eSFq2
WUNelrPhfIBeQaKJdWMcTDBs7S9p65mj7rzfTqmKyKd/XlmslI7G2gyjnZwWos/3xdSg+u4YsZPY
Brg27cSeSWdlv3kO2M4FHcLgi0vi1E/t1DVPDjc4a2Vwsbi7Jr/59mHbEOXTX9iS9Oex5oj3aDrH
OodtYIHuRcm6STSuiDYoXipUQX33sWAISlzfOZCNyFvTcbcJ+tKN6ev2QKzRzlSSUK8p27OMVAhO
1qnfeq6TEc0cXlb2vg+c30YwYRhkix+RsQC/s+rxBRuMymK0nn0rfADDUmFYJHetCqt7VbYtCZnj
IWre9YKoUiqQo2npVaeBPC4zKusuhSkQ2WI6ZymlT4IDGLL/be/iFStkhpA84agthovTmbt81T7Y
Y4TetOkOnkUHHzakvJeMvPG+sJuBSE8UVJuIXdRn8HBmTNlzyhPrMd2pWzQTbgfkjm9MfZAEt6ZU
2cMwLH9UX1T7RaUH2/LcrQZQiC/eLU5hFQaHZCCYqlQx6S5oOW9Mzf8S9DM10eKCWgYG5xlqdlGW
12NKdOSuiWx80TL+mEt8UMCMJKqazH4c+wUp/fI0M7U7FA3LZH+w/nh59EDhFV3megLConGPlKnF
GkM7TPjAnE3ywUgABEsNWkuEUlJXybMkE4saJL7CYUOY39cX7mp7Y6U5dP589VYH3iP5MngD8uJu
LAN2GRk2gmR8cqpsW3ismPwgE/u0w4SeIyUXHqaVJvIwzNrEutS0Tzq6aeZJbycHHgZ63G0XMu6a
vGXYuHOA2FjUn507FTdVTaiEZ3W4Z1D5Q86PNyS2IDYayeKoGIUpInKRmzLgtdk5l4V1zFraJH8M
obiwNcozFPXB0IFVa6O9YFyHVJrL4BUV6wQ2ykMTsCNLxnnTE8ZBDGK660YfF0X4MA9I5HtlwOQj
rQKkPZ5GU6GjzZaPNCGjywKTvmey8pyVwSt32oGS7ZfJM8DVxWM8Ok5vwPddLAj1A8CrDz/rWR+r
gUrA+RdBmPFrfBlk8JzQVj3mEdc4y0zPA5ScCmFNTIni31Zg4OoNW8kZCQLoqWHj0fnag34sSizE
WTlBjwsfwxKmmxVhwWJuwcsdgWJBpvRuaOVbppPbyLUuzN0syVs6rJuPcfJeQAo9DZjo+jzaTsIR
gPNbckX5cIMBfF5vh98FbN+DN2Tn2mXxZTGbQC0UP/Qlp4gjrqkYz4bVJ2CL14x39ibABBQH7q7W
bASUiW/FlDBMMmhbCJHnI+uwN7JKK3T+AsWfNJJg+Vau/UlKxWfpfE+MkTITEF0P2YGU4W4nuvl3
fU6n0bT8oIXCrO76IHVPqQtRYCDEpSGLbqOkf5Uxp7osRsKjC/jwAXDbDhIkjg/WEbxOblwPcXCf
ufahW6q3FToPYRmtt23Pu9wimiMexTZM1/UUerMlYTLuL2xKkWg8+9Cmw9mn3PXFvxTuMwIfKOkr
Oy8rvY9i6YqrRoo5e/fTUpzD3Hwn9SCIa2G+N0brNrUIyV0oY38PNZVXL2ah3EiSiM5U71Ry3Iq8
qyIO6VeXqLPGWzOpeOL3Xdjir6NXbNqfcmROGydNsJ/6CxtcVNy9YiOP9DFoo0cjZHlEyC45Icm2
LHeml5qXIWvvsWjh91XXoLXZQpJcGqYwpbKgf0hR9cLmutOeD3je1i+Rho2UQPtCbjvchqxgtIsV
ZOVwgn6OJraP/ceI9YRFO7POOwRMD5qOS8qFPpfny+WQmSgLw+4YjXTuJNG526oEb7ogdzXZLw0Z
Z+clWth+Ri6fpiXc51Taya0z7TS+diFxJUlNpljj4U1jKQlJsscv1169mc9RaO3e+HP0Zi3OZnR5
mQ4JQYBDgMi6rvH8+YZzyuChljzHkev9UfbyWFueoDfWt0bUHy35H9k8ohlJcONajyoc4j2weT4y
trqGPbga5HfshPsa/OypyewCPejLGBVnX2NlmpJS8fBwJqDa5epEHdww9C5WGVCWYt6KM/ypEG9Y
+yuMA0TToZ/i6aqs57ICXuD13b+2XyE7Y3ctTTBtHcrGzAqQGUE1q8n6ykv/UKhuYngDfXbGsF/I
j1QKUEfYYZDLvoRLhluXMUPEnHXbh9lLWipyttLmo0c3vu3/R4t0uImdrV2X3wYbVzxloNMTtjCT
cn4GK3yxw/wgampOISkOvOCQ8d4F6JJ89kP25NnclmGIvnvwt1oMGeap58ia1KaVr2EGHJSclx8j
2/hkNBg51uMrnznCF5UzGvXZgvAhWdlDkIdrCh6g+VkSDsAeJPN9PBhjQTBrKEJyWNzbauw/Rz3c
F9krs92fJB6PqTWeSH87+qhqlP3stBhmZj2xPPZbfMfDj5/9hrnL4GtgpVTj0c7XqUFIKuggi48y
CF6RUHBncC0yF6djUdc8qhl+8Rz4rCjJzxqBbY14eMAy2OfBYlmb2y5sb7PHlACgmVXRmJhzTPnb
DzTkreBquKq7m33UKlmsX33i4IkgYHSDse6oKfIgykwOvhPWAewgT+OaQlxAUzENlEJpuUyTw2+5
/rJqoglYclr7ydvWJvBx0WCJVSjMtmWRP/gRk8ustF3+o7Y2pS/uFm9Es2MT8uflqIwaDvIso8ln
3UvqDbm6nvkBO4VFInZTwm3oOJGRRF7bkeISOweqffBKrkvyfMhu1IWw1fY4OWxyFIWHpV6ZN89r
n4rmwLG/s7vpRxZwteN7vQBiGQN0mHocjqLyL/5CUnib6+3//0e9fpulzq5RZt7kVNM16ZbD28U7
XyI5mCNw+yDG2drYH9MSfsaCc7ZlKn7DnHYJK46KFmOumfoT8hduWH+8KwAXO6TXqAadQxZho7Ys
8dxX2GhcU1F/XQcL7V3cD/3GsZvXpKG0SxtBYmnRvLQ9mCAHd04zED4YWBnpPAIHlJVDz5DEfpYl
prJaZy8BbSs6nK/S0G4nv6Evp33nAjxM6CZ7sp1WAxasmio4B7KdoURVak8O+Km3hvnsNQnW9RFV
dxcwywyRYaTTLYRuLAbN9GIv3AqLDsDBLhPSdA8ISYB7rzYj0F172dN8LjQV03fEeD5OUC21vAoS
C7kfzOEK59cQP0XBqJigZvtelRla9pzNdDoiggWoIYNXndtv4YzjpiKjqZflw7QG20TF8N7zjuKv
jeZlEFxIz7wjmqbCYS8KAOA62fa3F68K9j64ze3kNUuYDc5xi3C6xswP6Ycd72TtXbrPGzMixoni
Zy+33q0Ih3gaewjiHLbErSe//ZhqChEGUiQNWHOOYJ8wpNj0RZwdFAZMS/uXGPojAwjUlZ0KwxuT
r44cUR3tfoGd1ryQsryx3eWz7mlGyaxhphOcVTUc1DwBLcwHZztAiUahjtJUobxB31hBAsgtbHHQ
v1+cmhhOdhGas+jDWRFpxIshUBYkJ0Ty0bYyLmUeYo+Pk30GCRi1lwx3Y20uTT9U57JpeQnzrpj7
WxCV8BVEih/bJOUFHwoBsN3J4yY2GROILgfPSjrVgInCT47jUvybXSriOMB+YKpzWkw/FbGVm7AV
pEnnD3lTPDuic7e5+4bW6o9Omxf9Wj5Qlay0Gtj7JkHWJEmcYli5nyTSajckQJAO7wkx1m8+JzH+
/u5VtwxuC28reglsOstXBjSnADNl+HZflV/diE7uTea/Nui3lsz6Jzvk0/5QHyqB0mKxOfEbIgfK
lDd0M/1xaqathL+Djeis6djrgJiSAUGWbagsPJLXlUXmRUk1PcKnZdRtsV5zw3YXi/ugggY7Od6t
1896c8665IV2HfxpnCaX2PX2sskE3GBsBLHLViTdYxSEmEV6GJOMur2OnoOTZvLVDv6a4eMhHcYt
38KBabmCLGG1BFkOKkbsMm4hsH7YQT3sozUoscNhuBTUHO7wOrjJLYe8HSNVGCXLRq/zNEJa0ESF
WYVqPqOZoVLEOsAVnu3+mI7I3ELI9V0ZiaNTJHCsNIlPEZjhVRyHlxRjjz71AQJXC4qJpmuZ6hSn
jq+fFqt/aJD1WS6hB1RuDLfKf5kamfm2t+MQ/0za/irJWnJ0gCUA/klWLC+Ocl6Ax9IyVAmWIgfN
l9/dtyOosyDFGF/gqOpn2IKWvxAdK5bHoaCqJqKUZVQSHl3uE0pl62QRlG3PsIRz6rmqTb+GOHmn
m+PvkGo6DM5Rbden1kMdYzkEJCc5Z9+00lzqfeyQcmJifq8JRRsLCG56Rn6Wmp8L3d5n1nJdhXh9
PPNnoBnIhjw5pdZD25CZV1X+OYuHly7keW/VUN6SlL2plcsWW0oEM/Ns31QNstsiT6k0QiCRfoWo
oXVm/ppkTLW5PHIyvodk3WnLe1zWeFclkmcchlgHONZbtwt4JVR42ASpCFLonsqeB4uylmSyAsHH
syiTFE1/ck1XrQFWo9w400auv1OIty0bSfOLlHX6Ia0MJlKpx90UPrWad4RuPUIc7HcZcwT57iep
RLie24sXZ5dyHr54xeBYyzFlMDs44oY8Iqj7jqLxto5lvJH9eOVaJIP1HhIE7mMcZkkKiRH7JKCb
ch0cUsLH2UyXFBcoM/qHuBF7s8ZqlM2rGatH3WMwSW0X66rzESU2rZfiD6PzZt+284skzIi5Nm8X
w83S1P1fDJ/tlgzMb5SXL52G3WsqLA6pINpsEVQ5mWKyXUxyZ41NvNU/TV1fXUudfGkh3qmJfYHW
96jQ2qzugH5jRx7qOTIxpkLSbU7du5eK5awFNuFqAskA1hUqhJ0yhp4etSyOftNiLGypyIdy9cTO
WLIJdfBRXG8tN/oKPQZE4Rw/We7RpOIFJcUvwRdqZyZ49bInJ9BDh52QbXLjMzixYlrcKJyhMzWv
A579l2X+lipmZ2czGs7X4JCZzeyok4/MSzE2NeXCgJlRt3Zm8puJEwN6kjOVGeMrZxXYi1JC57CR
b7WNMJtqCP8kRlOJpTBvC1vt451LUjDiQUqJhhgV1wBDnUBhMREmdSODLuBl36MbeDdCO1/TmHXI
yVajIKP3NvDfnDh+ZKp1R2jwpUw9zmveMQyZtxqM0uxyLPlD+9uNYsP0+W/vlwRE8IZ32HgXHayu
tYdErY3S45MmhGG3d54qwvow4KQ3gRpPpkEm1PesR5yAdzAV6jpD3AB4gDSpwE5GKH42thVBHiQJ
iuA2vAV0M0WRPSSWN527YmXfjJvFN19WVn34zImU55+UQi644H0dUaMzNHXeRDp85bZ8C9JkAz9w
RvPEA6haoD4pmmryHcb1IxaAM+BHf9rE5uItnm+RG22ZqX4WyBx6BE8ai6PwcmJn25BSmsplGeJq
Gylew3YTPE/W8uATIkADDZI6WM8690AhN8I0Sb19hSan94lD6IgdAIV/jnT2V9D4I2V1CJia2E6F
gVA7RVjYWCJxLaO8JOUs/ZlF/ir74FdFPIN07X2Fob+qX4dBYTWn+hYj4JlBw4Voi5AsjfULaSbw
K6p1J4r3j+0+pFEnwMDhi4PTFOUubNwX/LB4EtCFVQvMA7xbmSDIKZ3cc8aV3s8BOMkEi6LKVlYh
yYomxfymfXiaq0aGNLffecFphvghXGCz2xGytia06z25puvgWYmdsH/ncngLovKpIllejOIRFHF2
707EnlgSvmttQKLm3fLkJhHznnidvsOfTc6L4YgCLBtu2zJ69+byPcoQkpqIEeAK2ivjHEpm0n20
BDoVEvgHbmdev1bY46ugwswyJB/LnH0CfHej4e+yFB06f/YxJMOuFDJQNS5hzw8jDyUZI+/Zet1C
FZHpAhnRPZd9pV9d9jN+DRV81DUi1obkn5Y50s7rcrMNG/YnlUfN0/gw3buh7tY/4JcxwXtPqAeu
r5jND04LYq67Qy5BarvLwoY4/+O3DAWlktexbtBYWLHYJs5xHCB3lmEd37e96m+owsWxdtFr5Rlu
+gpZMvpJhNfkkqXHkYAxLiX3Z+S27qmvGFEaFNawN9lPBkYBuvSw0CN/hYNEIrGhVLWqGzuHUVXM
xkXaeh4R/DK0RLucYVVkcMpH221HBSq8HkV4EzW6Y2OWc6Kn+7ZmuxyOIQQ7wU7YLfnlrgelgjSS
2Ybp0RKRizbedvYYJOekGKBHmX8Ngs+qNl9izeaaLNB+S/DMs/JvNIGNkrcQ24I1aUl44DFrzEst
cF8OMwq1sIA5V3mSCUjDBPLYKr6DV1fJDo3Q0v1Myj77AFedmOWJI4F6Z0BrrEqZs4SkJEWu91Gp
P6KgLHaFxwKhsgiQX7hBu6T+A6Pgo65HMFUDcwI+lcZKKGCHePXSXRURBUzYsEaVHSiXTuB+Xtg3
bEpCfWNfHcPRBUipABYO/pPbF8HekyxHLaDvBWfoxinw19n3U+c6+0YRwRNQYQZd94aInyAa/WLl
OBna5cgI+U8hA3Bh+M3k3MCDc1iJOtW/KJrOrl9ZFJVsxMdluO9pEaac1lFbM7l+EgRUAVMFUgZm
kHRLyFy7yawBA6UW62Z5JJn70RuC9zZmBuZYgO0iE5AB7LTnbpxPQwAKGL5rtZ1/yziVG0T9EQWd
g2mLFaP1ajWLvuvJxMYqOh961zoymLtaRvebjhkitnvyAYks23gW0G4X0zlPorMTcnqSoQulK0IP
LI2zd9NFn90S6WTNamuvVtFGNeAWWTzmFn7WsdNTJJmDHJYIv1YAplv08JowQfUjSaNdWJNvGbQ2
E+7Z2nasjy+OZrRTo0po23NvSMws5nFtb3k6S3QfaTZRP/glYdUTJIyQqKmyrZlCQM1yHZYos7wv
bBeTvEcGeJzYL2XFY9pQRBZSjVhk88eujrzHQM83fkz+aJCjlGYWSliORPFLcBeJpHQz7PcqeEmB
DHZNmVdbt4vy3VTgWZgAuViuGK8+jnOTXifji6MvSFn0GTIySwrso0NMMbVuiGpT+9Zj5jRHBQVt
wqp+Tkz15uhyPBVBfRtEgGdcyyepx3GJqpjtHQEahI0Y1lpxa30yyfvtS6iFKmi+rCQEI9VGrwro
DBMBPuy8IwtXcyuks4FZKiSk9vTf4IF3Sezge5Q24dfoOpsJIw0SAyMjgPVDanZ+thwnGmHCmsS0
qTAgpKGNghreqLsafQowt4i+sXzwqt4iabYIyCs88UFH/rfJlhlMJ/r0pWXLU05Ey372M+eE+PAQ
wRG3xYyNBlHNy0fuA61L/M85u50Nx6SbTA9wfFkPxA9D78FwDW0cZGMM2Gpkr7l8+KaVxEK1bwQw
BxtUeU+1VzxOFlkyduL87YPmkdwqphR8YBzZzGPZ0UZMHCAPAQsO83XJHa0fz9J8pb55Snqk69qr
nszsPftmGRl/waKZAud18IsTBTx76xFHZYuymN82i+7ozCHsoxshIAVX1/LYDuFzN75bZFoGwXJL
Mom4YXQH0wLA2aCY7mq5jMeSZWviE+HZBdhPGoiRwjFnJk0xW3pyg5ku0o2SxTMEJInETMVWQ90s
gFAsM5Lh5jAu8PTEjWbb5kYjJyaR22TlDrM51ADSMuTb5D5zQQDCdBgkiunU81AuIBmd8k/C8igq
fuKwO1VDdt/yKu5/85DzWw7MOkZ2U511FuOgGbwVcKW6epuzLD9QtfWUSSg2amtn5/5jmpZ/ozJ+
ZwsI92NktxuidYr2MQ39qBb2ZUzJkIfF/BbBXUSEXh1eQ0vw/sRS54pdgE6zo06dq9ulfp0bvJA2
zOmufu2nwEOlDEc1JJrEJTo6UsSWsCbXbv23wLtTUwP5ekKvON9lMPdL5EoOyqOYOUwOoLUS/FOB
I87aG7/87NJrMYwM6DCzYoAZqNnJad2mWH7I1GNu++1o90hkfcIDjgxoGSBCp4mzEeuLqVXMLlEA
8f2X2mwZttzYoPjXWaAL+bynqZtoTTs66zj1NphY3V3KqLgMQ1ADLISb9FgRawuTl1F5MNBWMrZi
B8XuGyYqSkJvghRJXeh9kRCzGVkF2jTQmJ22be1sPLQuZb7xW7ZEzZJ8a58xcBUe5mUZbkzBKI+c
hnFDTXOdMmxfOYnlVICwJhNCZBErFFbrk9/kAyCzVs/9oQtDDu3g2FofDSbZfpRYPNJ9QyhZAdgu
H2jQm/x+TWQPEcrONs2TKs4DPjnebbc0LJprHN/FyA/G6tOWLz7T0WLNTFUlwUQp5xw6aRvHiPMT
Vza8Y9W+Kz24lC91uA/cGrsoPM9odOivI1QyYZzv1lzVNdwvwPVrA24xFiJdeMAZA0ygASWdfTEa
XDPVLbNnnNXtrfL/IkArfRWQCos2MubVlhFE4vb44cOcaGrcvOsrG58D0Adkkqb/cBr9R0S8FnNf
PgjtftRZCDXfoTMCbtIIYW8Sl9Fq0aTsuq3idfDcfWBVW13pZ23Tw7gGLKAXrcr5gy9ATWIjbMnH
DbdNVvuvgjA00fXJH6/GJBoMIBFY5lpPfYlsZy7G5XbxUQqPQTCgWvL0uSRDFNwLPB7SvmkhQ47h
0bU+42wYX9wR0Ew/0ePM7xw29mBegyWLH///gjLcXEYquUhar0UxJ/e2nLDRIO1/iBU4y7Gcb9mS
tJfFgcYkq6i6rSd2XUaN+ZXtcXjTy9g+KKvziR2AwrFI3Msqe/OabnqytHK3o2vkKR5Hkjxn/z71
G4UaqWkIeOAqMIwpzk2D9ocH5Yz7x/wNpVBcWnc6y3ioX9efJ6xichHjBtHqF07yf5FZ7Fu2/eNJ
EvPpZqr+8Prkyepd77HWJRY3/u//f3rJg4Ckk1bt0nFg+6WblsYzS46lj6C8Z3zwuqJS+qokH9Id
5Dm2eULcYMk/Aq8mb6mV915nmT377vo9Waon15HqyrarfZ3gef7/00xsmPM3uH6qXrYbVyTqz/9z
/WyOquNUY9CdJQV6PyOQxxQewldd6zFT+Tv6anhWoyX2Deqm57qGL967UnPn75I58f6JuWFYq7R6
SkNEJtXMhE33afwgNUD1aXC7Gzuculu9IPfpCIt7Tafc3yicGM9SozgIeufv1HvZPeM2Qgo8E/wI
ZnT6aoe+/ajyLnzI+u7qCxBp/M7vXQrs2o6UvtX4tbpiolGLO/ORNst34yftlenf+NSW5iHkxPUk
6+klPvRwQSB3Gfd2sRSsMWd4Ksi/2irL/2haBL9lhTVuabr8oFz0Oi7qBRohq79Al7lJQVAcDaLy
Z4usRAmPLHGa+tQLPXPvwD2qc90csiB+XhccR+kl4Z1Jhj/S1f2lxdoKj2k+A2lL/Jj/ooV1P/Am
zxku3pm80MRbzmfTFwJVVIpDqLT+FsvEjwLODNhgqGfi4qEL4ct1A1EsA/CEh7wEVN5T/5KsAPD7
/y+lRCK05KU60PveBTa3vB2J6RJk47KPFwUanzvoOnviOwbW9jkj+QMS6N27GcGFTFFZ0snIvU/x
WM08rcyj+nEXRE3BfSK827ppkIEE9l7ZBBUWXftnjsgMEDNU9AUGqOGsSmrAvF06EwZgC/gl07IH
hAHP2Jm+AufgVVSHN0sq9wsr7p3tBfowjVzOWYbg07JDYibMUKn+9NKBx1/l5pIEMJDho2SbBaqb
fRM0XX9y4bzJddmeMMJa4vo+dNCpU2oDw7GgBHTsyveOtyZ2C0pVZkbHJkwQCQ1jKlGyoXOdbAeB
zCK6HXX5k56q+G4OwGKrghK47MyZUyM4yxwAWyK1+YPKD79ck0L+7kUIYmz5tLXoXqoGE1KvAf4G
qmDkaIvNxKz61hjO8XrS7cWFG6nKaKEstGlVhIVArAZbwXl2amdBw2Wci4SzhjfqIeTfRyUQ2AU5
vCWSm3Qt1RmIRPXOcIwqINd/BjD0CHSZRwP1tLrkyQywn/pB1ruEvSUrYVtvMtuBXI7Mt5lL51m4
CAdj7odvW1QPhZ9tLYNc2vOt6S6DtsIaFrF2b6yZcVaLiIYmZ8+3zc6tt3ebILilvceEawm5a7kc
p8JLT1pN/YdwYW/YmCx83hAwhPziTq2AmmC1tsMuqCT9dDxq6hM/bY8MVZCZuHZ2CEymju3ssa0d
7a65Nwn4JAfIGbiPjs3u/19wU0CEWiqUd3/Z1yDsZzf9gAWKI7UwEMZ0gWRr/dJrNurWgrIc5Ys6
uwagNSF+d3WBpDMdxgs7M/rIJusIdhztO89OH4dm8o6ZHPI7WJ/6Jmm7ev//Dz0rz+9uFg8ilMtD
crMAnFx1mgwsNNPBSgpiC63+BQthe1U+tj9HFfjHuFuv0nOuRHXjX5K6u+j1i90WkKBscUzb0j8r
5UQnJCjZP0gBWLm6wjwJNAeHqXf/adv/zruyvYRhoDGShDYpO1VOTdKfEirZLTAi/ULI+3QQjdYs
+aB0e3UQ3wUoFW76wHIeQuHCmyoIQxnCzNyXswBzofb97KufKkI0mgtj7boQCmqsI5KrFnfZizfU
TClD8G9BGzlZfXAJRFnfTwP9bDi71NoTLi6AG/6tho2ZdjQ7g4NOLp8r5lNhTwhxYL+G0yoNDKBI
1zTa5y5Ih12a1Jh3LOSIlYUY0ALON3ThpfZj760hz2msuAOryECHyfBpLBHTrUQArxomnLF1h6wp
7u3HIVo1I4Td2ta+DkomTH7moI0jHSpx8ovGCXXJ23A/VNG0vtZuKlsGbKy9/BJbY36xx4LvW9L2
COQ+b7NPzM5SOvWR2+lLw4K5nwXT1aAvQeznHHzKqwmfD4dTXqvhOWyc5hoFikYwoY7P4zNNQHIJ
ChZN9SFuevu+oS17LpuKX0p4FapFc6MmKS5aRPNFWSTJaYhe/39hhUCqCtNaxTj+P/bOZLmNLM3S
ryLTul11/fr1qawyF8QMEADnaeNGcfB5nv3p+3NFRKYUXZlVad2LtrZeBE0MUhQBOK7/wznfufSZ
xRZAMvbQOAFck/KlP8mh8a6bVj+YKupuZ+hRGxgtCi/D2zbRoeWQPRbMStgPdtmtU5JmkoX9FQfu
YcI8edRVKXHbMckhlytxLesweRo4qfkDjwedSpCNS+KlDW5CEa0ch4xchgbLt7wUxmU6f2jC6H7E
l7RpReC18KX5fz++GvUpwK7Iu6bLy2aH6x0DN6D90ABOPz78+P8//tTI6WVsqb7/9P9/fGqIOYRI
tgRsu5XH4rcsI5IeKe3TeHRONQRa3K3RNpf6auj6DtYwJ0Ce0dCQvCuxoEgUFB5vH8cpribLx9I/
ecFpyDTk6FOsJysnmRMUahGcdLiDpx9/4glwD3pdg//h8IgowQ6V4Yo9e2GTeXqIqq9iH7XulAbF
LuhOmmBkZtbzu+cH3Gn+wFp5Wjs+Homwy9pjwjy29Cl7qraCoJpF7nmKW/ecmSimI9fmjJTlncLF
tvW7x8rS+71Wxf2eubkA+ZSYz51wqAJb14PpEdlHO/GeLJ3nuS9EA24iuEY1Rik8v4I//tTMn/74
UyUZ5bCtAVXI4yxmO2Te+jshiwlUNR+SOMY3POHXC9Ff+GZc8nMacf7xAWQoHttaHUYhdobvFVuM
oyaQf7/ZQxosEtO4rOYPUVlVGyFZbZlm9ulGatjVZhGBzJGfKiqaw98/FLhct06kk+JcOZ2YGadI
7aAPEHzCsUYbwxq5rd03V9TkWHBDwSb6OYS+fLAZkHETmPeLLmm1LmbXoMC/EdROiyTHxSOkl9p9
OGG7DANAx2lf3c4Km5ZGdtC89tCNwjz++MB6JVypqYSqMvnpd3jFFmEJLVtsCeEwI0iX+9ISVcmI
mWxk2oFMIp+s5jOh56pqDEGW42VrG9XEHhWMc8nydu+k9L+yys9F1Z0izAS8pzlN4wHf09iPDGnM
MypjeGwa6gqVBN7tiIpzIRumA0ZCPS40M5nfPs5d7GasgkhBhNzxWjJfvfEtUESpqkEStdzSgG1o
OSEhE67WE/MSQr2ECfFUM56mbnQOVZK4KODp1HBYgj/zLFLXbL94jIRR8L6hzqkgGKZIENas7feN
A99+wBKu0WQt9Qzarw3Ca0lEEK2i4eg7cRJuTl6visVdH6Pw6Bg0eeNLiRpmga8jPFkgMg5hJW74
i49R54w7OULS91jkoEhZJXYK+almLFVBal15MDNXWX3JbpTQ7oChRwGzMg0tQIq2wHER6DdMSpZ6
Yb9HbklP07nG1RCT2+TFdULohm8SxmcwbQkM9zrKiXpIh4q2ShhHZp9kAM0XBWSfjA2oj4m04yXz
dPmmIgZKPTvcqBu8rTGU8pglzm0U3oYf3qS0lZs1wxpMU/gg+DVW2SRI5yYvbVU0kcvJYaJj8va5
+S5cZ07Nm01vWXDnx/KpMzO224m8yx3oUwHRqPthjg22ZL5vWsxFqRRnO6RrUxk5IlR1wSaKaRnS
CQPuyEpNImFZdXUJ0MMhIzJyVXV0XATZdegIyFktzXDa3QmJi15U5CUCkMywgDEOCZSln7w0kadS
IsqbPG8dzUeSZGjnoghH1IoxCA8R7CWZvSSBEeAUc51lZ7XDES1KTk2KnnQKtrgDxKoPtGI3gADS
QmMOTGjGp0QTa00r9Vvf62Y6VE6jgiP5hLDwGiRmus31FjJM64d3fWejxCjDbe85jLu7pFn3uh3e
G/qzsDp5m1V5dA8G+FBCHb4oGlKuEXSOd8GokKL7/edkQO1HtSb3bOKQ2Ljg+3nlqfJar924bTAu
jQS2mevmzC7CwLib6KYBNrEWKnoh79IAlWhWMqo2c/br2mdfHFUg63OTaHjnkvkwoTrbhKGIbpw+
Z3AZiASbCJQYFO7DPgjbYYMMK2Ia4PoP0oP9AOTZX9e9fR5Yb9xAu3j2dK17k2JuaunXzXlcMHny
0a1bxqHUgatGS8x1hwYHbDwxqW6h5bj2O9JduuGDANHut3vrj1tooWGn63u8t4lj5ec6i2sSEjxt
9ePTdEyKc/qogwRc+UTjUfnpTC21K7IlMlAOpv+UkTbkTB5e0Nba1Cqtd4WDjRvvFQEFVCA0GDAM
pe9EJzF/QBMyrvWKVg8LI9BdBZ2jYvt4E6WaeZPb1w4yN2bfA44MVbIpkaXcuikJhRAiEaGghkRQ
VufXopoekl7r7zi3PsQABqQzA3+bCcO/tbWLibBp3vkq+3CLe9vA19WrxtjHg0bhNxedw8yhdC8m
DX4XRGntyst9VJID7kk70B/T3GOjmzVXdgk7Ks+EttVylCmVIdADp2g49abQN503Xkdja186zlPg
I12WI9k/dh2TcWoNRKjQEDMXJMfHGL+XUf+KDtG+nbp07cJ6Xeu28tZJHcSPHOkHsgzN70NFmIht
AqYY2ZagYykRfiENfMwtO8VFTUCx32fjja/VO6Tj2TKkhdxU5AzeBRVKLr/v6zWOZk7nqcZq1Q/0
Z+HFqyOAPyoYzCdGvOxaQ5sQziDEkaR3YttYJsa6kOhXqKDoELDnOZBPtbrHXgyyYWG3YnwCUxSO
RnWZRUENYg7BZRlFaFhCmLZAcSUAE+m+ibpRO6ca6pWdOOVK88GRzMD6o5vi/0nDF7LGNq4ChoAN
iB4dtniooiPCWXKpBzkszfwhR7IHN4QIh7KuIQg5Rr+ytc7d+hZdxzTi1xqsuOJ9Dm1J8QeGcerp
ve7L9A0BaMGYKGTU7+ZXgmtg5zqzrbCybkSBXAF9Zr0NtEAehxTqvuUH6oxmRC5NUyFUaaJ7Wl8N
WJwqj1rOu11WJoFHdR5c9m70lqUs9IcCHC6TXzBCNQ2p7SS3PMH5yVZ1ufr65d/++h//9jb8u/+R
X9Ek4kKo//offP7Gc1+FftD86dO/blc3qx9/42/f8ev3/3XzkZ9e04/6n37T8XZ99+dvmH+Nv/1Q
/tnff63la/P6yyerjKnHeN1+VOPNR90mzY9fgAcwf+d/94tfPn78lLux+PjL1zeiCZr5p/lhnn39
/Uu79798labx4xn67Qmaf/7vX5wf4V++Prw24dtr9mXB7/O//LWP17r5y1ddfsPFp1zXFY5StrSs
r1/6jz++okxbutI02SJK++uXLCcQ5S9flf7NRYXu4GyyLB2livP1S523f/uSkA7f7+i24fClPx79
Ly/f31/OL1mbXuH/a2p+sPj6pfjtVZ4fnS11VALSNh1DtwzbogHk62+vN4zR+G79fzSFxlxqYNnh
4ruoWrYU117z6nnlhd0soYmMYmMPt9CTInd7XqfFjRueJUtyL+ASBWyjpSRoMOXWgDc5zH/KB6N4
MMf7oL8X04khZAuQFVcPmV7RsEHpNjrXVv7m2Cd/uMTqbeq3//8K/edXqM11w3v4H1yhEIqqtv5y
f/py+mib6jX58pJnH79cq/MP+O1aNYxvXKdsyR1EslwSSv/jWjXkN9M1bN1VjlRSx7D0t4vVML9J
IZXuckEKQXyI+7eL1VD8PGU484TalbZtqH/lYp3fKb9crNxpLIWLwjKF1KVj8Tv8fLGGVmfKTu/Z
dxIXEbYKQUNLljU2FqtYVAhIdIxAqGPQEQ0kqaOmQM5D/8NgOMoe/XHasy8YLwy/Q0xY4g5Ku63n
nTxiilosDaH/5AbWskFzoEf6QXjxUdh0Rf0QaThl8Ayy1G5w2tEZzY4GAFBqCVB8MznDVau0nY6V
LGnDpwJGf0KDTqJvQ+NWLBhucI/2Vm2QA4KHW+B706YrmwdVDWt0xQSTguUnGMbZ1cYbIwmGDxJT
C6MQ208fVa/fVAgzQB8f0A8cvXS26nY3P10Xv58NP58FhjE/fz8fBn96fm316/NbF4kN2YXEzVyv
r1lvFThbM5zhiu2/X/t77n+3dQRiVmqfSZq/WnV34J6ERp6KvCetaIjcm5CJFwiTbs/wYVvp3b0R
ctcMKtbcorOOyiYuVpjanXTUq5Pmz0VE2mbTfNpkWiMGhJ0veGqTyT6XSYLCdyqWtWPs+gKXWFI7
r0TbHhOPlKNsyo6YD++syPfWnlHB0CXQeJCXWVDYx6RP3xyH/SCGEzJZ+rwHP6murLx4qwf5YEk8
GxGpe2E0bKVe7IOAjVBPsd0N5t0E1BFD7mU+kSvQAJuCOdFMj1NpntIKKyKxRXVKg91EEKPSS/ZD
h1FNt4Pun2QSL4nrWKaMYzFWLZI6RPyZ1fdj4e98qKwR2RWK4siNrZ0h1hZ3fa91lhkmLY31dTrN
gTekT4EU0aFuJsGLoT4Mg1U3A/yYWuUiF/LsdsXZniIoV7i5p+7asZy7fmAk1cXoAxAh3PQOWi3d
u5rrPtNgdTaVj/QWl6MggcgRt4YP9bn3ZhuKCLNDMdnfmSIcUcuEK10Fl3F2W4AA8mzyd22K74sM
vboRD4fBIHXIJyLaskjIM8xd0UV7zwIkgURqqfc9G2dxjHIBW95b9xpeR9gHUVYC4OROUaMcptHZ
Ojp7LH9WwjlQDjxEzi7HEkIQZu4x/CakZnUATC4acAUQszJhfBBYyVuYymqcK3c7hcM79mRS2CHq
SDQaMcrVvdD0delON5VCb8GI4qnsgzVhQdOyn8pnTblvWuDNFJf+bSBWvWcB4wS4oQwG9YvQIJlj
Ch6QWC5ZCG9D3TrVuJRQfj+kCoK3jba6zFCxuX3xHlBnUpH1dyisiCZ0XjpnuCmL5qXRpLnmPJxt
wv5j2uUvVaOv8tJGOjo7MdHKIsBleLFmBV1v0lDnaAm1BN0hFDivZOteQ5jT/HbNIHivpejNVR3R
qWKtMbNjNATHSFkfvq6OtipuckD/sTFvcq+6yLsCQfLpBq0gUmy4DmrjEUzdR9hnOx8eSe7Niv3y
gG0ODmao3XK5vTRp+JZlxfXQeaRciydXYydSwozGgRhxG0csUqFQxvQFy4zD1y94FU33Fk3VJ4KQ
7KBQmXHO2WvZ4Gmdm1kIE+RpXLaVRF6Bsh6rMskUvnr1iHgIDZu9ErG/mdiZ0XAKq/GoV85dqyxs
T/MwnQ6GIXh9i4NmRs0ug+HdBMiXK3zJvb9mdLnobUQ+MbGsfgyhNHDyheinR9bkxowLnAkx/BwI
hHtWUrd6kLzyip4V0PC23ri9AtasSA5k9SbGU9w7J1sS8Dz4x6xI99og0JmLdVEAystQ6PN26sfq
Xo+tTVuV92yGz7kmLuMpPFaIhVCOsI+0ahw7EvbExYBmFzHD9JDr5esw2tXBAZA/srJgYfRK2BId
zUQwr2DqEjrFqVZJs5IGNzUaLLX6L452NR/dvx7tyLy4F+uurZRlWRSUP986m7JFF29imDGNd781
nlVAVmnl3ym9AUr26rcCsdh3watkq/GckWlXejmBd+yPCRdVjCwwmzGMuOg6etESg2kyoMkuSjQp
LFg2eYrEQPTHpusrtCz9TZxl9KtourzgWo+DR3NsGpI0TSy0+UrLgfNiqusqAhLcENgz4TowdQqn
P2Z8npoeHCSp7TAvmyQCeO+zkjTAS7Qo2S0nGdZMtvNdLDcx8KA030y22lq5dtBiBW8vNnc0x6AU
1PUAaj9zJCKiDtiX0Z6mFqwxRFutL2a76VlvwivDK46SgXQ0h9o04sGsfFw3wAqIZUGVqK9zzbhy
bPfTJzwt6NvHwZ5OFpo5NzKWUVBhtwWt17TNdjYaBQEuOmJBU2gvNnsKlyNxCMqlKGr0nQBka43h
7aRtmnY6hk6JSqZlWqPYmrTOMTOaS8NgrNkQMYdE/QqC4KXZR7fjmF1hQnlWUhy1rN6ZjfYxatGL
21svYcHYrvLuixYWS6AyC/G4WjL9uNKHAc1TvW4mia0Is6Nd15tGT97cBNWezEbEeHX/xnAWwhvx
gUxQ66CBhYN5ZSjC10zPoc6Lkwd7FAcrlQ+M1iXV05bn4CGgz/Zm4A/g4jgPDwMAWox0lrZhG3ty
wFmMprbDf3iRV5Q/SIdRC19jKuPwkIeIQGPEtcTPzZmggunBNmDZ72Gh7DP1aIt835vsLDPYpx4m
ahxGu0AzV/RbC8Y/WBSw6sYky/k3qSg/UR6+49K8KuF4VH1AOoy9hSSjLWEEXPihfi5Gb8ORcTnp
3nWcYenmATujdcXsrQNNcPK08hqTCWqR1ty7XnPjThMW9qBiQ2bsfIq5Cg0260u4/Uh5/GyEkujp
KMQQImPoA9tHCFETOt+zJuXplMdu0m/kFCA8hG5L3LGWbJyge8PpwmVS+fHS9MWLRVBcxTLfDKyj
7ULWrr3sptci/Ax4c2Yn403oJ88ut8YlIMF4VwnzPGb63WRI1EY1VJ1hwzP/0vQAnLDXyJi04Upf
WbncDpJWK0YG5Vg3pkXyHfgVlnukCEQ8YeNrIJN1mU6LirDPmTcqjCEjLiLfw3K5CjLt7EckFAb6
WpJjNKlsJXIjWXU2MGMjDx+SUvBks1q7iAGN7PWcMi8tDMy+GcaYcOOa75hhxAbv032trGvMyVdS
Z/DRu+6zg32hyrwjS1LyLKwLvWIwYyJ6w22+MYZHUz4G0T4zXgqEr7F1T8lEaZNjkZAXJdk1IiFI
9Bh22DKngYINPWADO24qxL3ItBfd6s5ROmyQv9Q7rhWGg/VVYWmwuzF4uoSvLNNG3zrucG+60VWf
JYwXazbx/abumxMhXTCdjAYp2rQpyvu8i0goGS5IyDjlhLm7Zn0Tlx4OY+86a/jVIBXsbaCSXW0c
CNFb5MU+F2QUB7eu2Z8du1hrbUHmcPf4z093yUji18OdJAVHp4fXhWubjA1+PdxtPUq5bADVD/CK
i8Y4xJq7KmO2aHiZuV11wQtpegtVqhtUdo8jmWyj34UXemDf2zXomz5vty7AiwwyuT0FuybCHzea
G8xAzcqYJEo8Y/vjl/7fniT9XzgD0k1d0or+4x57VycfX/LPL8fXX2ZHv/+931prTX0zBFU4HbJt
StMyFLfg3+ZAfAmKiDvfmiWTIimdvzfXpvqmsFiyTqH7pgD+aRLElwQGeOHwl4RJZ6z/S831L9eQ
qWwhuHgIO3V0if9N/KlAqIxWc4yGhOqEOW5vPjoIVnxM5yaE8p+em/+kz5yfu58u1x//lC6UaXJW
2QQDGIwffq5FWqk1sV3zT/VacjAYXxtJM9s51ZU/5uiRWKXlEWPkZk8D/BCV6jZpEhh82mpKTFZk
JaL16t0txUfM2DeIx0dWV9vSmCBcxAc0LVcktS6TOj9bmvZfNMlK/Ppm++2315Eu2zwEph0WI5Kf
f3t8sf0QJqhdnRKtpIPApEWEcqEm9J/QuhKyedp0vGSMG0ZvCpdFmEN2iikypvCml4eySB5FYVxq
fXWK2Dg4Lwrvw4UX+jujxROkNaBqBOkIAbwS0yZash+3ibZXYEsARKElFh1kM3zGKa6gyoIfJEYy
3ywxHnw/eOmzktw1kaqlXQSHXidpaXS51UZX5cggOYNL74GaLdFJpS4Wd4fIMru8GEzU4QVLML1E
LUjk0bHox5zczWo/GhjjE0xPjc5QXnIjaxLjI8gw4rJdhzio3bqV/lEr+zDm/bEaaaayNj/LsmZ3
lgeLSAejXLn2qz3ikeAGyypBu6aOqBF2DEc/H9eeqPex0Daa4T9b07isAn6VxioPBRWQN/m7BmN5
hK7d9fuVmLWYOu6aNAAI1iG60HKg+AqzwqTvUqcj4bSgK2TJbURXQRBd65m2dbOELXdwSnqcDVwc
2Vhs9dzBWmmOYOABDasw2LhVfADmDZrGe41FAUQvWKVtcOcNMJxzTwLke4FtRqwL15+Dwjm3l0ET
3bB23oCMWoc+rOxAbVIfv1Qqb1N3OkUJIIV55EGcJualq0mWJ10MSFzizZSwH0ZdVE7IjAqLPKbg
mnCkG1YtpqbvMkz78FCviphH1PQ4TdkN3XhuSXJdT0p3yCot1LZZKV+8wb2MHdBtSofaLlFTE4cK
Enw8lv0zftZjmgCJI0uE6RbEbcuXZPN2EP0xt1wU9AcLjO2PY8dgo7M8iJ1gqM0guPUt6yZWfc83
EvFddii7Gie8d0iz9VDzXaQZFyzHi7+WM5zCFcMGETgg9h5Fpp/KcDHVzcZkDLduR/ANUQRoJCSi
deFF8AtZN6IkoQLRUuq+hrNzZ4GNqzxAIlPZPI/1HFPxjkz2E/3DovL721oL1UZNj+VIB9v4DASp
ZJ6txtnqLsk9YSQ2bRgPazjXxJmTl5rN71A3JFuuLHWWfOj5SLUyLmWSPcI6PriN/pJ22JBc0MJp
I9EBI+wvT04GHy3ighgIWiIa+zpxWKuM1ovnuyu21TOOdrBYfDrphSShts3jQ9F7T3nAMyH6Am1y
uaUvu8t5pZs0QWZHV5rL2frnOLe1FTzQO7LCLt6IydKm+jl3vKsIKEY7RrTU/Sq3uxVGoCXboZMZ
b/PC3PmkYJgxXpoifqgCF/xxCMc0XnYtzsYA2ZNTP7mAztMc5UXKmjxvvG0qtGtPeZ+wuyj7ppXT
ofQvwocRTZ9px1d2ZL5aKsNgAaT3ohQgcZyYYZtCrubah8lQr7Al3sYMLLPufFR9uR0K8xWSTj9h
zwnkZQQrUzTF+4jdobAlsU7VVvfFTsQE2dM8s9h8LIvrxLS2SRcT7waYBxPTWWkvbVLcOq6+q8aG
WB4FlbudAweX1Na7mvff1EE7sg0ActTaYEQOeefv3Brlb1xuLa++asczCmrix1quO00GCGv8Xe6T
lVWH9wqPmY8fgknRwe21K7tvnjjYX9smXpaE+ww2UKSKeVS9z2LU8tO4LmHdzEJ1y6p2mqVdQqcb
2BDWpzSNDjN1LEujU2FMLzrd++hVW0a2y9L27zu8wJDFLnpgQ00RXGtu9Fh/TwxQP2x5K7rh5pjo
7d5GXu0bJisqfNTIf3GtUGjhtCLduV+g3tiE+LLdaehxaVrXVYsrzQyLU0WOuedZh4KgjtYayFUo
7NdRisv/M8XZz/u5/6fWfLpr6VQ8/7jEO82LOQq8t4/3PAtff96f/P53fyvzpPFNoAkyXEMZ0tJZ
mPxR5UnxTVnKsl1bR79mmzb/3h/rPvnNsCXjGdYrTOVdgy/9se4T3xy215R/trIENaD5rxR5LEnm
Ou7nQZDuMASyBGXXvOGx9T8t/JimGZ1UXrJgP7LqLH9kS48amV4NqjDywQpJAlDZProSyjmYRXU/
apiFcuKm2qi+GHAYmznEFq2Bu+3k7Zn++MWUJ9RT9ya+vc4m9bAHy2nPibXMA5EDViOhTyFdIixI
68kBN4LvuxGwdNMEx+gYHEyw/0nq1Wu8r8d+crduj+ovjxEddfG6F9a0am1678QdThjnm12nBRi+
6rs+wsAtPJ0EYZPVji+LHo1YirUY66LJkX2hRYjQsVHcQyJ8NcYoXFpktF7orbEtKFDJFgXpPQ0E
XI/6Ihj1N1ESQmfKz8K1rwuyV/Z4a8IcSx+Aag/HB6VezrDahIul5kFjMMLJA7sB0jnMbFxqM+fo
GfIDLmJoUWxVQfqYKFYH1BOD9xz2DvaOvEepGk7MQohwhF3ZB/jWpjffj9CfWXS1jDctdrLlkDQL
QTQf41iSpOWDAaNyoVf1mWHCsmqi60xnu+RXzpWB2Osin5yDjdg+bqZjFnZXkZZPqzAk01ILtVWt
IItFGSGnhtG+WHb3KvqKyI8eoTiMmj528qU+JJdwuO6itjw0XXxO6KQb98HkTgLIl7it8LEqqu9l
6BOS0CPyygAUY8FxUCjPSypzOuoR2RRD5Z+7ur3UhHYpA8ZhUfKpCvOARejU6ba/dWbDJI3RnVli
UJqsNxMMdGjj7jMVeD5tOKAHAdMnFHdj/6jNr6ZQ9VVKwkeg1IOWZdd9k1w3PUpTc1QRt1yY22UL
xd1a6o6PDbQiLrOpcsImsvS+6OJby052yuQ+0jB2H/qrMOAl8gpx2c6E6WJobgsJuyImm7JojVkX
tUqDFIll79wKgMCkWMVgCSKkrKwQdKB7VFq0BHBYkPsw++1uM1inTPRfqN2YkNZ7DAVYlZByLxFU
EpWMy9AbcRmnHdxQQk40UOy0QY+lnGv2lkQIC4ZtuonT9q4N9ZUoM5JDqq3dPdc+bJrY8l+xtUNH
nSN/JdOmTL9PbX+lYWFmjNbdmT6V3ij6vdkxCfItJI8gNaDBYrSdKHSz7ExUBfTRUr1pA+OyppvD
rtXCok7EolZc5S7+Q7+///FVJo2oWCgFZE0nYMwQco/UinZgTN7jVW8z8d7CSwsc7xCExF+rut8X
wlkUMvmOLe9ZON2no8bvbFOejFCyxgJ1RyBgRabCPrMgC6k4vWItC7fLGc4zj27cR7ZHCcytsWrW
tNQJVSkPQrVYN4yYd5voWshmwPXdcZV23iW2yJU0+2tl10eTEA6d3iToxb5Q6avZoSR6yCdYOIGM
8SCr4+T7x46Bl2LrM9TQDT39YVRApIwBYoKijcs65M2IqBT4LTa6OfClsZVLgBWPePGwb/KP087z
8KmvpvndXTRixRAR1lXqY1WkLh78+izBaybs3bGhkjQSkeAw2hvXU92CT2z4Id2qZJjEzLi/x7hV
XWhTBlFcG66mrrqJ7ACxnqAXS5o9IAvoMq14iH2HaFEeHap4EqmmEya/fDVFSbuwQeX6Y3HvuOTA
h8mnHGAyDAOb1boeVqklMWXnPn1ziUUD6aE9qX1kRZ+qpMiJ9fKyZQx/0aQAJSdIrXqsa4vKHnjD
jB85ZiyIDNUNy0mamLSzwAGDbVnneXTOJGQJeF2QxbNhZdVZtukKAVwZQ5ll+I9ZUbxMigAD6ULW
mXoTwx+xIIPvYZJ+bnFxXQzlc+bZH0Omg6WEpg55EbDMq19L4idrtOSYgoSaThCXqb2d/ND5hLJg
HvloMIzBMC8uUEwT+WzwBtNDQQqyfkBHCYGPvPNFH7nXI8gXziYJGNsi83gmPNV0jGMuvo/qxcNT
DvdvjAi4oAJvO4DeBVlnHZQ4jWcX6ybsGpTMFjslQhyGE708J38mPjwVM3JOblm+vo9OiAQY9VzV
R9wmZxFnw2PRMSIsHFk/pJOlr+F0Xsb1cJ/wgY0c7mMtZOvLmMAtSMsraKQyt+K/fq+soLvoXK53
L6fgTKtF1zIa5iW7c0ycJhwLzzrDa+4Ai8INe0hDT1GKSyVPSVP1IHfLCPiVbVBoK6Sahi72ADjP
3PzwZLi2tXCN7yitsqU1KJsUK+8egId2oTrvlJXxpeFwxdSWSbJddFl5zqXTiFfNL9/aYI916MMu
z42BAJtmvSX8vMcgDDivfNFN4oRdM3202/7OlPGhtp4bc3qoivRZd1n+dgmyv6GG1Zmy3daKu8JL
3qXrmbN7LgBjQcBMOoRrrGmXUTyuSj0lgwqXvt9wA+27Ygdg9972Zc9ZzzMS1sNDFLTbro65o9n1
O0xWsLG5QK2ES6rjzGSxtDArC5gKoynG4tmps3pMTTo3bDDY6EVhnGJ/fQ3q6T5i7EIj3dxZRMt6
uk40g1Knwq/jtcPCeNElilRrFtGlRdJzRJxmD7shmTDsY/Ilv8hz3iWbzJkTFpK6hNMbOiYlfm0w
hHExewt0lAtT4JGvctz0OhBiTruzPeO8YTfQBZjDS2OJA7hUK5juMhnxamlQkxvj2DGfn9xrP0df
pZtcYW03PLip/MjoK2f40g306yPH3YZJ2lCLbVSbD0au3zFO3PcttZLfLLk7FXZwlyqb3JVA37ha
Ta+o7qNHulEcc4U2XfQWkuGGLlYJe+8MhLE0qH54C7Z4laPmbEjIKgNqZjuktoSHgX9scAlcqdhk
548qLuXGjrMFIvCUqTSp13gja0/typQwXgbsjo4jWj79KMpSpgxkHs34/oUHij0v0nUSkQ+UVO+p
0d0MAvOyRVSPlw1vNXLHUhRPQxm/O+GDie0/baPPpjZLtBz0w3pRnZuJDY8R4nnEAG2ktUvWBeAb
K/mMIl5xfxYQgRdYIB4ylmDTiFb2QZ5msrwEIH9TtrDoUsTOjGo6Ttmy2FHlPVU48PJWY7GVzeKV
Kqw4G7iX+SRI+Fc9noukSAhuzFpIHmw4TRMfvKPQIESsHf1P7nwXUQUQeZLFd8/V7/qxOM9lIl6A
XY/BfQDMwWTO5fSAcWKFpQOdYvge5dzI6RUu4pS1EY9vNSbDvQh8MgRxfJJZOdFvKqJXiRZpwvSx
U1DIGm7MiHU+nIp1GKKZVRYAwTLYcm+8Ib/RqjkiICX1EMnHHHhs3kzkbmtFQDh0QoazV0SPNjd2
PWP52iUb6bbbOiaZTJvKj2HUwlVg9e26AQ7FDdDHgG5wiE0Z6C9q3yWLp3AhfQ8DkuE9a1EarsKK
RM4uIPFeMY+Txrtusz2O0FusEmRVtq5zDXTbAabhqqWas2njlwiggMubSCu6DPKtzzJ6XWx7rAqL
CWZnnAAQKOcYCNGA7Iw8uasYNdlwkJYl7tellhCj6PfxnT8MDvQOwrIa7KiFP1NUh+JmlNV0MbQ2
bnx9fNcGQEl6MpysSWyyCOQFuOWjS8m9zFAsLUMv3VpUIisLqa4feB+2Myzk5KNBKAiUcfXndOJK
i/sSaVLLjZQKZQFnmOmJ7y6mlETOglw3+sl4mc/j96jYVhKKD4bHjQeoUJMrQ16LIO8gJUxn0Ojp
1sHTuUA2+tj5nOVVTeWFwA037GRyYqcM3Mb83bKRXbUYRRjtz2WMghmeEYftesmmEna71eO9JLZj
mc44KnP8n+yd2XLb2LZlvwgZADbaV/Y9KVK0mheEZdnY6Pv262uAdqYzT517b5yol6qIekilSIA0
RYLAXmvNOaaya0XIkDojxX5anjZ0Y+ZiPPbetAAi1NwY83yu4OlYrlWBsNt49KBb716FactJ5IK1
mm4oYbxNve5LRyfITfsEUypmMCyieTNk24zOONafp4gv9hCTS+Agd7JN2a2bynwzxcgZqeQ7W0ty
9wwa2X4j1WU4Is0euRIoTbdLkutQGNQ3tkWBSHfZaIzXMWMGZ8dPgWT+CH90aUwgiLh8r/GYLjis
WHRUt6zLbgMaqdFAPGIUfC466lSFmOU5F0ucXJM23yWKNaKRBI0KIRuKR1C0Fq8XX2uDqMTF2RBB
2SimZGHiznuAFjTMSxDLGxfeVuu2NHECmwrVOojGPhVNos2hZbeQIX3WV8axi9MvXhOvYA3sIUHN
+NqU5Aq4KtmFxTbqOHO3CvqQXCiI53rs8SUfpTGzCNFRZWwtVQEqzWmspduq5NbS21gPORTB0fg+
0p/dDGYwkojhsbZsu4AOHGgRaPujZx8lER9z3ezzrUdUrhuYqHpUBg1qXeJs1tqtyMgniB0TG3EY
7msmGkaSSfq1Wr0MDGsZcKDhAe2W/Tg1xOuymXlpcE+t13xI3cU4JGeZGj7BxMI/lxRNqZIPe3gj
htViRMLjnhDEMstrz19ESastckd9QjfI8iLGP1MMtD+19lAt+jK6oxUpYZ2VHLuygcvLWH3ma/jj
Hj/GELAew09J1qG+jDywrybsW67JDbKppHsVreZvY+CKhzyFlkWKEA5Z6iDiC+bdlN+ckFm3Ij5k
nMWJfjTiyHpPsmOr843K7VPtxaQqUGWnAPNEHX+pBCi4wC7Xwu/zFSQCZV4NxRF8NHgrH/C46lkr
vzU3HQJFKi13XIfApp/8xi93lMXplCtfmmHx6RVPupXmd70DXhoMLsFg5nfZuCPdy6CdKfeISLNA
5QJdCk/MW+IkiIv5XhTVc0jvdeKF0QRoio6UGb50naCcUtViaUTzuKmBcDYs6Ro9JZTZf6ksH3FB
E6CHKpprPwSLoDXvYay9Ciu71moCqgcGSlv4T1WRfIo0+DQ6+5o49qFmbNCHFV5jt31KjGalC8xU
OG9upq/fM069tMI2kUpNKzLqviJYm6hD176joHRT6pVO/KPvDE9ljXkfppm55Bu1qEBPL1m8gdZs
84svrTcnH6qlkpBoPRj2FTxsySECAwgSwyZ1WCZhIjXpg8T4ujKBQsxk7t+jXQmB1Km9/tpLzt++
KFLWeOFX4kDEDqHJ0IMZVsUPxSSQJ9VM8iQMQlQ0ko5MysvCj+OlzMgPqQXmVrs8CXU42rp5DigE
C51wKADrWMznwszeDBv5oUJs7qpz/I8IC2pRjlBE3G91lLzrdnOqB+Mb7rk3rSUc00ibH76yrb38
jjSPekZ8lZ0C1mkdVSPXmohOr96x+sins6Frpdtq6L4DtKg2FCf4NM/w+p5UByZ/AufJC7Nnt8hJ
Lko/W0oc1+0ruLGQM3s1ePOB7zL8WLSh1ChX03GZ0hhgNQDrzqBQaTMwn0HGyl/k5K6FEEkVDz3C
2Uzbd8pBFqNdBIOZRbGC4g9hCoLYTVXCxgP3Njn5aCCpKO20+tbH6g2HczgrGoQbpWPvqzAYF3aB
uUiDo+HVbrpojaFaoLMqUFjbd7MK1ZXeYXl0PmW7NE6xQiLP1M4fcD7hW2GZBCyknRcyIB6osjhj
0pq0MtvYeujlvDA2d4lqHPQsMZYW7/88r4fPNlLw8ybEvzQteZO++xyM6ksfM5hMLbGg44Sg1iq+
+lb5Y4RxZzhipWF0XKAkQQGKZnEuG4+Wlxdi5sZbt6gZuIYmldSQkBqF2QdrrAKTnbtqaX/LMk5l
1HsejUzyN2k5BV1+LVn9dab21CSQC720fbYa+12rADdlmVdBQ2pY/qnGNipvUVXkV9iP27R0QNvX
ot9FLuefwSzNtQ2mvBEWEgw3XxLy/aU15LIUY7yKHGttdJk3rwIs+eTfMIkaUJi2+jdvKCqEG9Vz
IPv31uwS+M0YM6reK5e93b8CNG9+ygn/j7Ub/xgP/DuDz/+4w/+F6g+btZc1tcn/6+HANfsWfY3j
vw8F/nrUL/WHJv6wBPgH4LaOS9oWffw/1R9ssk3qI5cdLEaFQv9rMGDafzAyUC1ncgm5jmoglfg1
GGCT4eo4MX7OEhBt/CeDAfb++1jANBjLOoap2i7TB8xFNq/h76oGp0syO+ulM9cgdNBHcQKI5VXm
MPnrnT2+uXvluOTqxLpDd4VAgH3ratCEUjT3GJD9NVhGrqe2kp60qMjI1uS3olEhZkDYnNVKII9d
kEiIGrY8swRE86i2R6F18lwnP0Ua/9Hx+UIuUf79M/j6ryaz/xePQSZD6J4ZJf3Xx+A+q7I2+/sh
+NeDfk2mtD/wCQviei3NeAyT/jwCmUyphkajXaAiYjxkInn5czIl/tDRLNm2gybI0Bhe/XUA4lGb
no9tXIIMVf/PvD24Sf95CGJFmzxtQnNNDj+VM/G/TKbqNneMxCDaQyTOd8Eg7ZCU1anBDnJv9Kc2
HIvPMeno87hHTtzEnjsuSytmCGt60FxubWtTxc6qJ15qpSqEnqtFdSwdhG9hL/JVkAbVGkrUR0Jx
+MU2SHWMkgXDri3osG5a8qXZ0XwsAVkLttOiUK8KuLCWbGYrixmE5oMOLAhSpCp4YWIVH8LO9bf2
OLzyBlH5tnT31ILdkYsulbiUm5QuxAxLFVCv6UdUMunRtAjQIqiyXiisbusxubP0qRVYHu5FdQeL
1iMdI/xWTyr++4VbYL/RJRccOtoN1PVuSbjjGI/DXtG8m6FJeWbqR/sfzU0d1y5fyDed3PvMYmjn
ElrGdBlY85QEWdj2khUsibxxC7WlJCV6WuZHrPf1aeGvUwGMUymQT0WBM5UH0IGX2lQwkMvj82op
IpCsjNQUaL0D4HiUGWRVjvNhKj0ENUhPLTINTddwLli3TIUKhvbXKiutJW/fjAJYp863a63kPQ2+
oN4hIWYqe+AHbZNHITSVREQRzWAP7JmtrbI2/4Kt+xjRmvCZW22CoNRYz7qnUXcOrLnsbciwHBUs
S7W03gyaS1Cub9KHtoQy11lf08UIyLlKMs49ad7MEcQRbTcVedB1m6VD3TdOBWAwlYLeVBR6EKuN
lrgmdSoYRyrHnApSVDdQuIyHopbSUqvfDbq7Vi2WlggRv1KFDlSjKPlfsZwjfpoK1Z6KNSb4lvrV
q1oKWdu4oxlWicukyCWEa4G+mVaVhPHAuvtN+DkK2NxUIT6gUaArPNjdUx1cC+z7NFFQa8YM6sYF
wyrKQVQ0Sb8Cn7cm9XRhtgTZG/F2CEhvy9G8RKSh+v0tChJCB1lmwtlXYtJ+83NZlGfXzPfScxYT
5L7C70mDY0MZv8Msf3JKZz0SNAJdY5mZBtwRbRHHz5Qaa6KbzRQye7IpnGxJeuYCNgwMsWpt19mq
jQ9SVRYeWVBp9ey1HyX5jL5Rr3XyuRrrVarFPoORJjJnM4DSFPa4Uf3wIGTDUJN0bS07dqW8tjKd
6qsz0TTYiKhz3ejF7FNiK6tFHOqfTtqtvACqrOnugpAvcoeWjMhCnQGi07lr3zPAN+i0NIizaL1d
Cyk1kvk2DhByezTNIICYmYtEWt/3abtSyf7MK/iIpbPNBLF5PZ7uNjzU/E2WzoKOjGuvyBdIantq
6qw3Vykfg+Wq60F16JMMmwnD6A4tQ9dN11D1c9cUNt406qUF2qgxftCqnCR0VG5AUKzyy4C0Grfj
in90Q0MeE5I8FVp3cIIeYxcANgoSTQmeBsPd5p6ycvS3Rsc6FCtLvRFYWGjv8/+kylfYEndhFax1
a9LQBV81d5hq7XVAnQDfcEFzX7fzedu6BLEQyamrxMyPzHTLNZM7Rou0wHG7xysF/eKsAEHsme5W
6by1HwxbwSBl+qSz3l91MtusprcD0Maiie2NK0i0iMyLtcvjfOMGKfGVfBiDpJD+Wmkce2iZpn8s
86GUWHOjz3AEhNswejfzgE9W20ej+Tq9SlIFbiMmHaa8K0JPJyTXkjHDEkiIUrjfTeD2o0Rc3idH
/GfFKGZu4e5kb2/FR0uICtPZnZ0mL5Fr3+ADLILBB62LTxGAFSYZZlcMmjvIN8q4EXa/aONVk4QH
etDLpk7oUvXLnjoDiDbWRuugkCpSKwRwhuXCxgMTUO3gm19omDzCHnYAb5OOabGixKfLgRKUU5+7
9WlwjaokxMs6FCOwZ55FBE9WUL9Nh/L0noveXHQ5kDTKcnhInVwSRBimq0Il3kPeNM9dwyJYh6E4
R1p+Bpy+KSvnlGfJEajLZjTOhuHtRkU++bvBlegvOYoq4wDV4TJAumZdeVaEXI9ltvGxIdjkaE96
71HAhUPp7p/Ah65xNGwNjF4YGhaUYlNDdMlAeE4OzHS3XeCuip2NCLuVgIZWQyFGxHvkP+xYS5ye
DVc1z4XTsB75LldBi1NcX0L8WCNOXOb++AKmazGdiKfbDbpPk6s1HeclBwJCrXiR8X2cpF9pFh+5
oK4GnRCCfm6btG6pRqfNGqEtVt7x1VePeoTDBONO6XU3ejFn0JReGyHFtw5Q2w99aJIIl2xNeuTk
8ulkgVkxNjrVXUdFjy8U5EcVnMxOP0vN/yLC5MjgJ5rZsrxWPvMJvg0ESRGfR2fV3krCLeE37KTe
3OMMOGNkHdzK3jq8XyaZoC0ovcgn2Msu1q3gPB05O2PEMumZH5pCqnxvucgX6AdanDd5s+P8pUBv
2Q0Qd/wE3EcFqKp/VrMBlCFdRhXq4argVTvRh4LTJK/zN8VmHnxyGv2lI4FjMk1G3jWNmCYAwspk
dKmT/M030nXXse4Ao1yNRHcNlbHiXLczFrnlLpVoPI5OsYac90XNnCt5SbDWaU37HDIa8Qzwt93h
WuI+co0jv8F7X1YqLplRWRoaH538VGpOsshHaZ67Sb7s1c/YwC2WGXPB6daIVuqAzARFLbWw0sil
NyL0Nle9ni+zlo8kVjdqC3Z9CCCW4EhU8h0innM5dtvOorEV8j6GnKgBIyYkKvhZvheUypEcufIQ
v3iu9Hih8KXOQ+abZlvBlbNWkSaWpE7MiQxyXAbsDs1Y7WgXnIjI2htM9OQN5mpNrIKNSeDm4Her
6czsE4mc0iBp+JMyxLOxfudNmU3vgF47szRJ543db1rQzF37JCC4lyEyJhYNAC5nPZKAEE65XgKB
Df0VFAhGSNCuuV9atHGRISaeO1eGI3oJp4eCxFGgVd+bFEEFcNKM4dF05DgHz/3MG2M+fQo2scV8
NedmBdjGcr9PLyZ28n3o2wvnbWiYgN86mW6KfjgihV2HXnNNB/IVkVW8lh8yTi6RCBl0j9hk3Ios
U54zt3F5ADZO6rsulScjlQe7/WZaCtBlMZeau8Z+hYCmAqDPVOX7dHxDsLsgUjmPjXzxTGC6+bpD
8Agn68lugmvkVtfQMT9kubba6OTlw060Lk5iuiJhstNc/9BaaxMei+3JdY4gt9AAQKCsKQPGz3Gx
o+jc+G5xtoTFSjyZK+b3JCQSTwe8xTWeAaOl+nek17PJAexy6GU+FlAtPKTDl9GKOZED+A5I/NSH
bcWipBnpc/st3UmuwZYPxHrANWbMy2AVnkn0SMwXLQCKGwbzuvtUMOqFLAIbdZ9PbHFyof3QPMis
PjQV6xq6vvOYVtUymmSvujgLBKoDL3koD0oxAtM0D1gOFukUvJXWB76NBOT2u4LUF/q89NQ4QYxp
Ou8SyDdM+42wXrt0G8tm3Dh8gUZBunG+UZhW0bbjxBzq4Wx0up1a9LSes41TxK+KZW/slNMnsz6C
Za4enTxUXIVw1gIAW6QT+2a0zwA+ZtP7PCjuNY3Rw7bnVNjf8WUja0npW+fPls66TKFhGGqfffpa
1NkFO34+k3lyVEzSCXXjrCsoZRDPfYHKsw4wf3hh9a1yk40wWWF04RPa2C2Kw7nbDisVDA3xWnuD
pBJ1dJ+VgDeBFb7CuVQo/rrG5DhAA7OTqfltrphOHyGFrFPo8ByQddHNa+xmUijXdogWpKHQnvO/
2BUClK7yL0RfLpq8+maU6YcVMggrrrphvZm+vDvZXUNOZQGathQyum0mN2Vzx4S9wSkwcAqN2Vxi
nGRR256mC2FSVXdv0dOrNrtx3zTevax5RG+9Abd9E1J9iYzodfD957yrbqSqnkyLbCL9ya7TV5El
lxYOudEegsK/ylH99Ltnaek7y8Xt6npfTAEnK0k/DBfuFaPLwEUJGTXNbdrQd82d6iOHCRnJnV/1
Vy8e7ilI58456EF8UcPkVcjhViT5sc6Hp46CoUqOYeuceLfu8CUvmtGcjFFeU1LPBrtHb/NjyJT7
sLbH8ql4IcDyvSuijybnyxaa875Mjq3KVybyn6cr1/Q6p7/CBQBgKuZuelldNuws/3tLZaHU7TNU
qCdWvFfCsdE5JOvpYana3KeHRYN3rxF5mUp1JKpv1XQEFcfEkrnRxecg8lrrTZojSrb6yor5NY/L
mxN6+7QbZ6WCCr0gJ7ZoTmVV3+2+vgcyBZoxsmINOMyxg3T1rY3iSya0D3Wob6530WW/TzV5kuna
zprnPhhfdKc49Xl8GWPnrYoOjRkSXtK9JCC5dZYRuAZYSX8D4b6JMN0PrDgl/AbTfI2thvmCBpfb
udlmuwvsmPiv6uISZY8ZpSjNN0rnW1opd7Rbumgu00FhxN4d7vDb9DEqyPHGvn8q9YIq5jIYwcXE
XCnTnmDj7sUEzd7q8TEvv0aGt9Hc5tY21olv8113Gpjo/VPQpzuJ9nLa5pJkix+RqVd7dZLkYpf+
VQwcWLl+9uPuWpThpa6+5bp17OoUyWJ3k5b1lijl+wh6dK4P/hfPil+JnkZHGhxa/JKK0d37CkKq
8K92tobic5RedQoahYWgc4tFddIb7YUY+aOvHEEULOkwAntU7k2i3MLCO+LM/DL9UbEkS0Z7l7l/
6JxrMoQX8s3J6k52XdDcmLHmmrbPE/f2eP4SVCzZR7p+r/ggpw95tKfMzO6icWT3YwV39ZsSiuP0
T3mjiX5Gu4yB/5L3yp0xyUlzX2TL9x7Xpa1yYVH9a1kBNaox9nbmsWwQNpDdNB02hePdaqs6GT2Z
yBO7nr+gr1bhKT75aTWfXo8KNy0Fo0pZ9Tbt6svxopjKXSVuzap7qOzymifyouIXjSuIGNHKGjjT
WwgDKqfc9WQ96OT2WOndrS6UDuSQHQf3PP1hWslp8jItTcVwVr8RQ3HnItHFKz+Pdx1OjM47R/Vr
RvgT3zKvW9DpQQ2iPPXSR1KF0Ka+Is9GuUHIlU95p/EaW/vUaMqTTdSg3kBMk7wuYWE0aU+9HF4i
vpFKaB0kIWBj6i9GX70IqzmO4dKL1JeEL2incjRwBi2NE1S5eQQqlxnQvWNlUGjVzWGUx7G5rUcW
Vxx80xEFaPZUmvWXsJPQJmO+i97FPRJF9uaJiNXgLh9Q/Xg3Gsc3O44hQHQv06sfhhC3FrgzoZ2n
7XJ0bsQxvvRGdjJxqOd8Trm/VAnKcOruJXXGF5riaDfiUyRdGIjqBRQAMrRxU6vM4UR/M0T5TNb7
pVSGF0fUS5LMlyRzwH6LlPdBRYxQFQvb6GCrJ/PpWzrqw8ugtldY7fMkUfeKUV/rH2XsPo25fCWR
F+5JTd5GLuuFyKIPN6jeu1pdT1cH0X9omndMeQqd1ovGKCbEHVRRr/qxA+5P2Y+OelGK+j69Jmnb
bwas2Kkz49jF3dK92/Q3Tkd2E9Btcofd9F0lBZUsRH1HsgB/Z3evBi6ZIRq0TLmljnVKdffgVPMi
LvYVhzYC6avocZv0yQW/+tEgc6ymKaUF0zGgvUzvrrS7i+kmr3nW3Gu3fMeDRdMoetymaTPOWAmT
61q8BGV51CbzfPQ60tjhoge20PKOCAh15bMKi6XJ2jxIKbBt/+RE2QW6HtfLIf9WsvyJNR3JuEvc
TpafaZxu8t7eCJqKsoRVCseVBWpfG4uacJPpjJqip3l8AyK5NgxanlG7ygZ5UIFmRxzWrAeng2b0
5ZrovCU603lkus+Gw7paH/am91LShaibk10r70nDZYFoiun/uFwWKfycKFGWKZDIllGhtHE/GiQL
p7vOs2YRIiZH2Ns+y5a1nm0Ds9soJLJPp84MYqkS4vAOF264R3KMRPKYgxuKiAYFDnSoq3IfGOdB
BBHqoHSn1Fy3LEoccmV3hcbLBsdYswTO+hq8A1YipNN8KvRE/BOCwuWQTvh3BdNeShirtYLUvYcp
TiuajlG7bQDzpHTPpqfj6we2xFgYXXDSyJFj6bmGC7XupYoyjLjd/FWkdCCsRduXC8cjTpO2k5W/
SeO5Vynr5Xx6n4viyfDlPimDtQaUQkCcoo03N2k3Tu9WrfKxxGRguukmscuDRx48Vym0j2OXbL2u
22YRCBS0U3FVHwpkElAsnqdHcp7yi37Dv59XvKWSLiiWQyuHTDNQnVFODYRoVWqw7vRikeOliqCl
ZKS6pkPBwvM0vSed5a7VLoO8gZbc9JaVne6iCmJn262iaMo4z4ERHNSYk6my603lh5cWFz+Lv8f4
85aRlqzh8ThztWpflLbXDhlIRnLT+qO0kXu2CM08mlINKdANScF6iAo1NJp93BizQHXqWUYnPuj7
ZaPnx8BFo8uxSCM/2id5DsE79BHDuTYMhUKjvgOnFBrZs+m53yG9FkuCjK0FHT+CVMwnuM3FJgzd
W5P7twqilAt/1KtMsWDFszanRDkvyxahmnaLwoz8eSHMZ6/qzlXU/GgCL1igInAIUGWur89ygzJ3
yByCP2KEaXn3CdSbX1T9I8DToGfB++BaN78C5U12rnSPcUaLiIRnh0izeSs0hMVIULowneexAsNE
cTbRSC2tpN4UJyLn0hCfcRX+8CkR/B4de1ztzYsMFcTOE+gWxRsyKDTdXkJw7Ni8Fm30EqhmtTTr
N8cqkiMeGxYX5i2MCG7MNTLVytCe+bYSbRII+V4gVFRQNA1Ttz53E0glauCn43BE3Mo52kBwQgIu
tCU7xdBj7TMtFoB7aCToirOQGu9GjdV8H5KwIMJ4XvSWBnOKnaIsejXH9BZU6NIVvSC3XNDRkP03
I81jUBjIGPUiWmOuM4jq6Jj3h3Gy6kL0ia5Cdgtg6lmiDKiicTTM8fxui4bcu8Tqf3Qd4DFXJ5qe
hsIoAfiEBp8eaSDL0qq/dkZzj5xubXjIQC3K0Jl2t7oMASixt1x4+3lErszMNe1nN+/suaK7ZF2Q
W2lJnNwBH/U8G266RXhHVmDkBWpS202KoCwHmEB2mi7oESZG/MlRCU6XuKyC65du+fCBYlys2nBX
kDzP0LozK8V2UQngU8quIZALZBCyxZ72X9WpR7ONjoFpIh/2wNX9f4/ffwtKFP/t/HT+Nf36+Q9f
37T/r+m9qf9h6XzgjIRsMfEP/3L1KdrESPw1LXXEH5qhOoz3J9KSoVoMUv/08Wl/gPiE1jCBGlTr
P5vWa9rDpvfbxmfYDgNb9K/gENENwAH9l3l9Aro1Tw3Hf1FwD80CIMtVENzpQwl+/O3Gn1u01tLv
3IiEJu/qtFs5/Nqtj3RO3AQnOE2c0UUEbqODVEKqSjQZpoaQlmUvb3VtpY+tj1tm4cpbBg/gb3tE
Vftzj8fGx26dGKBgWTqGqOk5Hv9CljAla0iIUex9PxHbcy+Pm5UT5X/+Kgt/HQjCEJPE7onxc3ob
RSRe4qH1DEJHRmfWhnpDpobXEtvTDiUJENPtVjmFdLyeYoKW9ki2BKIk6i0/bfKXLqeZPphFyazJ
z18ChAhMH82YKzVb48q8ImHWlmmIzgznD4vezEU8JrN4y/LWJgTcT7YufaGfWzuE7lfyMR/bHvsD
UKEUy7DEgXd2bk7Av6ebGuomoqjPQwgotVSKXeNn5U4piwrV7+O2Zv+bXx+bSq1jzD3tNDCJ5VI2
3f75azc9i/t4lsevj2eNOE3Mo2pwF22nJBu1GMkN0DPjUkw/hkjtmByIeTjh5B8/kkTO8sKwl3Gc
ZQeEyO7W9B1JXm6QHd1sABslPOgJEahtE1PPPXPBdfBvNe9d2TznvXS/O6xSorpE+Z8b/lpr2nNg
+dWTXWrlU1X51UEt+/PjFja8CpUuTo7pLv+vvQR2F6Sy7b/e9dcDDeLbmKAM9Umz05bSAuZipjvh
cYB3tqjGrn3VSK2xKt36jCzlGtakC//etZh2TePOXcjCa199ERzRCtufpe5ew9SJTkIfL3mbVEeE
ZeVRNxOLzkb99XHr9/1VltbtIqebbcF8e2xUubD3iOt46GM/I+5/9JNnp+9cNrSoqhd920SrNlOY
EaeGe2KCERxF7obQCPX2oyZOpwrK+j2z+BqaCGN2aZLgAApHQF6I8z4sWcIzTbPnWNjeBsetvTLq
2n3JQH4/dvj93C2qtqOVG//DcxdKi1EEGMRqRFSyqkOu3i24pzMJluNhMNNm4ROP8GF1c05/8Ufi
skoc0TrsncRyMd1z/W9Uj6BpbxiWJUrQXTLm+o6kzV+/Pe57/GiHwgQQ9W/2QaXXbMcSMBIBUUsV
zOQtlgwLi8586irfuj3uwmL5VCJpP2HjNW+qBuCoDgyddT43wefLk9vbTzLiVpZ3446K9ORUKGdp
GGAqGmJ9lym+m6GTDbRDL0rtYActyrxpM8H3+u7nzcdmVi8NQbp/bnnc93Pzz+fo4BFusNH6Hxp5
mFAttHfTVVvmZVp9dFV3PJSd5xI3rHVvuQYjtFSCT8VD82FmfXNDw8ggVpXjxhv05toQmzF77PLP
Z1MrpT5WvjoefNbQC78x8X26OZOrtjsOQubruK02I0/0AV6AiAkcYEeV306oy+Dggqf5CB25bxvZ
f0EoQ7mSAAhzwThZtasdK1HXgNzUU5HU9OXactSOEenTgEWyp9BR0yckKf7ZQLZua+Wvu0KRVhcr
Oj6290HN+YwEmzAxk5IUCM3c525q7R+/PX4oANlw9slwMYye+bcNj5uma3/TZdCtkaLYx6ghmzpM
BWoKvB1HMf3IiZoeZ4/bRyK+7eNjz8em3zs9HuhFAzKeKHB+Peaxo0lTuirql8HExGO0+UdoZgML
acs5S8Tt224I0rUyMEgJFOD8vpVan3FLZsa0r59Ff983sLRq1UTFmUCNXZ/K/vj4wQmYWNJ+wHU+
iN7fTVsf9z22BtNWQovZ2qYWw9ku+fnYYEhiNLmoXX5t8fr85xYzKHeG2ulrE1H5rpB2sfNoyoCf
nH6NFSXXlo9Njx9qpBSskx+74uj7uf/vzX/b/eeePn33ZdXkmJWbvr62alxf1QQxv23iK33cxOQf
XgILDsy08fGjjKt07RSADLGDBHOOPmUuZGCddTCuDKV05y0mf2Nu2FF9cKI0eG7j+tiTW/aGGCXp
cStypg12AjDrPbQZ5TEPfYczQpSJ7DLiKgNxw4Rxe9yvhVyT46zpDrXfhte6UL+Z0/5qPtU0BEYd
PacbLllP2a7nvfXedfBv5Jik5z50SAjlDIuF277mabZ12sI7mIqfb9UB1CAxPgdvusvOVO/w++bj
t8d9xJZZblL93Ovx6Mf+jx+/9yqs4Rr5arl53O9mpdhbybh0FQRiYVUGH57Sbgo8/y9BYw1rk2j6
NWCH4YstvV2QEGvmi7Ulkib5Fr4Q3uPtm9QKe646chm1jA0UBcWHD270Xc+AY5rxV13to1VILsGW
VVzyJSqwTVdZ8tVy5E2pi6Mddd/SKuWF1BpCgi6LD27fvrWlNK/19MMf6DwOeQP5JlcWZl6g/tYV
CS1zNLyfP3zpTpLw6bZUqnCZFDQp3b82/+uOwWN3qxgI2DGKb6GkYGr1Mdo4qpqSNBZpOt9tB420
UmTo7FPYla2Lg1sGFTxZ9m4wO/7aG7GCvib8w55lucypLc/kjw4SESn5P/OIJQsCDm5qU6hB5QyM
yhq1+9+2jNPmxz6lB9WyDcvz47F2ksf0l/75XGnu+drs8ZC8ZY322PPnnZz20ZN05Kh5Vb2yyHL5
pioBQ4R+GC9tqSFET5FDCXTgb5wVVxhRk597eMgV9pGXHYq+rK95+4hYVfytJpTqquKifyJtWKQm
zmquCs0mKcjefmz8dw8YpgeEGvYXcMp9726obRmvVXZ9GEdRUXXDAnjcfGx4/Ci8qDn83u/xWzw9
QoutgAWIjSj+r2d5bPh9s3MsgYR32qyZ2V6jFbn5/Xy/93s8rNbB4bZDTrNRvTi50+0pnvjkbY/j
WECBXGDc6i+OPZA3OXJOKUccClYUhiSolM4LFJ9Xmcn2oilJ8Ow7qKrg470kRqTurBr9vz3t5RRm
iUEINNBjayDhUQPvuJajr8PWGS+UzuoXzXQSuoqmuUc09etH3tafCC3J18pC6+f9QAi4WD32S1PF
5g2c9uYFg6Qwik/JdAHtgndL9KZYy2YMm+1jj3HMAZO4Mvu1y+NphLDaTViMe38Y6JnZ4j0PUmMv
G40+PZhMF3tcaR3GWO8WfSeb/8XamS23jSzd+okQgXm4lUSKIkVJHuTpBtG225jnGU//f0ioBVrb
vXeciNMXFaiszARb5oCqzLUWv4VZBeen232PI37MZXUETAMffPmtqIeX2DXduioRXeGC0qYTDZY4
sJeRHsA/D3ptmcmA2Pu4XsWZ/V9s4bIqLjN7F1Ql+Q66gaB+uBIjGsYx4KqoYmm9TgrnCG2wfYh7
Z6Z0nao0SIWfbD2AfGuZbXZ9mb6x1TTOArlFbHxb6M3uMkwSiM2eoA+3nBjg3mvmf3UukoVwTDes
G3F+c/OpLZtTAstp6MecunZp/E31w+ra0uf0nHWq+n7QvOfKCpNvU2X3N4nVO8eM0vdTSb8W7c7p
nZGa37WG5yceS1+mpZWOgIcreFf0f2xmNQwALhdZJYt2Hwn7ky2ZIYFol9AkBZoPTrjc287Q7JIi
bdfPyVQDfKt0/opqGB3dyl/Y70BDPTXl8NFR0+AkHycZJLTuq5dQsfmKqd6PPIVIUFG1cCuEPa12
bEp3sQvqrnR64/NsApkq6HV4gBW7/NQ1X+rF7MIvfh8ZNqDqOjI+b0Ey1XXa7X4LIg4WQA3ADZDQ
q6Kh2cLV8jC66yvz51jaITChDo37dWWcaPVcfGTorGZBMrbjjfv7wua8BitdWZ3CnmENNsHEtFnc
L/295nVpJtahGBrrY65B/uO19NKGsWV9RGtnujMNE2TPMkXc2zg7gftVfLVG12DqgxZhiVwdJmvn
Z9Hwbk02QLljm/w5ZPr/41YdJ6IuvUi5kyvrUIXTyxXnBpTnPVDwm+nVzVAq8FxaC8n/q02uxNlK
eN7M3OC0LVpd6M+osXIfyNjXxNvqFvoDQpulFSEDtYyYlH5lTJ35EMwFMMQ64psaWbou86nyyuWM
vMX1UATdTvzWkCRxvXsFOXuxiZ8MQZyYD3bEw1CSNd3uzUJfL1DHf+4hvn5EwJv7yELQtt8CBMjQ
UnWcq6a0xvv1zar/QrQg+kRfXPzo9ABH5V1aq+7IkS7YcPHix+RPQQEdDvQbDvRU8SQbNQF9M4iu
waE/UkWz+o8jGgYfHeOqM+p4ndRD873LjPQsSzy8UwPgDOZWpjqHYgfJta723ZpLZpKQXCk4sY9y
ryzpv/duDfGu7t36c4mopMbLVg2+ml0nsYcbC95SXfnYUe2Ejnlo7sq2S5457qfHiTrXbWaEyXNv
1vbesqZFHUKLKbfWyqFHOvxapipguBOoWJrGllUldMqHLu8+S2hl6v07ThX3MkN8PHge9+InN7K7
CDmpujgjVHucnSF4Mjs4eVpVewe9vvYudkA1g5B+UBeT2P0uD48ILC6A+3/c+DJAbN5cCPkXW2JB
C5rPCAcuFZHZCQHwL09I6vJcNOn6qaSV4Cymri3Key2IP8maDBLkRujYyZT3ePM+rM1TlLjueeoG
7xx1XQTAEnn5+RpSAPb0No2M8K8azzLlldBDuU3dBMHpjHYFP9YeLkA3fyK31ZeT199PZiFV06la
maZmAfR6czJbJ61lp/FQf4qCetqZVg+1V9d9qc1oPBT5WO+LSp++lez9HcPpvviKPRwsDdFW8Cjz
Nxv/7tV/s//uXy15enhTv7X8fr/xl/yv95X84Hhe/Jf8TokgPaI9I43OdX4fxuBwYYIrvtCdhEgG
HGt3STbnX1AEvo1HN/2Y2dH4WHtweond1xI0KbOEBs4lSp/LvxyKhE99aRcfQhosaB8rvhgDx1Xm
xBtXpjRgOFeoqFEFZ5/52asPEozwBo9fwQJyX25ZThRDecBXYbrREPr2G+UsQ1UW9gkJxJvNBByV
rzuZD1PyDWR7c5DZxYLOP8Ru1toS0L7xkkrPRmQQcvYEgarysGrNJcVbI/tsqZzU1H4HvbedIDBu
QN0/z/Dz2I391GuobCxmvY+b48RxBSRhU/45S0v41dxgvpUcHP8OV0EWJmdZXboDE/NnUvfayZwK
di7ozAGMWwbzykE28kGb1US9RfdxmTiLxnRkZJVxQ4XT8NMHZ05pDfhTQNlxGlXV5q8cdiKoehZ9
UHtAWjPy0g7GfIPtWOGb8BtpkfMUAnjmQd0Pznq9iOdiggUWv6CZrsEvo2Ut06mD43eo4RiFrBf8
jdc6T+It+UsA/LvNtt1D0otfgF4i2OzqbjNJwHKfCNHsh/XlrfcZhpfXIs6OA/gBnbYHiqzv0tKr
7wNzRuJvuerctIeJYZmn9tS16EfU0SHEcfPZQsS2Or+m6cIkOqhquQZc5Nv8citLkXelaQSJbvda
b2D4UH2LBxatLE+BaoLW7iH3OMmQm9PLVU9/MAI523zxWd0lUtzNJccInY2n9ObhjV08ZrYgN//9
+0hbaMV//z6CZFtzLR6HXYSzXO/N91Fkha3ujSMATtWzvfraLeLv1lw7PNZTBpDKQDQp6q40AUJv
pQGv1Lwj1eNPm0muSv1vj3fQ42a2+4FtlWQEhDPm5n091hSV5wawGtj6m6BUzA9ZV7lPkUcVdR7S
GkXKIls49foTFa4/O7fIs5rinELtdOGc0w7X1eodB4iULxBleSdDVOnJkd/MFxsnsfW72myTIwKC
iIUv0zc2mcqCxIqfpPqTbYuVewwFDQRWDu9hl+v2SYM8T0SqCzm4jJdzTZm7qptf2xRIdjKd0ZyZ
b0YPxucl5MI7NYd2pvUfdy/P6x2naYiPhEui3+8gudfAN3dYU4hRXw5RJY401xLS++o33e++G7EC
CghJqvu2Dzm1d3zjQQZYNs0HxJ6VPW3/05XYYGcOjfWyG6s1wqaxzkFUowD1Czn5FR/qyL1dEmZl
pR8tye8NYXC75VmT1UP3APhj1urmkFYQiVtw09Afy1Co1b1VlfWDzMRDR3V19ahMO/zQc7DyxiPr
mg///fOC6OF/fF74GwORBXgNRSonmL8joenXjGJ6jh36Zf2/rcxC8E21RwfedogrIetFSKzUECpW
Esc51UPhnGS58+hc2194qg5ECNNwMhFiqq9kYVryrHMJlBTrnCMUihqcYF2t95GlyM77/m67R5qY
vya3K/dzperhzfYK6kn95x6btxpS3ajhO8k5DKmveEaK7qbCvp1SP7lHHifhn6t+uXpj85WpvYI2
c4ZYCmfxy/uo2s89DwEcfKknRKhfBr1vUMOQea8HPD8uPtuyXJmKPi90OaV64mm1r6DRGKAxWa/D
gj5Vy/dvV6M3GPOaXvyhEU+PJvhEx0jMczqW7pXFNvArbG/AR4taBSasGh8R/rgb87z7OlMZ2qdG
2t3KNM6b3QAm5LkOFeOU19E9hzpPozpnp8xGEdXoClADVXZqpzA7KQNV4yu7SxnFCoe2ieJsA2XQ
arhYE4dmiYXzBO4ZGmdo54fPay+55B5UvEm1zbdbyZX4yKpMLzI2VKEsfwZ+stzgX/22sDf3kAWx
rf8LkkGMAZT6SJI3v2S2rsrl+r92YVgdHIAZWd+hqJ10N53dOn/FfQkCEm63e33m+M/UYfEde9f5
i2rFX2jv5h+mLK+OjQ2Ojq1ldl8FYX0LldZ3u0PALFRp/VbmZUDS9i4ygFWLbVvo0vx7HPpArxbf
TGtyjhKD4i5VYW+hepY9bQtLXq8AH6JPrn+Tmq3zbkoi5x3/O3dBGStnmcE63z7BhHjVWKjqXnO6
2J/cyPsi/vES5HGQdjvkdnMtAbJQ+jwB2JTgd1teo0etvQuAPPCz3z5qdGgZEJ0CU23Ss9Z2iJtp
MIMvps3OEQ5YxVe3SkWIXcvLfLf5yerguPpwJanihGK+49DIsIRtfrJYwLe664eJr9mb+lcSRfBd
9eBXpn5yHkO3cd/TDhUcopoDp0xW2Y485V48nF3bdN9PbWfd6R3oUHGWwVoIbHO3q08y9efROs19
+0MCCi9w3+uGylNrZDZ34uFRkznDJ33ecjSzhzxnEmm3CiiO99FEiz116+vNw8wD94ZtYbyHE0N9
F2j3Wai3x9Tw22MT8cG92uZytQ3/w0eWxXvNs83fpNimcvWvfpqRftFS8O9/civr9uVVz0r0Xamh
wi8UxbyXQdFK6340A/hnZD4q7WdU29FJ+90lqNuEU2Ed72ZWmrsYKcXNZUv1xqYmU3WNCKJ6sy3I
LbfpFmtWXwad/bLcZTOvt5Y5n193F9bGy4vdHOFBA5umFsVtrjTpblKS8laXTiJzeplWZqdxWkAD
Xxb76SPIpvTRNBTnvqvR/FhmYq8QzTr+959qzaTr6vdHWwpnmoMOi6HSW+W4i7jxhXgxvTUmJ50l
OJoidu8UM3msIdf8CgX0dN1neQEUIetv1axBmMsx4rMZquryoRk/uhTTr9hsGj9Co6W10DR/makJ
tvlHRrPxyaTps0ntox9lGfIoPVWdKaBOLJdiFLc3U6Xv+K4Xoyxv0WJTYvKQGX7W+boBpXZdLS1Q
MvRJ5oU3jrRAKVYIxZarzfuqG7/TBcbjtaxs7qX4bEbER9/B6KDeigsq7xA1aAiAobP3IbRAbayn
z8s5tBxhL3a91jNaNjDJIMfYr/6bSa5e7ZJHUrzatzxg9DgjX5r74+We4iG+ErXYqX1nwPR74NK2
slC8VvlJBiX/5+qNLY5arwBvqTBOWYi7aVBHhET7ZjUmir3QqcMzuWb683z1ldySRfxdqC3uTJ50
LtO/viRxWW+52Dw6indIrMCzGiB0N6DZvg5dPhUFZzzMY4RbXi639dzL/2r7ARb715A20sPTmzSy
+sbWSdII0P3/+OR4ovf42ymVg6aAQVMjjYS6Sk/j7x+drAZMFs5G8Gxndjf5H6dZp7HNThvU5wq1
OLd1BRFe3z93/gRAUaMt/1ZsSTsMt0Xt/Zibqnpx9pM4pM3YGJ+Vsi4PkiB00DQ2Y/gp+8a3OASl
8fA6ZQ+8h3rZf8iSxn8ol6sSJMUhpFhz1aBuArLoddmBXqufvekszm/TiN8aAkNuemhD3DVzTCCu
WGB1PjrJjWqcNTUPoNUzfiSoRd1fmMTFpSx5G1HquarmwjyLbYsVG1y/DrScfEVuC2tSmWf5z8IN
p/vVhGgOXYCjbb9k5RkU+mE/K08wvHm3rkp1AthZ+DgoyCu3VTp/GX3/qRoH/29tqPZ0401/5Sr1
Kt1v2b82kQ94H3QrakkvQUk0z190331qDe1HkhoJtAyUGmlf8DW1uA86SpBiGaS8KJduOOc3WaBQ
fl58xWdQwoXaYClf9q7LM16O0CECtiNU27DxnXz4ll8u9WUuRiWluiZXm43GoR0Ug/mdLM6t05zk
as0l8/+4fOMqGZ2uemgMGEguQrZbVQAzAVb31W2qpiWNjHbJkRUViCh3+YX2+/KBR1AQtW2IGqGZ
qf2+cs1UuxJ3Wef/DWxrC6VHHzjvYFut7ziAQoQg58D4QQ8s+4azGQNq0mKkN8lV1DvoVx7XaRCl
4UNjpzdTNjknma3BCrqmMd306wH+0C00whw23NR5ORa30VTlhzAKKogTMmRrcrZ04bXXLgcCdeKA
HV7mwciOP7Z9G1aODJKQbT5oSc3bplFvgn78Fo9p/T5SOv1epZR1Xaf9BLCp+UZ3bf0ePkX9HrZ2
CHedYPqW+92FP7uTC391oewNULZsOd9qDrZR8WhiOTTzmNEZzp2XIfeLalg4eKLzoAzOLirQO5bp
G8dtCtMOgt01Jbo3fkmpQZ8ojmOLaACnYdluNV7cRtbVsY6uOlgo9ttL2e6w2TjnpP3PBFKoZvvc
reunQNFrnvKT4s4rgxg+h6hZbbIaISjue5F56uy5Q682Tdt9nVALEz/YIWi9B60OD5X6uLq0XsI/
+KRPO8ns+6RvQc6dFWe+DbTYOUDgqu3SDkbYsiunb15jfAnGQn3vQ1RNTTWxrgPTWO2K6s7vgxz7
5u/gH2rYxb/jcwoK+1iVZvOQK7YPoOoAtQmV22TgHYbuHBROVGzBVZV73lUxRC+V+ZnmU36X1AjR
ypcg8bID+yUoBzB0KBW9PVBkv4IhJGYbb1qPpRG5X2fVBPLkeIiiVrO9V9V64ucuoDfCSPR9FyvZ
+8pTy+vW992vPsh0SwE0UhS29SEogm8D3x40WmFKM45AKL0HO2eZQnqZPwK1P6UhEG27Ld3bXC3q
c6YDTO0Xxk1nMpE/iZSovxEj1Kj0DMCgftD98PvsQtmQTaULr86y+YuXzd+2UVx3i2z+xG/bFIpv
NSLfu/nK6rKpNF83oGu4YeZ34iv70S3gdbPKdyD3V179elVh/ppPNqmyP32TTzzqykXrroSgMnHg
kZEh0OyUKzgqhheLiSh9fzUnCK4g/Vqq1wp/q5stIi9d1rf5v2WQjLbPQQp/eR612OpmP3xjeJ7A
B53kTFNONzeTZvPds0whKBxOoRW/TIclYJtKPKTlL6trut9jNQ2gvZG2CXW4Ak4n4NX9eVBpuTWV
+H0UqfF7jQLPbRh6GmxDTGWBVuTk2rSpVIhNhhgSt2ykKrya/km0Bf1rorGkv6qNjb+pMKpHOFGc
Bw61OSjzYvfbIsynap3902vaX3k3BM8GTV77yIm11TUMkwtXJfZX18aiRrq5phOczk2sQExQTW+y
iqtPN+heXkAEww9YymK43jYKcxaCW2pUbSdbhCS3LBBGy87gYvdwsdn486XkK0re4luqdVsi2xTJ
l22XTQOng1HyRYcEg/ngF7B6a6P1QQaeyz91dOafkza1PmSuHe9ng9KyLGa5bTxYoXbhP8f1J6+M
mnN8h3jKAqVI6hgeLbV9WugqnyPzM9Xg8rNNT+iD73LML05uk2aH1jGTXbjgLeoBjWCr6927cZiL
z6gwPKcqJzShVbjPc/pFYuZhfEnRKVoHe4tf37YBQgLAIH+1XnvgqHH8i+bv4NqLUvM9DInTXs8Q
wC3L2uWAHa5iNS+U90rT+Fdz51h/1YR7/4T7YYwA8u/hcM1o+7zzANpxfpEEg3/UtMqDCqZxi0MN
BpxPKtrmq/HVp4vd7AmOofxJ/Joa6r1FQggmMi8wnnPevQ+jo9E3wwyloPlhKE0IH1R9XVtmq2fW
rmsyM3TK4YEePqaIVrxtghwDN6MYpsM7ROej9DJuLnqf5veok4I41ikpvvZPypUsqqpxHTmGSe84
B+ELHx8/PjQfGAZE0QPqAZr+1R3h3et4zrStwP87rX+ooRf/TAt+h8qxrz/0hqnv+SOEp85UinPq
TfmOfpGLmLL9nlZN8jNeYrq+oEYLLShfTkMELB8J7GznmWG+R+LV+jDYPajESvvsJpaovlofOAOl
J6r1HoblHRvl6AfYyNOv/jB0r/4RPfBAWtE4N1Q6hJUq+Tgs7ysVzvVjV5U+Yt286zy9h1ZmcmBm
W1ZRd0UEIjGVs6x2w0+ryvXn1xRitdiqH3nS8K8lRqsduH7GhlJiXnzogT/eDZ1lsGHqjXNOKegG
CqP5uhs99gFilGWgkOa5AeMAgMU5iF1MsihDpvnusaJd7o198410KMtaHQa17Y7rfWS+ZAcw4hyg
XlYPQTlVH1WEVRIObRBX5yqo4SN8c6WocLiIjaL7y5VqgDbphu4bzQ3NCc2a5kRtozk5ecuGQObr
pViHXsEql0o5XMPOpd3JTIYtxZ9DxAnK6eaURmm5ryoIoxFzaR75n20eK7vzbgsvqdFpSJvHnq3F
o1xtC+InEdtCn4G3lumWigZp71YWNuc399ict1Ry8+2+hpYD3o3N5jRpO3359MK0Hj8Pl5O+R4aq
NZ7bKJIVeJD4yJtd/EzMvEyKZULMtrLEZPEI71Qezjxxt9CXe0pSPKSzVTz4dqbdTe301JV98bDZ
5WrsvZ95U/Z3kBQlwU3gddpJBqMv4+DG9E1YJkt0VymfvKy89Vndf1+euvo9YnGaGf4oRju+C6t2
PsavwzQm89EammPpNeMtXa4w88uq+K1zPdJfQsR7W36TRvz+nGI0F265LVxcZZr0VbQDN9ghMR9k
1zVFqNsUuYx3TWb571w9eShKNT7LLBy15gkhiitxyBcvmuB/BgCW0r9Q133gi6PhFJZ3HMqIzWO8
XBUxcg1DNBoHWRCbrG4LBWTwNIAuIc6iPize4zBwCrYZS980DjKVQfIYyEGrms6XWA2WnvZM5Oi8
yTnXy2AEJtB9e6ZNq3DOYqf3ATSMzEvVhrygTKpbcb5Ybjzo1ZY4sZXtLwtyzG+aitBUXHpfMrqd
d73aGUvXoP6k1kDEpXXdhRYqKx33wsOKmv/hITmMtED1fuQpszY54Snn8Bh7OWRz1uAee2TL16u5
80eUnl7nsiyOb2x+PkwoCC/RMuivV0GxrMh8vZR1kEUmGrJhdn1x2zACOXcxf73thU18JMXFLS9e
5sXttlcjV/KK/aqv9mlafl5Nb+64+V1khDBFael8hUgIskCOAytYnqJyBMxu98fKc/Zi8ye7pEm5
q86cBTjoPyHsPSBMebY8VzuX8H6xGiOPlHonsaOKqbE3hw70Khp8UEiWdQyTmPK9OK+XQeZaO0vX
oID7PZdMZciKggd3KhS7zSYZ5MZGrlxXqgJ739yhNOWi1HGUoUNXCarMBOL/0LD5N8962DWXy80H
Ui1LO4jRWFYu5oXrlqQrw4F/xyXpmr+P2BtOiAOlwEjt+tjkZv2uWgYf/RhLS5x7McF6X/Nun++R
vHDuZSb2xav5T5MEzhpyFuK6eG2Br+lXE0iku76gTQFYpvqQ+Hp/zeNRvyvnAGYGB+zmFcBM7aGM
ISa10ofZTFX9Kl9W3WSkAXpC1mkUo4RIGrde9Lgs805C1yzIjg13Gix9ErumEWeVjTcAuKTYX9wO
PJh9psd0NUmIpO+6vtx1Vq5eV9rc3feFYR0Mjh6PrbI8a7X9lFIfdfryqC7DOjd6859LWZK5RMlU
BnolMvo1hgnYF/920Ejw71/Te4XcEFzPN84EgYz82051gHFdunS7vJYcMqA6ivcao/IZWN8v27rY
Lm4p89HTphsDxP31RTd8GOb36NrdiykQuJGJwpCeuTy2SCN9HlfJLtMhU/YEo6JNRnYPW+39ClkB
hZHew4s3XanAm2mpdZSnDLqrd12CRIadDC19tdhkMHsaY7Uq/iWzYnGDFhFKbI4bJWhz1c1vuVOZ
j5tnm0P6Y2U6dC7Eib1SAvQL3bw8yFQWVD4P6DDxWiS/LMwh7Bz/9lrqqFdo1avn9XVACxQE62vm
NZhaMN77mWsc0GmDJ7V0A/vYgUc2ESozLejfGGYbGj8k4bn0bKs0USvsreNFgCyt8xwIKu2Z2Wex
TZJ0XXmbal0T6zZc3Eruv74UeVXidHFTeRF1jQjJ6CSfGz/M4byOqq/tBLLD58vmMVALfvFb71ns
adWjEzx7xqGZ1fJrnv9C/G/+HFS1ffSCPL+Zl+h+ibbs+iVa05VncR8aDQHR8L02+fl1aytRBQC7
HU61XKq+vpyQMC8TDkcyKPMqGMYwbiteauq3SLI9XIS0ESTt15vP2+g1UeqFf/MDne5lWW6zLmxz
e4pqvguWO263fb3jxSutprDZ+Z1WUhUzqDssOIoJFnMwkxWbeYp0t2LLF0zG5iLTbdhcyqoidpu/
8alib4RaOuYoe0kog6d2wD/WUe6wLW15LBSIdnEQNrd1Td88XT0UkUIk924zrwkVOn1n2BoNI75Z
1w1Nix9txC0PLlFXYcgBPuApdow6D4B6WLNaBsljE9utCSh/Osw6T7xrMEJ8nBFExl2etmghm5lD
pc4ESXWqMqu7sRVgEKvRjRUcepg3w30pzmvIOqpWl4X71ROmqOikJsNPI9PdXTJy0inDmmH1+c+o
NcNqlwy9fZP0rna8vP1l8Poi1hckrzhhe3Ezw+ULBKjlG27vzRbcwIqTn6OZYkE0Lm+AJvnawwx7
lEUZ/Hg0d2NdxzeuBYvQVZ0V+YJquEXBGljmEuEMbcTfNAX9uVOThrpOG2e7IAE2PA9mfS+Dy6n6
/YLkvK9ql05cuVxXFm8FVkgAztHQXsTIstb29PCu4Ytn2OD550RLdolZk6vQNMqrgHLE2Hlx0MOq
V7QvnYl0BZoPzjJIm2E4OHubCgSNeTQ0ikkGXTeyfTdAyrb5yoL4NaW9Z+dvnkCw/O25sw92l+fv
MPKcs1zZNlT9pTsW+21Bl2d3vSqHox6Hd5xV8pzeLE/x66XETA0fXDFWy8roQi2rRIPyoRnj+Fxr
8UHYWWbV1t7lQUhJQTWee0ha3+lVdBBOFx8c3TvUtQ5C3YJG+Lq2xb16vsa5mQULVrrLlDKiGEOD
9VEGy+1ersbMMy9sZagm+ZUYxadzEm3XUKS61h2jG1HZMupz7oOZZP/AnoyZmOq5fbnabHznfXY1
Nz4ofYgIx+Lxxq3LK/2GpuARvBGrF7eYy+JLXYCP067q1nxvxiFK7lWNtpOGaIbSZGhZ1jBpjHAm
8TtlKN8MtVyPdjfftM5mKhmQ84lvrg3Gdeacsqhv4NuLETssO7Sa/bz86iLWEcZz9sOxdA/pzf/i
AUO0dwWLwL/n2Dyi1uYhvBmM6vsAwoItiaLzl4uo4HAq9SxTyK3Vq97s9ecuLY23q63KkdnmXC/T
zVlWt6lkrofSeLZVEDVbbPJz9jJ9v30M5N0OCq/hpz9bPx5vPkBWhNpwVBX57ZtPUBOF7dHIkocY
orMHOi7tBa8QZPF3I8naA3IlQBmWaea07SFEsFC9tSboMpbVnroYMpoLnGFxqRb4whubhFmCkxiy
fryycyTkhFRh4nRyb/izBlEyuKpjN4EyVEvYaFYehjS+Gd3G+8B5pIs8QWIfpAJG99BHT3fcpyaO
g4+xBeh3KZ/VcRieYOmarmX6b0GjElg7DsIQtTP7/IPDAboc2VR6nH9ogmkpnYDxLnp6uDRLCa8H
2+YnzYyUczaZ/rlKbAd1Pm1sD5o6fBWbDJtLujiPU79Peis5rQGbn1VCjmdV2Xyz2bZYNZv8O3V0
7tew2VDSuybzHg3AX/dRCf11F7XhvUxXW0ohszVh0+On9HJBVjfnP8XSS/KuUHLz9l9DJWq7maSj
Udy9HY3u6Y8plxchbn8KTSx4yGO+eXbb6vYSldZubmy1aG6hLTRvDDu2b9WlM820RvOm61xrbVST
VZlqC+nVNpU2ts35/yk2zSP7mCnp37nhJM3fua3rx2ysXYivoVq3mtk6XNjgz9dpb+SnYKYGURjH
vgef2tJtQ1gYodg9AYS4hoKpnb9OnBPMUXz2A0eH3tHgMSqjU32fq716jm2a166GKVXPMncT2IJg
hD6KyRkcWLYXP5lmXsoZg7W6dx5MJeulLM6pMyD1CbfwkuxNpEzraGr3C1/SVYRuznVoIAYhWPkL
GL3A47dhg+BDKRneVVoHJirKURh9heVvLmuacBx1uHo5ddDH+awGOfV3Wo1vkqYOH2NnfE9TbnjM
IbPk6GSxzQlcJDC7l7sa3YNHsclQ9JZ966ZKwSb81VtBVgahDE4QU98ODonZvw+6OoSjklQySBa3
cazrQkfNoMlRJO05SKHZ2ck+lpPzgVpY9CAzMOM9FFK0Msu0sAvzjg9dcN0YXfbRHI32Xdb3N5rb
OXRNNhTAfw8tp76+Fd++Cy5DwTt2EiqLr3eeaiV8cIc8/8g5WHfzJlzlx269s7GE1yNo/tc7e13l
7BMl+9a7yXSSwYy6lyuZFroznt7YZKqN+g9rNsv9v4YGfrm0db1m3tLXflT9r14153ddMHSxdE3V
bZXzUFsFlai/6fL0RgRKI9MI36VzR1tI07ULt2UeHy3VfC6TmF4NsXFUgaRVVThXEy2G8a6lsnfj
xLaG8Gc03LlJaFXxPjJT5NaVJnqCB8d+RHs5yH0tR0qXBi9FGa11UTwKxYieDJ8Nl9v7JzHJYPiV
f0g5VVjI0KMnpGgQ5p5UmouyKaoOm2NdgiT3kX4Az889bBTcYCHVr0d0CyDWL/JPiItyVbjFJ+So
aUtXq/oTNfKIHe/YfII/6KdnQIGxgJwEgDT2WXljBQiHyFQWxEbHj7Jba/Rg5MobKCSQ65AiPTpK
LzHibjVl826zvckT1Cg8iF9aZBa40Kyi4JaN56qAjKVz/IrGJnc4XwzFMK5TcQl1q4IxlAhxkdh5
gFLpqm0hWpEMnmCdtxQSCF70t8BehSKpXpKDAg2uFU/LEDaqstp5MJJZ3ZseRd3BKPLHHBXuR6WZ
cwZ4Usym+il2GcQelsV0SsGMpRCTImeNZPG9pnl/h9Q3oAYu44O5nPP1eq0+FEWoPrhFZNABN+/f
2GXqm/wvukoN89cSIEP7ehXo2q5qVP+kDm7MzhgVFkeQ+SvInwL3PnTh2t2g+ZmDKCkqYNACrFa5
lPV1qV4a19rIcfZiRC9lgsLAT64Vfs3fNxXH6/AqjDyaDdr73u3Th37qTn2TzFRGWg1GR6+KoHtc
5jZcQK0Z9E8SO4yFdagmeGWrKtHep6le/4827beAKj6/umqDHfAc07V1kIi/t5o2lcrTYp5ZT9Y0
jY1+3QeuuUIEPR8RJV2D3l8gggXi6KfBpsImAEKx9Waw5yEwOY50UREcj/2dNtbNnfTcSJNNaxjG
XdKOP6QDZ+vFAWMbXM1wf9zoyWwD5p2GGlHwhVFCUwI0luLh+0o1ITbgyK9kFr8zU1zQXKxUFEJ4
sfiwi8+OlH/2WgTxtNT2IkXhwbhKnuRJMWAma1IRVOzwUaf3ZV1bZo1pWreuQ8FYSWyP7yhlOKhN
bTzYWR3valQHP+a5o0NjErV/FVZ1P6O0xXYIvvEg6n85/vjZyA3vi69yStlWSfeenVeyn8dSuec5
OT7898bhtx33y7+l7bo2cmbLf85bcDsYXkRDWr9/l8MUENLBPfqPNAJoO9+Nu7NppYjGBGC7axCM
j2xpZjSysvSTZ0Hn63lN+ZOfqOve5PSXNq/8WIwRDRh0kqGgM8KGDBHqTpvU745joc/nxv1u8Dzk
45OY1ihpb8qtAi5dVAB5VwTFcW2dktao1QmdnH4XgG1D5Nv7q4jMXZqkxdegg8o4hU366OlKAxUV
bUqhMo43qNL0N2OUow1eh31wdqt5vK/C/WrKHDM4G86n//5XNPT//ElDgdNQDf4/HDpjzDfd114w
BnMNI8C7Jk6Lm6aCGqbjYccvsupYWEH76A3deGrS+cdkt4j0mMavM9U/81eRxT9aWBs+lz5ob99s
ksehUr2Dnan+gQ1Q/Ki6aBTZnR98Hgjlz42wsl0ZB191fyiW3n3VoO66advQu6tqR//SQxhuF93X
FEDrnddXqGQsXkk6PreDnr5HZM988HRtuMrG/+PsypojxZntLyICEOtr7avLZbvXF8LdPQ1iE2KH
X3+PErepqe6Z+eK+KKTMVIqyqwClMs9x+gdQYArEyfURrHi8WOV+kb9kIqgfiqK5Vp2fvbC4z16k
p69rbJ+uNHKQgrscStbsgdaQvfi4JYOzJEeeqBpqo2geOoFTGeWMJrj2uDZEBSiEOsV9W1Wo6rYo
H7IY3EAjgElIZKjwjhEVOTisPH1FslmhNYFUEzxQyw243Tm2nVzxZpBck1Rf9Xj6P1QA3wCOd5I8
xtiHnUiJE+XkCjggsIrjwGyPfBOYIIEsWJgOEhhjpSYbx20jnK77yYZVI9iaQrB5rHnggSBR2dBy
pjeCrc8H//PkxxuRnhFEogVBO2xowQEwBodYdz5PVxONdYFT63Lf9k3/aPSa5rpLoK3sAPIHhLZS
4E2kMctwZ9jInVcjEs3Nn2TT3PdpYMAOjuCvCo6M6/pGOIBmiFPT/8BFu7SKYvhs9h7b6woOogbT
zGc+lNjm2k15JjOcTyxJHiGTad87HF+JrD80eBidkPWgkv6A8yTCxBMrEAwJsBB0r6S1+652Ni5A
X/bIGvkkuPnDxVvfNVdQ/YaFkx2g2Q5flRzkqNaf5BlQ9f8kD1zs/I22ZEvCQKLjIJ2Bw7BDTHg6
6UkcFFejeBH/EzoYGpLS340ANllM4zbT+kfgkS0Cy0guk8yNIrHsopKvqsT8AehB7XPesVPuaeIv
TRsfhD90n0E0bqwSu/bOqcqF4oZdb3Iu9ZewN5NFDyCfj5VpfgVKifsBqUQCKBOt/73zOKhLoipc
yCoC8C73X0MfMc0xG5IX1Pp26zIQ5rlG8vc+a4N+B4pofokVdbrXOWKfueXnLO+dY6mwN2MUHUw9
knkhoFZkp7PFrHAysygXiZoydcmSxjd+BpkuHZxD4y77blhKHh+stF7eIH6WVYC93Qz5Wec9eE2E
E65TRCmjVaVbn3RNrzeoV7APPbbkBy5RVEVD4L/jwGkexygxQY6AMpos3+dEpCHhrKZhbdfIeq6+
VEbu7wyVcwhume9JCThIgnj+wdMg+8Qdt7iADPA7yUwUce+RDgkCBJUBBgItwNvXTAMNJOZ7mO8a
bvY2f3Cs/JMdg18wEMn3oj1bDgJs7QF41oDHDov6QA0OgEFxjazwt3Fi9vUhLwCGvyB9cWc5z7xT
zwpyQcPZ7SiC4b82VyY9av5eCORYqJNz8Y5m2SgFunsURU6gV8jYqz8aLZIaujbxjgAC+4RStnAb
pShxD0yg830bjN4BBWj06FWmvcSpW7nmlh49A8QZVBCg9aJRzwTq9OtULPGf6Hck85QFkuEnC8MK
+bPr43fo4iUX90JdHN+AKYZln8beQyDdnxUQPj/V+L/swNllrWiIuH210qxG7oFXh4zRpEPlQ2Jc
DJAXf5QevpmQOmbtPQymMXlIdIPtXBcBIVKSB2/MJPgXAQNVIY96ih62AQ5UZJy54MFTwUUaZ0br
LgnLtTGB29I1IZhWUTewqBTeY8zTY8a07hPjEtjlUQPq0Th2ryiPerPIDJQOMpNfWaUfwK/UP1rD
yPZmIX+aRRxX6yIDh2EIgCstUBiZ9hCZS9tXRfYKDK5XTZGXbF/E9f0MM+s2b3+1sfblVssN7dL6
WnECp/W+LLXgQg3Ja+AvAm1V01ckGwqpTdogsnFqIcLTLPeQDXXI8/qzrqyatgWHXZxlKEeU6ba1
wYmcm658Ykkin3Tc8HCEptt7ZB7JJ8lBmRgI42EAxdwjamdAvdnHzTbIDWTLZjJ/RGopIEed6EQW
s7xOerBOMNlsySxtegbMW9tZ10h2XMWVCWwoUaSnvI5yIJX7zueyq/et78U/hhYgg8NY85fRbMdt
bSkkLB77114yBMuVSeLHyzBwqlfyZmaVf3bMIT0BFCRf58pbAW8JcNZ+sAqcDkBw5y+prQHeNpM/
DFZ9bTXw6fXjaHzk+IpkPNOeRcXCl9EAgEeTGR9D/2RW/RoPdxSL8AHfQNV0qsk7BQfKUexDoz73
HrTRe7NITBCMNmGT7iYtCi/YIgwRbwZTDMJ17664Fr0gNcg7EOqKiXNTvQfg8YzBUvAWEYikZMDc
dUJtAYhRlI/aCHUYPFFjzRanIQuwKVDDdzd+Zbkg/VKyIC29RePYbDu7LfMAJxCOtjUBBHwNAxSB
IHtHf+VJvnG1UPtrjOJr3srhc9XFciXBd3mpfTbu6yDxFTjI/aRM9MFfTpRea2tAoU3pGM42HvKf
VcHKPQEThy0AyjQfzHW/MIh7sJns+go3Fd7gWGPp4ju3SHgU4QuZbvw8tS74B1mXCjSMx8AaHwD6
ZF3A3sYmeQ9I601tgn1jVpAWqGCAqk1BqDw7IUVd27uhVUki786RsGWfcA4OKg/4nR11EtiKoK4x
F7MtmRjCMgC42rvrO0Vg1E8esNzw0/t1mbhz9Q+293rnW49w+4o5KiPxAAE6LqmjsulXgKVSlWK/
5tPHH6X3V8nKdH8n1+MdjsHjm2suNJ4ejCr7eGeJh3O3Dl3Pv/lDkevWAehJa0lnO8+YPqTXrnja
yfP8GQE4bh5FjBJA9beb5awMdeTVh+mNc/IB1AUQw4hqvP8vjCD28orMOM5OMgTDzighWs1/KaDk
xhuZgtEXxbLm2Qv8V71Jwl1WRqCKIlnUGeiWn5GB3J1J0kWVeZ4s7BIVqyg8/UwypE6YZxORfPB2
Fjpo4OyWr6b5NJH0/7jQ7CL4QIuRYLoGdXHUowVL5n6eHfZF04G8NcJtzy+Ss+SI8y9y42Pkq42s
EjGk8mIf0wJltHDqc4JTWbBc8zA5Z20E3nvTDsq1Yfv+4kZFempc/M4XZWLraxtHkW8zZ3XrhkfU
PfT7aWXDqgFiRmpmZAxPsWoapaCyxbHgX45vpVu66dODYOy9tYHTwkujngN5K8TRepTlKA+FLL6A
XKh+jH3x1uj2+Jh7RY1j9l/yvmUJKv1c4BSRmVKkvsYuGSB2laQLUVwyqCYowL/hc+RlzQpaSdjl
l3kRmqBWasIRK70vHvrYrnVqJfJGigi74E0kkMcQATPG8cX4lHJQHyOlrl+zIBT4u+pvsjDq9yCn
6x7IIneG8aC5wKaiITV9CMZqXTQS+zPM8syguxbudTZAelK4BbhLuJplOAD+ZDRcnEiklSjvzAS2
AOoy6IIKDtRJD9UF4HKGjJrYQ/5crvLSlKi1bXOHNFvkfb3P6iTS4P08yg4kSwI3vPRmt6URNfNn
nD+32w57DgKvm8+Yac3tZwxsXfHeGXJHs7RM9lfctOeFC8MMt1oSRTefsY/1m89oRpZ5ku0ehAXS
bbCF/W67z46JDBramyJDz37b68571WmLm/QjX2XixWBOdESkHHviyZoMwbgkdyar7ORsG+NLhfPb
oWyLxyhq2ucavzPEspEGTUPfGfVLqvFdhmrK58CN2mc8DXtQD9vFgYZ+5Nr7tHasBXIoQGWmZ+7a
KJLiUQvhTh/iBpWfYNGcjJU7r0h2pKQVyF3Tvl1Q1eGEikARQgdp426UgiBXhX4m3AT+LuwGlASv
jbB9M5qwh5PGliCcotoZox0A7/DQeVa0zVWMys07f1/r9a5SQSwSUZMYPLoZkpmHGpw7eap8zLMk
4C33eK+8MQNfAkJkNI2WSBokxaDyowN4LAcxmOfFB4railgfdxZ45JY0bHPPeML3k4K5JAGMH1sE
CAofAPgJ5Dff/c2e509kSg23CoACKP9/sg8kIt6wtxSK3OQ/Ar8QXY/nRPHJi+OnJraCgy1Tw146
VoGan6atXaQ73vSRrhMcqOmUcWI3w0LyZlzdGv3ez6NIm6bd6mZn00KR7mLRmFrgq33DYxBVZC6I
4Q1dmkdbVV6YVWROjf7eIxlpye5uyHyw7sXMQOmImvEnO1L8+xoADnsaZFJvadnKHiy5oGn/w2WQ
XVEhjpcW5n7+GH9a8U8yWgLhDX6s48P/8CFmk7JI8WuYPnLMxl3qi/0/rkDTqAlDsTH1Wu5HhcRm
qKZSCG6h2ugieeZQB2zYkYiUd2akqAhrbZ6LkJ/coi78ZdK+u5u9UI+WmE1m90Hs14u8NKv1pCX3
/z6ZfFk6khf17DJfyd3VzktQz0Jh0GoYK2/DjWiLWBXChwqEF/Xw8mgaxY8bxF2zRSUywOs2s4zV
4TYJc+1Pk4TMtKVmgzswdYr+nKvGsrXuLOpy1xoWeE3UCHW+/dnsRhCzMqvadeb4AfAbMbhQRfwI
5LYi6+QVGJvymvi5/siRsawGJC6GLr3KY/luQtK6W/qC+Y9kx4pRbuwWzyaLNc66iaxxQQF8ahJ1
iwtNmVerP6ml6fw6AnBjFm+AbA5gaYd7G6/K+k9jVO0NVxjf6ngAMju2cJdxiLVjFQl7VVd58a1O
F2TQ6QjM575Xg06LlRckqSF/TrP1b4iobYUhQeeK5yVA8ux632dB9ow6vZ80kyfZt9QM7GcP9bN7
WjsHozOt7TCwYt+tnffcXqG6c14bsIBvawPGvbxUHt62jbriFxf02Sj/AxJ5IdmrJg0kw5V1e0lx
6HewjBxAC1UuXpwO0cowQeGz0ZmTLSAEGJBg+Zut5oImvtWDJ0qfCVogIo48cXc0TAFfsBJhBVCE
sQa4stLOw6GK+I3xPBepje0DDgsC0EOAYLPy8/BrrwMFxWMmsFqdFHF6EPOSnAHpdFHlevngeV57
bbXsu1T2uJ2DiQ6Q40fs+7MPwINBUAJy6dfeuo0jGxyymviStcjDhNgCS9g2sZweLHSoCAWckFzG
o2U/+ACRWCEMDXR63tgPVd7lbIE8xvIskIkzDUmTKmskJYD7TNM15I0oQ9IgGQGg7L5xIIdkN2kD
CxiCgcGMLfgqCg/A/663Q2zpdfJV5gjYDk75Imtz3Dshtn19YYTHYukZCLk0Na+fjJrbu7YqfByM
YEgNQF8CkGAm5s7XpbXKYtdc1X5k7qs2Gpb0jxGAhN43akhpTvOQ/k80rMPs1rgPgPk+zyXtbEyu
SFuqhf6HuRW42bs2sq6mkOWus714i5BS9bntg1UGophXFM0nKzvq9dMYgWzeAyAxUjGh0Ozik9s7
/nNvp9a+ADjQ2kyF+5UPSOaEXnSMr4O0C4+un2dPcc/WgocPgIkavuo2uOn0oWLnAaGWq5tXIDJQ
KB0iT3LwBvI3hZm2b4o6DPNphhciCsVQTAPGHFawCLDdOgMvUQBqANWjxqxLHCHWolrOilSXv9lN
xkn/k0sQ9NKIzKg3T6XhZOsfud9HJ7IKKgEC2FlJPQDTaFsgg7xY4L1F/iq4Ci0kU7koJOwAxBoY
u7xGetpCTxr/wsWQre0OaSElt/0LNQl+6JdRY9duLNzDLK8CaRxbvT2RiKZTL83BNYygqLngiCbU
ZYcbmyulvtBwQrI3ndxPlnZzloBWQxQ0zp9QbAw+NhO4ENNQyRwcxK6cePTXs6zDW6DbyeZkJ23+
ZBcZv6DiYjMbhBpHzX/c4nAolfa+sctwiQyM/oirB838GJtfaicCk1UIdroKPLuPTlXj/K43jC+8
MDKkz9TxMTaM4mMeaCuS66MVbwecHW4LNb/EBhw5Ad3HjOfaIW0ZsOuU3HUi5Id0YJoBqLh1KaWO
BJ4Y59WsBAh+OgKCVGSDuBhN7h9DnEGsEYZhX23QjplDmX3//1kYygf7m4+6v9ZyqCcitcQucfIy
nbIQn5oVjl8817Y3uiJb073057+fWBuO+3eoPU/Hnp65SL5CMoUDyL27Y4IisxhgluzkuanYJkPW
29Ls8/6jo4XWJkpFtLENvf8oKhw+B0A43pG2tXCwWCp6cdIGgfwsADJ1IaUYzVUwhN2zGLvgxcnC
xSTuKmzb4+KRpox4nJ5yrQdfX+F1Tx72PciH9aPnRFqINPfGAQ/T6Jkaacl2GRQ2yIuVzLe4iVrp
cbKgSS7S85Ya7jS7IfT7VWsUIOv7+w6pUcdQfZYPm1lBGx4EykW1mtUlvTDQnqkbw2w9htjW6H4i
j3XYyGOrGhoWfoG8knawHy1mFNvZhHqzHU0jWdc4fKcN5mG2vTMrySepvYGBo957czzbvS2rLsNy
5cZzG3cHOEfkE88L0TUnusM3hcnHCyrdxktk4Flogep44+i8idcRzjkB2B3j1guT2W7sAbVhlcPJ
TAMXpOl6sAbFXqmIqo3sNOCwYWw6eyOBRHOixoq8J2x8FIxzaC+5qhPG3tk7aL6tb1mSHwfRaBbY
XVD9i4hTFgDHHjYdFQ+TNDdwELS4NxhCEMruSEoTekTXqzZznktW8XOsx685ktNfLGmlLz5IMXo9
LJ5IJBr8xJjlZTjwKdOXUHrgfgESC+u86NFQTeFGNULHZb3s+j56pCbscv6oce8qRo50ktTIPXDo
tdHBtcovd2ZI+NSAPN5c/v3nyO7h+zwdBMO+5/i+bvpIQ7in/x15YdocBWEfRhn5q3Fw2T4KA6DL
/2InNITxxlNIMrDRTxYT/eBsR9nzpEV1xXGiJSQZmXDFYti6ku0VfNnYig51QU2E7E9S35iTpY9a
UxDMh2I5u5j9kEzinXQNKnAxHa3RNFJMvmYP9x9AXQn5IhPUjr15+NNKZDIvQtNqQoUJUU4wCPPa
1kOAGmJ29mPdvLqqYSiJ2huglFwUTfXCpaOoFxIgX9nAL0Lmv3CZe6GRMPzmBL7BZxDRAr6oiWyc
xtlptponpFgOWVos2NEMUvyDEzKQJejdkezebYG01277Cg98WxWzmarojRoZpt4RBQlb9+9yMkMS
GBIbgEs22/NAJpccPC6LMbbK3aygCeAKysE8Xrir2R0p5vVZAZqt2BLFhhRkh8Nxly6iHZPWWlRU
uJehvihVi5PdvNC8OJITuYayDPB80pqzDfUca2y3AHBoAAiOzwxIxvgwooRwi2zCCluVsDEPnRBu
tpjS6tUYuDfmgYa9YQ/+EeXp5qH3xnwPNoRFjYxicHlQS0azuYGo7TIaQG47DDI4Yktrb0vdeKRR
hlJClJ4rBc/xorGgLjWgImA7UAnvbxQxShSPs0mcR8GRZAlN7nhg7gcQ4nXK4WyXBiHCljS+nxI3
nXWIkedMUyY3k6FaKu1wk3mb+L502Znu0b1ZIw/zAVstM+xXvBpQvk3pc+2AoFPP8hClQL+wyHCc
IXzU8g7dfojHfaTVbfwMdrVmEdZRuGmTFER2ZE7Jd0C1Qq06eGNY77DioQcltedp4XFkINpzU1Bn
4ehAqxYAk8hPGgME2Yq6k9TQ2oeqcYqdU445DiNbbNluutgYIFUElNK3TkrliYzIEfVmGfD0Hxho
kHY3otmtxcIQJYjv10aTM0c+eqMT7v0ILJHAeAJCaM51RD/t442IE3woNstnnDNmmzQsjEXeh+aw
ohnUdKaTLpAsk24DZWhgP7kOa3BnumXDQJWXsFMcuubUA53vU4Aw+m4WJQEwK1dFntcn6X3xPLbW
tcQD4oHtXrsBZeaZkWYLGo5j5yEyApj9YfTzFcmo8TunXwaIcG9nmZdXX2USlUfEZ0GPPmBvo3tD
9UgWTgoW1QJh7dm+qW0Ez0acIs0yu6tNlGcW1mq+ptYqkmWZROGO7EKnS05BaJ0k+CWP2ag1u9jx
djQSSmT3PSsWrEsanAXi1ZU01DDSUHdwYqvAySbsycgTDJBMgJFY08RZMQ/vXdCYmptl8a2odwpI
5WYtt8ij/0qgse7oIjzDtJEN63rM93ykqt3nz+AwSGsKU5rPTeQ1a5T3PbbtEPxA0dmOyxAZyO2I
QnsQsHDAHe9DEy8ki755wBmU4ItE5itk0wY/nRgpXl5p/ihy8wpO8u4bK9tvhmUWD2DW+0t0df6g
g5ASJYrI+q7MNtyKAAw1ntoyAUAGAfOgGBe+lHKv65l4IkXTbyOQ0lynAQIgBxOHSIt5kuOhaoQX
qdgkZuks7KZgu6QxA/CmyNfU9oqj2QEQbonz1BDvHNdJZzrVKdaGJwP3ADB7cxA4Y4rR6gAGFlmz
LJzRjZc4O9GWbVCbm9qWwRXF19pVZuLVcVN57Moy3+hdUa64mvu7f8AxPE1rIxr25tcxn6U5uo80
ZXZPq9Ma6qpzlVWX+I6BWo88iG28uwS2QmlwGHhodasFqY0bfRCNVa0qXgfbyBD8gxkO+aZkgEmh
IbJfm13nIXV8kAb/gGQS0GkHjoniQxiHDepy9FH7rOlq1KftVR+MDemo8R5qVLK8UD+Qz7UlskPT
F0c+dP0WhLzWoVaNLQX4l8cUxQ12iX9mk+HeTxpRjgFbAqgB+qRrS31HOsTXkLGDvCEPxS1wMHWT
sX0FLq2/nvxNlr9Wm+fdLIkiG56jplYtT2K3Qc7fv7+jGia72zKiXscyDMc2GDLFkV52T6RSlobd
jbJ7dp0PLk/deBWY6jkBlOxFkXj8RA1COyWeGGp803WQCnbC2ZE4Dv6jRQOVsQt4hD/MY2HxPAhU
ntZaE09e/2g3+bdiiT0kfC/JiJwjm9JBASldiqnhTA4hC5CfJU7/EWHwYNcZCPsQgKbW6OWptofL
XJLj/xJNgJk0rLzuQnU2ZEaiFpNmDM6/+yFTz5eTa7sUFrgVqdwFNc4PdYLfMIDpvAMK0L7RyBmr
4RrzPNrLQQNfRBmDVLG3k2rr8xrRKJoherEvK3CaVYluIa3UsJGkpmXPjhVm2lbg3A2ohd2xrwAX
CtywNFxlNShMsiEKHmKtGsB7E+MR7YX6JWKlfpEMWWt5FIaTbFYIs8+WBUvbDck4H3p8rQf15oZn
RDpkt80sE3X6GrZ4w5hFs+0sA11jcqpQHlUtGhM3VNA9NpvZMCoB2P8f311m/Pbd9U3bdvCltWzL
+u2unuAEFG8KsnguqIAbL5fHaKisE/YO1ol6IFi/HZICpBqvTQNO7GmkbHk8chA8vM8VGriKEcW6
Ed25i8HM3S4qw8nWeucgq0u50cMWla6hsPDynQbnSOaf60qzXxrN9J9s3i10e7Bf8AptvwD9f+Pw
SlxJ5FuIv3FD9icaAi/aXZYAL97REJWd9QZcWt260krnRc97ax9KhBLJU2szvqkDvdeytWtyHF5L
gAhw1VCPGoQUrANwqO0DSIiAH0DdWUM9kpHhPI/c4MaY5ovZxTzvzg34t+UaUAx88j/7MskDzTNq
FwygWV+dfXWWn+Yox+3xLjWNBlQIOFFjbmhYd0n2wCQSg5VpSNkBVh2jfjfqj6nKB6hxSwfuvS6X
pPULicRWB4F5BcRltOy1ykS46wcNqUVe2KbDKvlk5uC5JANqijA3z3gZR+KP0QmUpWmfST7UJSbp
1FpdLlY8xzNrnkc9mkc9VHf/1735t3Ae7skIbJiWY+Nrbk1ZwTfMGWDyATG8w6rnwR7dhRMj4a4u
iuCcd+l4zFuQVAQ68iTf5dSjRu9N7JA9O9/OstnOL6Jmq2s42Z615HgeupG+HrO0PN7JacURkS11
5I7bjlp7dky9wGxGHNiak3KeP19sgXKjReIM/3J1PYo5bj7xPJeWUFfnFKDAmdefL6LlY7HS7Obt
6mjqfBUgOxuPY2+sSNRLDe82eONLI/91j/oA99XFuegaMKgSm1c3eW5F+21sB+9VTzOEzVCEgVpT
lKF4Vt4glFC1K8ct+7XrhnW/AXGGtQK4GxK8LCH4d38EO7uGlK2Onou+OfDTZCnVI7IporUMQ3fv
6JaRfiKZxqtuERRetXY7X/LvAwdXpAtg/AXqOUrtisqxcq0PhYNNjS13VVh+6zVwUlZizB4a1dBw
iLABxFvRdRaRvO797AF5n+6hquwdiVC47ugof4ATP/XzkxG0Sxrduawq7J/Cak262e1sFXafIpTb
giIWLDt5WXabsLKGsy+b4RzgxwS+Y21cGK1MN1Kg+nVLmj6s/9J7e9wGWgd+mopniE4n5nDxaqB+
k0la8xHA/UXeo2pnWGsdiDmQnV78srZwZgtkxzPSvUsw4pm5u/6vR80dP6Nn4IcIGArX0rF/wOPm
rjxyHARgWYFE+QwWmuaEbPadjsjl3se+ANsr0Z0cIDk0Cxq7cY6usMBZHVlAIp6NqIf/THeabFD+
0b1NZ84Od9NqT85m+Tx3WoC81gH2/verktvZnHrv11l0QBYLbUCdRp730xWB/5LqxrDJbDkedM33
HhjSi1coJQq+VikoEyvT+RHD1NJ7QLpIb9hgC/FmqmsCLyEsCb4aWYkK58z5gRgUtzNdZS64qxmk
PWmD+NFfT6DrikqMerkdW5PlXAuatkgxeLNsCbx9tgo0/+EtjaktonSt5XGxHFQRAzW2GZ0FCgYe
aOTYYwtIKUdMFpEqf5CadrqzEFoglvFQZGL5By2tgBS0RACL+zfvNFdYgLTCkz8B58AHCxzMyTIE
4+7BZyF28loUPrl6HT4lWeiu45KNi8gH6DJuJMd0BM1MwHOE/NTQU3RCQpUaTuObLo71OF+VIEKz
EEk9kHkP6HjjSt2p4X219BMAQtGwWfz7N5+Z7m9vWbaPLEjTd03sog0QJv+9MrhLPVGB+Kh4tgzh
HQJbWIAkHVBJFdU5IrOJeaGmMcR4yn1nE+FxdpnMjEILtiIb6wWLW5GsezfuVq2NeCZNCYLmbTKA
X/JF51bNbnZIWrUQImO/LYSqtY33Pp0m0WLgga0XNCydb3FTtieKK1P8GbdbcUzwYCIRNTeBdiO3
ctLOsWqgcaAgnsbv2psZbIxBEsrMeGkrSD7WdwL7NdVF/Nw5CNVQz3MUWB9pMh3MKXrk3WhHwuYD
0qFzqAnwjyZOUpo+EOzf7DMZxYcwBpQKql3EmZqh9xW7q1VvAj3S4kmDF/4QZN7+jkwaMu5dbERo
XOjhX50lgq2jtduO2ylOwwD9U6tmAvxRqEFKWcccxItKbooAWUE1gL27HCB+buCPWyr7YSnOlLq+
qs40zLx4idQv/6UHL9SVIXEIkBGoFcLByyHrAP9PVuRD6yp98hFXya2PcUyWSc38l8IF9s7EgsL6
EujLihSTGqK9LNKoXEd2jtxxpSAZUWE6sh7Aiv5OjUlq1GNayyCoQPgBzJP1IPHA6BsHuxZSF+++
75zRkKbEaqk7ryA4w1Jkc9OU1tpNUeBSOFq5p09cDMEX3qbsEtqa+RG3SvqzACfNfghLVBiSEYrh
DZSXW/YKSfpATKgjoApo3tdwbPMvdpACyaQo6hcdZMJIauqSxyjWtI3uxtUJcVJ7Hxlesu+AHIwy
x6jdgAEPBb6tkKt0zOsPVtGYOBdKyq+J4b7UInb+CmvwDafIbF/0fgCM8Ib/9BEqQ+DhxAHdeKSK
jywOkZBaImQ01XeAVNFa4AcW76kGxHald22yNQ1oAm/baofkhhiZSL+KRMDg8x2ZOCw5x70rtq0Y
hhVRvEeWx3EIUw0rIoAvzPp2mJuluzF9nm3boKteggJcXcjD+h7k3mcc8VsvtpDB1ui9ZPd3g674
Avx7diw9sJUvdBcA/Hg542cWf7sRRQp2vx/AvmA1CN7a8bc2DBGoGPQ8Pg/DN9LHYFLC34ZVE9IV
7gt+BfKt6S6ijr0iulnQ+JdyulfcnL9BEaBgYZo132doEnKXLRAdjYfWTLQR5ZiRQH45Q6AeoPT5
yQau5MkBmqVEEvEhIUWibEib63q4Lljs4GUDhRjI0cl6sOAiXkTzxrr19DN1vdpD3Z9ubVwL1YGR
5ugfcvxpF5nw8p9r36myn21fxCh0y8cPccsQS2Co+k3twjt4MtY2RmYhqIg/OAhqGPB5ykpuiK7K
LBHytNtTOFqIFswEVyVuSKvSkPbS6JHVuWqLbm1kYIrByZUOuEsXyPVzMyqUeRoiT25ccBD8rSTr
xzfDP8650d90yYnTlD8r5nYg5El/4vBwBHUvKAiPelo1fMO0KD1qQQtMLyWkhmRVVJfukrqSuuBo
vYCkrcSd1QfipGx+Et/5oPnc3OQAhABiop7wU50vNVHVGV6llGwyiip0q74IEYCvFzjOURrST/M9
j2v7DLuIwcmq063GFwWyc3KgYiogixj5jih4o/b3fjV6yBsIFXKGX7KDZph85+kuwriEmeGlqSwW
pE7jfFvFvD14BsoQFp7wMmRYGMkKkXB29tRpCyqmXDz61FhviiehcxTk+lVfbnPB2mMaNqu0a7wB
Z4HYFUzdqHAZ0gGw+5nGMRlgT44D3ELLF4Fj5AskfURLNkTdpUHU60I93Qa712gjvZmGPh5NDuIN
+c/QQ1iP7ADUBirC3B4e26E0DpMJWeNQYgOE+B5Ulr/8kVwbHkG/OjzM4jrDI0wW37ljtjermyjM
PqF8bSudPlwYdSIXlKIep1HxYHHxSFnrlBrfRNmzEZfOecp57wxnDRa4YU1D4YLCo4zkI5nSpHd7
EqXMddYBKvXXpCR75d8h+nSWimdw9rz5Tt59ky0SjwXetC1HfjO12FwOxtAuI1/rkVyGk29qurA9
jMiCOk8jcPw9OCUOQ5UBHW1rIne2YH+QKGD6NemfHEmR+WeahfD/5Aivs86KIdFjDdyKndH3No7j
qnKC6VaioM7ts8wBAE743kpUSN86a4P1Azc7XJ1C9Y51bespSzIiD3/3xwa5bhj2jAQSkxYJ3m9T
JIHSZoEa4PaAMSuQk4jgZUiukOaWFTCWNlo7ut7CEEF2TgyxmeFmyI58SmWXDYo3ivwhhXFTO0wT
a1Cpvi05zyMT5YocTDuU+dLu7JSrMQg/dMJ68OOiPbpJs5ZNDuB/MbRHLzW9YmG3wgdgL44bjywO
wH1C3UlKk2isZvb/x9h1bceNA9kv4jnMAF/ZOUjdCrZsv/B47BnmCEZ8/V4UZbHd65ndFx6gElpS
iwQLVfcCOuowK26c3qMY/KCjPebkRCYoEYDD7htBxneD3Q8RXjx+zXVzQDcLYZikBvaK6PBku1kY
Od15zG2weVfpp8x0uuOk2orzVkd/8tQbp4HLufm4+mhZzjg28vh/1uZu5UWRGM0+FEZ/XkTcAaCv
1bHvjXK3JxQnIEVstitP4/WWljELHa9EYIH2Ox1PkBZdLGcada4Y8OEKseW9nvqkcMwBr9eknod2
iRubnSANSkLRDWBJcnXA2yDMEotGd7LJbsU2UKFjwD+jdjEZAAFpA0NyY+Es5MQLL78yZuCDAcH8
Rzykm+x3CxewKns51dFZBwC7b5k5+1mFL0ESiB9WahWgtEks3IkqHHKGuQ3gac6em8QZQMBluR+m
OBktUMq7bT0UzwP1pq3ZWjjbZBLtX2PNxDpojfAB/Enxo1eVfGWFU/7jNwNQ3KGwxDUu791HSc9M
3C1S+QUl9s05bKKfJSpJtpWljdZbFaU/QXHLttxBLefaYpZYTyXyqGQcBDYggD/8yJBmeeU15xFE
F+/afhmqiHnGpu2QbGTCJoBJ5vJKozz8CTaA6kITuqBsF4CKrBHAlILVbOr16X6IEjwKlLvsRnmd
XE9cneclFJkbcTegD1CK/WLJY5buCmS28OKRAXJMBwkRChkAjKgWqLu+Qf01Ekk+oBH6Qx+PIw69
0YDAwHB4ogtSK+8j6fGs8hfNnbqXxlXt1Hd3cpre+y5Rl3gkCzxko820NFZawR5wf8FRGvZkgW8D
aW8VDTWg6gFLHvjGKBnoUwrXn+c4CYke0cyGt2llPjLLuooIt30VgmZ0WcLMYQEU/R6mszQXkA1A
ndQVz00PiNRGYaUSl1X724yjpMpVqKrEgYWU7WxJM+XHevEyir7fRyrTh88HIEc1AgHX9JA04AoK
ejTrkYJkpKULgGOmhxSneYA5qrvVEuDOrggBcGePbFgvvkuAnlcgqS/e3FTgECYozL1wyvzZGfT8
GX3uK5QFZFcSAVHGOiUd+Dkix68SdwOuSn5pUET5ohpTdrlEVsu1uggliXH0gv3uxrVbfiHRYkEO
JPuIsVgUQ/se48OCYvxpFbL4z1WqDuVpZjlUqHXTy0fA03210ZG5p1mP8n5ALysFqsRmRWMwsDp1
Jt+WstNXLpj91jevJfPriGgzHSSRjrGeX0xAJ+iXPE7y+FE2Cd+FUbuLTBQfjfvSTtYoVQ42Wu6E
X1Hfv025IiOeYjx+C1tT/2TR1yCqrdVYBOOpn9zirUzAvaTkQ5hUIJsNk9ndkBLnQs3gXcBI4T4x
3n2isPmQpVsHzF078vpYhZl29oCyTVC8qdV7q7NW8rdVSE6r4OV5Y3reAU0JX2Xepc9BH6cg8fAA
rohX2DVNZ4WMUDalj+CMVSaAmLjaQ+SdW/4DZJbOlaRjl5rgqc6/RmidRF7vI848H8Os86O60g8u
cJI2mocOkVRE11xjxmvRdvHR5Xm3wd21+J4YI24kQfh1GvUeBbSB3HWBZX9B5axPBno71BsAvxfH
rOy6V8fLn5wkyL+D+UGu8q6qHrTQGPEd7wRKFaGYtL72Jdfta+wBmNzu041VIstQS1F8//1jGEio
bUiuPobKcZ/zYRi2Ng+PSTbIC8Of7cXxhnZdoIRwN08HHdhIqSN8moKsN8C+9CViifNMkiaxUWuS
1+2BpgJ9kXukeIYVTas0tp/wxjjPSDQ5YDPVdRAyGo7vDEP6aKkLjbTu5+SFwZkm2N++i3FgmD5q
I7gCpsE+LHIyo4vodTA7uAO4VZXtnb8GfNRVLHpvvSgWOy3Hnn3CGe9qiYwGfQAjaQaozJhr/rMs
tJho+H88TgLYDfTpInfS5x9Hy+roMd4tljEQeR9EMFPiFFMhDqAfqX3wjHTRapnb9g+Q6raoAS4r
Dbs1LWPGtte6BtstBdnv9CMYeI3GXpOQLnYiuLH18M6dlskGSEDodce29bMWBhtC5QqYjRdJJWe/
yUMOOdkLC+n6cUJmRzkB4X36xtxpxGGFGA+8aOdgJF+cPhYp8O52ypyp3sWqY9+2qoNwXOPcq85/
Eo2BqDd4Y2zXsQIJINkQ1fXjGOI+n0jgt5MsriYDLRqmN0ciY5YP2CVPceqnnBvgkFdR1RpROhrn
2U0FFXFRb9BPhjXUp6CL1+g1EOg6lK1D5IRS4uuDzr8IJ/Qgcez/RtkjjiCc3nvqXPcFmJ9AlYmY
3FoVq3aahFVedg+gOTLQ5SBBpxm3D14Kdku6f4s8H/fdWJQrYzJwboBSyIe4Zekj3cnvtdFU3Wt7
lIyscJ6iiqJ/Ra6Fd7aLMjsDS7DdGBK1t70iqZwUeyWN4uJrG4TRpYvHd3Hd40hwMSWrMJuA6CWB
Qtd5rQ4G5ynOHixgkww+7vVPNrZVe7cV2YPX5jLejQaSEdxGTlDZ3RizWH5tu8LdZtgvnIhFsAwZ
yMZ75BWAfmasHeIXJEbAm2GvJT9Bs2hskVDqzyB27c96XRpb3e1C7HSRhyfFOLVBO895kLfFOnXt
z0leTztyGWMQSoSHinUOW+f2D9RnA8NWOtajNXVAEWSTOA1ZhruFWQJp2uN77MWGa6suI75hu0h3
wxVNSYGjrAKbS3+R0MhDxtc30sjcLQqEHfaegaeDi5vrDrU5gBQZs7VRMPAZF3Hi479JJH6UrtuY
R6kPmAdDigwS9DijfQZ1tQ3yl7wcstBPc7Zr3Nb8u0mr8+h55c+ssp/qXuN/AZzui12AEbVs2N/A
2Cy+uQYaJtoeAKE4l0d+O5zEKtDSYDt4bfLKUWtLSVGaSXQ6CXRlfvrQUf50mX3olOX/z68B9q0r
CnHCcRN4EGSEvhCBlBSK7cEZp8jLI7xorercDR9kYQUkT3vvXY5i8Ohf5RwEYUscx9bu41B8I/RA
bz8mO82OL9Sy6Exdgn/V+EK9kEzNfteFXnghsHiyVLPFLwUuIPVBmhMwWJUuG4EGCBzJbiVRRb6a
NCN9a9Kh8AFv1vyF2/UpzWLwo3XRpitAWuBLAKn1ZW78yD3gHtmy/oKnXrXSNGd4wRE9UmOZuFpD
/GwZLf+SNqO30vKsulp2U4DTa5oObcYBmImjtXXSJvJzGRR/u3ju/AOApCDq/3Ha/B+8qXef+8Bj
a7PJ8sfwCV93bL5Gx7rqKMRc5aXpvgl3+q5u1v+ICQ8fhUOYpd2TdDoLPDBOvWKgQHqWfdNvE9vL
z+BqDbD/sG7jOHbC3rxi+Ihj9KPCM0Q2xmAotpFxK/cRUDx92TL2NRyGzB/VKFGycKz410W7jP7b
7k77r/HIDo2xABLr3WbDbQ5CgdLL0I8EmowwMG6ni7ZR9BxN47xrabpotXoC1lPKg1UswVR9QN6+
OdYNKt3p7RftxeDMSfG1x7H/LrNbYL+oCxL+n9AjrJ1oNqUxe3K7h3BMNdyQ1cQ1uwfWytM8UzXg
OUhiAFWIUqEbH0DkbsJGwym38iJFqTMANqrlXOVGir7PPnUoML8JF7MzLUc+jRsCzdBBrZP6cC04
vw4GSih9azTsi/41xPfswg2Ql5GAu1l/aAbnrwa46mw26gp8/3CYP63zSGjpJublP4CRTg9j2wTp
5j0Gk0nM/A//2XRxHQBl6bqyPeAnSk90sVXi3KV0eghy8BPNF7UMXSTaA5DwGLK09qRY7IpW8KOw
fBLPpncWSyQaLdEpyJ2sH+wG6ZEW4LFRvaYEDL7UsZ804fgKLE9n6/VJfQxtXlxwtsJWmRzb75FW
rykDk7cOSryZHF7LNAbAU1KsqJYRx2Nlis74X7WRdRHi5NBu3FlNpY2kbTsnBYwq7Doqf1zmUWwc
CxxxAIPN+FLUqB+iUWhV76NYjYZyNL7QaNFOSnZnt0Qp4uo49PwnA5PCKs9NE9txDc9eys4ElNCx
w0hbdYNmzgmdOcuDwxM0xoY4cGVG6V0mQKr7ZY62I0dNSWZXtgtK908kqdHdNosBeI8CUJlFK1IM
OJWvHUM8kI8HOGc/AtL6HIe8ADfLVByaxH3xikqA8VUD4C4YqoeMZUB8Bbl7XGvupkcHwjlPWu2k
50aENg57eq0KnHT0nmH8rT1V43Dr04wZ2wCXUByLQfpU9FE1vfQZMEQPNJV4CJ8lxz17UgUe4Ba7
1aJ5AaW3LLsQpr6V9694nhunGYW/a/GdUVMqCaZLocsbETkJWBm6rZ+W6mFlVbf9rej3WEykqHuK
DIU8DFaeBjwnMgvra41sDs2w4Z5nxBfFi2aeOYpn6nfLjxnpPixx4sPXiVmGj6Kprrrs4lfWOs0p
CoBh6UW5/KbkbRnHr14Rf454lO1GdHI8lpp4v0wdDqWRjQXRxhBqur9oXMcFECOouVeLbHHWRAy0
QyfJZy0pgGTh4Y2qQl42E6nnL9a4J7yvh87LYTt5v61UpokAorP+kqPs7bEwDbGKx8TZzNN2DB5p
ZMeDsw9C8eNOTtMKz+MIea9z6IQVEBq8ca+wTq+J3WIPH2utT1Pcz6YrjbL44vWAhiJJ5EA8WT2Y
OyZkhhbTScvGPZrkkP1UJjcK7FDDNNu8k7RXbfYpUfTEM80wMn+PpVN4x0jJJFEPO5A1HGTiN/TE
HzLQHnIgihrfHBP1lTGYDJnriGe6tJ4HtMKhR0/gh8yyy888K0okzXHU/rsTiUzDencS+B6cROGi
ZGFd4jB6VVSoEsAfB/XL85AlGnBW8wJVgIsQbaygf/GAt4TdKQqmPy6aTJ/MrBB7MjZY/K68mxpG
rx3CytuSnNzn1e7CLYvHVGFNljefgxbA8c+Th7fAbVY5I3pdQ51zNJA7zlqzXG9rI5n5WoIo/Vhl
AiTPamoaTvqcehw/aAHel1o0XzrN6x6MZACauSOd9cTkresUANiLXEEGLK9pJ372NroKJib6V84m
c52OWb6jaaf3qAe0xYSUNrQW8HIf28h8ohld9OJ7oAXxC0qcoMe+FkCNv4IVtf0eLBFh//qnYMBQ
RxqYQMYlCnLQI4AqBXwz9C5CZVmtqoBpntk4wXR4YOw8u0ZG+ENBo1LztO1U46Z/4yzRGYK7I0gb
YhZ6pzki6TsDxTYDa/NtwIBkDpKjN3uaBNh0nRhESFqRo4iPA1sMjaHAPuQlhrYa2rH9HJtggBQD
anBQKAxZq/AR8aC2T05QA/0Cs3AwFEpzi4ZCFpm1X6FTHvj5MK6ivIl3tm4ipZuE3WZeZl4BrSoS
1OudvW3GsjnKPDX7Y4PegEMXOodlrXltbIXyTdwZgZ8UIDIzGucCcO3pjAavsvMNT1dExdH7hTS6
UrP8Z4cj7lPfFHhAk4iUZLtMUcoR+WGD19xaohzZX0J1TD6HJSuPwKjId8lQab4dMuQa1SUJh+wa
dPxcgZHjtIg0nEXuBjS++mSxOASCP6Pu3TsuojLt9X2iQNH7KM9v4jIefquSLAbhhWtxAKkANncw
p39MtXKYK1kzdRH4u3lx6IvB5n6GLe+xA5wwhad49AF4GDY+H1FPSVNS5MAWANHO9CTTFKFIxluG
PA7OqXdLgDwU2slLnFPbuvFKTlm/o6Peamhwp0Ur8pwLC4BkfAHb1gq3G9xuSaumZEvHxehVmR1m
C5pOnj1bkBnFWEJ+xHCG6TU1A/3zYCF32gs7+sz6FDBogL2/imLUtkh3h+eyEP0x1vti7wCq9RHN
T8VmEJy94CweuQRds786SfhJ073hW5qnpe9yMYJKJLGvgzp6iarY2RnhhENNOo/pShzBO0W3aerI
atEdUj0wNuXnWWvwQq4oApqEcXqjlfCuNDAPGgHeuqxptLY4eBWXm4uJ3fzUZcE29KS4pNP4xeX1
AL7nqEeFEFIr+CzdmaY0Ilnjeg8lGuYAuhbyFuU9sJuHZDgq576Mo71eF8+L241JLqrhBOB8X+Cc
Foki1JfpQi+vetqC369j0V9647wm6Ap/7VIvPyRN2237tu6/GmEEIvJyXdex99TXUfE6dNGZcaAo
2uj6f41z20UKzCj3pMwnQIhPLYCPkrEEBsQURVcrR0CaKYcPd7K3Wgl2sTqt9hFS70jCowi3TtiJ
A+/hGScE/Jok1mdTGumXqE2MXdMl2oamsYlaurSoC7ABjUB/7S3fVmYlqjhOFkPWmrbrABEBzJgZ
YQULKC5nZrunHnfaa9/UPeqeUv4QaiDuI1mJxuQr+m2RiRTI+tOUFJOG+xNAyb/lymLU6ujQZMk3
TRV6UjFnWMXgVQfZAspGTTm5R9z+G3tFlaBkFWYDaNk05MIKWQkboChwJfXsNKEWxNvMYSjiYkAj
utQU9M+rFJOFvEUInI2HkYqbNAf/3eqShGN8Gj6mWc+ATm4WPW5NUCRanJzqpKxLf7aO3V/DFFnn
XTNWb4wnfF+CnXSdKsx3M3S7dVcjex6rKU5yvrdSdJeq9MK34rPmivIt7COgoBnJ3+ShhTq7CVBU
WgcSFgQg7aSzOUBot80mAGLnSipclwRdR3yljWa2kx57AoZjfRLqQlq63MlmD9LgC4TXjsVyFqpY
DQq6F/nswlL7CMwEvossNB2tOG6Gpe9NY3RyLGQ9ZTUam1lYlzg3Qzdcn70b3HrMY/KbLfgI0FQd
ZAA79MWe3mVLcFLfSufoqNSMThRlnjP1QZZPI1oLOQllc+NPapqTZnYkIXkHtOj8I3SuLtxVjkRY
lCD7SSQcxN7BJ9MF1/X4OLN3kCxwgGELPOfTLBMT4E9iYM2vifSDfP/NbSiEfSILsh01xpGHdRmA
2PTxShePa+4JHSOPi4hs1arkDpwX/ZRW0XxPpFsfpaDpztcCCNIC48XhTk5KSlLTiBycypFbh8XR
nLJeFOS7TBffBM2FSBSmO1kUQIy8W2MJn+JOdkB5M2qift3FZw9a984tdTuOU1AkJ5cAyw90J7MB
pnfq3P3dpwuEi8+zeNESDavBboATwvlhElTjVqCc6tyqIwgZxuOFu/v5fAH1QkDQ8YJujSLgdFNJ
7LmBbGwNeJofvK6Els4sFhPyq+xEWznCsVf08IoAR+XnPB13NKULPekCZnV+6qVIyaunX8kcduqL
mvmGO1xcL5RAEXHzy3LhWoISjUgPdouMRpMrRhSMTdZmUQx9VlwMmRSbMU4DgC1gSlpSVB1e8jx3
mNDe9WsNUmSoWkE5dfHpTi512znLYlovMbQBz3c0rD3ZMqweyVvGJ6sasosdVs0DaPPWWdAFl5w7
wYVGQddOGxwUaqtJH2S+yTX9BT+xPC52lajlqam9c2S9gddFjuxYC2QB3agFC3sAtH2w7v26GJ0D
qFoj03BKj93ZjjQAweH7EEUSQe68G0fgrsKhdNW/z4Hl/+5HHlx2P6oBvCKGgc57sEhZmypCjxoA
qKpzj9u4c7DdvjzT3M1bbYXyRWOF+t7yvCg6Q4PzMie1J8z2CMatVRWCIW2Nmqhi7bgVGll7DznE
QEw41UEx1qmTQO/Z05AuXmzph0TgOFAZtloAQxouJjRCgdmvEFaf1qBkUtHospjbgwZNAopnFFvZ
B9LO1jfuJJV4bgDiTsUg99lqVJ+BhJPUr1Pk4klDhssSGspJvT3N558qxJbGQL3cLmfYqGh6PeDl
VVEB0UUD994xM99Iib7pBq1A+KcEeJwyEWb4azjrMj0ot6Fl/kNqp58kILyVpeT2ZijwB7KStD47
6qJeTOZLhy0jj6vheCevUZN9YzY7KNmIMlo/dHlHbzfnu5guzx66Lkj3nOX2CfSBFhgADLzbRdKz
TmCcxpt2OBxJQZfFjqY56tVqFCTC705tZyWamaamXpGC4s2h7wwXZ7JZpg2+zxmSJkAw/O1T3UQh
D9KTW46CgbU0srMdoti6z4bpS2wCbCAu2vEYdzG4tuo3oZXZWwJqh7OXNRn6ICBGeurdiuHf9iwB
BbsSHPtlpxHR1zCtBnCmADk1AA3UCytxJqvkdgcwV8BbgrJaTfO8PDusml7ScKgfMySl/BDstl+z
CbxzaQoqdRZ1+pfUnMWAoYqPvROMa7IC8FcD+l+7Wo1BX68MzxHnaRo+yaBAZ02ftIBwx4XkdMmi
9nZKMj3Ajly9jy9m/2rr1ui/bFrwU6ul6EIr0Fp/kvXFmOw7mTz9a8i7j1SOurFB0hAMbB+fVbeT
Yp1n2P7KlwrQTEeAEiQnujR9gHttNyQnGqG53Nq7WbQlZdD9MqMp+ObaEmXwEN65kexPLotdotni
3XkEctDeqeJ5kbt4yzSZUNiq9dNeb3Xv2A+Nd6TRpKY0anBXBEeAms/DOz35sNq79daRRvITo7bW
dwoyNi3s1NG5/mtBsrmbzkv9u/mNno0A1dXRJr9BfT/Ak3AM7BPD5szFCSYb7JkBr1OfSEo0nTf6
P84LFamtLQDvkPtM3hkaHZYiB4rngS76OLj7TGPIYDN0NHcCEOaucIAPXQUyfGj5gDe1D81sSBqz
9AC4YAIvi3xIRhedFFkRpDtAYCR+0gIjMcRT1UfnZcx3hlYearQen1qvt9DMagf/S83q7LmNAtQx
pRN6MxvRb2P1ar7saVBNEK8mMKrO7+yLotCHcIU2W31WZK1AWXZs8wB32tralmEp0NQOToYkCr+g
wTt4Qr4L9SpZjgd6rRkrmpKCoYgFSJou3zqp5s12eAJ8C2rZnMiM5GI8B20dP9EkSSf7bNbBZWw0
dGbJItF2WSVB7aJWIRNdt9q1GXjJHDbuqxIV3RMo+Wz9EgBFF2BelvOCPwJ4P8HVt6kVQQDASgDT
a3kvWqnZLyT6sC+VgSO0W3sksQG4MIG4WwX7sGdx0DzSjOxNC3/sbJiXKNlo0hJTWgHRlXnDJXEm
gUxrF6CjpOVre0wtVFkN0jjRBYif5gmJWPAgarm7WhQ3hqKxknBNqhvp4qSjL/xk9R66l+IJdCBN
Bc4nA01XD23TWw896LZ8O/MqNAY5gBf7UNAUp7zuOaheaEL2ixWNgmiMtviegFDKCn7IBkSUdHy4
AKfMkCrLMSQhroBR9lh5mr1fTiFnu8WvVBAPbGL7zmzRgFBrOKNzUXyEYpgx7U83w9Ea63WUepqP
7Vl/0uMpc87kpVdyXCHxnyLjCkxnbKcUnJ1TecEJCQAwfNDQiK4sBdEaKe1Mg3yxoxF6l1Bg8eEL
h0rg19YWab5FhnUsd7Uiq0716jEvGgHc/xzw7MgpoT9zajeDZYFWzHTbvVZ2t6O4jbtZFn6M7uym
330Ho8MrRdF/r6UOkIjcCrAD15F59DqgvOmD99u8cVXiKCtQtEf2cW+t0HFHaCQVQ4q1wSkizbR6
xClXEuWbecocZAclKHyA2IuqkThEtWeZdQdCKSnAMnTs3LD1Z9ASBW4CqqBjZuFtIVCkJbGGfSeF
I4tB7+ZwhHlSyhFYhQy/nVok2gFFRV8adHUzPyoSD+w+jbfKs1rfTApTWlcXUoy1vkXfigvEe+dd
9OFPBot8iUGKVmLn8Q4r6o11f6T2Wmp0zYpQAheqzD9Hg9PsSHbXG0tTUixuJFNekx6K3Z38ph2X
7BjTH3oUWe0piMfqz2aj0HtUY+9sS8Mlihlia5SLEUn/m4Y5kGar2p7wQC1wdLlpqqM5v++Wmzvn
Fh2NVKCiqMPD3FE32zDVn5eh1dRDN6/28t9N+Ox/gXRxUzdBgwgIO910PPOuBb/OamNAlWD0PAMd
oV5w2oSe8U/VjPY3NUDq0/6WWKAejiPnNdXHaQ2ooeKAdwfrORrtHPDY4ENsm+YSjtH4WbZuvdWG
ZlfXVbVaOGVmvGQcCL4TzbhxAxriKAOj3O8IzHe8NYtdAOTWjYG79qr3GEgWW49va5B8P9pTiYJ1
GjIbaEu20b9rUDaBvjxlw1TLedwAYjS2R1QYRP06AbDla4rb7NkdnR+RmpGorN8aD7BKNDFztHOY
Yc2ONEUHTbdFeV22KQ1A+5Y9MIAyQxTXumJi207onUNlAPIXoQ5MigrASqZptzgu483Df//l3HsO
aQOA3gDv8YAEzD0crtzBq9UxKxMccoMsrzT5edBwMGMNVbXNwS32VuUamoLQyGOlAoxG3AQ8nV66
YEViHOXAgj3PYGUF8GBOqGR97gwX9ypwK/NT74inKDXDqxeh9JxGZiPRkUGtVMDDvHJ1IYWDuicb
uNBej5wsKASxzsAUy7ryd9spxW+ijt8coJzgPE5NQdukHWu3ewpUENYJpI6AJeujUH28Ai+k3bG+
13zuAI7XB/4yuyT9gZSBOlIP1em4XjpAyEKl6342Izcx4A8CzAhQaUaxcC9Mm90WX1O5OUXd7llf
IXrTlt7/AWrh6d49chj+GDbXdd3jzHOc+38ojvSVVgK046Vok34fqzd81jW4CBvkkfNQzReNk6j3
vLQ8kHKR09T2gOLmL25Z4GIO3i1c5/Gim5coDcAbJJaOArWPxW+9yN5RH+HPUSzuZfGWDCrUne9i
rZl/ArQl2AcOetRcmsFF4PzzKY3772mW1l+7Ycg3ZoNqappGOEkOwAo5WGFx1AcN4FjKCjiZKTpg
I+0SNna2eCe1CbAz5d0w1OoEHl7vcaJv+DIKvR1Rtc2Mbm1YHLSJY2ut6rAXBbgrkSksjPMiLy0b
peKtJ9Yko4vWSBCHdDikN3JUgJNsXsdDcf5il+Eo/5BLbCQWkjrSFro4cMfTz4u8VutUOdAkF5a6
3gT1uFoHODdYhz7niONwfwLa3bxOW78Aa7h+DA1kIhW+yvfYZC+qC+SVp6k45MhVbHWD599E8oP0
rYMONCOYnjoH3ysFPhOqi2hyc2Vy3dmRLA3N7KIsiGiXRLWywFf23ULTQ5AGtd1+lKn0U4cD/4kA
O63ubywxXWe4TuTpHkJverQJAJRnk7ZDPw/axRWOJ0Fu2nkIlqBCK7czhqcC8mw1859k0qwjWZD8
V9hZYuH+n8Tj4xIGdYTvoRec0CX0Euf30CTHu3liACiSx71EdTVdNRslvaBubaNzGx+IjXwWzWpi
IacL9onReagPNKkcgLvgXdDcMB5n5wGdUVEMWgxspVMcLyqRGjkfoztZgPTByRPAP/lltRiQzO56
/V1N86mp2mMOqEZATnl7IQf9WwMIkziYmm9V18sVDiqsa1bH+V5ooAriaJO/hKAhWqP9IfuC05ZX
Y6rQaFsAwQ+EudluQCMEUBd095MUpbtFr5K+yXnEPk2a2W3ROhfMWuGA3qjVpmqrBTDGQZ+zaSpb
35JvoOHYfnKGce0AbcbMwvzBqszsoU1sGz2oakhC2dp8JfDyuLaiOp9lpK0bEJf7ZNPxYAfO6fSo
qzBLrHmk3AYGlF4rd14WJYVr5WC9B0EpPsgGm1X3YwIS6qZFcuSiJyIAdXNhvJWy0HBM21sXuqST
2V1wkD4bkG2HgviDZPZ3S5ie65OZzOxsA7SYYn0jbDsciWqRSPdkg+jeQ2ahaSLN+boswvGYsaL4
ZPXakbph8ikEwbqSl4Dz+JQjjWLhle6E9qVy7Qkh15OVe6cyCtwrqOPxwBrG+K9wlF90WaEGoNP1
A5rukq3su/yb16P6XhmQp8RPPXtqE55ZqCONUXs7fgFeI589I7wPbmMT9wflSQbkWXVJt7XB6sIF
ipT9XGhoOKqqQzfl0ZUuVoUqZAaag0ZkothYaOUA4xG4LhcTGuHdRCUYjUfcWBFJiKjYTYALB8iw
BB3TbFPqfzUyMw+9okcgUVZnw6l1gwcSzZ8iSxxnBfQQhoLMX3ZByFJsG+wmNPduCVKkRrqatnJb
rp8aIzPAWoE0FOjdR3RjVUpAUtK7VbJJzaE7LKLZ+n4+e5OUQmRF9twpsjsSSQCEb1DLgg0SA1KI
pS61W/HVBPLt1SJDybs40eVPMl3BiqCE5tSELNihb2iq5njksQSVDCnURfbf8Ui7GNO6d9M0kV9S
PJXOVZXg7ifdzABEEdfP2Mkmxzz3NjQjuTVM+qwkma7MaNQZSXoEBNcmcEY/jrY8AxVshXeZ05im
0TwimasUNDK9IC79O/WfXO5kDB11pV85vF7Fk2GsSE0RKZZkeoK3fiB045CzPdHFU7DhYAAzVBM+
hDQnmPBlulgjv56iACZJ12SHzjHrWGET/Q1vPz+sKBpehBXgPwHtoqDAq/MvwDJHBaaNlJZnA7o7
y1CUFk/us4sy8F0i0wxQ2oF1tTkKt5Ny6H+M2tUwOvcnmbYoFrgxZayyZ9M0i+5NzRQIQAkgnXPT
ynzkBmLc1Y0IGCUoQaJRBa7KjTaW2upOAdxS++DW7JVswZWTg3ZB+ZreG1qcg4dZNMXDI+BN5XEE
YdrNCmS6rJB3OFVbZDSiFbLJe13ky+fCKiZIhR5Ix5yssP27nyEXUbgKCuBpb+sKRL4AlHpQ/bZH
AjciZKRJwSPRKMjYrFxEixk4MGYlmS5ysv09LCmrDLAoNPpQzthLi+tHyEW0uCovOQXhsddRQYtz
xPyMhx469TWU3JSKJ2yw2QW9bemrYHGNrjagJZAcuEaXamzHB5zReStUF9anMFEFHjS8nxPhDoBN
f+lpzgOmb2yQTKER8RdV0MLMQ7KZwoe7XXqwnWQTpr2pfyK/Bl31Pqhvk/hgW9FfqG4Z03jVxshO
0HZmRCHaOTS0VYbq6eO8/6Gt0KJlItY7n3vebDNvoURr6+fFJuWttrP6ivt2H4ntmFTWWwGIAQDe
xvVDLE3rTSL1iuPvt5gL/C1QtuiTFY+rcPcnJ9LiCOZPToFyMtVK0sa+vePDgNJsoG/SRaCy8ugG
5WYkKlqSBYbicySNg8abRGUSUgB7hjuGjD9goMD7J1xstOKkO9KILiLV8G+4zGmUKMPGbqEJE7kr
vYTtyG+W3QzJ/C5kbo7t8T7uPJ+vc5TFVQhuZkDm/sMnodBpxJHnjwpvnacieGws86pV5v9Q9l1b
kupMs0/EWgiEuy1v20+7G9ZYnADhQU//B0lPU7v27PnOuWFJmSlRXU2BUGZEQKqo8i1zQTYoFAGC
I810CiHb5ABRxbHP+8Ns6quDlkLYFvUFtb9UjtEec2n42LMFyx3Q4DFod4OgOxZkJH8/BgnpV/6S
XCzMrJUxhO2NmXbbLMzDYGEwiZcszQd0TKolfimgeuNAkRu+4USojr9zwxwQbQtK7IkJVmAZ2P7e
j/z0oCzr8vAnWwUoLpAY7COOuvMwclzZPKx+UIOBLaIrBw27OsccMp0jN06+Zmkb6BKWh9iIy4OJ
LUhInIz9qVmFTnHIsYAQCwqYQ6k72xytTvQlufVQjz+a0yQUdT3JRZTRetsu1yzUKjjBHXgb8z32
yYJFQ2un0UaOxIzxJCggulDS2m50uJoETjliC5vWbPXoSE0LTGs1qNtoAoDRsVPTKXUIQpANB0JD
xQbSyrfYt7rFmz17s0pjQEGglt7Xdd9uy1T0B31IxBnspGrNwKz3FDs27h1ZZn2HoCgeagD0cb17
NNrgV4Xi3R0geSgnbRxkoACC+q5EG++nLnnAr/01zobi0hZDPau0sn4fe51C4mrEM3hu9eKWOQem
DPORKcKb3W0tqi/KKrWP8WTz2uaxiob0QLF0gMhzBYFv875MnXqy50V2+Ps+HDf+ReCL3TdmOJbH
oXnu2Yb+TxbT2E47CxqM5YPT8rHSSEtueqyCbypHg9YsmK5W7di1elkbK6vIxMbpAwcVLFyBHHl0
kb+wYrnTWvaNZuBF3hgrL2X8oGzUcwE4pE9zdxlHfjz1wNGw7jrrJx/xy7rB75yqDA/G2NOihGNX
FK06T/utcIcCZXV+YC7IQzHSsO8MbOQdJgfZ/Lbut7bC7zd3GtSGfk7d5M8A8HpxemalWnU2S94G
T9rrvCzVoQTFx32egLJA6WbwPYjigxNFBlCwKXiauc/2qHItHoLAyaeIfAjucG/Jn0vbzMBtIGK8
jBk10oV8Pzh4XySelvlAfC6aTIazZkSo5O3tIznJDmY60CdCnLI9e2vOS7ATkp0i2thDws7Z2Eqr
ziwye2+FvV4wUQ5Vs0HeCTw+ucTt1Ik9bdt6AZjNR+N826SWF71XrbDP1Ck/A2imLFXN5iq+UNAz
odmmU5Lb1t/mSaAE+0Vn/pNbSH4jHN+8ccLbouvdsz1aZjPIi1GkmIP75cI2xlPcUE2DaAY6AM7B
bwYwMa7icRDZuJm81kMm9uQkEwZCgMU9U0cGtXtIovxIPTpjUIKxhsIb09eMBXlK8/ps9JnobEgb
fJyNQsnx+yOGod8BTpUmCUp6AuyBfsqqJZn7LW3aHAtwsMZ5QSPvUzZ1yAI2LtCJ9ODgoi4dZA1Q
M2MKOzX/MU8EdMRtGeElfKRecFBRHYn2xmJ2c4OdlfamKPV6b9TOYwORFrYgLx1YKbN1wlFGT3F4
AP92M93D/S60wu08V1hX2KF0XbGG1pB7TCY4ZO3F5YoFYJYjVquJ0IrQk9RnElDwyhLgnBupsyaS
q3ykvpqaZKWDLbLLyIuJmN6CTINX2zmYTkBztw0gBKjgEmDCM99pHYhXKjDhlBfruqulIC34yFbi
fv0ZSuZ5RZiDGDlfpd7CFD9DFTMsOPu81k+OAE2MkB81ClStAD1C6wSkCHgFjd5aeLJsNq6ZJkBr
wAFmg3VbSJDIDVUBpKnSj1TQWehZdsht55V6U+Gn6RlvyMdg6+aFFyVgnqghfBJLahujIcrDFyYG
98xsv3vyKzA6WZUYdlmR7CTeOG95gRpJPU7vDLAigjsGYroQik74xko79lDFLntAbsKE1tA9WQYI
HGxBCaKW1C3GAMHZm9GK6EQmg2XVyUjDFydUJnRPeMOXraGaLXkBPmBrU0HOJ3W1cGuC9mcqp/TG
ssi5NnIqtKx13Dq1zNpdl05SweQ8wzyOHHSYZuC6uGdRYO0yL/pqusj/JmDefHC6dFgxCbpA6kaj
rbSGZZcm8q5P++GhaSH7BQ4Sc0FOsqUFNNPrOO/3YL7SwETQhwvRCAgWjIcuaj5aVtXnAi/Lv/tz
TPwZPQ9pGCSmpnmu3HPMPINrufKg+thYDw5o+t3cR438oNfLAPvP4TIsgI276FdllW4b0dVAUI/+
uZ93Q3nPK1ndz3OAEqG8r8wi2egoZl5rAozuja2+gEkUmwWtq8BKxbP3SKUP0AutH1PByhNPR4Ko
0Y6P9UuDxv19kHnxTekBZkP22saep8C20S1Y0LVbp2hQgAjU5PuA/wPK973urAsb+ldG8JWHXXb6
+xqEYeP/Ku1kIOEEMQXPhVKv6fBrKnVmj6BnWzQPfVlhP9dxtIMcD73BfYiyUL8BZgdVu5vUG7QD
mTgwe9niuj+NmXxTe7ASMMx+DqOWaF2Mnfx0qobxfp7/asg0G52URl/3yUNj/n12mh0C0V/Bpl1v
NJCjbwK/DBaa2zBQS4KM8KOZZjI4k5UOjZdrG4/z56g0sJXIQSd1ZKCcC87UrO0cI8M09rYqjW9o
iJBNUN5PoyXyIYPdbqZKgLbYu6nZH+s0RVr1d48KB/Am/241UXrbOilbA0Wb78ygHF77pjzIMtcf
we+S37YhfgRkp7DyM2zQqoOBwupHLIcuw0wjWUKaCHsUdBdNOAqnvUKe+HizjceqsHA8aB2Yk0e7
VrBqZ6A0EwhrXPl5EqYHE2qsi5pyu9QH2W2wmH4oc5/C6ZfBoCg2jaEuOciG3H+woN/SPDfNRV1y
FClkyIfup2EMLRRDRfgYlU1+D3WyRWvaAMuHXa2vLFBnbUifORm9LO1QGxTBG49eGhs42PZNCggI
GkXwaJpJtBv6uoNeArq+YQRIk1XHvLbxUB9N/RA2O6cz5JKcZHPa6Ca1TO1MJhRjWzs8vUCnT1N2
fNmjWJqlLFtKJ+tfUBNgrIMGiK5Asv7FES320ETc3HC7Kh9w8axzFexNJMBfgcQRGyPus4NXRuU9
OI8U/qu4JP7fIkRgh7uh0vRThuxfAnnO1xikYWtDtqjFj93qhAr/cg1cXPsS5fo9H1k/XZFPoRGr
wnXWi8tQ3LOnUDmyfo6hDdguB7N5QSEe29h22YXLKBs4dJ/+2Q/7HJi1UB40LM6WoNc17o0hsLeB
4Sggqt0E+Mk0XYHTOXnDDtlZ2g7/2YLjsjCa4t0YOF9KK4/uYs30dk1lNTsWjQQzgdsuK6BTvwrX
3ZRlne5sFE2vghLFyKFhhZBRyJjc2yLdkc0ai/6pZY4t6uoEESAjHew2+GaC03pDIWSCiCRoZSxQ
RELbGYgAEEXtSWCNiBR6X/9to8t/7pObAskGIrlkXweue46cBm+969bSwdLU+eMlUItbNynMR/Ar
743xNx3ETrHLNamQM/P6V2S3UI7eRRdhfAzzoVd1EQbKddTJDNE6wINzN+hgQYhMx/ni8Nza2Qbe
zZWeu18icEviK+n7FSDm7pdaE2yLtaG/KgbmftFryC80Mq/WNFZPEn1jVa29prFZUKIeGAoYG/Km
OZYhVZFCgXsca9lY2nqoGNuSF1ASezV0oO2kbgnRuJWtozBCeK1cmxLKjXVcY/+fR2M2bUwFGEz/
3ZSQbwLabMwI5BpbVcLXdhROgdOY6+HUj0eIR4zybuzBgz6YlHIF6dqOh8g0sw02/sJJ4JYcZoXq
9os+GVEgXi1IjYU4Ocys27SGxW6pB3nxZluAS32Z9D340EZv/entRy+D7vuFhksetZuih9jIPN4c
I7AhgvvS5+zCdIPHKukux//z/KQIE/HI2kiAWNxc36KApnkJ2wzZZADfsYmu6pdCnMFUUj2nhRpu
0177Staag3PCiG2+oi5gZDEYhWJ7P42J1EPfNv6dyir7iYMelWZOPGcZ1kGVJ/sUMkfFKDGRyfLj
kFcxtoMdiIjMDrwHQpCC+lpbg4WGwnsj/4hMnTA5zeHUpZDZFhQWNHoElkRDyd8IqpAaINGOUz/b
Utd1m4e8Gdm5rM66G6MI9uCBHPMiKrSrKWoIXesO+g3TXBTlxtgYiDxveP2M+pyrHyEUdEaKou6/
o2hw5oa3/dBt7bGudL7QSE/5T7Y2RVmYWSaQGPm8Kukina5XMlZ06c5+13Oald/g2ULTTpGRMAWK
bxN70aFS9hGljA8osDTPeairR8BY8foXpvaKnLVyrLs2U6uwASgLAKZGB4khnsPk7UKUnOB1K1h2
4ZiVNJMCxQ0C6vPjVBa4j1cKRa1bCi4Syzqldvc2TTWetpIJP1t29t+nnZxjRIPdxItTO5kL0ahB
06Y/gs4wnr7NwXVsyaQ50NA/fYZWqjeKd8Z5P/98t5PRTR4Y+2YsFO4rpzlSqxq7f7d1IZD2WGAC
ZzcO+/8a+6dzyAq/A5mk2frq5DbVM9OQwu1RAaTVAEo5MZZNTh3dYZ8sfMAmwGPKXftV6ZmO/WIl
t33ugjeiyBK82nomNLNxC9XxcvpABxTGJUuDR/GujmJkKasiPJhgoD5LrsKHMoRKFteiTTn2yIRd
ILwTJj4HES4mEVGrAXcio5UX7LLYBo2c1RZbaDs632Vb/8xDu34d0irHvq07PGoePkcmsuLWrC1o
AKP6+9gx4I16hVLnGgncG9fGg6MRdfpQWXhnbtLSeY57HbTxLIi/qd47lSB7Dxb/63y5n6vHKI2S
dR0VUPO1GlCEjvkwv1K47VETlO7fQRQnNp7tyCMdyE4tMwt/x81uajmf0dNclRn1awlwvAHJziXL
Q3FnG6G1g7Q226HoRN41mWksmyKv3iFBtsfTzvuZF+pUlLx/g5aetgwh4X2LvzDZ66qDuK8eBtuy
yzbIKHm3dGBjVXNracYaEokO1k3/cKgkegdDlQMN+N/2svP90z/n8MdNyNCr5arLwv4sAGU9D2PL
FVA1kg3/gRQO71Zko5DQY2qrC+eH6PwYGkCfwyrIgx+saqwIxtAxgnxNWyBsnt1DsQ9NTOea7VE/
APE1zz5+EgrJHIY6+M/PQyMyOvc8w+ewxC9B7ILX3gFFdjjR+DG8oZPW4XOCab5Ed7NliSXFMnAh
JaPb/EXWYLjTY8u/c9pO3gYo3KUe2XHV+neG1W08BnUKEBI52gJvLBGKTQxjT3F0sHFfW5o6uPrr
KkMMpD2LDV4YnOUcE3WD2vdKi0HsgrORw+iB6/B8bzP1aH7DyRYs7utbOjl9jEKEL1asguMU5lbD
jutQMkg66F4tWscXNxl/YMDm4BoJLg9an+0bF6KUV3Y3ASZCxibWV+OAzGp0QHgdyFrmrQfA+ucs
NCnKDexNGUT2YnaASarb1qnPz4qhfE9lPL4ROu/OYZ5oy7hOzG86/+Hx0n8vbZavndJPj0C0G3du
EhuLoWPGN9SSneKqtZ5Fb6ZbH+Q9uybP8ifdbN/CcYZcK0Et2gu8VvVxtwf4EwzOdSteQeG8lUPx
Cy8lDyYoPO6iAjiBuIXYvKoMtQnGLtn6ng1bobAR0vYWv6NgjRXtuYiTLfVMCxVlrDPBiyha/4Da
/I/D4JlWNlb4+wfy8E83dY1yCLbRwO+uhqES7T9mURGgn4DM4CwXzWmyTOdgQv3nUPL0NIiaaR/c
x6jv2lCcbuY/XSX6deAP7QH18+3BGQ/g1MCrATXB844m+WNqUhT1yU+tefgUM7vn6AvPNOfFmeYz
08jrE83TUcs21U8INNo+yCEjbq9ndNoEaOtqwRdWbgyTJxuhbheotoR7wXmOmaBuZAyZBOrtv/3z
iahFc5if55m9TIFOkIPpe1nUqAaWA64+g5fhXuQs3pqxnj5DgBNMRnH6/a8Rg6bEFDHI8gvHI2hX
JB5QrUPVvjPHezDctn2Mg9o/eiBqXSFn2b6bqnquuO4+BAVetR2rtJZkl4l4H6q4eICcmXuqbK1f
0jzKrn7klmPeJz44mTOoUk52llugdE0zcT8w9Yba+3QBqrnyQAfns/Unm5PxBtfPGJMk8vv/2Alk
9r82ArntGhzYMdCU4pNdyYnGKIv3/KHx7rEaqE/QVo/PEMOIz9QCw8pHK0XxkoB04o7s/xlm5N/F
UIJvaZxC6GYFrfHUiEFciolyUVaHukC+YezN9qvZGFCA27xiv6YwqMZ1CwqZhzE71ldZBmK4K8fc
pRYbr940VPr64rNAfSVbolpDrtzekFsT2M/VxIWdB9Y67scHulH3DwICcwWzjnRggdbtU02uGWQI
JpOwygxw5zEkSa0USPlPVx4F9TFiKxNS89jZlcFwFHXW4UoZm3QI8ybcZkx7Uq38MJG98Pk2tFh0
KLEuAUOFaRXnWoOeOEc1HPXo0GuAC6wkVnUAq5U/8ZRvtgKCUGfyVo0OxjTqm1DCgNonlG6mCfs8
KbdxDIS4P8jvQ53K21ak+cvOdAL5kuBxdxv7xveuU/kLr7NgD23wAaoscBamATRTCxF56pbm/wAX
cedf16KjYzPa5pZjAxGhX4GL8sJWwYDy2Xs3doR6bmtXO9gGgDikAllqWFbgNSzfzrYg9QDlgXjk
h2eSi1QQo0wa1zhXucGwsQ7eaGx2dguL++q211Nx+ycHBOnLXVyWEi9N2PkNPOwW04G6He3+WqPn
ym0EeIMHc97rbIf2WwBMnAz3HbI4N814kEilAELQ61vqgo+53Pz9x2xdg7MM3TEtgwGx6njc0r2r
37IlOzvquOL3duDdJ7gmziXINo922SDJNSKVxXi7pkPD8L2BgUQsy8SM1hBbZc+d00DsIdB++liN
uCzgUI0GL1XIZfioVb67MVrdBtw/6s9OCuYtlwP3eVHHNtWfUSkaN0HSt6D6tLlcjercHCesd1Fm
7q7jFDcC1Feb1jI08x7la6gB8IM4O7qhxL1DatACNkT8nDXRz6jm/k9NfgljXv2oQdoOUr1kgFyK
VBs3xsvF379YvBBcX5nMdJg3XpoehDBd+wo8JcIo60sUwdzbxXMbx8kNlgfFIQrB1h9JbPkm5eAv
nFK634CwBxE2vkQR+M9VIZsXt8een6MnqFhG1cEi6X33xCMd+9x+Brr5xBLvZKPDRczULPS3xlKP
PoAXyK9BGxwYY7xOaOwZMI1wl9t2tUUiyX1p2hSl4aM8OBDVSyxL/FMGsuZbF/Iliyw1f0EoKN8m
yZAby9hyhoMbqOFg5sWA1Y802p099slIB7y4ulDQrZGlMLOPIaCIK1JU8yGwSf0Sd8txIqcCFn7p
dYFY4/IzF27TVMesrG8K09ZuGXCIKP+uzQjvD1m7RoWtn67LlCFF5ttnB/uwYNoSqFLyunyHoshq
MYV0QwGxxABAEpqHYljh77JaUzh9bYKbAvjVs+637VrGQ7RkrsnOdCDHFJODLm/BC7/azO45hlpl
EeCTu/nxyk5dr6/TQ9nZe5qTTHQQZYjKRt0O9LUseg2gOZz8KoZsWNSoBaA3oKAeQ8q2Y/u6S364
js6hfFNbAEuUwdFUkG1HEj9/CgM/X8R93PwEKYwTpc0PkMWaC0sLy2MOhn5NLJWO8kWkE/V+AXpI
YLbzzoXyu2+20CZC7YpfyPo8ki+ugf3Nl55U9TlITD3devgmdmDn/OJ3dW0ctKE1TyE7TD2V5D+i
KHwrvCgBksfokPaMh9tKgtrUb/voPtKhBuaZmg4oZ5VgH8uST9BZbJcCyjLP3G4gGFZ66qxZrb0Z
NL/eNplhnkqTDbsead0jRIDtPXd6by9Fnh5jOx5fMsTPwGibBQRe8sN8QH4f7NJh2uuo3fjtweUf
57u5Ty0AWJCApyYNunLPNg6KcCymxtky7sdiMbuuJ7oIvWhejJqa18PmCS8++dScXRefd/6oF2e5
aMb099LQixNeBFw0aa75LEmpoo+vajZenPpi5MWf9ccPNM8Mslt3//fbK55N17dX00Wi29JND9BS
CHxfPbg8EC0iMRO392EUFPgxFjZQuVAJ/QaA6KoYSbd7M3uqU8d7UUUyrGJlaRCVMbbQKg8Ac8KB
u8V7Dnz43hHGh4nsVoUq1MrostWVQzQyOOB95uHK7oKw/BaU9KveA70wzVFH+toMjR1yszpyXKit
9AGEfYV2YrPpkJ7fUjdx+hePVR5EYuLmIXP0m9Ari9c2REJLiVStqVuEJQRa8Y+5MZqg/ZK3PtQz
EVaBlf0wNAmYZQareC16YJgSKe0jea14KU3PeambsAEFV7ht40ipbBW5/X0cxfG2NwYQWwP+pR/j
tL0BLaC8SyHeOB0aiEEsbNZ0u8LOhbdIWeftQT32jUImW+jwd7eUEcC2Y0gCeZ8dij/rhRjnmicU
FoQHijzZMVd/ilobFQSh9hDZvDzXiRRIzArnTYuwqSAd4AGxDTPcJ7H11TRC9y1AoevKQXXtoVNF
9ewCBVoo5byBcMCCinq9QWa0W87ru1kDPBB48thMtVta480OCiZvi03KLTmuJsDTO12kcYQdEqxz
9pGhbuqxch3fMTtB2J6dqDu1WmmjcFLP17ONHNUYRy069KLvdwbYrqt1AmK2hy5WxYPWefneH5ek
bjOAmKlvunZZ6qmxnfpW2i7dDAoiFI16rHaXp3dgT4EeBErGQFvmmEh31mF2ZEFp7aZuW/P8VLpQ
uV9QEPWp5fkCz1y3gIKBU4wUaeMcU2TIGrUrZKgWnsm0tR+K7rW3nC3lnhPFjEURtuF9UcTtQcV6
CYp7AEqBZsJ/MNacG9CFMrxMJAYEHpPom9uLbShQpYkt+XJbIc+78/pMPOelOlGAaoMUQB1oa80j
Iz2IH1EPHC/yACyUrRn+YlX1mrXCf/VFW4KXxjIfSgfULcintWezdsu97gZij1defuapMtc18IuP
rQPWF6srireor56LNmp/QY69U8awzcPY3aN+ZmU1KnstA+RilSyHLSrNq9cEu+qWqzdfWzxmV3rO
0qMelgwZemwFlGnztc+VudBRy7RM9aBdFn4aAT+MgoI6lqGxcnkf33glqMpQ6neIWuFlRyz56rLD
5uzoi6oiMFY17+8cF1V2VgiYHuQeNA8bbBAJl412qyBK97WFeMuyM43mpjJAUFmlKATD4sz46kAc
OPMN7UmguH7fKgjaW5qnvzvxSbMq42vsIjvp18sMFSxAcON3NVGeOm0crEtDVIsQMMrmjjyihUDb
u+2X8TEJK8S3WWbvTMWwPAIr27Kr/UMHsYQt64HCw56CUx0GKDtWP/QQrEMamLyWDUtqIBcbYT+S
33axqbVo7PSuUmmwSLFpb/cRchqxZT3pmfohhSugviDsJ9Sk9EsZQPN9ciIJsUYC1FuDkNt+Yqab
7rOq7JbeGGxFWn5WPftOQx1eJg82oFg0kkxIXf79TK6Huz3Npf/XmWi2CKxQ/3WmKUAgm/35N4EU
/4eFkmlh2voGUuvVkY8HDVU0U8sHdRFopsY+Hab+HKRQRn4Rng/LZqiiCwuNuogCwdJyYluIS+vJ
RrnPOh+l0NpIogA2CZ4hwRoc/mkXkal96Ysq/JO9Am/TwZRhtmZl8B2XqLYI7QKsva6PWX3tNa+d
/sGrov4Uj3aw6gzvfhW9Acc+/MkeDm3/UKEYYYpv4uSeYT8flR96yINlCvT/ItJR+9RAsAvAaCMQ
G8ahsT31Wdc0p6bL8HCjZkAs0XUvgDvI5YZsZpaID7dQNiaxyghsftHluMlB4XQoTb9cFyCCBwIH
vNNkm2KIRno6Y6rCr1A7TLbTZ6HI0ipA4cZQyLzNKv9hymLjyVRBm/ZQUs6bbHQQY4Z87l7YRLQN
Oq3apyCuBk/Oe5XHJfQivOrVBZW8sgyFiu2C3+DOly/IzuvUXLtGEe9SvaxfvdIBzzzqSuu6au+Q
JPqKzZz6NTeQEvQZ9zc0qGjVq+gHG/phhnxgg30rmypCaWqdbfJYqCMdoIM87Dr8JKgXFsgyJE2K
wsIewnWoeJMwkBWocPTdzvwYSMas8IDVb7VkNQ0io2tW4ASl+fAUl1sL72qg1s9c8c4Uk7dW1TG8
2YJXHrAqM1hDmS1fCj1LIbYD93wAzZi3rIdKgoq84sE6yFu2imvZAn5WWcG6wzv0MgeX1soft8wT
FBhtCzc7uUih8rUHfayDCdZqviY3cBKovNeura2QwRMF0AC3dzSU5Kh67deetdWdqr3XHf4LTKr9
uxBBudQHrT4TPq/JynzVIWm7skO3vB16572wGu0ZxSXRwa1AN0zdGsilNTJhKNOFyMxzYwJy5ecc
KKgx2FLitvWy9H5QkfcF8mHWGEQTZoH1Tj2a0NIze0ldA6mnaULqahLEF9D1W9CkZBonzVHMfQ/p
be9Lxm/ozP/8lJ2HVRtNevUpqQvppvjiU+omapxRkTNNyPGSXsjg5Z+fMgqVv0yitAXDvPCPcVZ/
7xKhNgC/+scSS9Yj2an1P2x9cT10Ho97LjjGLUtba14+AG+HosuGFSjCaXrUjA8BP4qix97Tp1cT
3SiYksbaasmzVr51js33ReU7qyIpC6iEyV/I1OJpHA3DXSyxSQRCtDfZCGj7QukZIrDo7nBr/Bja
+jFA+eNQvA78shrR3wG63+1BkyV3+ALYYT4olMMdZNFa9pqM+EmCW5SaYa3nJcjkf8czhuy1X/cv
pt5GJsBlUHHXwDkCdS4kQbNFzjSgo0da7KTCz+CEuz94LEE1GWwCgUrpYvCybZ855S3ALtkOREm4
JkKIrC2QQKpuZZEWu04ADxiOsKdeCXjy3qp3KORMPow0mqJj4ClwM44XUyBN0XeOAuwqhOBUJ4aj
TIx7kcnipWs6FGhhwzSymb2OdS724Me+sMcKhQDILIq9PdpVheIz6Ne/i9FO8Y0dFQdkad0FMTXV
KN2LDM3cE5fTTN404HaHBNEIwfwMIS4nMwEpqClqrBxAOxuCJXMF0j+2RbGjvXJj5q6wFqrv6tCs
74DQqc4jpYjvRRDzJIdbg6QW+0v6TpgV6FQiJsqVU0EAKOrlqU7zFE+osdnKGlheO15PNj5kcBf4
WlcXkaE/nLB9onbkzpWNwtlx8HV064pmye08WwUZdkcX5L9o0iAaznJsyA3GN67VFkohhmHJ1dDs
qKucQWIHxNIX1M1y23oM3HfbseqHq3ispq1HvXU+4rFNEi1Rh1pU0VZB6nIvvEHdBgnXwOYW3uam
p27JRAeXo/7LRWnyYrZRiDIggx2BwGBFjnkY7o4QANcCbzPb0nHSPmNfmtaND/NMdZ/rtwYgf1A3
DG7micrIdk+RbNeziVqBYwqoFJo/5qnJDsnsZKNYWS+pqyIUoUAMAbfjobeGaRby0AnNdsyq1bzZ
kY3mok8oh2jvgGDqNE/v6ql2E+Lt6/NroUhhA9gd8eHim6KpNfCRb7FfpQBiBJxILwPvEKcCeXPU
vn61Fdu3XQTBG6Dtl00VqB+R1KKFqWGXljmQd3OQm74LXdTKdpUGYpCWd6fKqItNaCSofXO7Ahqu
0DvVG/OhqIYuWAAdh+L0CDhZGzu9sbRfAZ4ZsJHHrPs2zo2N3TlQKZMtmPV7WW81ZEzv+jKJVhle
tZjk/TZtwf/NjS5mC2pWfbqFBnl+vLAlY8wAAj9dZvxIYeWIkid7U0M1XQeXLd4q1dJzwdZmWPWw
SGWlvTFhvft9zb6ruDrkzqCCBTYiFjrWOxC8C37V2G4E3rcNDz44FL/7bfbu4cXtvQYTCQo0Q+Om
BCxGH/FnjgYF+7yKmkVN6DEyJiNqTWf6jZao4uCgwOnGGg9Nrlv/A5LpsOvtJw4QBOcMPyPDMPVr
MIRthYHiTlLfu4X2hUgpiXSyGkkoqSWiIAZF22CtyUtI5znuT7Z5rMeT8uinqKzMf5A2ZO+W/vmz
1449LUl/kMgk+cZeCgVXaBjVOK0EjamBgpDV4LbmphwpTL1Mb04ooPiuiIAUMKld3jDzloPkd1mz
VF/b0EFwT8FQOOtq/PAXmcg5BzkZIxboINWT2jr27QbUzVoC5WHHulc8/wGWWHYPoapkgdWOPA3Y
Y1lDGzT80hp4/NQVHrHhe5No+k+ZNnIRF0D76ryMNlVs+McgTd3l3zcL7WvCNIM7oNyHIJLFLI/Z
7lWSENDZKNaqVt5XQLh4WMVluv5Ytewdes7p99jV31TTsScLf8e2y9p4x9Kwe/pbAN4d4ptBN4tT
BgX4JTIVDX6YeLCScBo9Lk1eo+I9cevNbCuwgb+XRXOX2ijczNIcuMQoNr9kIM5bpCBcA/bDMKbu
7AXlgb3Advi4HVffadqp51r8EEV6/OC6hr9PQ0sCYYUuOXyu7BUUy831bNO6/JtZF8WRTH5dAsid
LJ0wRDrayyzr2PWRDfITtHxdwdh89md3WdUPYRai2BW81se//4+4+a98mYVEmW2DHZA7HvQHr/5J
Yc3jmKmivUt07NIaI7RYNkjB+HkBQqBGT1wkBqJdWJvtsS4aiGrMbl+o0FzUUcVO2LpYQQsJ7IyV
7FZ9rLePYWeLh4G9Yc+qfWz8rAVahiG/WSbtjrqM9dbRqDwA4EevDcLaR3ChgRsr9M40Ksnl/1F2
HVuS40jyX/a8fI9aHPbC0Cq1qOwLX6mmBglKgF+/Bmd2Miumpnvmwgd3OMDIqggSgJub+dus1V/S
ashCclWsLB9M5wsZdB/ZQqJ3mTXBq3VdGCiUTQp8Uaqu413YYmN1RqK0OVMrUz1BmT9kTh7tyJrj
aAjZFOeN9R9VMjR4ympyWxdgj6lxcvNmWjaS9EX7aiR1f2xLXa476RtvsSa/O0ZT3Fs84bdywuGE
PfbGWyZGa9WAnviE0rHiObfYnuahaXVABnfR8Oyx42jm2rTNJhDGysxmZ02rdpD5HQ4tKBmMC/no
wrDBw5tA1aap4Hkc9dBgVllaG6rRLA96aHmpaeuMefvJg+aYLAT0lnBWKKuuD3G8pt1pTe+cqhj/
i9Thl9/iCWhLM22TrcUc6xDYmfX4m4GtYTknR3Y4/a+t8Y9g/I769dDhU3pDUEqumGORXwr2owf8
3wKvpA6Qq4E6qcCv9arj10mo0w366HqSxnLyU+Xnf1jYqAlUVbz2EwC1WEzjQEstjpV/UP5R+f1f
/Es8UsGf4s3R1l/rydL2mldom0KpVv9mfre0E3zsclzP8qmxzXZ4JkDFOcFTcUu1v7OGqupJ7FEe
qK437wawkfUWjtLjs5349WsrErkVhWUeWFInD2VstWEqnPL7R0TgAVlOEREOch6YAQZdigDVxRmn
in8zR2Vl61gU5wya0Qd6RAJeCVEtteEoBXsBoNA7jIY2JBtlFipMkNzkR8gnHz1UP4bNOpQ+duKb
COsoUD47DsTOZ6EXqJbV6ww4yE1MQjCFxstbbj9QETDpvpA8faTCEhVWdMK5gBkiRkF2Fkhklzt5
I6ug0x45c+M9yrIC7K6mWjv6v15s37sgMd3uFj/k0hGcmTHKJVH6dHR5ARam9phQxSCxhBFkJFKl
hi4xkpGTbGr51WWUg3uBDkFkGfkNacpnWOuBbCGI7bVnNvmanHRBmh09IIN3hia/iTMQNZA/UpQN
NKCwhv3Qp1B+VxvzZU9uSMtpwiQB7U84t2mrXjpaifr80dv8/R5e1uCWagbU2yVGoUDBsunXk6W7
q2xIuQO2JthcG6A2ZUZaCPQbePXAWot6tUGEk6/5GzOvoBNBNnUNUjYXauFZ2J/8QKxS6qUOEEe+
95IJyPJD40ZAf+QgrkvVD19dmDWoooNo1FeArEZrclpuld4MdYBLFo5YJuL57xRhmmHptUIuG1RI
OD0jMndjshkKZapuR6becnEy8ZMNExCgP0TWJYqKrgGfBer9lgsO5/maRU6+irWP7q7oUBPIlToK
RZI9tyYogYV4pzxpQ9zsAnDdHKVpjEaFM3YP/OOxddZlZ2K9kTYg+1ZNHOZV64ob08qEUCFQz0t/
U1nmmQMWF9bRoG8+9QN38Nf4qkgfvESy/aduGvjJRhYyHEEkeSocAlarW6AK0Jw/DN0RQiT9MQ5s
ZF0/pp4/5QDWuJ03um9XI8is6Q9BQjPemKyJV7IFbbhluWYIlk/jli6W3keXrLFB+16bs4v8uWfG
B15ir7N0QLbNVExa1WaqUNnk65PtAnkMp8cCAJfkAGSBmhmAZv4PnLzev8DQXB/quJCJNF3X1o1r
SKQo3Nxs67q/Q80twPXQl7q1nKrdj44/YiPpQheATcE6t9vspQysFG9Lpv+MoaYDnOWfcuhfsdWI
v5hGXKzHHk/A2EryVZEjNWTLrrhkighLWGDxbIMXXfjdTS88/CiV2xntDChmWW3JpEHpz3fCrvbA
lda89PipSwvvrlG69B8W9SUDyAVVX+VDwBqLKoAQkam4pQv0Pd6wLBgOqVW5x6grxQnHzaACRfUo
cjY9CHpdkP3kRpf9qKqfgOPW3wxhB6ByruVNOgUSwHVLbnov0l7xfT4PgZ/90OLme6Jr7lNvySfp
JkzcA1c+HhxDgmsr9ftV5JcG4IaTfg5YoJ+vTFDETPu/X4Ca15sE2/V87A18y/VM3zaJg+f71wfg
4dv/+x/jfyND4CuOdcWTQP0VOCuNczKOIBS2RrHtgwk1CSLlb3pnbWKmG89uL4szpBXGlTYgzHM1
LyyKDCIPgY5iTgx36ungidLk3/S4wVpWAKrvCWs92IP5XNpnEL61b8A4HJFGqZ8DkY7HgrkQgpgM
/x++n4Z5vV/FDghINDD3o4DfCCz9ikEIYohuXEV9/OTVzcaCuHbvWylqo1n3GOvWHoek3msPDoWj
2dspCgSF9xqDAW7dgWP6SL2pnx7SRvJH0QKTrKMmh6KaqZv2MgLhxlMPEo671ppKCFezfq2nevLN
8qYQKu32m1fFfAs0b3sQMQBLWspfKKDScURiQe7kDmS55borQCxbixwbmLJ6sHyXPbRFEu+9Sq9W
iw8HC9nK1QdoXKoQ6pBDtgpso7gzi6TZJV5rQAsJ+Cew1n6ngKpgEsWulREGoO8+Bz5PzS0AD2IL
ysQkxANp7EKwHLyCk6+MkLNw30CYs8GyFykwHVy3ngkVBKeR/ourozpX+dlgTxs/6PqDKJ3iyBOB
ajlxzNUPU05Vhq8DDlPI9IyGbQNZQ7dcsdzxuAUXkIsSc6hiuC+AFzl4Qb9KAOBOJv7YSOTfgNmM
601i2UkYKZKu1I2+j0HOsA1r71ID9CsOyCHCus71p3bS/PVQyea2ATh/pyVecOyndDrFOCbYeWVa
3hm5dopN6CTFDc/Oo1z3ujOce7cdob2NFmDO7y3yocAGR+e2CSbNoOxQGAby0b//0UH28eocxQbx
l28pPLmOB6dH/Z9+da0oOllVZfIEmEd5YoVjXiCmt69J14JMmYHaJ4kgYxGxzLqUbbcvRdne5wD1
3cZxtYrjdLirSl9sqsoe7uIc/2fUIt+n3taFMk0z+KvOLIPHouo2tsIogz1XnifIuIamMluUj+/a
tMm21Nu3sl5xDwxC1Cv1/lSWdvkAxDkABNJ2dlFpHNvUNG4a200ei3zM93XVDyvX6pPHpGHy7HL/
W8RZWAx6+Rz1jXtfGPEZCRTtJdeh9JhDJTUks3DafmeCImVDZoN0EdB56XQgM0nHn5xpNmg4MVTN
CCJs/zhDn0cIT4t76IxG3aGKFHVP3W/ojVAKN1/5zuSfXPqGje1qdFn5PMrUu+0a9ytFuaLF7loN
cowunCC60h1ab7TzC8Arj8wGOVgcgbENqkH8iH0UND4Ms/pi4OdvyQbkBLoJkBNOM6Ej4NVfqgmg
LD0a263uD0C6O9ibnICodk7GkOKAoZ2qGjXo4NGLjKBM1kt/xYzvZlZnYWMEQ3PqYmcHeQJUS6j/
9SD1mnsv978apQea+A9XJJyvqM/A8prICJhmziYNorAPlxQ2UKo4U8lRMueDzK4e5KGGeBFwtrgD
BU8xQyWaVJKo6oaVbTvbHnwDUHypQKLsDz8CzeGhbPP4WQfaCVoNRXPp46Q/IoMmdqCtZvdNpFSB
7dR/y/vixi9r409UDwGAlbDveRlBuLzUInAt4xjNxj4H2CJRnBge09sJwIkHx+OAx+D7+7XgziHP
bO81cdkR/8v2JekK59LXHlrKFDrzQuyjgw353Ljl2GqNBhbM/sadLOOLKzKOc/HMUuR344P4s46Q
Swe1uvMDBDKryRrdrw13TNAt2OLWSsr0iA8HNUbk2J8oliUZD7lngipjtJuzri514/ddOGg9jjPw
MGoyPduRNYdMQDWMLM7FfeRDjQrsW+ZWlFa/pl8K/T7MrlzpDffvUIrJ7zv6voFIfnrfqqFCbBNN
xXBZ9mqaFTRb1OKMK9q1cXmTjY616YEqeE04uMTVl9HOkRg0A60CF3MtDlpb+2sTX1e282PebOf7
OE6qH6CqDVr9GDWHHRiW1jEvpocSuT1b40/0pi7st9ovFwNF9fyJFk4Iox7ogbVntyzVDyYNvD8C
7QHEB6CpbBNwgIuJ/2nb2GBPqKQNPPbilH3/1WlMkDblWfFWRC+9eV5kod0INfWibKKtwREz9tn0
Uhlpv64cw7wdJ4njSWgeH6FVlV6QC/A36RB1j33VRiFEDtKvLY7G1berHor8vlbHi0lRgnnoL0vq
+bEqAx1E5RPeDurU0gThzMaP4mSdKtNSW/KlY/KLZI33CTKGg9qxL9EUSEMK1LqkGRebEVnAI9Re
wLOnWjEfmvWkKMnoGKJUPGQLqdh8KtHrJzeH2BX5/cJkK/yBdqiNeKQP/RgfxtjT3/4M/HF6E/qY
HkxejhstqY23vOD3k1Wlj62f6heQvaGSXAUXDVS8HVmJCw7Gikc8GCA1gnjo7ImNX9R56OWxsy56
pEASM6lX04Q6pFa8aA5zfyQtuNQNHsePY5ybu2GQ1cHFXotVenfSMrsAS3nsXeIMCDdqkW9UvlT5
qEW+1IeOjRZX9/9B7N/PqY388x1pPi3TXsoyEetakdu5qRxvU+g2zZairrMTbu5zBtko8tEFTBvJ
2lAV5IsP58Z3llJXG6tkWhssrcFeh+yLsMVThG3ivrO0eG/m1vRUdsFbO0KO5x8DCgBWUZ4ZuszM
fuDE9pBw5KRAZwKMkeHlZxNlmRc95mwts6z7qkGNbtDK7IfXIJc5YZV1z6oRNeljO+1EWaVPQYmK
uNZK7Nsu0p3QaDoHGw9kK9OSVc8siS08Lu0cGt0wdYiKriHGOeyQrKifyyLK8PAu4i312qU77RyI
Fa2p143AXz/gEHfFUhRtV6UbIZuKV2GNNTV+c0IiIS+qb2CsDIeodH9Atg2kJVHuPlbA6u4EKLMO
FBvkYDb1gNW9iq2ZcB+5ih1UbBBw7x9KedzrPSiOzy0HYh+O4ftu4OhXBSd9Z6R6kPTm4/xuQzZ7
V0NRaKs7ffLEATcIwZib/5TZd56NzXcQIOMfnNnVvcgjsQdYZNzrXPD7jHfZyuu97rvf/DEPUXX2
vpNrj07ZoaZHOO3RwqvjxoZW7zrtmuwPf2j3FKtJdivxo/0mUqgG+I3fPBrCcPaoxtnnhgEyabD6
6aCA/Ar686fBMNhTVCfBIcA2cUN+E9JihcG+jr1M8CZkw6EPvDMIFpPTGAl7A1aj7E6zm/cWslb2
Zoy19I7ltr2RqhVHb5VpAY7RmdmGCEPw3e3DBuU2SB069pNZtpAUgQRqOuJ0lcKmRO//YXkb/Lqn
dIzA9myQwOvYWlrQPL9e3ZpII4NMuxJ3hpUckLJ3jyirc4/UMj5ai6/DRwDxENv/LnYJW8b/Vz6A
q5E2ANVuPEDvcpYXIxUxskkErM+KJ8m6aHvlpwjyzcPIniXEqLn00zSzrJiabMj1CGS00BejkII0
zWa9sT7+5gRZ14HgjunxmiE5fqx/veRYMRzH1geIRnV07eRgz/QRQz0oxnQPonte3FejqIN81AKq
GYpii/1vxy0hPqoFZ6lNOkjN/bzdZGDlWs2imy53wsRD6Rxryn+g3TNNqhNTXKbQ//nxf//jYF8E
cULXs3A2YRqufl1HZovJ9Cu78e6YYeE4V6zZ4JQ/MhbFWNPHHIR/hbOH+Fq+F5FTPZgucNqo5MIz
Cg+3kpc/5DSA58y+EEA07jLsGppevyvRd5NGSQIcAZCjqOIDyKjI3jsKDZzd1JFAPBX4oGi8Q6pg
apGwLXP9AJqLFgwcZasj3VJ5d46YvDu7Zf4+aVCOtfh402mXVE4boN97LaQ4iL9sbbOwLmTRxYOi
QWhKbqDcIPLuaHyBmu3NlPT+mkIsdQur17z5FuSjuMEb7mPF/zgVxjbXDP8xjhPtLmgSQKSF9Trk
hrcfoZu9JjPTkgmqcSI6kvmvg2SadSEr/O8L8xyUkqSXO3dF1hXnyhu+gNMa8GawkuB4Fsc/HGuz
NbeBoUWRgvcl56sRWr1vEjQFqLwT6YYOj6yIfwfmKLirorK8Q1YsBZAch0o0WvEpoObLstdNwOWl
cjQAVVmdPVtYcIalC8j1CBEOlLXbf/pNcO92efY2GRpI10DhfAdVK3s38LI89n78Phznnu/DJ695
yPLykjBkaEA8cQ+62fhepF7xnOUGxBfhTrtBXpB/asJ542ulzo5PKL+j3saLbZC8ms2Reruou7fU
HMNfcwAFFEbpGFggjnFRtmr1+nowBuAjVTku1mIocSi5V92MvMaXxubx2gG6YjdrDmoGA+sQqHiV
Rh7kRconAcBlKKTVnVurL5+sQFNlEwXbUkiBo/JTiUcV9LMQjDL57tHE5kYZFM/jCqfDZqMfIhI1
bG1/3PaZyOdzPG8AlVzQAjvNC+9saoyt6L/Cc+JiBcEW7TxO4/SEv+RA/8Go5ot3RcbzHZ0KquG2
Ptg3CSjwqX5krjfOVKYJEIr1UnGSRCmD5sQr/TM0KsDikNgmky5zQbLP7PehY4PSQHdqh4Pm5AJ1
cbiYdsKOfCoPvdu/u8g/KjNPUvx7ux2qZ22c7aPcadrRP4TBygFJQFSV0D9J02jJvQ32HLIowo7E
ve6L7oYsGl6mgZyHl0M/HBpsJ8LAHzaTHxzLvhoeAwjq3UKfPkM5iCW/1BqQBkCDF3unruUXqKCc
WO33jxXKUm4THkFFws6nLyW0Uv5tWMyTHHxPGN6o2bDdKGQU4ZuUWHG5rfy4Ojk95/4qi2qUXEKG
uIY0HZrXdmunSR3SgLmJpcVz3kuIE6tJZh+NzOsBMjzU/DSIbJeB3sMFM4903MvkgtkcRbj+1uuQ
g3PUhVpmDb5ut6v8ozDy3eIHRymEmToZd6uyjbINxSFnjVwMjUOViLhYKiGB2YWXwk8hZNsoul73
yOkAm4Et4TrNkwq08kLsoqj8sdBR8xRHRKDxA2+fWvpTx9jrLOStmR/JR5dW7KyyGO5nI4qy07+b
p49/dFPUvHrmhN+5phun3K+blzZK1gAf8DcFMdvngSi3jjJxznxrd1r6iHJMdjNCST4cpVe/LcN9
rBIfoSewi3v2s8w9CaQ/lMvqeAQ0Xpb5WbNNpFYXm1oUo0ZArWbaUhz5c8N1Q1APyvVoIruQa1H0
SK2ubrS51Xy06iRPDlPkgrMpzhkK9Fu+w/LDesUXZ0cSWG5gmitUvegXUU/+TT9BRZqOox1un62+
zYHj9st5JLhRrdckfxICXCLq01/9HYtJvaZ0071AQWsx1eYRUHXzGKSgjVpVDcPCo8iROZyg+Y6z
OfTPTiey0UWxhoIMz/b7gI9pfCsDgZfofhDVCfGqNMjaQydctNuF/oQIVK7MPsnubA+SbRoqVEQP
sgO6tCB4mFtk9mYLiUg5XK78V7G2qitKUNi4RaXV5/F+09p7hw/d3djKapU7owU+6zx6stpoR4/R
ro/Knd/00ZaetgGDILp0+yfwpWeXElI181N4GZ56Y/SEYqddEn1lviEeCPPmYV2g1cVzq7JZfxmE
lIORA2b2/FcYUFhfRO1vAB3RQertvxSeLO8NoFIecAwgIdWEemgy6VJrsln5XRGpXG/3QD4MEi6O
NwCrRl5utKPVUKc4+c+Sl0ofk0dUJeVnVLHD75k4Ki8gQR5jFQ/iU6Blzg10Fls8AwXOeaO4Xsdm
DFFlZeoyVXgz/xbajgghH8XZbfGLXZqvETbAJ4qgSefp1PRXvvluIIupwVIT5OFUudoeeRJ5okuT
T2AXWWyT2EYWWzPke6QElHObutNP6lz88wxBVK1wLP0VuVkoTrG+exi6tHuQqOwIg8ypjmT2ulfd
2Wm1Iosu0HDgu6tRltv+kSfA4OvhiBc5oBp5mu9cJMs2UmDHzVmaOzeGNW5TTYxHrWs6eUQGfgNK
l/o+c5n/qIpWkF6xnj8sc3DN2QIhMv7iz9bS99+Nq3quI+ukBateN9MvHuS0Emt47TKjvBSJh8y1
crfA1m9QPwBZRWU6U/AAgaX+Hjun4cHNuwtFYdHq73Wn05CEQRRoU1IgBZIGmZh5aluvh1dbi96n
Rjlj8WhqUpykW3Y3o7pAlDEKdeBqtkXMdQMrc/UmH/z2poLyAzfi6qC0lMxd0CG91XjZhSLm4Cgu
+pMMgi2bgC5fz2P55OGw3UihwJXoJvDLUOs2Dc1cFf1k4AZqbro/G733W893+LghhZRjAzwjt7Qd
ln27OI5dHNCV6T1PxkcHcikoevaDfWBEzloarf06WoO+qiFEcYTIkfVagzOPBkHALb1ngwkGxS8u
9gV7o/P2nl+g9lQHb8VpwMZ7vuAXEyDTPE2oSlXOmJouN89AyFTvY5bw6zlmm0VJsLJTIVYUSXNS
yypKwKSX4UvPx6eab7iEUGuelppzfzN43UlHwWZQ3ASRre0WAqBUsQIRVdCVjzqufB/jecDcmVuI
wgD/foj9DDSMnmXd+QL62H4fxDsyTaBb7qrYrZAcBTaVfHQxMskuQZDukeUDzRr5Yt88mGbpn4WH
L6ESgH+fimbhEEQ4odrm3gkqa9snoFIY4iS7HzhPUV2O0w5k8YEiNYz0vlWXoHTtE5ACcwT5FdP8
jV3gH1sNogv50/Q7n2LndnEPqXa2x0CcF1etQ54MQELUiKjpqUP2DLwVWVLvlvvqNXfW0C2qNoGf
8nhlqc/rTMDMLHPR58Wvrg0XXz5mzilL3fvlzxoqD6V6Hcons+41qsfizexRmmcmFhKUynT7eqUn
4/Ri1JV96oDvWvnKX3edHyIrJC5QnGZPNaYgfz51+Y6DXWNLw5N6BKUldDtRSORhI+baIflRp+uu
7NgeD/UQhZolxlsNx4m3qMVuVonPy200+vB9dHQgOwuNgWs76vBVL7Xq0Xp2GHTzlljypy7yItC6
OF/5IewDlozgZnHHU9pfeluJN+FjzPdVnwWPlPgU8O7GFGZ/Ma0g9ByjAC1m+/lCPk8J3FKHb617
Ntqn34VWvxnpSyAqep9vl2mXMFRqG+31XUfkQ3ZNMr1d3eLKlDSWZi2REltD98oFGhWfXUytf0xQ
fCPssjkA0ZuFfaKLO7p0pSbuJvAXtEUlbxa/3qCEH4W2E34YiIXMrrjLkfa9Hl/ayPSAHIOBl9dw
zwlwZiiVkXm8HY2iD2Mpa5yJmI17tj8uIi75AMy8cRDgZjhQB42eo2d74CgA68ZvxB2tTYH1gHMK
Mog/um2cZmOiYmhDvlbU9kNRzAHkYf0EfnhT0zcUb+OZ/MBRSq7oqWu9c7FRz6Gp3gnoGPlRvk8F
9LJtvSnwPEMRCzdarH4BoYDuEC6liuNTgwT+qNVb8rXuBE2kSg2O1WAIZMDGaWoKKlETu/ywBfrS
jsr8tFzMX03qCKIhP/HW/dL3cbtdXMsoIwpQjqLCFh+1/u10NGIJprFJB7kVrwdutNUZVjwDdEAi
ux12vQdCUuwagE8YNFBNgM+TrZjTNvcts0He/+EjkzrI1zXbrKj2TepdJqhfHg11qSILvO3UpIsl
cnCJphaPjnNz6ZpDmRe72PRJ/32CT1Fy6pudmp7G4Clu7nu93ZaOjWI1vFPxrXWsM4BeOHijZp2m
br3m0N7GOrzeG14KjJJvx0iFUVOFxxIEJy4SpccMfO7OUKA3wx5ka444fqBaPLp0iQ+NqN7fN6aL
kj3yUd0eVfT9GkJ+cnkQttgZqfsQaAk2QXIykE3nBigPYVKrUia1fmf+B8MsURoluFjG1z6qHgdm
GfsOm7Ub3x+1dWPo9TNQfniOQNjju2k1eGtU+CIOWQmKCCm+aT5wrdBLNp5Gx6s2Rg/O1KAva2jI
tP5eakyfZ0IxZv0McacWBP8VFBQHvFxAwm+f6068X0BVYW7S1pMh+ajXA9itXpPNVGAHlpuwkYWz
1aHHitrazLOB1+F+vQbnIAjH29vZog6aQrR1isBfJ5+dGkRP90ADgWgd2ApTX3d1rJ+TMh5OWvsn
Y6gQCMlFF72rMnDGJltDwwM7jWr9TP45Lld2FICrPkyQQQ9EPB3J50DOKT1SZI5jlAi9B2jm2k1/
TLsEe18Uto9HbMbBIeKwrtu30IQ8Ap0SWVAPkCpA9f2Llxz91HvGiQKWaZb4Eep4xooiQcmbr6SP
jHZvsxbcLUEzX4bRvOkmVHFe+ckscAzFoFh3WeLJ7zhZd/btfnXlJxPCfEhRpdbDbIHALawGG/Tt
Kyzx2SXRpk6ACgxIroNWyeGEyrxbYB/HXZTVw8lXF2pZDergoZiu9Z9t6gfB/W3bo6DQ0dM6WlE4
BdKEMfKd0WqZiHogcxGAHPuvgUEB6qGQYuYmjaRI3/C6LfOKbn4DRJC1b1DGf0OvgqlPmv3kjiBe
sSrAmUBK9ujY2qm1ZLkaI+g+RnE/PMZ1me80yTlAYsnwWCT19CDx/YQM4+PsKbBETO0WHDAqADqZ
2Rlo+B9kATaDsJoj3Y5F0mwBwztPSCbO/sUJhZBfhgi6KYAxJeAP8MeLw0ocpqkLmXQZY7CP+CpE
oIxwhIA6AnkF/hXqETnWw3KEmiA2ln9NsQxc5l56lxssMwihHgXz3GoaipHq1ssMuW58ER2Ex4k1
yBdptBdYZS2MQFcEQUQfRLGJAGudil1cNIpMalEYmR+x5Kcpc/zsju9HqG4P3uUqbZ9w6gMc4+Qn
AOJEwUnYUf3oefUTI+KQD39lyPpRxXumA2YYkaA+1EVC3p2qVVfbu6bFFgZTdVB3R8se8x5fac2s
w8Wm1uyk/mUMmZO0OIj4dHA7fExGHS4EV97nqVUPdc/OxSYnheeWMPa+Zs6fafFffxz6tPM0jsCv
Qg8sG2WAmcENtMEkT8SSizQy+YCjW0U61w9kLZdP7JXkbDOLn2byysVewhdCSzVh24/uStO/aHiw
vwQy2JQ6c968IbK2XCuNHZkppGbKyrZeW62Mj04HJgLyS7N4mbAOfWj1LIb2J3YV5GesAqEKdFIu
vmeYD0kVP5lO5r55PgASrXpXjIZx44PF6KaeYuMm7fQftcOGfYznoAe8NTOOFqTnXBUx+3rX7lA5
zCR2/65uQn/mrxmylREl03uYzUx9M7kazszUWBwdIodFzQ51Ak1mQB94xHlcSPcF2k5Cp6f/PiEt
c9PrnV8L5Mm886A56SkFV+9J5mYNDqIPm5wsq7D6pCZdqHuOJBs7Cr7KUqngH//pHMtEVoyTNUsH
eJ5Bf7afNBnmOBXbAPhWrYAOicB9O6LKw3XNt5FhyRa1unXJ88CSoBZI9FMKzQSK4FNlX6hFIdQa
ZPk+FZl0YfV9ar5QJWY3tDd1IosLVW7WrZncovZoQ3104Xh77ZkU8WrxtbJ3V12SJLvF9+tEIDse
LwZzd0C8gWEsR+oKAObTOAT5yR2Qu1lRs9ciWYXUpH6/b/LTFAA658gyWMvS0XGQN36+/Fc+JCTe
x9Kw7ihlhHf/x4z/wWQ1lD1KwM7wIWg23cf+u2HDpfO6flslKUrG8si976K+D1NVzsvbHHxXzvha
VqzfupFugqPLwPmXCblByEonx7SNh6c8itg2hqrfJm0cmFWcovaYi5B6ddAP3QeQvxXggHmiCwhk
D8g6ZHcUrxsNoGYm9tLU6WCZMM8GferuEJcRmOdYB9InD8QIp0mDnBi1FhMAgh6yXmm6IZ/pme1J
VxcG+cmcp5dWOlD4VRcXKkPIoT/UfofcHLmarAixa3XPs2/ImwNKXaxjYNVY3fkMhViekZ6I0fcT
ha+ABi04b47krxQz+9KZMB/kom1grFINP/DeS761uYQcYtyyW78Q/MJQRLfC8zL9BqarDYPY7Jee
Mbyn3RxcsD6OX5Nc3lCAl2JDRCMjIHnTQOeXWrEEVAPEtNqx+Iq1KNTcZVLdSNXyrEoe3lPBQP84
Wtj1PZhGiNdJ/W+csfQHARPoe/tzUMhgN9n5I1laCldHLFKfAkfp16vYmob1p66oE3yfVdlDpRLR
dMliADVF67g7Sk4vHdQajOan7zf5frZi8dcovahvrNb72ml5P3dmyuXw3IAKGVL3rSslXppZcGSO
1z4NjuUptlV3I/nQPgFyHyEtlMiQegvwB9/jUQM19mLqVsBg3vi1md1GrOqeoGwsVpbw/D3F6k4x
7Dgwx2skJXHmwpNDDFguD6c2MU8kO3htJ41XHHDwv6XeJW5yOryIyTlfghosEW6enKNKz/Fe7Ybq
ycy5qhiBxKsqabsslxIENrPZ47D15EI4mToX/3XsAFa7Ibd3pY2vw+/C/oN72R0ykmAbggTh5IjQ
nni6WVi0f8vAvTByX3VzNYOpZqAOraZ/RlBKAV8oINOW6s1rjnQGmEVdLzi37QCCZOYg49+WG5A7
29AdnIroPDdBlROdyc4NKPNoaXAMfKyc1zT4PdyffkJcMd/NJs04d6vB1DL8xFrxmFdrmtCLjPqs
g7snMMcqROVOfuqw7arAg4aHtdk72YmchuqRFERO6i6c6adR5Z6q+MHj/7dTfJptblJsGuNhgHrm
YgslvhcqdeGJGaBEmpfnpGPaQ922L7mqSB5K8Vv/b+JpnupjnsKamgMHQyd0vsRaZRyeUWrkIJc0
rqcgthbLUFYpp7kPlCLv1q/jgJy4mmUZp/qKndbE0zLrckfVu8Sq+y/WRx99Ng9AkcFkLA6Tmq+t
XOvDrOVehNI8Xp56dTEclmXbToJHXehTeaKW3xcOSgc+gqAJKUGkMF1c6vBaUGeES7gOSiOUyYpq
7Xfj/5P2bV1u6srWv4gxQICAV+O72+2+ppO8MJKsBIG43+HXn6mi0zjeWefs8X0PS0OqKglntQ1I
NWvO+pybXbuVwBQA1Z3WZ7JRb6h5faZePYbVSauwEVQTuGqo55RQjZ2n6eV0MiGTcJhtyyrUq6B+
i5MtFFDeOJZr0MdwUg9pe/UxFgfNoGt+fIzKA2VcV7QoXZp062jUdqnvqWtS12s964jK2eLdSi7e
aRHQZnZlHZ1kAFSNuvakV+D7BHWCP+Tu4NNUt9JsqEaoVeYFddeQK1TU2qBdEdlD58p0n1ZjB9Xc
wgUTujKi6hfUfRoYcEDE9UAm3I7f42hIDXlFBVoGl4nTYqc1PbfFmkadzfPJq2JTZNlOwYSrkAn7
w9/XV7FBB51wMF2/xy3zeeEle8M2uhVddXF8xC72ZU2JG/aGKdUibcUkqzY9VcobdoMvQOYUm24u
pA/UycDVeFRpkyEJ1oCNbPDPGU9W1I4n6s3DYYL6z+LRDLByGSUkrYfWtY+yTPgxUg0N/2ajkN4a
X3VNB53CR+zNVBrSfAqRIW934FDz2vggizBZaaAaw96Ln92sEoDciOvmytZ74UGY7hxhxRO0MiDl
hHszfp22aT/naa4/gPl4Q9Xb1Lgsl6sqythptvUdND3wioIKZjDlaKSHh7rM0tVSVb9enZFYZFBJ
AjScqeoS+Qywb/B98RcFVMHeyWXGQLPWvcjySwZprR0fqvbOZXF1iGQVHNxOM09G3Fi70QDpcgeG
403u5f0j6xiwAVnqvIjIBbmn23efc0tGYImJ2+9jJ++bsWe/GmjlMWcYgDvsP3FN6afpYXo0en34
UWrDd911+i/Q6jZXGXgtQCnoeL7AZ3gSxdhslo8F1J+iA3LK+WMZFjJWtZW8f6w6yFyADxlqmMDV
dEhlxZ8sQ9XS9+wOaiD8qYlM/lQqHRSjQEVjkuK2bcche0zjF/JRVIzzkY0Ead2GAshhlcMarLHx
A0WEqJTaa1Ze+3QRsgm7f2U1imIoHu+y7nFygGWgNSiiVSLifICCFw2bFqJ/EU5Xl6vYmRuugzyC
LIz6uKNRsUePPSMZPqLcYAQ3BkiDxRsbA+zDY/1RKJYLXYB3uAuQaMczHxQfGnS/PyKstkt8VJ55
295NOmDUranC8TnqWaiXQwgMsI5S82mI/Hw9O5a4FmV5/we1kQE8+R8VlMAHOwD9AyVsWnByAJfg
v66g1D3QFWOD8FDZMXRfUWDO3KRfdSJJvkHU42GCiO4vXoJQeYpdAZzgtGZeGv0MHP1zVyb6F2Qb
3VXpteaLU3XTup2s6iEFUxEA8ihKk2JErgmipgfm+rKMxZ4AkMCpruIiid6cKE5PieDhmuxVBb0K
Q3LrfqxEB1XB5JmQPnoeOBujZhDywGFSyiFNaU3p+MVDAWeD48LvLZjn1xoA1fi9j/lliO3Ir5Qj
ZdMJcLHpUwZGQOyV9KORgOwHQBKOVGqTXRzNvMRaxl/coWxeutRP1IAsnSXucJwbXPLasV+8qH5q
+2nVlyJ74XqY3Cd58UyjVpnYyNbI7VaPuBekL72MgMjggh0qs8lepiRpdjrq3Nc0wZHVuI3HKjol
k53fJ5bZA1NspxuOl39z7Wkyvw/B0uYnymim07fczX7V0hJpu0pB4LXqxk5b6U2l7xlhk+xDiVLY
p0LhjqzA5Pu4LNyVrpBK1FC8nU36vtEFsEzlqTDS/CmdcKgyIgVop46PqsMYUGOJYzlFQEwNDUOp
CIiBnsBetGLoZt34q81bVB6qwEk5yHsz71+H81I0jdZDLfQvT//ZGopNDqp5zM6do+Fp/KpZbMiZ
c/A9/m8hNPe/iPsvQlwwt+ywgb37L2KXy9YTHturefznJ71ZpuzvIHxpHh0DrFigSm5O1KNGcgZV
J9VQj2zFaHnbpE5fF9PN1MVxM5Xi8LjHYeuysh2C7sUx/umiWCgyXJR2KP44oRrq/f/YqsJbm4aT
Hkqn+Y/l7DThoOuO+43h6L1ftcL72nV468mH4GfLxX3uVfkXF7Xn625oh4s1GOkBt9din+gRf8jG
9j7t6ztpd9vKYaDfigogn0tN0TOJvTdpHFx2At/3Vlngm6PMoN8WJZjhzYSfwEeW/QMi06ckFN33
0h6/jbjhffUykayAM5RPeGsZtgFS9OelcaCudHZlGJ2HLzfWZUi9Vks0v8dtbO2KRgwrmilyOxxW
7/NBhga7BcZbXza1wZGY6AXfgLgSZXZguTtSnVGXPXFsGN7A41je6XgV9clMUa7l/sIbLp9r0Qwn
dP3ARCWFVIVrKFYO1h3+4ju7bopXbQCJgLRSb4OsZf5qOI6xa8E2Mc+tc/5ex0ZzQZ8dnyDHAjk+
NdfwcKoUWA7OO9RcEGFEuDHyr9mUeT8sw75A7i56k7ZIthOKKI847XJxd7UKcLNY7g9j3I5hJn+0
3QBV9qaz74tahw4ZyFvXOOvy8eAc8FgFm6yn47mDg1PvAfnB9F64YrOYAg92Zaoymd5TFDkDvZXq
4TscFpvWAg7oJXiJgGao90BxaYmnMmc88ymOllNc+Scv5y/LVDfmxYOId7Z0fzQuTjwZjluwbRmm
c+dZFl74pr7e4P0IMhnKSE2rZf2wbkobBLx5gDeFMsU9yu16vPA7Sbu9jQS/6ovgnrGfA1Eesa5Q
k3OiOAt8uWdW6Na+s22ujtabPl/bYi1Qqf3Zijt8eVnTQiyhUmrTULFKolaeaMjTtcdz8Vk3hXMa
86IF2rKA/kfFwTISdfJY9ygQxvM8R31mIEGZhLJVCx87bEbzWwbea5/bXntZYiEr9R4L0j/jrRbG
YSZZgGZKvK4TSNR6qtSdAQ1/HABAlmd9LO4Gt/8WQeINQoJonKx5b7pQux6Sl+Io5G9DclAI16R9
iFCDO7QgHQAJXCDvOo6Nspt9ShVzeoJDX2TOVbdSguMUkWQDmNcBEx4cD0xPK8314kcROPHa693w
TA2X4IpbG6ZebC23A/6sHptwV5QyOIiudoGoylMbsEkJCkHWdKfKqcoAdBDouoso89W4yF220R18
Vpo0B5H/aozi7Bap1QlJMoNVHcoipHPXCtSHmSkqPa6MntU4d+TWOtZAr08wvnOdgB0M5j0T2hhb
kOapdFD5VAWtsWnpWQ8k/rlF9e2ZQkKvH+/UBJNeHJZg8o4a3lCzyjguOPBeljjolSDZio08uBLs
JJQ4xc0ynEWcD6uyA560crmPfH5+KlTdxNKQjVEBxt/cqO97jw6c1lzF+YTiZLXCEoxsx6nH6/Xu
xn67aKqufjUt0tNt0vfyIWvAod/l1q8CHa23zF8WaAfwl587YoDlI0a5eocbbyl4tZxy63aWu5oR
lV31K5YWWJMWUUZy3EAqb5CXH3NDaNlid/sbtHm1CpL7gN9hy2HcW5NWHnEwMJyoKUw5nJLYfB+O
kLDHZldsbuw0pAkUezNcVqqgCVKuyA2dQn/oNP1AXuQg3i9Bw7/ZlhBejH7IeH6s1W8tbkE5FjuA
zNMwUz/CsYvAMEfjuTuUxi9WNt2WbPrA9m4d9XvRoa6042EBBESN2yCNqQeSi/L0rzYGTpuT8/q3
yGViZXrtZuB2g9sG6heWEgUJkYlNo+Qqbxw0XGwg4tnUcWji5OKP+ZqM8QCP1Colyo/mVZa5SBlV
+8FNGwiauX1i+ICyQddVGvXdWARsawbBTzItDWjG6rtlSD1bTagLTWxQLgBMu1pkcSzDm7kT0Bog
7AxRLKcWoMsuwWSj4eIIsZNagZ6u3WRZqa3jdnKOFepKD0Yvuy0TZYeXkOpkd07yo0qxGwG7ovvY
ZhBZC1yv3WIj2L0xqKjXqsqfIgCs7/fvPyAjg67OB2CYoMIzavhfAcMdAYhvcMeEIiYYci1FtQHd
qXsKutCDdnvhnWjoQBQJbIQfngDnf4cebE1LCM2gBoDmbJd7kBLEcS33mQENjSb28N49GsYGNTn2
G/4pZ9Ni0T+1N3xvIJPxIlCcsrPMrD+M2EE/JlYCnK6KsLSfLUCI33H0EPi8wUFN1NfBkYVdt84z
kb6OhaPtmWdYPg1j0DKe6thmoPPWk1cmoXc5FuE/5KzGPnmoXWSw1EwvbKLn1uSgbmzSVzLlYHNO
TLAIaOBQlzx4sXFeeY5UKaNVDHgL6ZN016giSDf1tIMwJBjqlbdPQSXEp87HYxDKTQqZCNm9cNsh
Tb2eMYp9176PCXoIBpgayWf36ztLpucC/EXVY0gmDvsR2UAcBfyuKNNqlDpoTuBsyUYNH6wLoCPB
HY0ikZaX3NWuytBuFqIwmcvgaqEeb3/2LAwCFpoM4PJsWkVMZg8QCfCw6eXBpe/i6jQPcYoUAGdZ
vsdUrMNxroqxvRQ0/gXxfVZd9zYm/fi5R90/cKbJS17p9v0kB6CglL3O9XqjjfUEGQQMx99hEOS0
70U7fMVpdncqWh2vWbLM7yMrwL4+jc1jMtgHsltCRhCOkd5bXcfJqeWZBMliDgFDVT8b2w7bpl3X
zMRRkHmMfQn68Jk4qorloQBJ25M3yPI5M9Id1dF2KBEE+VTtzUW3tIaIWLMdlJqu6cnYjz1LHA0U
n+EtN0/XC4UKN+p+l1XtpyCwcCBF9Ckz5St1jQJ8NiPw9SKB9EuAXNcDNdD0BAU/iKQtOT4IGw2Z
LbuEyEGD04SrUFRT7lDAE+Fk63ccQw76YlnzJDLbNrhvK6+/d4qpvashTKZFY3ME/117Ryb8SfDt
d/ETiF0PN3Aa40Ri2ulN9olGN3GLjRy0lNS6yM8aG6eraj0rHCD5Q+65u8zxWjl/hP+IWS5Dl9fi
5BOtPX8u+ojLMsJ5yWKvFAGwzkWmb40oe4j0Up7TdmiemngU5xGC9J2eoPxJNUHYl5s8quoNDTm3
66dUFA+2Fb5PYsC7nQVn86QqBkM09zpv1auTeGpsdRxPvQLnvCcDumpmr7Ed2UPNjCFPRiEDdFjn
eQLsJX90PyYtKwZuLVZjH+DtTy17NYVilsCe1qVLSMmBMkrN3ZVt7lI4CnTxYZaZLRLpyPgHSNrL
5oDtPKqxTGn6Bjaf8xBqPiaUo+A1Va6PhouXgv8f54KSyEGtW75ngOpsBsqFxIrKCKUNoEdVxpki
mKiEk7pG/QdK1zYLA/HioGihJpPtXx2FqqSoJ5CiRUjVVahA6wHE3FAZaXpmKHYBcRevN5Um9aPd
Zt2TiaNDFLFG0ffQ1eIV0M44nqjxfLYr8TFxSAznW5SHzTwxR7H4g1m7L7q2i/O6PVs5SjD62An7
NY27UezGJoUkrx4inY1S3BaIctVltfgngtgsagyVLfE0SL2qJeIhRS1k1GWbOXA2fixuTGDJ7Wqn
8ulay1WXuAxoVlTu45+TTzoupc54drz3frZQdDtRY3oB0P6x7IqNjJExrLjUkViCxMjJJhd1mQD3
zrYBQXjUgJp7HtJ8FBxNmr+sx3sduz49L4oNBxx3RZ7ZuAR1wNCerhbxogiTcCa1y3EYtKfAq+tS
OBl1iBpu+2H6OghkB5nChFGvjZAAXGwMEJTJYfJApsW+DDs1fxn+LYRs/0UcfQp1xdxu/+OKaRHm
SBirq9kQT/BbW8Qb1JHqZ55+qVBNMZM+m4pHn4YG2FKgNOJBA1B5FwdN8qzPi4VnusagHlT7UGhD
LadowOQQWwei76OG2PqcD0q/xXYTQkOUuKxZ4Zjz/Baw8pkIcImVhd1Cabzz9qj4hkKoMT1VSBic
dR0PxsTU2BcoyQkfbJHj2S0n7aluoyeyT6ldbmRfVYcxDTWQ8e/I7JZ9t3ca0D2lwAp8AQnbKcKO
4UWGTneHbyLO5WnVqu1XOFELLy7OiB6n2ASyCVfD4Soqc7jToxK7it5Q9DTHu0PQ7CAEjzIdtawO
njpkv+JPcgoS1MvXyXrK8XPW7AL0j7JKt2MRaWt3dLLnwKqAELfmwWBk+bPViH5daaW1pQCBV8QL
StT2tTXlz2SSDNoSWau5exoasezvHJN/oRE1mZL7cFGuc6Ilp8l0D7kNxlHy5kNfPhQ53iAT70vm
glJ6IhIWUYOMHmosxXYeOxEK0VJWgWGVZchKNAXeWnD09EgcKw34l+XgiAuRrYSKhBgkqwtNi1qc
6+N0JD/ZpYTgjgISb8k2M7yoizCgfvzFRhfC7XGd4LDULlDRIIMpOIEuKDjRsDEmcJFX1JJr9nNP
brRKn8AZ8XvOzUQaMrMZd7odvnTNiGyiaqA/Z+OwBjAW0GnUGw7C4ndbaMXg0J79pgJtt1rzRhN1
4VkoxyI/9E/Glae13rpOe+vo4skyNxOq+48p9iIZuMvQJQ/FeDloM2fjlf+qG0GfxvSXpVyIdaEO
gL8J3XLXXACWWqUXqxoSYDqd5DyphnrLUMc1QXgH7BLFFR03IWGupggwnbl6kB5nhxbsuxKiIcty
yyLUA9APegOtvOhxks6XidxnFnrZ3U3kzTUpflmWejEYdoeswtbJ5c20qr3RAWqkt/bI+77SyLZy
59zbuoXMYzr8CjjedZyka9+Dye2Cf5NmzMGVHM94CwRNQ/MEKEmxouRtotvntkzcT5mwra0u2vZA
EUUIkRnay35EWNlobZ2cXUfQfhivA+c4tpzbNXQN+VN72NGZfeIwvnYqvT7QEDpoa8Oa6tcyjO0z
V5TdZIf+E0cNvgvCY7Xf0BMoWvwZ1im7Z+Hg/9/CLLUaTafV/rxoP4TNfFFwA75fdPlstLi6KIVV
GpIKpgtdBFknwyow8vExHg0BItcCP1K7dN4c2zs0kUxxWo5DwCHxIBP9EcETcDeVaeiuCahcsQxM
FByHewsCeWA4JYecNngglRQNNQGYzvXMnB5o1jhAZqXX489LQIr/Vf/HQgNLUBvegPrPZu50SHVd
cfNBB42rppW+6Jz6mSzdkGa+poEhklTQlngSPqMQI5/ju8Y4iTCZ9nJqGyVvYq5r/Au+dfk3+q5w
IEn8CIK+9/8SoKXa6Aureg/g2HDn4IHxyh7AAaQEnkwbxDkN6Fl/5O505HWlvbnhpG2knRtHPcur
hymFECpFQHrAH1sZPEG5+CEx4/iuMMF+RJ+Y/ilanO86vCA/kAkIXAiaA+GzFQEklULk/zeORCVt
4KTWSbSgVwe/5e8xGakx7T4AA3JrrBYb9bRGTaHu3+ZBFsTG2ySEJUEoAO1OIFDYL2+oqz1Jbs26
W0qWy0u1+JDy/jOZgPdViXoHqlyOYf/CTqHak1DXrNkVFpmkYJZACgavOOGW7tqQr8A9f7mzX43z
CjLXcXRPD4j5Fl+nzn8+IHoGuSy7946FYfpgHhf3C6yLj1KgCNUxQeKg/caFqThwZIWoSlC2KoeS
IVJuJZ7+fosnpX5fB9C1iHkfbY1KFKDQdlp5zrxhG/ZdfZxtcYPK+xqKjL0E18JsAx472WrYCgMy
Zj787/TZyIEqUsc/2OE80zV03XQ8h+m6d8vrbokGBFZDE166DsDEzNG6lcyBCUsZTzeNOvdPzVDT
thxspnhweMx3tBEUVJD76wEEY9rd3CW/bVmAQQq782ejx/DaPmhullNZ8o5gAgQJWLAC/wodaHs7
WiOXK/1lxs0CMxThZi2vgjyu5YpziNp9PKmn9MtNzzK77IuocfSdQTrg1luX2fMQZcmWaUI7aUp/
FDUYVbctldgJGQutAPxAhivyLnYaUmMZw6UuU/bARihUyulrX3piZzXc3Nma535xrA1Of+zVKGps
w6wCtcwKOkb4MZE9gdTFeCKLyfEqCFJgHM+pgNSF6qEUqbkibFqvhEestv1pj2EE2sykAO3toDu+
hgTwhoxlWkUXcH5GF6QPjZ0AZBY3Ytjm6KRKorNetz7ZBs/DYVQiQQcEFM09NaiptvwJNP4bwGMK
tsJx/7sHhZc4MnXa00QOita9ejzIvHqebfjTjfc0A2dogY9CMGd9u4wLWoRESiBhRAklUa2o96BT
Du87r3hvKmzsgrZG4hWWKMSWFBlodNW+dKUO9tZFIQ5CAiuPF+PXuCn7IxIr7hq58PGrNThHvdbz
V/Ca9ceoBx8gKSEpe+fhDblG+n9HIneuhWJjnKDqR+RCoZSp52BF7EFoRd4irILHnPUr3Q60J4aC
DT3r2SFonHHthHrk8wJVCNs4AmEIxwsQZceEUUT9yswqE4QZDYpzVdFE4/a4UBEFUEAPtXqfTG3q
a0lqH4TSOB/aqAcvRN1saTga4bRnDv6seV/bL0wf+zvUAgORpYagU8weB02fY7UI85OxXdXI6z5R
QM/iz12hB2dajC6VFg10v3TnTOpx1IxeOMXrFglfbq8l6m/9GgwGFyAVmovLkHECx8qRTDrrR3xu
sASeIMA322zBQPusmhx6fCekGo5kylrc4YYmSveBp/skl5dKQKz0MTEuRWiMqAScsg0YZDnEYCHd
wB1LXxl9gtopwOregs6c7rgiwncykJhPGVjkDSAfc981hyuvrbw0Vx+gNwnu/OEN/7unO2IKX+a6
Pevx1LXYSjOyRO5QZQvisc5zNnbAkMVpFKEVNTjuzc95PuZAHuP0jLxhYUW7iNugzYjFtHOyCLRU
Wqx/ClL76Ki6Fh3FfL5gZX+vBwNq7KJq8KkSZqyNPR/G7K1t0hQo+G7aznuTSG1Y6FFEjZVowLHV
kH3ZmI26fdLWxTTHewcy1nsbibQDYIbnpTBn5Aw5ayrD0SHWdAAQcfYu5TlFLyUE1iwvPJcqQzsJ
fHnaFkQMNcrCL6a6eVCvKCOk0sNu69hJZs1ecrSoQA5cIL2WWLIHRgUiGI66YxoujcgzC4RtuIQ6
dT6IHDx+wdQ1LPc1BvKymqQiVNPn+ha8RfzQoajlriNFCWUvjKrPQPCBbuqk3cZOtWm1xHgkLrGM
gXuDYC7TGj/DAdh6gCTfs2lHOGpmOrguMKLGspvvde1Od0AK4xUwsKdtFlX/iDZ9daIOT1leRzo2
eNRSLSxsmol8nF5LcLy1WXDnavgGxGY2vBoo48Kpgj68Iq/03puUrQFo9dhI5m6XwrilTi4Jhwl0
GKqkbnF3ZgtO6kHD31I5rmrr7ABsaO/hy0wUu+OrYLHNZERQyokhMTZFotvEGeRvkqkuGerZlFG5
y0l+BRcm35NJWiZu5KimTu5EYK2XMOoFqBIwYlxQfV+oqdPquejzah8rU0s3L3Is38KPkPm7tnz3
KK5HvUvVdmBxzhx2hGQHO6aq17YaT6FahW69dMnfCGki79j8xT9FpF2kVrnqzmtdLbssk6fZJYy4
tr290tV0iga397HDQvvgT/kg0hCCDJR+1zrjK6D/fLeYqEcN6Q3R1Nk79rexYgQNiC1SiBhqoCIG
wD2+r4cMyR/5tQZB0Cvr+/YB/89eyIqEqge9zzQEvRbP38rJSjaRWyZ78uoOxMB7FKjjNBfQcs97
YlCjWwm8LmB/i20xbZDnzTCYyx8GJ4bCgNpCk3eJY/aEnQeKUqCim8mNiCvcglI6mw0uGXGVlH8O
IUenTm6DC4tREemr4MbhyQrqqbY8FzFQ0jyIcvcAmmILmSWebN4VBCFzISbF0Ob3I6SWibeDSD2I
xoM0vIUl6g2Lc9zWyP3OAQJGRawEFxmpWag/Fptu9+6qN7J6M8t9L4vPY5QcX68zG2khvOeixM1G
5nu0ZQjExagdK8fRAMBAj2xVHL1phdUAbwg78nHvEQOzggzEHv85zRpLLQPwEJFX3WXtZY2uqQR+
5SSnjecSKqfUCydAdJvYGPtDljU6EM7qfXRpZiOT/EkPZbUzRVuvTDEWm4WS74Z/b3EsnHx/C+lr
QKskzhajFsSEtWa/aEaX3Q1yTKHBi2EaC++hiJxdARWozk+6n0DQF8+6PQIpbYWfogr8/RRZj1aE
PLcG5XM1EcI75QZkxROeGRV/MWNZ720rDtdJPI0XycUhGkZwIwCy158jXQI0GUXFdszAe9qrBuit
eESiAt1K4nFGboqmhtddjLJx4zWEzO3J0XGMCnI94zVwzG9OzcAZYfc7bbDjryyuizWA9sW9l+Mg
oHSbtxKK2aoIlqN6A72lubKZo+f30g59O7Ts2+CruI8FwB17vdTfrjHyAD+/5XJ/i1mWhibej/dy
kSpHvS7+f0ALW+0zkOEv/Lhv+3PqNuljdJy1dYoQFACT+Bq0rNgMYHg5dXljXywD4s2mWaEiUpOF
37QgWE0UtypKVdh+rFMoqSq6VdVQj5rJjcd6tYxpGjNswBh/z/jbtBtbEYcPEnxTlzDts1MJAUKf
8dJ6A89RuAmcTN9rEJl4q8b0k9lLA8caWv4ChTV8/FpcWsgH7KQisHQTB8yYqkdNDWal9WCybubI
nKkwie5yYbpc5s3uVtuxwQGG72OpK0ZNPeERzkRQJyP68cGNTi0go49FP1aPvy00sOuifmyQh1Ux
ZOlV4Pg+iwZk9lJnifljHS92X73OqkKmdh14ssvWu5BkbN9NxWl0xntDmRY7BHjZOsgKa91il43q
gdA75yxsIJszcTDdW+bBw9syIOQgVKSkKQ09VDhgB4kqyGbUs9lLCVfy8gTi0uSNUedVeKCtUarS
8VAkB24I1583DEC4HMp6BEld7CTTJw0E3msQQtgXNhjW3FhMPKLSGLIFH3YP6oNnqxA+RS32ocm8
nRwlGMvU9MURt8L2x6g2N7Wb8T3Ltc9NYDKxdYIqPrlpbqevA2eVDypFfBYaF0mS+aMTZFLuIQ5Q
othVb4+DaznJyohAatgnQb4ZQg7YmB2EK9BvgbR40MQhqGwAjm1QigVyEG99A7FdMzS7tauGDLea
TZ4xlBw5sXiLC9AXublIzzTUBtyqAfd6NqEd/dxDCreChEVkvAgDNf+ggevYOo8B66xSlB93nSN8
T53/V4PhTftG5QPUkTjeQKrY3VAXH4ybcxT551ByxXTqT10rdNKVa1nRZlTzW5yFuRtamtwCbDVA
dBXxJuA9XuzKbAxPAqoy3L/tuhTgJU54mrslgF0HB7n/v0cyS3vzxsjJzSctHDLwPghAl7IQh5+T
3mk+XsVzuW4cZvoo1TRPhf401gKMWJPJLxxKXl97vFLj7LKccOihl1vosTR3DEolR9QOT7sA+9EH
PYWkYBpO/Zsmux86AF4/sQ5PS0BcnXUTQboqgpygoRADatQDPLmMRiZR/gaKEl2VwkTI2uzxGUEU
rIZULQOlEWuFWrToQDYL6KlHF2KbdWFcJpw/JXgjRHZc4Dme16Z2pGYek+tq3FpAoK9mn8U48zuJ
bxtFNThBOy3xi42mL44cIssHVwrQFWyzAKyXiW5sa6UVyNy43ZgC6sqTZnef/mLvgy64OKEsd5JA
qULBS8cpsE9gh7NPNLzy0HjKtk0KChoKi4LsebRCVCp9xJP9rzN/T29xMHJ1Advon2qIGHMHKtBC
X4H5m9+FZk4/YMhKebpdgJcCRtuedlDN8Q5siC0ok0keHg0t21IVdFF07W4szXtuuO+F0SC6S0/U
5FPB8xXFkZuMNKQe2cQACVX8LTCH6qKpR43b2cJ3hjIT62rIwBy88qoxXsdDHJ2oKfv6vXdjCwYu
TpCOQ+q8zAu0N+HkT5gO9LkdgFxdrXMVOM/0qvhzjopYJT4wuh40HFK80aM87kY63JBDshXu0M+O
5dbfF/GvKB6g5wh80QV1mt4lTSfjrNZItfbYxBXegBTbAk7bq3NdB9WAE12MQYS3tmo80K5sFENe
s3dzf4qgqNvkEKNfNX2JieTvNDfZO2byRoEjg8YwEgHfFnjtQLDdqc0GkIM8hEabI6+m8LxLCOFz
XZy9z0heGi62eQp+L9umSaMDuIlv8ElkmIFHVRG4x8G7RTwRlogFzneQ6/xAyat7oibhzXvv1hZp
NqgbUDG+xGV/Bv/7XFpe7464g6OATo1uYu3RSzZhkLfzXYN+4fOdYb5L0O8+VTcUg+4tFFBte63z
jsvtgAIo9PreMvdvbilOCD2qKkGeFAywOPumIuy5yy2GWsTMOpDNk2mMCgcq3Kb/q24HOE7G2Q9o
g447N4X65CLuFet66Rs49NjxCZpg5BAJ35vQw7snk5i4d86C6ohTh076tAjEUv3ChBabqUQxUQAN
9XTpBrte4RLBOK+yrgY/kxfcZ5COabpXV2uth9TUnkIFiDQsaBGM0kVdolvGmzw2w7C9aDaEQegg
shP9j7LEkRcdPHqQZLHBvtNc2SiMDiKVvalxeLaYqPdhpygyUaPWXuKXSRnDAVlUHU3e2VvKZ98k
tSltnY/OdOc5u5tMO/mWNHfJG7HF3g4E8n+m5Zc4cniocV7RBUMjig5W7XzCf8ZLLHNrg1eJaMvV
METpNihi+8Inby2s+t4YwRfstMZLB9nClxHSLCqSLAPnDxBz9e5pctqOkT9ClvMg3EZ/qA1oSJUC
T6BW7zdUwBoDHnznxiEkBbFnrf2mBt9ioD9TOWvdxsiilSX0GlUlLA7H4q2dVseYF/pmxpTO+n0c
vPCrVNgjCA1R3I7PZ58XRKqw+tlBAFSvtItDopsqnx9ApE2U2qZJepTluE2wJqPQHfCXUreNrQCk
D4gsIQw39yakDLXN4rlaiIxghx8OfeXOugyLOMOiG3Fjy7lXrQsXlPTkyNTGiHrU6LQxWsak7AAQ
xvUU8jptwtcuCB3WTlxl7sEKWkDdQga+fSWLmSlwfxGx1D4jS1ts8TIgVyVpZZKf2xxHKx1usbNL
B8EZmAbU1D4fPWNLs3JtlKt5zJVesRUi3TBKgHqxzwlPDr3qgaINr3rLmHk4tlnNPjJTwADRv5P+
FbA7fgzpxXGZx9XkeRpNgKTbT4Awom0YlLiZ0w2no7tMFD8aqW0dPQJ+XjksPSj8qnDSbeyZ3Uk0
IeiAh7Z6psaT0Wtid+mZRvXouru6CkyfhkyFdTiNMszJeSQTBJDFpi5Rhag1ERJRUHi+QIBhS87J
4DjLBLZw1QpWHMhGF9VxTMy68X9I+7Lmxm2t21/EKoIzX6nJGmzL7SSdzgsr6SScZxIk+OvvwoZb
UCud851T9wUF7Im0JJMY9l5rn2DHETu+qbNcRBx6zt7lHupNHezKjUXgYKsamjqtjXqbjDloHkzA
eknZnaKbJhQLs1Rc6jaeQNyR9luS9WWC07I8iHykrf8Kjtpr2ITZp3Hp+Vvl8HfUvjS/4n3iHUYD
eE9FtdaYKdj414p592Iso/lzk86YusC76UIB6l6AbdAQKzwsFNI1Path2kdZFrS/FKVwn+MFtVsU
LXEEzvqTpH6iobwFZMqDK9cX6z5xPFQZyqZuZxQfcZTag/PNUwoDmwc4NylRCD14OMuTJrnn2Fak
rO283TZNvGApmkOo46wDi1xzSZ/9qrRUaFJWSc33oKHyo2n0c3+LonX2MhnVu1hnhueDHFEodxjq
49pkn+lCpKBQFng3hTW9Ns606+Isf7ZbfNdMNjFKTk9LabyRaAa1ODgsA6Q4jniXbLUd9Zyp+YP3
TBwzIK2+TthDfgWMN3+xkENBBlpujOF6mNMB+TLSVgfKQdy5CeKU7bUxaW83l8bLy4JK4Cc7tvoz
4Bc/Guzhywyj25h62oYt2PwLQCygRdqWZDicuo/3YEfaBxkFSLoAXx1KAMGd/C3Aj+wc1+XHpge7
oiz+MAbX3RVcpmTS1q8eq41iACC6YBwvQNIr8avJBzxZ/5CR3YjZ1tbI+fBGxhRL+4rb9bTsP8fL
kRO5wQkmyrzADe1ZdzRaRKjluXZ7TpZ4T8RZBNimiMVIkTvGXplJxjHNwMXB+au9tCv1vldSSBYk
T0sftid9mtjUM4jDahPb5N+fMGLG1E3AIwMfW8usJ61VJ440RkH4vbPVcpQdkUb6If/IesKxXj9t
SeYl/t9gtB06gBXm4fOc+R0IyngMHB8JMJBLMAHqZa0ZAEFKXAD6fS8nJTVVkAMp4MFNqykUOZMs
RgFTFMcjUotu19DGnry4HtoEQkDjf708ypSMGUdh2urOS4d6uI0fXXwMlhCV0xYSzb+/DW3srwsD
N+H3d/4w1HfKwuK6Fs100PHIVn8apCBZQ5/iv6oL+TU4+BrIYwUCBpZuQ+RwwC+Ocv1oZwvgS2ls
WKMD6E4ppeZuzMhK2Rr9ZG4qYQ8by8GhHwrU4w8HNfZk7Dg3AJWq3EjgL16b7qmrL45pXbdIylHp
oqIrF+F0WJeKxd/FFX68fr2+dPnKf7JZIDYAGvTxm8RQFChMs6wO7IZyWJTWcAFHSwawKoP/5GRh
/o6NeNJRI4P1fASZFaCbgLE7CwnbMDX2GzWrF382kXR81qJcsm67Sf5qCMN+m72uu+bW31rvYx6E
eWt51aJ+NPrjOoYjsI/Mj8gWsGf3WHahYE3GIWNggfFtNQchDi9xB6RwgsCLAD3An0gG8oMO1I60
0xiCkVSgRKbDnl8GrrkAr2o1nurMOduxgw0wIKx1kR6TMLO4fQ7TxYCm3LZNO5zvRGRCDZMRqKeM
yWgViXP42C9iYWhHSfOL268hJngN5h3IpwAHy+IuSK5sZhZ54GbbYfkeXJzCa9pTAFyMPSA1ElRV
Wax6L5nyNlfgXxogutgCrg6g8gIkP5cUb9VLMFrBrpokpoFhfMi0tp6rnEdkmCQrsBx8GykxSJvi
ERnlyG1ot07Imwsy1ymC0vYoi49sZ/F2E81heYC/xUw4iMXl7JVmtwBA6GSOrGdHKFSsdmxEuZya
M5M+HrP0iJnGS1s28ZWNOHXs20qNnGmNr2LAI7gzLRTkSQtqbIbMGhZinq1lRWihTrRz2IbcAj8I
r76xFCdrzv8iEdk6HD971zI2aiSvQL1kLHYer6xvv2LwLgWRfs9VC/B4pxETWXrt0XvOX1iyYQae
Bfq96d5kmQDhAi9CF8eqrgviysEDIVdW9xGN7Yyhu7jGJazlBIOGpOGyWsLoLTsKkUO490pRXzmY
W1FGNfp7HOEiW9FpOWD893VusS+uPXcbL2PDJ29mw34VzXAJ3ck+tW1rHsx+MI/IwBUbbzEPlJej
knO6yt2slW2iGha5OmCcHF5Zs95ZZNgB3yzSghxuFsngFZtxBZK1TuXwrDlBXpfM/KB0kNCMM2T9
FPOebD4yP2SiyJ1lbscAhnXEi46DVcwCam2qvAZwhLVhoKY6B/P60bhLAfhSPRa+NZ2RqE1m9s32
zsvGabuREUfpgmzd3TQ6YDXIMnYZXZBrmtVyIhE1IDJAvoBsDMdHRhbZtSAUPLaMn+5kqgssz+ow
t0j4fcOi7XdaAVcNyM6qRBx9/I7dZ5J9r0jKJBs/LRItTBoD1QMclxO+s8FEcZo7pzuQCICg1e/H
I3mqxThD9iYPwRhyV++J5BysIrMRGaA++EBUtegUgu+zrsIF9cargSJR3+SXEDWO55ml38mSZr6Q
Nh5jjocEGuqtoKhEdZEzb2kIukd8udqwS38WTd9c2sVvp22I2VGUZ+DhNSTiTonFJCiOZhCRscR8
jmtXTpZacw9UNQ9U1Cx7sXzbx7suKL+2/QH/G/0fKIMewYEp3ENjjRkCAW67xXRTgA6pA/I2aw85
cqmQCQhUbtImDYCsI4GS4CfwTH3KaIhP8ENNNqjLZkDoSpwtKUIQYDx9JDJgyYJ0YwmD5SPF4kjd
OViwxYWNqSVKLWBhqzGpCiRtVli4jyCAG6Z9wusc5NZoYvzkAT3tDE1E42nqYg9nI5V5nEwvInUc
lzj66uULXXW1p3iNXcCDUIJh3fnzpYx3H4mGMufQG9waCRVSIQo8eP1quE9G/KYgdwXpscTlAPzC
zj6kyFDxgjI+MwCo7K2kyqM0DZFlTcJe5ik8juMViQqkKRJsBpEPDbVCOz/IVKzZdsQ2da2+Xd9R
ciVZZPrmPUytvesX1SnLRHhx2dj1KCJAlymIXUk10FrW7k4DkhaLRxPz1p1pjha4FO2sU/6JjenW
NKB6UIagpsJGdOT7U7OjzXy1e6827mmzX3X/oTNYHB/w6Zz+YSRna6xcBE7bZHft7ZPMJ37SWRyh
/Kz0EEtRBwDr2LIlBSb5+KQp8dhtO3TJksYqQ0R6N5nngHVutTYPCm1c+UBGcD8S3IjrAWCQfzgF
FheGxZD0dp8AR/rCzL4uBdCG7/WkqUHri70kHDvSE9r3cWRkC/areiCrp/ZDgh49zzt3+IwV9HzQ
T2n9nH+QhQXbzD7HYViJE+TBmoHN0LF2O/dJX0ckpOZ/HZsSVU67/18xmMSaIyO6hWJun7D/h6VJ
bExnzYLywKlC2v9CNlWD2LRFzhQpCxGsaDfq/U8yvL8/4iluFskOU5UV9n1H90jbn3qzVMSAq2wD
d9xpBZCtvm2o/nDzlPZWHzXO0oF2qp/EPqh5eQyLNjj7suk8w79rfiTLMuQGogoPuEH/Zvyf4/Eg
2/PeHwAE/e1iC4hJlsrq/pjr4lMniZAa2VDPt4DzSb02tEAu7lj+RstQUg72owdDs0T2J4+TI8mp
oXiMOJVoDJqT7ggWw5MORb0SWPT7fionFJgDqn2wtpk8kq3dHvO1O2SgAO+fuS/yXUkaMlJdYnQs
Kmym39vLINnNSQe6C6x8kCKP6ssUuVxetpZ4LQKHfQCcyXesYJkkCGvLcP3gDqMxkYLx5nO9VICP
kOxiyu+u+0M/0pOzu9bC3WhyMWBETScwLKGAXWyzEFn8BDpOcOMKOrwPJTI5CaiZCXEcKYscNBPU
JzG5AbLN2M2L95VEBDpOcmWt7VRklA+m2V5L/xHTK/OXoMGRs74niqldFvnSvRryBBhLNJz9Ujfp
7PqjS2NqkF8AQhLSxECvPdM4WUxjVy/Z1we7urGAOKOFFbBGDx+oJMx2rj4QQl6nMQteBrCfykHn
hADWo15QxfuZY+lAChZ6ph/lJQ7//BLESySsYnABsXF1B/yfeE4L1PcGuD5Jy7d0c3nrJ+le/Ulh
jyz8iG5X35D+k6h39xerP5HMi2qxkD6KoGRUIW3xY+rtV9hANnhx5uBYABV8NqBq2SnwTkQVttKY
y7CMF5KSpWOk5VlkQF3dkBCENUgkB7vc2qPgGfTI87lyYgHWZEzhwrTHfw9N0rwkng5NCeJ3JdRT
PJr6ddXiAf4uD3ePjjTugt/HoVkvRlN2mxUljtsMdV7nRZ7tFoHLsaN+G1OPGnvqwb0TAghZKnVD
bqv0fZDpYe0t9Q4EoSiXvNmBixsnXP6I1F7P5HxX5qZXIc23Q9KpXwafARhR8ytNAFFINCIPoZUk
PViXU1l+3jkOCOHArY05G3A9SRhkcXEucgsAMpOLffasALwuDi6UYU6GJMS2IZBYhP1hOIFWexcL
EBQGAIh9AoPy9a58ZZbVYRok7nsTLScPE8ccc4Qa4OGQF9u1G6sva81PTWN7fyI38xerZvMvnBXu
jjuedQaIufmccmFuRQiAa9SS1mqt1eAMuUHBlMAeWV8d9fprcSbzwrC1YpZ1f0kTy9o6qJr7pUzL
vy0kkPzddsCmB7IbPsffBmPmn6up7rfFNPLXcakZJv7AFu3XKgXRUbNNFg7WvR+QgwGQen7ucH69
4SmTxHxYDKO65xuBGLl0ljcr9aPiRvTVVsa8oYtQwB9eSV5E34e68C0ADSkK3QcNFSmZugVpWMuL
aLWKIHnMdCx9H3Sr2pdMSKZNtPbh76ILZfIj04rHq90+Ex1Zx1PGtz+YhlpLQQHvz46rh4Xi7a/S
F1NfQ0d/2+1Cd9+NjqVv9e7T0oH0HwtkaNAY9RLs9IbIkSC3BJVoyKCVokIjaCgwDcLbUF2lU30O
POoPpA3yewAHAVILTvQ8ZMgBNuV55aA0RfY3ig4liEHHrY7vaexSZdD3Nv9Qk2USBs9MxlEuJEP9
J0oYKeb3Nsimi88+CI1AYRKq8hBVDzKj5qgUnxYLC29dIbJK8RC31qHypip6rDMp+woAeIWPnSPy
t8ETbZoCGBZ2Fy4ADWhLTHGAoa3u5+4Poy41ZNRVSGOhe0vyHBVR1CX1VBWfTPDX7GOGAj5XQitb
ckZPvQeZkbsjkhKlDYBlp8Pojkg6w0jb0RCJYh+haPj/I3NAybntsfOEZebykZMMaFrjlIo/SKJS
jg2p1BY9QFSGO4+kROZMMYBSIEn6Con4t/xmnLGnl7sYdg6GirnF52pL8qc+67tDuKRvAY8lrYpk
j1JdUt9JZ45CXrwnY2MXAqo4yvjOQdr3a9oCqiNJqsqJ/Kb90qLe/Egy0lITx1az9VBsun1Q5Ou4
PFXYk4q0MfUMW9YofVyBAd44D7yuTd+WKlt3hIdqJKBzi8om/GpiN2tPsmXwp/Mk0Vap9yAD0DM8
lF/Qggp5EQ6OJEKB/fd+RqaRQCr4jsa+a8eHdeBTultLUB096h/HfJjq/TpYyc/xOsQ7n03dkzO3
3RcgCINCRAAkojHbc43CsE3N7e4LGEJm1DHZ5ksvQF0JmNRPOFgMXvygW2axN+YGGdLYBfQPdelU
59wNtyY2yo80qoEdhEwbqRAVCtRn1/KbSKmkcJZC0pAMhx0x5kWeuTxNyXRQQ9IYdVefDav45k2O
d9ENQMX6qI9DzNVpwWve+QB8eoheGtjioaupyKTP6JrKlO5ubfB4XIek2qmLyJh34ZWrvmcyUnem
/kR5Uf0Xys8jx/T6qEKkdobz9QETFIOPyB9WIKIE9ltKPNGwCDOkdKfNnjTUkALEdljpVH4KXD0J
RqrVQ+VlUQs+rL2yIU2fx792ve3v9R4w9WjHF0nmeEzFA55dtx1jvRV8t3fcZAI/Ka0ic+39oNAX
+FHYGHxlUWsmy9YMwSupyR+B7f9XZ9vGjuSPHJLajtQPvnpIPSKrpJ4MusoHwINcM1lqW5LhUBvY
rFqt/UgWmvl7PzfJJShc5x0MBx1SC/r2MFP5ZeWys13VgELui7KXuSo7/JuGJx6zN4Zs8Wcz7Xao
kDea3TABYSlMUqxYCE/BWzulTiUJDzWVJMXRdgZHNlWEXGUOSrF+w0S6sv73AviTIUC6TupZkAfr
+90QRFLv4KjAYZaRgWAdcMHcAWBhpEGDFaYwCIkhfcQXVmPwCx2DOqyfNMQx9Zyq+Y2jwg11eahH
nVBh8G3JBpi0eJsF+bx9WMu5jnktrdU4aTnQQOxznGIeIN27rOv3Fkc2TVLhiJDRbrMtN56tal5O
ff5OcpMIFVC67uWAO0V2dZWA02KOZc2UVRjbEmw8G6qUSpt+eaaeKqlKewn4KtVUbHVXZ6WKr773
pgIs8iZt6pfV5mPZavS83Rs2+EW7dXkBQMF49WRjGU275a2YdsxB0UOUWKDeA9AVMiXy8UoNGccZ
sAAHxoejVhQ+d5CWXjrykBC+ZJhkASAeTCDPeNgQoV0R2SyOAzT0HCh9JDMWMWAFbP8RZqw7BUCQ
fko75EojKUkgQW0EP2lbrRH2PwBx6Y3NNQM9iwS2DFyjjgHCkpsRBywWKAVgUcYckJfTYh2yHDis
JFsSluxsE0nkNhK3njN/9J8D8BDsfImtIICLuoL3wwUqUY+vb8jz9tKmJYbm6DWbGTghz0ZeRAIo
4FmEQvyPnpTN4Aq74rvOsUgEzPFInJvJXJVYmGKsm3Dxeh8gzhCSekWRS2QlQbXVsh9aBxkep4CU
7U+itIwtskDngwXM3p9piNnbfGDcA96i1KJsdbkbktYWa/9z+1UHL2QFM91E5cfVZh3qQN1Yio8S
c2F5j2TzcGcVlTeT4w//znkEsSqoLxa15NLTeloxzAHeqAB4vv5o/UCyOgY7FNjPrz9mX/7mr1YO
PnCA1jk8TtXov3Db9l8cwsgDtcJmlEOSkTYM8v4Z+RYRybUDDUMgjcldd2NPisQduA24moo9uW72
54MxxZwTHEoUMxBi5aVFg62fEFjfBy6yDs8hEL85FVIksV2VvuBstzSjWHbNENXZbfNLmpXpi2uH
zowEZGRHtmtxJFmIuocPB8yLnY3TCXdLQj9cR7bVoStMzzaY3dQb+oxpgaQ+lTlpgW7Bw88PH75a
TpE2gJY+br2u0sZsSBvAYRvKgsxaCRqcttYFLEH+GRw5oGozAZmcIgUvkQ31OBvNfW1l+GeVWja2
84u2M4GYsynHNkROABTkobVh2pxsTDlPJNeBp2JY9yyvOMqjbBQXgwyRKLGJHFsdkcjzW4UJQOOb
3Z3srqu8v8WiMPnaoBqDnIfu4yJNMeOESohlsDZj7RdPfWsAnzcPqusoG+oBnutLnOTliUao7K6v
DjKun6wuA8n9zYwU89J9MQRedFO2VFcStWEGiGlpu7L2p1h4yVE9xXUJ7dIj93JofHun3wT0QKeG
nu9kwsbUkQwas3pZkKJWL5Q5QfXVWn+oP4TyCmSuL0BDugre6q9rG7wWhoEJlhUAhD+ewyZS4xR0
GM9Fa1tr1BjghGob75ybPSxRlgoIE6kOrC4FTJ09bmlICuViT3Nxdutxfx+MrpPZOK4Wab8e7qIJ
n6NuIfw7a3+jmczdtKqlmQ5NfxzbRi3L3fyHbGmc+DF+WPzrnYmbYxOqQx4o6pPK0cRO7tJ6URFg
77ehJ34u3w2pbOYFHBj52BxAqgfcuJuceiQz7eTVxHG5ieTQ4BLmo7XJJLBsIpuJA2emcPoK0NcY
2jitvVP0PpbnJKOGg2rptffn5kkrKAr5akVtIF9Y+T3EJ2tAMv46xwUIZAELn2zHuXeQiYYG3PQO
cFnt+jyY/1BOgOc7D7IhW6wekZ1MY9KYOAuIgHZT7EmtDfXQb3y46DH1qDH8ftqtTjKogFqhjZVz
Eoo/wYXj7mY/Xk/U4LOfsbUqxwD85hUgcUA4PfsWunZmrfLL+WbwoYKpY3ZDxHsUc96pldOkQkt/
iqqdKJwe3l2eNMr98fIP9hPdGLlS48d7oJ23p1hyWPqK+RKJOKdQ8mXejV2rXA6g7zsrWfBgTu7k
Qz1SU08rnAIkaTiNRlxMaoAxQV0l1U7Ic0elomP9pJPa8iZMNnWDbGBBiXH/nsam9JQYN69uf6q7
Gb9r5MWRi06Y+2EC3UzBG9efAC5angE88Vm0eGEiR4VfTMn+TEzP1BDdM/VIEQNW5tR3YvMg/5Et
heOpFWxBgWNE/xrzwfd2OyCFqC+oIh2NCQh9RZBdsLM9L3vqOkuZX4bKvoA1aXzysnrOZK1rtjGH
VWxXJEOCNVX6CDYPOM6T5j7OEvLtzJISgF1hDmAqezXedDg3xO8ZPCJRVrGOHZ3ZZhHSXGNgu8zY
X0MSn731WxQOqPHDIyhlP5WW7V/unlv0VCI3lKnZG/3goh4I9vxn1Ut/vnPVZuQ6mJWNNAXYqsvS
w1Bd++OK+kaUBU4esVGBF4eBh+mmS4XxXPv1fTPPuXPy1v5Jy90pjdeIxr07v2GV0B5/5NqPBtv2
2eohvee7mGQMRBNbBy5vFiJDHkNk++abgRKdo3ZVlx1l0Kyb7oNeetQ/YCPSAqZN6VnWCRV31mlh
KBRE7SC6SlUlEzByXHvwdwJLjSe/q3ZW4A424NNgRGrq3fkEy2SGZ61S9qigjZJuSMMODNTMRp1F
AgLyBAumc+fyHeBjGmQvounGoH6h4U1JplpOPVIC0Wv3IKcYpMSLRCkf3A2wmUVLMPXIMvWjwg6z
azoGyacajPQXzxWvZtakn5RobcaDMAbwDkgLaoxsWbGAAKIiDgU/7DKPXUXKbLBJw2woivYasjnS
TgUT8XHOCyzo7b4oNsBpa3fWICoAw3wLYk14W6PMxz2SHylY6ke+1eRXzrmJZ0lRzxy03TLpESmU
Fy7JAwzsZT3VZv1GIzGUrb0nrU2sAp0zDJs5zQfsW39zcQ3Og2c7WPY2ChWPylD5jEFWb0Xvdvsh
TsBSUbn+laGG/9qMKKcBhdawI5lSdHP1ZLiYB2tZ41g5QBXyoxYt4egDX8NFIeeyvpCcRBYgWkE9
Z/fHRF7GB+IVm4GzJ38Z5ryUeCiMyyGpQJ4S6VIHS2pwWLYcyPBO7QrzOx/TWBOU+9ykowz8UFVB
Wh2NLqNCkoZVWGLelV/ICGSjo36zbnCXdNcuMxewun1ftyEd7yO2YxQYyYBMpRvgGbZoQOqNZzJB
l2kFkK/t59rCLsT3CGk0RFH1OwqP4iONmnXGXjkg7JCHCAT/HQkLo16fBpXDbpWTCxjYBPNep3kJ
Ry84ORIqDxn0M8im107JahdEIRHy2ZSd0+Xhibyo+YGcRLe4ZE8iHZdkakhXBFwiUJTO2B1rzuBd
NF+pCZFN/jrtqc/i8UNqgwPrHITLizYkpcXT6QC8bWxj3CKs0subpxVvE2ZtHxQDKtXwHMrFQUcn
DwObfi2AR8844e6e+zHYCrtJ31ejRb5bM80nGg4mYH8rPv+ZOmb6TiKgUSINzrDuLcpq/ZOUIPxJ
3gcLCTMUg7zSvnHPNwsy65v0OqJatAUICAcG3NEt8Syipoutj56WZbxPgdmBFB2SDTeTB+Omi+t9
mzVAoL3F00HX0ZFE3RkQrX3kdpKvDqXttC+Oyu9ub12Wzx+5/mWWTEcAzeNdQS8M2eSyASMEoMVI
CB5svGviFkmO4JVXI1K4SGPDW//mqOM08h1FCpLdBRt0XJwjdvbmwZSc7ozUhSr/NetBKQdqXvtk
oozilLbfelrGADGy7dkEXh5pohW9N4WVEpLmQf0/yXRUcit4Ev9XoRmYBGYjRRJxCxCODPnQaRb/
4lTeeGy4ae4qd3gZ2669gDflQtg4fjAv19sIYI5qRDA6aYLndFkhT87K5qY5qjpY4AadPW5lxxAk
cyS6K59tB/v3AhSRXXHOsDJGkhmec4kJ8KnWaI400m9kehkzh7tIRe+Qsvbtza5f9DcliR7c/zWs
Ga9H/J8a4zFOwuHgrAJVQbJhHPVBq2xomCfLX0tash2NTGwxKDkNyYwcaPhfyBKn7ICoIsN/XMjG
mBx1HH11y8X0ZAUyEAieFuTugDIkLMsYuD4OS7dCykbTBj8Szin8MzXCm5pDOFQ/axHyGa10qyJQ
V6uKGgVJazKJrZbdmc+9YOOeroO09W1nB9ibNgHxXmRIzFGwJYRBorFL7nBKHqBOtI12oR4P46fa
9psnsiDRgyvJCPake4BK0S4/tLmFJu3DHfSTh4pd2/md4Ft8m2NiSV1qamBP+SK70KBpg5ajetbz
Lqo72X2/XWpUh2kP6j2GyUBT2WCdo80eLdgCnoIfhaLLde763kjSvSFsi2cxcRy6rsmXFsU62cF2
1gLwh2isVKRbi5vJtsGGznNYsgXIvkEjZtAMwLHyly+9hVQ8stZ+pNSyX7Macy8S3sWhcbxOAgxe
mElsGt/pTnOfGd7nEnS6TRGulyzFs0O44/TzauNwEgfF8V9A/cNKpPyrzIIhctOw/Kldg2Y/AMAZ
GfbmeEiWbAV2olGihAfgUDvw9JRAuq4swB6N4BoHBu7vXuMACgzp8mB0SHp/p8bSOnZz5Ok6Tb6t
iiF+QZ58/EK9zMhRbIUEtj3JhqZ1wb7ZYh5WN4AU1IZKMwHoquqnl14GUCKKYOA8Zq/GFFbMmDFS
BCXUcTKxA7Me+JvlfdCFMgGw9G3bhwfPHLILqNIGUJijWI0BceSyZJ8fl6G0gixQWohTp8UBAu6M
Ja1egk6WqLFmTEXk9wnKKOTMguYCUzMcCkxiXkmEzaz1UJi+u9HTixToNmU9gP5WTiXIQscgLxkj
lxY06oMaaMDyKsyW/IIrTtAeEuDyKWMnCygmJKfUOUqMo0bbfm+mLbBiLgCGhAKOKeTA1gKr8x6p
GxOqnTN3RWXvEuxNw+4AVuUu81MJ3JBD3bpPnljZiZphWcNFjU27RXbhOAQMAKxZBiSFm5W2J/Wd
peqSnlTaknqhPbfBWQvtDu8VYCQl/iGxvCdysVfHi7wOqL767CcQtRgveqwPtgBohPRP0qhTo0G0
xa5kSO9Qx0S8As817+MtQASxo+FX8YtuWhwlPOfiV5KIukb9r1iQB2+NnXEg4eCBxiiaclBWAj0u
juKkepni+uRJUEdqcJDr3Q0fZGOJV+x/NiEPkY9AdtRRH8LQ0Lldk8dlfzRaXzn8a/gyQWFRvzRg
GZI7fuCTcU69vCEaWpiZ1ZHWUI/UZEhDajLprIekRVILnLXhg5/JsZPNXfM3bfEQqhcmdgj13bjD
766NLTjK0NVVVR6zolIgm0NVX6miq2HpvIPld39Svq6SKf3QI8m5XycwJlEt1wjYBFAE4Ty5JWAU
bkw9tvqaFDBDDbYYZhR+bkno5Pil73E+BRZxSZ2aG6XP9r4sKlVW5AWcOj+6s1fxpk7sCwvT6bkF
7gMQqSuUieH0qWw6/pLKsykaMssEdTbmiDuSkVbb2eb4KRusFSyh31ypJyqAmkwsUSG1kmLoC069
lyATsakOYAL1Lrwo63Df534ARlZxWIt86raoxPEuquu1xRp1IrN3bPHs9mWWAGsmyK/jVCzIz8Cz
KmIjaKnJh0L22YgSdME/3X11U76yYKe/5Lvf1J3KDbMv3roie6nDe21DX7oK8vCjuPNRP7DGBQQ1
S0S47SVailPWgF3xRP+XG3j+Xg1J43nFcqFeLGFWaFgmFV5mTQkikpuMTPoKyy8VMckAJdNlv5EF
A57uhDpyXEl7dCPqrMbYXIwKrzOzPpoSQSfFU2fMjfGkfif0OwAcNkojc2gGJKGd7n4mQrrQuMDt
7FIQbcfgbUQhozkmG+TCZAch4mGDM2CMDRwnHIF5BPZxGltZz+QJ/qeZhUOy4WyeXurY3Sa2nb/Z
/ZC/zUmav/U5/qSWXeesnxKgQZoHgKGbz6QjUzOYf40XMz4pi4mbAu9sUzxRDGqQ1I4D33BY9upa
PdYQux7JEupiBr6JlzgNI6u1wBCFWgfsnPo90uUScBFKmT8OUMgh9UjWdtj4ELY4P5iR0pReY+ks
h7kw//jXGKQo5jWOMtN8cfNqwudgIHPPXrJmaxQLuAQfxqIs/gyyab0sXjddh7V9tiSW6SpHS99j
agd2yCFmSuf1qXkp8ImCupJNh6LEv/MU4gd78IO1D1/LgSGVLQFZgCFWWc7rXJAwHjxhngvs91ii
flODNB/zssZ5uY9n8ASDEqKP7K61n0LKEgE0dHmwAWezMWgM2O7xtbI/+9kCzGrPw94nT52fqibo
d5oOd+kW1CAt/JVErpV5lxIbmzQiXt3aWpy9PY1YS0heXWo81/XxRPCQQWAxTDpE2e4n5NVdR5ky
lc3miDk2hiRDYlRyrbj/XqUzXvhSTqLJAedj4rGfyFSJpLJBvsLGNjhei0NYBNEauPFrsSEDvizp
1TCy8jnP+t1oW83Jn9pns8Xv1g7L+ybOk37PAQobPSiYtGMhAHozYHnttJYUNAT9zWfbtuInChws
/ngXfXSee9c0nx/F8mZA/fJse6BwLFF8LorMByfz6L8BJWnPUfv7QiOzWtfXGLy2QKUZ800WJziF
nYw/yd7rXf9tYjw5YKEnz0XgTopxBClsW8zTvsbWf45/bTAnidLMT+QCvgSsGzzf3cU5x/vTsTv3
RM0SpMB+XVcX+LPokaxvg7+R5bXsLG2GOiVgt0s77Ua9B9+HIZnoMNr3X0MFZhlgDV8VAMcNO0At
UomNbuaZb0CaMB2zokH9NCnC2nXCJyrL8bCz2UQkdajbDEjGtqb6l2RGvnI9ZChmksXbqlqbutT0
2GLMY5xvURU3ibBEbJ6xwO+2E6pQog7FR6E42AkKl/H2yrov/rQACcoEDvGwmu2XsGr/AiIMu654
Ul7nKv6bxMx0vW0yzd7RbezyC9+FgVkdkc2C3AmQymybvpY0LY79GcD0zy5fi09hJ9gne2zOY9zZ
n4uiz0CxCphZ12+6n0OQIq5eyS6iDMwLKipN1SOZX1jz2Qy/ap0V990uDBkDRdNQX632M9Kiwbcj
cxXjFY1lu8NuWfE4Ixk1WN/8Za+ze2gBxnVMBQfLhZNg1YkGBSSgh9HjpZ6VCXiJoChuhj8w0SLq
5SxLn/uUf0SmSDPKzNcWICYAWBhlM0ksBZdQF2isut7c/933kl6SKnknSc9BltqHZDXOKiXn81X5
JgCeRkpJs7OtHrivq4PZyhCivMHCfwww3oXXvhQh8AqAwEwmTNp5OH/ZYaVo7QyZswiwjIq9191o
8l3VnGjCDliYBZuqa3WoxuV+rp+CaPCwzuYSqYn+3fSeumTO2zoyw+XNAEIFuCmB/Wv4IfiJrflA
IMAkylA1vm/zddjSkBRDWXydsPG1E4NId9xuhv1U1OwzMO5Oluirr+XMcby2+vZblebx8f+2AMhM
s3FMth6cwmFnatYhtVTvP8umNXvHoX9358pi46tjBCbgcLOPqqnvC6ywjP/F4nz5RfDY2YFL2j4n
AftLlciGsZud5k5WIVsAKsRayrvoBmVf+A6FwFbOgqqCyzqA6hyiBwsgZ9/L7DlDvk4y1IcpNRfg
jRjLVQAO5TAkrheNckgK0G3UV6BT0CAxuiZGBgZOVes0zJ+ANv4TTgXfrRuaOHcbD6keBmrcbzLq
pbODgz/LcAHj/g16nHpTPW4aUDk9gzsLwNB+FwJHssyunIZrnEb2/+Psy5rcxpUu/8oX93kYwx3E
xHzzIGovSbW57LJfGOXlEtz3Db9+DpLVRbWuu3tiXmggMwHJJYkEkCfPqQFcj6QoTiMoiE+50xbI
CIh1okxkBwwpT9dXTWyz2EqHKOWatxwuCo3LRANpk2vUUGvoAQQUIDrsFKX33FK3/quuclRpINas
sb05uKglSA0p2qmKGCiBP09Rqy7ZPN0EZW2npuxdm0OITjWvrBVNtQzQM7BqvJMUuQG4O+lsbz53
/Ev65OWc8OZocTkT1AosoBMtqPzfBQ+16XtdWr02MTITvDG+8NR2h3URRWKbhcEAZqFyuruRoagT
ierVHJLFqBly+GruU6SsUAm+Re5HQltXn46mm/7k2RQ8A4Df7vXJNnaNJ7KXPig+x2Gc/UBd/c9o
DP46ACUGYBtOnV0e9Lve6VCDYxuxODW9iSIb1QpDLwG06KNPRr2GnmvCrG5z4xijVoAeFheKG2lG
6vcJ9hdADu/6pun2vfCO3qDjbK6CUvKc0p/7lNifs/eUzdcqvbV8aiJZAL4Fas7ogLmpMkCtrjAF
87C+Bb5jMPQAS5SPAXOzM1pj32UBlj9h1z+DDxG8HBClh6g8uCcb2UPkPLE35HTHyrrnlrMjZygQ
nyc2tGvxnT+SLecGOxSNZ+HoBF4XSy6zFJurPXUQYycuXSBOTrjhGhC+8cSL6LekLUCdrtiS7sAf
Hl1xuP/RIY8rwbWQR9BcZHmLgiWg+3AtmWGBJhxZmJCDTIXKnKjAKcXRcXzo+ybZFNIKVgZqgCAE
BxHfciXZcy+RB3NQNrNyFD83dSfFEN5NAnk25aVL+9FaHBTHuxSk4n8/hOaPbHGo86IHwjOcXmMv
wYFsXVwipF4vjQfgAmhKcvtOOUASipR5BbnL2T1gU3mXwpFA2WFX8jBZMTDN3lnpLypzXapeZ+ag
hW3oj7ArciFy0jDiH6IuDgd6NZvF/BJLp/MtWKOT01mbDr9LD2nKV7GrpNMyOER+7MziI+WcIA74
Q7YxCFMVT8ZCaZHH7cbRreywmBaWC56aqqSrmHro3vxpGNlq7ui+zi0bxHDVMArFqFA/SkUTaXXl
29AB4ctwzi18N2yuu7Hs3oxJulCdwvfB/wiuclBUQnCkXsaXZhI9BimqvCLz0HOQK09tV3wzrV+i
Y+L7JKE2bUYVu+sAeHnodGCHC6sR34cg/CrAufBs46z+wB+ruu+AzILuWNbG8YOJA+MUd5pnMmnS
+LdTNBBbUaYWZVnbAckCAArR1UCmvMRTRNTZV/GNpgdbJwAqzIOO0t1QTc2GjeGXoWf1qUkM/Umy
Jj9FWfJaOHzK/M4qHT8AKGVnhMJ4EuBfeEJOgnyDHYE2SlXa00i6gBL9i+Xy0S+8as9U9ROEpI07
ai1dfQpRNWgbzubGsXSX4CFKi6OAghMhwXEOMiFT+ik2GYQx/ujVeTkWgJ6on0VY+sSlSZCOBdcR
h/bKtUCuvSBKlrCwtlZ9k+pKbGCCyAMYvKXk9726mCBSAPWxdnQVbQLZR5z/3gWmdkemxV6FegAN
tm5Yk41Prr6TEAodHxOdm0fUi7FNZKT60QMf28NoBvaqlW72I3DFrtaL5ux1uGXPMgvQOW7XgQsV
WBJLIC2F30krkHcJmXJD+m0C9NjCChQSDRD1WxufNA7XFe2SqbF115jQ1/2QK11YgRbbzBy09L3Y
fR+3EARRCxy5CkfY6wenduKHkLdbGev9M47G+2cJOibFzBwcRmVzPSDOncSVq9mrbNHY7mwIyd6T
KTMBdMd6aNxQN21rB7fhuty3AgfUTaA/0aXndbuFZtywbkWhZ35uVJcSFY7nvqiMp862wDBt19HV
iIqbmW+A0WpPE2AjJR7VnJMjDb/x9K+hN5hrJiztLgqG5MEZM3c1oEziuxYIpOvs5rOWxVgwyDLa
g5LeeImL9oECIAMoV0Kv7Ifc5t1dk8pwk+ue+N6g0FbNQFNPY8TXY9NJ/J2+a2kUPcz3lpC//WUv
4m9V2kYPUydwj8I4w2q/e2Br2DYl1DRB4VrgJEotiqhPF3cKRu8EUpWLzBxrR7aqawnCWW+awM6/
pMMn0vgOLSGPwrUikKvw6ZUxlvpdzprTCEX5L7Z3FRU5HqK6aHo1BarDlqi2fCEzULfTsbRFPEfJ
PHmPyjjUi5iebUdD9pBAjlCuXo3iOTAt81J201FnYSrWlWK2x9aTNqHztrXXs2mnd+nbskW93ehS
iAyLqxDau0JMG+s7LTwJJXiB/AzOMNJ76pRK/cIoIdSKFCv46VTA4tDLBlVmOOvYJSw12CqIq1WM
ssepAHTG6DcLNvgG/itRx4sS9/HrDYSYBiSo0sRLxSheoz7LMg5CyjEEuzQYjVc3c12Fa1L4OGRz
jzRumRuJmHyNYjgsR9NyWDlhFz2ATMxD+rqr/Mm14zfIHX1pZFY+BxlUtnLDNQBngD2Zil3ce85n
D1CLvQlOnm0KZew32fme7PVvYN5ztq3Oyj1kiKwvOCVZkx+KgNFGwyHxsc/r5NPgtU80nx1mII/t
s+yc17b7oA0a1jvqhUy9QY1z6EQPKJ495lkPkieJxLVTltNr1jbuBoyj0Z7biXxllX5nyqB8rlp7
vEddNPLbwnoPm+oh2lP3z2F66jzadbbGGmCLQ0nnUzeK8oIDg27WsI8C5E/DIQ8P9BW1EQZZUQMg
3L5Y25GlPbt5/Vnk0nkrGcSVuZ1a90MzZOeJ41ZKDkek+7Zu4y9eJfkuA6f5bgLR7JdwtDcUEJdR
ghrIUp5ArNI82AUSyNOUOG9A+b5FKLB+Nq24OTYu0ulkd1GKCHDOW5hp7qZ0SnZo7Up7dsb2c4BE
u8jxNB+hRPfU2nL0Sw+w9OhD4H5Kkjt9gAYCmdpcdJcSN6Q4NqGjkddIhvf4fP0E8scJEveYIIOA
8dUEOCX7f5mApg/atrlEdrptFAd11GJdnXnTHVDpxblTJrJTly5xhXLQlo2Fv9iotcRNMq1Pow7t
3nrtBcFwXBaZkFpnxZrWm3T5CGGkreqS2uqyOv2IwTneeCxs8e8wcXFs+7EQpyV5RJo+tCanNTi5
ly615phlBR+mQeT3bBTrJZDG2W4A2a05/2NqoDRgOeqFQ6+pNkJV1NiqoiZWLUc5mAbFKXKQjbyL
Y1AFNmRbHABxvI8II6agnnGCXVljFwD+UYGQaSXMjyF3eEy02nuomwTVrepMyRxxwjNoxmtSCL75
XYRw612JQthXS3NRwRxp9ToIbHMHDZjD0CQSIsN9oK0TT7CNAI9mhjVxuc6YJx7qKjGe+iKPDlNT
ATdC0YBCVsDydMUx7Gz9KdTi8aLmCqcceawyb7aeOqxdjnPnM93YtLbGiJPr4MPLRAtGoyVwcvKL
2wHvRibPHmI/H3Eg6tpI0UdKrJRaNr48LTJGixnCDUB0NFk2rTustv0RFUQS2ZI/hmEEKuiQY1KS
ppBURjktOfuxfh9RKw+5yeFm8vV9+4B1u7HG52FfiCEJmBtrLRwtWWN7/AdtElEiIftSR+AQprCZ
UylRwZ6TpGsyXo1A8OQE6RxsDFF8eS+IzqpD25jdDjtwLNxi+eBlNv93O7wxL3QUyLjfoNp6/Am2
pzfHM7TXGoXPftYO4acQyzzIi7vy3kkjbCK60kG9d9IcdUg57KVZogwiq71NnxT91qkyJE8TA/Ih
SkMERFbeodSCzWIiO11Gm43t6qrf9hIP0ey8mIh5mcYKHWVhQLyNKCkHyj5M9eiCd56+dFoCtShn
eB21uDkwu3bX3VgPrzrYnkEDHcuzDt2hF29EqlWFZcyBClHsQSZCy8bXwuMoQdTsGud3qHQ7BG4R
+AVYF85xAZCsHuFm1zUGWKmA/fXSPDkEeo2yDgqhixaHOPyvEstv3MbudzQO/Jrq5u7qazGYl8Lm
nyuB+73X4alpqlrmVOLeSl1DVTovXfIWKjhQwboKvhlLXpEka3C2IJNbMtA/zFcB1Msf7cEtPtoZ
1Dtc3QQWhnfGHV0sdfS7dBfb9TiyfgyeX+M//BQU19jyTCK5E3lonY2xx/mhHoodN0CAglURjHTx
FAVuCnBka8yGxUqQi6SEqEmK5D2kfH8zsh0Yzj5RaY6H5R9TEqQjw+Z7Aroesu0OKM/oZZYQVBNH
m9BG2c/gBIXPwJ6HrAKUO9JS9Pexugwdsvk8BIcxOeiCip/+Pk/AIi5Kr9vfjIim+DXGY/9wMyBE
atzLsTFe5qCWNtTbIJqGE/WaGInNVcSSlYsjgcsSm5sGEEJA4LSRYs1XF5yRgaIX69m5S7YgzRRP
rzKS+yoaC7iWQY7+Qy0r1HkOAUnkDkk8ixydyZ+7XtQnMqH6Ol7zKAQ/Te2yjWUjmQRSnuKMvAhu
ptRcLkan74xUK46LiVpM3YNnW6xfz0IOrrxJvo9whvPEgx6/fa1GRlht7LB/6Q9ZhrUM5DQhxsN5
vzZQzvlAez8dh/cbVzCoA0DE9dk2wvw+k/wg+g5qszdT6WXVH/rC5Kt2xM8jS0x3lzXBHhgg8QyR
RfFsty6OcaDXs6tsF3D/JovuU82bI6bwKyrh3BTcU0EAIr8SmmEQvwnA26S7gM4XenCifp7i8+t4
2G+oa0IhVduSe8IieI2j3cqnrpcLDGRq4DKaFeMP29bq/QJJJDAjN018eklR7PAwBTgla/V4NzBU
5UyF0Ga4YhNCNasY0teoTfGs6FPLvmDPZ18cnv0bgLJmT73FnvVjdMCv4atuNPbFVJcAurDnsGLZ
54J1nxMkvQADWo2kjVl41kuNlcFr0GrSN81oegRxBsd/LpB3XewM0ArItW2NkY8oM8Z+dyqs13xs
Po9CVGqevh7dr1Izn+lIAXiEL5U9BFvqLZdF2ZFsJc/dWSLyJqRq+e14F+jUDpSqtJVzkXgaVvN2
r461VV4DWkKeZQuIQzrmBxCCUTIczb1pAw7p4FxsUVZDcapxgjTxLjNBWaHVmbebZSEm1MeHUGld
g2K9/+ROiXGOs+lVL6Kg9fEESd38E6lJAN0BxpeiPNM4Lq3fT9N7Skuq5umBJc2wjwwhd8g91S9m
V0M/NEHeQIt/GYntPs8Bbo/HiIsjPt2Kdwavf5DOOyN4CInCk9o7XcjzEUemBuCwtcxqB0+DqqgE
JDdi+8FSl9yYftkg4DkMzLIeyB50hbcuI6mtF9tU4JHJLXyyODzQgpWeBfqDhzpmDBqYDYvdGlcT
eQ54NkesIKAMbUq2aWXEj4PpeEdq1b/pLiEUBwrK9xHLsCJuVrWw9MMSy4b6C/K21RbbcR1g2z+/
xBJHr7h0qXXzLmjsTdwIAbiV1deF7yqCxbZBFivLPXdrqy5004b5Ql6yLSH4zMB3UytGwCUwmsCX
STPQkKaVzQEfLMRIRk/uJ62cDnrtAF/C237TcB1CdjZWMZaViu8sNvcdCyFda3Pg7TzD+QHpZOg2
jcx6qfBO1zzl2oVmAnXodEj7GFIVPO83JsBvFy7SbE93fjfgMcDf8oXu/HQp7KncOkVQr2cFRaag
zJApByTNEUPij8JaWVpUPFC01eTJMoERg25NA8+wo4Hgym0hf4f/tMin4bwmeg26XBGehCX7ZnYp
uyRaaDxBur2rLPFMlxLbwI0T2+YmBpzpGWvQ5r7M34o8dbEaxbpn3QZglZ/7kwNS9hF0TUfohsIP
7sTVlLjBvRdF2uPE8C68VqLuvwoe484MHr0C2ru5hawMdcnBZSbXaePwDY2yaxbfo0ZSByQPeVdx
CjhL77AdPlmF09w3Y/d+KTwn3fAs2YZdYZxY5U3rnsfe2zg8NkOV/eAgesc7zrsLtwPIMJh475kA
NtBgabUdmYfbvMuxQQ1Y7foLfA30YsglEyaNLjmAGVxO9aGSg/XugLZtNiPhzGEytvg4PuuViXWE
ye5Q76GAXmnL7ly8qf6Qu2Clpr4N7ZH11BmNXzRAIvc9yjpZ8K20Epx5SIUjJJk+atWQWT2Ax+wc
pvFPCCvXL1Uf1FtNTh6Oy0tw6Q1VunZZOHzL036rxYH7U4U6tlvNoVFfSGDEYueIzFZ/GWJwErgg
fv1Sjnqy48mUb1NpWl8kxwmKlEV8Ji8+zSzn7udlUKI7xYOUpUAhsiLcA+8cL1ed2fZ3OAc6ZWDU
BGL/w9Yqur65fx0/t0cwGNyJDJp4llc7pwG/MT+KZfajSl7Y5JlvpsSSvYjy8TTExnhJwYnlV6Cp
3+qJAF2xyglxRWnu9AXeBPUDlS2iFuRFIQA+GqO/ODzKKC19at1OUVbhtDVk9QN/FYGidNDoLBey
cUWCGzapt8Yz+N1LjliPHkXfir3hxRPS/p2DpA4YSU7dVEJyqgLqgGxYN707qCUpmprFhKdK5iRQ
HO8jEIVVOfKXSjkeOZL6USFRZ5ut9OUXG5bG8aE1XKSzlhhyF16mXZw8BKopGJ/B2TRtyyFAYjNJ
4rNWeRUUm7Toc+zGv2pVc6KZn3pba36WqEFbAYs1PUOQZ9qaY57fJQnyysD2v5ja0JwnJP6Wt5aK
fDYt74xMpesdOJZtl3/91//8P//7x/i/wl/FQ5FOYZH/V95lD/h42+a//2Xo3r/+q5zth5///S9A
GaHLY3Pm4V8LEuC28v94e4ryUIX/D5HWdZ63hXXJgHzdEdUO0eoYVrrVDdQ4LiZi3lm6M/tOBJ0W
3Mu3LGmjmZCHIm7IfnrOQfBq2CbQfUFyclzwHETILPp4nCYnnDHjY6YmRBwS4MIQQ126QOoi8btE
f4wm2/YL5CvfoFHu48/v/pygH7TKSq38pCEHtdUbJz2a2dTeW3aCe4IJ+jeS/tEcnO5jrxfuZ0U9
6mNnGe5Tyl4u/VmBDyuZYBW6kdiTON4UbCRfz8+/OEzibanpOjQjSgASqV+r/uRmzrAGWFo7Jbi5
oejyMfc88zESkEKvJ3ZPPSuLxvu+7XwWImHg96B0u0PZ+Kcl3hoSZw+dRZR8U0jWiGybuUGxpgno
Ao2heG2OY7NtPl5Hh6D5yhQsPMxTR7n9BJKz9ERT64YdXQYegaGKi2fKL/RVcUmxkj1TLy51A2o/
SF2wYCj8v/+mMf0/vmhAl3rAC7jcZoZpuX/+otWpE05JyOVFZ2Z4RzpKbj2WYhZfmtWVClT3RRGO
V2Y3lGfuwKSbd3Nf9EYh1n+O0WUZNFvUZOLuRhSGOh6vh3Zqw1UwmdkDMRqSI2nHH6AOsw5IF0Cu
aYqMzYQv1VYLV1k8se+5epCZrV2eBaTrz9yw8F4AvAS80dnOHN+O6KKLWx2KESVZu9ACM13YePa6
BXv41gKvEaq9qljzKdsEVlBA0im1VNspFEWn7N5NkWaZe+ATlrs6TKsThEOrS2sCLEibObV7K6y8
8iEy2s7bt48IfTKywk9FA68dvXtD59vff1T46d9+VhD4wc3AAuCDg3mUKf/VTaHvtbHIbG+8AJYZ
+KP0Toyb2rNZNd5Jenbpl31ofMUm1FqhdLe8dFZSPrmm9kL2QGjxRhaWPOCU0HwV2tEeOuMrSvqG
/RSZwYaiXGw/3Splm7Br2r2dls19DtzJRiVaferGXDb3Ql26xLp2lKjMO3cSGeTaiP1YPXEDKN9t
8rAM91NcWl+GCLyEHGCbvHHLF70DV6OKmupRg1YMBgWdfDXCpkVpcAL4lI77zlqzau7TkrfgHk5g
Bc/WjeGdAkMfvnadFvgNG6z7yKvFAYpz+PNjN/tgGBVqxyopvxUiOpTq5l/kzsme8k2sCfgHr3ni
rkhWhdcaR+oafLLvx6zHwSjw6H7tZeEOxSwBJJ1K7aDFDCfmkfk6lUH8XTXAx5t8j9AYlEU1yPLh
ynW5xMC1M/K0uqPd4nKhfSNOItgayj2FTw4Lt5rtP3x7LPvm22MaXOc2Nw3ou4GM4T9+6a7lePjT
1KhAS2wJTARoUqQfJn0jUKSpV0gXhs74o5r0+FI3ffNsphnUT0NwDGI/9KyVwtr0etfjq1DxA36o
cgPGI+8pzgHgG3OGUnbWeE9JqfWnxK2/oBa3z33JqxjUzNzcU3CuowYSZQf7PqnG3K/7KVuXeRhs
ZaCzpzK1nC3OjZn+JqNcf7Rl325RjdftZRRMryjvXTW4mX4TomxRKDB2+7Aeplcktldpz9/tS3wK
KtPF/ud4mifvkp+DBzYvAtfoED7Y2QFHupqANUuf3HmG8kGnNwOICozlKYSu+8mZcrBbSheXWBsO
RZHuyETOJcyEFK46fkacGQFJ5nVeclcMjo6jFVwsZPYuXaF/KqEadRjSuNw5uZUCaxbKdsVTvTl5
1BzbNN51U/02d0E4+VjIKtxOKXiGIFfcG8dccv04NRlaNoeR+lfNq9C5eRUwD1MTLFPNQ8kjmg5s
cxWOcMrKuIui7ms/CWvbxi2KSsxJw5U8OJkx7q76c7gaQ63aAmZ0CMp6M3dp+DwJ2NJRI1Su/v6r
7zo333yU19mOZ7omAyzQ1k31DLy6b2Kd1RtOiuRLPeZC4vgGgABQuJaQHDDsl/ijVUzi3ba0/jKu
sG18NlHQP+bBp9rS0q8yA0CAR725TeQwffOqlwLMVV8NZY7w7IWetlWd+yQHvUwRBiB99bSTW9rt
Z7vXsU8EQiHoRXQ0JrtZxwrWYNbedy9yzOSc6tV070igKfwwAP8208L6HGZQy+BGZz0EIMS59AA4
4raLl+ZFCVYMMOU8dMgaXzloBIhB30dMNuqraQSOeDMoscEhUYIwjwgguvMtjWNMZbN/uB3Z7PZ2
ZFiuC8AUVF0sE4tcWgFffSiTmbAkFE580QAA9ivXs8+OOeEJzyEF31rGz1HVR5KJnGSnbh7r2Z0l
9M2Nnbp0EUPfrllXaPO8v4trjeQw6ihwK9QrL0PpFaYRmmUsMb7c2Ok9sNzrj3EZ7pwu9o6WuugZ
UvUoRHTZcdRGNMk1N8lKfWqB8sY7LrbbGJpucVMLtc/7EGQD+3QQz3i6m9v31/vLqa7exDLXzdS3
r0yB9O7m2Sl8ed8Z+K4z9dqL/SpueZVlmsU2atGL27fNNsBHd+RJAn1KatIlhpTbEadN+nGxUevG
BrDPCIIXNQVdrvo0xdxnVQTCuBan4r+b43c2ehlgk3FocOMW4MxcVVqdbw0OuJVRBL8AAQY6gsvP
bVqDHscuh7M7SnYEOhwSo0yLnpGVBG0rAEw/lJJT2trBL6M03kDjLD+73vDHILVnqsqx37YlO+NI
IQU1spHmPssbiXI85A+0XBOXZHDOBi0vJ+UtuuTdm/VlRF4AV8QzDZCduB5PERHG68AHbAcvibYj
7uYnZlqpX/Rg8q8jbCpGM4EaoNGZn7rOAgKyrL5iuxrtEgsUEsPEyq9m7u7d0TA+0fDJA9TKUWHL
cI7/Mw1HUl1A8x3HTDPu19B0vhZtiP/rB+R3hgCTx8NNsWJ5t+7tIn3Vm/7CGtP9CdzHo6Elwxcb
PGGbIbdbUNzn3imzLLHJGjN95WO7hFYxFHRa4b14VWlfeMPAD9aChlj1UhZY4H2TyF24k6H7qNGp
NhRHHrqgmhUUGRhxY5c5/p76VMuNOaA0SJvCdk66L4n8Jd8+uA42yBn2SCpnP6fzKa63AAzugvh9
LI24ydWrsVjwQg9IEztSLk0yDXXc1OyR7W9XhhNumjaKj2QrSo5KXHKUTGoHLGNdSEVJXgIHqAgO
KqcyjtRyVJdai6NTdAg90SFQk6JtYjGgIDA7gNBgGdlVabmaeIN6Dy77LcvaH47aBFbG8H6RfQSR
N+rrSDnUq05p8S7+sUgBtMoA18tVQRddGlWpVVP5F/VHIGhXZqC7m0Sh6ZZAFDRrhxB5wPl/TP/5
yMNey8WNY5ZuzdQfZP6jGfG7h/5SgMcZftwqkGrfFXd5m75fKqzzytXSJ/dkKuw8GakPrSlzg31p
tJo9/z9zzLO5Tb2NNd1Kzl5WpshigRdb45w/IHUzHA1slzeTAWwZgGM7quegiAq/lQfTAzsYRejg
812VdZ6tAVRyTmCAPgy87w7UowtX9qWL2ubuWIU1YPcoXC7tsEC5mj5uJqurqhVRL7lRN93NfWqK
ysnLLTXpkgF2o1eFtQWXdVccyEazUSsKSlXBomZ3wDWOrI/bnvIGZ4RxA+jeI3mW16ExyJrVwBsP
WuzXg1EcCPU9gdHkULFW4C4IHDnZhm3jBPrcdnQcNlG4p/QWUJJ5HR5iu+K7AVZ0YLHnrrnq+v6n
NCy8Eo4PdlQxHUmwIVLXUIUXVmNnm1Z5peqS14zTYkcF1VMWZJBKMP9m7BJMYz3HPBZh6q1qsA7c
Jep7ZiNBCDF7gIpQgKiseilzZOpRFu1TH+t1BFCTLrGZ9ZshdIBZUJFkG/IoTLbUp0mX6HlIMPTr
v18uG7pxs15WMh1I/pouZGQNbrlq6Xa1NGO60FyckppnoEnj9uB91eNXi1X+Ana/wcgv2Pe/DAFU
RTuoSYSJX20bQMo86O9x1F2cez1tQcfg8VPCh8esG9snMnVmWWycrumw7UQEOX4zKA+mRwqgS6MG
MTVomehj0GD31QrnB9haqVOo0gYZZpF63+k4KoOwDVQcpBAr3IerAxkNEzf9eOyxu9xlnhZu/kNV
CE8bjvvlcSCNIarOyakwh5omZB63zI5LPNBywAcS76ddMqwIiulLEYLVxQRF0aMFzYFtEnbhqQFF
KuR6W3sXS8u573GUCEy94b6E41QDETB43zsXXPfIaYUo+PFWfNhx7OrvULUMvegFGpHGCV/bDQ6s
ROGE42rBS8z91gQERQ2MeuMf1vb8P86pbM+1XU93dYOhFM+8ObyOg6Kt8NPtzyEHB1logXBgVckK
JfhF6ltWiK5WZcWpYl4OFkIUwEF4oISuY5rZazLSRcMvU8dptwzW0JFu/KAwrA1zcGjBctCKriif
HnegdO9yKX3qQoUaEEZ1oejFgT9Ce08hi4PiaMQylVBKgnrp5N+CpgAGA4Vxz0OkQe3di6B76Lqo
50SNqB/oDsphs1cQtJR7BygCv1HZoO5DwYlaZEPZW7JzteKZlJ0W++9ir0LSwNz2Qy9X8TRFPnbg
+ql0be9zY/1yFQw5hVTyMWcAELQTG18pqhaDfkJdIP/s5L9sFVVNQPCGDvABFIWtmGJZxlwUhbnI
vETRIJrLAPXf6R9uLfbtVtwAcsU1LIPZzLMMrO/+fGsxwV/bCW53Z1s2ni8V0T9dRGxA4dQFZddi
o1Y2jT4YoeKLGAOo3lCcgafcVRx2YNkDqyecjzfxpfOi8DB0drMqyjR7xm+dUD+E5vFwsOdHZuzu
yIZSIf3E+vjbDASSOLTSsJM/UWxrgBEsxce/ptg6r6rn/DRHDiLkflfX1jxPhyXeqYnbr14CPLc/
Rdmrx0BiT/PonSl3ldlqIN1i9brA5v7QQL0BdRYGjtGYlnzGse+uqMzp29CJa3uJak2y8zK/tqv4
WE/ktyCdvmpO89w69gVMGLhHhkPw4BnFlwin169uw4qdIkPdpkZbvVqhfX7HaMaWDRRr+LMAh8yZ
YICqJ8MwOBNG8MPnyNZ8+egRQvCj9zEOjKZXs9CcH+NA/hKcqZeH8fwKWQKceRgCU6+m+qvBKcL/
7u3Rm/14CxT58fak1/hj3qE+NWWOLlaVWTLoV3vavdYPGYThnfI5xK4KmYS2fM519922eJcWxWl9
Y/3Db4HfZl5Ujs9zGDNwq8Txh3PzU+gG1AqF2ZCeS4YCVqPtscynhPicJQeT4s60Wwldlj/S5Rav
ANpxxpMmayREUQzng8PP/aRpYXLGL+tXGDvOJ3vygsfWHdfMSN1PXF3AMgGJoCl7ogDOqh+x7lbn
uTeCA6Pv2uJAoUBiAGItjHBLXcNMpo1pD19Bm5SuQK5qPXZ5Zz3WTZPtRqEB5a9sdGlFxddJzbrN
YtO6IPEnwdjOcZz3OFQc/DQ77hw7iyHvBYT9Lg3C8kKjsibPHgssg9SrkAWJgeoMDPndMoPVp+Fx
eUeJ4wggpsL8KHVUphdN4zyg8ndQqZsYyblcvk0d4MRNkH7hcRTt6z4qdlWpm69poPsUYIaZuR4d
FEGNOGp5sjx8bchBUzLP1zSBvNgqD1J2+Ie7onV7VzQN09V107Zs20apkn5zQFn1UThCE047CQfi
DktNmwPQgYPU857K1Rb7Utt2Y3OQ7117XoiKOhTVrkQWyit26aW2UBTQSkG2YJq9i4MorM0MCi00
dnFYwAQaK/I4OMxGVXrz0FIhRaEDiJnEgG42qmkDbL/ldjityK0h55HsqNkh2x+YYXjEe+uPOsd6
ICu08rUEJZ1fRE6+Lbr+UuDW/TN06puGco1x2fyUsr1xjbBI5fpTDFK06cpyxmpfb1xelffEHu3R
yqFak2XukL3eGFim3//JAgBtvGp0haMqeOvniokjU9R7dMmla5xiEK+1RK6HNBGIkhJmfq8Kje2v
4tQwhpqLTW+IzpceiiOMujY2Q4SaTGs6LLRaUVl27YrY2ohma7moYnM5lNtewZdwdC6enQHynlje
AXWvehDQ2Qc458EvuXNRHQ+h+DSFsuqAkqJ6RU265MpILc+T4OCJO3dz6+in57//grvWzYbCNBhu
cA5yTsjPWs5t4tJtJMhFGbBJeVjghAj8Gi9DYb+Wsek2/hNE8dJPESjaPnW5gdJ+J3buWqvLPiVx
CfB1XDmgX0JX1yCQA0h4BvylizqvjiuC3v/L2HU1N44z21+EKpBgAF+pLFmSLWe/sCbsMufMX38P
mh7L4907+72wBKABOUgk0H1Cg6RClHAH6LS43FBNmS55aMU3QRkdaB9P+33q50W+A68qHu54Enkb
M2xZUyhlr1XAfg4Nbku4+33zzQhoE5AhwKP+aNIoDuzfmg/MSvwrYoanUARE0e9CnPnmsjBkyjSA
xVHhpkKyFJl20zvJ80A5v060GkwQu/fRqBm0mxajpQMG4J//C46javmfQSWWLlADlDY25qZmSevL
vrwxedcLKx+PYwJ0jw4jbhxMQ5kf6DLGSQFHKlySBqghl16OWrsaMvgpUQhL2+JgwePpfd6n9hyt
ZlPktVl7XrM2PBa4qdLfDFHXXeV2mZ+jQcvP9KqxYdWXB16y/DIwQftuHRTYstJArL6i9AoChgDK
Yu+LfMavpRK1XjB64T4Sw/11dYpw4HN7k4lp/WkNNdPCbvXUpptrOC1Dc6o+W6SQTodDdqwdomwY
TmWRhkjz5vhoWCkwW6ov0etEd7FNKAHgBiQt1ZD3zdNR/BzM0K0iw4DpUnbP+856KUwgZGBPMtwO
PWgXNawAV5rvHVDvrcWyqvK3qO/B57ZQ9Nv8SxMpzXELt1XcigE8WbAR7lNBWmibwdE5bugWh5qm
Yn1bTQ/RelgsblqhQ9AHxR2Azs5zBJRDtE1bTNxNBw+xNOFj1iTbadNAjuw0zfIDQvywicEGwwac
vUYtWxKYCPrTOLYS3oja1+EZqpSI1lozbINaF5qYEwRMIYcKiRknX0rixc2zpF0eClQjXuu0cxY6
ML5HWwd8CynfatmF0/C91ZeEVW5VAFcBcOz1dlrkywMhPmEzaa/B1EAdelDIrisWdAaITvA9BZAd
JRoFpKXLp8DgY/hq4gadTKwTGQno8TBNW2Qqwej7wTMLJlgCUMuY0KUuLWVi5xCQMbe6n5ydQdiX
pMpCWNSA1DBmqIUPY1KuhrKfVmMfyQuF6NOzQMXcDU1jK0xh3nvSYMs6B4GihJLPfYDqwk1f1G8Q
0IKTaNah1pCF7TIqLQtHGRD2wgTie5BkmPaD1d1SV+DAV8gtUrvZG452h2rjhMS5DdW4qHUu11n0
amxlBO2w+OFLf1vDUwT0v8dPS0JsAGSPRj7RmxZkoFXhhrNrk+yF+uZF1M8Fo6Jux2Pj1Qx8qEnV
NSA6hlZ+6xR78BoGJHGyk4b33Skdf5PAuMA1VQq9Vnw2uCmAN8c8AI6YtfjSTxHUF4djtugcaDja
RI2jzkDR7ToNFplqLgV/Gp0nW837PAqmaYBK2QsI7GXgCoeQUKiz78I3YSaRtvyxCbphiTwqO/dD
O2yGLoKPcY5NI6TFyk2EksPt4A/10mg8/6mUPay/skL7nlj6FiJAYeC2ZeTGSc/+cjLxEveh8zJm
Q7Ww4rQ8gQgJ2UaoTOeeXu3aUTyTYjRdrtSN0UnXHHm5G+rvag/KvhVExxYsa6rVlbkxDxtttbM9
83mOu66nVsna7n0VM14X5YaKSBxFXzBIbW9u2qZ0ThOwvTRoUF2qtD5HWFXmnfy43V0LUewjgvp+
X6NStJhCL36acBLBYSE+AP+LvBfQzjwWYN6ldjL3EQza7ga4xcPgxTW6UUIkU+lW9kJfgTGT7JlM
tRunSSBeOQ97SrhSDacDtLMSKIRzOz1qtbLDjlM9PIgIBy5yH0kr+H9GtXVDdNbcg5Nhz8IICBBQ
YelCA5EOEfPAR0Vs6ntknd5Zsb86c/oO6Bk08pWQ6qyeet249dx7FvUI/upVufeXSC+OdU4mn8PB
rDaf5s1arCMmamriHA1ob+rCeA5yL10YXJoYqoxlkD206mKX2nMQ6cNRAPHx0BjIojHegzUjmuyh
0pJ0z7UGkhAqtkna4FI2ISCeGKQJv09nIagUoQ94vt4nKw+iQ9tWDuML1JLWSTvwB6/l9QlPgQay
XOjXVJhUYb1q1pW5Dp2YP4BRvUhF0t9AexMCApyNL9h0J0pVztkGSTyvGKkVC8t7X5H66Y0pjKVA
WyXQgMV5tHuIwkBRzItnjZn+Mcb23DVsv3jWfa/a2G1nrahpl6JbeBGKstSUsXOEao5+R2vkqb+k
7tGMoNig1tA/1ghz7DcrZi3LJGfg+2CrT5v+NodiBx76c9e1HydfsdA8UKWpbz4IDCnga6aZPM/N
CQbwpdVDfxlH/XMhdqlndqessjnsh/3hJONJ3/u8RUKGWVZyHht8lkHuHDZ6jdLeMsn7CGTtzl9h
XwFXlqCFJl9n+2e66OA4b4uaJW6ZBrm3lOmIv6S+7WT/HuHUKYjWWWx9g/qbv5ubNBfWatoSxXg8
ZFV0F6bBvGjE2n7X4SZPYdd+ak7N37ERGShKw8eyAndjA+MlbEd8GJHvwGV96EC9O3kszk/zgBN1
xaLTJapEwBB/si43URX22gKKhwQu/mJnPluX0xBN/Iimll6Xh0p6cu+sBBRhP9HX6ev53ouHV30e
6FvrQEK5L84zN52+19YSrnPQdg3NR7/O2bJqLIDdAV0fAzesjRYV60FspRa2xzFTJQiG6gCdIETU
dgsL1O91TCWDTKvnmOtJA8KD0wYnHtgJKAx9rGD2X4Twc9kfIIZU7a7K9/SqAUZA8TX2kMu9A4ts
fMjBP7xEbQzzLrS61hwfejM6ekncn6nLanR/wYfKR1EXgx7QoSts1awVjU5RhcJAk/0szDiH3E3c
vdbdiL22yf1DnrfOU2fmi8Ycu9coZ86mQalmTWGR9G9wT/YfYqtNjqhExXMYc+pwMTRdAUCVZ93H
GTQtM3yAC27b+ziJ2otfao/dyCHRBG7WheNEeLS5fZPgpnPJ1IWVJV/lnRmurn26Xl903zRvKCKR
YI9k8D8G9vPQ69x8HGzePEjtlRodJAXvAxAGqGXif3IPTClU0wPrMQw07wIgxXKOlHV3wR0J32zP
egDwqoyh7RGCg1CwEGgwmWcQOdfB9CbYVsxRGfFxCzs3NpvOYwqTDC8X8hGniserxEPux3gakdhY
b0O129uSHAQcCRpserVSbFCJnFyoUN6iyJU9RbkWIZ8HjCqMiNnFbJrYpUJv7Fm3AoimJx9qbnNE
MSb+fdmU/3OEehfPhCueHvNiNYK65kL5mcO0u4bNUNdABigY+rUZDz7YiniIL5GxHVddMES3RpCC
mhjI6LbdDXXDztRLlzxzxIrr2HS/L6TixwiOqGEJcXbVmuMiz9wwaBG7Lb49+WqMrNekTYI9LTvH
WVG+7zXreY4owkS4ac9gJQE27vuP2Fcd5EbVApAWef8R5zbb523IztflUCgUq2rgyMLTBGY1m1z9
UHoy+Eu/s8sNy7s3W8OjqoB1+aNq8bL81IoDVp/qVNcfDXOYx2qvE4+5Uf/bvI8xqDblbhixXWva
+Mw1/ffI6XAGUC0Y1vtb6YH7Tc3BzJ9SidxsNa4yD9jYUalGdXUOfXWvKjadoiOP5ojvkcMeHCoe
VMH0Pa7T6qZRg5GfvC84j/bGKnQMLFTwfpFBFHJjFbiPxNY4q4xe9UZlHWHjXIQ3pEhK/aWAlgPP
ebAiEVLqm7pkODCrv6Wwa//H9MRjICGmRb+WQx/DiX5ir/2kv7+69n15VUyB/zZBQW6eIav6bKf1
oZkKA17Ao/4Erg68KdhwAacVQMnh2a4S/Uk9+m+LgN+3KgYCQ+KQQPPDtawoOyaBVq+A7a4uuT7c
QELbeIYdnb0bAx8nUqVtzCaZLDUPuAhqonVjRUN7SasONFzocxs8LLwFcaIG/Obeo981qOUF0lvM
7KlKZPF2tCGqCVQo2CG8OVrqB+u5A+yDFVwso2CPUbuh3iioTCiZsDO1amh83wQC3H5qJrzj2wI3
5CU1Gz/VVvjj5/PUzCyQUgwLvrfNSm6ZhUMmtHR04YLAgA1FDZGHAULeDtjd0wCBHpgjUrMSg3MK
dOevMHaGLe554F7B1GTfOZDV6qu6Pwvwrc8R6JubgsOyulV914ER/0KYjkPN9NpHr5Kyr5caRECX
XwYk76vFKJtkTQPXUWF0SqEZyQR6Sxqgd0Oq/LsTt+WO+kPLno7SmaaVOb56QEbgs21nN/SqhsNb
49JLv8VI4CCT6RpeGi+0yRmhdI1OGqZLRMP0sktNYGGzji0Fz4Hfgkh2LUtzSy2/H2NoOql7N7XF
YDsHf/LdUA3QaAL1tP9ATui28zXDJhycdiU3Tcd0wJv6kmGzpRMYfTGGR17lgzvDFnr4WmKDl62v
IIUmh+R+yfsTYRRG0C2VU9fbNSD9fyahdm+tG1SjYCDgp0svAXn3qrONXAlSzcGPaw+9uoZ6ULaX
LoU5wQ+7LhaRCQ2qUQ/OfmP7D4WEFO00QBEA7tbBA5LDHLL5I6p1anQyHO8eVVY1RB0Qf0Vqg9XG
nsK5rBPc0yL8uiocThvOqWysI7VoFryAj50zJSibCs3t/ciHkQE+8mafefsKSvSPNTxMlzggh9tG
NWFFCsa1AWE9Ctbga78V2WguqDlwlPVCawAXUQUXtV6epyy6nWNrFGxhUuniBuL3izbBUwxFiwu9
zaSljybz+hOFdhq+s3jsxwdaxwost4ZiC+rkEyzolWYKHqn+cvy9SaMAbujzKKvsz8GgpH9u/tvc
Mod6QdzBptzj2NrD/ufe70vz4IR2dYeEWH2nusw0MA8xThV31F9wfe5ymnqZFTG4TLoNtTfIdjjn
3odpulS787h1zpO6BGEOG45B/k0B136c1TrIlHvpmgbmRT7mX4ODGuoaw8TbJWGyTIm6dtxHbyTf
SV1glu1ZXeVnQmbF9QikYmI262s86pNv1CqrSLsTDUiFKg9nEW+dmD3EUfc6ADQTyMWCIayybxSU
NZqz7nD2WbR5kJ7NtlAfnHx8q6F1iD9fO56hqJiemyTU3EwV0RskRecBmhFC3P7TDHi3j8CGpBZy
cAHfkO4u0hvYbDkPwJTrj032qfFrhMJKtqWwX3OGOrygqOfAXwfYy9HsxbMWjfm+jJEAIiMeHAjy
rS5qMz5GE3+hxz/tDMAGXjOLe2dqZaAbrehCTRpQEbQFoE0CoMAasjw82FOTXoFgDwgPbRo+lqN3
gIzg+3IUHOKDfpYe7hsmvslW0OFbGWhy1zZWssCTQz7YUTkdUzF8o5boUmhIGnyCaq/t7UI2hg8d
6zg2WKpirppGnBbnAJuLrGgBzImn8JgI2AAIUCAemK8XyzFN+01XsvBhquAbEYFc69JUEafZzTgO
S0jR5Qc/QI2+LHo4oLCooObo6ciysCxLN3+uf2hUZvqt/mFbtuagDAVJGR0Aty9lVlFEhYbsBR7S
Piv2QsfRRRbsp+OxNes7CLBAM3VoAfRRPGYQyg2oDUwCjC0ciH/g9vDNYI7/Zhj4fIFOYj7VPEKm
IWPm/dixaZkB2HBXlJ2/LmTdnqLBmyDfb0V4eJftzi8nf685RneAM0S07QZu4PSZteuRsfwWiDN/
JaqgWQADiFIetpsLuxq6Zwm8IArRevHdTPwjdFFH383bC2+KEDqDvb8qnRTuChbA0kJtuTRPkf/s
+hE1pnwZe2N+NzZdtg7LYjqynGnbYNBqMIR66KtMg7Yx/IhBEgiFCD3GrjtphL+zTFM/gOPtuJpX
6U/GYIdbWzQMeys0Bw4kZdwOJjxu0YTlPeiySJodqOk44skoSv1MrUi2LtRGjQer6uL7KojW1O2L
qjhN4J7Ob9Dn2h4eo0b53TQNyJ+4jQ5NQ7C8UGdqY8g0KBRK60Smm1tTeSDUR/3R7AOkXZFkvPe8
9K4d0uE5GXrgxtsJuHE7lDc6rIlWgEDFLygOnDSttX4iwXWHOmP/7OFUsOog/XoDDQv7xgoTbSkU
3qqv+o2eltntGPP0VgB/DjzzCEtsC3kAsIDTW+ZAZ1XAJ2VDTQr+iItE2W4480IYf0XDimXgB+gm
nHuoaUBKA6QCAE+vo4RDlbyCfg8L4xt67gQGWwi/CO6p1WKbem1Zk78s4KJzkDE3AIeKZ2ne2MDT
DgdgCentPrsZamEthyHNvnHtf46ICtmBGFs4/7ZGxCfjP0qTQvsKhrEcUADB0hKWBtSztFXp8hPk
lHsgSbMSC1eih6rkVViBxBfCWItXkYzaWYuh1iHIMKss0PAswUCTNE3wDJoX0F6gNs3ECb+FQtOH
WANI5OGiASBz6QmfH6S64EA5HagJ0AVQovSSOmk4BoVvaWUWNL9UoCUcxNDL68Qv61wnOwYroWmS
+KCqI50zgSTuEritDQVAnWHcbakJbcHsdohHsVdxJcVZyZjdUlyPDPJ27qQYaO08zKC4EHjMhezV
EcEb/yZk2CDqaqFrfnOEeixK3XE/948hqg3UP2lmf6fiCWGmNdrnfhUPyNpbgI341ioy7ciqQTvS
KyUDdAzalTOM6aduONROSKaGTrcL0upEoT7zYHgo7FvgOe4GKxxsgHMaeU5RLV3aUEBYUpMuRVun
W5+NB/i7Zw8oZU1LJKcSZMZ7NHXU+yLHc9ygFOmDwGEPchHmwlKxNAGgmkekQK3jdXpcymRD8WMS
sB00S9+nawGSHxI8hV1bdTDMaOGaAbG3ZZq09YEDgjuiOI5dVFiZDURcjGcK6waHjS6LNW90BU6h
2AhDeZ8m0+VTELap82LUR2td42hVWerP1K9xu94x37jhXa4VULZm9eF6EVHRfGqa1ORDiaShvryG
0SuKnSPUIl+mUsjX96CYoPblysziwO0ynRfudWJD7ZpF6KWFaWgMA2xqYKWA02t7iWMpgKHmnVtK
3l5qdYF9Ub7g9hRvqUkDeQv3jCa40CTl5rAthOm5k+53cx8cSgwQDad4R/HMhNK9Wc9jsgQUM7LF
SWA3Cv+Zuv4W62LvmUblu5LjrJg57U+fA/LUwj7jydfNAXTqsDuHpZNvJ2yCN/ixt76FIwmo0QqL
mbM3DjL4pJ4GeeH97eiefEirdFpn2MPi2IPQXki2sErLe4NqzIoeHBJ2JA0KplVfiEcoXIwnXsmX
zuj0RyuGcjX2ES/XscExX0ou9UemF5BY+BX5L/NUJB7PIITUwca3DRRz7HA8RpBIBXsIMnvUdx0w
1Sg1JSSeYXDoQSwL9A+c1dTk1mdyVVZVtWJaKtcAodj7Mit78JzAW+NQdnmqG+1bUxfeX21YuEFs
GD8cKAwCmZ2H956wzlnXPwYSaqHuyFrsGNQl0ES9DwcUst2vL2kcDJd6H9P4PKn0m3nmdfqnGHoZ
QgLkzzs98+vTxOaGYenAoDuWZoNm+oXA0I2WCXElWd80sIcTugz2mdaG7qwxQu18Gn61yxTb6kKN
j6gT3ZGwiEjCYQsumlvpwp/peJKN9qmrbDhRJiDrGfC9hmy/Uy5Y2DvYOzLwzhaNYa6vJyMI3QRu
HDOGRzRIK6kXhdB5i/v5KAXoQH4LrVAclKyjiCpUT5ST2BclRJgdjOsxFcWM4JdXjcQrot+DjR+c
6updHRn88Oe/5T9SGjay8wAeCM2yOVxOtC9PZh0qORqE+NKbd103LYb+0/wMkz6+epmTemuoLTjS
HSeozshufH9K0aML9ZW91duQ1ziT6JInA+8mxgPNJekHX4/j9VjUyIopwabaEdCNwRHwNDrd9PTP
SSnEeRZ9MOTbXmGwPB1sz575+a5QCkLUZ9asmvvMGjJCNOCL3+JaNffa1xR6BSmwAN5pYCLKZm3b
yEc6fnqBnIJ/yspBuj7+Pq9pFoO2LaREpbUpL305PVF/mybmEtnJbG/Waf7stMWibz3rVavVL4ac
5oaanE84xZrhsxPwch+Chr2k6erteKolly4OgvntKL5K4BJFb5d6ALz9+R+LB8mXZJXNLchaOlIz
BRDj/9AYirvSMmwwOW+cqncnx1i8a+5Eenge0CSFHvo6OP9PFz54i1mYhyLUGvQdopn45kRnFUGt
vgQQE//nA7bT+R5a5PFaB+LrBXLuWwvnoB+Cw1vBkn55Fw0VIvJaaXplL1bA76agrO/6IoTlgh5s
6YMDqiPHt3bCO0YFpN5hIwEDTSPeURMqap8maX60zQVjLuipzTryFATy90utAfzvUifMo9Ot2fTH
f4u79pU8O0IPwbDeUITq3VB53USWIbZlNr1Q68p41Wy44QRqEHuuF3hC5CfquobRzAmDc78n7gaA
RFzZnshuQ06tkp5g1QnVNXHDCzEsS1DQv0/xHFADX7gIrLI6BTaQ6n8KsLyy2E2OswyBRebp9s+f
qn9gDG2hQU7IJGK/YQjzy+0iQ/6mGaUWHGC8g3qa24fdPm1j7akxbFdGvH2w43y69yJ9GRSCP/Uj
zFj1MvvuRSV/aqrBAVghgw6KmuOkoF1JO65gNovYsUy9Jd4h2s4rmqAScnMaYLmDuergyT2Pnz/e
jnv2UgwwO72iQsN8mJYOdJRX177E0a0z1Nmo5woUTbj+OZQGKLTuF1Tp7XqINJoGeF/4+hSwRskM
uDt2Ba9BdAMuwSqN16bDPSzq8bugMEe9oHUbJ79DLrqHF8cz1FO07aRB15lGk9+XKGxtXqLVBlpC
UwuHBn9fgubw2ubzEr5CR1x/ilhWf0/c83dXPBT4Kbe6tAAKIqDUFUIVOHqCh5MBI3OFuboO6EH8
H4kYqT4Dn/MwNp7LEmBg4WiWzqHO8fthzyoDw5qKqd4j3wTgtUqhturAD30fHO5VvrX+vQk86vuo
mXHxKbiujO8OhxhQVBjZquE8WfueY947zIPEvxE/gzNp3kMmz7yHlMHRNhtIQaou2Gy+x9NgDMWM
Y9SEz9T6iM+wzTjNC5ZVD4ugEXrdudVq8Cfwwi0hx/WEAaw1iLcG4gnnSl2oX1RZTf3U6s2kODld
uBCNzNZ2r8f35YTjTBzpICcAsQEdEO/vdARRn8N2xeuU+Uwa2/c6i+UqtjqkJlqb71GgbTcpnBDU
7RAqCtYYvYp0vGQwFPy7Tt6CPEr/GnATdk1RR08JCGvLxIG8F6zd/F1g2ewWVhcvTcFs0Hq9aM1D
bm/ybrBfElBAWDbED35ksf/4l4uvCHCpgfJl2IapW7rzTwmWeOgNbcpQoZKdRBpoZMdWgzBQEjR8
NWaSwbcTfdeL1yqNNyP8ee2iVwwp/6UOraJln49PPXyN/uocD767KPy7TlEvm8jyfo6V9ub5TfCq
D9ihAL9s3E8hTMbqto7PFZPmpmuH5BA0RXQYA5Ei+Q/IZP4f90KkFb980MFvE9zGB1CA74bN05cP
emyKDinRvDoYoOncQB3J3rZAte4aP/dPgzTV7lxrHpiDTC5EMaLvHKZ1ZVm0yIsV0RI1M/YjS4HT
12vgCXXB+JK3dXnOrKLajqOUMOSxyyNILAbQDe10P+CO6YapjlTlhHwVrRS0ODzAnfuvKU8DSGOY
8mn0zWIp8Ce+5Xpvb/Qu6vZIxukgm4Tp2qpb8+LFMAbzAIh9k7Z2NlMT0m06u+2kF/ztJOn3IODm
M2zGvAUtEUKXvzrjm9jB3mEYNznohYur5RjTyz/01cqVjIIprghTAG5N2J2BVysXZRUAUTH01QUY
RXOq9DvPiKuLhVv5LubwSaWxYBjlKRmQBcO/sngKUOkARHrsvuFvcC474L5czXn0tNDG52REGb2W
3U+oDX/zSnxOcJwOFxJ1ohO08qNFkIZv181jXncAIOjxG20lae/4e1cWA3uWQ85/4wfVIi85Pou/
v4pEDD7RkJfQ29Lw6tPoCuc2YGH0qq8vdIxULQh+f2rRGB0qs3xaGSqSDpUf82p1xFRjNI/GCrT+
t3kfq3zMo1WgHuTsnFYMqyocx4OtseFQZDxxp7bQ5z4f7DPYq/66UNy1Sa+or0sg6I287raHwU4J
ygHWy5MhATe+01dz3Fj+lNwed9wesosNpscmDIIaWQQ0u8nJLjFUBheBnJot9TWqD18B19HT4pa6
kB8qDqFR/6BW60dgAnCNb6Bwh3SIDzsNlbmii07JKnpZo8S4aZEnxgFL5bmSiR85DVO71QLA1cc6
hJeCSnBd16BXfgw6ChRRwo0BnscOqXWkE4EFPlrQFTtA49zcm1UwE3DyLvbHXdMWfF2MIAzHjoBL
k90Uu1HkUPbxZXJss+I+MOD/kAjp318jqC9VEQAU31M8XXDf+dc1Ijs/Iev12Jph+F2IemlHg/EC
+29z3UvD3BaVFj8WXnZHAQEc0txBQ9I+i2xoCbImXMJgN/heas0SynDGSxrqFs40kGvA5gMUJL/1
1ki55dhFoqkZfnifAnshqxQQdNWFu+J7BA1S3+8RtMZomPkS4PPqVHHrHphR0Nm1ECnEqKluI+Bp
FsYg5He4cyFFAeFfWYPgB2msAuZrw3tsMQbmzdCk2zCphsVoY09uJM2W5T77qzAMIEW98rVxmmA5
ZOZ4rsFN2aEKWG51p4BTnprUq0kN9OTgA9lcLACe8Y+J44ecpTueWeZLZyXeJjaHYF0hyQjxxOlt
nJgNbXOruJPMeKZuqNExYBph/QBjqbOT9ItElPadHjHrrslNe1/k5s8KyoMR2OIV8PrQEvVkJHcB
RN9eYzil6JDbSY1pp2lAJycwp3jllf4zTwpxy4quRr6gQ8ZLhUF+3VwKSD/uIOYXYnI2xd3zn3fz
mvE1kyKhAmHiu+nYpg4tiK8qXZ7pwadQ16JD43QCXGqtV04UQbKCuRkUCFC2WslgkD+s2Ivdyqj1
J96AYetr8XArnABCdsKoD97U4YIkxkYZcd82RgLbgAllNj2tH40WBUIox2cLkEzqR7ubugPqz9yN
VbO0AcWtzD5yncxvHhveDifsu59pqsya7DaX/pFmMsNkd17jQLQQE1seyPus/9mgmrOsg8BeFoPI
wTTBpZ384tCFPRJf17aehuA1XdvMbG64FfcVGORBpy06RTNvwyG9bSw93YAJwFzqu170uNqLJipQ
S0IsXT7FwnT9VCbsFe5ZjhtVISg+aaMH6yCOPBdVSz5iWzmy5WwhB2FwcShxvyVXOJKFvFoMUJMu
EyorBwY257WLJnyJpTAT7qpLc0g4c71Kk7ejJo51ruU3EnsHBrM4OCSBjiAhVqDaFiAGK9w3xvc5
tteybcli+Ne0+DldPy+0I3Lya1psnoPD4cK3xXhyuO/c0gBUnkOXh5kAKOtiNOATcEIn9MjgNlZ/
md3qqC8Dm2ZpphDJ+tTZ9j04eBZD5kDhGRTOAdD9ee61i/pLT9l6R7b+Hyq5dCL5fGKR2MdhAwtV
YB0l5H8oovRgxPmiGaODnaYgHZZIJiOFnOKcGpTQQs3CS6uYmTlTds8ZtJoCZ1rOLEPYqWPGn7+X
xtcTFMQMNei/cgcVbQ4P2C8byyg0zQIJMkiF2Dy5GQFxwEcVF3p1baY5ZH7qsUCKTY3iTtOuHVlU
KK+P8FMAa/NUwSKbWteLtNq7NAxgV62i6BJBJXJRRSjfhqlAprlnVrHNwDlyww7OKXHpoICbKOGn
qhn0rRNDG7GANuKauFbkg0qvrgQrw+C/QpSGP41+uqi+PhCXP//d1B/ny5bcsSFJYiGjqUkT29Gv
f7m69gbwjJpyn1nY/5q4l5orz+L9sVYwUZxOfJeaTQpkqKggQywspM0bBQ3NYK3sxp7slxUorS7U
ioJjHjUo1Iv0ILMqOFIXCnBAcFPbStmFx4O8CwrP2Yx6l60qs2VPOh9BoYaV/I6azOaxGxsjhFfV
aAKfk8KR1UNZF9MFetpbK5AM2VAObkuOOyM1ZfiDw8pvawRVsohqECQsSEWfc8AyRrsGXaIyuwd8
yRZh0LI7CvC7ooa5S9kdaBDKm1DDTZphTaOTFmtgaKUgcmfMBUExfwYvz1tXKO6viTRhe1a2aCPc
zGkUZ4d9WCTVxY8z497I7BVxKXA7g1mkSojADVgcAhAkFyCIM+MHCp8/o76A04UDU7SRGLDVc5RU
1oX4RQKs/VXnQeS3bMXSapJA4YiffEvowEJlwW2Q99hMjcJ/zTNwSUaA4HYAJgavDHxbvUuj57oL
tUNR6dqCpiNzECzytAqxIWuTR2BQ1/A7VAdD5m+73sPXtQcgxejhhDCx1Nu2YZ9AQRxa1LMekFbH
r3Is0v2M9YfGXuhGlozcijnFBuSUEaAC447DsvXCR1+/Zc3wRt2wLOvWRpiAF6akPbvUuhOhH2LT
iqigHd56NdlOjW5Na7XBuPGQdMYZS7Gv6sRYMGU2Hig/cr1ZGgY+TNSASnayNPqu2lCT1WN2BMz1
MeYWPIqGln3re9HceMrqvNX4yrSgqj2NEU7HikddFmF+siLtAmUxfPs9yZYdyrV3saJgcyen88+0
c/oMdKG66DZjD8eTUI4nZrIMeu3hYEA2s3/yJnO4pQuDLeRtHltb+CrJmzksDQUA8k0wrpIB/ke5
CM3Qx+a/fLJx3l1nHoyiYK9rvfZV+FfuRPEdjFXgKgLui2sMtf1qcEi5+QZEUhuRNPcyrG/hJGi/
hp4GNZTKa3fpEHaQY36kZcIodzZMWMOamr7AX9/R5GMDMNkhtg34YYxgrgW4UbpIHjgaMsGls+6d
7Mfc9JsigOcktBpyt/Ebbae1ARh5STDiEQ35Q9F2zjb0vGkBT1XtQdYBP+q580otY3Ca+6B4ZBEi
qQdfuxs4YuhnmmwaiekmWTnt5/DUrGCp1y0MFFlXHJbxl0JRJTSQUCqo1h+pi1v/R9l7LceNc+Ha
V8Qq5nDaOStasueEJdvfMOfMq98PQI3b43/+qr1PWMQCyJY6EMBabwjGS64Wr6TDVASpEy3Yygs8
u8Ju0jHfgsnqV2QNeJUgjx5KfaZmlSKRLDucIjAeJui+D2pj/N6hiysUBTOqP664d9TiVolQVW7i
cqt7ddgdMYLah4nj7oIyLm5Fof5/zuJfvaOd9rzZhZ1cJ2DXa5bw5Pj95g3mAQ5blY7+SFIHZ3L2
lMBIa/IBJxo7pTL86Sj/g8zt/y+kLtD3yec1RoHmLZW5gEVcbeKH2nCN5apYhpn3a5I2+dFPjX8a
fNLDrUs5ByFb56i4tQ0HDIPVRpimtG6IRrE9vt9HmGVgP6mR/+eI2pr7Lfj4v+sRX6JQHzDxsEyn
3XUNSRFHm15A7GkPCaSXa2fXOMN0lvqtCRqePF05XCd2RS+GPz8qfY7eup9PWxsvmUM40PQ2OOuM
33TFiI8uIjCo33Mxm68ndNKDl0EZHweQGLu0MTr4Rp79Emh85JVjGT/t9CrfprQBqMZawfqSeSEe
YcPIHi5U2zPFqM00Toeabw/7O7KgvTg0WJxh3Go9ypDXVcUGGG6zl5lOQGjTeXKQn7YG7YfjOfHW
BD24WvjHhXEYbWFuNsJNVjXSHQ65ycNCVfaRtkZi4GB5yG8B1EeK5ZcVyNLuglGgdYVzCG6WMJqM
Id217dzw9wzx/AbXEviDgEkp/rOGyeqrlOPLjRe9mz4bUf3iD7VwRlP16nvZDEaFY5GTzm9RV5Rv
eQZ/x+qM8AqzznivCzSbAvOtz63xZvdo68mwg7g5qjNJthuMYeSvDvEWMXjE2eU03bJc0zfQ3OKN
bJoiJs/koTWnxyHxvKOaRsILR/SGbuaf6iA6LbEaStvRgiN80HxLY/XLXjoK9deWWsFrpwwZFQKv
26ltDOnKRpFLDGiwAt84sKMvBWyZxx5O7zjGzMZK1b0M2dBt4amxUe788aDpTiTk1IYL5BMVr7q2
eKoaBTsDfJHe0OvMmOcxap8FQS9ucszlgH+5Zhb/HaTKm4JK7jczjdN1lhasvqbRBzTFoiFKyoH1
oKIcgKn0r2oD73VQEmsjexFoy3Gcj5KV7E2UynsOehJb4tJeHELHeOwDKhyIsgz4y5LF7XhsXZPU
Oqd9nTxPwh7YVCC2Vg1qArK5dLi4nMsLZEwe9BmBGmpAN9kaU1wIXW2IVtQtka8EwEAyP6heU81E
+AOCqV/O+sHJC5xoBcHU1Nr/Fda7Flr+i5vb3jZDkuNCIso/sXHAJ7vWrCfwlvXaLIrmrzjvLvi/
mH9r8GS6Ogt/DID0V4oZmCctsn9YSmu9ON8Llrgv8twLhnQN5D87OqKrj8bhGLUFQnaiWQ5qt1Y7
ZUTMHQ+vwdH7dVmyD70vguWC16w7nNlcpCODHH5zUEITx3v58ywiNgA5BWAQA6uVZ/dx/+6NzNpc
mWHf7J2qMQ9tqjzcvX3kmfTxkbY+yIcZx9qxDkGGbVpU12A4xxrOWGJk/2r3fuNsG4PX9rBbnb2r
C9X06g3suqFrB1c7mYtmEyH6fqxt54qXyA/Nj+v30ZpfjVYtXgre73PCwm2zaPHzLVEHHvdzq1GH
zbRwgyVsfByAIawBtQQeX4Mi/MvsIMx+GSv9Y3b8tn1BmRZXJ6/L0I6nem8EU3uYS9dYoSEOer4z
wGrhRGMg90b3kqq9x6R5kLxGjpG3cCNM0AJhRF7FNlB8gSr3KqrQhgWRwHCt8GDjQrep/cw8Z+0m
E15HpXiideIB9kdTdtxj5QiMNdf6Y4OXOwK8g/LFAwwubQesBnXRPjKC0wCm7B73JzRJ73E3zA/y
LbuP9yykUBoezULhUCoXBj7CGW41HGVI6hj+io8UYI8ypCPZtFNFTgmpnpjkQxtgwKMnT5qlf/Tx
VH3DtC/d1mlQHxOZdWp2Q4p9BWvi7OQq6rwZxSg2yfFqhPVT1whdW7VWku7WkscujT/IhKGcWLO5
UCWwdWyNlZaF/Vni5WWvbPKhoLcqBt97UzF4EtcaAoMvm4Nft2ufz2MtF6Zx06D+mIRUw8Q6dabe
cpYLU9ksVJDn9nFRFEKpMV0Veead04BkXF0ggBJVCEEgJWmdZ3GQTXko86pctZM3b1PgBvXq3iMH
ykvSgCk3zgqTlaFRqjV7Lgxn3y2QP1fFU1YOaNCNnbFklNgEGJ5XM4pjaLCB8WzbFMMFRqGPmvgk
QEAbOQr1lGpTxtUjbjvZ+LQslRLVFfZcc34tSZNv4S7qrwC42pWq9N6PLkzXNrPZ3wb4LLU0x29t
h23m2FjxE2X3cQ9tpcMouvjAK9kiUY7IOAAyLOKmi61O0fcqmoYN1QohEhyVeP78M6ApL1E8xN9n
s/nXAD15Hmebp4rn5YhcFPlrmPQP8lupGgh3/0dc65En4XtTnBudD0qMl996TWm6Tegy0xS+Ozc6
lDI3ugzKcCb7jN6zKPjISpAIGWkBPV96QP1qzgKelViNd1ukn7qsy6+jn7GFoZb6HZ3dlSrQfBCT
W1CBXfHSKcqwh0neHb0yyA9TkNmw563axnKv1UzrVLr57zO7ng67vFH1832yl3N/wgYIPdjiTcaN
wPhn2odKq6+ZytOtvFPupBUPYHNayeePO/cs73As3d4rR3/E5IPI/jVONuXgP2MsMdGVge9cAH46
zpXywUK0eVg0KTIRmwz3P2OD0Fu5i1rEVaHufeOlz/nm9K4Xf29ZqIJ1s39a04hEzjh7L4HdJnsz
EURKWzcfEOWe15ZbHq3eMh4zcDybfKraRzjQzKJ2gsQK4pInIDwKW9IpeVBSmAkF3JBXRIAcpH6n
9q+20J/qSCyhNetzTZI3wbkz+/h7N/GfheHgfBnn9G30TfwwxrTbS4h82CL73uDss5crQ9mUvXJt
eG9KAH0Te5+D/5+uvd9ZvtD92vDff4Z8Xd5C97YsPBuShoD/GtR6BGwCaAVulqY+5leoY38gKRbI
xUhmZw0Ke9xIVIYH9uU8me2haRTrddZImVVd+TRbk/Xa2KjF5K43XjrRGc9I/vTtrB5kE/FcHtJj
OW7lYK8PzKPpl1juiGu1IfOuacsTXLTaOHefU39cySvlSwmL5gF+7qf3sO28emI7H1js5OWZm9of
ZW+mJ6cv2fVbaq1sk0rx1r7MAthGMl0x19s1vWqdwC1Z68xq4P6JlVfmGDak3by4KnYTvQ38Vb2L
OggpOfuYJvZmefeY7J+aabDhAAU8DA3HsU+hzysk+hy/5EUbrAfXibZF6ZY9iUxGpt7VtJFVKINx
j7588ojbQLPBOjR/o0pXCKWL6gfyqrsBEApEki7aOIBQfxbeiM1RqCfvcaUEGwu/2sfR6cO9KFqc
B82IzvKebo+vd6N4ziX3EzjWNlmn0e30o1aRyaHSPr9ARqiQ6OAHo2GTGerF8JR5s7+2Wu3sINVx
Myuc3HS9LLF9IfclXdzkQTMxWBVsMCUsqy9eYh/rPsifJAt9UPEFgmH1JJnmg2YufSjWVruohdOB
NFywTW0rO8+BqT/ZtpGvZJGu9tyf8Jf8Z6MJypPjDFST3bb8UDQE1Cn/qQ0EHVR1noyi1ZafFIoS
rENFU37xZXOaVJpi+r035U8K0yF3o4ZttStiTLMF0FI6I1aR/eQb6NTdfRKZm2DgTOFlcWcUQ0VI
g1kE6df7vFCE5IWkDMuHWou+dAoEP9uuh3CtN0W8Z0/2r3bEU2Kl9FTPlHifNxP5t3z6PPkV+f1E
KVQvZsmMDIA5X0nBYv2ggwRT1OAm/1z518gQeeBbINeQvsYI0bz/j9jnkPByA4+6Hypkc4UgJ5lM
Z4OBpb1tA5Sg50HDdk5P5w0pGWtYLjYF9LSJ6+0c9MPyivKmIlTDSV9G/QrJC+9vUBhVWxkKxcdU
KSpo12pcs90y3pkisDwkO3iQTUSqvpDFsx99nB4h8KY7GUbfPTpvUigzD62tib82eZ4Bxj1PPFsP
gIFcYcGZPMtDipLiuoOds7vHgNw/RmHuAPvlqjyMiwdtJA3CzwDwc6gr65FCwj6rxvDFwx73AcFC
kSaDYiFzPl2RPsGw5gs/l80hE/xVSWLtnPEzdqe5GnFNcmqU3kwNSx1DwW1jJkFLiaP+1saPMg1V
j5m1hLMxrb/B95ZhOZpknitTACp05kjTfjaC59yVWBirdXNWAiX7gD7jkSqbRiTWGj47duHX0vPC
k1dE2cGM7PmhctR+YyLH+NYICFWvWPZNV5O/4WOZtwlRPhJivrOXzT7zUQoPFEU96oP7Yk5U92SH
PMy+mW7SRH11C29+8upkjWR0wkYTgVbYqJV3WnaQ2uDte8tyly0jTk/BZsmEsJ/ZSeCsljjewcaS
dyWb8mCn82fsDlkP8/ozJiG75LwRlU668FCrpgU+kaJ/5Vnxszz4arxBHFB9WFoKollNaD7JFtZ3
yXM7kKIdB4yy7jEjRz+m4meQUhXdRXGLNa84QF//POsh3QeRdY1MkDuIZNCpQ5rbux7OE/exqRfR
3ZcUAnJxK8uMx3U6pGIlK+TM8jwdLzEUoVKooU2NMWBO35QfsVkFR6lh1hQl47IwV7dOBDJPBpNk
sne9VWkHz4nig1myaNFmtX5x+6J+GfFtN0o0dVK2Sy9GxBbMJ1m3lZ2V46Nsoipb2SkvAoAcra3G
iI5yBKKNBuKjYvXy65aZ67/pI3h2W7yAIl6Uj+dSVDmcYD1SVw5iAZsqbGtnXZEiPztN0LUXQwnT
s5vj/0o1lag8yKC8yChKyHeOnyfJASSJekwRaM5gQabRro6ydhuZGKnOJrXHxPL/V2bWu2WqIEmt
0d4oZRzc2kBFiax3yHC5Sv/sZiFAw5Z8hj2U605QPszJedfbvHivKuiB8qLcPNgkRycDVlaDFdFj
PFKLkAe143dXqCh2EpF9JrvKbZaigOOSNPhtqDZiVVzU2u1+izANvG3oDFDUxFg/sABJaxkmHYCZ
X4oeQUyBAB3T8bfWrz4JB5108yfLIFb1HT+fJun1V7jMM7q+U3wd8Rc7zUqBVJqpDE9WEXVrLavz
vzJNvxRqoP2tglKAmGl9V2GDreAdA5SL0nQ3V3GB/nvfnYNuMHZxB5ByrN1w7Zn68NFY5cF37PkL
FhDvTu9266Jm7UXu2Xoxizg+YZSH9J5oykObPLmeoj/Lxn18UCrmiy7GRxrZCdk7G95Lo6vZFTT1
dm4S/8EUynpWAWBCS0PMV0VTiudV1G8GDLEfZMhPAZk1cRZSyxCeo//RW4nexVBK3L2Zeyr5RfOR
krbd1Qmg0KyevnrZrP/E3OJUks3+VgBsWblAaFYGZc9D7fRoD+b1lyTzjcdAqZLXOsAfVIQb7M/P
it8Pa7uOjHc3tP0NuT6L6QCuM7WmiqUKEOR3aRGVafXAkzZ3D9JJykq/FuXgvNdKrp34MYHiFAZT
1YC5fNa6zQNPS/MJDPS7bZVf8WB/98xk/lrYEBIQ+H/ufGAV0LJ/VvjkfPVGJ8MnFpZ1X4TNKs2M
djf3t0wP7Wf5dKXYi8aKWesH2cycIEQhfDZXgxFaL0VhWy+Mz4cdNe3qmuisYU9Nn2abpGnilZ6C
wZX/pFrCVlAAgu3lW1CSEF1VXa7eLGtQ36L5JsNUMX30h7gICs/OYQIdpp03X9hRP1Z6D+cTYbr8
0TSraeWwDTqkMG8gzbgQ38UYwYlY42BgLYrFkRLbkLHUYX+HpPNmuOcu/AS0B/pYHpfCTG3XfCPA
WaCoFX2fYwUyU6AUz6VHqS4zKWPJDHOwUvw8+J4q/Hqx/NRPpDLrZ3lhoFNvdPI8Oja1Wz8/k9Gn
GiXqUgBpjAP0fFC2sgplVoO3allXHWxrtp6scGdJno1Zkkzz++uSjytpFuY0XOVudrY7c1PO8wTr
Mysw5OIgz9gsJ+vIiIztPVYBkf6t13IKEj/iinuHHCyvdUSv7JAHCgyf4+699zurdng0epIoUTF8
dfWOX5Af4zoVmMCo4jqOXhq/Gi5Jaa7NWutWSmbWCyA9m01zhdgi1QmBT3dqF70+0SufXbJ575WD
/y+uRX4TfNm9ihrycO9SEGuu3HGFKJesB2DSO1leleM611WOA57JsoVNSYKtU/MU58K2pMwz1Jpn
d1wvVsiuiqpIgq9OPVvGLS8o+6SdggVLkzn/sF0k8WXsKPG5BZV/ZbT88TgWTg1tp+jJ0oxx8iaR
TE02t5i3g1mUTa8r+PaWrXvW0JddEE+NnmH8m7bTQddqrC7b8lup55gxYCiysl2tfJZFZVxdjRVY
HaiCIpWHBa298waWurKXn80xaiilSKlPx9C7TY5Pw1pqfcqYL0Q+5cEVZ5FtxofGMZ6mqfJJ3Xjo
KZf2Q+dnHhs2yD73eNXrVb+TQV8di13ia8n8NurFQ5dXPlLMKIIbAc/H0tcuOluBF7fGExifJFQX
TJOSQqBYcFr86CrZIrA6s70jwFKSEXJnkJRNdRK/z4vlVPnBdPto9UeCWOaQZaxw3a9Ut+L9Pbd8
Hzu2FpBCkpcbsN39wxA6nwlvn+X4Q82nsfzeHJZI1s6OO4ecAH66ljB/qUv1y5SU3VNbq+VTM7Rv
MlyS0N7AhTjE3YRcntoa2UvjBv2jV6Q7W+oMxyHa1cXk2KLWynzHU3Ff21G70Tp2iYjEOpZz/Joh
EPSlLmLWODyPo8wbcUnODLS8abYZj8IRhvlVo+yBsi16fklRRddSLdalNkL3VcssePB0R7mV/vTF
Bc5zvIcQQgwefMfpN/xQh40cJntlhzHMLLy14YsJZAekiRgshwyoGsmXkWNBbgRkSjmwabBWnZ1a
0A1pLpc1ol2Int+Cv/5IedOcr16HwI6dlO65tBXnPKetc36Sp/egbP5X7I8hpmXr/ChR97p3uL9u
fY/9cT9W6OOBXf0l6h1/hbKw+Sl1vGScUtXMUETwtjKntMSWdJMcH0aGuXQtQcnukddQr9+GQih5
ueaesbq/DqnuaYeAt7pq+lFjFTMEewgH9jOPSFg5Zd39AK1GZol1pY0EiVrNmBT5aJe2RW5co0bL
wE6yLqyrMniHGnZQtNkC9lemr5kebyTkac5S/2ryCFrJZj0Z3iHOyEXL5li1ybbqPTYzAh+V99lE
oie2L0kdOqcAA9FtgDjaWR5cFUHxwMkS/GzpGOwAGREZXE6XQWlK2l+eOuNUnREz+Lx86XY7baeP
RbBh8jWhRP2zcXLaLtlAFJp3cpskOzq9eW7gXl9kKEwCE+ivvb5f1A4sgOSNZjN8ioCiXOSsGMQk
MVBNy9aKKWpY93Yn61WyXaYFBTHcJW5sXjYyQRzW3bSX8Xu+WI5FfTJby1v/cX9ZE3PrmBw45fo9
mVmN3UNV70Lo3iQ4Eks7zor391hX0+MSaxyk9EIlRR0fDII8TNZ8C4XHZVyXSCGk8mhZY7JOMq/d
DkJHYQnycENSQRz0rF2HpKDPsrVcuAzUcQnsNfdDtoIIUIiR9cG6zUmPXBu8LFd14FrbzHaicBv1
9mhbG1NFkfjfwAIJJsiZwU+DWiMfRY3utyG5rhSHwtL+BuY87fEB8vc1D+03VEhOQeeE31WEWtah
Xg031R+DmzH149pLqug7dfED9P/8vciKmJyN92hrfsgaCKEonNO9R0OJqLAM3qsMTf2hLbzkVUac
JLsBEJgeZBdg8G7VD5l6lp2Wyq46S7ANk72NZdc7jA7mrezVGvwpKnQQ17K34gF1wVs2XC03No5A
JkrfeZrHUdmOdtZcYLngGhKYj2VfjmdEW9A3Akd7GV1hHCrbfcXtalG4ZDrcJ0oCbAUbSnUv267K
rtYqjNJADpjcnYHSz6omtX+c3M56y9EmXyl8yQGy0Iz77pAH6vis8MF84cNiBUu4juLpwRmLryQL
rbfEa7xTF4NGk51hmKX7smqtrWxGXVdugkhNjm6IlFwSx2wX1WSXYNi+lZiUFm2QG3ra4FvAqwSC
0ueH01vddsL1uurOZtRg0AZf/jcWvGiyS1wDpKzP97gdSpk60VtlYbKdQV6zzv7n2qy3yqOhjuce
ZDjVm6ibPk97N5koFI7tARjZUbZamMrFcRnDKvW8pLGNuRt3gR00T76bxPu27NnANwHJzHsbdIRx
8z1jrYjKuSyfy0NmpPEJZ+P9vawu411q+euyD/zNTMLhoQXTbA7svdYRNoGnwMTrIOl0/0keXN03
tkVTmpvoVyxMScH3Ta0e5BDZ0VbhKe5nqvRiWBwX9qHL2v+hWbUNOlN9lgclYGeNM2YGiMKds/Wk
+PuRst1N9vqV5R0dLelX9yvaFHAZ+gdoGVeJ9jxMkHCHotvGgR6fo1j7Itdkd8r1b2xrGeS5dHGy
uDn8Mc7qLHcL3qNaqYVH+kZ3x2pTK6m+vqsqA8Cjp9OdrwvQusBd8FiZnvvgCEeLOgrZ58/msLZE
U8Zkr+uGf0MRLI73OIk7+D+xt5YDmGwpb6jjDSUzjX1qXt5ypUlPQ622bMHb5NlOkF0ey27+rk7h
Ji9G/39eNn3xtNx6GPrJWMuNm1wY6kDLNrHZoxKgAi29dxxDyrOPU+VdNAAnJKg862C2g3nD5sjb
TG7ef0kpOK9GdNt+aOikAdxF8wT9xD1V9uZ7p+iY5nbZ+Kp0ET6vNcRCM7Ya3MHCGQ1Fll0xyoUS
aWuVvJvoYS2pBPQskPxHtm0NgmekQgDKfDjqfqnmJ1c1urWrsfTq0GLOT6ZeM9cOVNDV8atshMxQ
l6GJnFWVkcpBvVJvAZlj95iXfcvmIve7ddbGAJJEcKxgWG7U+2k9FM5ZHmQQnsXBryLlIEPL3eTp
cuFyGpAQ06P5aiM0Wa9+u5mV4QfYjWG90UUWFgG3fh0wk21lKlbG5FmU4dOnj+O6lbnbJWVbpz/0
WEcr2uqGrTM20ze3C1DIDfMfzA/Bukzd9BH0X3L+jxGjkwZrPRnTR0G6PPv6bK/1qs1vI4ILj3Wd
KkxqRgB6iqY8qCMaQ1piPOtRbC4hGZ97f6VrHvnmX3GS7uMKhkR3kCOqIrnpifAnEsL0Y3K11CFZ
BOplRB7cdLaFZbm2s/kuehsEZI09pZtyNef56G3abPxr2fTEiITDiilZYZmcyQKIEvxH2+4nf7ss
SDq2cJuk9b9MTAfL1IIPdJltllkm81A2HrufoYr7bY/gwUpTWV8CNTry0zVOrI9qYyP36TzTjqqI
acocaKt7VkBnME8u43Tf7M9yiLhC3iUysspY8gi/7nzf9v/7TstLGAosUp2XLsoMI2lmfR1kDkp7
YXozBqzGkC9qllkfjtNJrXrrLcRfZa/2nb73+jR6753k2E0u6lB69WT4tn6LkuzrkpzsB/0WG/Fv
rZx5cKKqdzC8oIfjW6FFHpths1Vx11vV0vM6KY3qMuUPC+5hdKy1H80sKyuzC9cpz4uljV0W7e5X
/4KJsCz9c7xETEB4Kh59/eYa5ox7gDzK/bHcLpth7u2R8n6Voa7D0JzySM5bgvRqBOgUzQoIuPIP
ucdkU0IuZAzfCLSwfmE0rNY2VjIm/4D7tU7TobUmrblmH+eJtprLfZJGw07uEUHG/5XNLgB4/rHn
oPSesikFo7wgMwqdbXYN9EDyESrSngeIgILTB2hMmzX9Bqr4aRAtGZqUn4HrK8+ywUMebNJclAv9
IQ0TcxPWWbJXhC5LrfUXd45J36Ob+dsEgciidY0xGZXzwH3iCDx05OyBp9gfHW3zHCOpOjDvPBdm
aj+NrvkYOn30lVaHzctEKqX1oq92YTEB5417EUq479mxKKLoa6U02iVqdepk4po+aqExRIF6kL2U
9Jk5ubNfvi51tNYZzOTqNF/xcFT2WJ1qr5bRfwPKlv3gZ/LXAFDkdYbievD7cMZxo/vIxQpM89Ni
NbbsvuWCrKMKkzia+QwIzHntJhL9YtVm+bC2k8j9Jq9Bn804Dc7cLKs2vQrDvdF67rJqI7OG/Gep
l0cevwHLvw6uFeq/fKlBGHQD64IxIIXZCqxCFuXJDf3ut160/BTxRz1J0aZScrE2qvaRWYRPsjNF
GnZVFHV9kc2EdPh6wNfwIG9kOMog7MNgouUFfpcpqBD5ONRZbq+C0cH76tfDFfKaulNcqkn3p6hR
hfUl4tMHkWU+3uNO4VJjbayrDMmndNMbzoY5vriGc/WRxbmxB3dQXFkGJQl7Xrw2Rt18lyN80eFL
0+WRjeKGVZWzDvv0w2dzsF865EB56BO2vUHsvCMVi3rocgd5cRAWH6GTNqSEM+DMQQbZX8cz/Fj5
gNXBu4pNm2/mTwM0SfwhxT5xNNOnGuQOy3lK6q5HUdqr3DMq5xg9N8KUcTkFMFBulXHkii4o0Lnj
0EnPxvuYScf71ImYu9w+PdeuOj/gE+PtvSzLDkWT1q+eM30gd5f9CI35az212ImCuhfAgd8GSJma
qhy/+mmaPw9elmxzx8RQQxzk2QSnE7VwLQqvMArjKesvkKsC3Ad+Uj8gE52PX7VcqbauD17U1Pj+
FE6ZbBQt1T88mAFlqcU/sUIG4emV2hPJgeRoFypS7LlSkklQ/ta9zn/Ekp4ajxO8BSiZvgA5Ti9W
i+i7GuuoELNrTRr/1iCZyfNrsMYThcCbjCE7hbXjr4PTDZeoq/D/+xWSw1pPaTZegai37DCQ6YFM
sbfNrsJkKk9+pNFHj9PET60Sv7LRj18UjRpFgK3GUaP88YjrBKphLjjryu6vuGyVLzDuj554aOQY
vBx1FAQ2sknavUbZ0cffW/RW/Ucc99NbjsbB1ecUDhphSAY4nmCWs5ejkIJ7t41eewwTmwWEM7/7
cdlTtFE6lHI4o+LQL2cIP7wPqmvsZNyS6vj3IR6uQ+VKKab+nIVDcu6ibAVBqTxUUrAa9TZrBUP8
X+2ctMIm6oEed4MJzb/3tJXEdIZGOJ8tS6DhBTz03pTwUDlY9lZZYLDOib5IfnuMMULMco0tLaTy
ZJj6o1+Qe5ed8hD+M0K2TNTYjrahfo4I07Y7JGMM/CiYv7tJNZwd22qelbA3b2pk7TvhLC9DQAHq
XVXa7eYeExeVnb3pm3dd2A30ZveNFE76CLHffs2aHG9obAdSJUdAFEOctdKaxrsJc26rhyMMyVBz
9nExNjt+mQVKMm2401T07hYLvwC6Bl4jIioyEyCQGSQdWOVZDM/AxgpkX8e4uY0Ilr4h/zPvsdAc
trJZiEdylVntUTbtCrwDKm7TbRnsTquQbPgrrIfoeeqUk+b3wXvNDuTC48taef580Kr+h28kCp4e
8B+7yVM3SuH5e0l47JUIVS3ZFHRI2RxnzVjNuooT3Lms0uf7gkueIWiO68lgzTu5gDOlV+G9JyJ1
QG2cYk5ah/muK3LtXGWbeQ6GD9v3xy1PlfZUxCiQeGn0t1ysmQYSyGoUuE9lCkwLM7B4m/cs1Gsc
R1yyDmqsvnVWpt2UDgVIiX+xKcnvBzenbidBM2WC4Nw0+BfZ5CK7L91d5DdQBcSOTAkV4xajfiRb
902aL+xFC4sl0xIThbVYG2GNUEH0kVM+2oHFXC7BHUOyMTFvWMgBtqfka90OwmNXfZToxe1L7JGu
ilr7M65AnJIvb9d93afbLjGUq4zphYFrTEnd74DGwPtnU4y+j1GcZGtn3XDGMjPYuU7QQ1frMETy
SjKd8lQlhQUMm0Mvev4rNnRUHFJzev5jbCnvIoN+dimr2gWaj0EvRhOURSaV7HoWJxdbx7kw1k+l
SPW7VoXjWu9Yl1hP8scyH1ZVPkw32UplSCn0rW2VwUbGWm8SWaSeqbAjb1s0QXUeZaL23pbBJJj5
n+TpMiiqjTVPlxYYPNcEGpSfFcjCz3vIYJXsKmzjH8rOUVZlgVG13G/LD1DXk+pCSeYkt+UyTiJt
QIzd8VZyssf0M8cr8nKfvGX43uyCLt8EaFWt7x3LfB8ivPQPuNkz82jbVer4J6A8EkD0+2EBnS8o
c4k/T+qSL4S4EKyvmVM368N4m7LBdoqVM1gTUn1JtP19wSpXrX0CDrJO3Wgrm/eDgwaJ4vT+WUVx
wFllSW6d1DJ+nsOkvmJIxF5XHcUOd3z0tPanNjnu8e4j0yr4fqQOWrtyGBj96TFpTAdblM8r58Hu
jyYwL2+vFW7yLbAxYweZWGyTgGWM44fveeZqeyAE9t4fHPNN8dOTRC5mLMDWgB4w4rHH5DaNGGtJ
QRI1SY4sfOetEsbJ3o379twZs7puJ2f8GjYsdCHlDedB0fuvmDVYSvGKJ8e+1KPh0RvhvwpqbaKQ
Wc0HcMOSjzt72uNQ5MWz8OViqk5nnoeIvr4pXvsdQbJ2j+pBvZfmAhfT7oa/bBHUq6beS2OBbzKY
jVjvVD78Wm2w2iuMaAWmXFl9QxqpYfELwCcc2/qL3aq7BfSAGPx+UCNjaVZ5cXa6On6Bf7PUEDJ2
PWhumSdZMYjtyn9ybvfywtiY/YklRgxumll4DfMAP9fCrbdyfGOYIybQ0soqogKEmYV9mkn43guk
8uy+H5SFVNmsRIonRNNUYsTuL6nzldsALlJBNVP5kB0CH+YLoJgMkebXHqwg3NwvkhAzeaMeZ4WN
LoGuicueqAqHJnnzgyB4hvKxzN3hPO1i8IIPctquK6PbO0HgrZc5XUz28f/PCLkSqMYivbBouCxw
47z+cEtveuwmPX2ekuxJhm0qSPsWk7rdUKB5IdjrGyngMQmhbaguRoc1Th8DKpGRWQibKA1eFzKW
MXnnrqZek2B8CwRZ0/WjaJtXmX5UgW5+7frr3MHWrJWwO5RoEe9ks7D6S5Xk0as+YWbmZRYsZnF1
BxoYzov6fyg7r+W4kWBNPxEi4M1tW7ajlyjpBiEzgvceT78fsjlqjs7uxu4NAlWVBbJJNFCV+Zv6
vmMV9bxctQy/5nWbJb8GHtG7UqnLuzZwWF/C9tuLX2Pn9CripshTSdMci/JJb/HoKR2428CMnl1M
PO7FzbG12tMgZBL0Qg0sXfAwsT13PBQxm0RL59Wb6lO6rZYm+hzTSe/ieiWjWqXGzyWbMxmUQx0j
q8PO/UFa3AjgaRHO0mcDj+o2nU6p4xv3blWScgsr2FdF/Fu6LH0GjWDLgJV9xf00PEz4+uDvoLwG
QVRUn+BxV2t/X3bl9A3wdbUfOrPbG4nRffP3AW/Rb9Syqv2sIncnvSS0gv6fGWFru3S8Zle0kfME
mxcxWL8OHuO0KO+sqABWqPLnx2p+OKPsxBJ+TIJd06jwBZeB3m6Gs5wBOIBzIO3raWXXx9TR44Ot
DwFK88vs2xxULYxscSgYwth5UjvjlyBqnMTPV64bIErm1vmJ52ywFQyO5e4Mdyi+A57WtrFlFMcG
AOmxt9DZRjccOd8FQI4E7KqNqvrH2OojRKXUf5jM0cTV3M/3sGaMF4ktu3u/w0PSVy3cDJLMPWuZ
jUVnNqyx7hjPFroVZ2M52DPazrvG9dsV0D6gOa0VNveph/ubFrK86a1+7NGwgJimenjWKXOqn1mz
20guKCABnObEAh+jLhkwyqk5WcvBr41jRH5yH/lkv9auX8enQpk1F7szTi0/bNHCrJP6rulRaMVH
9USOGnEbObW8tOPlNdftgVLoh+y9oTndadL01TWNnyw+iaFWktGX0z/DN49EavJsI6WdwlnMghkJ
Ms8M74BDfMkMq8LI5N8Du9xmXEl78ijbpj0VG6v/GIK5c32dUbVTtnZj1pYfpt2uBQcr22XUETon
Rb8tBhCMCBxAcKPCkNRMioOAbDrJLKdelt9JoHT6C3z4CtFZolXVzQ/GkqmWUTkMQ5ff1cjHrGRA
D61DDdD7OKlqfz8sBzcwYjLqpbdNEfC4vw3ImR8Wx6RhtyqDYahgabiEtapinywFDYalJf0SL81O
4x01B4hQSVMG3CrkaxlC86tBvD3A8f+MvwRKe00dPshB+nMLcnSJfxBYuf8OqGpxZyUlNsfLgATL
mRGX2b2V3+d4tpnXQel3pvwOvifmhKlx91ceV7YQaad+SalI3ElLDrc9RxdMX7DBc/djSQbh1fSi
bH3NpOAP++Q2TrIJZiu6V5IyOCeuX25Jic1f+Jof3caPfmkdWybAosUrRVSMDeMmxhRg0p86b9RX
EoIIKFkYbf4uVyMRW6/b2S/2ReBoG9SXlE/aHOM83nTxryq01lCjqdC0wKjwuzW+mxkg+Mo2lBc0
J7AdKOqJhIhqHJTR49VYGtlDqhbzAl88BCHrvTjX3JNQQtpJoILRx2bn1sBQlr2aBEPj+9ica21c
VanVH5HG0taBBU8M27i1sFUAHrK/sbrw1faDaB8AgznyeIiOekB1cRozykFdd7JsDGqN5SBnrtZn
p3Rmk58nw33V9e/9Mlh3RrqrVWoX0ryNyvxAQzegoRa9u43ervLnB9ZsNzvW5S+2jcVM47TdAQ+M
4Gtdo2KRDG8Zr/GT3zX2WrotnhWsIbz6AiPYegVusrcWCRhvxJEGIDiormW2m0avSquGz02F1oXp
4J/qLGFWgViCO4UPkg+R5MYtM/L/0CchuT4rB6e0UTQmlXLNkwzdUzjHGpU0aCRWww1djEcqOqy5
7Zg1I2uAdPdXMlkv3HWSdtrl1p+niOwt1UlZwQeWsqN4Vx3nJO6qjZvUzl0Rupc+SQGZw0eFF1Uv
vKi8Q0/RSstxd43ULRsNuxEJDNQyp8fKbp9I5rQnoXbJIc/zZKvj3bu5cb6oIWdnE9MOmXQlehVM
NZep0nebqmHusIkTngHsz96nyegtbvmprVrelUjOnIRTV/oh0rRxUl6kWf9pCvEo8ZL3UWl+GF04
w+Kmc5srwWpmFxdhKd2CE63strM68ekWb2CXJbHSh1tvMQC2Nh8a4R7fJozB3ZgSHYkHtu+JqZ1u
h7kJ9Y9NfgsQAn9isoKUEfbvP2cZUOc+2uRN5UAIVKlRPIX66B9NGMwbdECmb3EwXNQOoekmruu9
bFX/2rnK5jdckEwyKge7ydJt23qorv0Z6GWrfGtLoExuawOJGNC2CFUiOlAvPmvY1vl3bCKepCX9
YromzVtEb7RP0wjmYXUbkDhl1v273hqfPhi2SUg1Ydgaps6BbNCroNXtBbfO644vRpO0JOJokrHF
ftapXqUlB6QZKY3MGGXLrLZow8tyjVuEXANdkPdrSMRyjdtPuV3j9lOWa0BOcU5Taf6j5lrw6qXu
JxsQxAVXuPA1qiDYT/1c7WQwAit7wiYEX6RlVPoUkJoFtY1n6fLY5a7nNJoP/RJRo35HxgxYroxW
YdE8Vovp4Z/pcEP2jQU9cGFpp9XWt/LwNzIR1J2wMP+sxppJkbpV7wtlKtl2eRMgo3J+4MtIJdbL
tLd4nr96pAyPJlIg1Y8mgGSYUu02nDe3MElvuf70rTKo4s9Tgss6mqftHKMmNg9I9dDvKD79aVOe
VGRBuKXRDNAMP98JJiyN4X0amoZzrmDMyIP9py3jrj14a8GWmXnwHJpOvAHNMlorv8rG41QGT6Zf
8MXpo55HXOk/8hnUT4OTslOubWOdNnX0w/Ysnvu9/aZgpbpPh664y2Ir/MxO9iIBLeD+NTth7Mew
3MG4Jzg4LQwVl3/TpQsxKEMcy9mmrld/duP5bZha51dn2IfYLJqvjtJNG38J1exsPk2d/yFUtEL/
G8orMzp25D4KbsqzW7TlVvVL7csACSLR2viX6xgBrOMuf0V8bti7/hwdYBmZTyB0UEJaQsrEXaWh
M37PZytl+TOE9ywEQ3JFXxozz9fUcQDrWX3xTWlC74RY9/icqW55CSvlweLN/yxdCnYMm9Kxo92/
E/ItEDz1QUZBLiItUwA/L3o1Zwc3WsqK6qtxJ8OmYefsP75fpyqeFoKswqZGBoMWTZWGGvUOlf3o
rpv1DFSBFj80dc8zIUl79dw2KGgvfZg/9OZ1WPXwgay8HBvjJlJ4FnILh0Zv7ntERd9jokxVWe1V
3FK3ifJjlB5pDgWjnRBhurOrqtCFyTAd7ClBtnzQ2Jcv2aWkNctNldvDVvEX1GGusl51gZf7VZA/
+CUGgrFXtI8oPoV8XbwOxyeaE2ymR0Ry9D2qroCvpflnIMHrWoFLg5PnErb0B2qELm0G8yR2XQiJ
KjfQOXeso1zpGtc3oBub3AVc33deuqsm1z9q6uwfO1ShYMEvbXTTL0NaN6xO/vRFRvUeKNES92G4
onKobGXodih8Q7XWXpPkyxcohZMTsbIvE0fF+Vq33KMd6H1yDmGS+dzkex72WM+TwiARwYt+Pekx
AF3FcC5yFmm2jwrT/HLrT80B3nnIE+PS4lK8ytJs3NtJbsybeOnUtOk6RVofBgbFDVeW5w97GZEr
Dh07Ibugjk3yLEYYZZ0VY4f/ezherj1pbgzXNhCP3Oku0zKWSrSMyaEHwsiYzLv1unNXsl/0tq2b
IniqWBRZsYp/bpUqQBhoZxQwkgDOIR/sB0oES3lpK2r/UtajvdjLqM8qCkOnYnS+NyHCH2s2GhO4
0abdx8NGMjmSv8Ev1N0buDKtJOlTip8aiiAPU9u1Jwlpl9yP1bXuPstD9YOcq1xliW3L9D0WEvuJ
z+JdxjZpcACzk6P8Mro1aPdUcg5x46vP0jVYMM5465iwC/l1BzRSnk0sqRK7xIpz6QocACUukNbV
bRZl2J+N+StvZwo4euo/1U34xWsn9SvJDX9jDTYqZlNXfMniT0UfaF/7RuOZ2kBOwnRS+0qSA7HF
tHrNx3I+a5HRrmW2bxTUSeDK3edp9zC6qDEMqytajlwtN2bguEe20MpKW7gt0Cjfm+KzeGvK6C1Y
TBmdCA/EtJ4hY5azsc/SVqU03YH4hjv2XTGbLW9C/x8lnhA3n/MvZRAgGjKkVN+S3jqMqKSsixmg
xMxe5diPVn2JEnjGQW85r3ZaNKtE9+JfSAasHLMwf8ex9ugMSvU11zxtXWFzBaHKUfeOhza+YzXw
8Z2gO/LmUw5BarZ/nyXg9Y59HSiH/3scy6ViNyAzhVu3Vj+hggy778cooM7WT5dGWJbjhfW+wYo/
aCwD8SqUisF8Ha9Fr+uxad1zh+XxBzyT9Yf9pCX+uVxm3Da0VzzUMpDyxtl5qbf8t/wy/ARvcRfq
gfU7DTFUpcL93UKbeN1bXfXcFpG9U0OrOUGWzc95pWQ7jdzWy+y71ko1yTAt0x2wz1sqTvlOtSF9
/MJV/dnGj6KYPetg5/4EoY9misDlKqUQcM/qrkZWe8EXL1Wy20EbupegdQDfL/1lavq7zDPdtROA
8rCA8l0X5bemLPelWSVhdBHZgVvzwyhF6Ius/mW0L9Tf71zYxlGodzuZ529z1/SOTgqN5U5O06U9
TCMaFHLqZ7H7HhWgm3NMSjZLsTE/DZiR5JC26Rus0D8C2rB3xTC8OMOMeMNyMMeERb6cqqb73nkb
lr5BMb7qZatj5PHvtNaOYOmbAWaLNauSIzog+JZ6c3sak9Z+qJQUCvhoZT8jh02CWpn3nqP/AIar
PbimggSkC+nMhpxoA2alcxjYugWJ7e7qsdQfpE8O1hzcuzZ7cqsq+d7Uo6Lf2/aTRLV/QlEihjhs
zt9us2WwtRzKi5X9XHQ1CdJ/YV9Ji4dKnrTnK9xMmktEhq1zWyB+A08LBOhykN3mdePppzmFtD7e
Sd8tJC+pjK1ubaSh4XvB5NlKYIUINiXiyUMSzAcX6aaFedRVmIZuXmTbIfFrZOWTeHtzqwY74j30
83zMy1w5oSsEISfGse/O1AITmiWP338yHJwGwXCHfllWq2GBb8vhQ/vDqQw5hV4cx0X2aQS24w3D
pjD9+MfiI9ErQFMsFzwl1gcVrNSkOWCInO9HTddezb7/JRGOAyMIsfgvOYiUbV4WOpnPvLt3NE1Z
azpLfcVSAKY5ab6G41aeIbfXb3ayODzB0DIG7Rhn/CWk+T+jImgEX5BKfY+KFilZiaIuV53BHMu1
pNsfLO2I20iIoD6XvkVV3WMKje2QREP8rACwwupAC3+4OQAcm+o6a9RoPqIg0m77pLW+15/UIIl+
GEaCPLBuuEdz3tQRu33ot9DinLiDr7cw7+QQKS3E7FTxtrc+cmww9JZo6UOiF1yiBMZ96m/9InH2
Y+F/+j9qm+e9CtTbh3940zWXM4Rcg8tVIT2q0IyRmHhBFXVDUJ8MZNMRd0qNAZgQ+elw5yz5aWDm
5KdNyVJLRyhp7KgEx47RpLPBgBaNe8lYJ0vy+jrB0TUotbGuA6Oucv2MiOBe6Tv1Tqv1CUjtki5H
IIoceQfqDK2kGo3G2rLvYJexvhmnL7yI4sOMuuQ2UBEo9KoEr7A2T+/Rgx3vx8YjR2H0+3BA/l40
Q0QS5NZ30yppLf89TkIk+BYnfRIsfRObBLJ/C1jsFnO7/u1a8YCNYZm1OsVE9IuEGCYcsjnR4k2b
Q9GWpgxcyWOVrqqX6Mct1Kz8bDVaQbbrJra70L5i++RixLHyFavd2kCET9InZ3JQ8ctqdnJqRBpf
v1t4oOdFvZIhzQvTbpFU+4dlSrULl8q5HBKplMspInRMnxZNNxCfr7w0KjxfCfwQUzc+MbfpciZT
5OzPvOsUNgHvP8bJxp/FyKuDXSD3r9zKiGI5xwV/ILe4dF1HnSvqdrnxYVA4xwzi0/W+v47zxWrI
wuNX4xhtc+p7EgAfT0fbeCojL9/raAadJMYIs0I/y6kW2tkxGKOZxcbk1B5/lTBrVnWvh+chalHX
+XPmsg5WoNId/uqPZcYt7jY39rhvq2FJJf65yi1OCcg5IsfyH7GKfEYKZBGvUNOmi3ax4ng7vVGe
iz+CFh+0LtCLIpyN4Lju5Q0Z8o3Y/M3Q6TCIOpH7vnJzhKCTCPCy0/DLGAC8bqXTxY5i+67eDnW9
XDcKNIM26PM7KVSiVmjtQwNvEmkOxZReSET+sOasfw1KP35lTyhDclAq7c0bZvMiLblW5CuvqqsZ
266PlTe7KtYxSPNvsKbj3ThZ+HeCx8SIQt9DNrVW0bLpDOMZTG/MbpSHlnovff2yJVVAQmxwRB62
kexG52U3mrEbTRDsxaV82eyWndYBniVa5k1/Lu3xBseSwDroo2Y+yIEPYK/KvudGWfocrTIf5jaw
Hjzf3JpehQbBn9gUmY1Ta46nW5ecGSkpMKfvsHxeYoHIlBhnWf0GFh4QSRBf+hoduGmDJs94kUMb
B9Y5L7WeHbEerUQOnip1f2cATCYjgC1dn2nZJrbH6SDN2PTexi4LHiMnbj4rxTFc3OlqN+tA3jlV
9M12I3KNGdrMU0Ixtzd6MO1ex0rNbB3etxymOv49RKlxlJb0l5O3TnKXXdwyCTVA556Mw7axrBY/
MR32SqgVyJot02UCNeNxF+nILsoMt+0pWiahxdY/7cPqUOfog63we8YsfTlc2wZ8ckuBQQ6kMk83
MnI9TeawYIVdmTurCn8lGEuySVn6IoJ2ZpnrvLXQlgAEsGRfRe010K1q08SIp936bm4Hog8rIdUS
MtsZ95g7Podkz46xCwtVJL3BJX4Cp5K+BMUcnjNMDJFyRJ/7T3/qILP1v+lHZSs8h21yX44BqmoO
ZN3O1bciBnsTiG2ksipt0/M13NR47ykg4IP9LVJm+yzCN5AHXHJBKntp4WR64Cb1dm3mfG+YCcZW
NHpgG1CxSM0f0ic6Pb2I/NQ+2F5z0s92XembuJzMIzYCP4vAK7+HVnk9if89+TO0nOAFVn2XHt3K
v1nOt9IfLu2CUEzrun1cWoJmzP/T+jOWQc9c+/ydDleggpGPvxXU8fEhXZS9ihg12ik2vwiWIXJt
PDbzO1FbjHUkF4HWdPXCIPdTwPp/xBX/7ZYYiZYA0v0SPQ4D+dP/eQGJbEbwCU6R/66TmZWrCQXR
Ncv0Tu1LXDi0aTrJmWkEjF5jcJtIlbV0N3li3hWDAl2FcJ3JZEpS3Fax23u/4IeJEnQ73K4ufRDs
ECPNvkx+Wx8j1EA3UkxrIx2QYYWEdodH44uulhfpD8dMASOUhNwi1NxMwzk3PkL47P77+9oeqeMv
/UnQ1xtjrtojQsnKl1/SaYT8xhS59yjDxxAXWdiylsbKwmIfsoBa3gr9k3TnE5SQBPrz9fPKL3r9
YHJ6/bPcPsj1T6Mh3L92DD6QBPUoM221qslX2RAN7WoezPpsxI2r7Qyv+qRMtbp3w6g5pyW7Exvl
fNb5O1RQrBfckdE6NzxnBXrGOuDSbb5MNQT13LHLtYy2EQSHrtyS0Le9eo0gFQLg5wmB8bNm+eba
9xtrXRsqqsF/Bm7NNA/mZoWzynznBNoxwM/YXpf5FJz+b6cuovmgmYe4WIHzn49zt5Uue+mXM7mE
nFU6wqdodCINNKPJ/c5/aaIdCDrlLJVGqUBGRm8f0BL/ZpoDWywZ6A0X2cmgNLbXziKJH82yxdAW
NG61QaF3lcebPMOnaUYKw1yFCDc/xPP4g48eHJoxTR+q5WDxVXrQ1Bo9BWuxnF+aTmuB1S7wMdkm
gPkoVDjUgKfYwBXY9H/+NZmygg0mB73HBAD/SkblMtXoreU3kC5SNgf0LNSz4enhySjsxcZCe+zH
QvNXrm9uOsUP71tppvmcrsukTPdF5quPJiKIj0hIWWAZ2fn1yzyZnOauf4+cznuXzC3L9nvqDOVR
wuTgkv/YwiPRNrc+6qnX3wKUzMKZ8j6PTY1Wr2fk+3ip2tToJqTlN+nFcOVPr2HrxbdERddXersy
WmJnvVeesDKvV02BwEszDvq3sq8vrROAZSgQ7sdNNvunj0AhgEL1P+edXm7i2FUeIrv38Lrr6mNY
q87Z0WtwFzgPvMiVzIYVZdqnVROBmAVJHS4lkwSbmp2puOkr25t0sYaxfrXFvM672fo+KKwUvCwe
H5pFdDeK+x/tyEaxtnUUUU0bFJ8RlU9p0SF+FKFwtRQEcV1B2m2JkOafCGnJpCEx1E2TR48NpijX
R0Op+J/Nds6e+PoNT1ESXh8Neos3Qh2p1k42ymNpfzazKn+KgIf+FYVylYX7Ee4LWZyyGlue5WEW
PGtJ3qDVQku6jOWxTvHkuev9+kN/1qOA1QyYDQyLqeA0BfawGexuvKAvPF68DA3XPLJJeKI4ucVl
aAwx2HOeusAorvuT2wbkw4Ykzixck2Qzcj3NksWshbL2ysM5fjXBfX+sXfJ2KgS6rciImklPBpl3
7aIzatZdgkhCOO9xUB23uaFZd8Oi1R2P37VxNN4idzaOdq8VAKDwkwtt3iFu0pYUEDXnKTIB+Cx+
cm1igRIYlFfDBl9hkCd6SvRFycclBahlgf+k8pGvuqcpCkX+/AvRhffI2EvfI1EWAr5qknUUzAkO
FW6r/mrmjU664XLlPVwpDtrnwW7yC15qMCOECXHlP2ifQz/KcUHBIQ/RvYtgClTzW1w41YPLXsJf
lW7Fe4L11v4KUVC6wAJvteTtrlq1cazskfsEheHZ6VnYS+DxcaciefEcmal2yOxh3sEoy95I1pzt
0mLPKU5dqBqQFyyKtwxC8RlCh/rMjVCc+8J5C4QQjxmLtUYeodnLqG2p8/MvOZUDCdsKBFXirPsm
oXSRqNUbaRqYkLVyjk0AF6tkmPM1rj3z1lOS4r73Omc9qP0irEGtNyeR8wjbMbzXDDNay9ovaef3
AZ1qx/3A2nlt1maEKeyiJ1tUqO/nvvZCpaZcIUPt/GoHkv5F2v5QYNCt+yijAhmE5qHQ5mIfsdbb
wMqcN1o+DCdTHcuNPF7MpHrSA8N5kf6W/Q1JHwrOf/rBWF5QFqt/umaav5VFr+SH1qFI5ahtfgEs
jXDaIudHJi6/jDU4MCkb9NPKQjjmHqCIf1JY3gqO62+41zIYuLDOFyLMDekVDV55RFEiQ+FqOyzc
KrWhJGvkXokRah7fjWVq3zVGAy8Y6Tk0ZKj1vNR+ibzXMGr3jmvbl9KgNKq0kH8xYtxbXdG9YWfR
72s0kJZ7p/nsGEBaizl/BHcwrPopLTZw202g6rb2plU/m1lFq85rrLssGCeqeDQNNJVIGLtPxSIi
Vft9tdLGCDD4MruJECayoMK8k3YjSChQVLq7a5ZVtfL39pX0y+P7vf0hXjfU7k7PBmM9tuWEIGQM
FgNI+qbX0Z5zuiLYJU5t7yYMNz8bsUYZgjfxQUbJMSQot+fWRUad2Lwz+qR8zgbHRmj7ToIgXTmP
WlU9SMuwowlMdUjVb7l+1tfkWFO0d3N4EZ3ldNg2eNmL+hOAav/SLwczR95SR6dqL82+dmeQ2cU3
ackUt4neHFMNcFEjHghTv4+RWdxEhWfc4f5FFXSpw1VGAX0iCau11OukT+pwg2cDWUAj/tavKKG2
W1KgV1tGiZXRPAF4u8RKV576YG6ric0/f/M1yPlPVT5OGLOCZ8BjOL427QhPKCoHI4j83L+3yuaz
lCCoUPr3rlJ+lnKFG3qejEm1wloiHSIFffS/mbdcRSL9AuKqRX1sF6nZXpaPsmj0FRTrHTuMz7LM
DP0w2Hv5OG5klFVp+jgbb4OOpfAipCyHElnri68N+1vCz0aPT7qu+T68IDyszPu9X3so2CRFepfq
xZu/MNPS0Bzu+naMQUHCW7NCIORNqNVkPmlCkN2aTdS/5mbUP1pYSlTRVxY//j/u8E8CdONXpuC2
FM5W+YIdnrGLwLGf2ACh9BZYi3NF2nz27fKnF0/zxg3sZo0seAF8FffWWNfsvSOiM+DH/9OW8XQZ
71Kdr3AFXeRf+utc98VKCHlV2DXPeKjw9Cmni3TVSoG8Yqy/CIFPDsFSeSUNiS7swvO7Hv4/J5Uh
xcZR2Lhq+OAVM79OFjvbuOncgyt6B3rntpt3hm4PiHvnxB67u6KtAK5MyicLDrXkf23XNg+o6kyb
ZmLNghlDNH+uQ9CBKYmhjcifiDzdVXivnzbUaHFbtg1rD5P+xTYL5xItAl1yBm/KubQVD/+wbKft
XwMSMlBnwb/J2Ugrz3CpS0dEQtLJtLch8mxbIVCIv7Bn7hAcaUD4wLfQSu2uoVx41DBMm1Y3iNiY
+wcvKKOjgL5mGZVTgZKRBgDcP/5n9HqFZUTmyaUGJ1a3JravrPYdXlKqApbfqfpMPxv9z5GXOyLy
ZD5ZWbCYN+R0SZS2WoEUIJuMBtCmtmoC6OFZP+mb680k7dEz9E0BgFvd38avN9OQ9PdXwYts9OCe
aAh5BH2rnOJZU3ddYgbPKt6jcHGN5utguM+xqEbz90sKS/3tO/1XFWniL2mYw++uo+ApxT5vPw7O
cDda+s957F5aQVI1doO5CM3r99CKdevU6cNLVCrrudWvOgJXPOjI32vF/5Jnq+yzXCWO7nGuvW64
rn1pgmULq50agXED8GXQvA7jqL51G56fxhvFOh3PjLwDUuIZb5jgqrvIaIydjNYuNltmaAEbsTow
2maJpkLnRSjHmdgNLHbTpjaFJ7vFOVb++9LX13G8Mmxg8tI0VOc9RJpykKvsgRIPd9qsJuq+Du1v
szcW76hXPolG/itZV0k2bqoUISs0qttgLyRwOdxGbn1yNghFXE61DoMExI6hMUXaUR+cQxzCxXJc
4x9dUc9JZQe/8gQIDAxOkGbJjz5V9G92laMx0OfJ1zqACj+3oMa0BqgRjLH4c+Aj5TeS2H4dSt1b
210KVVNnuZGm7KjmkMdiVo73mmdl9xTAKL/Wgfk97d19mi1oPoj4UVer33uPdbmeNfYzwKVxV/EL
n4qJZ7xdUxIWy7NW6ZKDoo93okcmXXLIFvegmynaNXYxE5K4wTSyQ58md6JpJl2VMn0OB7eHOtP1
LxNU2S7BdtpbrB0hPCVbP/RBCSxNGOXxQxr2R58yAsJboKYpJSvkTjO7f0HPrz742lJUXq5UkgVh
n2gsLh9AXrU/QNcb5DWoHL1axWDwdqabf73BXuXsQ1zCfdUivjF/JmNiLDs8D5XKOlfCJ9nSJT1y
efDVuB2WHaH06QhX6u4cPkkXNyoSgxmvPhmcEFQ/Q7D9jKRq/ho5+UzaCd58H/G+cnXcbCfWLMKH
ynFmWYORqA6Gp2avEfjX/Tgb2UZRB2WnV3axLpTAK+B9RdoZid2dPwfB8drnp/VL3g/Gg7MqDbNA
+CezsNCwKQcuazjb0H7nVTGAbjTmx8Gy/pFuqmUeT2lHPxh5Eb72VbX/y4bYijSYNsEMh3epW8sB
OZz+fgwTbHGt9y7pz8pA33W1ka755/dA1BaLGoec0VlkwK7uWq5a4zBDmm0tKmGBFfEUt/N81SHu
QP0cZn1Z1JdudoJHnoLhY70czCLy1qYFuEAGpE9GI7D16oLuWOLlEnag8oAwwPH/dY2kUH+Mhacd
ZKIMGvrwCUk+407rYeIULg5+Upe5HjILWYxFQkMOid04AEucw61Lzm61H2kOlv679p+hDOd31x2e
FibzPg9Gd3VFmGvjFD3m5sbGaKzZohGDAOQS3TvN/t2y02ADA+46t16GJrBfovBL2/jDs/Sk+TCC
rmiGOxkLyik/KqVLIjwAYXndQ4F9nnc3yEceTdz+t7ZAPT6AQ9om/0zRKdjfQvQRu2Wsb9KDGOKh
A2kBRX9BzBa9mqAIsOQL1bOM5b4zbqZybvYyGrmo1kfhhNwuwPFXxVKr+ynSrlPrSatXWbNgocfA
XKMjkVO8WTxZbHIah8xN/gnRxWi2pHIA5MfK5fo3xDhzm85om9aFZlN/BqiTgnl8LIOyvo9hrd/g
PNKv8kngoBHroQryIZZMyIdYfzHHvcVO5fgbiDfwYySmjOIeLva4VyalYHlISlfzs59NMFaPtRl3
z+AoH6Q7quP3KME96HP5McrQH6Q7pErhI3q3CavGQNZn9I66jwcpy1sD/ETZrMl4l9+CxjxnCcZ9
bT9sDF2Jf4aFO/PliMLXLOncLV6ExbqeUJdEzbZ9tlFtPISd1yxWE82zHEZerqw6enUPZwSv1diF
GIny9WO8oNk72zav9TY7ZiMem/N8J0U3qZ9JDa4DuDqi33Xrnk0/wB+5f5OgW38ROelWw7xqcxvo
sdr+t6hZNT6EuLJwNz6oijUKSBggDngsXM+0aLrHIfY5tZDLvfXLoM4+5ORzm4fm4sAgfXKIXTij
naP/Zm/bPeQOSMXShtVFnultVPv5RHomWePBUb5VI7qgthJhtmE3xRsMOXflpGZ2ltFgNneeNsVP
XYomp7VJCz/ZSopmHsJfVlj5B+F/CKdkhn25sxzPWl/vSDdQ7Au8jesECUlHnJcVZIsxO8ZMKrd9
5yJnkVK4lyHQ0G+KZ/cyLWckHtyPo7H5mXxTsMak3vyCEslG/G581qqboB7d86hV+oPrk7kXuvmo
YAxYa8mnwcUNw29aaxcA0V7bfescwNGZ60Bp/L0f8ILktdCeB6yU5d0q78womj+hRJdfpGUs/sva
CK9Q3q/G4s7MbyBjcnAxvAKeJa4mQ0L6vbbCfZ93xlO7HGzXyzHIVu1DMPMGXTeZeW6A+16uTU85
UAb0HyXWKnh5+Nawk+kF0M6nuQyDk6WNP97Do8XPmrTlWutatgfkpKatViMb7U/L1VPFV9fyG8hs
u+rfJkPHgGIpUWYkyNZOWwbbW3VSapK35i3EdRISnzIC1IZKgNQ7Xa3RNtNc6UuSrTeqtzAdnlgj
kJGupyMm2uXvWWu/t+WIBlJl+sjyJyYiYOWCVcCPM7KrjPIrhJI8N8pnKL7VuuwcUFJecdbmocZp
kDSvzaLK2s+T83dFexqKaJMEPATlO3U7wF15ZZtYHaVLvqlOwF/T8H9JDwUeRAyDGlM/ffaKlXTW
jrIZPB8xLGOEdZXPvnfXp/XFWHQQkXOt+tX19DpsYErZcz+gCrKEwyCnShejmB2UTvhgzGG9UpRS
3xsIOD4M6PSZq3lC0So2FNzj/hdlZ7bctrKl6VepONeNaMxDR1dfcKYoUqQmS75BeMveGBPz/PT9
IekyZdfpHdE3MHJlJkiLJJC51j/MwevA+cyg+nun6Nnl02B5WlsIPU5Jc7yNdVzF2tWu8yIhTRLC
FIvAXfbUnJeZhDwh8BUfZLc8XGFNEuF0m/MJFnUbfg3Ka8rhoka+m//YNxyEv9tyHx+R9UXBd/iu
zrv8GI1LRJrINZwG7ENkx3Vc8l/j3HKKdoY6fO9/yQM3fFmOGoXzoxIZ300gjVvZGUttYXk6Rnp6
3zTq4jb2j/lOiOWVVWS4hf268BiHe82Gwl07nfKAg4m8R934aW1YDovC8ovdraNmdbEtwC0sZKx1
vOmhTI7yu57DJsHOa3z0qdBad0al0NTaxwr35nxrh5l2/6//+J//539/DP8r+JGf85QHfvYfWSvO
OeL19X/+y7b+9R/FNbz//p//snTPZTvjWLqOmpZrmrpK/8e3RxRyGK39D0DRQx4FWXoHtlusrSiB
QufyI59zozKDLjPnBgxd0tX604DTS62nw7PO03uPa5i7xmZ9+iYPlCvdNSkKbR9n1fjsWRXyOjOl
VdNSFP6L8aT54MOrfkAa14zVb6ifPg5Dq+/0ZLLhs/XQGu7QzzPvELQ7FA55PezLZ1cBfMIXWNP7
GztTFR2rvyy4Rx1yQ0mbMhLuuNcMXTD42AWUMMC1LOrASszNKEVuScUpwsmteEkqIsaxgkMyoo8O
rCzdAndIrrFojI62wvdfjsjLyT4NOB/fJoEgFTt5oTTFef6fPw1X//3TMFTVQ5qdbI3lWobG5/H7
p5EmBmkXcBd3aQLOZ7SC6py6VUXBUKtXuO0WaxmTB/wjtGNRx9cQOnKwtlrg17pZxysqrui7pGX/
AJ+mux4w5MjAiuY8dwFWI+6Shj0o5VbbjlFfR+umLr+j27v6KfNRuLV7UpohWIYq2WVEsaA33toU
GqhgTUH9UM1nskMvyQ/ImJs5ABHaBm89GbzOLqxGRzFgm1qGDxWZDeN1i5mhmDHlPzecSsOzPtWM
nxtO5AJjUEfVnRwqJ41mzaYzbI07+QiEU1Hvb5e8xrhkWnn2WbbkJdt8iDeyiZ5f/IBi0XXPKq8r
LwlW2ri+jLykpys+Gm9senV+QLt//qgN1fjjs9Y8x+EnR5rYsECOq3/88hTFNTAby8JdVKja3ZC6
5O1r3CH0FA1gHAzcVROO4Hn8nHSdbI9tasONedLH2Dq1ZoFhXo1/7hJJq2p9bXuRUt97CLs5Uftf
Y6qaT2GI0cs1ssI5haC/d5UmejLpifc8eslXbPKmD2MSz5goeS8jImUbQ2m7/VQG9oV7Pfcwt1U/
gqaBGxDW735IpXAiI3nASsdH+KHGuHPqpw/k5pp+jD5s3/aWomqzk+4POI3zfYdiY1VQCiH5mbxa
EtT2wrN65TwlWYooPdIeppc+IY0a3BmQ4R7kQa1IN4RZUiNOOrlwaKFvyZjsHfSo3bStESyrrmtm
20PmhTnZCHztjtdYNszMy07X90E/dKukTyKe/ika177ekIfiqw8/HTUcedDJKdQ221rZmpx+ONrW
cLgJXltI5+GvzN37epHBpcxcs4hY3y5i5WhgAEGIrxdOy7LckwMTuAnGGslBnA64vWuUkWKtOIkU
X6I+0QtsT8riVMyxBjY6jznX/hE2Uby7jpY9ZhN/8Z0WWIicO8+Q02QTRu6D0gPkk6HrReSpljt7
rWsMiCoGF5YxeRVPN15zO9paXRwfugnAwvDroNs5kgYoyoMlpoz+R4dshkEDi6YEViybcsZtnGkr
xl6gW/tH/NZsUTpzPNzM/t303h5hjQkAkHKC0+rTKgyRrL3RvNTKWblKKA4BcrQUyiVBbKaNzR3+
3HELXUll1lG4bCHVr0ouhm9tVFqLui6GB81MzWNVut1SdkxiOiFOn7041lTu4yZN0JMrxDeEM2U/
BvHtQiuMnYroyIkkZHNyBocD4Pe1CSp/ac1NF0CEiQg9JW0V4MTGCkCWr+QctcweDLyy96br6tpC
DrciduSgnObLycC1zy8re2/azfk6SF4DL4JsA5vTXcjRHfztHRtjsv9kdOOnots5OsZ7Ravf1+SY
UfJ3zUtiICCkRddGTNb+aLTpXna18yC748dHoU/gfkZTxkz2X5QWYSPLpuwwZ0VnvDRSUtuMkzGd
7Acu9n12vZ68aKEFLNNmyM786nJsH4NUC5pLZUwWSGRjOhYBwlM2EJCRrGWo6Kg5tFDt8JudsLCN
S+Oh81XjQZ6VwpwWtu6O2whZOhsoCN2emm/q0THvrzFHiZv7lAW87LzG+poCBaRbYEPyBWRXbQ06
JGLcH2Tz06ukJEeGpLob5heWcTH18Ea72ZfNA7Azx4t8JB/Yhd+vMeCdx39+ROiu98cjQldd18Ov
zbE8Tk1rXi58Wpxxv9cdkljGFuOPGfGV2lq6GWqzLd78fTyU/R0yXP7ZVBAjbfpSfJiqui2xNnqr
TB4lZT59HkGqZ3grBCZmWaV53A8ooJfdgAa7W8MFnll5U9i0S9krRadl79TCFLYy1fg02HNQ9OWn
dXYnpdnUUR/xJHKhgCdjMd9jXfRjykG/xPNhMABExXh172QsjKrXqK/0w+DafyXQOe+QNNYv14Oq
bHFgj0+yJYfLM3kdLWnoYASCO/aZVW5x0Gatd8ML22oxxWhFl4o2PxNRfa9HleD1dG4HKQyaf9uD
SqM36Z8HzOPllaf58nKSbMozGZPNlrXn2vcDLGt+vQJKGTxnP73Y/+talt5fKCGo29v1ru9unvD5
zd/+H3mY1bvG0A63t3Wdchsi31cq4r0ugPjFnu0f2SYZi0FzxLuLF90Stk1/AJHovI4eSHIW9qjL
jMNGm6kpUmXpk/bSVXWJOxwKwfMW73ZA1s9YjpZbsueHyCI7bpcYPNQpNn/0WF2N/2YbOMsWfv/Z
7owPVC38/agXuL5BgqkwytLVpaPMLnCTmZKPEs0C2b8ub9w3ciLFbozVYYNiFcJd3Y+kVZxr2O2T
bGWXtr8VWm90i0kkOPmGg+LdR32Zb7qZ/CGb8RyTZ9eRdlH4941GvbC1K/Mgnyy1UyIuH2rb63NG
8o2tVgdGHun6D39Uh58984NGjokso15WrYVkH+uurdE4+K0acfrFdp1tO+bmN9tz3CW2h8ERK93g
XMZkhQtcSL/5sEx71G+eGmvAEgGrvLWM8ysN2r76ZmGCtQ7LzNqnhpk8J4rAL3EK1lNFeYht8ExM
T7DKU4O2BqOBVNo16PLLOnRo3sgYzurmqTF8tk5jpHoLboU17EyCsruMPTAmHrD8hXn9Z4jaZFtU
in9wjTq+S8qc3ESnVlT6smoDxDS5cMMvVuA+6pe8FQb2EHry1RblK5glzD6GdIXN33AYQvxRW0XR
TnamUy8fcpZynqqfrjHBlnQR9d0+5u5/aNryZ0c1n5kZJvKQG/n2yXEyKOdRSfoIIlxHyjYMTnF8
Lx1qA5TEVd8KT3oM1w3MrLKRTWCMUJSqPNpO3K9P0rk25Em99+OgU56uiXnNMxsgPfVZgiWHRKlW
SZzVB4Mpz3NcIpdkPK7z8z/f6jXXm7d2nzbipME0W3UA9WkWmwHL/mPrp/Z5yia90zdDS6HYB+63
15o6oCIEosimaP0NIatV3cXpD9uKfyRm077EZggruxQI8uWpdnRBy68Ud+zfpjQ78UT8Pk0sR9AT
bFYj5Zwv+HJEa9RVxU42TYd9VEhxg7wnvUZorjKc/54KrdceTRD1MhzWZnlv9raJjB2fajGIaV+P
XwOttV80d+jObWQg1q0WXzBe9fdGj0xEPGd8Q6XAbSlVk53sLbroi648tQjGPUkXRE15aIY+fJSR
pixQLR74ZiMgl+WUUa6d6lCKXRiA8fb0NAFM+l+HoRi+lPywt26CqkFQuPG100C7jd/Or7bsltNw
HUG41gicdWnl1sLUvOmUebW5rN0wf+lHIZZistxXcgo62snphAkJuJACy52vStN/qAAJ/8qF+tRi
pvqdG8chVP3ob9BrG10dYvQQHMBwrMviRQwgb1DFa6Om1QK/jv6LiwQdlNQWTn6uPCJotZdhLBVC
wMvKq2rV913X9fnWsidUDnyh7edYNnUkQnUEoBZWkifsdrZKofkf6JeTf02n+AKxzNvFKDjvVJdU
kVsaKroWLdLgGnLg4r8NdQcRL2zNBOc+j4ed8Md4J4QuLy+tQyba6WHz89K/DUXNyHoOWvcjmir1
PhTtuFYBuL0omfF37pX2D6t/xfEi+563ZOziVE2foEx1i2KKXobQIPvl6N6epWDynFuoMkaTAdzM
TNPnDi+aE4jxB9XEhAu70HBXK0FxLoDTLXWQd9t6aCFFKP39nLo6yJajhaO1KIru3haNsaW2+Z6m
ivoKOPWbhTP3DxurL7cKzY+sytloV230ZMalu2lV4dyFOW5glg00KZsnYXv1zZknAS1cFEP/c1If
dPYqbdATliCFBFlMZOCz47UFq27vhRNeqzPw4fcReoKxVaSU59FQNBan3fEKvvvVvGLzwqaAqQLO
V0XYG/x5oSvdKY+04mJSjNK2rdIJ+EClw29DtR98pGMPnSPuZSg1uooSRFqPazAi3jJqFZssBwc5
OHP4hqYiRSSzT2tn0StVcKe3MKghfF/kBrd38zvVCiiezCFFgSAecvO5bX7NAB232qUkfJukjZ65
roLWWMmY2qSrZDCQcK/bo2r61oM+H+RZqTc2v73aWJKn0naDBkNC3gmiJmATPTg4QBdV+OTqYXkx
ItQx53uFPKR2qq08jwyrnBC4ZXHxEa+5jZDXEHlurTsBm83Tnl206+7KwcbyRjabRjx0Q/1Q8xVt
l164bksreZZ9pp28tGjLnGTLqZDOxwls3/haeW7jwl+rQamtsr5BGRedIR4UZNr313aTvVtT4p5H
U4nB9ZjTIe6s92vfba7sTTEKeLzNlzEAWuMD+j4LFRLPOLIm7nPecgzP+LFJonLbYOJ2N03G7MJD
bTrDqvTLVFqv8guKkvpS/TVJGGr56Keg79EEeyh1IU52oaDO7ZuP8iDcOF9NSsby3Gqrk9amyWvo
siXDguCpHsrwFex1OyavIlTUp15rlmwQk9csGJvLhPmdnKCCE3iweU5A4ENgGBEtvO4LJAUnRI5k
syDXfKiK5LtsDfOI3soFKiRlcIgt6mZ4KW8aF5TpgGr8haxjvMRQ0fmw4r28dw0ZqutGZXWP2aQr
WznUbu3wOjTPC/fDm3ZtA4Pe9J2nepYqhLUfQo13261kaWVAjwDha+1VdF723poC7aTPg+e56Esd
U/bqh6pjwy6om7wbhp8suQXj+RYV1RN75rOMK9rQrys3g44NVvcd41b0UuO1mudIcqI2tSzHsPo2
5MoOY2797xJbQNwgrG91UiqLbCidx8Grxo01xPrBmYFi7YD/XxSku8i30p3cbpmu362o1oid3IxB
MOpXQzX+7E2pRa8ySgKwyvVkNWb4NsKuNV6GTCQ7Zeg+N725Wamu/pJbzc/eW1POLfCVecoLHo59
6LLqEVRM7BCGIMYU71FXboOyH7+DT/8x+qnz7HuhvYnynMJBVYFtaalwCsQS/or7H3KkniIrOeXU
CzKUibZezeq/MovyjqQdluJt1CyLuSljAXjc69k/xwrK4lPAlpVVho3/OghcFb3YYDvNp65ll8s+
G7CWr4eQAmoaHeWZPAhgO2tnbPSV2s8yEDqKFmqWv/UlJol4hXbrptDyNwesySIuKQELUUWvhoHG
8DwsQBftLq07d9mNyTs7l0Z56stC21hoy7N9sYavTUS1QQETdNILNUfxhw4p9K2Cg0SrTvnZAQWg
XEixb9lxmyE7PIuczmSKS0gC/hEC6Z7FmXuSLR+u0c4Pungpm/Kg1M0rS8fXkdv8ogrF31ISmRuk
eZLcQnno3RBQeRvtb/E6Ss65A4JCVUxlraiO/oxSVb5IVZu042rUcv+HZfliEXWm+6wq3bA2oo0p
cvvsdZ6JFFKovOHH86i1vfO3N3wvsVb7bttuuqj4W70og4PDmUsOODesYa9jYwfdsL2zRCaOURC6
rEnF9AY37v6Ktu8L0GV58gWHqnKpRfadERaISORF9jF1+a4ZQeXwBDsWZg/KxUz681ik/tdO09SF
j53uS44D8mpkPXIWAwwHvdG/1Oj5nOWh6ko8IdKyWt5i8mzCUGESwJlv8cFqtXUGXHVV/pove83o
gMNM/4DJdewtYE94M498wWpfX2pKgSKR56V/CbU3DmiBTo9+BC1cMcm4Gfb0KEPqgPK3pQfdRjZl
RxnpixYvv7M2D6vi2t5ZJkmT2gg75IK5D4kWyGERq2eV/dnB84FbxkDW/gqfQyvr/oqGyFophusc
wqEszr2JmmwPhesvtbePg2+rd1Valxsz9vGokdqi11P4bfGuGpHK+sOURdqz3BRLr91SxvQqQ2qk
QbILlOzQIgO5zoDiHZWwdJZjihbDlBRzqehXG/QpsCEHzH8JxGMhPGoUbW7HX9BWxp409R4zb1Sf
auwdePbFX1DLDI5Oh4WRbDqJRr22Tut1NmbJF3zFKcJD58Udi8G6YXzFMLN7kJ2ORY18UFjdxOEl
g+G1UDFCfclqdYAHrOTnhMXZdhx0/FszLb1DjEPdpV2B80VsW2tNHZtHMYUq7oxi+NKpIFXVsS4+
FDPbxYNDQjpNKREV/Sy1KB70USu+2SIdFkMYmS9RreSrPu+c82R5MAf6Xr2fJlR4+8AN93xy7THO
WcRDhbcvcWg7y8Hw9mVb1sijh/V9IFSKJfPZ7eD4TrlBs7Fc1F6HuxwGbw3VnThbdey31G3Hevfa
Llo1B8I4D5LBMs2zVTUH2TE093WVPgdqwd/GV51HNfTsxw5xs0j0bGQo9z9OjtEdEiv5W7bkoakr
C5YWwEc5Ps6i5uQb6XW8ouTOY4+xKjS7IdpC2kaLwi2Guzoux5Vaqvldpprdm1XvkpkTVlt6vveG
Jlt3kjmWR9+QoMwuTizyZTNY48bHj2nB3iF/1wbWe60NM3CAdfkW4Vw1hyeE8PGLRafs2lSbv4PO
787dpBjclarv5LiKd7sVVDfruNsHTZ2/d9YaULb6lhkV8tWwkFYyXPmNWJido1G3V8dLnvRvSavi
Hj64/b2LQPZ6CjttJ9iKv/k+XjgU4V/4eWHYmZADtsvJeusdV6x0BwleBBbstxHRBjfIcVBS84ML
kQ2BMsK1D3OpNWGsRAn0oiFT0rWPycbrwMP+tUBf7GJPJS7khEitx/c6e6uFbLqTH++yMA+uE6I6
QvmdR/9O9spxNtWhLTmrBoz29BaF4XCIB53v13xIymyRBW1+puzlXOwW08gQffXbgKICleQUsAdv
MZ8c5mZ0O7FKE6pYSw3uEUKeoBDlVeRA2O1/5yg/3smWjIdmtcp0/Noa00xXRmj32coP8h7em43U
PVxmbT2mab8wbX3IsJ7yu3stI+uwQUV5p1nTgDsVsUnzR+V6Kuf4MUQp2SOvJs96QKexYAcTuUN7
DgT05FEJ+6+GJUhCl1l4CnrNP2eaiXPw3OFEfMkcTYHUUYfdhazS3waSXF9dUbRL3VeSY+UWyqWK
9L+uF5oldFXxhEtnGrrTqcsgNjgxXgdiGqgNgbjTF/I0LprXGSC8/xQLFGHd6W6AWgxz0asZ7BUe
0OHKcnRzJacFRuduvApuo5RA1TB202oRPkj91F8h1XKCB6su6ouMq2RP5SgZmqxao7wO0Qnxm5zl
eK0t9HqCD+GmxVOlWunB0BFsdh0tBthk5a+aYqH+KAc7JJNh8TdLJ2yTAqlZHalK0Z1lryicAI3E
MlmHRpM/iTBOH03z8ToUvPxf0dh/QZuwuL6yMKr2ZEbYUMwvLK9Q5cXPN3O9oBaJ65uRTXnI4+rT
G6rSoN5ByMDIe35JeaXf31TrtPdBExyn0EvOSNGn51g1WTyQzgL7DY3pV7ytNQrRwi82tw6XYvop
yin+zcNkPE3VGL68O+NJuCWWuo5VAxxkNjE0QeeII1nvxxy2EsCJimUn+aBoJ3thmvkPWM9CV28O
edZXd9RxsazCi3RtoS1m7kVZDeswDskAg2Vd+XkYbaQWmjwMVM9WJXYYn2Kpp+EfgF/oJg9tIIWY
aFTmUG0ao6pf7UZ/Kp0g+m5GGjjfKCO7gpuHYLlz57lxdAYszbp6HtHzHypy9UOryUhbetM+eDpJ
Dsq50SaydeU1j41zFfcI01vuF4us5EuH9c/GFlW10SPjXCKVDAm2wD8bP563LLLOqND6Pyqj2ihZ
M3zrbfhzOkuKi5aW/nZMxbiXk2If0+1Un6a3lEnSrbhrig3srfHTJGFE/rafJ2Voaj30kQp1fJ70
65WcEdWAVTOa6TsSUNpaVxK0+HR+6yX0GdwsEvHRB8h7/uOIkRFIkv37a8APTz+Q8L1eA/75arKD
9OiX70OqiLM86LC8zyVE4VUOTXkttMR1eWa04QPD4qllvS/HiVB4SweBqSSmctsO7srMm/RVSUW0
yBRN+xGndyIzjb8tzf3SWLn/xZpU9F5MkMoaIL2dppTdXs52fs325tmqmuq/ZnsudLqRtAe3P3yX
W9tZSN5sVkRgtycjPWuBNZ1kh0xjF4PKdxZXEwmlU9rYWocOJdhGUuD0xzpCUTPRN6FVJztVa5J3
132RW5ZqYAGTZzNNZHSSd/tz+LfRch8jR8e9Zi/6unxvg8Yy99xPs/tmPpj5LFTqOaxJ63ymeXts
mAJuH6zvkvRRi2tjS/XD2pbzDnXS8g9H5Q7emZ3+gqjkp5ZOK4EPCIaMne48UrbCqh0+MuXJYysC
bkQrXjxUhyb2EF+CINExcxvza7Pt02RNsWDYyV50pKiX9yCP0Gx+0tts2+me/SUytPEOMTZq3mlM
3nKwtWU/v19J4JfcfXlQm6jZNZqBjJ82i78Xhk2Fbm7fmP56kdVo9LB6tYI2Jn2YWiS4vBiie47S
vmU+yZA9jvmiykVxAGxgPamiw3Dg9wmwH1e9dKq3wgrJvDpZlTmy72aoTveBH3YwuZErld/rRjz1
Rmp9Azw7rRrscdESqrsTXwCeGKF4x+Frhm9DyCNtAW3Q8IaNTFnq6CxccGFaxGPBE/PW66p6tLYh
f201yj/spNph2zZG8Va2/TOwtuoyCFW5uI5/HsyieANzTBFMUay1HKWzPVp0sO5OtZnAE0RL4tCP
xkp22pml7FXHBe00XzFJFQoAFHoOste5eFzsrtTm4WQJ7wpqpNdDyeIpW9zaWm7/7Klgji/geYo1
m3/n7jYvq0OXjNBw0jMER1FWtvcohFePHTugiycefXR/HmUkhU20y5w8Xsqm7JjCAGGALNJ3MiYP
Wb6BjI8xTQL/XLjtuOxFmQfLCZXTPYYoxQJUeXSRh95FrKXPyofYDYqALFHdP+g6iy/ZRI063wD9
y5eqWVsrI7LQKtEjc1jEhdcc5aHMs/Y4zUVIsFrfZcgvpub4aZzjx9EhLwFaz2PlkJRczj6GHB3n
mnvHTnFCJTrx3Tt5cH+d/dkjh4f2mC5RGUU4ax4oY/LsOnqMWmMboO5rBHl0gBIXHeTZv2v+f8W8
uEOawrHi1e16MMShmkIsUMTYH+WBlER/zGeIeQGmkvusu751er+GydioYjOaAmaR4+VM2DXIT8tT
tS/je4EwoBwrp/ZW8AtfT03dWA9GpQEUNtX7wJj8FVAVjLMjaF92Hantwok6RPwUXeNcDiA/GFwH
mCWl6Z+CVpnfHNnYiMdIVZKLWT8GqIgnSPmpYu+rtrrQTVTNY577BSaA22isjbXbOuEbYtXUqisP
ZWwSqV8wsa35Yb5VgRbf5/qcrAyL6K3LwQaqADT2sum3w32qoDHRAgm99In2ZIlGvNYmyL8BiGhG
XcauAFrJpoUFrr3wW+UNNU5tL2NO7/YPcMUYbBR7hTLHQbZkHMKZOBn4gErbyygqw8M0IJYtm23l
uqtCda0dC1WDEqT67AFJPud4HOSOutLG1D21XY6UJsZHPgIT9WOFYwnpIag1qwjxV31WyP1EihK2
oR4uSdV9aTvFgkXaB4+T6kMFaIDFu8FjFqXBI/aeIRLg4rvs7+dBZZukm86FVS1HyI4wPnnapYid
FzKWxdnV++A1H54kZ0XHavdUq3lKdpeC5qg2+W7EFmctm96ciAAHYV0JLvMlHFuFWwDxZ433Yr4y
W1N7U5LhunpC7wFY5dh9G2qjXFrRlF/8IVAoszfDPtKN6CH5NQkv6+ukHGyGnGSQ1slYec0PAPnE
EKgb6l4oLrJlpGBwGkhq1EN5plgu9FrVTEEWzhNkLKuiTxNGsMUN7ofJsTXFSxPEH2KWH6wSv1va
ICOPgdlaF1JZ34tSH78ifY2NqIL6Rleb6qUNjR9yvN5o1TIwKG9NOG1eShfzc9kRqph4FkM9HLWo
KGYTtRB+jG8ew8z1Npq0F5sP2RAgUtxSZ5ydxW5x2aytvO8QyciaFV5kGG7/PiYCoYs2VA+r2xYu
Sr5cT+BQuf9JFRtc7a9xal7VwRRvbW/PeSNWyqWGornb9epeRIo4BU7IJk+L/RfRQp10J7f+0ags
kE3z799nO5UZXmeHtvl5dtcE1YJdx7iSSRhshvJThHvFCVadvlQwi1x1bQexXKZjyia01wB5Php0
CJdj6TsPyOdA0xbQvVkwUVI3Qp7Tel08e4N1GjHXA9VFOnaq7tPQ096reeLUTBQCHefnxLAdu7MX
s20dXC8/5PhILyvJZg/HkHeC1E5PCnp/XftJNsUca+fYdX3IX/jalJ34DXv7wIz7tZ2tgSM7Z9uu
gFXEeH/eWq27AlbunpNB1Bc03eoLkdFov9R9VDwAxY0f2FuIhRFU4xupORRN7J6N3txsfUwHybw/
yWF+TtUwN02EiHETWQYIYkqImiX424bG2N/LMojxe1P24o/U3w9JFqx1o+UJIMzXUS2SF+q9rCxB
i++SLA6fi8z4kBbiYphejVL/OUBXbMh7kbFWrKC+lNSyzmPzZFcost8iXfh0lfOQ/bRkV621/tbo
R2XhRg7DbRJDURdmu3T+S1hq9zNWREW2k03/1zgZ0yOV7FV5QojbfYza9K4vKH7LFiY5yq4aIh6B
DXLrS6t33ydfiHvZqzt1gUyWTjrX7kY4M6ycO3XU9rIpF9KyGTr03pqyN7M3V8yLYehnK9TB8fMy
B6cC2Txj+WVInoVepRxE0OzI1DazPEvJrToOdwUPmV1k+8Ozp+Vf2zBEUjF137PGm57lALUPIxRk
YIGwzbsOSDX/vXT7nwPkFcJeTxazC+H9fx81KGW4Y9f58zIOr2Ogzvrx6zK3AfKN1KL6qhuieGJn
ZW+qWrEqcrWTf8CbgZ2ZboHXsFl+HWQwGfRNkVnl/o+47JSx6zTZ9l19O2UopG5boWkXTQAuh2it
LIyhdt4LD2qX0HGW9TqMwFhavvWk5P8ZIKSrnvsHVcd0PE9zYOgYFiQR1dbd39Gg4LYy29YKa8+z
btqFmDNMS08T2V3N7mO8nqZ8DNRM5iiJ025fwKrR9DbYmJg7rLWh9J7r0J9rIxMIAdU2Se4RC5ss
v6+HIltQkfKeBe6IZAytu9bBEmMpFmC73Gc5Mpqig6NhbKrPA+vGzVDagLYpOxHXs6hMueZONqmd
KGuSUspaDo4GrF3cwH130PRdQmuwny17ZOvSkGWXTcOi7AXnaVN2FSXGeYTGm23yMMUGm1aUJa94
ROUn2cIePVxGuhnfte0IJ5FU+Z0ZeMN+ILG1CpHT3bU9KCUvzssVfyK0NBo0iUTFczufYu/aqwee
DeuvLfZy8FQYS83FdC1Hr2zfNlPz0iG6vrKjQlBwpumpWGPzvlJIvKJ5AZ8RbMK+RZh67tXT1t/k
oi/Z99BUDMXfDkEyrGJNjWDkoZlJ1i8+OvOBtXJ8nGzVuxu9diVbyKT9jMthtxibQ2B+CdsJ18l/
tLmaH+XBjvLienaLaZp+HiLH2d1CJJzwMJsPMoZUJJwe7kEkMH7rkL3K6EcoW0TVHWkMa3+N+YiP
egHw1slKniI43scsDXxA3zCJN0YMNF4GP/Xc2j1Eec+xA9hszLsdrlcwxCz+bLZnbdB/9k65i5xR
gOuIPgn1cURHqTTzR9lIuNltx9Acl7KpzgNSu/zQMP84yJCsu+VWcrFmGxQZylCqWEGSpOg+x5om
DM95V6wKvmBkOx9s6BL3Qdj3j6SjAMUL+CSyKQ+JqYMuqpxoj3po/2jbbOiEwFF5niAPyGohu8Sz
HP0nYpB/+scoKn5Yw4SD+BzSsYU+lbgmypa8zoDww9px4nwtY4jLkCIuLG8j8unoIHB0FFHRPoaV
Vd0jHvEiW4WrAvPCHht+LMJcMiYPiEXtO2QATrLVQM49eEn1lxwvQ9iZgNuvnFcj6SkaqW79tTO/
K31rvA1KMOH5B+BWwK7m267Dcy5d9SV1BmM1aHq4al3x1apy5Q4v2Wzr5MmwzERbIEAXtktt0s5R
z0pBMSayZU2lvndadNRc4T1FeF7h7jN9AwNebysYcLzI/6XrzJYjRbYs+kWYMQ+vQMyjxpTyBcvM
ymR05vnre4FUV3Wrux8KCxyIkpQR4H7O3msP8waSSb8fxyYC3JAT/zi2R2oIJN+MyV7OQ/MSGkGy
G5lUk7HUW9fa0V6KGhaD3bLEcPghHKXJDg3ZVRtnwDE41GJXmXpzlvILqSViWW45PaEHCj/RYO6V
LNmmWpnuk8pIkJFn0DjCyS2nGRtKHpkPckDqtSZL4zGPYjqStvJaWWP7A0Qz95dSl6+lVBmIakLm
QXYZ7nSrVjbtmOk3VLleOanh47oBkiAfZkQOvPnfYygt001dGjUSzL/HBodk+UjKggNJ7tHHtWGj
UWLIsvt6moyU7Ux3+/Z1kVxJA/eeoIOD/PdFKeZLT1GsZLeOTVDHzkHknHodjYarNVN1pCVK+M26
XyzKi3V/3ZgSUtlwInUbolzmfmxVwuKOCgiIYyr1irxZ99VeL4/rKyznnDovx5v1qnX081K5HN1A
0P9Zn0TrQypMAtjyy2Yd+9r9GvvXecn6LFsPf7z8Ov71FnxZrc8H3sdLIXrAdBhqSE89jk37uYlD
IjjSZZNYRpS56/56eB1cX32NfR1I4xp40dfhf7/F19WfZ8I731U4+7ygit0hNOwHCXzoU5z1BygR
fyEfnG9yTz6M3oeq3yDyQZ4ugqc5E6UrUcX5bei/y3BE9DAQM8tdPHrgPqjvS6cpcYJF+kM/CNIw
4zb9K7f3iaYkvysx9rCuAvEktWWzK5RMP2hSpmLQhNVnI/T9kUyWP8vEpxkOEvUQoIFvwIY8aXOZ
vZAudDBIl3iPsj7e2mGN6m8gQo0L6BeHSfiidHwzuyb52dIHfFF7sbF0odHuzNr3dE43Y6dLL0Mz
V/tYMtx2tIaTSQ7LCQh/dqr1jSra6eBk+dJypeJBoTL3NbN29oaaH+I50Q5dCOgBDVl1Kk3tbRE9
rDf2ZKk72iwE/eCFp+e0E2YLOU1S4vekpmHHH/Qxict9BHnsStmUEBQ9I5FpnnZ5OSQ7W8z+JLXN
phJLY7xsgRshLttpYSjTAEMxzecmPUwSQB4LWyxQAzsjCz15lGql2+sTM5wgodCPBtv8CWx/nxQ0
46MxGs5dihST54onJCLBlMn6PYfJg+5IOj2ExNOH9CUDWPGDJdYmCe3GpSydXYsyHK4BWEkPdp70
o7ClUxB3+asJW3ifw/HbzRZL+B4hm1PTV7fj7leJJsEd7bp/wKppH7IpGbdJoEivKA6u6P+rM6bs
3BdBrnskltQnBPDZmzxtuAsq3iz4wMCNc3wjwuBbqcWuqcb8lNk0s62quLFWJIq5DTOvUTXdV2gl
3XpFd/wRBqljlv7QmNqui3XnaqryG7o/GBQtSMWKsJJDQrvMi0L1L8sc0yOAMSxo+pPNbcxKi/zY
J+ippVJeNHVheSg0zYYFGleUmEp5b0riqA+V4jVm6Tpx1vqOmld+ATL5aplxdjSZ0GH7cKW2ch3Z
RDc22sG3rgL62QrHekoOMfNKMGHU+WuHyYkhKPfGSD9lW9tNyfSidVX+lB+MIX7oW5OAbbA2ZAug
z4moO23NtGYqP0v2phbMwib1RkCxdAy0hu6OGJH2LcY/ATwpcRLKn3J97pLxQTUTnNQPEqlY7iSm
mNt92p0xsIRBcgh+d8mkbBvSRI/rpnLqzJ+Iz5sKO3GB47THqoTxXgkHfFee7g1J39Z6ppobM606
r+zNd5kTLJUooCF6YibUbit1LI7rRnXi8uPVuiuVZnF0ls26G5Jwy238P2f/63BGhY6e/+BqrCmP
9ZITyNJuyj/2m7z4GRk/rcrgcxBZHvl06rEQmXqc9chgic78NsNm2JaBi2D5O2lSRL1zF0EUTIQw
ZiJn9taXqJ5fTDUqt1E5aschMbWjNWHTxDQyon87BGnsuEXUUyEZCABLhLSLDVrsrmPzDkVdeknS
8dSv0RBXNiBqEjgmC2yOAxba4x6P0Ijbu5bQph7FgznIfL5lV1an9FDXZq54YyZeLWERabb8BLjS
TEcuD1P7UpX5eHTCYTxKy8aR/ayK4C4WfX4Mls36rFlfQcGJMPFQwnTNUFL8YYB+JidDd6QIRAjc
8qo3+l9lXTyTwGG6lZzyF6iWRyxVOWM38UQgOK7mYz4E2zlOr6DLpWO9hD+umyAGKyJlOmX/FLpf
Mx2MmF9s/fdT9OrVQM27aSmzHIdpzo9MgDop64+NmusH3UDgYSqCNZpFN6/Xunyjyx00FLCix8IR
37WiMTa5nEw0M4qWFJUqfw0Vpz7yLcVnxx9WH6WTmRDk2U3YhRxrt/5iEWQyLy8F+o9YnY9x1c5H
o4UYRfkcdphdHqlXVEfm8vbOSmImJLl8TJccOVGX3cef6fON+DOtr7K86j9epfCeD63Gui8A44Ec
XxVeWNhoSOV63jam8aAVAmZe6ADRl6LmuG5suWqOXYo1i8gOtJWYNNyyKFyM6c1RxMF30p4e6go9
YBlWrZeoio8K7WTXnSsH9kkxxmMYi8ekQoWmoQM59GF9rHLK8oplvNemFFySsZ+9NskfikSMpJoo
P6HGAztvhpOgXQsNPgSLaeY2bg/gsiaShFRuH6u0CX3TZEZUl1mzjcFKe/h06bxWOjAtdJOIF18n
NRBbEC+JDxyg3oQGmRRSPISs/HAJSyVfOD3b5oH9I5UogBtm+zQV5eiPZWhziRN4tapGrjm32TZi
ZY+Ba3iKLLqr49SjQl8KYEtzNTVMAtMt4FLo6shBtRbffmK508KHaA11oxCdsAWXg9qKZZXPlwov
oF0be7TI8rZxWiYHhl1vIifiISEeEH2SkSkPuKPD0dhjQLo5oS/VZYi7he+EEuTjDt6Qxv96VKHG
8fsk0Uy9c1TckDs+wcEqv2XHXIYqkwjuWRqCZ80caRfG2X1MjHZvm+3ZDCTzlEblIeGZdYyDeNeJ
pOVP2VtgDohQzYgSc4njEpt6LuYNNhGyzqTwmsai9NK6ljfcW80NsdTIvKzslVxIeWMmmIsSqSLV
aIRoEEfZZnBUAutBLm5SO3wVOu65gcZPaLXjlYfdje9Qfcojoqet/rw8Vl1M9+8yJDw/pqXj5baG
doRZt2/LFt1KRfne21jl27aOjgi3PaM2J2KRGxg1fZxurK7tfCesrnUUH/JIQyHg6DcCYjELFY6O
yyZTPbtBSt5lzY7vJ3zipnhQixKHQt1s+Mea96YtjF1m9ptxUBtcMHrt0kTiQy3MkxHF/LtKSfI4
a3zkVO0wUzzcspi4LrP/cxPDTsumsTgoWs/SoJfpVTIbT+cJ6X7Hg57OhjeUoA0NaFmnTI7/JFMn
0Oov5KQeQjV1WUIFdZLVZPBBSHXJPE15+DnDLUwnyzWkGVIE6vdz1t2bmWgvueT3b6f0L6Os8o1i
S9pFMkj9pQLzx9ET2FlZ/cJi6jQ3KuxuA9PyYMu3JAGWUDrzTpWci55FhZcqrXM0FCTvpQJHJk3s
bQrV/No6lzFUQjjSUfxk5WPA8icz9rbUWz41JAPLT3tPdBumH+sz1XScoxJDO4+WQrYTBBcs1QRx
UCK7VlUt3WaDvCykvWpRTUcp6+Yd5urvRaGors20+D4ML0WWkeUwkDbNhE/ZMI8avLo2zmYWGXuA
9lBelfrXODFdAcYRnHgaXZPMqPbTeAObZ7gGVu1dbVjJycxk2uPRxXL6xs/pDNd9ad+ikdQJrW6T
XTugSNKowbtJkFqXapa568+dicNaV4j5YkY19ML2Q0eoXttppasggNuOpePCSLMecRwpqOQLv3eE
tTy4DUz8VuVVPflLYUWQJaUtELdo9jBegRvtjOWHSq5Rn99puMAZDIMGJAnE19ThcyJMWpNSGoe0
+ixz081HWGn8+hiL58qOPGnGnw8oMndVm7Kcovf+XDqvU6ryiAYAtwvncks85ncVu5cfzLRrYwVV
aFHG2a0Y0Rqih/ZCeWz5/+XI/HOj9IYIOQLoz9QbKN1402CNx0EodzXs6q3g8XwTTo6rwsAxxEMg
uodh8UKo5Rnc3bWjvHyFHDsRLkajrxy2gd07D7rR77KJ508lKm1jyjIo0SoWt0maNNcZu+X3YSqa
V+a0reXiCeF/s7G1qvMLqfuR5qLdmnZJ4pNAcaGFZPulEYg4TR9RBbJy4h+CxX4wywNapQLmXRkP
2MTxGqb2y1zo0rOTSHd00icVqvyF0ke/VeWEBZDZDFclard2WiqnaNnr2ni4mkIbrrIUGkeTFBb8
zpwRR6iduUN4GY7PWUgYlBz1GkezehW41/wG3JC37nLTPo5T0hA60ozo1ufqLdTRV7dl1byV5TC4
ndZ1byNOftcxtf6Nmm6PcDIc30Ke2S4+RtyQrEjcGBDMm5JPHXIHmpvOnHYIWnvtrelMzNp8oN90
QulAhtTWG3KpxgUgaL8x/WD1g7PZH1sFALpObaZE7f/GeodPVN0q35JmRvSq6dG3JUbA1QLRv5ZR
BPMfnsBLHUsIOwk/rbvqxcRZ7LVyazxHXa6B2gjL51hwV55M+maWE+T7sWkgAMFCecQCxwpQ10MU
GBecwTHEOhTahoKsbK4t9eaYQ7UNVdyguBEJ5Inr6eIksb5LsnY6F1Y97HXioU9U2atDazXKsUOW
D9mTaGEb8QD+KjvYS1NGPp6ZZPtpqLRji5hyI4TpVYlhHfARWj45C/xIuI/hlDTZpo1llrFx95BN
8q4IG3FHoV3vW5Bwi//DgL2UP9cpoY7JXH4rsDv7iIRkr9DJHcv1kxnrZ5LFFFZByq++0V5R7f7J
TYnCC5N/Wa0OKfMHRMDCHyvcFCML8S7iCz5Hw+emT6Vjzs/iapPt+HROz4YTjbvaml4hFg6+EZjL
fW/Ut/EA6KXMRHVideImOfYKxVLGfQ5gzBvhALq2po7eROyvZy1LicTQhoM+iEfdebctWX3Jpel3
1LMy1/m8RtK+k8LkVmc5iwnHeguwJ7qlYXQvdojzC1c84qG62iYhJV2pVpGdSxqL8aa99vFgb0Mn
V13LnIhNpX7bq2es9TCIFhhDYqdvCvpxv3LEwXCorWs9N9RYRNFWgA4FyRk/TrTbXSWLXkurwXjg
asOM3qY7lrGk7CMpfuDB5Q96MnrKBCVIles/oJcVsy7QhrR/KMgOPM1bVG5yHLtGqBtHMSv9Zs67
nAz2+hSpVrorAuWN0Tuu8QZ0VvtkSNI5s7KtUaKflJgEfnRthmXVmBUvFABYUoKEpCBoUwLNt3Wf
xTtVf1cLoW25Pz5XfZ57qkiGS8cHnrajFvqAyndWV6cnoSFUHcoBl6Q5vIxZZe7CIGiJrum/y01B
SUEXm9mMuPeNQX+JKQ2YQQNxD9frhi79uzBa/EBa9xIGU4zCw81mfH5dDaVBinkySWW5KVrF2mQW
D/6qg8EQkQuDYWeDoSN6buxtlREeWci9Q7wNYCdHv85lR18XwksSOfO9YCZtJv0vSQVBptgpZMoA
lI5pPQn152hRNKMXzoxz7N4frCiz/3LwpCWEGKBkxTiRh8egUVKMTiOZ3sPsPMB0NI+tOv2up1zb
pcPyB4nt+jZZ0P68JqboCdf3Fjqxuh3yuTk2ZBUimgN3Oyy1AlE1A6UiShSi9trUHOubrMp8wGOH
dUc5seTIS1LBEVR3BybC/W5aD69HakxP5LY2CeevAx9v8I9j67uoQj7qsZh2pvUnrYL60HcSfZPa
9mRsKEeNZHvSebCmKaVs7gnI8Urc6V4J2lWJEnOnTZuUJtYjzJtrBkPUi9sOGVcOm3ak/fiCdZWM
nB7PUp5uhhZruJTm3CxRC1G/2Um5af0KE3r/RJTyIChm35wLavgBSRsxmGeZIpSbNhrr/HI4lVHr
d313p71WuoRa4kFVEJiaWvfQzUJDHlLqGMnaTRQeohBOjpaRGjulegWGYsmHFKnYTGiCwKhFj0XG
8wqmmUQ28OSYLQgiQ4PHVwd+EETPnYA+q1rHtu+Vly57llHlQF4I62tXDL91er67fq6SfSVHtM8U
nm8z0ibyzTZYNTWvGJE5SNJ0DRwQP2XdvMRBTWcu+BMMef4sB/0P1ncdAPJmO4XBQrTmu1iW6dUk
yuVASG7oOaa5Aenzzjoc9rXo5k1nBSx2G/s7aaHZfpbIttGSntaRFsyuqKzQJXqHz1X9mupmyPqp
+V0PxE9ZyfxslOk2zd+qItJ/BFV7MeuKOAu4t2L6FgpRuDDHibacikcSs7qtFVuP2ph9K3JS4OPm
PR2Vl6Brf+cZ89Qu/CHH0x87rnNmFE5H5yAM6cvF8slWIB8Z8aGpup1sdvOPKobLFhDwq2Y9CaiV
W7SUUqRcqbZKpbWbxMjx4cd/taSs0bgq2svQQ6cUcpYgFqxgeTrDRombxpfUI30EkZLULIzgT7No
swwLIwHYZ/ned1Te+OTGFmHIGRpUqL94kJl99Eg2nNmyWFsH3+V20PzSmGy3E/P3jD8McfOsR7p7
UWnOdhRldA9G3UAxdy0c049ZOL9ZzXgwzCFwdYxzO/jHL5It4ttiI90lgcQjqnX2lKOdHQ/eHxJQ
m0LWwkMeBMVjWKe/4D2Orq2Qda9q0umnxQ2C6YNVHENafS5ofuKUnT7z7JEb/J5Zd3pIU/062My8
CkpqXkFkJSWFHHGsrPGVICSi0srcj+GgcftnQRWjv9nOlFx8WdVBuBX6eF1faS3lVgtHmjwU+EqC
usfCU8cP5Jcfwqa09qZpSl6RlNJVK/hVLfJmDGJp+Ahn2rWKJ+NCWyp3mSBJr86EYM7I0nmZL0mv
2ixjVw/NbK8aTXSXkiLBaBqZYIqdTLkhi26oqziUtcNkrjfm1PJ/Iqq8fUJJAMs7685tGNDjSecW
tEWBEukzBkukSNv76CL33IX1OcvOdmJi4cHK6hXWHFzw7PutGcG8rYbkt4xRjNl6RO1PAT1K0lms
YyisSD+IJhpS1C8kMicSw13FOnUo6tOU4mZaHc2FY1enjmQrd1X2yAmF6q+T16PrLhNKz0iIf8so
5C6N4Z7oobAWfixHw1aMgXMzleJzMwTwDlCtfA2rmkLo44xyrJ3nNdH989RaIvg+mbCtQEyHy92p
tAqpFHKDxI+O32F6a8Dx01qzb1ONL7GewEIsw+tZps0Ugny0j7Nsllm3uTHsR9XoL+swIKmr5dD5
S/HIEQVZP6ysmW6A75ql6YnZJ+tOq5bJ0kIlux5cyTXr0HIG5SIShNbd5T20VD1g2Y94VBvWfd2o
4ndFKNkN4jjPEJl/ExQD8fHrBGHBWJxZdm2YciFS0TN73EWjEgJyWC6hsUrOGJCJ9ZK8nEvfTFIa
SWbyxqxqeirbqT7KlF0+0K5KcKmhmn+3oqnZVnCGD4oRTmTE9hc+e/OPaJIHykKyfsmVpr1Z7WC5
6wFMJG922Vy6EUHH5JAqkTUp/UkEzjvJSb71vRPt5kSmSTSimAzyKH/V4vptDf9LYlR8s96/FypT
LRzE3TkLvnHjw48DVcAzzQ5HZqL2Ke2AdptlunVdj4ZFV1+MrLmkatClmImCdKc4MslWC59BB/l/
RcXz3MumLyHPfKwW5VQBwnrdW30Fy95Up+rj6kD4z5mfGivT1+108pNWu0GXhsa1pFp8xFjMRks6
nADRNalKvv8cXI7/K/oiGc34sOQJrgnkqHXN00dCOXlmzY4S+tN6AP9hQY0Rt9TpI7C8mGPs4B8B
3dVgW+cPTrZi5V7U1NrpExv89y68ajJ2TGvb1HvLsp17QELBVlNnxXOW3XWDTS09ToX4/TUUxmB6
8Y17kDh0CVIL55Lsu7HqUiDW/PvKsZEj184740AnPbjLVP7vs02ljnzpcruetx6A7GezFqYM8yPR
MIGUkRgfUhGrl2HuW19QQfXVqE5uiqIkt/XVGGug8O2pcv91YDLn/Jwa2XYdH+a01z9OaViDVzly
ovVN2rrvdDfoZ6CbchhTXuPtvzaSKbd+iX/E7brx90qgz8fZ2JR234BfXHD1kzq6FQ6cy3q0igLP
tKT+uZgb+cHukmu8nJVS7z+GfY0wBsUuqzhn2hT487fVAN5+DTdrc0qnsSEx51uyzgiKILFeN+LL
usvf56x2cvew7k08Hs3hVcl65aFCNrIONm1dXJIGlsCar8aCaDhoTRT63ZjIr9GU9xT56LDptvlL
dYgnEU1f8Q+KfgXQlHhOo0mgn4EGrpaEZQ2R9lYU6HXXc2V7pprUxfZ2PdfQxOel/RKKsl7K0vLz
0r43Pi5NxkI8W61h0kK2rO3HuVRNMMLXNCGXpnFldcoz0QTpzbHHW7HsOWWsPM9iA3E+/tgRufzC
LSq7rofYNB4AvfqwXqx2SKqmoZU369E4j9IjnkbJjTqceCElwpulNdehGrI3IZQI+W9r84UI2zNy
xnozzWP/reSTZoP0+Ou/TzVt9fPUXrarf506TN0VBmuV7uOoRD7XhdUdHZ2JXKj4S14yW4x5Cjes
gafD0GEE6/4Akwvfyx78Vc6cxl9PWi8OCJG+43E174ae/eNifKbTYT2tZh1qkJXydfX6nioOcHe9
2qip2PVVKnnBiEitgWq6V+LAuduR1HlDQH+5mtWdSaX796hqV2cu4vcausPirWluMmF7Ltnx9FGW
1BK5HyiOzIPqrbuTkOJHgxjQdY/7iPHUp8NIANaMjzuUaOEmVja/ptkNy1kDKlGr9nooZ7hWVQjP
6yA2E1xdRGa4GmkZHydOtU5029DyDMfk6IZdHp/rwRHP0pDJmzZppc26mzcKfuUQFYyajOIZGI39
ZGN/WHbWE/SSKh39vvOUN83RkEniwXUzv7UhE++m1tXj+oA2sTg3bfuNJ0mFEK9V7zKr+1yZpSuC
fe0l6ZNXnlYSzl32lmOE1krXmFzLQ0VguB+mhst/we9qnt/VUQmY2msB1f1e5wmWycepmaMd2XT6
ozER1pFJXfNL4yaj5M29bNbI1mS865YfctdN3Vz1o4HWJI1myrXi44UEFZBwHloh/+scmeiybdk6
JDpZg7zvG0rvzeJyIxxS3stVKfzJycvTx/9KNxcuInk2GkWiNaNo1sOfuObCyzqUQ8XdUC5B47d8
kVVzRUybMy5sLlgMTI/QeggjjRZoePs9VhZbvGjys5O24R2aLMlJRdT8HDsbkEqUvRZGZ+9osBs7
s3XK11zkF2qazc/GQgaQ65J9a7K6OrcskP1Kd7pT3mMFWI0yRGj1+0bJHvtOUCG3yj+Dke8Lta7+
yNTL/vvFcs46MvJisLCLSyEYPIuEWl8AED+APJzgjkx+VYLAa2V6CikSMXf9GEx9YvrJEHWHdfe/
T8N+9nna2LypsfNtaI0h2shjSkCVNEMFGwdqJRIr4IWasKr411dWG1q+rsggZ0A6+HQP6gPgeIdw
01x9+NcrfrzPMS0fypPtRNk9lMLtzLrrsRGq+rLsNZpcPGItUbGXq2SrdghsIuY5EmHNuvXMpMcA
T47CpljcF1E9nUWE7kbj83pp7UDar2E6ikrOdQwAcsujDo1Kh9n2Qklou4buxDJE3VSStfSSyxFR
OQAeJ7fFX7ZrJu47kB9wPuVlGyOyQNOHXKOV99IwstSJbFrsUJnFGXBU4tKWNstpgiFpT8jfeLVu
WNeMW7OENqL/Z+zr6NjgaZRZku3WsZJU5I830MbevGjxmQhrFTLJABUiDuNHMZfTqTX3etVSLa4H
mtXonXuXryep2KoakEiQG0fkNbg8GFo3fQNGE3lJcq31eTp+nbu+kud59Kflab/uImVy9p1VEDVQ
2MFDrjVbZWAB2C17MR3vK5GLNALZWzcYVsqDZlII+xpDW5WDNWSzXrUesCnZuHIuKpgkXAv6IbtZ
fb6xh4IaV6/d+HHlxxnM1qGF50v1qpCF13Qda656kCCcVspjpoP5Acizb9ejEQ7xjVAl8gxZxgpv
eb9Ujfpbinw7kyxQWJ11RlN7k8bZwreQWw+ZIuELTmNECMvuemAkopYLg2RjZF2beFIUOKT24bYP
iQmniakH4Er08bye7SzvZT5kLHA/3jLOY83DNZFusYhKRWtdB73nW2Ok//8ecx/EC9RS1mdHLE3x
uShI79ulkhX5TQE0o2FO6FsjpAbfAlJDX5FoMaEG1cdmFK3HU7Y/fY0PdAB6vyyXWEpHK/jTcHJb
TDQ0vq4L9NralUL9/jW0vvp4m2Rj6tuorsN7q/7+Wp+tI4SZfyzPuiYM70L8yVZq6JwTZ2GYISHP
qDekdqMqsH6MaJD8NRkDeuKBmmOwJ9Rvpm6vknCattW20SdA3stuGgdE8MRKdS0VNfw22VuiMLRv
Gq6ZM0Dveje1QD1WdBcP7OePG8FHrHRojC18ePtFFKp5/si1M4zp0GcjrOMl6hzFAd99qlW+oofx
00zp2k/CQezixdsb13p8J8ljE69mXnNhteBK+jyqVUlyD/iErudmGdSb3tG6fzgckVv1WyXEpLE6
HJvF5ri+Wjfrvb0W7yKcrI1Erfs4Kpp6aTNbwmcFSFOI6PvqW2rR6jBP63+lQ09lIA7Mx4S62Q5E
3KltksAPubs/6YAiD2OIVC1dLNDjYlxrNS9HJvi0jlDHzz2T1e8BAu4xLkLtlYLeEE7jz0QbgaPy
+12aHJhPTbOettxiF2FeaIXTP07o21m66CHdIrme2scG7oSXGzp10zDs04O4dtiRb7Ots3hEhfAr
paCM9yP6DlWx3FBz6k+YKSJfGgnqDYAFMTtR6qeISf3emU1au5Nivkyd8VjOY3q2W9bgiTo0N9Xq
+oUsJu/0Jf193fxfB9YxYUBZpENubu3cga+pya0bydOyTGZ3HVtfrRtpmuVzFuoyQvOcuz3NrNdk
0aNb5t/xtKmseFIZx/c103bsu/YYW6i51jPWMYuwB89YZOWSFbyHujZ9D/rsWjfR8CyFIj7hWht9
DIfzd3jEH+P2IhBJG+lz3Ob8djnfXMbFMp5ATz0IqwVl4YSJiwjMupbAdV/17BumGe1bNMQGhACA
rFYm4Q9Ve7KmofPtjGVXHp0HuQzz+ZWah+kTz40dbQ1/VKvwiahEJ4MdVFM5bzscigfUNA7CGGls
Q7q6tnnGFDdT1SsB1hrqj4IM8ce6EdY/xlshf4zHMtcPPbp0MzcJNHEcj2wo+d2WiG5fZtfq0KJ1
DIfvQquAw6jFcNc7ud9PZi3tCbQndMwy+L9rUGJSM2luKLzMo7CNK5TjgYS8EWypBvhgHaPxxgRa
a0pIF3JKBINeSn9pfLLaZ0trjUd1YJLWde2HuxRhhnyaZCnx1uVpJoJ6W8+dzt+KdSitP8hzeSbO
664l7K1i1M6FqPgnhe/iuSmdxF9zyUE6MHOiJZuntJQAKNJoKobwRS6sBzut4p+yOi5pBaNxU7Ii
/nSK4fCa9qHaahsWQYTyWGSIeXKmly5MGOmgyHbyuG5q52zIGvKpukgfOycoT6bS/1wPrUOG1S6t
Diwna3R2pALOIek04g4zivs6tqZxY6r5qSiVjfcE5IqTAuKNx4lqBpSV4WLTiihlkm0/xuYCr0AU
x8dCxvccporx8PVqFqXtR2NpPIRMYX1iBeZjMolrrBgCaIoDcFu1Eh9zdn5P1PRz42AJKKXQvK7j
C5LWU506ANjFjDROUuVh6oEWRJlWbQPd0b45izB+ueN8nZGF4+cZWlHr39Ki+DhDpcniFo186kWO
2np1jJv/2LKSHraKI1KkzJ18JvSnsWSqVgHJ7bM2hYew69/r2dCukDX1a5KXHCDp+TfomG5fxS0x
D3b/Gz5Mf2mIZ2xNTSo2mST1ns0qClqBCsZyCWlsFQJJFAH7MKlxjFmadiefW7+ry2YKCE9MSh7L
bUwSDrwihDOdWuPI4Lx1E7dVsM1tHRjMcsU6FkijjnM9P2Z6gAwSHAXLy4BS785emIRUn/hpJUty
xSQH53VsRRSu2MKyGdsNpenJW8dUclZ0YerVz7Rvf9gxqXpSzN8jI+IghB0G4EsE/ror0bGmGKVz
bzciALWzVBwblbDzGjCch8GBJMuGuJxbHJCHvgZ80rCgKVD19v7jcD2CeAfFJ/Bn46VWnc06R5CS
vnn4Gvuq2hbLeU2/yErXsi0pF5/7X3OL9bq+rEnzkRX7vt67FEe6GtNsXfTlTlY4g46XsuT7tN7N
JiO6rUfXc6Oo1Pdt0MKdRaaAPoUGbOnU50jHC7xuxLKbosDzAGEO/teB0RTNxylKP86bvoMOMKhD
Bxpr2nSBUz9EqUQL4eOWGVUxveOGubRGqNMReXr+PBeaucVDafnash6nrVBdprp5/x/OzmvLcVxZ
00/EtejNrbyX0mfWDVdZeu/59OcjmF2q7t1zZs/csIgAoJKUIglE/KaZNvLVdEiKcWFUVY6CH+N9
Ba8BUEnbUG0k2Dvg/n2ECW7jGH+eiVg4xfopFnZGtumBIH4vKjDBldP7B6Nw/CdsRIsTAPSPpOj9
J8uoL50h43DdddwzcSQezjKFhraTPH5qLghQWMWbYtraK5ZtIrXi4xPw96YQhYXib62HnrqmU8O3
aKVoQXWifWgmpWF2U4gtIbKzEs0QrvgTkgFUOmIE1iaq/Kezug7qwqnjscHRl4vKAPO2olCF9e/0
IBaPZPxo6Kbu/5Olp7Ugz/Y1UEb7Wkh+9ALAaRZHMMwck8EBezRn8tduKPytDUmh2jlpJeB/MU+q
leb/adLgpcqxLacPWCD4ItaWHlCivWgK4Vf8TT6botcf/taMMMKZB0eqBDLKC1+TUi9WuY1mIlr8
w7uZVYs4KMdXWTIs+EngTqQ+SDa6Mnr7RGJ36eRa+Zj1JGgUB+VVHUfkbxlbTB4x+G/mcEIlHdk8
I3t0BlYGztThQF6V8MQRb3FE7/mCD8O7eIdZO8oXa4REDkXhBT3wf/YNjPTLHj/EwKKYaVRUX3JI
iXqeQtUXi/nO9wC5j628FxpcYkyL4/a/xuypkCOG+K1Zb9sOnKO/GgMFNeakuJLjsK/GVIUSZ1FA
EjsNweb9owOH9XODOMnxHs9Amh31IdwlaGaIXKrIoBpadUBxl7LClLYNI5BlqHx3O5GoDVW72YHj
0ZZiwiA1yjUZtMOYRvkBRe9uqcQR8uim5+8NqTaeUldV9uxb0Jej4PyUZabxhNJpLicF0kBEeG5/
CwHueegSfAtMjLswkPE7BELlIHXOFLjjcxx2xcpKqaPU4vdfq3zH01rWzIvgTGUT2S5aYikr4nUk
z3ER6sXl+veYGCZm/X4NMbYDWTW/EDI6a3A4N9C1IHeD9HvHNnzRG3VJ4bPzjvw2x3WiY5wxjWht
7TrnxEqlXsNK68/iEGRlf/amg2iS+96GBvDzHgzoQgdEjgjiIa8SECndUD600/3QBSXnd8NNnwT3
RJiInVjDrZ66/4pohb1FnIE0MTQnVkgYGi3n/Iuc59rOgpa5EOkZkYURh95woeqEzcEdnDelG/xj
rpPQSwNntqMQVUDVilcuxfGLeHyIQwBNKjaqz5B49PyeOG9Xp2alVodaLQGmJVJ/68tiuKlVBj0Q
TMVGxMxOGW7QDqDfRDXbuWncXLa1QNZoSMBd1PJbP+AdEfgs2AtZwWckyA7sq4K1yEFNcaVJP+OR
FQdrGNbjl7+PF/GEVf4NjFy4iHz5VMe+/tR7rXKWBnDzIuttSjoKfY4VnxCAU19kFpZz0rykho3Y
Tb8RWfCxIO8lYXFXp8Ap6wLFs1VbHQBr+Ze5ZdRTXtBEU1ya1kJ2ET/Ot+pKrl9QPZYfkMzEZ/V+
RiYcYfNi3eNKSUZy6JZjr8jvQZx+KKEa/jLbD7mJJ4gHMLk0DrWvnQqCI+4N87lqMmmVYatykSSw
ev3ohBPSQKOe6hVg01uAJDZM1198mIj9WmZG52ocgaq1ivHqO6G7wcYCUrxo4qKychq72otevbPQ
Wk5s9VzkmfE6Yd/zpHQeW9tXn1uME8UkkKrJNfGML2IO/KfxIOdtszTgbVwcH61GK3EvbGWLVdvh
llupLoB5EZRrFNzDqLyKljig5UcabZpha/2xCFvpcI/rfaJSkAYnUYKVN4CNb4LJab4IDOcqzjzc
Z4KBTd89btSatcMbNFyIGPBQ56pMB/EihV1Sy/CCG+npoWAZOGFPpDje3aWGE/kYDbZ87G2l2KLn
/16WNkJdQ6eXp1CKoVS0UlOeGs+Zu6OOouRKxPQQwu7GA82xGoY2Rz5k1amyfmgkl0Rk2MrRcT6N
p9OudaKjOBMHowPSvJzbXj9yBU+D5ijuBIpV6gd3NHm7o3Msptq+eIYAg8NMKXj4z8j8yMl/tcEQ
PgzYVfpLBouWeKr8X6ZLFOt3QVRj0FCV/tWJEaQNRyq3ollKik9SkQ5INPkh1MHl6KPh7SiLLMYE
Ift07HAAnudmUQVoSB2392miI5bRpTT9ZImdag8QXe5v4qD5ZJ87FKLq6T5xjxuNt6f4YZ08aUJ8
eB4KkfepYrCYaoXRq5g1TLcicfZ7qkUFBwm1CJ1IMdWulWGfccWxrHM0UuKSRdUgDPdzU1Kyq4tz
j2gZtaI/8s4RlHJkjyJrrj9m0wHXhCZnlS5G2UDncEDw1aXoE6NA8D1BEbBPoiWjQX+U1QYI4zRb
zIqM4VcCQ5LUg77vhMxeacHNq5ExEvJJpCTjJ/SjRJ+IYFYBDej/Z3zcdi4M26DfWQB21mbXGRt1
8mMzXXuA1JL/2bz3isGiV54G29Pge+99rjJ5uUm2Ch6p0IyNMdbqyz/m3pv3/9f3QEoXqrUNp2x1
EcvsAWtlUYl0tDVY6aauoVpmnT4kQPPdU+VU9tme5BT00DAOWItFC00kq3OnCJfI7wy7DvXdB936
pmlpulNsKlJCMVIZvqBxJL03kfdnOPC/NpgNvt9HCzVKz//6j9Ei3LdfYV6482jdt7U1Gob8oied
59DO3uDoPBa5M6kTBcWLBz9AhM0mUs/IvhaLusnzN7Dh1nZwnQrroSZ7kxLfXM6vkXyxShyedUSt
QqQ0+LXXOkwLo9bDC3YdOEZ0ivGij6xaEbvPfhrxk1D5TBX1pfX88r0IIvLdeRfdJDKwu5KE8N76
PVv5PdvM+/Sn3T+lcab/mmaHiJG9hx5pxjG3olsCbW3XtdbnbE+B5ujW+ZNidPjluD4YRsvtPywF
EyZdlX9WsPa41aKX32MaNSql84M72RcJ3dD3usfoqJMB+nQGRYyKRNdF0VNpiwq6c6h1MFlWqI1b
X9fqq8w2a1XVUfwcDW8OMLNFqNThD1QEFoBepa9WIHmrKet5SVtVP2Ji2Kyj3M/edbs+2pUL3BCz
KjSq+mckbfJtgRc27GXsRELQBEAho3BvArOmZpf7xzDCjmRCOsVKYN3ABKu3/hDgP4cGklMTVvNn
3xqz4xxDlrddjhUXi+idZ+rommQd4iGRmFf0sItMDz1L6WxLgf7Fc5Rf4gQ/tfkETMovRZa1L9PJ
fz1mmj5Os/72Ov85/fcYeUjWreZ7j4Zrtair+e9K2LFnRqPyuWKXhYR3+ChaZgRLKLTM9KCrYfpM
BpllA3Sxle327RnAebTSIiyaJk/GzG6bJ9eCpDndEULKdk+/+yg2z30Ciyf6FOaJ1u95yG+AT+mD
7GgkRbRNXVJIoCn0F3OsLmJTNuauv8xxlrhGlFfOGTJlSw8twm8y6iPkZqpXJMsW48Q+jLMevEVG
8jWczkDPfp6JmOgV45A9+F96769CUgfykj/U+wHSOJocykfrWCRM1aDc6UGnfFTaQxHK9bvvS/re
HfifxahiaN7wag/IS6jtxYuhIYo4hZsKFctSPak4Zj/X8LM6xwlQiiqVR6fDdNvMmupmqKWE7GAq
Y20g5x9erqAKgr9TlbXSGpnece00ebkTNWbqHfuuJNHa4ipwLdoimUvRPtC6eZioWE/DWGZrT6OJ
fU6J4Mk8bHQQh47sZClLvjbBMLNthtbz//nsfx9nx4p81F13aVVatiWX8d+/UiVj3+4jUoRsYHWt
8BVZVqitbbK6wlorhqG4qAb8LATEwvOTdis+v+rXN6mVise4i5sb4orfbMWuT1pBnVOTK+UEV/eb
KPCIIo4nm3tf0aAMTjWffGK2aiBMNqLcg3hjs/ABW22hKgDV1OV0I8psAq0qzkBfZxdoPiZ+GM2f
vcKtXoxTKn09tKgLT1ZajmKQNZaMqD+LtiWRA5DhiW1iKyMhin/VDjtn7ywOmTt6Z1IlS9lzUKT5
He9IcO8UraSyEVSncVqMFmJdmoW7VlLMowiJg1K3bY31ueytrAw7R8sCaopJW/mkK3xnpDHQ2yvU
/KY0fg29pLS+SZBfWsk1f7TDk5qqj+J7hT1MbswJh/lrDgzlynauecxaIEWQBb4XqjouUrOZaGDg
pZ3NvQZfherkQ6T8EoV3UbSXYf2rC1cuo2VhZmBm87+K+PcxmArjUZ05J1Gqx8ivWrlyZG4Nt31R
G0t7HctSXYNxxE8151bUBZVGYV2V3oGhHXG2TL4qNtKhOcwdZB6TpZEZ1dXuAmt4rp+NokMVxXdZ
COum7G0rJEeXQjJQiAeKWFyk/bId/A00/+YkD2NmnKO2gEQqyjuoIkB5Y0ew08akZEnvaDdx6Nyy
uY7696SHoz/H0UV9TdXehkef6fMoeVp1ahmQsnusqkN7l1HszopfQvNOVjt+7lpk+Dvfr3KYlAjk
adNBdIuOYIKTy3CsljlSmVvh61U1qrJTNeDvw4Q0FbHcaXk8BgplGgFVBX98SyzHOIkhAZZt185C
OmSagKMQ0HMBJEKdrr7O2/thLIFs6F04vhbBvqwjp9rgGzvsxypd4zLUItk4slGplVMCKeJUIs58
GmK4pErjPOOY1W1hM/bVQsTEEFPAK5LSDXZ9Yz0NIkmjSpZ6sLUB2Y9JydoxIu1gmN21ndIyhYoV
TqhEyMQse8vxl+KbmL4xF6HZWTRQhMR3NcWdAvGxe+j3+H/GA9CLJungJZ4YfOtuW42XyJ2odryJ
363pPfS9FC7wAepQgwKKo9xExiYMqM/22LUrJhaff7WoAlTrIJuy8yxZrqaJHoHUJPhCTc0kiesj
wJLj/Mlld4Bw4bt7odmNOdpthi0kansWOZhGgRPgkwrbzUaijotnaVJb7e4TMDD11woYJ5Gf4U+F
lH5b+pM1UHY2/RqipTjtwzFa2VoLkm/qsfI2O4uz+0HEAB7LDmm0aZAM53nzeZFXvvMhgvNroqiC
urWNh4EI/uPlRNOZ/gu50Zc+CdPjfdjQFOU+gP4QbJXJEzZU5ENnqr26nwwq1mmmUum+pWhfkY/9
/W/Hg2BqD5///u630X9DHIf3o+5IVdszUr1NQEkGSeqsZiA6SQFr13pKRZaDNZ4YiOy+c3ZqfT3D
2b2pwwOCM1D2OIdiBeeM+iSlrGB8hbruEhdMcwWkRu2+mmr8JVCtbtOodXus+6g9wtYsXKTikhx6
UI5rTDcq6OCiHyzO7gfJpbBqWsPuHvq3YSIGAKgFFzaEMxJJIInUzOXWDkB2KZr3Q5oONc+GYH0P
CegSyg3uJa4yqDBliBQU+KXG0809khagHFz+CqHuGEu9gFBnDq5hrdSa+l3t/JoNff2x9Nd2Ismr
pOkxKUK6TtZ689rKcf04apl8kNMxWohOEXMiHfKKbftb0SwG+R0PK5v69Og03YxRVT13bbjQbAxN
TjEdQrdApOEaHzBZgkr4OdVwBvTs/OR3XUFiTAKjrOFm53qDuzBMy9iKB7KHIvSuGKO3+4P6/jz+
e+c9XnTlxqXwdWghZ84MEQ3RtrOKV8Ynf4SU2ln0Cnty0tx/9jZT8z5X9KJh9DR6ef1VxSID+iSc
c7H8YvVN2swbHnsJ8UovCH+EA0a1Zdv1R69n63BquzC6GLgJLlkp7p0M+0+5ciGWBv1HM8FvbdXS
8D2EAOFVbr2Tw3q8Yb41kj715S/TJLdrj4pCBlrkVzvXGs+9L8EynrIgv1Ozvh1/612UkkRIHLxw
WkonI6Y2Wt5dIqdbBTn+qlQoP2kpHWUVw8BvRKwNelXCBKKys4tmVfMw8Sm9LvSQCh7/Y5iU98ql
mACXLrqUVv8gHjlhH02GZu4P0RKHiJTrusknReTJrFLESlxWF5asJodPx0t9nevYx7hQ1OdUsvgQ
oZ++JWGiHnyRHUoQWFqPNgns++cMA006ZTqqf9NXopeDs3Ily16JZzgMuCsQCcwHueTnB3bqQC+y
yb9uxAjx1M70wN+BwtHmx7yIdQqLwhKBx/uKQK3tHG1ERaX6XCrRuG2RK7mAz6CeNRmIuyGwrGho
nW1c2D/Fg6Fph11Jmf0oWvM6oA77P2JiGQD7s1x2OpuKhxJiIQSIhaaXNp5CnbkfTJ5oPGvbNzvD
PHoCBPzbCDzs2jeIK3+MqKpJR9SoUeqaljVBKNmnTJH3WhCxpBEfMx3DXRWjwX3/mHkCTslpgHTe
Y3Bj/K1hudjBTEufiGfdfrRDeMNS/a3r0vJFHciwwzSnHNJU5ZXaLRg/rB/Iog0L+Fn9j6Gy+YWZ
NewmDFxJv9nmjq+0f6j5g81DJsdMOXW+i5fuVHUqOthwEzTTW2RR8J6oCDriZVcfSi7Ig1l41cbC
QRRpvqR9bv22PyZ4ci2KcGyfS7S3H0cPC9QscOulG9enSqmHa2VEDuR8eViZOr82L9TjhxKO26FR
AKekoVzAtKx3ok6EDP3niHoaUf13I6ImKdAxaP54DWfM67WMU9wSzEW0tZUwXqYmHBfAsm55lcKP
ZrBgxEUDtFjXD/Xd3NvApl7pRbRJ1Iw0Xq1rbxJKocvQM4OT6sT6m07xKRmy5mUAmn4lm/ZdjMq8
3NkaWsMkPgIfbTjikMiSLvPwERCnZivxs8fmCY7L5C2AdsamDSZu+iQ2LmeSs2q8HOGXqXnHLwsV
8lgxHASuIn157ygbIM4GSbOVaznJyulgCMextreMzgHQDYoEsnPqsW7EDAeS8iQIghkOlotIDqb6
i6Y07R6NDFTuLS9/61KQN9kQDzs/bfI3OQQXpwSafBG9vgF9c+xe4S3a11Y33xs7wKcG84OFXOAT
akq+89Vw1YNuJHipJt3H4MTxr0oZ3zGZM97HOmhYeer1o88GZgOQ1j/bqWLu7VSWd0HbdVBItHgl
wzII8bncCLcsYZKlxil31SmG9gFrxNSrPtvdVNMTA0XMxG5inidirtmhJ6GqzUZAJeoYTIpaGyyk
Lds9jcHonoZC9VbQaaUlQhFmy243kU6iO1FRE0d6dDnI9heU4Kzr/VAaZbQyOyxcRMxu2FmBX/BP
GMMrx/s4VMzHYxrWiM0xP45Nf5G59lipSzdElcST2/DcmPm6ICtzRfTIuIqzriujLbtYexKZ+4w5
udoeytD4MQTGUkVC+oVsBi4iY6CjV+X0782ARKreGvJen4TZHVQEEf56+gTvTJViUT8WhWUtVLdc
Ct5NtAwlkFd4xTgbUVQuexDjiRT+EiVpLBy/Uh2zzsp0EGdyLb+7iVPvfPJ/9ZYdur+TK+dbYNWf
I2q5GDZIdbH3dKpuF7GFZMHYQbIws4FqdqdsAzCZ57mJtjx52ywrV2JMmlvVzSxrnHUSrLNT1+IJ
jEBd75vJRzokBoIHY38so858zXtUNKMq+YBEO+zGDjEfXcVQg/JTv4CuU+1GjalD5UHaRIa0nNtk
KvkZuar2pLvKx6Ab6mufji9WpWK53oZHLkDvI4pcdRUBDjkbfWwdRzdVqd6gsiU7mu7gQWoWEliy
vilWvY8lc1ZrhyYtNUBY0HpP3CaitddolL3FGF0tzRPMmW7LrXCEJiAjh6TqAUTv7Jl142f24p6v
IOUcoe8HWPrkys+DgXKYFa5R2Gr3Zsx1tB0tOQApEWFbo2fWeQ5Ch8BUnDGbCIrQIsfa5yxMPDou
UV0r34AdBJeoIXMuwrkMcUxprXYjmmKSr1Tl0mh7eyk2T6lVSLaz6PmbbMi2NfsxVp5ibvFPcckX
k+nIoUwA3S9moT0NuEP+Ea+m5/Tfx4/shFdx68zxAbWiMN2qkQu5X+xy42kPnP4+oP49bX3FEeYG
hBfMNjbw05DbNduXBsrKwUVzbCX+K6V29501di8oVBZ/xKfxPjWRCTtdndOSTbvm6g+GZftPuT7s
xZ291h2oc40FaJQa/hv60S17TnYZZh5HD58gK7TiQREpRgw3CweZOgBQLekWajpxRUGrAyw7Y/5E
tziYcWoAlE/U4pubW+6+QPtgZSVJt3UmgYPRx6d8KA1woZEFfyq344cIf8laa6D+TaFYKSiSsfYR
42W0mtUyP8QkCk7/fMaINsJsCgmgErVNVwo3slpJyy4o1Qv6oUguKiFpaUMDYCI13Q46LbbOfWk8
xUbdP7o2VxWNEeL8IZLV76mle+egyarlUOIwKJr3Q0Tx/yya+Nui6QG2cYuyUwdRwOabMNiabwoq
SXtqMm9WH8RcKEW4NSfYXCr56U12LDYyEwY4k9RvjdnI6OID+RAg0fuhjGsQG6X19R4SZxjk9Ge0
N/qzqcWoGOr6PAIlkCdfN/Fzy5N9rVTDRw8rbgW02D5XTcs2U0FNP0jl5NXV5XdM5MwfVKwobPgn
VareFE2qHou+rCkter8yL4yPIpRh6Xat+3QzTgNEyDRceRNGUrJK/UZDsq6r1l6fR7hKGN5S4GHz
UcZ1LhzMPR5V1SlA5MBeaOkPCbFwpVSsB7Ye1r4IrGYz9hW+jHF+FMh14GTNwpyKA0i4cYf1/EuU
VpBEPe2llFVE82hpVOznFvJO3zUfqZ7eHRDcEoCfit3sopfDo++r6uMQAPO1U3XCFYNWQw1zXyKg
BbCYZtA3wUqJ7eAgLoBpkjEYqFXoNnrDnQ9wb3TM7MiG6jQ7BJP14p36/glZnuTaiAxfp2yQipx0
7fj2xDekWu6w1Byp396/ViPvgSjb402EEPvxDl6E3OFQhQWpW1A7Kc4jIKeNYt0NVv4hVeOHI2n1
g18q6tXiSbAQcbQT0Qd3/fpQh2b6XrVnq8uLD8t+blU8rv04Gt5jjbcuQRI5Q/d1X5DHmuNGVOh7
agxoNITWqs/k8pL24GNfxW3FQ5xCoB+kILPYpiF/AQpCRAQyIlQUZzMOob/8R0eao7DUlnK5Ex2q
43o713D1g4q+Wu8VL6J+Y8RLf6Ah9sX0oHdZvCBJOV4UBbjLlPk29QfFs/Gp4tLLtp2GS0mlFMqt
Kop4UtNNfpZYPSSe/kuWuheTX957j94KspNqfHPQatrVmq7t8QgIL12M7QsmHdK1T9GkMlDGOFNY
rU55V7ywPUSUVdJ9dzVWpbFuscV7FAeFrIIZheY5SRtEMm3X39mBoUZnkBzKVk/sB+ga8lX8IsPY
fODnJ5Nr5Tc49YkWkDfncVTGtdclm9Lgzj9YEpbDPWtLJUrNQ4o61EbV/fQF0tKPzk3MH9PQTq+S
ZeZHZvENg59o35IKu2RK+GoUuTe3cH3NLiLeT51G6b+61Av3Ih4BI1YWZvSj1PS30hksUjEcNJ6h
sCin0w7Q4uDJfM88QEWnHbfNCMBJLlYqnqmrDK2azQxHmml4VlS+4qZerAKHJZD4Q1r18Gfz3isK
ehp2fMu2905qGvFx//YLQqVbWwHeRTXo7x2pml9axyuP93iV2uVxeg1nKLNNMWJq1zaGdu6nQ1Lm
EsqmIQWLGA7JH7F5TGUlO2+QPkSHOERihjhFFiJdpqGVr5uy/XzBYIs5OaggXzPGb1Zj6Dt3Ujjy
2wqFyelyDHwLcyhHhrVS2f6L7A9bESd9T9EKD6+NaKLUdQjTqHzGgyA+i+ml5b3OAgJO7p3lTvWt
j8F3nhwgSjney8fIzbMjW3QP6SJbBujbNkARWKkHoFfpr0kf5Atx+kd7nvBHn2PL6kLT8myHpKZ9
taT6Jn6Xkd/YVyBvNwUTxlMfdgnifYjZJUmen6s+ZSdUlku7MIxnnDWrh9waUQiHojEUnnwwSakt
NVvO31wUgdc1Fg9bMan5pTaAC8ajwDCHqmPciggypNtS4m0G4/a7z3Mzc27xCuxIFP/S5VBH61KK
DsinayQelAMocAOd2957DJPkEgseWmGNe80Fquw0Y3WzC5Qd9BFPu3cJzdMKRcGLOxr9LTSTllu4
/yHp0XAToTkeNduKLeHZp6A2x/mo4Yq7PfkgBEDOc43G79KD0ro7jL2kd2OM4nWYhtnJQRD1jEJ9
vtIpNn81dARy/QQoQQ1vztF4p+xG7B2PQ2WrGRKuEYmNspquBj9sW9qxunL38zKotjRnzWLOPdSp
/1QPqP+t1Rb1JU2v890fW9WA3GyvH8eajdEh71WYoEZqnLQQMWpFDi/iFkWNLjzJ2fAmblEilMkK
JChyrfOdTDHD4tw11akM1R0JNu2jHoOGxFXlXezMKY/MxmAHwuMr5ocfYiPwe2gBehYV9eBzaOW6
3qbXIv8Vrfn7UKctrNOoRT/FigiDam9eFlm6dIGFb+3uKyWxXBpMBXrKEMGu/81YyaXnwnOjq+Cw
CNZKaWnl2hqcDJQuvJY8VS6SVNu70lWBzFlegVQzhkxrv7LAzeWd1B6QPvoydPxVfb9pnwZXDZ9s
4IOJ2QIy8Nun6dm6jMfA3oqmE8k4Cw7eV9ESc6qseh3CITyLSU7i1ojNJeGKcqaMfcwor8lLe+d6
hONC1gL3zqnkKg6iQ5yRtvNPZpLA6BqcYeEaofqjXXvTOksPC0T/Ws1+yHU4rLYDiGqUsaSLY5ZF
epfG66gEpY6r0DMMIe/7304w8/BFhJ3GfGLnhfVmxMk2b/Bm525jPER2DTwQr/V159b+txIeb1Pj
oGBQ9zdYUhxUA3HVRu9/in4x0UQfa5lXanxFqHdvsTZ8tLyueVIm6VRx/Y88C3NsYRaSWWVvzThB
vhrECkRvFiNvatYJN4A+CF4yWV/XKXgkSHgwz/xt2eKRq3W186H6c1hGhnUrR/FnmNGj5GLU5iod
Mmgv1XTnYK/QPNMQCgiiEegoacKSaENV9Ag++l8Nzy2RpsSr6GHmmRtNBpDOhJCDTeoXO0ZwIWKH
c7FUbmUAAAHporX5bFf1LwSSh6+G4pKB6d8qzJR2I9XDc9aBVt8OxBoeRxHJ8+cBbBKMST87C5Sa
aKLbnJ0FSm0sERcTvexN1U0TRslKN7Bv6lS5OVp4yj4loXQr+D+l56Bs5qYSWf0XMSxzvskjGJgx
R2N2Sr7yp/qgwqs8B0GL1aLahDu/lBFvdOt+Z+pK/9DBBxI7CnGInchYqYWRb8qJX4tw9ECW93NE
qZtsPKYRqTnkKDWyD/Gt4hm95/RB09EmqbSgOrPeCp9NG6nhSSwEhxV9UzVxva1GsCS+aWxsVj0Q
VdrmFCYl8nWtWaE1NCWUM1W5gGHznyKdPYDrIs81G/EOlbTySkxhRG8w9XoSvcLDN9Zs72msvPVY
mNFtMKt0H7nkvF+p1Ec7P0YsRpNxK5ghqRlif9QsaFuCtiTayKf+1R5bfdWMqDTDBbcBQMLF9XIJ
rdMEZSfRFBBIA7sjfAaeRCRxcgQtp/HhNN5QsIW4jxdD7Ppfx2tJGi0CHzvQcrJwbS1NXUlpNZKw
cIZ2M2Oos6gLSItONV4lkE5jnA4n3ALF/jaVnXiXU9laBtN2V6utFF6GdRI7YLHntdIRV5Iivonx
BmaBLFh0c2cibXukoPyBwNKEIZaL57DAy9bJQNAi0VjhwThE5TqVlXFpVqzl5regJuYIDYNVisgw
ouMEYw4BAO54K48t/AOmQOWDjQjJpY2tCdrG+5bcYG6KTjFMjJASY1XClN6WWgl3f1pY9iWGFE6i
a+sgcMjN/F5fijOuovToOjpcdtad85JznjZUezUaTSp8VYD8GN9mPXjQhseq3+goolPOJvbHIetQ
AUudah5y7xh6FK4W/P61kx7r39yEWreoiWSGV88wiCZQEO+fOkTN30ohjMLhJGi5QTePFtUS0e1M
xVPR4SiYbP3M7LjA6RjLmysKIPq2M6A+iD9Yjb3uJcyCG3wXC3VLK9+gJGjMfzoJZOcy8Yd830W9
dxt8TES6YfjhyxIy69MaPkDRX1upaYJY81sQgpX6BiZxgGnBJt/nB7IKZYrI/8gDzCxS0V1RU5y7
78kBMbpIRnlpIzM2bw8GXyqPLY9N8d/+sWPAlYUVQYD4jXgrtr7AOiXEVh5RYDstpI1uIiyHruq0
xbb67+Ce2Oxi7qkYcJS9wnxFccZb93EV7jtECNfhpLsjIFlxbHtnMLerrshRYBBNSSpXYkQM2N+2
k0k7NtAv4tAV7a+U9MXuHpLBRl28wQ/3UCvfRTxNFDgEZjkZ+npnu0j8szhD3Gtc6wnCUfeY6NBV
I1jmeT5s4tRLjmrQvt9/01WCbB1CcO/BdCEE6JRDUhWcbAgzXL1Sax9Rtoyop2cUgVy0d3t28z9N
xMWz3v0ZGFDy5M6OXjotNdZqplUnWQEqWunOiM06mgCKNiBoYZvhjBlzkI06j2H5KgBlAkbm4p6W
pKh5QJTtF3GTm5v0CQF8H6xv1lyTLvim68G0VPfjPUoZ7Uo0a5A6q9TL7Z1oWq70w7KH4Cpa6dPo
GHgRirTI2CIMVZsI8ySaivnZpJs0ZpmGvtxN07qoXBaTdlKitMFBKCtRRkyXja9u5Ak6JtgKgtEg
zuZDYeCiLQXPIn4fJqluudbSooTglVUXPO3XcyHjH83YK3ed7iTLNqm8J24o4ZKSwfAF6bzzUPkV
pNfOX1jApn6OWv8r5tJ4wzg9g+gqBRR4amuLuGl90CJHxz8NpzQ1l5KN2ZU/4yZ14r2ZkDqNjPJr
qw5993UEGI9CFOzICV3BMvLzcG9mwUCiWLRTd8BVhB3Gv40TMbVZo6DgncV9ypxuVlDOVW6Aub0Q
N6b7DUz0iqbneOoaM4jPIfeOykA9RNGvXjFkaxeq7Aol2nTmPIuzMLhKgZVf72FuQ38OlUbG/zW0
MeLij6F1HNzAgF4wRR0eolaSN51tpCdp7IaDL9cuz20sEZo6U1eUeNuXtu2axciK7FvNLX4mF7mG
stDMNEfhtv9u4y/3VnaFvmxKG7cAkoJ4OhTm0gdf8E1CmCPuSEKWgA83btC6ezVT9Uc2xeyppxHw
mb6jkt89RU7e7B13RABabbT3Rqc2Mg0YQhineHTkF3Tw1LNlci8DTi6dbG6aZ2kCGt0PTf3RVENy
ukfE2R9DYXWt8B3rl/cYWaqVRU3wFpRVvmkcwCqGmY5PLd6ONweNTuDM49P/sHZey43rzBZ+IlYx
h1tFy5Kc49ywJjLnzKc/HyCP5fGeP1WdGxaAboAaj0QC3avXGlRnui8bq+fkqY2XsmuXSrjT2duA
Cgzbamn0T5o+1HfSaIqzyJgS7ZZddm084Gbr28nVb+HpVKg/ksbaYU/WZsEeQC/ilQS8rqDwgtg5
ilv4gdGvpjaVoLfozVrERbjE89BdzEnyQ46fLnIWgjnFcp4Tk12Vml8WYKYWdsER0NW97rrjF7mi
wqZ/hswaFFJg/UqTpaWo+S9YyCGP8ecnzzN1AkG1eQVMD133WO3Xp/DXTDgy91eJULLyhsqFmB20
bex50wsJeUjjUebcx100vbjxOhNek4Pk+slLDJtESv70UqJK+bjWu9fcQ+Ut1/p9xzoKV35GnaMy
rdwM6tx5jM27rojjLXzJlByI7gxY6K6nUh1F2PkY9T09Z0JYTbPLBZo1VIsraJijgavru0CYw2Do
r7S+vZTzTzOKBhEfauw2KUyWzJhWQ48GzqmOeixAvZQ9ojnJOBLDj4n3COr3Akl3uQUGug8/DUzc
0pwKc+iHb2YiPlRRitnuhNBNrFe3PVKuGkR3LWWVAynJT7kA8L57226t3adX+zkXgMzIvsx1ayf3
C9KtipXhcoRR529pi0QzbubeVi9q1MCGhXQB9oKKgjywv5ulQY+LApkPkRGRVogqT5MnAsK/Z6C7
ChM7J3O4apP9HMDTfWrKfikGZat7RXVSuZRtUwnT06it5PifvaT5k4/sBkpPcVuavGaZV5/+aUOf
/zRiWMHJD76FH/72TxZRCjXt89Mk+Q85xyvkhCHL4YF2Jpggy0CoM6kuqISg2HWRHu4BRL1dkOfA
Cu1DEG7Oo7VbaejWCteTgzQJxpjMQfDTKK1tI4BQy27On1SzsEFpt87tlERcfNjG2SyeOhHf29i1
Lk/u/hjkO2iq4bQX/rG4qI1B6KqN9JWcIQ1BoORLR9ymr5T+wi8VIZwDbkEoHujN3slbJGLc3oca
2jVaMD5iNLOTAKUWxVt/tljSnyILckDDyk+a8rpNjApMSJx9r0n953GpfxmAXK3nOHMpRyB16gEt
3hWGvqhUL75F0tQAZIS81OZtf68MX6EvSJ79pC93vZAwkRQ3KjrzTjBmi4o0xyYfHB9MTZ05F/qU
Xs5lTy5Uc631FCWoz43ImpU18naFbfOFdeTGr+34Jg4utA+80I2FEBERgQQ2rgkikZRlEzuIfZ3d
WbWWsQNpoXO2/Hb7PYcaQEIgSW6QvupFbWg7LiR2V5ZTVxP1okMEEblvCnjG+O4jzbIS29bzf8yD
ggTpcKO59wnpPdiB86JPdfbdmwr43qvmIevJX4Ch8rZFUwQLqwCxR94rugSjhxxcO7nPU27x3iFG
kMOPsXBta7j9zx6dlT02ddwicdk11ycOn5H6pb4HFeJqISBmSf0jxiDVVQ6f/FQxliPUvg3VhsM9
6P1NrpXBIVTG4sCm2ln3Sa08GAZ1JMif+z8tlLw146cxurB0apX6kIo5UzgHB7h4ioM/mA5Qad9/
oFribU53+DRH3scb0JyM3ehJ4wF/BKOqreHvQOBTJAG60SMJAG+uQayT/jzkP8Mx4Wwmej4EI9NC
zuMwnx+mAvGYd185fnIx/eEKFtCd5/YXmtbZPxLdei0gAoJzUws3TaVW+84YQrQBQGmQqzVfhWuV
z/PCT7NfZOa8BuVlp2+3MLtOa97WyE1oMOnwVKzv49r6mmtu+K1EXX4xjFp5i9TusA9gZ1zJcFyk
3ZAasL7EjfEaxb0JbkmbLlQfYplIvBRRPSsJY6CkAEVT/JB7xA+VuNkFqmNSkkr6jTcWVPCN5lQr
O6zYitqT+dR2YKFBfsNMWATwKqZTBrkiuMNklehEzedIgf8XQ9tZyUEoti1nt7T2oWbeN4Yf3Q2U
+10Txke9BRb/1yFEsKfyp24nu3b56uvEyYIqhxM9hWqSJ0r4Gg4ENV3LaI5R7BoP6ORs5TgcdTwH
E49DtFhM3MQFBbWANN2+qIve38uL7aY+pNDmW7eaYip8Oh1xrXeXGtRGtHLHcTHwyddT6Xf3DY+O
y3ZESU529Vnv2cihFRMkyhWYlf5eK8oMCTrEdKQRuSCCcpa9lEY5Ken1AEkxpdj5ZscJxqxGvkoz
AnlO79wp1ZDsKK8It2GVNE92zRGkypvH3tWHy0ao1wn+wlJcXNuPLnlgpLwqXPtWGnJVASPuwWeh
+XoTL0NBUgjpS7g99TNX+5EUnXPpSzpDMQ/y5qXZxuq1XAXGM/1qiIvNoHTFpqdM9hI1qR9tlGTf
URx4Cv0ifzT7Stu2Nk+OOJ79+9oo/uZQjVl3kfdEJjUn2aQmsrCU+f2MfB/8pAcW0ux9KvlT41s0
gH3vgkh/HBpkWIOML0TMe2tbtrkO9ccYH6BXp1bEGJrbmWJzwGq6/gxPyg/ICoarUmR85PM47Lu1
EXvdiU/UmgbYE4buNh4f4dSPkPrRC5DVqfvc2/ZO/qOoROEknEKH3Ocoi7A7yw+qQCG4VCcVamjc
yF5eWd7OjWzI8YURMEd7B0HDuBzLUN2exxAL/DzLMvRmISdIN2u00QNi//IvZ/U5KR0KghsBJyWB
fJ5x6ot71FO352nhHwBHhvdD4c0by6NiRh1SNoxoXvFjcvjqcR4AERKrm5BYChtYAQkZsRLJC24b
bT0QkHy2es4doTqglNR5h9CF1KoXTFJzqpIUM9IERUseEAZuRhqOH9zkuHTrMigfyN5OLxUAWekW
aMnbauP7ao5YTXaFWwnefDEDLz76Jmf4VGYgeWE82ySMNqMDiRZ4PI4CSihkeN3gWkO+4NHX06Uc
t5K+2U8QCi2TkF1+207aSp/KYietI/+YCrbKO3sazVvbH4HFsJgek3el6CtYy245kw9X3Nrfy27Q
/0KztgK/wgfyA2sFCZq9qGPYmOcgi19gU4PawayfJojVriDlbqEKrKKXeoS8Nu+LaQudRPSiu8mr
ppj9jZO75IvKZCeHW62adtmIkoucVAUjtYSlP+6l9c+11bhgyy7u2WTWx7Wh2X/tnLa/Sdpi+Nva
uvgE/SzqFN/X7vIXdSDGZhiH2TFCGFq4qGr71jJKniOOoUgSs/AqG3M0G6UjJBj+KjUSiP2ENwSr
WOTs0U2bXdR1t1TeRlem1nbaSk6hJmihDKF5GMzKuoDI9SmC9ROaTyUlfQhdUq/WFtpCbZlfKEXJ
6d9vtZX0sTzLPeqHDiH2bG9o7iuaWdA9iOnykry3zNlOV0Re8swcN7mgXgpd9i69E9465qDdmqly
z+kZXqSwgSahRCVJQjrJrX3ykpOllwq7PTyojrlMeWZdulX9Ix+s+KtolL8bJqECOSIbc9j9kA3t
d0M4/08+/+kWckHQpUf+pmwRFbiwlKGcLtgAjC9FPl6keRs9dJnIQGlRuZDj0s03IBqw2Ty98HK5
CP00fgCn9g83T6wm3dS+++BW9QqHphBa6fNq7zedJtjqxz9Xcz21XcubWqS5VqWCfHEYIUSWTNQ3
yESW7Fpmqxxkmivl8XKySrqFs1USOUyK/f86V34MeSO5Mnlx5XC+7/lDnu8rrcP7x5iitt9SV+gs
E8sFM+F5RysezGtVsc1r2YobtFD8xBwRahGGvoucReXp6iKf23ErHXU52NTVKrXr5nie/N8uKu4W
FKl5fV64zROEbOU93xc+jf0vi8r5KcC606f9sKgGklh1wo+fNjRgHAgM5fQnOPl+/ue//13koq6t
jlv5wc//5n+38If7576drY1uJQnw+zB57spYRbYQ+j3FRUOXaGe4lV2K4QB8ZDXKlYOg4ytb/7aM
yI8IJj7pUejhh+nIff5julvlH6c3drGUi71PR4FkXpRxox6DjiCmLUDOifE1m6foO1lSjrEwUsMZ
6VJOiIDjtvT75D4g7fwX18Ru3lxHm3oc6Tpp1c9kGJamE6WPRmGa63Sm9AMtVncP8A/4KWp1D7OI
vdX1NHAiWbQ87H8W8EExkmXblu3RQhNpjVlcjLL3l/pgIi4m8iBW3cNRBBugidLrvXST405gIbOj
6KRMe+RaOlhZ97J1vhhoIJBzdN9czoZPzrLru0a5zBywgGSBh2Pi11Q8BN43GIYbiFF+d2Pg3AX4
VQe9v16Z1wUZBThEUhBDUT4JOcjhks2jde/DJAZUDgVuU5C5QSCZ3hGUpxj5FxyJ8QMlwO1DrTzJ
Y7fslMqTPJAXsNT+aUmmD26f50g0AN+/f86RG03TNJoHtXmWS9t54G48xYH3fnr6Xyb+9TOhD6Yv
wxElT1XtiqV8OyFYoCyh9Tcv5TsMMk82ZP0zMLTs4LkT305RrRCW5kcvTTtSU9s/c3x581Ln+lva
zjkoODWCwHLUdp7qW/fx4L+QUAq/dSqQrdkYXJhOKWafZsj7JPltXPwcVbf4MoqJ1GNquwbyg3s3
dF+kHSTLx4lxUMGHI1bs819y4gAKdhMZT81s9ZdN4iNmDrcSuBmNwiqLV+boP8lvsBJ5P9oySJ5I
EVRr3R2SI6clJDr/Mqcan6Q0xfucXsxpwzw5jlWR7Z3WmDd6cdGYir5h01GhJuRa+z7rTUGfAJ17
zW8sJKv2mqpQuVCCEiy8elGWhS++Ty8lfAIvyMyby17tsltjjpPtnKCDbGSCfBUsb3iPyKe3nk2h
CzmOyXXjjBpJ8CH+Xpo7ieRSojReRvE43bDt93YdvLKbDHmnR7v0XqSHZunXhQFSs+y+Kvlk3CSi
0m0uEWRDCoDkLT05XoQFwgQzr9VSbdmmK+hMbsxU85fSLC+2apC9z5TbWrrE8fNoI+wNKCI+Gk1h
76o+UC9IdUxXlmema9eJm4dmQhYnBLX3FeKhY1GL81nCOd401V9lMT05fRK/TpNWL1OQ/XeBwf9m
m7mIlXR9vZG/bXnJ7XKEaJafulN8s6K8PZQwsO1UNhCLgKBEez9NsP5710pPKO8b9KQFLPXUaC4k
r20cd9tIc+e9Iyt9YcMrN04XK+hgzuYVaWUNptYo2Mc14Mipax/rAIhk4ujjRQyj2b3haj8hyChu
giSZloXeLyltJb33Z6swJxiAgqRDM1a0/rSyXWSMQ+Sb9U+/Qm14PLnopYpZn31DZsVy/p9rfr7j
v/ILykPmBGr1DYB1SqGLqd7xNodkrxlG2I3p2lbWXY8FOvcpcqBLv5r7dcSeej00CX200rYNh8Br
6TxUAZxdKoHFukq0O4i6sq0B0eq6JMcCMeJXgnveukiMfhdmYfmoz9aRCpvmq+UmEMxDW3W0qUe8
Qe+pW0hDmvGwnUa7u83RRT2UNtLnciXFKXegwBv4yEvroq3MftOkjvHFNFdtBYgPzphqO9q8cyji
eyQCC4VCWv2QkPg81JxtkVnzWlaM2E0QivNdepD4eTGpATFVhGT1oI2a2Y2dWkFZUx8dMzbKsQAs
6wdr4jTkbVwNnJ0+rtXabYD8gFtHkWA3z759b1kksalGhnGm8at7tMkQxql+5nZif9cC5VhVDU/4
yuQn1hugFCYgrnHqsZUIVDSl4v1olKBAfNtbogdZX1lzAGafANa6s43qtTTDbZ7FzvdZVyiZcMr5
zplhLeYcpW1jra4e0PL+ac2xf+OEGTTHMVUdum59a4KauLNXuw9+oKfroWrKK10N0p3uKsFusMeO
k6kdra1cjx6t0kBGlj/Jd2X2kescyGiLlZo0n9/I3yMEOGBVa5KlbvQ2gaoxvCrCCR5Mc7S/Whx9
XR6ZT2TJuwtrHpFDDBrnJSQdZV542VFCb4exNB48+yjZgmUHGJu0zBCqCcsHt+woAbrjm+WPOTrF
mFSI8URMRrhRSqtbk2rRXwmrr2R1xlBX4bJCwvPmP3vMUZHvQdbXYQtx1AJ9WMRCcgSjA6QyB/4m
EGJsXJZ+maiF2CQDdU1abrZAGbPx5JFWw16twvK5Qsx+Q4itY8c2aneKoaRvHoV92+al+4j8eLdN
WqKmWm36926Qfz/dpJtf23AeHjSSuRcNIMUtxOjO0hLVg4D8bjLDCe8CJ21uW2N4IHdbvqgaVGIE
J3ibiq5Gvd5iyBPvKnND66EmwCvHC71ydoOitVSQWOULrAWkkNijHaTVeyng83vpNMAglYpKfOh6
xUtnSbq6dtzJOZSTbfRBqR44JpbXigunMLLW2WOhjSZFkwW02be8RdcFGpbon9Ka9YFWmNsfxuKk
QY69hCrunKhD97pcZcXEo+I9NSYTX7Jrj0V46LoHjdKkQ6XPBPHy7KEbSwpWxBBg5pa8i2ieXc5d
2XIVlKw76tpWnwypWgxwqyOyjdAtdSF5VY57SKzHfZME495yqTY8DUZ1tqw03d1Jw9lFzjj5SYsj
p5ztZ3eQoy6UDsGw+rC2bHpp4i1gXJxWUaVZex4q1l62zpfzWBLGjwRuySNadV4v/uZyHmsa/7dP
awWnedM4/mip33ypkeSq0DX8UqSZel2at7Eygq8pDXOXQ4V5gmnNXYYAfZKhDwbE65zKlS05Jjxs
UFcHmc+V4/Lyph3w23o2fE4bezdvVZuWb6Q7YkLGiekelUskeVpXXZ3HOuqHKHpXvurvhPjS2Ggb
b1SSE7O+HKFeKOGB3LS7uRcEwkRuN40LizVlUn26JaVVLU79aAqLK82pi6vx3SLHqEYPNFQK9eJK
zolN5CdPgyFVvuu4g2MddZlrv+nCF9cZ4rXaQnUxdt2AGltC8TAYpmfLt24kap1632sIlN5c22RA
mSMkoO1QI/oX11pT7CVnXepmhaBJrA/NtRVa1tKJUYs/Ez2f+J0JeRErwHB2/mSQC6RFPC+bfkog
3wetKHE+A9Cw5TyAu6U2EGSiHDzDFS29GZd2UAGk/AvAUY6dVzivKuFCgzONe86IK7NMu20+AjzV
XDu/o84nv0sou0W/TbF5l2XFnZv0+V09f2vswLuRnWrwrMsqQ9LCsXTo9XWS60DnQ3c9lJ2SLMnk
39uZMRzkchHgzivK4TayJxc43zUF7r6ueorOzwz+ktr/3PUKgfHzzHh5pvaX1gYWyizzu8vQqz2q
bWXFet1b39HeSHdtYNgLL0+1jeT27ZB3OXH+WkFjbqFVKhdn0l/ZOvl1R0sdkpPredgE27ogPSVf
diMg1WUyaQhpC2Ez2fXqttnJl6Q5zG/WczcSzk2uWjtHF1s/v0YCJRx/gnv6lhpt8hJljrac5sy8
9bRW4FYJB/i1217qPlrAIVKDcFLZJrpoXfmIyuGwmKex+DbVCGxqVBIvypq0QRqh5yOh7D2wAKfp
H9K57NZ6l0El0gQ9oHWSD5Tpk6MSVo06uJtOqfnpYjxNICje+c10mq5VwUCCkkrOLAyzG12hlqbK
K5ic7ZEyvgJlyzr3L8DlzEvZBR6nHXVLe5W9Dqnv+9YlkoFnkGjaQ2H08Bmr+vXJOwE+m/v9dBkJ
o96F1bpuRnMdkRGQFAoWKgnL0mnrS9lFEuLWUL3gFqGg7DF2Zt5j8C5UfTwfu4LMyTjMxXOOovTW
m8N+3fP+OBhD/SsPgVDJi1G47W7MODb2sAycx9N3DzkmrRCXIqup+v66niueS+8zpOFT9zwNEB3B
eSr6V5/8pMv5Ro4N8maRjdqrTynA9vxZzjc/LyqXOnUb0CV5A023+Mj//haW+Nd2VLJBadqhZwca
pFFq+yGbcnvZGZN20TeKRWBFrTc68jdrlerVhyBS9F3Os2Apu9Tqu0dFt19kD3VG+y7p1YWc2Yrp
agCKPnCrW+mg+D6IJdOeDtFswR9Y8teolKk+AllfI9iH0OKUhTeduCQArlazGWor2ZUG6aLP/cZ0
weqdJ4QapdekWiluE4ucLiM0aHWbt4igxPmFHJMrFb9vqDvhuj+pGIxJe4BkKlqe0qWeixgbWaVx
feqXHm8h9tXexTl/2qjaAUQ4hGYim0pkIbuFRuDknyvwzVWxfi+Ts9IhaODPI0wPTamlK1eUGC05
G9cHCWyFN1lQehP9uGwr90TeLa1628OdKJsnH9l8d5TQ2FpOPhkEmDZI0Ndw5sBc9aMZlxtQBzA3
tMGlYQSI5jZlMO07c47KjWwC3Z32oaJRRA/5GAE1CEk3lHpuC9elvGtSeCbAuGLZSMwXEJlU8aKg
rDaCqAQIe9/Cj3keGyFuPFvPrf/Gr//LXLHeEIDAkBLJQaLDtsqxLSgL7fVTq2gS/XVUzWwxV/o/
rKMYm4X13/tJKwGLN79P9zjf97NfBAdbARG/iFVKHpDRalfIGkTk2YlXor2erKjqhrtSdJu8ofqn
cxC3D7usXgpnJ9fDW8kqcnaWy1Gi/OYsrXr7hQ1Xd1Nq5k5H1/sprofxisqN76U7NU8R2nd71Z7g
JBLGCBW8naq5KcWeWFM7cUjJa85aWnPPQrYvsyEDEM7dOAtMQFhesqWsn/JYAeGpjgGPbWGN2zsT
Tt4b2RuanBJva7wPPad9BK8jR4u8tW99WHO6yfWoo4XKRjHqaKPkUXcgQZvtETZDIYlE5Z0aFZxp
jNb4As/O3jEG85fR9escbtpvFNEj7UTc6d60umjdBHeCLA8J8yA/5BocJKKnK5CogC+g/lj240lv
yehO8frUFQwqsjWMinPZRMb2FF0KlGFatdMAYdygUbkHdzSaet2VGc3QdM7wOkZLNzTuPSexQahp
VbghfMA2VO61fGX+lamad8lep11wzkz2UoHEUotiUw9zvZbdoFV6pEKHXzNKG5Q0WXst88t7qV0y
T9c2BdpfbY+tQ1SV9mOcGeOq8QzrOixbk3pPzbpUii44WCFY/VY3C8qyKnfZFs74XKX+zwH63B9N
UCxdT0gzaM6w9cvWfhgGttSuO1F3MxU7GUfxUv0GAtvxFubS8n7O9Yuwg55gdt2BMgdgszIWIyfl
KBMnNbDbehlWKcrtZUOFd6s7x24K3OO5W7jVwk/s9jBXijmDa8SvioNgnVjGsKzDfFgnheouECyr
D36g/jCiAOW+cUb03uc8fLBlc7L1EuHktFqnDp+jHp0jAB/uJlpFHfSz+APzrvGChnJqBm015YUT
NpSVe3xxIU9wlr5rf7HbarwMm9m/LcicXA2NCdqqUm7lUNh7zsVM6cTCDBT/VhqctPNWetBw3hZj
8lJWdrVIfGBwI3mdWAgmrrIqrq8DqLeXmcq3vJ4IZAblzwaN2kVn9/ajliC1XVVtcmXAFbmLG4sD
XEh8dhW6c/Xils6j5br5r74G/L5TYko2YRmc4a9QR+KpcImVFnJ5mhWHt40fI0lFNAHqKYDFoMXO
rk4aKPxMY+UiS/oQLdLfrqxqKG76EJnztEgKf9hEBXpM/VhnKiV20RImknsbiTYETNR6rVfadGzJ
sUB11llbQLMGb93EWvo+oV6KXm+pozJ/KRAP+5HS/khFSUqSl9W2qbRuhT5ZxTkeVVqndmuKYJG8
l+GbTLPvVId/7dkjgGblg4dlunct/1mP+aCzdUMXZPuhToisAPUenBLhfUS3gbDwc645BhRElbJq
wxRNqDGzHro+4nclOB6hSTWOfD0OmeB/lEONoWgrKNSXoeYFa0oixzujqKe7UFEIOzjWUQ6Bruz2
rtH+4ItYZHBawe5ku16zlb7SBRZ2reW1LjtBPFUXhg7Hv+zKiwJuFYZGhOXlJK+v42sHWYazR15T
s2pWcXj6HHrnPscCIAGstAcNbKdXlqZUVw3VicveiqJvga/sVLghniiDsLdFb+lbXn3Bc+oCaRUO
cubgAw5u1XHh8Yv/t6yp8BZZy9n2q5X0k5cP5KuEVY2DXm791lY24DZRJs6jD0qjJVo2EAUW3aWk
qW4g6LqgAFJdyoqiBj2du5h6iywgAdQD44PJCRoVqF0A6KNMvtVFt0SddO3zPOGRBq3K2Sq5A6QV
FhvCte/OsptkTbElGIokr1scXXXWf4hGDtpWNoIgC+7zxCb2tog4cNjWquhm98kwbXLriD0cZzeq
D6B04nUfNfFrAx5iUKiuH2PU0x2N3Ger+8YWFIp9UdZ5cmf3iN1JF06laLTPzkOus7cxDN1dReQe
ng3PMVZTYE0Xsju1FPN0FGIeZdcz2zXPXfW+0PXq3jMb/pc05WlG+/EYo/u+kF3f7JsLuWRt8Od9
47GNDHc42BQsgAVUu1s7zdp9NrgoN3awyis6WFhd+WJBM7KOByUiklnl96bhfSshZHhJ0WuA27p7
iVG1J9WktjeDuHRWDQWjW+7P42Ze5+ydY53SCnzlpR8j9zopNucR2RrTGLrEihrPsyElJXKpz+VL
3unTij92u9QDzZnzRVpryJ/UAXB+NNqR8gjNaFtA5T1MG3Cp1kIyAUOUMu0Dp3iUvUmLm9s/h2oh
I6MM88lL9v6cqMeE2ZfvkxShRDiVo3qVxW+K1tDq3eWT7u8kyeyZc9b1Zn9VZVAESUNTlCj7pTZw
utQJPzuXma1fZfPXOCTgbqj7EyGAfJkBkKuzFVvSBKqaTeIOv9BUs/e661n7WrSaGsTq4kNTmqJh
sPc+2cGLwmyOcihQgIxaA7uZMFGR9426bAc7AMQxMd3A5lWjPhHVt+/lwNx2AZyUyNINY8bGA+22
MVyZdVksTGRW9wmHd1gh/mghbf02BsDmH9bzjMBPoWxUJ9C5f/Ebypu+NiNSjzj8e1d5w7Pfp48j
bxgY1gvEBuNl4TfKUV4qD/oiTWkn5FeBlZwNp244smNMCgCW7zM++fE6ReNSP56HERp3ljVKZzwh
qjpWgBeUFYnaqdrLVhzMJZqHon9qnu2IIbRLI7aM0xxpcFMCxAvZlJdJj9yLqNAu2nn2rsverK+o
ZFiE1Ghm6xTVw80UDWgzCzk86SJb4QjZJxSsxsXZ0CTdaW4vVjqPy0VKp86XnwxZX4ONEotIg1y9
6lOiFjBaO7P6WjlIJcZZU14kdViupZDinCjFsokjdS+J6TwrW4VKaj8YJhX0f5kkvXwH+Au/3n85
KbBq87a03Z/kUZApcD3YS8jmjEiQf4mprlh5tlMddXU0DjW8NvzyQu3VGL2NOnfxj7DmwdFH6ABo
kINfJKoDoTj1HHelkYAk1ZwGnpBs3nUDki2DeETWTWZe5/C4L0Z9FjRG/bEL7PRJ1UsfGLinb622
n54sz95LhzbIwmWaRd11FU72QdWLjE12Un2DrmiRc9MvpNmV9USJy04bxuCex+VPOdMSpYRWNat3
bV+g3Dq2FvzVSf/FhLZHehDsquG6xEilNzxBRfgQj9ZJASPXovFC05F+qQSIbtZR29JdarDsQQ0f
usS8kOPSbTLQsbIEVE91NVB3Heozvu0EcrVPbpLSWBOr/emmp9kLm1NEoTm9XCcTxHJqNfYrlMQo
v5BB5fOgDCrLWPTZYABoh8yPmPU5SO3FiEhnFcXwpgrrLT+VaVtYtbGt0tB+jjpjTbh//qr4sDd1
FGwdVEUpb60wKxZhM6lfyQJBSFDAkNvpJhzGIOJWcsbUoe7Ob/KF5GQFu81l5Fg+DCa2/khRhXfq
Shqvc/fEDGVw6vIszz9xYY9N3Fz2w32Duteii93sxk6n/GZO4LMG0/2YpPV0eR43UEm8kL78t8If
N/7hdxrrdOPNZ8iqiRIyI1r7owXuXqUUp+Ddczh3Y0T3ZNeLHN604pKMWXPLl3tppnV2TSG1c8uG
3dqVEyVSVtpRpZUSOd5YXl6tgjbt4uVcABlE+aHcnvpKpX9VBvQwIY9wbtlwObcZErxjFYY3ckGq
zasraJO20qbxJFoXQeVvC63dqkU5/xKNMbVOjf53458mOaL2xnoeh+iD+noWjsWOc91X+YWYpRrC
+5j89iAoino39/jgJ52H1uEr5BX/xTjQFCAfnlOfkhcy9xDpvngVazcyJ3E6fsvURkphxc7X5xu7
J8W9qAVPw6yMwyboC23ZD9m0UB0EjVIrTB/DuISZDRi7FESuoYs5CSLburoeQ//SvpTnlQqpylVv
O+rR77T2iCAJR9OoC7/XO+jv2sXby6OgCuEiBsBTLLwoy/ZAf0RmMmrhIRGDQdJne3lB0vmtJbsf
zB+mn91tLZw3ZgMkLpyUIwzVvMSQg1SOs0fYJchLZSMtro2kwcoRJLBBRs2C9Dm5S3vhG9qRzLns
nEYMdxFAiHLjw1AFpY5zJQsQQoCoe9vqvp9rEmrYm1f8rbqN9JiDsbx0u+xKL+FIgi8f3gqRxoAF
7XdXFL9l0fzWlWi7c1ci5D44v8/NheCUmps5bKdRSqST0qG0oqKxLOYpXWmRXyARwG9wgxaevkgq
Uj8tmDR7Z055eSARnACJnwNvA4XFt1NXFxb4nVJ7B+8bnAN+vnXcytlEQWQ9OrNPBggMRqZ3j33t
Oo+xF9ob0ETGjtrv9Dbif28RCzxHTn2jB4rga9A28OC0WnbUKF+EkWkcVwG8xl/asVkyYn8vpxbV
el/Lb6sh03euMTqbubTG3dBSElJ1+RebwMEPuy0uBtu3X2sFcgqHYie4RtVy33SEwiDO9B7fXQE6
nVw70/y7q+GXp1VD6821Ea7doL6tWtrjh1VTQlWcQUA6FPN4cCDzuWAHcAepqpevIjEmDfIyquV4
gLV1PGS2sdaakUoZMaQHCeWVn5tTIlQvo2xcycl/W+s00eXUeoEczhJ2O2Tn+8XkBqkQGjQeU/RN
ODJ2yaEXqsVnqxQ4ltayM5IDh4g359Ev41XvwHYnfmgKyEeAY6mZ7X3xa5SDuTmMC6fkEHgeS+SP
U5rlRVo+zfvgA16+X6BnH3Y7t9SNbSlgUwkFNFs3q9k8dqZ6d7qYgPXsdj7IHloQyr4xki8nUNbU
AwHsdG3aSivM+cUdJJNyMTmS5hlEplWmLCHvUDMQiOlj/edqFaudIF3n1eQCZTdRmB4vY4n/KjhY
b1r31k2GelsXVXuT1nBXRJE7Pk0GtbleWBnf46pdtzIJaIf2yraq4IfmI8Ral7r1pIZFCjm7qv4f
ZefV3LYStOlfhCrkcMscRGVLtm9QPj4+yDnj1++Dpj5T63XV7t6gMDM9IGWDwEz3Gx7z3Mn2VqL2
59LwyjNlgnrfOjbMj7HAwJCtxoMcqnRycJ7t8+2tLyid8KHwFHdvx4gn/zHA3aTzfGUb/fsiMkGa
mpe+hLbtH6Ul/e0UHgogNacssZ9CaCnNuquCgx4B7hkrxEDmNjXZBXnVATZy9OrpSnycHbtcy2jn
O9WTPrds2Ov4NVKm6NWflK9ZZBcAQ4mPJ748Rmf1TgY7yx3Pesn3TjqzwQgtBKDZ9S/XQdDLcHx8
Fb4pUztTD/a6TcVZmk6PgjAKfU/SqsPoW7IIt0dUrHZ+ms5PE3mHDeK4aIuTMl7ZiCR8Z638igbP
/MvRvDUwJThFWRittHTw/0u7+qEsM/3HXJnVqkAQ5w3HNB38uT89s/Yct55aG/dYcNjImaOyV7vz
fBpYZx8Gz3cuwfLJsQHHqU9C9ocKRU6jL517JNPNfWWYHYZ2pHzNHtCk2VrmJSvMeIfte//Uh3G6
cZtO+9ImCXr7bld9d4r5S9DM3S+/zJHhDfiu7fhv4ilRsFJU837SSvsH+qgsbPQkfI/BPazLWNOf
5ZOLDMSromX6piM3ZmxKVuZIePCCVJvuXLde+Gj1FI+VIfEpmBvBNzMqbDIzcNTzsu2B788HC6fk
b5lSqOjAFGitLGE50mCqalXPfZ13D9CDWWQu/WC0nE2mx+rRWWaNFne1Zr+3C6nN0ELwSmlnrIW3
NhUIXk3aoJ+L0M6/2rgMLzQ3x+uLs9aXxlpIcBLVQ0SEjpQXXy0MfH9HUTMz1sJmu0XJtdzsyqAD
W1iAnycKPUp1H3Zjyj0JHCSvVGtdxBb/N8tyWw79smqyJ7J1twEJDpYZt4FJlmLSWf7lMjHs4DN8
/kfZTdhW4qwGB28MoITJW4GciPT7ne0cG9sfUA3HMgRRxxbD3qB/NT32q56RPcMo7l+HLITsqqra
WQYdHfBo4FraTqAAKLX1R7QukahYptZm1j6Ydn6RwaBQlAMKOdqa5Z1zzXvlpt/t/dqZt5IGG1Me
6qmvTUdp1or+q+oT615aRlqslCbMWMipztMMYVcSbEPVhXdlaCK5VthU9yvHYvmVt2H1RYu/+FTf
gtUQTg8tinXfNbyj121Ta88axIFdY5bDnYYU4AllXnXPH9g+Gu0cb2qWB+9GH/zrZFn+1SG9hUMO
mSQ03Nckc+amX7m62m76GEaUHUzRSim8DhW8KNtRXiruHASAziRsnV2NF8XzjPsOFbRSQZS3PHm6
af7n6DGShm77Dxe1Vl5XKltntlW40aW7y0rS2rJjoSiBzcRYZIeqic072Z3IgMQ5KO5c4wrZvExz
fgh1C07fsouRfU89Yvydh+6x7TEkEZUxR0TIal4Ku792dnXsrq5BEn+LHGpuEE/J21MOIfChQ7Pw
f7e90AvEGxBPJbu7WGEYSMqd4nj4FmGfenB7tnZdZSAXWMfRyzxPd33klffSVWvGR0RoLsIYUaXe
Neb0MWqEXnDodds8O2Fk4d6UaG9ZV/SH2jJI7ZeG+pZPlbqNcKvZy2gXkk93DLM/yWgWlf+hDtHe
y2CJ500QG8GLkSCrGym/rlcomow9RvFybWm8xNGS4NNU6nFOjUU7ciD9SfGydC1p7FtT0tiOxqfJ
qKSxPzUlyf2XuVnM70+S3J+CQ5Wl9XKpZBmVD8qx8d6HfBUnC+1zrlCekOpchovAFvxucpCSnhZn
P5LG8R5UtYq+ODWrjkVj3/VKtn5hHOwAFZnvfeycAcQOFF3G8lkdF++m0Xj3oxKXrcDNNxa1n3fH
dRKE+U3/2NbRCVtTqIaqcXRsq3mGFd4+p3kY7/w50eCu0icH2wy+qZHqnaWlWjYCy0xKc36EedE9
Kq4/fX9t9XT8HioDQoeGUe+nLD3PdoF/Oo4hqFu11quNF9CqskbvF28j1M6mdMhXVhk4rxEcu22S
z+kd6tbJ3aJm6E7zw5Q63TYrgagMYokn7TJEIui6KS1jP90naViubTt/wom8uxeRw6HACHlqeRZL
04q99ph7SroWkb0cW88n39a3ZcwbHqXF8inxFuqxiemm+9vh8uZ1OS9AC03AGcFsaFvXclC0unXK
KXksUsVymrMyvAbdruGo+AiYGGgj3llsx7g03nUejGu/UOezNKO02CApZL0OJQrkal9+s6LEfHdV
ozx4gXeYJveFquQpXngiYm0kZ9E87cO4qy+3/kwFeOIZdf3JFak0VX/n1wqctWW+HGBUmHd9XJzc
DCu2MF5SOIt+JRUdc+OEtrETUTmzQ6qzmbyfmevC1UJ7DisQaIlSGrrFylR1pmC3xMqgdIUoygWu
bTx4RjU9XrEdydR6d5JEMDPP3s9z06yu/8WhrX20ZbgzgPChyvSvqMZDM0u3VGeqq+Z36kDgXdV2
/FLz+j81ukMzzNLoTsNWTWZUkeU91EUN4a4x60P/tfZyBYbP4D9RYNHOvHm+DoXrP4Ea85965DV3
cF+ttfRJLOAg1DgLO99LnxzQ2/sSeG2IYAEXmkLVePK/hwHiu1fJdTRlknXYVfyn1NrAgoCzYnKH
fbycoU7zcSZ9t1GwPDFilIlz9ls2Xs1ct1sy/s5jjY3Bo4NLBHXtXmdBTx81dQYqNboEVXGULkRA
WoUXFx7dna7eXyOWWKOEaedac3O89ZVmPWIWztMYYz+cVSFDx/UlM6wKkwe1Ri5haVM80089G9lP
fRJTSUwVxK+ujuKl9NVV0Yyra2RQuObmdl3LwHW7QgpJ7dgam0qqPHgjO8Z2qLKfPoZ8Sada38o8
w3nqLxHKgJ3IENnXiEblDghZdD51XfzNi3TlrbLxbPPiHBluWE2nSQ+Aw+td8VIZ0Fy9AsMID3mR
bHJ+VZXOPm04rrTSdK+WBKIUb9QsPZXahYcj95V0emqsrSzLmiGEIT8v95QMXGdfb7nbTBmXyNvs
Rnd7hIf8+k0Psk2FrNJ7qrnRsfExHO68eJGHEtlStjEldL0QUZsWwOpmis38Dnw1GWM0IldNXiFn
Kp2fxiUeuylSKlWwN219OErINbqxgMQnVgia0mnPcjBH+Cyr2Y7NciUdmYqosm0sJtbSaUvANex6
HhRTezaHpDt/HpPJEduQstCD4+f4qOhQOQMl0p6Hmo3vonK0Ech2AiwHhXSkvRzw3ALqln4BcTe9
us+AtJz/6JcIzUQzaJkpg7fp7Yg1hmJ5/wZep52NBBMpOftbU/qU0qGUK6dl4nmbOOQGkXlKOuAw
NPmPvHn788jb5NwCybueSV+zDNxG/9an6Q5WG8W4+yNWRedEJ4c1VjYZYrU9JDOoataW+UNnDsZB
Z9V4Z7m9e4c6YeHvyhbEUobL19pqrRDlS3uYjjhuWmQC8in6lblqjPie/lXolLzr1ljZZT+tecGC
8WN6BtANi9Gch1Ndz+4FLpq7wdYi53dk5pvSs+LnucV+yJ8rdTc3rMjXZRE8K40x8xVSzA8xOHmo
SrimS6wctGCwD+CVrZU0cWB2N2EPuB+FS57BY/0AEsP4UlnDC5vz+kFfFj3LmLRkDIblp9bvMYlc
5pmVc+n7MQWAaQyXG2fhxm9AFOZXMKsjvBoi5HDTq5PmEtHW8PBJKvq7RHeDY+o09zx+9C+1qmKc
E9T39ZJ0iuYyf/w9ViZOfIc9ALQLkrSWjiNxpzoF1b0W9VXpzJ1cueh1Uu5H8pawZGjeBizJ66q4
sFlNjoY9g9cuOW2igB31UfSbBn1TRlb7o5vHaRvaTn3ysO54Vgb1l4x72SLwHOT2UwBz84wnYbQt
B8g+uFiYawcVwvPoumiKx82DHLCObB6kn+3J+arMJQO/+yTiNqFS4GQhcYJBCoKtOcanXysNXR6v
sltuUJqOYx+TSAXGFmTaY4nuxhBibNiqgb534tFDGZoo1L6XbVPHLabHEKPV72TSECbJW/0sl7aR
5z50YzdvrKVAWvTGGRCIea5MD2eJpctDv+vk6j5CNnTJoVvqo3Wg9ngeKZTyf8eSQVbXJtvsFSjW
YhsHChDMKFosyVrr25wZr1lqTf/V1RsbOsp31WwdWKda/wxhRk23ndq3cQiWVJjrPhomr4mh6LO7
ognrU+kA/aEIq93Ltcs+itaTHebj0+iE7QMym/4hwGBmO/BE/E7GfE1VVXvnHvEPpeKw1dOt8btC
f1zUyQVptq9di9FVsxzkTA5Or6y61FVOYoAlXaPZqSiOUhmbajXdyV8fIkTusYq7yB8v/3alXw3H
KBp+Shd+QiqqE1aqrcskUrbSKQfTmsaVHWVfDKCAD3UTbFwnTS/RoqUsXVglAESb/AMKlaaz6a3h
EeInGwK2ng7Q4GjYKxqoP1K2Ne6Ku2gcLEyKVbI0WTt886hV4S/5FV2Q6NSYPprTmdJ/a4zwX20c
lEdVrVGtqDtW90s4SpnpxpmC6Iwiu/lm29Ma7ezhG/kbcz+j37ST6UXYnPRa7V7NSjHuIFFVa5mO
jC3PNOy/LkWnRC+6j/Hscln5Ukruzmin2zq3GNZgi9byGlc0vLkWBSc5wCydsY98FlOlMc6VQxIl
uCj8DvjbpNm5TpIoP1Zw9HDzj0lyIceZKTf3rOh1L35XcHQ8N3FfPbOI+5UWWfOj6xwczTtNfcCx
w7143PTrhp3Rjzjpn1O1qV7hiCensor6rUyw5p+KD3AZCFiwj3otOwCeb97zLt3JPCuMxo2KzsQ5
bOGaz2g4HsSVEg1rmxJBbFH6+t/sKquVgy7L4xQ31d21ZIwfJ76Oy8tXXQ6x4589gLAnaQWq69w1
KGKFecxax8ud7TQE+EAtzVpW11lq/+g8VTtKH48w78HV9fRipu1WuqZlmcR2lk32bODopSAAJV9S
DpI+sLvp2UkU5STf9voXBEFxSBANNBAKSEPzi1BmisAPHn636rkIH6LK/iJkG2nhLXBtDdkcSuQM
+gO/uCpH41VvFCq/hT6hJ1KYXyVd1dUVCHYKTHeSy/JjT9t4JrKfMmpRwz20WJhfM10ltg73dgkc
eSHJyIHcY5s5yUvWzcHZLsJ+1YIKIvWmsIvqCxT6StJKMiBNgBDVS+J0F9OYeInPav1ij3VILRRW
iAxKWLIvEcpGxI4r2EHRbmYPfywJd4p4uvea8e52PfnIIqZ8p6A3O0Rh9mgkZLmH3JwRy068Vy2x
8mMc404nzUWO+w4dazLzy6g5Vu5jo5cHacnBM/eOhWeeNKiV3iNLPT9Iy7KdFsOsmtXVMtnSp2jj
tx0gyaUpHzyNe8v82rs5Mt2zmqj7vsA3Y8G9A6KsY3XvQC3fmmNcr7H+NVluFTaCOI1y4qdN9QJi
UoEAWobjTdcg39DCElOqBmZqX2UYg3jFeVjwdbzAH33VcR8drc3fajjfaaG8FZMFP3K0vkqrz+bi
ZFi9vpZm14WLYyrZt2vscsForO+Q1evv+3Au73MFW0zEvZpta8dAHOMcS8HQGBHY5+CVYbezsLJC
bi2aHq02mi46RT7qR6x0IACQ2wC8wkOAJvS/j6akirpa+T+aZqR9BP8xV4JltM9jC0M3s96ytc0u
6Omml8a30otb1+bdpG6kW3puY90SIH3c98lOw7R9JaN/XOMWB8AtQ2+413d/xA1qAxpfGfZZqDg9
a2U7nqHwTc2+1SiSSNn/mn+5dX4Cn+ih3eyp8M/LA7QL2RIjWyCMjrJzfLxDtoPlh5dhzlqM6j5a
+ajW0qpUL0FYY9yWSLdeIHS5G8ex5q9DPt9ZS7k1zbWXrmqi99z1hq1ba/FdoWTTpnHNX/1ivebq
5rDF3hyO0dIUY6M4rp+b3LHupMuA6nYJQuNexjw3xA5I3HaaontvFLCuHT5os+OpbwVU/gsF53TV
6YP6VlYZmTNFM9cy2jWGtdxX4c4Oau2tUg0MTRtHOchoGc68hWd3vhuXS81a8hB4mfcog1ly8NLe
/fL743pYhTzST5nrBegiDuV798vTB+Utnfz+gYzSD3MR7Z8tTBljte020lQmU4M1XYJ4b7Xi3emG
X46lOEfK2cq2HFN74xQDpcfZzBGE7jSb5d5U9qsQeVs2nfgR4qxINjYI7I3eHQ3yekD9M4hEAyYY
ZyvqoAsF8cjeZDl1vBbTlZZMmudpFMhK/V3MWa/mrWBa6y1sd5skxvJ5MjQi5c4CUSnxX7UXdezO
uttLbsGdcHu0izRYf8oeyKkcJrIHZ1beK2kZKnoXezlNlOqfCXTh9SrS9Sk7QXELGM9Vt9jm4bNp
8dB9UkfXfOoyzJAzXdV3ZdqAG7ebnDy/lzjHaztz0lPXztpFovuubGAUrIMalPPaKSfEzArncg3N
W+AwZUsdWWLlgORVsfOsvMCUk0+zM/cf1Et+jF5LoibEFx3lnkvspR3Lv5DXohpk+kHrEvdRQgLX
CLYRXxEvX8t5DJbDQmg5DLWJL+pyFRno3NlfLCi3ty7p10IWplufytR7O8XVDs5AyJ9TzU84dA4r
LUDrN8zTk0RkcVXt+D0GJwAO81OiYuBCbj3//4kIM9gJUcaG23I17l3V2aSOBrDlepzMKDpaivby
Ce1yPeWXsC9yIzhf0S4CY0ntHgkpEz6ZUux47KevtgEazUL66VcbkeIu/F9tYaGQ3uTdF9amwHt8
cveIlWnnuraKXVDE2SvP7I9JNuKwren/8mrYa2WmYjrO7mobVOZ8N5TaxyRdsbKzBZPkytRHTqvc
ZSSobxz9P3n82kL/F74//ppZvUqQ5+cXqNzxVKs3flhab10PJdo0lOCXjlQy/8jkyQFQ3FVl7X53
PUVZTV5QvuQ9bwtAOKjTpT4S++4QHLBBdR7kSvCB8B4JWvUUA1A+laH2oxym+knYzenShaDKtUus
vCVq6ZKWhEqX3mFN1XArS9eU5f/kI+6TMER2kqjKJdnVW4q+zbm/qTuxgLt2zkn0PU5b53jLfQ0l
f2mbp7vAq0+F7esDAEA7AvJ51ebAWy05YGa819J+/sF7N8J5vZ/voszUH50BmqsMREkUQvT3k2e3
icgt1aqB9AUzUh+nc4ilX7MBdbMcIvOhnuzovWWnoKFBtWqbIsb83Ogf67k/Cuu0X6inBc48pLFf
pMeuqpeUUt698FCnBJ0Q6NT1SQarASGAKjOdnUyMOic64LcOWHQhxPL0dc9mhuKazEWOI986Xoyt
Wuz+bCIlOl7T1r8p/2lrfeq/vgcbQ7/2XfF0ArPkifGznebXXIHI5LRheJFDFClfq6qw9rcullHh
ZUo0BE/yAuQMegBgKtTCQ6f8ZhdXGMrO6trslCyGctLfO8Uv2+dxNsyuup0LzdugsBI/yyFredgl
SRyfnCW7I32pcbCaoH2SxhRo6TkcrJ+3OZM5fHGgd4T/JagkrAYx6VJK7V2DaPgS6SkVAug1CKKV
LOBMqwTw2PGYMtXwBR6qgZlt0pH5W0bTqYJMYtioSVD2bMXulrVcBuSycFFZGVGndXrr39S4qxZD
oLHqg1VrdeYX1YmGLSgB50514fLoRdDtsrAFbBn592jG6Zs0rqedPnbwj7o6ebBnoGRLSw5Fmhir
rqPCIU3HiL0TDMdyJU2Zpdn6o9IkzkW6eivs9m7lgrdfLqK0UY3t2nHyu/l51uz6xVUr0jelvu0C
fdqL62TuWo9+pgxP6ZxUVBrng7hO+m0ynrSWgpU0qxSuXr1I1/5fJ7kpXL1pKRPdJuVUnXlV6dq6
Qmcfl1zwD+I+jQJadBz0NAcEX+NN7TXNC6Rte0YJ58/Yoemj44xK4jrAKeGlCy2JjWOTNJBn8yRE
vFXZqKD2qvwRiKK7jdFf3MGm6Hn44pWSuBiG7J3FOyU18BJPa/v4J99I2tQfs50CzXNlhy2Vxj+D
+NanoiEf6mfW/1z29llqjVmn4Y6qkm1rBZiAwz79cMW7G9mXfg7tx3JAntQ3kp10W24RnzM/HNcC
g0+n2N/YDWSH35PUWsdMNMegTpvjPydJlJuimiWTIrPS1qnaj+fQAUCvjQi+YntCKr9MXuqFn5fl
mXEwKLU+9TCOWVMRguzCSqOw+Y+nDsa6wUz4odAjnt96ke8MGFZvfe99GZSg+Zd3M7m7bnr3Rgx+
k7rRz2VkYFIL/mkT41f0Y/lgqnLdwSl5oTtZAofJK7Otpanj29QnGA9UALX1MUciz8biJWvU/iSj
c48CkBkF/kVGKzU4NZ7uPsmgvS+nsUXmu06eWYsfJcSsmuQ+jNHacpbLz1mjnXKfLZtMkQ8PO1Vf
V2Z+MN3U+F76yKkvppSu1f1KKCx/KdwcFRffMU6dgv9UDOF28zt0mFrnX59Qh6zJX0OdXP101d+h
8dB9XFXph0Unz/501RztX11PymeMLIqd3ubKnqwkHtagVvUwKt/AUhlnbNUNjAaH6luWdGR1wzC9
RxMne+EmfpD42/RwIAw1+r9Or+3xY7phWqlMl8v6ngPXKoES3hSbvB0/NEZEOMQzOhcjz/RFWo3u
mwZIFkKiyoC10Q1nGWjtGZLSWLR4UE/8AntpfwTiyIdqwsunyTLn9xX++EgdV9JNABru+l3MDOrf
TMV/FY8z1fTIbFHX+/M0GYthhRWtuZHxTFOCs5zNuv5xduv7NFuGPRdNgY/3FbjZTeXm033iBx42
zNpWWreDBUT+HjZuuU1tY+IJRSxYYX5DcupUsCetKTxyP033n6bFPsIe7kCmGaiUvIf9EY0aD6WJ
nTRlQFDrGNJ/Hri+l/OGvYmXwjD6tF+VTjcy/d3tsnIJd7n2/8OABEc85UYvU86Z7lcXJWWFVIb6
SVpyyNWC8uoyKIdmCnps0lRz88dAbqrVRfoSLnxAUvkFmSjqsW0B02Ylk/sCq5XJjVFbXKpet8Ot
/jXYBWWuW/sWA/MUaekwrq+TlbpqdjC1kY5ZrGhlNYF80mLisywsspz/pdoISXjIAkQ6c8XJ4OvU
DbbXWupfZ/Z+kZzMod9Btm0o0+ELI+YwVwsYH2pWqGbhyan6TL+T4auZzHW8LqP7Doo17mGpHgL1
z2M2nhGmGQaZzTNALc9e+x29MlQhUVLGuD10XeUDB1nCJVAnV3ksxnpljUNr7yS7bioNap9IHewk
4w46eupWThOpwJ6XxPstKO1tgsLcKXDsrX+klZIgU2NgVhZ77IbnVv9ya4q0tTQzDxKjvnBabqMi
bX1rXv1doxDUek4eBUnNInefobamb+6zbQ/Nm5Y53XPcVvvSjJs38vAx1tne1+uYai9fxFT5Mxic
0U84ptRESFwxswkM0AnjyCppGS1HMi6KPvR7GS0Tl2efM7F0WEZzAxOgMPS7OxmFTfKGfGKPwBiD
iwS9fLHYKLzjXCvDhyiX1GCjrkFuM/KT7bW5CHN9aHQtI05pfoyUkQYKlL/0o/NPIa/biBR+5Wp/
vZCMzGQ511fPLCWGeY+rtan/8FT3abJtoDC1W26MCV1JacJJMh+zxnIPMUo0K2NpyoCaqh3c/p/S
uIVihfoGfNU5Sdc4W5gn2njMWGT4DkB7/bM9uP5Zt0oEFI14AB5BEgxi+ogR8tKH6udRtcp/UX9Z
C5BHVXLlzOYO8ZcFwJPOiHc6PZs7JHqM99we/yktzXho1bb8skwaqrZZ22NbvliluvHdsfhRgVVe
awi7LYsHYHlUiHc6e9JXNXbDFbY97qLAQchkd+RMcXPB/7d5hqnDrhJRyghm+baohv7QTxjONwgk
dWGZvte9Ep/j2A430i/TExg0uRPriDc3i+JyOAbIUFvIrWF7i5iZk85vvmfb932ln2K10DgB7OcP
WnLQogR6u6Rvf4/6oMpe0OpNDvMyKsGBNTYsPUZavJDDOIbi9KbUA/x/Tq49DIXN0vM5ZgAove1T
BSeSTBkfSdaklEB8DXg05BH29bC+kjn+2oXq+OhWfuavatDpsaHHF+mzKkoXwF/OPXm5reMbKguY
/6kyXotlJiqfLG6Pt/6YJ8YFoiRGwJQhb/2O320msEQzluxBh1xXlpjJrg3Yvaf5WKH+os6rZoG0
/CVisVF88vGxuEVoJkrgehpqCPtm1aWv0T74TQwVwmfiF/4WbSP9yi69sUOtOPipRu10FBKp9FO5
n4DF5OF9bBb/Rr0+/2DjCoGqrIpHI+iVuyBWnDV1rPmHPwzHMSlH9JcxeDGM1NvVllN/c/VxJQFK
iJ11GdXhmVSL+qwF8UMnezaQNiC0q6p70fzqh0gVQGZvWOIr2VMZUwbzTbTo2kXDYFCeEyfUv+tm
4G3LfvSOSJnvrz72qUH9nLLTsEZyIv2WdUD4RZmZbKFZmt5/Vp197TOz+dq0CEhkZHeekNhIwLRZ
sNz1zj7HKnYxnefZV4XnckzQeC1mtBcpOb/ko15vFCuxd+GyHzWRFnusVFFtri5pPLTbzrIOcJi7
cO2N/nxxkBGBogj3D7rNX5tuq+8GXjNfEsCiCBL78x4ATPI9R0oqwYSb9GjK0hrNT+nmZgyp+3z/
I3q5R6mwvigQUNdDVj+oVoj/+eh3HtAOHurXtmmyF8MMqz/cABhxUGx1nOAepKsZreCyXCBTY2WV
KLq69yY9ewwWt08ga69ux0821Zr82pXofX9wBxTi/DGnIsmvMwE6garO8qKPSQHiRKNspXkbkGaE
AhwaWZ62G8omfIhZ3KywLYJ6rFMoMDKgTNJ0K1yylUSf7vCiMN4z89+ZbMObl2tb2w6sBjGgSEPu
HfrkOCVATrDX2UvTUvuPvnzp85eQqFG3Orm+zbA437aD4sO9Ql/ATSzzRfqQFa2Vxn2WnnpweZAW
7BKtInzU+j68gwtWn2zgZkhGlNN3y45PbTyE+8akyvfWDChI6Cq+r4AYpj1CthEasLq6no24/xbW
yWOaBeZ/Yxyt9dDzf/pjhz5XE5qvlVKOW9+GaWI4ZrTOmxaPTrO8j1UblzFKE8kq8I3m7Dlh/xK0
pnUYKrVY+yXI6PUAfHQAbf+UZnb/AvXT2HiWA+MvhI0yhOiELJfy8RJfDT5cyBt5ILIDd4sbzbAW
YoAMXJkGk+1sA2fk18Q7/JJ54xoldV5bTQbpEuK7f/7UrlWfsoKd7KVPDlbp4ZWVcIPopf/gzRaP
084qT6E1fw+sZHp0+pIHrjtou5C000UirmE1O5Y4zV2sZokb7Ejfx6aKZ7Ee9GenR6V6uR/lNpTb
MzZZxyR64pDA/59bE8xZd86a/EEibv1urKmrGGTv9c6WgcG0kvOkH7xIO5FXDy6VvthPZos67QgC
j3Ks3g1H8vwn6ZNDsoz+LWSgVngHIp2lYky5Xi3urxwWDfmoO3B6q74L/4Ggo+3KSC8XRZzgC7Lz
Hv5GJGhjxJpf+2lhB+X2W7i0qEamzy60JBmTeH38aaKF/dKEg/LqTOlDjq7/gww5DVIHuY46s4Sr
JvV2e8g9AP9cS9WgsdqLKJ+MTnYWHtzMKTfKSCbyQ1BknuoQ5aQcwwYFL5ZNrPbBpoJqfEHx37ge
EEzB305xs3t8KKajDPiNalxucW4IaNao1NM19jY3aIt9m1tnKaCqpUoayPF58CwVWWeM93XWgspQ
HYdHrgnsmu4xavXL3PfFSpoz2syHqMNmQJrpCFhTGfMckEam3Vs22Bq/aouVrO9Z5iJPk5IHnGyI
z9fmbYH/qf1pf3A9hRuEa7BunbGMSu7kYKbR1KzcsaIQ1LYInklbhmbeSFQ6e9fcVrFj7j0thSyH
699Z7LbCCMYSaJ94Jc3BgQeIaLlz7E/uPM4YeyfmfZyXgbEqcFQBqMT7RjqDmJGa3fw90IricjXN
HkntsAcqfQcTN+cpXKSEp6WWIGex1BKkfT2V3lr0gcHtj/tljk6pbvPBVI7DEIQFz7sck8+3GuWQ
veOX3jZdmrgwpxt/yqrjxI/4DYP4fKlTzRdp9g1edKClnksXUQivwRN0mTTZdfUQROF3CYJmjxb6
8gEhonDHAqTzzgMOhO1IlV/0BuXYddTUFkyA7l2QdcpglZs+8rtDD+sM1Rf/o3kbLWq9OwAODdZ5
UvEymLzaPsjCLtLv0FTRH67LumHQgjU/wHova7iPhZzTH6y661YyoV+WgzLA1NhKDH5Oy+oPHECw
LuekhkVWFcjUsPo++CRyV46sGF2eSg/TdM7tmgdZ31CNxb0cp8BuY2VTshczc1MfXPIj4BEMsTOn
/oH/QhFsHTUNmNpHh4W/jEHo8hHyLfL/aii0j9cPMQqy5Y6Fpbl8TfnCt1nXL4oxKA/Ln/wuy+vf
IVFBb1sUYEPz+pfLdEpj0cGzmqfU7I4xRCRe2IsMnijiieQdfgyrBMrbXQHP/n/08ZZANvfKJlLc
YW2AZTlETmeQTS0VRMGiNICCZijlsVlwkbem/HflnWNeRwUneWvK6C3Y5hX67vru986rHDQ6mp1v
mdhrGFayK4fZ/wccI+s5YEQQyeEP1bbZ3KNMGx31yo2PRTdU93ro4lUQm95r0DpApXGvO+p+Chba
hjluJm58Eeiob6sJT7g0uQhaVEalOS/Yi8Bh9BZsBeoTxElsvxvrAcH2+olt4nfZ9bRkKgBtBNnR
Hsrq22CfqOPxbkMBdNhIV4n35sqwY/uoK6m71TqnL/bwuzDBzSh7s2mfmOPDHZxqfGvkxpK7IB02
SNbGH7cBzjYuhad8/nQbK6CA2ZQxTauDbagWcM9B32fhxqqc5JBMYOF5jevIarF+QTpsHnhoVjpo
GtSSEMTr7mpTv4B2aHcRCP3rbkaNUqCA5NKhmPqVf7i247yL7sGKk9AFZXntk4lwk87R/yLtzJbb
RpZu/USIwDzccpJIkdRgWR5uEG53G/M84+n/rwqyodZu7+hzdjgCgcrMKtAUSaAyV641fcsEgYWk
spiM7tPUASqVIyDVzWMWVJ/yMa7uFjoMpwaJJoa+oqVHyOFUADsQzQDubt1dppTqRiIG3oMHQB7B
x+N2xrx3B1hIo7q6bcMCVLhfI0uS6Yq672Gwe0oaX31yaNjV3B7tEDEaSn7BFEOHya8ALrJtw7rb
8EutHAOKIE9RbjpXsV6OFP3OGQYUPXZoJwBwSxz1gc0BPWNa/ywPtMAe+lj1HuTIMS19o8SuepLD
YFKtvdlW/l4O87rqTrMx8x32wuFZb5rmEA+NedIRhbvn+TfYjiGZbqBhCRhnbPIAYFHfF5E6bDVN
i++b2EZthcfM4dhH3SdpW4MDRemuWc3d3LK5pw/JPbDq8bRMIj+gnRNk7ySqqB9H81RYSrB0jUl4
kBwuIKPGfutt/j7sxLCEM3mbG055TnwtmV+oZ2p7GO641ys+uRV4dwSbke8cSsG5tB46QdCUgLE5
ACjruXfhVdSaEr88NQfVvljXNxZplrPkmupEv442UNygmRk8UJb4lyi0vQsSVToKJhV1cemRxlRR
CKoTqDBoCrszyrlV+ToR3kbhsANCpAC76b3Luo70miqPrtyR4SEj9s1S8rTy22oTOmSI5VDOncrm
1laM5sacPDrqnAZaSOoIttlmx8ay/V0thJb8AfzOAMPCSTdb9mzTGC2/9csPeNp2W/5Q3VV+8+VB
TbyBr0U5Hpb7WOQFHT+vVG+jMP/0SqPPNsi6lKaWbcHk5redACnJA02VJH/mxzTv2qekcgrI9nX6
s0VAQsXuXHW9S0l0Do/VZClPVtsmIheUfQ8U/WEG3/diFXl8U0Ccneaee6NEbXOJ2Qfvp9Q2wWFY
tmBO6b/ZTXdafqf1GE3kLGz+bFBioXuXNcJWFTr1RnPfpXy5hkSl9mAryN47sGJVSYxUsYp0cOp1
4EMtlxayOnVPGQWJm27w1Ud68Vq0W73s62BEF7mDauGwKEzyIpYOLgzM4Bd1aJu9kgT835xsuri6
N9wG5lyfZ+A5c1cfpjYzeCYGLS4KJsuZHErHO1vp2wrcV/yBVkel1D5/ebGCnEdRmfG67Lr2UHJZ
30xvV6dcRlMH9eQ0P8oAYeNMKB53Qt147r32JpsGeHD/Zu+DkedJGVL4maAbzJ6dOIguZp/2x5kM
NY+ElFikTR4K9oMXeZbGnoHk4PBFjt7ErSHKQDU1USu4Ud4ts65lBZ6zs/W+IG/HhVfHu6E2tca2
c5RytzrUYIi2ZpKZO6oSPkiACB51dITgvNBhLdA98yQd8qDSpQARvjxKgyUC5Rm/MMVdBV22O9lb
+rT7raWygS6QHwcoIFh0Vo4OefZ7og7phvbvlfpjnbdOIfUdbcsQTKpdlVuz4LMeNHCGina+gOTv
o+kcYyWB83WmVS+yzPxOi/1vciTtoa6qBx16v520ycOcpe0WmMgEkJV1pC2jb1AujSRfsHFcQArT
wbJ890QXQX3nl5SC9ZnNANs68yp1rjzAPEiKJMPBkh7S9tF51lUAq3edhdxJFV/NkhTAgi/O1R/j
2PE0K7rsU10f6ID22wWZrPnOfJvpiLBIL6Xc4qp7yjIzFj38UX/RIsvY9WXh7tDr6q+2bfVX2C6H
qxmbfzmuld9Kkynsi1OEpeW+tLVgiVwn9jzg3Kpj+VmuoPn828hJPqW/nZ3NyW5dQ+lekE7hiV7s
obaTUkIQYiBZnFvwheSNf6tNGhiQQm1Ivxru1jAe5YNkX5hbNsDJB7ll8PlQypHfK+7G1AKTt3jU
22obwDlMs8swesspdXw4tqR1OW1iXd+rXg2j8RpFmbG549FzujV6o9iuMPQu1/tDjqzC1sgAOawO
PUdcKSyrSxt2H3qNfjtZVhxahzabiZ5VNdQX6rTVrlWGd1YibbHLYqAsJP6yS1NbjzC8lkDa1lJt
z3OvQ6sOamCZf13tU081BajOuF9tMkSHowZwj/JltXsuCSKUSzS+VwIfC8+8Dm1annyxPXSSs9od
L6XmmHfmrBh7Px1nWErTF5Ms4p8iVIB93oQOfmLdAdF8DYWD7KUsDFuGBiCrD3wzyv4Fwb240oqz
xJpJRBr9NDejU9mXv5tMhUcEiTyTdkv1lqjV9GviClITJjlxTpFTCeu+3E8jcNTNpIzVcVTV6yqB
AtB4vEgGMWnzErs6dtbEp5k68TJLnspDVUX1cfSHay04xVZ7gjzGHX2AO6XWU3XjF314ndl17Vqj
7N4aXeFxFTO8jfr0zyUaoh2hoiyIufyWfm4iPCBE1zBKIRSVE8Sh9dLPGo/Bt6s99rP+UIqswNgF
xWVuS9BNSrGdGtLrO2nzkliIfgJV2DZWFcEKQOBizGpuOJtigtRUZVKg52lyI/3yMAQg3Wm8gU+d
vtzL6nidbVbebT74tN4E2yQKkgv55uRS9uFI5ffXOHYRGaNBoti0XplcpGO0QjoU5Gnf5YJOiw6t
ZWItgqY8ydudLr5FUBcc/ZSeoGVJV54qjfh//u2y8D7UWVGfegrRd5M6Z3fdFGZ3cijPpI1HFPig
/ikG7Qzy50YL7pkFotEgTp6uK+iu5kLvbuYUu2wIy+dBu1P7prsWKT2OQ5YmfzTAS93Gj/60cs+G
w0ctH6mTNEcSufmNrRf6c+Skf8oIO/fvSj1LPkNFDhMNz0Ay5zEKvipocdDpYk+t/32oiiEojFev
Z7ivwYZd90eYQnW+w5Grx3sN1PnJhQzrpszLAXheSpUtMoKv6uBcLIuUdNQqWxu+se9too3oh+fl
c4Vg+X7qUu+sTxVAgWW9xqjLba8CVHVTsZuK4dCVVLvSxoaqgsdB7DRHEaNUjBdeXhHY1KAEpC2X
MXIO6SOk0heyVYvy5Db1mlDZUZPUNyAClYMudj+RX7E3EmcT/If7xI/c10ADutFbVZ++85D/GiLj
1KLRL1GfAQO0enMjbfIQs1vN2j6/k6No1mk/bVJ737a01Y1gqs5dFPG8UbRH5GAQdfllkhHSiTBJ
Rln8KeOZ55B5lrmbR/IMW7OD+dPUxsdSdN2MTScEE8BU0jr+lfYjfRs5QfVQtWhpDirEB37XIFsS
Rc42SCP3CylUSPYC/y/Qersgmc75rNQoddOYGhb1eOn6CgZD2cUaw9UVlXkjvnQ/bTJQHpRBf5Fz
147XZe6yTAYRilhZnUs+bXSXbSUOQyI2hqR6xX9KGzsGh6d3+udAc6yQjnUoz9S3UW+QHWsY3Hfr
OvIaUQJNajTo896TRbMRPP+RHYvNboP/cKeG24Qk4J0crf8PULbziZ7m75F5jnS9eGmqPnow8+ZT
FrvFp4R8+TEAMLMDYVt8sptRAYmb0yAthp3VxBudfclVDp3wwsNRTHnNUTZwskKFZ0XWjeRq0iYL
yYjafuI3XLn3y+yHNPd0Mx7GX1HQEr2J0ob4TZTdkgWOPG/6zA3wAib5da3OCH5I/qdlLX1UD6Xh
I1ZUGdlzgTDrzszC+Kb1qgwGMj88RVnhAijH23eV8+ghwiidgTClbvviOuRwyuqvFpjFTZHkw01H
J/hzY87BphfM5dMYwjkTa59pVi/381yF50ILIiBjLW+UPU7faFtYQqEKgDE0yc3HqTeBgXaNz4Oa
eBhz4z7dVKLuRbcmYOoQ8twpRafVzWEKLn4E8CyirNo/FkkY7sfBez2bf52t3vUMiqLhcQTVvv8X
ccUECoLb8I2fmaX+yR3jLVWhCSwj2G8VCohtDJ/Rl17LnhacvFfdzM7Y/8iH5mutIMamh74LriJw
H0r43tHNpo0UaYAI3kLWKRS12piZkOltEefY1D0w3vvO/rAUmXt2yJbZtbCGJs2587rmI/RCB57s
Ee4czO6mN2v94AKP+yJAS23lBc8R3NQXu/Ypdgm7ms7c1aeqAk5bDEcD2ZTHecrPelFZL4YbqWcY
2QXBsEHefSqGW3hNQQeLITKfdL0ohXEjg6dqoEpro9givUE5PuV92D1Ip6kfOv7wL01fIFflhs/Q
Sqtns5/cgieB/jj2Djei3FPPtmHOHSVy0L5zXStVuytoXpr+DJKx3geqelvUuX5oDbr5Ug9JLRrA
tE2UONmzrVnjU5VnG+mU1Di0wXyzAjKs0qR54A7rOWAHbgaHvmyqzxlbN7fup6/gcHmU8HXrjtxI
c9+ME9st1w8OBo0m+6UBZ0xJMpNM/bByicj2nNLqKbn/4hchMXbIIUI8vSUMkYFWnw3bpE8N5HMs
kHLiIOf5qc8zDIVVi106Mqa7YmisZ8PWlLvBSktEKSzrOa+b+QG6wFs5UiJMiE8XUTd/kBY1i59V
lEABjePSNchSHDssTnItrScdWaMbeJBDeaU2jGh3QsqOimKc2+p+oly8ijQlaHpmbLjAzhVZOh9o
d6vPwKhciNMEOxDauaJeLPyjW8MSLowyKFbokTmoYiyNehe/xixz1sg8tUn0zMkN2nrJXdrrfUvF
m9M54PMIKFA76n0Z35pKzlB65MHLLdO71UzduVUpzodVN9/R44HAuDylJZnOPq1HRzvO6uN795vI
5XSIHIXb4zRtlrE/GPMdXA2TspWnfoX8BSJex9z6JXtpDHkR7oq0BuzW6DDqiZIXVdYyXIQ05Vge
lkh5Wvc0rpnNHG9ko420wXnqNgeoC342RAR0cS8YtE6J51t3Sr5KpNg74hC9USfpXLBlq/eXY4Wf
rc4wc6fbNM6/LlKScmEZ5yk6oi5Zy+cANivwQTz2qx38n+TPlGTvNinfnaa7GKNm3qttYN3TqZaT
fCqvS4TuJMEByfdpu4a4WmXer0vBdrAFZrGz5owt/ahHJ5Mcw8ablP7ZGZz0IS7mo3RKUzcWe9ez
m8cqnvtnL7ChifForJLOacjGfQF/waEb1eHa6zSembagD/OScC9L3einFlegryQTxJmVnoMxou1n
G4y5cy9VVnoPWMxQTh5EYfCDSfmVwCvhWdQ9/XYJkY6Nl3XD6VUGYnJC7dgjZixZx+KEhHoRJO5W
Dg07GXdxEdSLV+3TB98etMciUvRHsxS9N85Pfmc/hORBUDGafQjNkeB3lsN+bieE+GgMHWj2h2cb
Kugw30sq6CV0ov0FIP702Q2h6jQ0yycXSdi7FUUYGkjT55VYutQgATJim+8bLOvZoFQX0zKsD8h6
JTRZUz2SbRZ9BzEmLDGLMxDdFLY7vJRdWV9kgIwHAwiAVrRlQGFgXr15uEDJbH2QJm0iceJp4aYp
WDoUOAu+29MDrYQmnHqw6PgCiSEPpqo5xy6J/lpN8gy+o11jdv5FjuQaJVfaWo7ovhCrSQfqe87R
apQ/pUmG/ZpuTCTmlwtDilxoZb3AmCF+suEvpCdUApIXHPKKZlbLpDpP+qc3yOQV4JwIqDOENjDo
+3V2s8xdsc5JRgG25IMBRIqsb5KfI23W7orSg5EkFWlhzbtLhEn6pRaoV8zg4OUYp+pWB6v+g1uG
drcUy3y3fn437AyaSBdvNeTPneEkx3Q09MemowunFGB4WVssKz5djRP9bVjTtyNLjTJYemWpsRbB
ci5shP6TqiGBDLgNgAUFNVgbouirSKHQeRGbF7UZtWk32W3O03FQsYPHo0B2P22WOVnjb2HB1WTa
ZZmT8WS1DbMaEuBjGRUfZAYp6TsadNIkPix91etY5qJkjDzL7anesuuKXgPlWE6U7jVzRRs1gDeZ
OrJTsrOlSzFooR+SdES+arlnX3PzE2RRh0QSFg2e+iRaem8NSUtkWqirLfPgYjsC3DvJ1I5M5qRN
a9AfWXa3a7qnisdXW2jFbDs1W3y6urC7VUwxbn75O81mvK7xfrz0OWaQiNmhZxxKiweksnVf/A6d
WXkIyYZfFcV1rpMe3jemVp+QpoMHNQP+dp0QWtm7GvlpGSxt8qwpSK5G4806XZ4t6zaQt7BVrA9J
RVIRxAoXk5eGneyl97r7bFDNIdw1ZWkgVGcFJQm/tLjjr1XcybP1UPle+Op+F1PbNZ6g15JTL0gW
xQpriBEhkqY36Vnem9YbVNc6H1Q1KI5vlJGlVzgMkjjHV5C1AG7/cqAM93PGupQCKELOkPdFeAeK
21oHODgUmo8qeRKhu9ylH+cKjijyaFeng4t/TlX9CSm6rdaHGsJw+VFkaJ9lZNWQH0zm7FGOQOJ8
ysayXuYhKAJPODQyd9KJANQAsw6cjXLVzgqdndtDKiC9SgWBvSdwUXKom7BDJyaMu4V8QVEF4ZVe
szsUQ/ly6xnW5dCd4XyK8jP9TiCNoGOL7zrfoNUg8+efBrcZ//BpKzy8CdJ8Nb5bxkuk53PH3SKF
FpPjUquto+fmuWpH82ymCPNFFHEKMdIUjf8W+OmfpzJGB38Pb3Qb7eVwnTw1ZdRvVqMXV1vABsGd
NC3eNVpRgfopnsbH/8aZSFJ6yK+dQ0ftIY/z++VstZlNTT+TkyIUHedovf02UE42+zsKfCgYiZUG
iEaOk9JMsPV3EEtZ1jEkyT9BC5Ggy2DZw3L45fU1bmPUqHDEMhAk6B0d6Wd+IIzmAFloQ1dLEX5w
7T/0ItYeJTy31Lr8oNK5uZM+efDK76oIkAO4YV8DZHyg9R/tkGxvuxM94pv1f92ixbIzuwxdOPF2
gLKF9Hh9K2SgK/5n8mzW3Y0Ov8FptS8z1rE2BLs6yJKnwXa16dab+urY5vNjr4jeN6O5plOdfU4z
lAEjLfDOjhO0Z7ct6n0xo2VZQkTWw42zNdAdv5SuZT31k/0BAmfnC6XWAEzM7B4H+v0/IVC1aebZ
+ZIV3XiTUSkBd0CYDa7OyxG76TJNO9EjjUi9CIsK7WthwT4J3y2JTB2mIxlPK2cM02IyXJDP2U0W
GPDej+6W1po3p93ohdtSgSxHGhdoHfjm+G3oYuUBaNwng6rcGiZCggN9CAdDFM0Vtf3hqrp/r4W1
80SO6OJ6Xf3YOLCdXgI38umkyezznIFuAO5Fh/w0xh+aKHc3hqcWe4QR5/ykoi18WNAJvT9R/RqN
T6q+mWis/BQ7SQxTEWq2JFyNT0ZbuYcOpCqpa4bBYAwbW0MdaIgtSmrc3PdTbIi+e1K6YeciPRVD
BIa8nIuQe7BJSt6vySO9AKHXpqnqmsuZwb7vjPjec9LgNqZ0c9JC17oDv5fc+GDFRZdJvYN80/kI
QUcL47Kt0BuWWzsaoy2eRXqyp5VG9gsKFxTB5Kk8xI1esUfyo91qk3MixzM2VeV2Wx+h6Ich0fRr
zy/RipaVZ4Pqh7sBDUn29j9htL1W6dcBkmppWiGzyhRHb2LhBjaPFfiDW8k/FxQoJnvhdF4J66ZI
MNuZHSo7E1TzqNb3trqT/qjygUSGzo93HHdymM5xts+mGgXWFQ4iwR8ejHpbMN7dXg7lYYmZurAQ
0MBvrd2YPYkcwCShrW99Ad9IK8DSMXtoSVAqD/mnNPfVh9VgAV2Zql4howEdqmQ8heBh3oa+Oi3z
TMGJCtDRPuhh39FTw1DaMjOt7hJH+SBNcir9hl8zM4aWKAtAjYeu8jJAQ3+Yp645yGGng7OuehgY
5NBttI9G5kcPcuQ9QbhsviR+1T1kWvehtjrlJW5G7yTXgywFtrIQUv1keJybXv0uTooiWE7G/7D8
l5hgaNrPETm02Q3g4I+rFxsA4N6gXf6cWkN+dpMIfBhgrI+NG34fPGj8DXqXYQKv/uhyyuKz4QfI
GvW0Ewazfus3HQzAhdJsTbiZv5V8ssMq6f6Kav9r7ebd1ehAXU8um/DY1bNvPh3fiDsZ1r1is4tS
IwfQCEKA39TA/uiDn4fhqoePwhXiO3Waf5siczcCJftkU128tcDI3lSwPXwxrQe5YK2ozt6c8+EI
W/f4MQ5pbhMXKlUjgP2k7tBArMZH2wOS7UER9ZwE47G1Dfs2DO1mM6UjW9mmA+3TKeZe/jnlZ0L+
ddl0H/K4My/L31p8Vqxo6CDKG/Xb1VaHSbA3J6rwqlyu/rW8Nc8UevzouOgPrbXGeKDLy521G1k5
XO1LmVF4h4lEq/QGnXkP7KrYNYFaXqY0HPdxWpjPToGcn6rHwZ8ZGUZ+kMwfc5M+BKXXfTF0U93m
PDw9UqsA+cxX5NTZZrJNDE2/Ny0/24S96T4HoHv2sTdn56zKojNkN8reVR39uXArqsBV5fwV7KAx
yj7CdnL1RNLQF9nEuYW3KiK5uHfblByi72ba4oFRnbEjIztBhiKC1onkiXp6KSvzRtD6rKW5ybOT
YzuqdC1RdltrbeVcUspa46RnjZFDBGB/FvPWCp/05BTkNgAevgxjG2wl+ELCMDK+QrvJzUO+oxbd
dXlRohcO89xJxkg0R5WoYDTt5EGaxqhpLhNJORTzHMRUuN/ccvsJ0IMokxvF1KprXqh5/6cSK/pX
I9P7PZKKId1Yk/EgDyV9mxc9y29qKOQWk7SnznSqeMI7R4JNW5psEyFltCegLhPTpaPykvZGLslP
GeIh9KEFo++4m9Id9mTE2wsEV9nDJHj9h8lvDj251m0XjdnD6vh7rHSqBuBAH3GWrQzT+px2RSWZ
z5Asip4R+89CsOcMillCKqf0N3nY90ejGauHxCXpnsI8+KQ62od+qL1T7TV6vnEqj6aGZnT8vdqq
P09lwGKVAUtsSzKUAmnc76RRBlW+X1tbpMCLYwrtSxsmwPe0yvLPpfuBvirvgjqadxkDtHJ3hiBX
nTRu+rlTohZRj9VwOxvVZxnoUZwGgiEWGGv3LqjbCOE9EZdOQ7S3DN4kGTPTSMn9Kx9PipWrh5qW
VvGQMnzJ+whu0Dj7PkKHBSd4nj048EGgRxrIx5glQoLnbEd7G1GCCd4YwOBDp48+R47ZCUZt74J0
7/DienAyYOZGD3e4Br+d23rRZ7+3pl3ljd1Rei3dOPLZqj50aac+dGb8uSii6DMqXdpN6bi0blsI
Mb4SMmrR3eA0wX1d6cnZrUd3Z7IT/taDtZOETAqtbuyKQ/o8+f3YS228uouA68bOlf80ukpx8Kkb
wMJqogNZtZJ3vlZpnet/m4c2x3DQeBZHAdAprqEZ3LdB5JK/G4urrWfFVdrl2d+dQeaFwIJEiHBA
m+MeWzFrnTo0mXY7jukXJ4eJZtBK6NxBR3gCExEaMbJW4gzSVDrzmtDbvXPI4GgouhukkJLNOmNd
Rfz/zkn212rhA9FrJJnTp7luyyMMasWurP3iiHIjJJlJMt+HTa7fzE0Z35VT394latndjOiCw3kI
Ca7K/+SjGiOx7U798K2M8wsyJIJO9qVCXCPY1FZyX+Zq8A1hOn1jg4B/7k36W8AmsyeuN73ua/fL
oVH1e3Tlpp2id+bunSMBAU5LBfmUSPEMm+YyEe3Ge2MAv7fYgt43zi4srDCc6veOOiNTkCh1dCuv
JI2TkX0Hj1NuAU8DQVOipLv6vK42N6+LKfVdCDmatNzFUTAjx8IQQvgJsmh44Hg8TifgYQJMo+n+
d6DgOr/1YjQU7ObWGx5SEt+NBCyTNMkJ640wNtNPbpBUNzJtHxr6j0hDbFiOSADyXCxP18N7cq04
b14rd077VAsaIAvpySKN7G+ZrZL1UKzh0XRd62aCXfVoz51zBQDbsAd0689DqzyiDuUjle2bxwAw
VN4M/XcF7myxAaqedQ8BxB4RqrPq9foJeSk6TFK/fSTJDhsDpIlfgiyHFtA0fsSoAEC+/ZTWo34Z
pPxEH2mbd8OmCvMbT9UzMgoQqsek529b8ZMuf5djIUrZaOZH+QO//qyvsdKxxsL29FGOVruMTSJ0
JN0I7aWL5kOfBDsAujRZOG+dijYqOXS0OTo3TvCXHE10gX2ge/2pjdXp0vt5/8GwsvjGoT0cZnmc
vZ2PT3Gw+Fx6obYzkM8bJTXse4TBdis/rt9YdExOtrelxq+m9IUIRb86UU/VWLdPc/8yWWF7TeYA
smHTj25J26JTHOqA5oRtddg88Gzqqn61teKsyo3oNkTxe7MGc7Nw/WQ8S+hSV1g2Kj7B1wXx9A7O
JIFNzRzwlwv9Bf80SfwUCYg9z5P5RlbdFTtR6Mack81U5A5MvM8lwIQPFnW952BAxtSbY/VOho5m
4tGsoGii3UffIxVr7eUfxVb7F8ee+5McyQMAGO3Wt/lfrX/iSTl4zRTAIGBx9zi+ASSCQ6WLVgPM
taAWwwTmrI0hYIoSy6g5oxMfyVA6CHEM86kyM3XrQgZ5Ay8E2kEOjMKZVo8PdHS3T2ppRqfWCfhW
JSpDbzLvSx82jKgFcLUC4+Q3dZbfY6ttqgPVjQH5kl/f6+XxVbrkTEuDsjqxaBUURWN17n6MVjuc
ZYUY2tp6H7tmsRSY66RI7mivpSlL1JvrAvIrzb8rUjt5pAS061BDAxXkpP4uy0MgS7+wsStKNp2e
xkK3LhIyS2IpvOklzxiPsoZGM1cqJElks2921v12/iANSqom285toLkVfj+KeL4R4TrsTrS8i0K0
uC054lC1bg7H5T5NRutiTgX3LGmShxQNZ2GXgwAd5wU6UHt8m8pgulsPc1/SOBYb411Rd0VF6yBj
e6gh7S6Lk4yTpnWGPPNGlUpSeR0aI7rrnLACBwr5eAdiCkmYPPwc5tlXwGED7/Nr+5Tp1E+jmQ1f
Qld04PlB8jTW03TotRBy+baL7lqvv20r09wgcg7ZkDikNM1cld7xD3VUaotD2qS3sNzp2qE8FKHJ
vJOm1rPIjFGJvylML7+lNQiJLaupHwvfROl4oG69lE7kOKnLn+O4HvKTHDsVCKptJuLluBFdSpXZ
ozTSBNVhUimhmFbvf2ncEjJP+BjjtD95VBC+jo3gJYEu+2EsZg0dOwSVFXOOHv4+aRTMj2JSRk7v
6ywmef8waYSdG6mEuIWZlAx4rSv6lUzdtirRP1H1nLR9zCYSEobgQuMSe0Jx6LwUwLYdJLerLQCe
CGFRPeykTS5g0aJ17C26uiuxn5Q2LRcSow5FhAYJBRppOcgzeQgyA8lGu+KOoamvDm0MVOAMP4fk
FAXz8CCUXpgrHTJkXaW0snTTmgA7V9u7VcpmgFikbOnz/7nwuogTDC5ttOfVItdZX2tVK8kxMuaH
d/ZkYPM/l3F8rMRf1LQFKIVel+Xv7frj26HBZmYY6u4qYzv9r8kY0kdAif2ppAF2s+hl+jacdZHZ
O/ROordp62P9YCjjdtG/HOgpPAxm4+xWAU1auU4QJZZXNtPqE3uZo1Gk1nGBSEjwxILAqHYFVEQL
sqIealIFnnY7axEcU5mnbWKt1ZGSbafrepgHY7oWzr7yiugqQ6VPmmewQjdxRbPIGh8hfagDOGe5
yMvAx4j5q1uuMIYHudxqlmeFVr9d7t3F1iVB5T/wnYhPS2Updj3nqETG07vqlKxFAQZ9SmWAqG6t
5akuMZV9EHrZdi1nrd6lWrWOZWksEtFG5yt7eSHpdeotpN/+g2L7f9jpoJ2WWpugH6UE/l2aZElP
HoSpbRBgWip0EGgswxXQTduw4mgPWZAH97PihB/Ngd0plX7nLtKK6GNSI+xs0CFzlF4nnqt9ENfm
QQ5RZqf2M2rWTgZrM4VsxamLrfQONJABweLjGoil+npQwF1YlJMZVWGqfSitr9K1LIaiijdzz5Gj
ymye5KtKNdDsJCg/jXy6aOKpwj9NY1BBa4ghGrbReTlFnolTmAvP8gwuyugMGUhLHhvAZGH9oYWG
faKd+PVgiKE1d1UOABej6ik2VK9u+Toe6qD+z1MZusySC/zjeL2SjNGApmyhfe5JQvx8CY68sBw7
zqQiBVlvWsUPzklDzdozx/C8DiNhK+cpoRlQHx96bXBv3oVQdEybzRIjl5BznNGIUWNBGkQsLadI
57ulpW11yDgyRX8khmscVntJsrZZXmWZ9fPB1TI4REHSnGKEEE/y7J+G/4vt3cr/fanwdy8jbUI/
2awv8L8vk2QD95N/ivntq/H0kq7TaXqQs5bLLcvQBvC3S7/1/dNy71/q2/g3Pjl1ucIbq7z6ckVU
xOjslYb/eE3//rpvry6XkVObpEPPYF179ay296/q7Ur/w/WzFNDD+z/Qm/Gby745lS/rn8e1PvN7
5fgVW9IoP5XiIM8Gy8reD/8pRMYJPNlJnv127hqyxr272m+X+hdz3y21vtL1ar9d/t3cf3G1//el
fvu+dIryCEE3pOfirf/tq10d//OrVVBTSehU+Ntf+l/8p3/7nqLuRwbs374n6zLre/JPc/8/34/f
LvXbq/3j+7G+yvWd/+3Svw1ZHe/e7nUpG06yKAkgdemQvXM3Ew8Q14nd89YaGrRHwZVrwA4xhgId
03e02ydF5u1loLSt3qGP6XUQ3tWxrACSFY9hgbgVy0DW/LqgHAYw9Wyh2kNNYi5RrGjqXWWM6kUJ
8vGcFIEC/YQzfXEpcLd5pH/0EBgGPqca9704eJHtnuPUgfmekTxEtLGz6c+mmzyIBatSo9jLjGAC
zJaYnbZEy0A5hRwEVcmiPK0L2MoQ3EPl/G5dz5hhUEvRAfVHL3hpGs3e5MPc3VWDEb5QAq6oJ+f2
OR6r8MV2p++wNaMpJEZ5DJkDbYf3cgQOHuZAGorkqDRmMlBwBslVg/SDOnjRpoCf4FDWlRCaggzr
9ObU9INa347Ah16t/XoqY0l/NJDJxRDGROAKAYdb8DTDMrFzbV+58T8Hbme8ZIg5UxcqP/RqEnwa
W9c9hWGMDnxtQGTks702xqw9SG9Tjv02ShTtJL36GH0cKag92L4N/oKipibKoQUUr5sMdPs3Gtu+
Q76kPYVqDIt6GAkthHz45uTjltJEdJPVaGD5xjjcOzDY3iPCcIr63Lzz1FKP9oYCtQBUM9c1ooQY
5tpo36TFJsCGzrn37toWQVSxTtkLHmFS3bdIengXEpMvPjAIVKXU4dmHGEgpomeHzAMid2eSDc7B
RPT83vZMsHstPHozCRknLOyPCJ3pkDUOGQKBDG2bdDQ0UYCKxLAKXf8G2Lm+g1re+mhbyGQi0OK/
euGVvJmDJKcpiGBjhEc3A4W7l8H5RK8MFErWq3eaq0Pcj9FBBucz7QMaDC0HGWyaprGHxUBfvMBQ
u73m9QGUsCorq1q6T6EAuZHBRVF5O3NStf9j7MuWHIW1Zb+ICEBiejWeXS7bNXb1C1E9gZgEiPnr
T7LoXdSu0+fGfSE0gTFIQlorV+aO/gKDUQt6Slq4pyunpqfW2DarPZ3LGbDZsrXY3tag2mWVESz+
uF3oNrX5XQF7wqtnQ7XFxTZzzBPt0dMsSCROxREvzjHv4bMdx/iVdUrsraRMN1Qb6ZCa18A+f6Ba
UOj9QrRNcM9l0Z29OrjX2z5eO64RQABcq54aBGvuXdaBeGfKSlYb93nmXrV+qJ5YU6mndsj8MJbJ
Q1xpLxxQsxPC1MYdl4n025r3UKLrIEve5t0x8ewckmPZT3ABJg81YOK7bALPp2aBqD0xdPEWGH/w
rHiW8dom4EYazay6o2zDOGQb8Enkk4ZOMMgniVjSwgHAu1CafLL0BIyhIEE4pgkiszBegm0pexvQ
P3Y/pBUHF5HJbwwY30Nrg1yJyiKEGN8cPWy3ZQiObiqjg8zAR1UnHgxC07nUzixhlYdzPAWRLS5F
FWblXVTb6nfCi6NJ4exhZB2oLQxEXSTO0WwEunNg9zAuexJHB2z/JzpQlcDQnbO1nr0PCrJkEYBJ
YoR4ohWX0SMg2tj9Oap5SXsJ1wdEL7/LRr6BZglEPYMFBR4l600d8mELz0KJqJnjcjATpaBfPRXW
gfpbE8BOvUoa8Mf1TFb3YfuridrkDFX3t77ysp1dgTltFAEHAtRcR6DhMVzzDoKP4zW2+rVo7HSf
DqraObIOb9j6W76pFfwqU/0+R9zpOgIue9em9rHiCmG2wEn4LFHjvnHlMeW1c7Mry7lpCeDM5gi7
L5UZkoMKE1POSkVDfDMMZxeDZ/Cc4QH3XRocwCGpgQ4Ph4qH5U5zwmwFFgXt7Fh2u+3jRq2Auqpr
8G0jRmVOSgkvc9G2yaYGM8hdM0W7UIrauLARb2o9T/w2gj3JAOgh7/gly4V+pRKYGCZBk8gBGg4N
qKLy9B4khGCXpjLuGAnccznEKyaPeM9/5pCFvF9k7+0aumICmJc1ldEhz738ypxn6KonFxdurGvO
/Bwi4U9uwp9i0CHcl2ldPXcTDNRCQNpZU2H1DC49RHojBgiUQdicBzKUN8+o5A3bjt0Qa/bZBaUB
sACgU8Sge5gIIB8KZzTXTqFr62jyBo5Fnx+SEBgMHolmovtdAUpYbYLKtX03DLuTW8fHtOzdW+N6
PaIlInMTKJG+tVryrS617hYNFR4liEvhBa2ylaFp8BjlbAAj5fDOu6DZWQDLPMAHHHF93Yaj/dvV
7Cvke0C/kU0ew4qBxt7k/SF1YYLgdZw/UhmwXefWLMGGWOAbmCYy3zNRjnf6oPEd3CKxFwHLkVns
2lRSrsGNKF4c1akVlOoUkDvq3DodW1Wu2cERMjh3dNAVNAKXLKW4dLI9rNKPedmABp3KWmty/Nms
X6fMcrYDVMl8BFQPd4MLre/QM6EI6RjpN2gy+V6i5T4IbZ19UtrGM7TH4nXHQKgRcs26BanmQyRq
PLb29IQqqMFtSi3NVloTPw/RZKWGe9es+v6PNdTvzG7MVxl6wNvVqdiDtiXf2gAM2/0FUqj9JcL6
68DruoegemSsZZEw3wZ7/ZllVXAcFAjrR/MORL4gQ3GLR6HzTasp4BYG+ztvWXpnjbBUBiFkhxxZ
5OceQYqbru3GV62GnIOxw5fE1FZ5zryrs06s3r5SGlGx3rW0jKvUehs4WuTCoEKbmHsrIIr5bikb
KqfYhIYy1nQWVRjxqO97A+yWSxkY8oo1wh7fCh075QLArOcgTX+nojF+W161GmWj4P7svBVCUfKH
RoDktPd0aL2bsMTJVkMIX+JBSTXP33KIdxZezK8tvCFXN3V+D66Rv9WNEW5M3nYHXrXwHhQ1prNA
IqC3zR9qx+JPVeMCWwX0m9O69X2NZQVIt4GmszqBePOklmuqzQOomUdjae60rk7PZtlbqxbQTcVB
sWm3R8Oo1TUFgdDTKBG1aQurBzbJcfdRV4YbF4iQda/X9qUHj+ROH2MJlWLPhkobgozqXu2NTsmd
U8rsFiG0EGRuefgzC+1jmbfNa5JWsOVlvDvoeTY8uB2mR2qhi+FmhZ33rEc1RF8QVLQXRhE+gRr4
R+qBVs/J2uEekvPxJlVNfDIsZd9q18FqEyR2PzLV/fZ45zy00ITBahIk5JVul+95sXWgkLYyoGT4
xLrhHHqd8c2wcmM9jMw6o9fLE6iT8q2bCwDnI1DmhRJSV4Xs/Uw5yY8cIT0Ts4K6ujHYOJy+OhVp
LWHMj5tt0RrqwY5YAbKp2nkbIvs6qgiBApl9Nuws/jNa6gciv8zX0XHDdQfXzzU2oT/vKE3fgbEN
BBoCPI0RnC9akyCYnRmAn7HqHqzlxZ+WTfT0OijUBgssVUX2aOiV/dtKrI3jMONdel3pQzEqu+l2
HO91yykPhTTTTVM0iV8H6KhmY/H9FIF0FVXD/NrIFaSkeoAjAE7Dkg8MtWn1hncp1iL0amhgV9Wh
aXE1YA0RJFBZJQb9LQHF2BOiHx3QHwgQwpW13BjggriYcgjA5i/duzBHnGOGN3fMERiPCbcEyrQL
r+CuBlzdwG4phrr1pUysYesJ0MeHgV3tyqAKz45ZZHsIvHsnTybxwY4i91gW4o9tgzZG77W7CesK
NgUTxO9FeaAcldOhm1oszZrIfk8S1u6WoqVZFLbNxkt6fGSVYz1lZu6XY9Y95FMO2pPvLDKHc2c1
ELKKzMpngIEdKOsO+gnuvB+jybN7aLsVV2ighH4jVbajbKo1xTU1gW+1OUzsUwsqokp49IEZ1JoA
oIS0BMYYhES5CNt1OXT1KlHMvetE2z23/LFvYvUHAXg+PkgAk4g3Q7rEwgX6CHjwrmNc/8g7A9go
j/1qwJ7tZDW4rmPrkqnhKrvIO4bdvYXAfF+P7QfphhAXhF/Q9VuIy0+wN+CVs6l0TuJTMfhZOBZb
aJ02B4sBXiB7t3wxHQ+8FwzIXMp6fd5ueoU9c2Q6/crBquJmIsji5iKwbtUa1nBYyuSY/Gh6xzmO
Q9DdqDzh0c2yK4noDHyk/a539ikYBs9UCe3dX6DrzQCtzUE836n2JQUxyLEH06EPhWOFHXz83LUp
VNqD4TlwZL52I/WdoJFgODNA1qRBRoLydABADYVFFO6KiEGUHk2onLCWkG10D4bXnEu9iU5MA1pb
CzD3YlXTryyz7e6dItcegsG+YExnb7IB8y/kbgB3mbJe420CrEolv9PsTGA1FffDYRThA6Qs8rvI
+y2zOD61Mc/vequ6GnGhznloONA4NRCrbujPeuWll0ZWT4UNypDOLa5jV3xrncE4S0saZwS/WptY
0yq/CaP4FiTsoSh149RNOTrEQ4r/57ZHglu5kDODFPeE4yrS5mgZJgRpLYm4hdTB+4QksWNhxNdJ
d60gW//DKFyxCiH8ccmD5lsjmL0d8qZHH0j565Aq6CkO3imwRL4py+DIedLvE+wcTtKynJ2qISDX
J7AFOPAfFZnrrMM223u1d4ul9P4A4tPqFkIOww4xFwiu/Nm7DDtrwIBebUQC+i18TDsbvwNkCDhx
jYA3P3huv2oVKLpAtb/KCwmq3BB6IabRjO9OoF8UJsgH1wtALWXhC7sCuy8gnkMZ+q0cEbsrYVSc
mCY2mmsrQDQGKNExvTqFMoBbVJTet5FBEdfc5lK0f7S22+TYf4YrTb7z9II4betEh64X9gk61ZiI
4vLWd6AwH+su8k1El/xMMrZOgsF8C+3ibINnHnsvEN0j5j/YjalrvwIGgwDstnq3Cwc7dQOSuWUz
sIehrH4gcDTYYy1n7COpVmnQil9QuOhWrSjCrTAFnmdTto99X31PRQUQKZCWj8FoauCfgvQv5poD
YmKCPbSm5D2EWIsNcDGgEFPxlekl+AHMaHhlGSCKHlPeW1NWv2rgfn5kcXsTo4M4pjIz73UB+Rqv
FNp9a9cZqNjSXzKprTcmRIXNduAdE+gIXJ0oenLBSQyFPuOlimzjAnjfC+XKrlRYfKT1qjDl5FGs
LguWSOggQxUqj7dDhlWzPkCdKov0p4L37koXXn1qIN6xrvPAgkqNDLa5QgiHhJDdGoxf/XZy0x7k
5OL0fvWQTr6B9TKwmHMvQ9tbJbBlbb3cwaIFU7W6LIXWlA2ixl7DLVqsbFD6QX4MLHoInIL6dAPq
3hbwNb3svgM5ar8DczEnppKPKumM1n+30ZPefnfQGHw0vQ/Nhvy+N/tohfEmgR2xnWtW8p9dE5Rv
uh5Hm9BU/YGkrBCkb1dgMlvxNuJr/AVYeBjQURC6boNDBGmCS9UjQAjkfdGPCLtCOZTes+3ZJcLe
ebYrheu9Zh4i7lUlfsCAxn3oarXnCpEbVbUmxmGiIaYUsRBrrLPvcvnypXhpisWTD440UNy3YuVF
k56HGcJE0w5q00+i5W7mCHTNND0MiZ5dzazMr4mwoLablO/UAjvcKfQ9coFWRHhivg1ZiPgMCAdd
g9I0YLwcy12Ue8NjUFaQrp9oy3qoCprZIH9goYkgUVjPu1G+Dh4MXJ4jYHdzwuI1MbN4HYQFP1At
15sXTdXYfoo0fkm7G5UGZlneJy44hoNGAvcByo364NVArSGKNl+3GUNwysShiTAM/hOoTiwE8UoH
DR8uLdDSHW5UPtChYnw3tLFxT7ncFGoLCel9GkEOzLNsdEWI7303w72mRfX7aJmAnzHDOFhR4D0V
SXsB2Xn9DvRa7yO4pTu7Q+jcjUMm1qFbJ2+ODLcEbDYNxFgZAApBxY85GF2gp/3vFqOFLtoJaR0R
fPhsasI8IXaSrSVT0Y9Ue0VAQPedcaFtEIBqH0DvmG8q0VirCuGT2Kzllt9CxvpRggbxNoAWlmu1
9dg4NZb0TL0zaQEQaFblJtNyBDnjX64GhkCfItULrAVc8HVRkK9K1LZU0dEAQ8L96HnqpbCjEyAp
/Q1b9fol45c8zMtnB0bOR4wwBFWg1DaT4DIGw2OR4ymEdtquzbAvITqvZ8WqNjS5a93SOkGbOUf8
JySgEI3yQAfDA1WFikGThbVhm/guQjXXYdmnW3uEOCa1KTsXuEYdPF/Tad1gNNfpIlEL+XZoWEKC
4SMey9IBiBzdJsQjQowWHYCqi49B4r3NkhyNfdFkLBGOHOGRa5Z4FUkAqQwQtr5SWW5C0/pLimpz
aX9up0nE+Ug3X5mD9k2QaiOr+EnzuvgCOKYF22USbyJEUmzZRFowdnF0ntoCoRH7hdklW4uiPZY1
CwWHOCkWYEJx16cKTTdhKsBSTuvXQOe1D5RyYNmdU95H6l+1YEw+OzRE2lDH0tFZ2eAm/JXlMNrp
QWI/grc72w0FNnCFzaF4O4IUwxmF/DG1RcQ5x75wUujQEALDGg6MOWNAXDf2eAH9cId5FaxGnQUa
Kz5VVP9dQWeYQr/EbfwSOTVARSJmzwLcYTvKqsw0n7HfMXelhDcd8YLrEerVRw0Y2qtWR4UvCyP+
lf62CsZ/WoiegJo8th31KMyjADJv6zpMfwmS8UELQdfEgu45HzFdqJq34HVp1CbI3GdR6k6BCMkI
kuaazpJznsfRPUsLdcG7aQ5aFX5v9QA5KpoOIbYKB+GK71SURWWxjzjUBdAvMTDD4ifkCsQ5MQQ/
mblsYKu8dnbTnwWF2iIkrT9D8wZ5oEeOIPK1Mwy2XQThLBC5wZZeIaLWN2psELeYPMbjALRkOwWM
CBMk0LzwykfHEO3ODKEQlCF4/xpPoDp3QHhRpw05SAsweSNM0HwuzNZZdzk3dqSENoCyeK070OUm
rTOq7afG+tS4mhorBYi8mfTi4slAXVVo7ntHgehkYjzN+gBasGl6ExXoTNFjJ82q0jlSJVDPgOMq
eA6otu68/DiqAixb06leCy8OGGp9FbTsOWu1dFunKoViB946iBez7RhWxUZa6QoqmZivvMY6IdYS
CplTluYwXQu34OLurlSUha1aJ5GLTupM3DMSoUG6Eaub3vI1Pnbm/cKkNxWFYcruC8frrkmY+LqN
yFKYavKnHmu1W8wgfUuoY5YGL1rt6mc+4Y45OuC6UCzaUba3RXKkU7UezHM5omtXESKIYC0ekzud
cbALL/mM1eMaeBzQH0zVS4VgWYGAEdBo6w60OlQcDycLBrRny8AkDE5k2C5YBgFUODwLp4h+jeEf
w5Ha7xTBgyzXIBFX18DEsrA6s0GEp9QBEstSUfGYyQRO0tEOf6nuT60K8N795xyejdkGmt7VWa8k
O4jk1gZedcO2rvChC6N280xPecMDIq6eqj3u9FiWjP2aqSFb69wWW0Kg0gFOO9ArKf1vGWFLqV0H
1NV2nF4HtQsktpYmUxYGGHynvqYBC5oHtXwKOfCnlBIfqaVW6+CV4LEO0ypi6equcS+FJT2snsL2
R8odGBOU+RLXiJ8aGyGxhLar56YKYHJHg96BkB44AsNbn3QSliHo4g2WYPjsbakBD8wBzHC5duTO
0zDJaiMKHA4OdoCWYTZnqBi+iXjPJIeTaWq1NK05d1exKNIdVYAnH6p9KXQxC+ZAPER7oPUqPWi8
TvfEWoSlTs+VyqlIKOdhfvSUtdCCKvkkCe4FtXMKENWQMOeO1kLC49Ex8AzPp6zpKLlRIDLY0yKI
9dCQ5gNiQKnWbf5kPDSejdIbr0NjPWap1h5yTyDyO+3AOoaoAglrOzSDg49UVutwvFTsROV0WJpR
NosTECCpvPSXClBCpjsmxnRFRLhhE7RnODhXsyAqlREnLr6VAv5vUB1T2VLhRjC22UDM+0sZjLb6
oYvjdwleT8Nb6bV74TWsKwRFJ4Q6AdYFAvWO0Iu8pyKqpHJKdQitAH0PwkA+0T9/nEFNMlNGbLW0
LqfWdC3W5ttqCl8j3sU+SMsjA130QulI5Qnpc4F7DfhvRLMB9wmgLIy7v8AvMO56aLTuGh72r7wZ
d7NZEpBzPxSJdc6bit87rAGqvTCgY+SEdyNQZC96NMZ7b0RgIG+9LRZI+kk00t3nQ6eftDb8Xyls
od39v9qFVnhX07d6ANVUf8PiG5w98k6T4EOiBYkz+SUCawgOtCCxRcH3YWAon2o7zQH7nNdfIL7l
gssM3wosJxEUP2Xp04EQwgZ7TGTpw9LncesrBZkFlkZiCkEB/F+D7DK43OI7+glL6No29TC3UC3z
yvQq9GzHi5BfLDjDZgbUgZ+jWhl3fwlQkdWAcbijSjMFBfgAjrUdLAXqofFqBFelXgQ2NWTB4FQ/
yOQGx151o5KkrqfvOdjtqU7LMhDVejao5lKoAqf8TcGHLzetOW1C3Cw8UNB/bo/a1hB5g4hUOEic
JACTeM3ZqxQRWNBE+1TqDAHmVvtaByV7dbqJYDBl8SZs0Kqq6gYWxY6VP+ZPOkzrOigORBPc5uKc
sUtWmsP3EtvUdZB55WlsIH8dlfFVl9ap/Mvjmk78Bdbo5fdG0Gi70hnsbQwn8HcXOpAdNKbtvmDb
bLib1Q3jFuowDYjN4iqz7jxEqK5lHHvPkoP1qMENQCH8iYiVoBQFXwiP59xURznTqtnzR0siWVpy
/6kzDYtDIgYkQqTAxAa79/sMQpoltyFA2UjnvqlAajUxjdOhw2r1bwtEcEKiEvw/jeJzCzppuQad
4Gig7/m4xpBwdu1NeA8NhAsgYCg5arFhPFVCjZtA6/MtDCAG2CKG8gBoiPKp1i765L5tg+coQVsd
+ohPhrOhKmpeV8VFb530Mrc2wE3DwNV81AM/jCZeIugtrmqnT/cO2RdKC6GxRqOrrTUF4LHpUE5s
1l3k9icsqHzKlROF9ZyaKqkZ7Hj9CUH0f1tM5UkpmpXIIYU7iML1y6gEG70Oqb3WAWBgcKt30MqN
ZyvM9f3QeU/NkOpnKnIQrdCvrSj2QLUXW5hvBoSulO1kMChuUIcZEKpY6Hp2pgEwDlK7wwrrRv2f
isD4Bu5SE36fZdD84yS4ReYxRK08SF5uAr2vN2YO06z//zohCkb1sPzK8ssfJzmJbPeqxATUZnlx
5IgEPSq7LY6UZboJyelcKB/uBA6x5h4LRDXkGxs9b21BPW1TRGASgaHWlwivzDYdRuDKUazdm31v
OjBGivFe837POcaH7M7t2oMOI9w2NDPc/vRFp683ffwtYWSrMqvwsD8q+q5r7ltMGNSCpyBQErYX
bxv4tq5934dbdDbDH3V4Naohi65UMTDrCpVWcTIGT9zLDH73dhBXV8XawdNBiCgYlsf9VKbgzTe8
zPNbMPD4pamkewS3Anxvmay3oQ4+2XXMAv2cTSEkQsYnB4sIUDmwfGWF2KuvU71kd0oH7S+i1YIW
Ynzdm8TUdMcRfLy2wxT+4wIEPvAhOLDgJuU9HTQIUM6pujZ3TogYQ3Nwex+R2NX9kFuwqEQBQmRE
AaJIB9u5NYK3qvs6hGYOgpFAYt1q4zrqq/LRVCVkngO9eNZMFvsh59WrtLATxEK3PiepiPyohjBD
DNgboB8NOjIfIPnugt4ThiM4k4LvAwSD1h03ihetgJpCqX4GVjBeWc31nQuijC0gbe7KHXlzTjzn
MbERQKz6otjlMBGtc5X4USgHxEzikGRGv9UFRM+pDMJT/UMW9E+pjHX4pCCzWiIQV2gxsIZ6XakL
1vZFGDv5BvIPzUa4WrIuNYbdZiDi+RBV3rZ32uBuCKB9bnnQ59LBon6kQwoAMfg6M3kOEfe31pus
BxOP5b2UMIWsjKTKzmaYBy+xke1AtBoishFTcOBFa2oVclhWWkQ7rpiE+GNo9PLQykHOtRwBO1Bh
inssH3CNKjHcldP15SozU9N3jCw/hiCrP4Jv6m9qKaOKWE7B2VTtmIDSAcOE5nSglsuJS9nShFKg
1s8BSXSGTWO23wfW2zC1CVxFlvZ/J+GFwq24AujacUJPU56aUorKtKFGoO8zQo7rnemJ4uiVfXuw
6+KJBZ65XW5fJFHvVwN4qWoJEGKvnbg5SXwBvnDsJqA/m6Dg9mj9koZdALwRWSvPCjUfk0U9zRj1
sVQujHxLPlY2KCnyPDt0gDrAzAsFwUqHD5vCA+ii3WjG6psxXRqeOHiNa2BQjoUx3Ct49AEvLTcV
jxqQrjXx3omxroslsB++NeaIGbDDApG/kBbI5zdCj44eMR3mRkFt4pXMaSqm9ktT7Avtfa9BNSxp
82yvJpzyYFhZtqcHKDG11girxAvoGjh9IWo6PXZwRORQtcpZeR3YuRMNfART+fL46WVS2fyKluql
Zimj1HKg97Jkv7RrhI53Xkd2sOegZYCGBdz5eMFLM416BeUboIqG+aZTID8HH56dEqw0aQsMK+54
OSz3TmVh07h/T6Q8PZmlNaW+nPIl++mPL+cZbYWbhxwhdq5J/xRz5o4b6gG1Y6aj3yKufw1aDVih
aqtPN/S6YOzOj8uLXrJUtrzRJatpBQBpywunmq/nea63zguETInQlMDV6IUOF2stQf+BQwUfHfpz
pqnRpwLMRPXfJM8AbYYyy9PQwizYy6OFuftYwX2Pzjkl6QDl2fJzPhOghG5q0JHS+1ke16dhPifn
p5tX9qb1go1j/hxcLPbbEF/t6RBPz4NNv/Ov7L/K6AyqoNOWLJXBIvb3UnoH57CudX/axLubRyqN
STo000RAKYeCdihPA/lfbf5VBioJvJal5usvUA1ddv6FIQM2sCpjH0g7WIGmv728UxrE9GK/lC1Z
Sn057V9l/+ellst/OS3ynBImm7BdiWmOFDo0J/8mp3w79SCaMz/VFNhUp+C2QNWQZUjSqZSfL0JX
+jh9ANwCam4fhZQy23LcqSbd08VLMIauR7bRQHc5j2capjR1LR+FL2XLSF7a/atMGlPkBnVFarhc
hsqW7HIZ6tJLllLziF8Kv/zUcpl//VJrmGAMDJ9TVoONefqazrPf1ySd+6lw/hJ/LaUGn1pRcmkU
ibId54m8ozn2029Rq69XxcorP7TBz2XSsCZQ2JJNpomFZhcqoyyl/n/b0bl0WsLT9Ribaj9Pq8ut
z9M63d//StL7EDSTUzIE1AkAnvflQdCnhvp2Y0D5h7UIftfDEJ2ZprAUDrX6RJME5TPAFicA5ccU
V0JppKmfl6mVrvXP6Xb6UC8DjZp8abeMMaqIQ0+Df3vQ54/8l3H85dwg02DF0o/zzdv5z6HQ5WFa
vI8+yEPAaNfBcWGO6ZbD0II0VOz/s1j7tDyIaIFBN7Ic6K6dMIaqONvYcG5s6WEsMz9lv5SZ9BSB
XqPFmYoifUNjNqekC3j0nsP6tdN6/n0AsH30abUFFSEN4X7TqKfmgdc8dRFYVYVyP61B57un96ha
Q/u71ExpATq/U1qAUnLuzMubVpDl1YLG3lOnAVlfutbGfAB56McToX88v0oq/JT/eI3A87Fq7A9L
Z5r72Mealy5PP7v0VkpRGdX+K0tl/7pUaioO2pQ1n/b2dHPUtE7ktxBoWOwZyvU83bISOzwQC3hA
8WILl7TDCvQpv5tpdUczEaWgGvE5K6Ms29iZ8SdkZnlMGlghgcwrjwEYNfeBgKXh3JYu2Hci+GAM
bQRnQlvuP33SsCrG1235StKnsZdxMvqdlAhyhR9hBfTBz+XBUIoOygL6n+X1VpmXJkb0/vKN1gBk
3gKpeE8Ntd4y1tDtxT4I4dS49PRVToEq3CuEOoGRC1hjCCUIYT+UykMoeV/uaM4ZqxRLGYkI8k2L
R0a9l0a2ZzX4GI22jX1+E75pYK2DBGeRrRqlrDU1MRS4/UGDiA/wfOAVfr/ujTU9STpgLQTuDOdA
d0lvZp6qBgjkgjXPfaSyMhbeCiaWq20NvyJE1Rxw3pcXk3ZaBp/4LxriqYw2RtzWuBHP13vzSMOk
8pp90sBENI79CQulDFY5E+qb8ge+GMkG5kawyU+ve7k/DbjnDUgu3qGH9Axwh7ZRkIwY/RoyFIdY
h7kOmmDpClS2b73nsY2lhvKIhR7foAN8o5v/tKubF9afSuehRsvtpX93yi0nqAQsCx9rtuUpGk4C
z0hd72l4zY9s2ltS36aLfJmD5vFNhV9OKTS4baMC9IjYiw8Qe4LkDS1Mg3wrOdihoY4F3yHEpTDJ
I/prlXVusx364sZbDjsQUKII299bXXaD42xlgMsmC4M7O078bKxvdnaVwnM29KsJKD0nj+MKdOnb
sMC+Gz0InWUaXKCVWllWAeE+c69Jhe1Jyg88qti8SZ13sfPKggYijfNlcfCljNFugdrMyS/1lP2/
FxjzOdQN4L7d6okMdkp0W0SROfN26f9cfdisAu92rnbzRMvwGNNvVR1Zu6Wv5jb3gRnq9lQEjzq+
JzSnzEkqpTyl6GCHGhqFULDA+rHbcnME+Qb0fLiyNsvEMS+Dqfd+LLlNaVeHpOol9Glh/fiwQ1A3
6WM7XDWQ9kbUTPppAC6zKA3KeT3jjXq8x5wC86Lle1nU76lHAgAzINTA9EE0EewMI93S8KM3Dk/b
ymyFu6euV4/t3IB+O4XRbZ3LapyXinRnX373X2VR402uWXFXt/gy+0Vv61uguC7zdFZ17RbclVe6
bbqarUK5y+q/5hS6otMrHSak6LsZ5ca4cbQR3vx0N4Inmeo/feHpvucP5Tx66Ks2Dyf6h5ahxHF8
tCu+ritN7hfLR9Yyc92MRr76tCDWTShgFpznc7f+1AU/JenmeZLLdVizxl4psMDtZebgIwHMwTaN
0QvpG0/7X2XCpqbBmx0WYou4y/oQt4/lKOxdqviW5Q7WptSbHJVGCLypQZ1e/wiqSYOkLE2wzU87
axoR9MOQqRzh+AEYb+l+1LG+dlHVNQ+ZDNaQp92PVTRF3v3HavXpCc5PdPr4U4qeog6g90r1NfRz
P6Yt3shhLUuBae9jpQA00rHl2StmetiCwLA2LYms3Bb7HoAC6EdiFqY96JykhV7PIxvuhukan5Jj
UMBIUAYCQn5iz8FouabW1IOjsMSjpXwNEvkp6m1e4tDvfZp0llFfYbm3zvrQnB8SPRoViXpd5Cbo
rWlXb8GQMJTJoUW03Ojz2Oy3JhzYNFxZVj9aPAYQZv72dzAhQJvi+6cl1wD42iZpwP4Fm/Ng+x4c
wTD1mgoPw4Yi2PQP/z6q5r0eKzDk0hqUuiU9ZtzVMQL3/qQo4DW75fl7BhxJ8fS9W8rmtWw9/S+Q
I5qzDSQ3yl8W+Lw3Kexshzy7UJeg3qB5w4hh3fndiCChPfRbgAbCjES/bPeO2EQOmB4/jRpKzgdp
rVKzdPbZ1GNgkfM2JdRvDgXoi6cFrFbpO2YgGKgfYHaH7Dyf9/6WkyGaMtKxKpsmOXodlDIrsDKC
sP5jJp1viurmTmMk+rihJBXSgd4apRh82X7w260z51Y0cg0P+BtUksx5U+cKngOuphUdQKE8gPpW
9x+bndPU2k45RWP6Hago6cnMKzuaj3gJ4PqekrOhkl7+nOxdFR4t/qMO0u6w7PWgeICFGLfL1ZdN
4FAHIGUdU7BoGuMj4j+zTZgOq9TOALuDSSnS//DoqYfDcz/srOk9gtoHIALqJzRtza/YAQ53lZwa
PpkfaA042VHT6ZBPhxEkeBsRpi9URAdenlqoARyoeR5dPQ+3nE6r4H4akXZdQWwie9bH9za666uL
iRDQdZxv24Jf2poB2aLBreo4wEYoo/cNG2EuWCyEabnnwIODdjNa8Qqdx4ajb4PNVrPSKgPamUAT
XphrJ5dmZOwAntVrOClxiTgfd4EmfgHMZq9zrdXWXgk24PB/GDuz7jiRNO9/lTq+HnoggADeMzUX
kHtKqV0q+4Zjyzb7vvPp3x/IXXK5+1TPTRxiAaUygYh4nv8CMIlgvtWQag+KR7RTTa816h/VsiSZ
hRaR7kWBuYGXn57izg4Puq4re+lHGfRaEhXFbOt3XVmXzJcRCdSlitPOSyTMeifmyMUk1L+dp8dZ
xysvB/d3m6XAnVQns3DjIf3WKxMXBJjn7CIoiw/J9L0BN31b9qW8NVvuFSWtO6jbEUrNduQ8N1BY
N6BuVd5wivvmB1oFPrfUBA9VCaBittMVPtXnnM1DoyKuIlABiBTVAKdgXux4dvigm8gZw+3c6Qcl
qONPpfEy66G6x/ZXbpJBudeSAI04Bd6M3mzyvNRfZPixhznULOthHJSwCliSmtjakvj/3gzZHvlL
uN59/V3HVk7xYo2lLUjLDYDPeYOkWeBVaVxt5mmnJWI+qXb8HHUjpKYMSyT03FW3jothJw0jvuo1
nKsXT59ckTyrhbzkQeCWEy/HTtqI+Ztxu9ewRtykcaljXBzkx3zWHvk8+mkEVnByfFKPPH+F38PA
zNYSKJwCL8h0MFir+XsrGXEthhRgcjWL3pPLFdbLWOtou/065zAVsGxPn5zi81hCzJmcwXqKmurZ
FC380TbObtphBCEZzvZFDlPuGZHZbN8n+LdtFCL4yWaG/eB1iKtaXZlf0HLzhoAvAeffs1h+Un0R
rAisMN2s83Zn+I6XSX3yZOeMlzTUfM9HLnJjL1VVV29hJ5RAfMRRyfCCx/WQdFckpi0mP8JrEmhZ
UBc60MSlthM5GpIztg3VPndSN7U7Db/MpDtkZY8EfTQmm6BL5Maaa2imauTi4Btc3osO7tXJyTNA
avy6lUHOjP3pwjm7nnxTw4YHLbdeqe8wgoDHV486NmUe6t2RJxwzdFtb3jldHp/JrvgusFyQ1EoP
H8FqEmLbd36rxbA7xhg5xEs7gLZ9KyZD4hZb3MapMHHaip7bPsU4uy1Nt7KzY2IlmAAEFr6oOJQA
q1fCi10G7d1s1O1dE9fbvkeUbq3p+ahdZYN+zMo6uUqWIrWQxa+n27mAzmM4I1jc4BvYkPxunpND
XVjjaUy07TcTTVEAZfYxFr1+RhC/OiC2745jVXhQgkMMmE3mIDI3u8nmhrIRx9gYfjm6SjWbF7Pu
99LKmmM9FIDKmPjO69F7UfoRTCE92coO79RhHF0bscpbn1rrq8amtswCPV77scAsCCRDenHMovZq
G3Vdc06cg1apzQYJQqiNZhacQr33gtJWXpPCOdk4j05IdrRq678icJ8AQajhzBRTa+zjON7rRQFL
1+zsP+IketAKPDSVOehxrWtI6lloDQxYWCCwXKpuW4VIiS8i+Epemgc8+EhVoeTntUUekKybECCM
StwqpRKc0i7w8nz+VLea76Yp5IJwQLq0Mh4Msy4f4cNCSncgoZb8jFkng63l+7pbdt2n3i9wM0qT
T0odb1U5VkhwRIQFki7i33auyrj7bERFhGKGj7OMz70kJTn3KJfHsUJYmFu0OCaZaLApcu7DrL2Z
uqk9dJD8vAGLgytYbvdVTxJaURw3Js9/kZqquFkHKhZW7yILwHuaqInqmRjBtolieYmkOdJJfNYw
cttvrZZ5Ghs+2GnAxWLf3rfLOqBBSpjUwkKRAARxsCsocA54F1TxMPM0WiwhE1XflEHoOjGSn1pn
QRpabkZwoJ0rEO31gN477lwF95Xopr2TtbUrC7AsAi/cJLdMkuJ8fVqePYGpz5CWx/nO3LRZ0uIK
Nd4Rah0NS143ho9SYQOhB03tyBXCHD3TAHzWZNeWHpfPodK+atDZzj5144nlL58VD76Kf7fyeZnV
rYL2bKMMoMThSgUi8LdJ7pIWcHPFMLerF/Ss/9Mjuoep2IkRBYW68frEYBeYlJtu6AmYZgWv7KSw
vE6B9q1ACOjTSriGqpm3WiBfHMcwT0pTmbe4jX/v1bjZWdLA1zDx9CoyDnVGNCGOvg4oMmOPkb3I
aqgP5nSbGba2M3Ag8Uh/8ZiCeHZhHOmnUszCa9XbtCxbj9ehfZV22peon1CD6GLAa36Tbou6iJ/k
7LPfIP1PHEMjIabp5ZUm8a9ONfsIjJWYhT4FJws21pWqKRUW8igdaz10pRlaS0ZYSGj30yJn03X1
ZSwq7T4fg/oENPd7gkBEYXoj9Kt9J5WLln2uaqk+Iaw7HcOsqDZSU4Z9ohF8NNteXltLkRvdXd1V
58IPxbGpQ1gdiZjA9KlfyjKwoPFo+rbLSbYj2umqdUKiHJDc2WyQgTCVGOhmHXkVnvdeqiPUqhe5
4/Esw8g15efQlF8KP0h3iZNrW0ezh50et4dZloVn9kYIF28YAXu01cbORueY1eW+qVmV1ZD42Ikd
FGTdr1is+l4spttUji2O2EmHX7jmbNUYhRRo1u2VxZN4qBT51PZVdSdDhbDQKDYpNJutMuDuNbfi
JcG8lZltAjtpgHTT66TZch/Up6GVySHI9a0gMqoEptg6qXgoxn4+C0yh3NQc1bs0IM/qF+IqrzF4
MGdl4A7D9C4th/Bkia/IESuX1kx99o0q2huJOjIL9C/QZuH0RvYJaDkeCH8WsV3ONUtPGicHzSSu
A6l8fsyjZ3+YeldvYnWX+YF+ZU64sjbTkHl2cq2GjXM793elASa3geYAuJaoDaYTm77iF5pHvdux
pEjzqUXQXscjDW/hHdQrcnYmrlN9aD/YrF0LhYBo1CAvI/SntMewvesH+7jYXm7AEyjcxOmx0NWL
Ulv1Jq2U0jVxyuHXCQ6R6o01j92MAdpGK/WzqYbmFliPB78f28/aivYFWa+uKUaoCdr3wRmMXdp1
yglzqGmjRTZSos3ymo1F5mbOJwASXmPkZErwu99kPf7BasUbcSzqI14hsJvw6GJ1dEhwEvNSs3jQ
mnjaZERmLaf6EmsGMkKQVFyn7K8V/MJq3YcrLKuX1FBJQufpVV029jWWdzbOVkm7Cxu0cfDtAk6p
DiW4p20VAHObguzaHmsI1rUxlKdp0J/MOuz5JMYI1V+WlxmM8TGcLCD0ZtY8aJqsHxLWvWom4pu1
qWe9hjw39sdrZ18mw71vIvIT9ig1OLHiBY09EqLiTDOb5mtFq++NsasfwD7pW2cKWFE5kDQCLU92
RangaYINRTV2/pE3Gn8YpPyCx1fO3TCqlyb2AfXbFfJU/HybdfDapmsbOeoOYFBYaAgl3+mtUh9t
syTr26Z85WbTIsBRxeGmDeovo8zR1x6d7CKr3lLdUQ2wwiji+5/a1kMrTeeTHhantbaexkOOR5Oc
rrDVInXRD/0eooN6L9V2vLc26/FamEGDju5A6O69rdLkH13gx1cOGK77KlJH5EeHp/cBQ98Gm7RG
gOu9TXa7r1ilAx7vwcDbquqfhJN8Q4ghuAcIFdx3uGLvEvjYm/c2va4grzUA93KRRiDBans/+HZz
Wc+YC32+sNbar7W1aJuBqPIkDO5XO7iXtr0RVh7d9jVyHELqyVHAcbkv/FS/7uR0s9bWojHRtq1g
HRzWqprH02Wc+ZDLeCGq4KHtIC3gwGzt1zbYBN0NFIY9q/hlBMOmCiclOLjF24hKy+rbxsDB7O0a
jACA3W2MAa/vtS3NlWqTZ4q/rbrvpdJZ9xBCrXun68etnUUNZu/4zYDIH/HXUcK7dUiUocybM2F7
aivAmIO/vWpylrkSpNu9aAaSOfifuevgt2IYFhHx3D+UAZzrotMfBoHfMouA3rOW6mhl0UMZ79VB
6g8J65kHda4DDyuM7rgOGNhEHeNZwbx7Gb8OQT0l8R02vMFoHDMponuldPKTNiF/kCZ1dB8vRblA
S2sjK4hUUV0LO2SHWgGrPBERKxNsZZDSgHDfq0bhASg0HkvMW7xMF6wY61x/ZDE3bE0NB9C1ly/I
OSzUeq9wZv0xSGRxXYzl6zoWi6Px3q/Ct75k+KrytUxzWGHpLZOrvI2/Jyg2QJCuw1PtW80NKS7x
MMZhtg0hsqYYn3jxVHYPjTkkN4rFhn+prYVTLK6Zfjm8tfmBoUNgZe/hC/zI7KVoRbGD+x3fvp2F
OdKWF/S0XTtVbHlvK3ze3y/ZObl0wZNqx7UNV6/pFC7q/usJa5vfQ/APYXC9jbBJD+TYVG7X6mhE
5d3ow3ZbPmWOdeZNpkQH0TmxJ5HPO3aaoT6ULZB4VWdjVtuJ9kDIS3sYHe6tXm/v1iYZSYzWZ5nt
1xP8UfZXvT5+YVGkPaxNaexcGyUPxlqzhSUBMCn9dq1Gki9LrfptVcSHStTatWM0w70xjCh9lOIj
k+NwvxazHeMMY7baMmH+aCsd25sLLbp9GzEVNnkFcPY6uYB9bCFAF3ZYVGuaH37T++tVMaWY1C8Q
s/VnvgB7oxh5cjEqE4m/UNP20LDbO6XFZa5ohfNpqsKjMc/ld5yrT2OuRNeDE7/6ixazwzL7yloK
WVm+W8EqvtF18iZVVTQPXRl/nEqFry3QZ+7yHCmOSm4UJwo3OdTkS+KuIYKwRsVj1LJqpypG7Rpm
phzs2stHcal6DTG5OnIO1kPXZVtH+QRO0bjBbrEmQQvRfJRa8dwYzpFnM9hZvlK5FsIOfa7dWzYC
Fe1rk2LpNKDShTi0RfgjtO/yHvEXw9FLpKED56C+5A3A4UDdTJgmP/Cv72pNRrcF78c5EfcAPKcN
5FuHraMzXptzpW2TyUQpZI49O9STT30yyN1Qx4Qbipz0q2ltcVXWMHEk5tqOoXHW4YrqdfRt6IR6
Ckrr1W6S81w40VbMMwwaUaUvgdyrtmBth1lWQRTYc+JKfVZTS9mFcWSR882SmzZSvsJ4RE2milD6
s8BYhq88G+K58Mdbo6ueDC2bHosmVfBSrL6UY6Yek8UEgv0kLpu4SB41q0WyDGk0FqOdcOMkiW9z
KGNgtlX/szOcfCmReujT7K3QMA6ulBFdsaic3XU5nep1jj0G6cJonB8HA11DC/PXZMzjC547MStE
mW+1Vmt2B0RGo68W4h6eWkbyJkckY0kAS5Zt5Vd9CsfnZrLuE9MMvmpZ/JybNvZSGfpfUEvIPBhV
eNaq0T9ZfZ0eamMsL0i1F2RQkOFkHRo8aJmZexEA4I+OpTxZfTl/1xCesRbno9xPSTujTYC7++QO
cZk+2dVkbOYobA4oCWiuydYAQ9aqqU9ID7I0C1RMSZIST8HQ72+7vmsfW1+2j9NCEZNZf7/WUpGz
JQ3V+bxWR6GV21KU3W6tDpiHHVMYAm7X5t1jIpcJDf7o+9WqXNklwjJv1/FaZEksas0SrT7+lGkk
2S4c4nG7Vh34o2f8Ndg7Lr1hzdRvmhPaRdTWAp+xi20MhNCWJsa3cAQQqF+rsh2g5IFp36xVrHDm
q4AI/o+rWZmxzGBr3/r5zNJ6mWUurtfP7g8y3vQk399GTFnNLtyZiFIsf6pgvrikZv601tp+Cjah
kaRuMPnhTY+z2g2ghcTN4jYn6kDbWsS9r220KQDyUUtlM8Gmx9dQDW4wB0ZzHwXVG0VV8pNVGbe/
tK/VECaq2c/TVd8SJHDXtqBvWakAbN+t5w/kfsDYO/G26yvnMo2Vuq9H4o6NbnFDr41rgbec26s8
2O9NBAidSwGg3mvH2Hq7wNq7dugQ449p2v+BK/1FrcuejZUodDLooby04fQ42ep8/KltgqO0Y0eL
4MAyJBe1vGhNyCkW4AaLdffVW5XdCU5F2RAelumHJFBjesA6KnZfyzl6U/QX4vlrZS0Q/6ETSRIM
5qaWhMtaX7vENGXnCEaSyIS8GEvxdinAxZk7CM3ar40d+nzw05t+F1fpfEHpVpxgq2FxSm1tErU4
BL05347hdIRiWaGzMxhPUPZZB3XqWw07vz2rPv+uDR3jKTHjXTXL4n4dWWvZdk7H+a0WTdWmiWbn
rVaCxMWtqnhYR+IE7tZzPT1Efmk+dYKNo9E5b31p/VX4bE5nx7TPyAGVT2Wm7axw1O7SwS6eFLjY
XRI3N2sfEqRolOGdfV2nZbYzEtINhl3fF3j99qYbCXCKurTBdipJQxqABHUaWJuoLx/iGVe7Jpz1
ezDt7BhidQl9TvUBqYrcQ++f+59bL2VzdxA9cZWp1wJXtzE60suiOjrdxBSoq/IWBpJ2ZY7Ntb7w
p5PJDk7DiHbnWtWKQiArI1msmcA8YswFR4RqPJQV7U0IdHSfIGO2V6ZPdVxHrwHrPw+dsubWQVnQ
hc+fIEJolXseoGe7QVOwUOJ8W2pz5+XZQm7J83MJXxy1JbRB4odK68xX7o8jmyrzqTeIKQTwY8M0
UV4A+MPzw6t0Hrs8IqY8ufHFFrYRuD0OkbUt1G+Jolw7vl6/Zk78R7XKkE34ZjUZdn0EVvUDxliv
mJfcm4GIUB2uEjACWnIT6L5+7ZTc2EtTvBTrka3G+h4iSOz6ML1QVfIfYHC5ytg4e9ys58exaG97
pyo+x+QSYcRkmqsjruRZqdKipqe1V0LU1mbWLUSLrWoCNahEROfrF0s6N5m/l1lSg4ihiDCVgpu0
KXJFwXRLz72wzx7SCbJLUWI/nhrdrtPscpvx7vOCfhgOah5YXiljgXBIUe/qEdPaIffDp7xPtIMU
0Pfl1CeYZVT7NOuirdSPZTnUjwhLMcd0iFYisXq31lrHf+6Usb1IS6ZPU4QsFGwkCNtLNVHCzjO0
cTqOExHINuDtOaTqi5/0+j6fs+5JIOaxbXRpgo0c5EOCpC7BjmXHXINR7++ySKSPYgyifWD16Vam
ze7Db//9v//zOv6/4FuBNusUFPlvebdgg/K2+f2Dbnz4rXxrPn79/YPJKt6AiWrpmEtammqJpf/1
832UB4zW/os8M1yLOIwOnTW9pKo8rVKm1azafINi9F0mlwLT3KU+BmF+tYwRUfExMGfmtbLS7gJe
/Jsim9W3o7WtMDIfGAW9IX57/JK4jq7jECtEExiu85vazrRo7JTo37I1M7PDqq+zFiweWHRkzf06
orGlu/7j//2X/7xZv4nXopyY82DQ/rX6v4ft/fZ/ljP+HPHLgP234vI5+9b87aDrh93jrwP+clH+
7I+Ptfncfv5LBd2qqJ3uum/1dP+NB7/950+3jPy/dv72bb3K41R++/3DKzH3drlaEBX5hx9dy0/t
6D/dGcvlf/Qt/+DvH/b1t295+jn/+usp3z437e8foPX9w+BWEY6tOqal6hpXG76tXZb4B68kVbPh
IlpCSFN++A2wURv+/sHW/2FauqVapk2sVBoqXQ08WbpM5x/ITWv2IihqG7plfvjnv/7jrn37sf79
Xew4f72LmdKko6rLhYiCC03+chcXsp0c1YyRIJo/pvh9nadSL89wm9iIKcAo86rKS3dtXAt1inTb
Ww/DvCvP7+esbcNy9vvo9aiUmHk37XCV9315KNQxgKSVT8gQIqNxfjtseAjOcT7hIBhU0/atqpTq
2VIIgfJCpfunw7eTUolS4WAuyNmqincyRVHOXmRu18I0Mcx9q2coFaIiRRoDOZTpjJCuWpy0RQZX
iTBv5yEYNus5VatPBS7YmjiKUB5+vU6bDyZ/bJQfJYATXtRRsZn4vF6/CClHksU0qfTTWlsL0ZIf
JDOy9JZl1wIeRYtZWVbdy8DVAKusbTrWMWYV7bq2I9hYTmQVBbr8an+tBthgdnNcfvKNGGmJCIRF
YMuzxdy7gfxefEI95pMFe/u+tft6Pyo+ykZJn52VIbZPKUC5KMvOa0sC/uL00+3+b16E3Mz/cg9Z
hmlp3D6qRlj51zehhZNzw0ZSu5YJ+KJM99tTshRNJ3RywaFoTyUr/tPas1bXI0JP08ZBqc/lKShP
ayGgqp7SJCCavdZ/OlzrTlFKcpdRu80Cop9msuN9nN6sRTdo6U2BrByaiPZxEKZ9stsuMb04Ii8b
WHvHJLKdB4jkBBM+r1l3tEfV/ARg2dUiTf2jnobk0KSqCZhP5k9SzLt46D5PbWLs4VBDWc1sH/Gb
zL4y7d6+AoNoX71X1zYgDSYiBeJlrb13vo9VTEGI348QdY1rCA3ZBJu7m04C4euTavo8dO91rRsy
UI1L/1vXOspvUJfuy/afQ/Wl//2k9einMS3uVkf2BJCjpHHTNH12nTb2hqfeuGnzBLmmTmJyHc82
cb7BJuKHyrWbjmQDp3n4JoHB3LUl+2pyMSi8jVKe34sMsNBPVcti4RJNAOXWIcOsk7cPoV1Lo59N
srXtp5zNDw9r75/a2PBJuFEIwhyebwF8liRHttDok7twSpnrgm66M43O3iAWqrxNZX+ZyX6eww3x
651r64aQvJxRYdFN07b/Oof3o2r5o6mnOObyOMohaPZm4p/r3thKKzGIZ8afgqGcHhK8HA7lEKQQ
evwl+KtshkH/XC3mIGafE9dolsMZTdfD7Hdf39pQQbWiWiNPcEd2uX5Q9RzvYgIKni81YBLzEPZY
2CYcAjPUtrnoRxcxjPuqTttrPRjDZyzu/2jS7JIboErRjm6DPTLfwXWUEX4mWY0CPDVu0L9/qE3r
33wzLGyYF4B68Fj/Mi/oE6pao52m18si33eU8ApAVK0neYtP6FImloZfX62UuIou9fUw6PWXJEnq
faCXCVjAaPAsTP9cY4IBUMXdlyRCdHOc1K8j2saPo9KcEQ9BMmvWndukr7zUmZRTppTKCVi8D75m
ORx1i4T7ethgQk6Caxn1dvjTAGyfB8jpo1uPM6tfu60vSMUjiCyGVnNHEZveHJnnDrm4nWNb3Q2q
BdJEiyV4ygNCwIivJsRUGhd8EFKsZaL8OFylWbUSOQeYcpFbgus6/v3X7ai/fN2GKsADCVO3VcPk
G//lRvSBeAsSk8uUMBjAcgR8gD+LUlV+VMcCnXb3vb6O6dfGX4a/jVwbdVPuolFDT+fPK65Hv1xm
6gr97Y82fNif/0pZAx9QWx3+0LLNaNqkJkBWxVuj61Us6jszuRq0kveqlmX9qakzz0SGJdmsPfFk
02NCSP0xaESr/GgBoH1rW89eCgP43I9z3ntY+kdkguVNuF7GWi+zjFZixSFgWUaLkcTMbC7wjyEI
NJ/Wulwa1yqPJN6RGpijvp3bJ5FCEDHbM8t3fG11FJKJjkbm0dbmfINSunhZj9a2rpyfbcH+uo+m
mw6KSdXGzlVdDMZBXbT6lpqyTALrURMBBf4P98WvUyv3hc3kqjlCCl1XneUF9tMmY4SnDoUH6ceB
/MYGkURxy05MI3fcJAeLvDVBStpwaya7DsLLU/MZtQugG1BOHcSqM7MqL7ChrasQraVkqbW+meAt
uxwWBn6BDWuavA9wt00ERjBF8D1bsrVdRfByPSJa7JgeKmc8mn/t6ZEjxYYABgWar/NRyzDfBUaS
qRuUngfXsQfb8GrMmk71JK2T7FiPAAVkUF+8OHiF4NA2O2dFls4Z3R7fFSJWN2v1vahH+8eQ9zbW
Ds65jo5zh8AQmjZmScK2kjaOBPZ4lRZ6zkdaDtsJMc9diUDfCOiGV7gehCdz6cnVJtmXmvGpHv0Y
EkP1YiJhe05gPqN6HWCz+F4fp+pHz3tbTJTFs0yHeKuN3fykZcWaW3PwckI0DUGbfvT7Hbr+WJcb
4lji5ADUqSLh/Pc3ic5e4OedKOBTxzKkqtt8btsSa/9PN0lYYHWfsefeza10DtFghsi4xy4pjtlT
kip7iSrlG7rcH4tBA41lxAa4IavdAZvs98jlXgtUY6IEY5W6qAR8iOcgjfddBtQAEdoEdaNKeTBA
68PZ3zYmim5+Xft/ZAQN3WIGYKGAWNe1MTyNHfK2UTtKxNqb61bvg+s60NIzIaTXqI7Pf/+Pm8tb
8actuG5bqupo7MIdg/Wlai1fzE//+Kj2BWQDpULy09xp+dSdx6HSj1WXXpMKiHYtEpheMjjAbSbU
bXV2IldxbaseoWHAjGObgoYpSUACpB1tY1+pqMm3gX6L2LXqDpPD/mFIx+tADPKAjB/LFj/cjaTA
sTyvywu38i42kbZAgtjcTV0VHVU2Oy0aVRU7D8GS05le+YPiZcR1BBt6GPbt+NrU1p0aZWgXp1OK
VFjUb0NlyB8y0xXLUi63QTQbGUonMYi/Gay0qEKUFQuDxHyNHHaOqy8otX6D28ljHZrGqcsG49RW
Vn34++/YNv/lO9ZUaZmaoWnSZC/6y0JATHMT94pMdwih72wwHtclc/A1QMJq6w916a1VFlhLKJd3
8vWso8Il7tZmlcgpclrLCWsB3iv18KoYtm9ttqNty5oNVGTG+V0uVMvzFbPb6WmfEwekjcdXRYeZ
TKCNfvV1p3WoICvGZG3iom2Pssvn28RBjB8Yv/pqgGZHcR2iZW/cYgzdY00AOtQcsadRW5Wt2cA7
Zz3qxvkmsSVZ6j/bhe4LpMOX+iSb76I3hpvJ4ibPiyx7CAkH7dpMcUhHBO11aIbpNjfn/jkPui9F
2yTAL2M7vMUzEAOWqJ54uSATo+ix9Tz1fUdsf3aAmPnW82z3QOt70Vz34VhcFZP5bNeqjmRJHnup
Aiw0n6VwwY4V1zaQNfKZ2tFa9PewVkiSPb9SuYuR/nNl2Iaj61uZ9p92dfovK0AeLmETmbBMddnT
6b+ujY0yLxUdjXoUs4zwGvWZXd+SkcMkvkZ0RMEQRo38j7J6gnNXfwbAMG+nqfaPZWrMj0rk3zao
s342mhlgGLHSa5HNl3IE0+nHobPVi8a5B0iZe3jDDh/noX+c6oD4dFrxS6dkJe1kxotJMz/JMEIk
VBXBY9Cm9dZSnBKpxnZjTLJ8CMFyG1lUXdYa8bwC9kebbpyhqG86B7/1rgc1o2RGtE1QyPLKTi0u
gP3VA3c1SW90XzRE1B+FE+hPS80QiFBqTf8yVUr02GvJF3vEtO+tNixRx8TnS1k6lRE3NxUwmbtW
Bxtjgyoj75BP+q3DTgFAmP3ZxE7qBjNxao5d1q6OLz2WcwpOwoB7r6alMNNhwGCNbBpWI+pV6pRY
EvQzSkad2NnsOO8aHceO1DL7T0qknFvu6++d4m+QOLO/6GGvua1dWg8xXFcIO9Z01fp6eDb8Ltoj
KPvr6RnJivX0MO6cL0ZTk8XD4IvchQSgZEXsbpIcqSqIuJiGNXApnTw4ii7Bd3N2xjPvdOyonJFF
vdXLrdkY4o5nnVxv05VPKX4BbtZNxUeA3Ahpx9Mr0+OR2wHDpY4PjzZ3xD+abhA9kt98Wd03k1Zf
Sb37kjUhYZrRicYTykzgo5ej5M+jMWjU/7DG0uS/3OmE00yW3cJkNgEDuizOf5pGchnOvWWo/rar
fCzjQzN3x0i39lnSYAQ3zBK+Q5RMOMUTHNcinax3mmG0lRr365BBIvZUVfYjKmX6+b2olips3Obk
A8h7bw9nB9gcvNK3sWtViAiE+zpmrb+PHkqcKm2taeHNcd57h1o67NwDFErBX0zn/s/CiLqfq2vH
2pYqgTiV3WNPFB5lqAA/Q80Un1NfxAdE2JNdH0+sEsr21hbCvwesUl+k0aju2m7aqfT0TJvOIKzG
SzkxyQXo7MldUU9fhx6ChJYL9k/cU6+hDuUxX0DwazF0Eunb9TAbE3zqWK5v06V7HIn4RI3vyUUl
r2Ur6eEe7W/IA9fmKUGlEZRvQCB8KJLJnYwuc8HpyWaX243m+sH0XAgnv+pVjO/Qi1WuR6Nl2Tq2
92tTiwX2lggO80WpiX0/Gc5VMOgHFFDFJ58Qs5eolXaL7VwDZHmIj6DEtJs+TqCgqbxo2LR+DvOs
OYBMe0YDUJ4G1LuA5xmlPI2S+TltoxFVsQjCQ5Rkr1n9aHeFAVG7Ujf+0AZ49KC/F+vFUxjI4cBq
Xx94vFpiGzWpAVtvG8xpKFSF7TBkg7F0dUs0Z20p1h4rbyd4zUu9T8PTEIXFYe3Q6tl3cSIyN3xO
x8OvRIHeIvXyEkIYu6o2fZLmzq7FPNEDvl5Bhc3ATuCSqg2IqUvFOr8dauGQH+PO2s1ZTI9MSvu8
dv80Zj1Mk8hHkGzUelCRQbVdG01oav/hqfzX6cfWdAF0U0XYXkoWtn99KJkrI9EEqrM1TVhzWljH
N9rcI6IgR1hlubC9uOnGNxM5thXZ7Zp+GfwtjoZil1ZQ0MzB9s9rkShTsidZx4JhoUUqq7jReqiv
ShelQAcJMFgBwJ/+9WiES0fICiYQvFwnVRuwPRSFiTOL1IMHgGAQNn1TPKt1nW2k+f85O68luW1o
XT8Rq0gw33bO3ZNHumEpWMw58+nPR4y3xhp7S7WPL+BGIDXdJEFgrT90w02re/8PkRj7Y4zKtDSi
MJZwcOUBn/1xdgJZDYzD0+19a7EeGFdJG1TrEaW5bQ47ClyX3uqLwVFOQxH7yzqfLo1uu88Tqc0j
y17yUHMVW4d2C0tmXL/1ZmU2sxjL/eCifR262MTmFbngqQwOxEuyi6wpLeaamls8y9oQ52SVzMJf
iwIXPNkmCzIX6zHPxwvYhJbJyl/xi7j4A3bd/1aTStBlZlR3s7uVOrg3tddXHZf9OfWBZ9nBV5xA
fOAyfXZ0/Fi70xz4GdLWwFH770nfKPeYMD0GWXiy+qY4ozm8dSdzuMkCVPyII8X0yfZQ/n1vB8KB
BVYPdtlSoAT9frGsiw9bMUGGx9FM17EQj9d092MovNGVqRKqNu1hnCA154r0lPvzglB+ROSAj8Tw
shOyj966QL5vgZFMdpJtH4c7kSD9XDpFdkIADw63HwSbj4PkkfIcnVHahHjBR0xzlsGYyD/DMzpp
Mgkh22SR9iHOUfIjS6v6FBi1vguL9PQ+RLbr78fJ+tsR81kRxXgbnE1VfVLSDpuEQl9HXl1f0ozU
7CKpXIIpHTtpWZU9luXG5zH5IStMRfWlngtZVRLX2EMIuOm4uL01vXeynsGRdujhT/w84P14UkMa
vHdwzLJXdshzyuoogE+YNhFn2ZGjlMZuLeoOOTq+gNcqZzcVPYu90PmUd4V7hUtkP/nZD9lqi7Y6
g/Dq8YlkUJi6wbaYWsTo52plNHBu4gzDy85wDmkv7JsYYDdNFcCajtC1Qpi0s1HEyTGvnbvlmAK0
OxCr4GBhu3h2kq6dAOngoKX0AvvLuSp7Gne0z4DB7fPUoOMZ+gjFQ/5Ye5mrnmThzJ/sHu33ldm2
wBVSB9FfDaQg0BHQbV55ztS8Ok/ELaFsswieAXqk9OceWTQ5sfqF/DiMmgVp1/781jbqbCYxg2JJ
DoP0TuA+PGmBeEQlVnvszHDlzJArWSusMmLPpbZ4mMzqukpJiKAM/J2sotZTb7WmVqFo0ivaT17Z
J1cD8qWp6f2RJ4X3YFEZJE6mVlsEswFHpypzYwPpaB6TanV2kx3/GNeGFyV1q1sA5hmIf9uzHcK1
kGxIssOqKFjLqtsF0EQJu+5kVdP5KVPTMM6ySvZupal4I7o9MsfJHPyRRSmjNairhkcleERfinhQ
KPp7nYT59BwmTHiJmbT7sNRM1kMZ6qdha9qLHkIqVhXq1yiY6l2X2exC+v7vAkhMjMnD9UOzjQji
UIrL8OvooXgRJUkFeTz7A3C8TXN4d+yJtAPGk+i0Gz1uidLER3b6WTuuqty0ZzK6/Xc3Em/cVhxi
TFlyluP+bprHYJZ6F1TMUia+E5Np9W+Fb1GFSofrIM+tCHWguI2/DyckVva645rHiFdSsEo0+Jai
mG5VW4+LGprRvSzUoWb3X/XTXla93iiv2FRt6rJRcTXGupUlN/ZBuQn+ajn4bDYqMewN9hRoWj6G
jeH9lbXNXybI2mcITGz+hio8e5GWHYnjjBth5tND7sAgiLOl7iX1VRZdQ05BYzuBLUDCimDu4OKR
Z5iL9w7ZJntlh5GTDH4/Is8AjLsubi1f8KIGz19b6MGmSWDCJe4F8cUwcraJqh1wjP8Ssu8/SYt4
1a7yi2u5q1rFJtTI9QIq3pwdmtumMreOOVsbfSUHz23tPE7WpFO9PD4gbPWHbJdmfsgyAFbR2ejo
riVYNIl/QVYUM3LTKoRaPSTEh8lFFC+5X+Cj3eQwJjobsdBpHaVWDl8qHCELQpash6x4yRrL3zo2
scCgC8D2xHm4NuZflWj6S+j7UNRJamNd+z9tbpUb+2D+tWVTNH/KrOQldBMFxE731iebfx4jz9PP
l042/Wzn5zRgxv7PuX62W3qPPI+86FhK7BIFuRDQAg0Clg10NTXN7x2EUe/dTgwr1BhjNtJUZYdp
D7eOF/iJ4Gp2z/KvucR4XsqaHAWEC391nN2W7yfC4xOfhdRP93KIl8WPM7hjq7pxeZRF50Ona+ai
jTt/mfYmjhhzbx3BBAORFhAhnOtQBiam+3wdGGrwYDiIXQBs1PajnlOdUv0EaPIZDD5BZQQoUBMn
2ryXg2HZKhsBy534UKPD3Q+VO0L43p3ZYroA1g1ywNwWYf59h/BsuTDi0mRxT1V29C2iVXFaXeVR
aOjE5AGMnW2XxCK7tFhJ/4kWZuCpGMgQS3+nn1XZKZ0/Ekd/G+GbEeu86H+q+ezAJofJJmcSV6Mu
6ruBlVqFPTQ5rnkrN8wC1VoOVN+EicntOO//3rpqpKHfumRjlRVDvpWNdT89IrP6OYkI/lxwU2SB
3975k6Vlh66t6j8svvWPEWbbIKiuElIHvsBuRPuQfylMPSQvJrrZZXnamHyXo/2zwAT93ALdP6Q+
RCsisOB/bf9aN9O0TJPEuk8nG48zK4gXuaXD5G0G6AZx+KwELOYGVEtqNCi6/tQmdrIS8/YPTCDi
tmStTy6qOysldTa913vEkXGABwjyPR7sq9fo4c6xuuFOFr7/pZ+K4lZMJD0ybvs/hIA/Jid123Bd
Iu2mEJpgyWt8CAEjot7jmgngT6+LRFlVzpQRQSd1HczkWRWd/kWWkTGMcmMiiZ7qmBSqTNVqe+6K
jFWWNWxhIIB+C3Q2zbZzruxU38q4hKuHLMgAHJJvQDHbnJy10lnJQh88WDFR0yPZk0HyneUJrDx+
igcXv0zh/+VbXr8ditw9JaX6qY/aZO0HdncfOXWxyEcMFO3audc04Dq4SdoAk05qmxm7Goo4zpDH
zq/0a+GO90amiKspFGdvJ9lrEJX6VWTakzvUw6G20QbQjClAvC05JUGDkttQiGtBzmXf+dZnqaX/
Jr8/a/B7pDCXiY/5sWA7tMhqT3kJOo+Ly8rxMDvWvho1vpYtcy0o/4pN6/hJNiNJoGE/UjpreRCZ
9nGh1mI4E2jKXuJ2m1q98tJCAd+w8dh1hQmHrJxma8dFoiviU5LY9pr9VPSH7NLHLQ1THuFkzQDC
pusGO9AZQfaP6JjtJDURwLHZjJGabnrHHo/jz8LKUHacIhcGsECHLxJ1tCTrX61lNEcMdnbOMYKc
Aw3vhQhsLt3gfiuIDx49DRxspnvPTTzy8yZg5ydP8S+OrvmXykDV7vebNJmx+CVrZPFEOxpBbZtX
IdnvX79Qk+hwXPug3VQgexce1M2zLILQh2Prw7rmRrM2sm2IW//oqtYai97sAWOIaoVAgbepyiF9
0LsA0l4R7tTaTR8IQvSQ/rt475TRuITx5K7C0LXPH9bys7kza1pUyBBB0BatY4TnpPs+haNzYRHh
XOSn1gsV3NUAY8uqLDIkopb2iJTdJA8NosmC44H8jELO79J/q0nAwK6wUJxARufIJfHverfNN95M
FIaLVD4Y2NTi805oQ+sgc+k5G1TMauOV/CiLzjWiJZai4z/a5hUFWY0sMv+wZbb/FXy1gDxYJPBM
8ku28TGHR+ixj3sdeO5kqe7VTu6jMY1PaexGb0XhovaGSysoc7/277oGcQa7GJCC4MupY4Kn04RV
o6WQIV2yAdVRJh017BdWWWB7z6I3HEyg8IeoS4sH2gv7dVB4RzXCP0BNZz1HBxtY3awWY7RSBhcB
lAFju8gc7Mco8sctGZZp5TqltvNrNF2Lea7PC9veBVrztfEVHUGJuU0WZuWg5NG2J1lTNKTJYlSS
CIlAOPeJWK3zWIhzohTdGqp/tAx51Z2mNFsOE7YgyCuQqEp6yNGaMZ6zFIw3sfp7KO85e0IiJHgi
hKe+7Np7aPfrDC4bVN0Y0FHaiHWFMcsCLYx8041wy3Io3tOMv0MCq+nUbYzCx7RCw5JNwah8+j8/
VsAiVQLDrglc1XTnC/2PeQJVHqN387ra+E65jeb8PJILsBXqOX0v601aVVvmmceyi4pdH0dHHCyq
ZFEHdnmw3z8GIqoOsrFwMthvcTWulCgoD/msCyM/yaJWXHvjOdPZDywAg28ds8yhC8x0NIptYBXQ
NCpeteO8D5gcZ7hWXtqB18CjAMmwkywGzU5PfQ7PF9PXYzIiMiWsrwNiVw0epFWHVbMKIB4rtpOs
WhX6UCN6NZqTHt+LydMb5MMMwF2KnS88HRk8F8qaPSv/lEJDLaLxFr3NBe9Fmp+KRJvgB5MR+/2V
sD8u84k+sbjnhU1i2XEwQ/r1ShgQqdGF8fE0HmAdtP5EvML0slXRBurKVBz/ztOdjs2gKXaha9Vn
ZQzIPVowHosuuSi1x9PiB+XamsCGLWRjFSQJFiWVtYr6zlxCF0Ad3oTgrLJVuDZuXS9q5twntkNm
cQIFia0TWiizEaS16ZzevzZzQaKyuMxRx9bPz6jE5Od08sdjJuwSa0jSEbzVHwXiZI+6HR7A6PuL
oIU118xglHxGoLQScjKpZJEXUlVAtgJlOLq6FR6D2Z/NQH7DqTPtVITm35ZtLpyOQ6QNL5UA9vbm
0zI0AGjR+2FGmI96H/zzeFQ0sehmP70dzSa/pZF6/v21+tfaimtlqmC8uV6mwf7swwITYlAbCdcq
NgpOOQuAHt5GG43+sc0nf6+UWGRNczXy/XPuODsZDWKqEGtl9En/omTbzun/wQnMg9BL86DwZiJr
9omVrfu1KjDu0WLlwUpCZSeRlrJIg2CG1aXGJrQIe/Rm6d7rpuEeERH7Gqjhvh4RoNYnDDeGgo3s
DL+OM33DSrF6NrksLGiaVaIo087qQCc5gVKT/W27g2sn/yyyGO/GxXujHOM14R4izbQN5/XjIEGQ
cyGr721x2ttwkX6Oee9OmvhHUBcIFAy430YD7zSryRv8wsJmWaewu4Whxcu20bp84yJTEXMb2GGc
rXK2VWsniNR9kzSoA81Oe2wvvQ3BZZRPLFZ6mhpZe1vNvAuClq8EebIlCxMbQyBHu7fiWRsy+/z7
u0Cz/uORZYNhuDaYftsSH3FebTUmI8qB7SaNcHi0Q/TTGpsg+LpEIyQ11Rr1EPidIxsVBNCmAIR8
y1a9K7/JNXLuhNUmcsLH2tL6g4aUEtNelC/SerzPI4AZs6pW6LbBIYiW1TyLyiIUebuxy/gTgaLh
0hT8hPGgtefMnQhLTilz13w5exXuUrNsDaSKQjg1i84aplOc5n8Xsprq/a2bpnQX1D3iR1ZaY+RG
bE4Jw601ZFhW9klyP2joKMaqgYKdoqNIornxOpnE18ZVhzVxy1JM0WlABrgpenfvsyqdZV3XU23v
uBAg8pnBYOFZB2veTzS95h/8ScPPtXKWuKB0Bz0FMe+Z4VYA3kN3xVFXGNWlZL/cdj10YTXrvT4i
WZUf0Q1HGQTO2OmtnYzJVoNmiVJ6VK3acF6czfeHFiowCipUneNmSFFzI+bttmiXZLpab6281FEA
EtUGtZfs2KBkhJ1BMZy1zBenDu5Rmbc4mntVgIFmt0991zvAo6o3HfHMhTOLj/IHZlwZdCg1d7R2
EysSDBiroxH7TbGo7KY6xnMdczB9XzUhATO7xgBO+YyEVHGWtQqXrlWhIEroo+O8VFj9bBWu8rGH
j7/oa7bgZMyqB2KTzRnAb/Uw4Qq5NZMIt82JBMrS6R/UGOzM4JcPvhWmyyaop72rdyMYAA+oEVKe
+lyE7FMOsur2uMBjrXse9eTLUAntksU29NvgGUAhenxTgNZLFU0nsDPjiWW9fcSmcAoQTFhofipY
IlDkkaf8YVmp/wu2hBqHadr8R8G68kP6kLCuUhUOFrlWPdbfCmO6H8HyH9S5qGYygqz6w9XuWn0f
1/6pHsq1OmJyhTTZSLLVybZ+A3YvF4l7DuZd62B37llWtakJjoqtbzpBih9a/kqAJ93kNgzwocmq
dRmZwGPVaHoM7eEhaEH+hJMZnmKW2uQS2O4XKpI5zp+yphqv9l/3Nnxtx4RLBFETSLH+66sfM3M/
7TpkgLA66IDFGf2DhyHyKbKrvwyjI+uAUgXQ9m0EXmYJrFs7yMKeP00KCuhg1SAG9mdjDscEifpV
81g/OP4ELM3rtH0zCOdpClqU9AZuWl6Lh2ZeSWlkmk+pb32JtDDCXRhQpkRm+mAv//AtjQ9ZNrak
4BzJtKk2BgSGac0X/x9LTRt9W0/wNyARqSlbPTHCizkX5djZ277kvTfrRI1xQPSl40GVVc13Fmnu
6Jcir9SlDt7niJ7quGwB7fQC/7bI1xU8R8lsm+TO9i6224u8xlBUFkBqj6ZROKxCaCpavDBtDKYX
YQLAskfEKqwa96K3LritCkBsMJXRU89W5DKp1zrcsOz+0pAMew5qBwXDDq2VOPTR6ij4pyv8RS9B
CUqaDP3v3y36f9wS5CE1bgjwmCo0tF9/rFxPfENx+maDUExwTTO/eCuElxCSIvSyyVqnOyBlVS8q
F3YtzSInmFBkvnVUBzCHAD/cJcKD3mrQOwdFhdi50QkVoD5BUvC2oa6VWNn51S0igA9GkatimPkS
FNOrE73Kp7+NMaLVO16nqDD+/jt+5HHMN4QLeMecYxQqd/6HCBVSCPBWnKLZeESytmTEC5NAftkv
61Ygv4oDz0kWkQ+nl91vsXlvw6lVW6omLGO/T5Mj6B5tze3Hy5Z44tnUCG6VBKS60NuW6QVOCr6C
oVUJXJTd8FwMuKQ04bTxwqE4ESF34ZEP2joBsngRPrxuz5+tjP0eJUgrz1aD3SKpbLkFcrFNC1na
EgBDkl2O455veOtI8cz/j+fFtfiRgZZg/8cP9OEWiOM2G0a33gw9v0TXjALXPy1GAQ0lut7WrpNS
kodzB9ToZl1Oc2jErvHSlxi9XHWhA6dZAfsFJl5OqPSTvSRok2J5mXTmIXTiVa04xl1a2OmjOXzL
I4BoA0j7PhhZi5TjYeoQ3WpD7amO/eGoOAGuAZqy94J6XY5gfabMKUCQdxqa6cOnqDSJYDfJN0PL
Nn3uGH9h+XApRWR9LmzAGw2yyOTUF4nxh1DXvzEn3Ea2yawpDMMCdvHhUYlq/CGzoK83DpaNC23+
+w3DGA7q/CXkJ9lG/gItr7B31218sHw3ekCI5cTa3l1dJ39enMXTtMsAWR0dCxswNhBv7sCZc/F9
RznoaimOEzoNuz4xDsXMoCrGINkaefZoTuwsNZOwow2nOansCXx1sRPAX69V7nCLW4hsNR57/j88
RP+eKNir6vBQVUK85EM/bEUK5HR5X3jAyHuxI3wVHNXJ7HcBiOYxdxPEvzXiuFbEL4M6UmM73TXU
dfjgzgbHz/Qlm5JyVeZoJteF/aXQc31+MxCR7tSzMsEERIeacDYqGa5ZQvrzxrWvqCNW2jeQpMZR
ady9PmoRAmuAvKxWbQ/wpZZll+s7UxmwvWwWtm66QE2ARehJ2u2J+qBZbGW7bgi+/f7nEP8OTEGM
dVWC3mCQbFblvz40U5GpRWUSmOp84S6SMbU3dj2aS1wZr5gw9w+FV94FccyK0BD5HnWW4KDo6nfu
lRbsAwLWZTMYJ6N2lH2fD7NYenAJwiS4FMAkkFf7gRyHecrqtttB2XZwtc7Z7SW9uraGVLk45lRt
fv+d5Ivx1+WBq2o6F5nXJmhH8WFVROI2rMRUoGHo1way1A7yQVoKT8bUT3WOp2iO38tA6PHU1LhY
trNOkCzcZEA42Qz2MJaDZZsqww2Qw3ir6lCclfDEuwFd1tE9vRdOa67JmrdL0Wlkx069HrfHKPCH
E9KlCFLJj6NaDKd+Lqa+2kZDiH+ly56wNfUz9tP+ac6gActLDl3Rlohmt2eTYN0Oo6H2WCe1vWoF
wpdWZeSknDcSYKjlQNNdAn+LPNO7o1aTCPca4LWKNizqmUulAJhe1Zqu7INUDy54s669uCT/HWgY
tAq4tm9F1QbfNHWI//C60udV2MfLIAh0QelyHP734TK0MH4LhdlvE/NzDas4heNZVYp3LZIKa/lv
YkJIxa6UC4IpygVsvXdQWudEOE8/Bu1w7qBq7ifWPnvbHL9ORK5Oshh+fsKpr1qUammvTbxWD5NP
gFdpo1M/F1E1PmaZHp3VdGzPoV2hn5xpWy4vipF5efeHm+4/vi20YCQSbJZr8/Ty64NkpIENEJub
Gbk7KCY+yh4t/ucwp5x44x/HDFw0iekfox/cjdnWTEkrRmUPXp47QZkUfR9V7S6ogoG80b5X8vSC
30+3Qa8u38MaWntdjjZ+arVbMuDEGvvhxY4SUupliudlXlXLqevcrasjnYymEMRE4J6EOijI/DVL
vUxGjMIVWFZz0XaGu7Fz+9EN2VzJIvfH4uwU5XmcZiCmXgwbvW/Gqz6Om7Sr4nu/4AXWO90tDmu8
qcgArfJ5C2W5fbOysulZE5mCp3ZesPMWTFyBAunYyrH9LRA+y0ri9rEXFX+406z/+O3nTL8NpkHj
p/8YVxBN3BVFkVYbwyJrZNavWZW2X2IDPoUixviQqM7JR0HmqnmJtrQGx9k6rhM9WHXXnqraXflq
tisRjoEAXAY7O5W0KGg0tct+ekIhfInn76LEdunJnCD/xKnrryDmrPxs/NqQiNnJZQDp7wRt2+0Y
jvrBRgMELKVpsU9GcSV38ffW4+Q29q3GTpIMOLT3elvW0bqokx6/L0GmbF5d9qP+2evBich4VzcH
vcohxhV+UM5hgR4v2BVlHWiIzbilIlaK0MZt3hMpTysTRQMA3PeV5Tn3EwrSxNvYMIhjB23hnIdJ
sfz9jW/Oq84Pj7nkzQDanB/0j8suF3E7AmvQk0RQkNoc0nvbr76ngwkhqi2YngIspo3eqc6GFqp7
lD6OFaoru9o2DfDzCLyi7P2YltEJ4Nm2KJHrScAc7tBV7HdhjNJa7pSvZmPGKyZwpPdZOyFa8pBx
V3aZ8TXNzfAc++oNwGK4Gp2k3TLpvlSkmw9dYkdghtBPW/plsHELY8cm2Sd86JBo9UtedulXY4Zq
y3iHHWv1yRl9F4H17iHwA+3kEiSxI0NsUYCOYRpQIHiEz5utow4rCM/8/udER9CZlyD/+EUN8Pn2
nIDWNI3bg/fzr1MJ98Gg924abUntLOKpYBM+aV/R7TLv3gqt17a+ASsJc9YYJTpPU1axgVyA47ZJ
tDR6hPBz30h3b/1MkM91X4nj+ykqyCZ97tpX2YSwPnEeru1OK/JrVGsG2qeivppzUfPKuKZpeU2H
2jjkpt+8Nf1sDzMsyTFUR8P517YR9/G2C7V9qAXeFVMHLFlUHKcNo0SJeK6+d4xKjApgpxCqEu5V
xLm594vuQe10Xqtz0em+ONZ9ho23/GigMFAuhrG9IVs6bWVbrPICjW5K5/mfxkAf17GHW7ys5tib
KADEn/nW5SkTNdMllIhPrhgRoYakdPKNIXzu8mglqjr4JIZi3BUDloDy8KEEKGR9V8egeVBE0zwM
qr3qhBhugU7NsZRhDfdCJbbCCOGnzS0wi7XslE1ZJ/xlgcbSXrbZyQAiiXgoAr0c8FakwV3Tp/ZZ
/gPmqKRb3a0BMM8jPMsoH6ZV5XUqs32MO4spwnIrTxYGkX4ee5NEISOhia0t8IM3x1Q+TwCBIRGr
5gPqrP3Gh3266mvferAGo7om2oCaKK9jxI7DL/81Vh6qi+rr5Gg2McVuZsel4hl9rHt1aqPvvPif
DHcMn30T2y4UHJn6bVQFSb3lSzmC79hpvfFNTVd6bLHATlPnNiEKtkNgG2ObuRrq6PB72Zh8tYS/
qnun+cvTIuR6p/g5t2bLT0J5p2Iu+EOmtewAkfE1UiNEMEIUHKs4bPaZlgyLQEHhgih32a3iqUsA
+7fxvdeF8T2UpJfMy72jrJGZ7m4tLG/f15Z9nK5j15nu1NZMH0B17pXG0F/Yx7BOyyZ7KatqzELG
0qKSAGdwQQ6kPBo4v3s3p1PUQ6TXZfRj4I/U8MJ4SKw2XzIfWTtZbeIa6fGQTD++Bl6xrLPiMvg2
/vKABR8C1jibws4MrOGoiriEo5cST5aPlHwQST8gtjggbT/AtAsI8P9aD6CAb1sQtov35zZWcn1d
4ZCH4KOJXmFp3qCyiKe5ZiFHcTMzVX8idvzWJxCOlX0FUNK3vmbU/w/HyXOq81l+d9z8r8t/4ee/
J/8ysKnFVbXaL5N577RZ8RWtBCxVq9w8h6iTIFaQ6itIrcbnxu6XxEi0b37IFrmLHOfWjEqIu7fW
bTzV0p/NuLrJEfWQf7f1snocSsXYjqU5ktIOwgfRRuiSzufI3e5gE8J+NYzJXOtF9TSFPcldo2MX
X0V4oDGR3ZmxC62O9O+rMTXPMClKf/HqOTkme6qpPFlDZ70SjFGXSjAMd5FiuhvFTaejPI3VOt7b
aUoj0N5PA22a05zfT5NXc6xCrdxjmqRI9Y7Ob87lVuQu5J/kKPnz/AxxrlqBL5dGEGisRNfPiWs9
BDHPv3ySiS8RBbGqi2pn5oOIQryYbDhCixwuMO6KbnAqw0h/quD4Ldij/V2VvbJa24MzY6C7febW
/n6cdMi85qgmyyntyOcHabfDMqK5l4UxLfWeFyxSjARtzAeT+elgIVeIMJhiPFSIgDyoZObU0svv
kUsOH6ow/YTxCvZG9YiabxqrN7cKBIu0OFjJDjTQ4DQK5XnqwnSXW0O8BRjtvrYur8P5SEMJIQr1
sPngmZ7fwK8adqp2qc4U57/Bsz/b4eaoTJ49by+JkWWjvTCRp182iOrtkF5gJlciQNfIbXxBmvJH
0WX5veI2EcHP3j+m3CwPcR0tXLWPn5S5iHrAQJhJPlheRM0s0WMX3lUOaDNwWnUQ+WfZiQ5pQCbG
qQ6yqihZterFNs7RZKnFjfcXK2Zftb4pCQjHQNe+ZNlQgBOoBXz70jJwADCrz1EzYMkeW99MyJ/E
fzv9LhBVtfcM8J3AC/InZAg/yRFWMNzraUOe1eqeMHlHpqoNxefh5yffVH7Ipp8f5KjA7MXnn01v
H66xUVvXKXWCJ2wyFsL2AdEihXduMmIXiO4WL6RR9W0+yexzW7w0rT3bF/ruPjbW1WTql1mubO2W
DiT+rpyRxijLZnFHzDET5T7GoMi6qIXP5gI0cgovoanOqRb9XRRRDmBUa47v7YnODy5HvLfV1nSy
1KLbd9gjQwT4eXzYp8q2iNUfTCseS3MKAlraulfbaqWYzd9tePEqu8xugc/MQ2SHy1v+rCbB/r1J
firir31aaFf2nu7byMzynsuk9Enb2y9dH7nYK4lXx8QMyGh5eRRJ7t1CMKzLTMXaYiCmoCwqKC7r
JiIJLbvlwETYyOGUXbEQOBvisuIo9Tn04h2RHfftNIQ4WfYljUEc6qK6XXvLJD+JmphryS81ESE5
uqTPNeP2pmpRfUdoqr7rxoszsciMFQHY0Iod91rqXXaLM2y/2h6kYyTi7CaL2nSto2e6J3VSlxV2
UkZta49+ZNX35oBU8Fwr7FZjAk53iHaKm6z5QQS5rip5J86dmZ1bq8RNkq2sChvIk4oQzQpjvE94
RPSr0kzjLQCj4bEQyg9LKarveQxJW3T1J1jNGG+lk3Jy69Q8xQpUytTP4k8CZys5tHKzv1olNR+d
DlVlhPGtvROWzc1V5lB95mffs23igCs0NB2leTfuD3YttgGhJCAHc7UU+nbI2J6HeYUi8vwpGEYA
jD8Ho/xZmwctJc+g8K6RQwjab4xyxKsIrumlmAsPN5t1rhbof87UW9kmP2Vl6yAPh8nBr+2yahrB
8xCrw77DHBqA/jzk/UzSm0O2vXUgo/F+prH1jU0ZmGJDuOtLmg/eXyNmmXAczW8TPx2zfxo9EGmx
CS0FzqHAyRKCKbm9biin558HNYiGkr03sT8i/yMPcpCX27TE+9bMSN/1ShXPUZ4vdL8aX8Mkyg8q
W/NVbhjjK4LmJHyT2jz9xzAxD0t/HdYPgQ7tFR7L3G5jwnBIW//FRNKeqdeonyed6DxSA/23MvLW
OXQ6grYldhcYen4fPLRwonjwX5i0w1Vb6CbYYSfa2qo5HckqJschQ6HMnMLGATjvtDc0b2/hrImg
FpjE+Y31FZ8Cc9E5SfQwCGXcoPnTHQ01bU+iKGG7Vnr1SOCMNFgc1N+DHCMiUdY/LL9+UYNcvPR5
0q66NAyuUWQoGyvDyNWEYp1hM/nZMb+hXuyws9Xy3Rh5A6mrfPwcFd9lsxe4H5rBkvqLaZiaeyyy
6rVi9fUO5frstUrUC1jSCn65ld75Q/hUCDN9deuIbaLo/I2soh1TgGlQhkuXdiVOPcFKHt358u2j
hasaQ6BXN0Vy1e2i/NjFenZfh/Cf0SgFfBNhY5cb/Xaya/UBObP0rsHhzkRS5SWEG7IPi1ZfRXb2
pJEVI8hE9CHNoOoa0PkNwMhadA3zBLVYQ/wla3XVtfhedUl31mE5y7b3AgYmTgKBiYjS2B5luz03
yXYIwvC1lU2pLuyxbA5hG46vRfDdZ6J+1uthPJVJA+5wbm79IF2JfGoIB/Tjazx++19HTZ7997nC
8ZuuBcpzJgLIxlXt7wSSFXe+7QRb1F95iSUt/0DhJyS5yQ9v3upAHNKFXwJIk24kpZfZd+FYbQjU
ahd3Nighba1d+6bFFoo+XPdWhT1NJ8Weiv/H2Jk1t40zX/8TsYr7cqtdliWvsZPcsLLMcN93fvr/
j61MlMmTeeu9GBTQaMCORiaB7tPn7DWu2qfW7ttTPhjFnhfo9NiGHbF3/krffA2d07AqvG/2EJF6
8/m6c4PcQj3rfMuga1n1zYE62uxDHY/KorNegGUL1GPvNOVh5rz2aM9dvLGyIf2YauobkF3z77h8
sLhyQ5e+SHXk5ItzXWuPSqH+T2/6OfuffkpvfoSYrHmJqu69s+fquc9i/RwivrQekfT4lMewlLVZ
al6quUyejMn9K5kS5dOkTzCepOp08rs4+DChQCP+ZEHtrdG4Nn85ZvGphaEFunlSZMTpgpwrJwFO
96UrhguY/u1oTcnbNEfKnRlF9aaZZ+dTobbf4jSqnwBLWbwSEWEz9ND9NHRDDmrRTc+pD8yZs/BT
tfjzxsu2/KrzsdWByuvVNzNUzE/QNRSRexnTlv8daFhsOsNwoMJbbEvjG5F5CvwKailGMmlbzY9e
U0KGETVWehDbtZo5jeYWveSmve58WyeLdYR7depiypQspVlOzenW8Mxp/3uotU5zmpdGVhRxah3n
Id9mXvTNHQb1zH/wFFvwIEJElZymZYjoo7129No9yGwAI/E2mieIeZZZCxKrXV2b+VaGuhm7B1dx
EZe08/QDn3xMCWxicDpadl5+BqDDb9dRNXTULiYncZ0ssBrBQiWyeKZ5mH1IIHEK9NLa+QESZyIS
xF1CWys8zg8yrJoiPHdW8SYjfZERSqFOX/Wdp57E5oUNotpwrK99AflYRrOrYVpBsAdnverCHfG/
dBvVmr6yvER9iFT72fQj72M2ePYaZR710clydx8r3QIm7fRzM7UlZQpF+cFJkFDNk2L+bnBnlL8a
0k+/LOcwNj9SGPpjueLxlQdWV24tLSJcX/PnpUShdU/EE8Iuci1vOuo6xyBKlLW1DMlQmDvKv4Od
zBq1hRy9FcwHme1NBbGmVKMqZ3Eum/ZjkYeIv475+DZSF1yaDQiYyvBeOZSuBpUbINjfChWyIr8A
kUMDe6nk1SqqLzJfIfXGWfA9rpxqTRapOsnsHJaHAPbYF4qm6medkICYo0jT7sKEm6YsCoI8B5iv
gMVetiwgQwP92iOQO6bPSRxCnaKg/CG3TWnm+b3Lq/FZBmOWo62YupBsLxfQoJx++EdWmNWgwN8h
2x6frSR8GUK9UqBRcsKj5wWQtOeAzSkTsMzLQGbjPgfZ84tN4TVEYYHersXb5AO96EsjEzWp4PvG
sNZi1/pKPTWEgYcqzF/H1rp0XeteaqPNX4Myiza5P3l7mazUOT6mI9FCmZ2SzDr29iKi2w3xCQC1
s0uV4mXurPgkJmWR55Se2G5D33Pb4rpMjH9aAjpbPcA2xVe7ftWjQfuEGl0JiqBIdmTitU+B1p/6
2C5fwzFXgVbP7ToPI+1TF4BgriZ1ulRoCj+lhfIuyzVvTNdlYjfcoWBvKMpgWJdtnJ6SWTfe1cTe
DqWevkI/YjxOyfxBXubOFOkHhNCJKS9essht7OQks/+7SLwy4B/Rwo4HMv0HT1e3JC5uQ+kJi5f0
9DBIDjaqM8LpZaGAA9Li/3Ptb1vJDr/ZkDRNtmXWVCuvJ55v5b2KcMzSdUd3JmsIv8OclfrR5m2I
/qUYr1O/LECsMF7nVd9uxCjNPJhzcb5uSAJ82OeF+1yWCursExTmWwuiylUTQYS3CN2qlyx054vr
IbmcpyNhr+yHSeyNWUwHOyi+3ezXpWHH3/zg8Bwz2ozal7IrhwugVxnIUgd5MiogoBME38sPq3/u
TGbgS6cl5DoW03U/Q4f7dgr05yhB5KZu+b4knpJcyEPM6mrhRpx843wdyYQ0dVsdQXgaoGrxvdkd
4NaXrDe/hyj/HkzZ4+Zi8+Gu0Zd3iaj+/BHSbTq/35gmZfU37+tq7jQkio0WHUvZTX4Cupbppcnt
58FG0K2j4nUrdDdCfJM0HpoCDtytCymO4VTB2TSDpxspDgmyciuL2jDV0jWSdw8EoLPfFrTLctnD
HsxyC+Kj2d42+flT7JjDTMxjdSqOsaaau7j02nOV+h8joASH66jIOxQfIpPqo2U2cvj6FAm7NsuM
2KTJQEmPq1nNKOdT9Wxt5OOv0+JdLUsgkXX3UYw+nuwqNtlBXKLQrU5hivby7QdLV2Ybc0KkZ6CQ
qqVUyDSc7hQuv5Wv+Kgt+ERHSPbSWNP0dznx9RBlb8N0zX4jsyQ+XRRp3eqq+S0228mAvoknxLcL
HSB8JVejzP/YPKJefObqK45DkLxRGkCqmgTzS1T490D724vvpuVLm1NprSlLVVKekZzsy9d5JtV8
nRwd4Fu+GuxASBYvrZUPCwnoRiZlM38ounVgD7D3Lru5SRhAGpy8yaQs8hWg+Ur9saX8+yBZLS93
CPYBLP00NXZ//C2j1TfW1S6+t+j7T/9f9mj/8b25Se+n/RaIF3vmOte9ZXT9PXQgyV32EFVZfM8h
rH6SKAyKHE9/MM2uG5HO6ZsncQU8/yQmGUnkhuvrnxbKXrLzz4VZD2L2D3vJNj+9btuLq2VV1+3/
vRcZ9ej+3yZZKHv9/Af1s/EZCSbOlEuM6adZPGX081/wh/3+69P4w15/+Ef91wfUjyrFTXb4xe6L
vdU65oPSQmHtLyLddmAGWzlAKr3lPSX5XzInFqtQzLUdDkjpLCfMPqlR05umVxnN5Kle6nyKKZkL
u+sJtSLst83aMET9uFn7RPfOJcF0VE/Uduw3eg40KeHbKDOCybxOtC2cERxbeZmJe9pq/6yEU37e
kTaqVmLMlxl3hD1x1vp7rbDVc6rZd+jdeE9OGNGAyDmgcq4vGjg/bGPKmb4skekRF5kAaWbAZg7C
47psWWt6xan0yuksptAlWlghF6O3uvski/SWmwRlUV9vphHCix1M2PZabLKyazLYexKUZW622Xz2
A0gv3SB/kHSUOU+vMpJU1c+RzCkNVUOLp6SOllGV6/nDvz2vKa4+fW5hEs2oF0n76XPkGtGmUmb3
pIHee5mxp733qz2JExiM5uQMk2N8aTI1BzsOpCpAifUijZqEybUXtEW7BTlfrn+fWJzLOuL0bZlf
flmw2GUIzyUAgxCt+D/tu9i8Bun5nj8p+UWubkHanxRSmgUJiwxCWk+9mxsIMXlGT/YWPPw/XbHG
cYa2nnhFrTLb1Jay4GoVh8CofX0NXuDAvxCN8GWrSGxO4BJUaWJz00NYdpKmSVPvNMHa2lH/8Y8x
zxTiLdTW+H2rDsco58ENTVvEcSqYvWKbW+oAdd5ivc7JLtdu6sOOHbbDoeW2cKlLwJcDNRKVUcfO
Jqvnbt9RLomEWuPY+8TJvoMfHw7X6bGF/UIJ1XNf6PBSjEGxVJ4G3vY63VaJf57rUwnRs7667l95
5tY0Roc/SBDKhT5EOx/BHMiD4dgWG+D+Hz3F1KdmVajJxyRGGbWutfCgqwVhnSDLTGJhQ/gAfBZy
WCC6NxOkV+FDVY+vXT5ZR/EaMwTWUBgDC2oOC4gvoCjXbreoNLRrFbjXJWh4D1pG0F0bM81d5KYp
Zf5tQpxdTTkndpRSATeY2kpsnl6YFDYeZQ+x3HZrLBsko2u+DQ6UvUmoflAaFcDh0gSFgtJT6Uxf
9Ujx97/YpFtPkFolY7KWkfdzmQyVwoUIrimUdddwgHaISZf+HKA8zBEsMb0AFlyGt0bc9Bi6sH/b
nTaztjxlu7XdujUpw70m/NIZEhdblePa1l4IpmVyQE1YJvkEppUTNF/SZlpf8xc6igUPy/Ca6pCh
pcy/Dqnz+nX421qfWQ1tEuTpw+SO3N78QrJYX1dZFx9UI5xfdD3TTg7v6JXMim1Im1OCMsyDmGDn
MLdqa1Nm6bM+DI3uoR+q480/G2BU7GK1gEyVLQfTa2GJ5YrU9p8sAvjayibgc8kqp7jYvpduYF8k
fByMDG8TS09m0wC2XXsmX7aR6T6Is00sxsXn93X/3jAhH7UO9XHuNkmkGDvNTD0EnKa232hjl2yv
48BCW2suD5FmZRBELC6Ay364SPLHyt1ga1C4vdYo0iYypjTfQooUdiguN/fxZNTXJkA6bwWV4AQI
cAiJ1VnVimIi833Ocwc1RGTT4Vg13n2QwdTxBdPZjdCrdN0YcXKXaFCsBybp29S6IOudLTVe0ddg
4Z0rSlLfs5scokBp9oNuJq+e/01YN6T5T5rQP7l0xjjsqC76otowDIBSshouP7+fEPUZKZbSuGKk
5CgnDcnnX+xkFbLNjLrDXV5459h2yy9wfCDfrWvJBw32uA0gFJvvTjXu9alGYyht8hPBvmnfNrrx
oGU+MuE+qdW+X2r0aiP7Qjb6Esb6q0qx3lNXa8Ay89baSWTe9k3SIl3vnzVnHN6dx+ttHfbD82BD
tyK3dFnT8me3i5ar/W1NUSrDu3shIjavtL70L3GazfdWRIEA3C09hbp986IS8V8G18aoXpQoaJZs
AvNVoK8nHb1AlbD4XR1ABJ545VPgIpULM1FLirw4yC8aE+oG+h9aa/mVFrnrTdOb6VGGFqWIsiia
0valNMqDmKnN/bFI485938UJLEipbp1CY3wPW3Srp6gInyukIXcVqkMbsUkTpVoMH5yRHG42StPu
DG90z7IqduGzAQawvW3kh1RJ6UGoQ1zI5tLobqht6pIXzc3Wpurfc++RIgxKVED6INtWGWV2xO0o
NALnH9zLmMA77BoxCbQJmT3oDhcnx8woPbw5GWVERQB1uttfnNQwKPjjWPzFM8x4FRccLrxNNn5u
jLI7DWY/hFsvSk4yRFaG+43ZfYBkHdrnrMofpfFzLX/MjGxLMGc4i2murfYuGIen0ooq62znhbUL
wbm5RuJukkY7RBYKDFlY6zs486fPjvuBQvT0U5mnyYEg5Q9zHn/onI6nX00BkaMSGc20Z4qYOr51
qn+0l2HfKe4FgtKDeLT9Q1vDAd8inuqsu7Hnd/+tgQTmYCU90nvBvut3jtMYf9nDW8uznxjnnD/4
eZ1/tvMgg0ZCv1eVMd+O2l/qaNRnaRTOsNde6AXRxkJaHFqTtD0NKUg4qGp+feDWHvFyNJJ2cd3H
lCv462mpg4TshINqCg86nLz7PFeGdQXn1VYmS9OA/VaNtI6C8PkoNiWwPV59EYTwLvj7e0DhG85B
5ufOrY01mtz8pnodPJON+V4Eivl59DhDQlKHrlSWAxiIqAaXBbHaechDpRBsdSZoraBVEXjyzulQ
wkP1czg1ASn8tImvs7HMytAqlfN1+NM5IjX5FAxxQEkq0mpq5KHcMARbZBO01843w9MU5/MK6iXt
1W2c4tFTnaNMBh2moOlW5djaz2LKkuh7ZeTJWUZuC9sjS055qkYbhycpyTE7UHdhlxb3Tt/k6Ua6
YJ5nNTVO19kg7lFcilReDAmv7LGObWjCkxyETfVFzuc6YL91v9jrHhrEFIrhNDcGPgcfPq1c2rAl
NBT7ZbSWqdzRrIHj63yfQpyx5m+vO7ZBBLLaz5q13WfeV1L+K03r7O9egwCOadgFKauK5OZP35xk
HDTDhiu+MO2aH0qVIGXetPf5kkMHyHQkgNJ/JnkAVMuf+ke1TMAs565/sGPffmhMEtTpkPdPPlDz
swEqayX4KsPW+7OeQynV+r3xQYYy22a6fh361DavxsaozlEPUqLSk3qnRDb1ZN2gPc2EAxGRivJv
hd/cWQhtvv/JIwstaFzmPif/QHw8Hd75AJZSFgbSSDzc0rMAllaolX+bkAD6qL3JIg5JoXHdRw/D
HwusiHxna8cKvDJLerjm7WtZ/iMiqt5Ln887yt6NdxOOeED4CMfEy1AZETaAosYh7f3rIsPIvJem
VX9ZNKJNo6T1Q7mwrVkN/GqeDXIo8bJ+E1oLIVsV1P87VtKm38iaYaltJ0hqbMUmpe5iu+0DV2gA
qhwXaJBS0F+NSfGS6t+FVT4+eDAH2Ksq6ICyFcNZKbFdJ5TSuKTj/XWRP7jDw2CgiD6m8yEKazva
TmOjHRsv/NQihRFtDU0Z93VCSYQ4X9fZkAlvjQ4CFdkZlBo/zSXTtom0Otxm8TQ+iLs0Qae9jRmU
PqmaUefAxyH/SFWNHBaBV5Oh/CONPnNWmulkV5s4i5/Y5CMQZwiSfvhdP08ZG8u622d1WydLZK/8
K8UTCgD96N5Eovg+7DT7PpgmArW3sfT0wi5WkTtVOxmOQYacp3Sj9ZjBScixrj+C8XhRjYrckQnJ
9MVemlQJlU0G69p6khkxStMAukHWyDP2dZ4Ml7rr+8t1teF8KuFpWSMkBzutqkcf6+6xgbsKgGSt
wjHL5y/mmST0tikr9+pFFP9Dl6QKacBZeVaD9CRefVzmMLGp06qu3XIT9imawbZtPNphZj72jadR
MMDVezGZi0nstZfthybtzmKXpqQgdO2NY7snK4xeS9TNO4hxoRRragSUEb998ihSerrZkjFrnrKl
EVvTwO4tLtIkadKv3cSnZNkNKvuyKAW+VlELc4TWqPCRjfrJCEdr68XF8Dal5ltVGPb3MoWnHzm+
T//pWg72m4Jm2HfupsRw2x+ugYG6xW3XLHD6t8W1WHat/3fXsh08pCWLtQXq4VGnhGLj1H2+rcqC
s+liK6aoPUC1N5GM+cdGJVFznlAxNBYPcZMmqkb0UJTyUtm+82hkYXAai+R5nA1nFydod6bUlZwz
q9DOTVXN00q63jR4a0PN203d+f8YM4qHz+I+xaAfiQWMe/EW2y+ru6VWKPY0+MXJrAHEXvZNl5KP
XtN3ZHW0k01I6Qd21LHuCzi6jmPQ36kudJtw3+fPyFn4pDU0by1DmdB0dV51RlkexcYZJ39OtRPX
w+bJWQYUS8EKCIXuSubEKw08baN3Karhi4tMZKryrKFffi8eXgGZC/x5u9tPR6512mtjMlx/uizy
Tcj0i6CdDrefDgXfatDq+E71wtdw0OezNLUJXmZVAe6txoW7dZnQ+RD4X+EsSlHQil2H0xio1yVx
o9gHbw5f0D9Vz42NkCSaGhCJGMiRUUY9h/N4kcbuvPESFeQJUM4kHPYvu10FWzVKHFQGiUVKOC+P
zf40aaBDJfIX+V1/8jPe3UYQp/ejEtr3+vIcQpXA+mXo5723cSJkLcXlT343W026QZ+XysxlO2n6
peciGYCsmn2BEXhYWQSpqG+zw5dwiIr7tho/X+MUS7BiXjwCDgp3YvvpgZ5R+OIFXnuMwgy6DYhO
H83cyFZemM2fqxYYsK7p6SVtG+VQ9UrroqpCZHwFQhO9TwNiDsf7SwbNiDKT9FzbTh/ghduhwVXc
30zSm4v4774KjcNvdneourXiG0+oLYHdpgqHvGTJ83IYdiVIoAcdaNhhKqCHs726WtcUm+1SK7Ee
7WCwHj1K93dm5lVrKJ3QqnThXb33KwgqFxdpABLGMHIPez0NKMYxYB7RS+6woiMZTWFxMeKIyove
OHapXhkbzamLi4qz2MQtBCkJf2vlIpBNwK1va/sY+c3r7xG3qPo8q3zLY0hjngFrQCTTzPobGrP+
ekBx+Mlb2JHg7MzPYUwlZe03wV5Va2p+Zi7omWl9n3ieLkeO9v7WZGnQ3YP08/QduvKub6gnmeR8
qu4inaI/eMDu+qUJ/Ib/jdK1J1h6pJdlqQ7SfSHtkemJ4ridk2ZvzmBwqiT8f2pq1LWAL+b2j65X
fyLrC3/oQjmNdGmwj6oBtmo+L61vkje3C+y9Gxne3iCC/MHV0genDvqvXsk1NWuS8bFC4PXkuxDk
OkjwfA22Mh9Ad7Fx5tY6FSQcyDbBWQNKYUBNxILrrf2U91N/8gZi3bwZMfV282Py5uYjYr4Jw6RZ
i8ttAmWicqaIPVWi+OT6yJ+BKoxPt6HY7GVCetJk/gwYAggx4dHIaDeFjH9zGub6yc/q/EQoJXj2
0+gvdYJVSEbzctunkkLL+/lJLEPfq6co9j7K1NUp5qIXT026ua2JjDxcD3VAUGvZVZpYa47kzKOL
jFTbsy++VuxuG1Ej4xyg0n/PnGbfksl8qJdGetZyoCOfZV4n3NFHFmhOPoJ90wnU1fZDZIbOA7oN
7ZFiJRgF/rV8giV/4+QT0rGL73W5axiPITyDdz92c1BgjGIwIEaAWGsVwbq6KRqIjP2FGV+Z5h9E
+Yqbab8MSSi9jpChRDk08G5gzptc/W7GqnafkUw6z8Q4503hFtrG4kW2FUiO11j+JZ+nH0VjC0rH
9d33OfTTc8IVfM9zb6nzQBgo6QoOiU3xVUbSpA48OivpTn4POkwPIQt1lfPNRXqxHmZops5QmGkI
llZz89FUWuslndzVVLvGk72M+jB11qiiAQNbhnWrWKimDue8H5s19b7VLuMIEYNfRy2VN593rC2L
cZMpAJnt/hKZrfM0BpHzUPF8vTp7XMJObpJ8S2QyiZwnLiEpkgDVS+9Hb4kDz/tKTTrQBRDpCaPe
tIyEPU/49nK+BdRT5BlpF1jY+CoHm+sy8clC9Y/LFr49J/e5+Vr6sfJ1j4tuC2zer3XIeJaubiqg
9HPr8KtNpsXd0Xgce7mnb8RbGj8ACH8dQ+VAPKYrODYsm0njUCoDcoL8BVIKd5HTJWeXcpODMwGB
W0aGkiTgFOgFSzORweD9NZL9Can3RCUL482xJ7z6yzCmKBxtptgBlPkvP1mRU/3Nm46HY+X41kkp
Fv7+GQFgSpQoLDJ3SmiO94iWj/e6FvKN+znMw1zJAb3a8Qp4ZH919JZp8YEjLeuAC/+zxvJNa5tO
0Ny2KqRXK9kSBvbKr4oHaKq9h1ZXX21U7O5sqLgfpJmaGCYbPTmCSOR/uNh6M0M1ouO98Iux8fTX
kKjQHcQhf14L9najoGiWRJe4UcvNTG3GByfM0YxDCsC3auUDNbXnvrPmx7LMObdMkQ9cK4NchxJK
e8hsiEDS5qnqzfpYjUOx75xYe61L/bt4UIl4Io2WfQwzr9/Ct2qc7CxsiDTYjnmofa85/FHf7yr1
1w+oAdbkFPOVA3L8F3VAmflFD9B2GsLtocf749+OcwzZROXF6HuRx9nHrfVVWWT7pHEXyb7bUHp9
01GtgEz0b/abr+dX8x7R6q9iioixkwsXKcCf2+n6AOQTChix5/5wacYOLeWm1B5baoI3TeEnWxlS
gqY9ZvBfU4RZfbmZpFePE0rknI5DxBigxS5mPm/AK/sy89VHcQmy5RHA7W4tQ5lQM14JrmJsZHNj
yvYZmsGA+3LlGMXxo7XI10POPl4qNwd5tzQ82JIN8sDaRq3aUl/JtDgaU3mXj5CPhE7weQoT9AVE
g9Vxq4PqTUSqEOWYFgXWSkQ5sszvqUxaoHtjaI33XRl+bMgqnS3Qsa9+GQYbYx6yQxXP/Ws0Tva+
yJx8I7M5xKVnPfW/yGTF4/FeU6IvGtKND7pixw/m0gxcynj82yWkd/9MSG+sp/wQT/xty9CbEfOQ
Xjgq9v3M+1Q2gb0b+L5s1c3hHjbY8B50gXXu4o9lPgUnF4HDk7000vuT7U8uY9pRWRjPm//30rFD
4CzX9a3wo96oU29D6V2ZVGVaxkKkKk22EK1K7zaRqXWPALGmwYnG7G2vWJ1gVnAhhAtHw4KNXHWL
Y9gXoNlgmluP6pxxZrNi5dDNVXaCdik7SW9eZiDz35kOGG5Ps5uNpqJNUDkdqlt5nuoXKs2WgFxW
J8497LUoeZT586RNrwoJxE+JoxnbIVnqVgeGBONXXepVFNr1wcnMkHiFw917zmdr3yKceaqXJs7y
qTzK2BrUnky6PuyiQY+OjgzFSQttH46wxf/arZv8zbCT6ahpFbm+tPTJww+JA9wAym5ONXn+WDUZ
sk6WfxqXkZhufjK0OitdK3ZfnsrMPTal1b0BWOwPSrQUGDVm/0kH8+5yEPkygALdtmqtLNp4xjOf
+zcPvuAvWVvwrgjH9JFc00rNm/BxdnwK7VU9z9do082bIIjvr1nTdsmQSrozLjj+j/B2yEjsAVe0
FTVLxboxHG1t2JCQBYk/vRRqM5+o14XhT/U+xtGYPADpsE4TUtcraPPbN4ILEenbICMHyzBBl3BX
UwUCBj4115Y7GbtUqrBUlSLKPGsP2RT6F7FJL8u098D0kFUKARU7y6vHWprK9NwHyx/f0mzI7252
xVj4Ynx3Lw4QLw3HXkcBw6wV7ynwARXG8GMSKAyGldsMqNwsRbVtFCbQhyqfKCh/MGPFdDZzGdn3
GkSjZBn8eccLI9wIBVtZGPVKDSlgsuZW/zD5YDNkeJvte7e9l6HMylBtqbbpCjuJ/6aGoqJqIvcP
lqLPmzCnqNN1swH9uDxG04aSzyIyvo6RWz9oeZe894dxmIt3WzOVrcoxmVfrt9kBPyTME4BTqUcy
592NmqIlGXCnD+DKhymA3QL1ghKNEjiCHa+1rgwYaTCg4BzEqHEJA0ZY1xbHzmGGEBaWDCvl+ReE
5uMYeyHluFSLB1YZfQCvBffUYguCYISh759Z6Ymt8BUqIBxKHxO98PmY9WE9jfO4cxF5gLU8QBOo
DucIDRaFsfu9NyGXD825Rnih1Y9tp+183+zbldgyapdaZFC9+uojRs3S9GOP42/2oXbggkEqo6pW
PfJSe2OhESib+QmaMshd/EyFzN0Jz4CHkm2AKvxaCdLobDcKWXPV0KK7NokIMOZ1v8szNX2Z88Je
qeQnvnpKtPVR0f3bc4xzO3oxOAPT5BXCT6hcis7JTbaHmCTiOdaLdN23Yb5BXh6NpTIprf1EZsfk
oHw3pREIMnt597l8I+6obEeKz50ug5vlhykyknlYUcMzcMsylYe4bZWH0Qk/RnkMNfUyEnuYJ/Zd
zM0VBY0C5SDPip8BMyRw1qBVr41gaOam6pN15L4aiDk+1nl/CVRLO4QVWlSJVXN5lu4vTVi85x73
5ptpmjl5AhdzltKGE3J680MT8mxxY2XYW2rUxdvQnZ4auCDu4mVWXLhbEeBTQzAJHTjn1nWOcNRe
CIFOKsmxUKV0Y35FpJNkWrvjYak8mYHiP0EMDyRE1z7LSOxZFZkQyzn+GppZ/+pm9WO/Vqu834tf
XzX+Q09tMw9z98W0UN6Jw0zbmZNffoynbleQYf8aKjCM2pE5XxTPq89UDytrud4nvbtK+DZ+ahY6
SwMe9LsuzboTtScfAwVy8swcjS9FrB4bSZ2mM5xoSKR/b6OU7JRfBW9abGqbCVjPQ9JZ3WHuSxON
nggKsdH40JgmerYijwOldHzXgvRYXXMF3kQk7Pdxv8wr5pKbSRLiYLIe+LK9LWc/O0reOdLSi8ut
5JRrCS8Wu/P1fV2TXuqcCJFedwzurukmLdBfbCqRj23V2c4GhnpCw5UNsXI1AN3ThmyDZg0CNRzI
iDK2BYBN3fhoxgYUWln8vTcIcrVBlrzWSjDtAwCZxyyeg01pcbkQPliTADMncein72QsvZx86g+j
jKVB7C3egud5qCg4nwrTra/AKbNUi42ixfEmHwMEJSb3QeUijEp634KKGJP5blga6UnjGUir2XHY
r66KUpVG0LKDCFuEngZqt67qUG3Dgzx3FgFniAtGYSn4abu5ySqxL3sAFXCBCna7cjnCZF2n3KlC
JC9jaa7j0G7QoUnab8LGWMELka/0Rfz1ys7IceRO5wP8YeSjt+/8quezm5BDAe2CSifksBtzCoeH
vm4GGOnpQcLLzd/olK3YgkqF/zVXpwn6tWjY3xzF2wuLb3mT5Mff7ESazpXZm/vAmx8Lu/zcaHnL
5TgwPjhl/rkYkwhWadEo8aANj4Nxj8q8/kB2zNooYWS8gicABYHQ637oNXUXdDE81OQXPksvp5D8
2rvZypvNaNB2thTUp7pSe/KS8RLYdfPu+eT6ewf1AxlCxoK2VRKjK5xZzTsgigTZxayH6Zah4QOK
Stw3r83KBwJ432VNbdg8w2rX3ogTuuQx3N087mTYaN1LBuA+1Evl0o56/BhPagZMovkoI2nyJvdB
Ahqwhiu9d5e7pneXLo1HTpEXS7+nSIEEPmGunReXC/BE017Nhd7dNdJkLbN5qFqXPFCfZHRdcEnd
pn8NvazYImgwbE1kDh47IDm7jGrnyQ8fABmdFTX29jXIfoSFaPQ5Cg8axZmr0e4Sa0XQs3ww1Hg8
Nr36UZh4xVTlnndMNeOzXaXFZjIjFN6zqgLepw6XVNPuGxL4L2Lq/QlFPdcN77w2jYCT3FM3kuhb
V62aO2lgfrT33KWhScnjO7cu34da7XeghJorbyPMAvA2TtmHvNS8u26hcpSGF1e3DSCG5Lnxj62s
USIrE/0oi+ZlpUyWLB8y/3+Wky6pN8QiuSbHaOC0Mapn0rgqQK5VFc7NKuN/OPQNzIB6Q6vJ6QKm
rg5idohu9jr4Sakn6Cw4yX0YL7iE/sO59dtEH1Ar7cLmOGQNMgdyw5ibqOrv5fIh94zZqFyeRHa/
mlriamWWrCIrnx4rp6boL9cJeNsUDq8QqQvPVpkf2smJUCb0+/d65kR0TSUWM0XDVqoY7zaHl9As
rQ85ZeAPk678JWZ1JhAIXMLYzuY4bbU8jDfqEsPPYfs6UCz6CdlC4DXhEuu/TcBm/0lGYhexQOnJ
KnjbPslokmTA0twmoUFZB1N7QLlnuKM0erhrg+BHT+vGX4dePxChj6Nnt54dDwpNoEUQGX8M6+n/
KLuuJbltbftFrCIIguGVndOMJCtZLywd2WbOYPz6u7A5GrTbI5fvCwrYAWxpuklwh7WaUx4O87t6
+Igc1gBMdHWicxKUhy3Ngsfv7OFp5nQfu7oEUB0Cj+0pbSKkIis+7nsU5eDJZKdntKmeUH8QXUaW
1IEEb9i7qg+/emi0/IpKyfmAphT88KSfAN7SkgHAU2O0Jmbyc4OSDuRNk69e5c+XKY4lCpfh5QOn
YDt4KKSdk/gjB+rtdram4bJMFXJeamaqQcv0Mm9Lvw70Gv6eXVrBYn2qu1I+Z0Zd43HfFD+6CXxH
9jx9QzAr3VXCQ7GNmeFgh5983hs2jq0oOEi7aPiYSVTW9QWooVctqLE+FI4fkJJEbEyeslwUTyGK
mMC6JNK2OaDJvWzfG56UgcXBmu2NSJHS4KKuEORiLq45N3+lqFT9gcK1j50px09VhbKbKXXlwbV4
ew4V7Fad/rF4TgY+Zz/CY29RdTIN/8KXfjwUvPR3kqXJzgeA3XZY3OhdW207kIY8O52fIWXmzGyf
GbLc9HMRv3P7EkJzSL80k1EhjAcHGlhuG2dgbL5Xf8hyV6Z4lrVtefY3qKcz4g/gI68OYyG/Rygy
urDWPnSe+lpTCouGV8VC3/46/JnlSnHAuizwoNTWkpvtcfDEH+vTvu7qH7hOdhoZatTQ2PH3ZVOe
ZWN3wEgv0dXsGq24CTXQLPNicQOPqLkF/IzY5OOSLwEJteHgFcc2RpUlye9MQPHlHlA7+YeZWuJG
2juTgQF6uHUKa681kY0MyrTgFivzpQ8QfDavYqqPUwVmR1rxYfaq7argYLbFSao6dqjoOuGGn15n
8yBXAhzUU4MWpwc6RxpPAQmBPIUpkJ6m65Rc1xUpEnv+ApAMlG4BvgvH/Kz/s8ourtO0fwAxFkGn
1J0+uCMbD2GYiNNse9VziJvXVjZ5/I273Yl88rR5nwFR8qs3jrs8zP5s+nn44ON29yHj3h8lYikX
EglEV588xzvRagYu64fQAQxQBwbgXTN16XtQJaEO13xvtUO4Y8jPbmnp4FQZGJxnp0QxTyY3HNDF
+0zNp7E0LkzaB2MKdwVvky9jurhn0Y341ddDv/EjJs7IGQOn2J5iYNoZOKmCVJOoMwfWIv+aec8h
ICXOfjWU51q2ewEozlNYAHPVZGF9YgAf3FTDtCAqmADpNkNDqH/snOTzbLvtrlBJTdTPSpBSeK6i
NEwkKmtCQLurlygaFvWGpJdaFnXPc53Fq44pq1+aPrg3PnKadaziKfHFN9wn1zc83MERAMt2c2qD
CHyJqyvNyoojh09r1JdVV7xbLxe3BHEFzELpo2pQK1dfYLSfmDC+j+igH6LsBxslQ3H/nD1HjZdc
2tjE/aFwyi8otnymtwDA7H118VX7lIDrdB9HaXgCEIG8tkCy37J8Hr7MEe7uQJprbuFsDF9KEQX9
MDqfBkD1PffD/DtZcbvzj6kLFDpaCrxUbz2085xoOWQoHnJZ/X52JboYZ3+1Qrq13TsyBpcAAMtS
RB1PjrTTp7KJkp2xVOITDmWo+ayn8s+p+YhHpvjLS+dPDYjqv7YJcM+MushXb3My+Qnhm/QJx8wX
79ZKctyno0p5FzkgPRInsJf6S1YW6Uc0K4NwskjFvhV4IBULUEXRu/y/ukfzv9sM4okBc/KWMS9G
QR0UHX6RZhlV3xZh2kDprNuz67X+cZoydEfllrVtZnt4zvvBOFSROyEAkNVXJ6vMvY8CkfeFH3Jw
ZlnhFzdrf6AKq/kzRtn7is4zmcht9Tw582hWsCoVzshOO4+XYXLHi4E3KCSClxOtBGq3GjTd1GkT
aJt1veoKnk0XUnWMAXomBkAALVcj2iWsgY/QjQB2DwewB9KAX1P85EzPhpeUN1pocYzShKd4AbpE
V3jW4UFBxmCHsLaTDxp6T23piqYwkY1K4lObpQPIzyyZ8A2eJjewzojPUZV21yRCx86MOOTnnDfN
0eGDuyWtD0ivXZ0u/oG0iWy9IMJ94kLazvWA0e1Z7zofNOBJXGXHzMWXpgYFVtZZ8W2I91IAlAel
QbG78yW6ScusHK5R3d58AFxFm56DyTP0UQrSJO97xhIEOzBkoMJJgW75tFqVon6P4KB7ScoOzduL
AVhMo+PpiYzJFy9B8wZk1fZe78KRxNqNg+VsHYAAR7gVxeVhwNd/gwygvCHXivojFWJaxtzbgcix
3YUAMvjNBZvVuzkadkjfA7dvFsiA5aNnncjYwKvemZtA0asBX3gNazRQAy/jD+k28Un3W9BJWclt
B//3JNeH51d5MfbtxU+9o53Z7ELD0sVI47yxjOzUwkuPVwSrnZBc8QrDb9HTO0ctTL3a2qHargho
c7MCeksD4P2tziDgtcrZpFNabCi1QMMjwdvbazKlbMWazKC1WYB6OkeAvUoipH1BAhSMCk9e9J3f
HubJlQEbUazCkMu9hRlDuxdNySgLpqi0UFnc5hcHL3poA38B1Is+W6gv+gd+XlMBNs9yBLgJAMG2
1wB62pNkaNhf9tWEHy4pWrMFT4pfsVOF0+5zn7ifqHqrzTo8HoS9rkj3uiKdsqSyL6CmrpbU/flq
2SaFs0OFhb+jnlxgoB/nLpmeqf+W52Oz93nsb0npFEXxAaBYpFsHRQfFLcClUquuEw5g03KS30hJ
PpkLJofSt8uL4N433Fx/6zNuoLC/exlwtEOQvLuRuDRCx0Q8mplBGspuT2ZWxQE1RHqgDY97CWo+
HJ0ujwGZx/VdgIZUtC5VKGcgUsA7PU3R7hEGc1Q4OEdIQIwhFNUAr7JrcNjbpAKvMwlzAC4zFBfA
vSOaQlM/KZCgMmdVmov0tysdCbQVZNxB3NRaCv79FUCIoIT00lZYRBqByGAopsqz2AXxM1ooyBjV
bCFqBsN5S23dHPQD77j9Y23Po5VZ/9Bd2pTfiao/VmxCIOOTNbVs/83/QYI91v4/2hFphZ55gMEw
B2+fuNJFaQN3UayAWZ8l3g1koWAky4uzlo+N6JdgtPpxz81sCrSx3oCpXZQv4icFKih+blz6vRfY
JqKchVuET+CnrTfIZqHJWy1LOaEYU80KfzaPrZP9iU63CT07SpaXcoNa4RhcU1EyZkEdxtFT1Nvm
hxz0IgFe4q1z3WTsQ6sUsdlcW7UiC88G63NehgDCUg40IKUR1D1y2cOUe5s2H6Y1COJ01qcsAnNh
VYMNFk1H1rAzG95sPRPMfwFqdYCV6LcnJCkQ4q2saT+EDQqzCJtmneL/Jl3xbAjU5hHF5i2kG4K3
cdDMtKl6NKrJTVSjHwu4kBI3loorjMSfq8VbnHHrRmgiiJFxXO8reWfv8GopznQLeQvO009nuZEo
yNzSTefhHkSyBSmmYwh6A1rBtD72DsoL5q0bgx3pDgeUvJf5HUfF0pWs39oUSLcsyObBX++VHd0Q
yTBTYKLoCgBlKwqkWxM9eW72pAvslahSojWGrpaxMWZPZgFAyTBJJdrjM3mdZffHmt9j5XLsmSWe
Kb1n41myBSoh3sXBN4pO6tR/XlQ9UjGjTg0U3iTRYsfu/X2K3gGgI8GUhkLO3xfT8A5UdZ+pv70Z
oceWllS4TzMa1vL8PGoQ/QdD4Z0MfCafWsNmOA9G9ROQw3AQcPD9p2Vc5fs16P+6XHMELtphD5E5
AYxR4q8220b6gQYR2yCGr5h1yBW3BMkcNOqAfDN7olXMwXaG3uMTGinCJ7+aQKKsGspxBCbgTTz2
zQvnaMmiL9Xr0s37cDsADGoD7r/4mQY+R8lzFiEkXLmW2D8oyjwu9jFH3utBMQL9BCEMZDFedzLQ
vRT4EygBKD5FAS2nk2ck3JczrQqKA1Acy4MiRQLmVI0/citsbjQgstKuM1pGZv+jApft4UFOy8I2
mxv4GtEIN6Jy+y3/dq7SzZwhooOyoWijjiE/3NDYjlM+/16IfNwxC5hPaL7OwbdU/mcLLwy3TiXG
d3XkgdvIRn1KUSO1OHQgrA8tM6hLiV6vdMqRYm+BMWor3AQaRCv4pZVia6K7YRWRHGCxA/zQWd4y
o76uS+3m1OJr2HM0uPzdjSncBQDFZyj4FOZOO2i7yo7q3Yhsxoa0pOiY985D4eRJQ7ZWo4MsdZGe
V2RXtRRNmJzXOxFBtkYK3xWvrauioAYzkpE29G3A/tYbfyxPqGIEU3MYW7fWkezWFpLPwdIAXQwY
uBvT45AphQXsVRDdqzUbWHwoJtD1NQOCx1vS0xa2afJN66XoKFSGNExVnswK7uZrvFQtHiPYjBTr
juu63jAcYHa8mfwTk1P0wfHCj1495r9XNnikrGmqUEGV5L/PIGZjSLYgDpmkV9wLkaMFUcC+MOv8
0FRRt6nkZFwmVjpfFgCgK/BMIOMagCvmn3u7fD+5KEy1khTcAnmznLyySQKS0RDGpnxnA5pWAlJg
lTMn/OGPSBKSAQPzvSc8gQYUhJE8iiVVMRq1FHmiltEMgX/EkqigldZCGYaeeDF8qHR9cCZj2tVC
sPDEAHtH4bpSB+jm4vs4TCmapRFoJiWF8Gj5U7dG+7RFzr5PDUrbyVyLyRE62k/r/rnfaJbIJfAS
/KveS2CUoqO0zEw3ibY0DSUIv7swPk0oRW32Ooz6lp/WgoH53k1MGd5eSC1bjhY3moZ2Mu085D+C
uvUQ3Udranud1QD8g/aa1DWEtLYzxBVQh1ntyYbU2pCW6+AYn+ch5vsJMVMEtTFYUZWsM0CL/0P2
X+1ikGEDKcM50HaR9P5YXOHtUdFS3PoOB4eApjTYKCSsWDEfascvblpOM5ItoMc8iyI6kujRn0xk
4gC+H+lLJORwDe1Ls5EuieNUkKe2eRF450AqbLTP3rxsG57jVQGlgYAwwQyFK34V0JQGZBWAsQLw
4EpptfxNY9rGVwVkpNa7/lJmgbYzMBPUwmlj8iWPirPiLIYfOISaxgaQN8slBis03kSHs0UlYGC6
XC55zZb6RFOysfCU34oGFTjtCHIFtODm5mVV91kZoIG22qmm7LNmfm8U/TsN1evslzLtRruQ3YMM
7McqtVAAnUixy5shOsmDt66pL2d4bbUDdsEYuAoFQxj8GBVAXG+kVz6hykNBKah6sWaxVsW9TNn0
nTh23eQBBFSZKRHtRDOlZPEEJJ02cIYMIaBx8BGYzhyZKCTa7NKkFmhQaZpH0wIo7FrlGnmMHtIO
pILSBLw4CFkB3x9XBkPZTunidXua5oPD8/8BZRoa3uKkLNTwYtnFBpqK4na3+pDetUsgOyvEPPp8
RrI4aOuRDmBm/vnBSQvwRQfAoPgX0WDPCnPERmEF6vmhWdf6X6x3fNTkRloEKeqB90Cslpe2cwFH
O4L4jmZpbVh1QOt1StLFSe060PaG6P+QIs33pCX5akLrdgQZxWadqt3RryAvk5ee5nlKziBWi7aR
FzbbSYU8hslHE6FBMY6WWeBTRCKPNH07ANRQRUBoCbTG+eTlOIoreZWgmwTImbuGjeKiBxEKVKsP
2RcUw0SHB/kvlyhxFxdyJRMf/jEK2FZ/LTd8F/gRFrpkxyUDLHZiD/gOuKI9tO2AclorbtNn9L37
2wT/g9s7IUPq4ZjbABknG5BHpc9cDRZyi7doavD6CV+SO4ZnXqKsPKz3c68RyBch47TRt23AcXXr
PZ9k69OApj5aKbdzaqSbh4fDUuFljlVDsyVCQ44LAA+gcQIfWeEzcKEmHCqWCTkfMB0KnBfLLa1R
VeAFVZ+lu1SpSXanJvPJjOpDnk7fSAu6yH1dA02UsJmIVpZmqOucOhQXKYSmBYRmG6Ai4iLMrTKc
mtDqE5AZDYTohF6ycuPZVrzNDYZKUHSEgLKDGdGFZotlRRfktxR4qdLcTSuvBLX86kUORmR3QWei
XTt10exgq8YJBTezzki2FEl4ntB6/iCPlYP2qideoIkM7JAPCjLRvjNyI8gLDPVOX2wUdXpEE/I3
qvnpTJWGc8avVB+ERpcRHFxKZlbLV7JYqGbo1e6XMtogVlVGiOne7UkOcw50j5ml4LgCHBqOfctH
ac4jQAvNv6hLGgwp4X7IxmVvxnXyNQSCQ1AzRJcReChRPBBvuzJLvxpRZJ/jvnMQC0iNT0P1xc8V
EwFeHtQY43gUqgF9CH+aXc53tFptXOQVxYYEenDIkdZI9L94azXJ1s21jZGF3noZLUuBx3Aw0MxP
ItFKFu7Wy/oTKMuCdU7K3ACT6Qy2WKN2QUAW+T27cBUiphkNYPv5BgaeZU/y0al+2t25/GP66rTa
k6v4+776Mnc2dEXpi29IVaGMVn2cu73fdFm9pz6K0KL4m+Wi+Mowpo9la0W3GDk6kGBb9e/AzUEC
3WHiak+l8xFN1keSl6GBfnVv8rYg7EEt0LcRtCboGkZhNTjxEoWsUv8ept67xgMwLuAcQAPbMFD+
KLnT9e4mrMfxIrrfcpdnW6NMzTMNXtSZ56SYxiJ4XJNKW2p1BpCPFx9ts+6h12Tu8mR62Vi76y0j
fd078yYDY22MDoZNZE0u2FpSD/2evNxGTieAWg4ZDfXsuOfRa/pyFdKaNK3S0Cxm4LR69NFb2LIH
TIde/3pLsgEzC6qJTIRLtJ++qt7m7qr0UR5sVvXi+MMJibegiHrrnDuWdbbxqsU3NJWm5RRgC6zc
YjUgq1JZkV4vadaY4J6lGQ2rH1mHbNrafceP5EaiDoAbeBV+dSGh24kWVXbgNTRRhOkbMUJOaqAZ
VWLSrBINO+vlal1T4ab2CWmPVfdoq/ejrfRSu7sLPzRDG6HuGvWh2iyywKjqufawmVFOUwUjoqVI
xY1dcglTowbQ98CSi6MGErJkaqoAqLdA2SeBhWjyvrSHb3ee2gd1OvzFcN3/bucaXYoXlKZwlLhM
X2WE1FbnNu/wc65u6CmubkWLx2Sg1yV+pIgbJsZey+5saAew9aw7kIlPJRo0pWEJUSyLu0oIBhRc
IO/6P4t+bg6e7PIbsnpoFFJNgLQc2LLILZKO+Y23eNpPxYkWTElm18PxluzQ7l2gF5EbQECuZxyT
oTZRVgW0TcsLZGVWtylBqHoUk9joD06z9dPTZ1HhCy/nV/1h7z58WKKUMk2k2NwJ565p+m1ZHOYR
DPEWSH66chqbeo8+2nCL7Od8Kdq+agKa0oCC6PlSaSGtSRPUKZ8u2ujBh5arIzCx59WQhJxHdRPc
ud9JHzZZ/SPWIyRjDl8tQDceuOrpyRbUaNBgq6JBARigVVETGWcLAKM7IRlKJXtQaBmZ6P3jnO0k
yLTPteuVKJbA4LTLy4Be5Egi3Y41Qv0LmpbMPgibolpt5mJA6YY2B1DltJUOyzYWndPePK2hny/C
3XxGw40659Exru//BtGpl2iGEycE7x37OJaguGiRwrnOqPLBd8GBN02jUeJoONSAOS3bfLVBDDMD
zehPa5qtLjbgvbtAWXd5+mL9uGNSNPW8d9BySTZeVjTo+FNbAmh6QhOe/OQ7PRrDSoaS2KQFkHA0
uAvoRWs/flr6ftlYOTpMYw40VRAJV8t1mCMh9oi0SARqbTRXRA4Hqh8Y565FH8PKbCVSlePwed2E
NLIU/bnkk0KJxMZ0DVLUxe820HYAGKZ2SRRL35w3p9SZAHCghsHnGSrjULndgWRBBiS8m7KuZ5CG
6JxhJqLzyqeqqhfvDG9iAAYcwFhOQj494bjHLmRGyhd/5aYvaoM37Sij7EJOqz9ZP2w/SGBEg91g
j0JBZNOLpbbOoMDFE+XvA5IJ1rkV0YuiKbyf1v/uQlpUQNl46pDPOqftSHcvnTL74rgDO3B1I69y
iRt7p+7xtKaZHrTMpScAaVYfrRJqo9mvPdQAFYGWv7UNyf6Dyd3l3trGy4GyOvbZX6S8M357+tYW
j54mPc1I2o45iM3HPseX6ed/zK//o+4uObbolC292g3KHIgr6HzuzwKEGjmQCwEn4bwO6EOBUK/J
ch4QNgloSu6kTizA+6/b0ZrUNNOX0Pvc7ftwRbJ5kD1civW1uxctEB7U59Qf4ZeXJJP1A5LL3dX1
5dZ//8OlOmTqgTFgdnaUBNywmyNIip2Lo+INizkNJ0eMAI/ASg88YWiPojUZy1cPc0ig+bvfam0u
CMPvV/0qISuXD+vukQWS+QAvCagBCVmyW7/KEcPph6Y0VOpw0qjBou8IrRc6Imk96uzinZWP7eo4
6z0qmXTxnixbVglno51otu5Em97tP6AAxgEL1oY3LmoJU2SnaGgc9jL7dxlrYgBvkg2fwv/k8l+3
frB7WP6/PuWD78NSb2WCw2+TJKa5ddJoj0A3mpzNAeBYhcDTAuDUFWDaygAVwEDQ9lP0xtOUbDJg
Ux2X0f+4ZAC9CoY5R0pbOdPgCJAJdx1gn7Rs3RW56AFMVZa3pb2MyLVAYERX6Mq/EJIqt2UCsgd1
eqShU+e7tRIYx7AWdTjWnyTrlaJJcebZCvE/HJvFJeUJGnIR09SNvo6K7bbLECKLBIwIpSQLkwK8
HTBMrg4UZEYKmhGyMnn9fcu1jfhVMfblcuBj8QP4KAjoqoFlZrfvOucrYP/Bg2OUCOySoi7HIdlT
k8Eq5Uacrz6kD5tL2IDkqG94/BvircZpMoZZQQsDPSoW7iEDqsUBgEnFtUfA6hoZDWKSeRGg2A7f
ZZKRFl11LyYkW9Wj62e7cHSsgGz82QDtqt6MfPSSHJel/l+X5d6e5JmJIFTPUeQ9pi4qFLmf908C
6bK+XuqLCdD1Jw+VZE8kj7pxuBpA636Qk9IUHgjZEtBPaYfWHQRTUK3WtkPDyXY1VJu6QpzNKAYi
8N9zRjpd9JBHoqVnA+UWNV8A5kV+SdvqdNPDdqIon8FFKA/xUDcXUDU3F6P/OZucCGhRIEP66DRF
uCct2WmTO5nEMdgDjTCfmI1+1s7YW9YQrktTRuKZFE7VFUASL+c9LbWCN/ZpzK3oqkWmmy5XD5SO
SIsGWcW8MwXAaEYDBap8Fa2imVY82EW2twDgUxmSzYOL3kbvigNKjARgXKPJgNrJuWfUe+JjHgGd
dasdBgCjEcTwVghACpTdPfeNlSPiUI57o/ftc9agQMeq0H4V0JQGcHSgLvV1IENUI73ItF/Vglim
bad4Q7LSQFYs0Gq9F3qrf2poH9QfVOc6ObV4BFxoCFVZguPlL0uSWdxq99U4/8VmLlrAqMGEFNru
Ldmr27/brldE2BsPWHVdUNf1W79LvD3BukdFLa91Gf2gFaG/oyvl2QGeHxAqgfte4O0Rb+JmvALF
Z2hCeIdu99Wb7COG6lHTENOZHJomTU5NKoFNkjnLb/kCXjs3rw+gsMveh+infU5CC/FwdCj9Drxa
vumiDh8LfDqfvBbQAGPJfs8yb94PNlCqyAxvBkFVTe0Xu5M96qy2TAyg237t16FEc5XMCFyScIz5
z1zyXVoZ9cLR1izMZkNGd5p/TPGecwo7JzoJEK1caeCvM4t1iQxQMA0O1whlF0rBRkvmwKV6nbqF
BOFA7ZkbCSwTGUQtXjXv9DSN0Q9xBqn7JrZELAOSNdGC0ymZmw0efiRc0KEeWD2rATyAfVYbs8+X
kxjbBnXuYCa8+Y2PSpTEwndV4V2Vg5PsUeXjrABXJFsBrzKRh1e0DZCIhgfQK3SJpODbRfvrHULW
/2dTDwlkcytZ/H3wC5Rv2eP4qZR5dWlCPwY5oZrS0Dr4Vd+ts6GvLsiZyQ04j1GV/mpIClrWISCa
cvQrrP0iTj766BNUXSMoOErR/tZ8N0Qj/FOtQPFkM3H0dy0h2ELrNFkNS6WZheWiHRuNXVfypsFD
52mD6vzDQnh7ZEj7pMCa3DPQlQYrFclCZCZqWBlOlrxD8I94TWoX3WNAGy/RDgQ9cZWsalqv3Cdk
/uJKu7wypJA9IDV+0qb8i73jAucvF8DmYe10psEWg4/2kg611ijMzAr8Vymd05kvBtqUZCBIgKW2
WdeKZJKNQPZat0N93ou3Lyxu71ajX+75cAm9XD8QAAwn4Az2JphSxlNJr8zq9ZhmNIz0Mq3X2au6
U6/QLb0JazXNcrUPzYBKhJfrOf8OiC2+7k9upNRbPXjRUpukC6gVjKoH06gvEVxTJQemVS8XKjag
mZskiGo5NvMPjtnfHkyy2Rleyhd4YY3GZt1IqnqGpZ/toEuBjJbyWOBHzYYeGBpKdW9LVxl/9yaV
qqaPQSa0hf4Y81w4gMVRziScU0CIJnaC4m7anIQPH46Lwtq1DZAPWlHGfFcnKUDhbXBpPBedI8+h
nybjHyRFmxBqy7lAl6Tt5NMWFOLSip5Jh7qs/szswT/NRhcPBcqogHpzDuuG3xKUQNxkDaicGo3R
K4GLgepIQG9hAGgZsGct60ZkLQnRu6w2fcxj0KritjVGAhzUSXoGPnIgEEKuA+5a3QUcDd2FqZle
PqrJJmH5BEYnnqCM1kRm7/E+k6bDlyxyQXCtbjP6DnN3ZyrofmSJqA603uf1J+DWFwdgpUdXIGlH
V5o9LJMcz9xU9ssuT0LQK2gbmoUjcoxb7eOjwNWeZ6B+YNPVo8eZB37ae8RR7lLPRylH84xMnwmQ
BmkcOt8+0Irkw6tSy2j21hJxWgC7afVbNg8y2l9/Au3777L1Y7EenA7cRIEpylDANEnRXArkUpgX
5UZABDGfSEIDxYrT8oJO2WUV6wAwNvFACvM0VC3qBVh7prcEN0/QCgma7cCgNwz9LqJfLh7eNSQy
gUFe4lB59yJz9+aiX2xaL+YXz9yThAYry4FXBjw3N8GL2EMwPE6L9lQ2Gbp1fxF4JweK0OPugtsW
mhkO9A/PRfUpnADeRv9euxmRLG/idpXp/x/SvtqSXP+fvsq1CGyi7cHqQRAFMH3zYuWg692s08aM
mhNNR5lfY8DZHCe3ndBTpCwntxHGBhj7KNVowp/SsFZTQGU4Gz5X47pT7ACAdlIFWOQJjuKkOSEy
qRjul/CIt/30A/iKDWAj5/1xUjXWJOu53GVVmz/TKutEcsuN8IlWoN6ub/GA3nl/dm/onnZvNLMN
Pp9Bz4xdffcGtuMXuZcPaJZgeQUGZXPjvve5idSOoiAuelS3jsYsr0wtccf9YFtu/s4CG9JnJswg
b53+I7Om8LcoNsGpAKNc5uC4MaZP5JKPbnRl2cLxQgUl6nuAtzpO7Za0drgcvR79/hWQHYeAdZ57
BZKCe3VSvJEmKdoZsCCxcBx5b0GaHlVgQJYJh512JYX2o5kljOpYZOIDrRy1qTZ7sGWZC1Ifyzs+
bGkn7JzZIOlq6MjolsZtSYAEIxp0ZsUARy2ViIaRgfSeozhgT7aAMkW/EE0BNYz0lOyAvDLtOU/l
s5e4gIvw4+Y9WGzjsI830gBvtjCb71m0MFBLvC/AHiYOXuzJfZED4RCdBfMTDTmQlMCEliHm3Vsd
OxhzP1/Gip2Buy4+O1V7isyw+gCsGfwYelCxJ85nL4/Fc7+wz2RjoAzwYswxCNMHJj5Pnl8fpG2h
dErtAP5TFPZKIzyawnyeoiU7lSohQgPwqjLgibGriefokUQj5WceTFDD/+JBilgs19p1e3C+vcqt
ZACms4MApDCHFn2MVSlunoOfWAsAiiG3u+0KAEDd/dKSRye0xiuBAHQKCSBvSu84o3cJuIwKE4CE
hQeQc9tDZ7xGBuDl4t4qxsEzVZkHlAOCsDypUNON/ofsQkOtZmHeNhYoXEDB6hRGtJETCqGaH7Mr
gPCKHJDnLRYOlL51QddUH21pmqo1zUjdubEHCkcyqvAqmeXMCO6EZKR9RDOAGO9xXdrRx46X1UHv
+3Ctvk39U1PwzSyzat7b6Tjv5szHISSf0AWN+yLyQWsidDTYiYPsq0AtEXL5eE/EdOkrfn5cryqS
3jncTUlFroLN7Q4YCHFwt9+dfwdA+JcL8nwnQBWAovFwuRs69XieXGsoUFwOzcv6LZufsn83scHS
s+7/73Z+KFCTsl4T8ANb3wJHzlsfgTasGJBneR7+xjs33+dJwY8O4l07LxFiY+JFGIV53lOdiBdI
4Vi16Qx5ydDMBCwsOcTHPLcLWKFjj9r0aAZyafQA0TTLOFrZ0oNQgPOJJ983aA+50Yo1Q3LCEwl1
Y0r5asEr+8/JHpcturjji0bipBnJLFTzAMLnVT00/W9pbeO9cZDzxauyGb19ttj04THqELlCc5Ls
A5oymdxAGiyOgGSOkjNYaSR6u8tq2yrWqjnp+rPF/YBWerAVOdYvl6TAdxAQmfmACsNE9UQBhwIg
hxOYWjuOLvrRvThlMd2sQUZndDxfBpwcn826iJ7zZrIO9mjiJeBVRjMDjDUgvb4+iEvLi3csBzgS
9VSunZaVHJ1NMaFjd11TOyaYzlBBqEC1yHKKun3s44wOYOr+FArUhCMnfbNQmAg8WzVd17jsTXy7
E2eKijlRAxnkONi7hSVOWkQWpCSZVRs1CCsrhsqzn9uSQjYyvrZ59NlJvyPehc4wL/Kf+cLCrRHi
zdvvZxc4tqO5ycZc7txc9hx99b77ZNbo8ppq/0orskuGJD0CRMvfApbOP8hpWM6NneMCx8KQSBZ0
S2PiyYezU86Et2OK5yFXlBqkGJkMN8IOwdgSx+yS1g270MxBawnusnay0zJSJHmFv1JGIwkKdzrI
2j7b9uSAf6oDFPrBiHznXbSAGyHwqvxzGHvRhWRgVHBQaIYOVgSwtq5jst1AoCqugwCFFToMbVMj
6NAc5IuAC+gK/IjQ44hf4gzohVvrHZBsBkf3ssxfwOX2y0TRXY6IbO7W2QS2682DJzA7s21e8Qgs
d4C1QAlyeTWsrNqjTTlD5cZPGSlaYEFIFOTDhgaRtNWVswiVNlN+HMcwbAIeAgR6pilTU7vmQF+f
AGqoara6bsErOk31kKkSLURQUaelbGjJZ4AF9D4KhLxhtIPRi3PcE6J0gzMj31R5hD/368ABXYU8
+euaZtyvljOwAXBI7Kyf6hqMO0nNxTFmvDsbJoYMNe0ApjD67jzjn3em2SokPVmSMPYSdL2u0wd3
MkpoJ21P2+FXju315aJ4b1YI0odtNp4pOUYz+rPQLH7NC2rFL2VkUnlD/JIXfHDRyzcN9eXfVEed
528au/FQ3Ouzo+GiQiUCj+eG/ky23VTujqYNVd7pP+idFf0xSdNSCd2bayT/8K0gVUHleuprgGhO
wzd67cQoLsG56bRak2K1eXAss30Xpu5ldIoObB/gXYh4dESN8sS/vC6NLErkB4PZ36ywRbOOMFME
HT1UhLncR3wBw2CiW2JdR2UcrsI5sQBNO2UI4YQdHoPavAS+RbuujTaFETmt9taQ2ntvbL6XbbiR
cw+6a3S4DwFXAPjrtJEgT3CASZQDz/BEK+P/GPuyJUlxYNkvwoxd8JokuS+1TW8vWHfPDItAgNj5
+usKapqanD73nBeZFAqpsqs6QYrwcEey6jJ53Oihvo0uGbO+4gHzh2g7Rlq9A01j3iGHOURaQEWd
VM5JPYE/384ZoYW3TqyloOvsSnAGeZbq0DNWgX8Y8qnj2NVhonvjU2H4EeL4KAkUkQm2MXf6TMzB
QxM5KKRTdMIGSH0MlLBcZFn9Y8OTGbWtHepBiGzYSuyfXiurHRC9w2lU9Gi9aqhHtofh6qKZ2BsV
MVhnKh61dYfVFjf5pZfzJwghdxewzUBOUimONMOY/kiL9m3q7fHNBbvfruszFoCxvQTfjfZ1wLv2
DGJGAAKyEujHTCmE0HhtyGf65WhDZhfUKtkY1HWZPO91vF6eqcv0OXlGxcERle9IEKtZX5lS2fyJ
N3/RynKPQ7zlv7SuB+k3xNGa0jIBdsok24HNnod1gqg1XjWg2lzu21kUb5OmQDkxXa/pZo5DEgTV
3+/n6qq+zPlnFODLhUyTTgD08l+PAXaj7y0zrw8P9oVoc/V7OD0QrcPDErJ16V60FujomCXMwCrr
6QTekQqnyHieQCMhakSjlZXGrjIu82RcmyIFO83iucyTK6P1bLLHA5fOlmy00YTKFEiQqu1oTBt9
+Aw0ozvSDiYd8sUI3rfNDLSByl66Chzdyua9t9oiu+i2nqHpSA3jPg/qL/iAyVOzA1rzwUrjZYq8
DDvDgqjAoRPHCy20POOb6/nZ3qw9eQH2IDA1FAYj8Q0MTh0fBWAHNJKMaWBsqDWxoW6riZ1mxOPZ
g4wNB2DggluPB/Z+HI2oySxDqbuN+paGkUh7a5NJ2z+nHLB6dVpaDk5IVQGjWk4s4MDeFC4grsiY
1E/U5J6f7kYBevDVJkqgc8UIGLFu3slsVp/7xO8uYwMCEXeOvTCFvgdgsUNzRRS0udIE9ciGTMYI
DLmHbxU8HtzMdhxHCDv0+0HLb1BQdPexKuNIqZYjysHi1RQvOPhJbPF7u9DyCZlt5QtGe3yB8D+d
RtTQRmoPskO3rg+KprO3jRbFF3DQGzMKbH3kHpzphWwAgmnNlbpR6ULznItT00HxyC4QZ6aGhlKA
KgWHsB9LpkAwYPlUXqJ2W2DC2wXRpwyUYvgwhmS0eVrGiy8to10GMeE9Cr7Gedtr0c/cdr8UHTc+
gcG9Ote6nQZJZemfen309jOrs5B73TcbPNYX0YHxbzT+sAYUjdOgArkb8vXRHzRqQKT1wrNq3rF2
QJhZuZMtHjUNVDFZc4j18s0F6gXS8xNEJ7lRbCIIBB5pSGqKYOcqNiI13m1EEgFtqnfbyhkxlc5L
yVkPZgMD4JciludOcYn2ih/OJSrRdUzTNPM7m192dbVswbXBCFAg1wc+EZWua5Yt/+cxzVTQemZm
fLTNASoEjcbBVqzHYV9nzXYZ14ylELi2XEgGq3lPQ1XbwO+m4yHqmkX3BEUgKCVIuHXKqOuoAlIa
U7MMpWJg+jBW7jT8sNzQTPeAEtTt6gchW1TlyOgl0mw9NDrkkpZc/b/RAb+z2ZTOF5mmh03R1BtC
ADw6uuW8nSVoQHzHhvokMu8Cp03ooQTU9RVHH8pnoFBC49SzxMnTPGsOP7hO3mBvfbDFBG1mQLuF
68O2roT9yUUYKpxwfdtJEGM9xQj7PUPiIt7kPkDRlmyyZ2qKYdY2deTa+9Wm1Um1tSAzFYopYVvg
S30IezjR3Um1GiXuSdi6XLuTiRpwRLUhKALAtzbEHvQdlPNkG0+lB8o+cnZ80R9s12ebsa/1Dchr
+kulon1Nrl2Mwu2ejYqVn2ZEX1VIsJ0H8O0m+rNLIybyky+iP4rYDW3LmS5tqQ5MH7pxHEngn7to
Iz0vOkGRcL4YVg0bTnnzxVcNudNQDtrXkXUg3P5l/7DjslfWgYLHaRgg0bT3wz6LPwP/RJgNKUJ+
68da/MlAP3fWNPxpcpT2rT7rZ/nwg80buMmQE6d/3PrRcpcXew6eTcQbh6uc2LTt9NFEwQgH3Q0Z
1xmo/JiBQ3GMAQffoTWtHZgm2ydEI9pj4xrJBhzphg8MHIzuMJxEYbWX1C/bJ1y+26emwBsJmPJy
SzZqrCKdb1XClkWVgYPmZhxABh8D/b1f/dpJh4hxPCSbFISpT+vE+nN+2Vkh/vVz1IQmgGmSIMZA
wfWAqL6I/hJQNH7NNGM6uAkf97OV9H9Mrf0GDp7iZ9Gx3zpk4G12PLBa6iLIx979M06RrgdrZfzm
2lO6T+YYxMf1YNxZBNm3ZrT0TZKDEsJJVSzbQ3Sqk0m7S4vmB41WOw2pSaIKNRfURXC93FZuBKIk
xesVTWzYyqTQAk2XCNKvPF8+5O1Pnu2gMP5f/F/kQbbZnO6mWU5HuxRlgDNGtqNAMgWXUZ0DiI4D
0aUZrLNkKpO0PpmZ+4lMa3Aa1cgiMDwLqTAVq6bZuIz0ezMES7h6ZGA8UHG4f1N20rCe5VdVyo30
7D/MnkTDuQ6p97B0tan1MgdR2GoaUxbtEw2pWaWhXJizo3R2twvpz1hEzm0YusfhQvoTQfOXnOnV
Z2dzezZS64WyEVKJ+lYcB6jHDEWaWa9Dbg3H1EY50JLAaPMcCVoNh5oJnCEuGGCWCKAQCQ/z0SsB
A8B3jIMRaiv6fIKuAjA+pmoiC1wqOMKD9lgNV/APDQkG5DTZvnfr7AIEoH5PHBAXNjVoVmk4sdm4
U0/0kLBxENpkcWXcfdWIqvGBQZJT4wdpkoKMGOjXChgE1CVb5blpAIdEqfSbLoz4TRMjvyVG/YLH
brKYBlkeeQllOgS4ZJD2pRtCaH64jC60F0ldMeE5JLRyYDGVViPZqeFAIUD9DOdZsKSfrGLoNlZq
D+exLz/9/xPGlFieVCFbXbVJoJdls/3As7LqCE4MgqBeUcxbImkhdhVqOJiH9zidfonLWqAgAmHq
uUiQYv738INNAz1xrAlrSzZq+DDwne8NIEVXB+chy9XpWQ6hgxpfFJXguEwTyMT5d18PejcBkb/f
cNBIQYlqbdpUhn7igu3yl93RIGxVW0oceoSE9cOEbJR2VQc4B02wPGn3QmPDxpdDfbdBBx26DFCp
yOQ1iOxTVt+zKjd2aS+0xYccPdbUIaqRJ7z6Jv1lFnkb1J2cQ6leYrKK9YuRStTtrGPqdSMwyU0P
+c2Zpl3dhPuvNWaV/BwmS+zouuiVtgEJhSLtUNSLHBuODE7AVdzZNm1kEuiaOMnOPyT6tHUQLT3F
yTCerF89GtIE2Ya0BXhpHdP0umTdYbVRr+XQIdL1vx7Mq//DT9SHZFo+Cq1Yl60rwIj8z0d58KHh
7z4j2Uyvc4+6vFvcxz9UNXrfyQ2UmN0Il9BRDwxDbwOoWyJhDG2D10SUePSOhtxUiT6/kk3aJoiq
NI56x0Z/HWZQLzdsqnY0qcci38jeA6e2puev3Gi+GW02ffdw4No0ID26g5tPBwznYhemDkBn9WO2
O+1gKZHatRkis0PVGSrZVhv1Eqt3D6Yd/VztccWSu115/g3RA4iLHZTQAih40uhJc9roqR16DSwh
uoGMsGmhK1kV4h1rbKu4tTWUhBTDwS0LMGAod1oIKdHpIkV6EeRCNqU4V+CrNmTeHyIr8gOFmtdI
dPorJu14eAT3JviHVESa7OSWVRxczTQuSkXb7MSeg+MduGLHNo9QKwg4cawn4omaFsS+JytvPvmT
WSwmstvqQmIjVn+I8JIDiSJoC6A0Iz7lRiOecjcbT4PAbxgVPigwZKM84YkKuDyqzc/55P/Ipqoo
A7sHCHSdLSdIknXMC1lU49gK8WbwOpF08Nr4dpQipYlY3GpL1G9/UI+EUmjZ9mGiEXgbNXb0iezD
aCU7u+YAQPw6daynC8jIcHAaN7m7zWvg3smnMtm4HE8m15h3c5R+7aakOE815LKgqiGzzZiYUxiT
qBxNjSTv0CoVuV41+DpdQFEJ1HumHtighr8xBTwQzI7B25wmV6jBdfFeTdROhAS3kbXxfp32cujZ
Nvm9MkE7MYM7w91abjWe56TaO7H0oRvX4STl2069dZESBauia863cq4OYsJ9c+qs0d3qSBcc2AAQ
IA1Fmeg3YwD1KIRlxa4d5h4ixGodNfaxY05/+2DOENwE3HsILKPMj/grTHd8d5MtqDlBF6A718ko
o7/iocHnH91vkVeOQdY7eHFAXWzzgQ6cusQVnrcgXo4cKA38dpqMRB7e9wjyRTHfWaLYsumbZ1fz
J15HHlJpRXV0Sk1/ccwKFBQz+OCmJC8D1qSqnrWbOsCqQAbe2vplRE3YpU1TA2EPE9z7fo6/d197
IMxKAERpXTvejODE2Pld0V9qzwMmVk0sPkwZaaZz2/Lk+RZCTTCtdlrxOxu04kAnV4OL4P/gTD8S
j4PtNCb16eGjrD+CeloHrKtnyr+MpofwYOJqb6k+biwwFp6zsSzeLHC5hX4j9NAEfvZt9uP0MgoD
pxyzckHfOG1cxNde3butb9KUmQdNi/mXrNYAKIZAk4v80Q4Sux/sUCMeAJLyBZDjdl59nosWorVN
AhpBCG3sEXCXB9yRPy1Dw2vFuZmhmp7NxU+ozGxiJSFjA5alYt/+maU9GI8qa4ZmGvghd2PDunM3
8v4M0Ea/9Fab9PUyQj4CTAumCfXhdWZmEztkVlNnf+cj2N91DRJaVutEr07mPkHTbPo2mEa9Jbuj
7Ah3LnYo5r7bIyvXoGBjHiJZ76XWdFdXZeG7VkuPjQlSPFKNJ1sWjc/kQSZTpe1x99E2NElN7PfP
Nt4jj3tM0F+2XeiETip8WLJ4AIMey5uNm0T9Ts9aMHTWXSbC2Ue1NYJVzdVXjbUEClW3T0Hx0rnR
ObEirHYH2ez7vP67sABTooarnkjTaodSqX6Dui3wP6/T1PNnkVxL/9GcKz7UplPMz5AZKze+7hk7
MlZOX18/bJWr/XO1P+1HPtRbVsfdmFxb53H/kScJYBXQ2FkKFB5I8ZyRo1QhG5M9GAdisGOrIobH
eobF6aHegYbQJdrXFWSUaIkoOKC7iXf0avB1gZDrgguacY21xLx2xPbYzJ08Itp1z2Vig2JbTb93
ozhGhAw8Ealy/7CGnFIF74ocGe9piAI1KGMUgG//gs5OhJJ1q7kJjRaMaytedvWhHjUErH1wefBb
Nlx9frc1bfOwjoZxX32D3HC18wtuQPB0tPPz0s2SrkA0q/Jxl650FvRqauk26l33werWVoQAuXKw
hz4/V+Xc74Ve3lbTf7anqYZ2XrpqzxEq2ECrqI2WHweB1Ww2DMgU/LN3kTIniONGBlOkteccpXvV
Jsmq7mx4LBc7siKZEEeB31enCkWKh3IcnWpDM9R8GC+eZM3UJhntB3HKOcBhfg6W8Tr/uP7DVqwD
/ZetgQCk0jMN7J0QL+BR09w0YGVuJl74xiZKeLdxzDjZrzOp8qEhH6y7nB12pBWyst7X0qShf606
VFHS3LranzX3jPh+uJqWH6U1hXHAffTbOkE/KXJQbJUgz5+aQFErQqNzbn8pKoCmZo8hDKGa8Vev
hh5evVncAD2uNzRPY+qlI8gEkjG9r0vWbT64qR825j2isOv0+gmsVvIt96oioNnFkaZpTPssn2Rd
0zlDHgCChRfcjCph3wCCnNSaF2FmKHiaCLslWzeSzYVsi3izjpKKQ1tkPzLLqfYRr42rPdjxbmIR
O7rSE69WbP0Et5H4oclBYfpd4G4txzj1UQbCLATIvlsZGODgANVnnAu5YZzLSoDR3gcmv9B/zs7k
vOVAJL4MTrptGs15I1NlNls9AZcrjfisI5Ro5VcasXkcA8vr+VFq0sU7WWqhpjV+2KnlODiJY1xr
QYuj/4le4pyLPNSTDsy9dSLe+ix1UX3pAo+j3ukOmDVfHOcLDcg/LYafpi3cC73zR5nk4WxAXY08
EFGGQGBvjhvaDO9TaNkyf4MMePXZ8gQiQhr07pB4dA4p6jSPfVVGN7u0EEzQB/dT4+h/ltM4/O0/
lXyw/+5697sLpuNlLeRaqnumxe6HtYY3zlvG/GUt/lNGGyBCELFUqOcUyedwiIo4XFHPtgvUAy7X
BcrATUiI1k1o+8X0TAvaEXXnmXS+G302Az1XfgNRWfIDyjggQ/XH9BkXchPPl8QCgwcmZPwla6T2
BmpFKzBmXb6C8sM/x5X9VzEoFY0xa76IqbQvHlDzr7oF7ewEgc93X2UzW29TdEP9nDde/arFM6IH
4MEKaYGB08NTxmXoRC0PSj2KQqeauwtTzaCKqUp1kKQe2SJXGMGkSq9oIvN8qDLY8ei2m6VPXsh7
H6dirI7rPtRb99YTZzqmyBviE1cgfkVytMfTJ40QKstTXL2o2+c9b6GePlYXGjvK2TJFvMm6BuBk
NSTbf9bQFKpJccpyEGL5sFqt6cYeKm2teSDePeLhQ/VKfKYe2VaWPsPuKkj7sS8PdvL93dIHm51/
VafUcwsi7wHBdBthI6DfNwOvcYOy/fhqln4KtREwZC/j1YdsRpLjyg+81f/GrEb0a13nf0K+NNpB
Uz4FdFAH4butA6lZTPwUZwzifOo+S41Wat+AjywuueXFgGu6/ASG0HcPpuV73S1r/l2HXs6mBG4U
wolVhtOVdA/rbcTMLQR+afxrlq4p0K6GBERiefj/j2865Fp3JpKgT/TNjbUWwdPRKMG4jslssOx9
zPMcwD88JMxoMG5A0dx7oLCb4NdS8hX4/x7wti2PyzMA3+O9xut8WxouRA+19lSmZuFccWYIM9mz
fenNe595/hM1uiVB3NVGX/VpfDdZQLzdc7vfkANkwRDY0Pp279sauLjVSvIdIQ0DTWa/PJaQMVx2
myKeg0bb9JD8AjVB4aVdSMVMVLJEFU2+49Q4Cerb1UQ9cmNUCEVjHY/RpRpKz/AI690Y3DNxAwW6
KAsRQ85w+wZ/Etmoumb+NbGUk1BtjWvbWShdKFcngwhqtxZ3n8fiDgYLcR8GyBy0MXjoLZb59qZU
01YFjnIhsh/khwgtJrRCmmetjY/rWuoVqj6He/vVvGwEbeJt4czOhXZcf6qmFa8pxO8gDorPsNqn
WTQby3CAD/01kfQR32sFVA0NS9fOBa/8MOZtgbISqYFpHzaaoOHakI1myUbDTqumwI47PyAbSrA0
uWxDYwmdpPfxurBGybZs62b3u63BrtSFVWGAr50DRG5XbvvF9PQ0iOZ8emtTv0OsP06fLRwAd670
vSuksgW03mdwkaCI5RAZ8l4aEdtUVi+eEsMpnsDHIp7cxj1buLpfyO7gYRtCDQmCXKRm5yuW8tjS
UXAMxc9wMfLWaUKpAzBG4IgOhTI3/g/yFG9774aCqQlkqsAUq1HFQuA72aKxAvXWMB3m76Sjsmqm
fBg+6K/QTDMjHoN/NbRXUGFeAjkze9s0FRPoojgikX01NoHlINncm1K/kY0aW83i4/TM5YuZHASY
kG+gBgARKRhCNqtt2U3tUScIFHKoZpIvQItpwJD1QCQIbGjUzLXPq11zyia6attZtetL3AA8t8pB
J9zZN1Q3ISoVR9+NDNTJWsrt22qfI6AfuZX+JBNNkj/12jn+YalFq4ncysraMeZCVkGFvgoVBJNJ
Hy89suGPsy85KIBpkprVl4Z+ZX42y/5PvIjEce6KEtJ81rbUM/4Kqq0T6APcS4w81wWR2v7QGMYT
mVY79bRxwjme/OYCyp6ZC04gmhniogYIUW2zrmGx1R+Ybv1vezU1RxUpGG63mibOC55ydlC85E7Z
F2kjxRWPEcKmfeYVTyP4ns0ILC0TF+KpA8XlE2es3JFfNetIKJNf2TmLH2gRnG2kTSoW9w8TxsqO
gSceODEeWDDqoarDKIogxKhoNNZ1RI8BWt8XHqF261PMAZ6MzeZuxmNtbRO9dCAnanRHF4+Uowfh
CZQzGfadmllxZkgLadcaqcDtw4Rmed9NPZ6OZGdGbd/LArW0Hb69k/V94Jq2r22cYI3Ba16ABmxf
dJtLIM+daE82amLtj4nH/Bn8ghxEaHv6VdBvKol7kL2y5Egm+r2RvR6iFDDc+T++4BdcfAcUtAFX
z33IYLAilF3cHFyZWp+ZoX+Bynr5JE1mvEEVFVGZ3vospND2KKaH9Mn01A0QvXCI2BvR7evC5g2C
hvwKyEC8n1vIpCzGhfibXKkpkggZ7xHqb8u8Ng/dSYrmbDpWcik4FCET1AN+KSPf2SYx58eyTNMv
9axA4xV70c0hfW57/gd5AQkU7TMDkso0tOpyBlVdN1x7PuKdpOXRkRnCBrCl4vvlnK0O24AOXRMc
ZK901vZsy7sVbb3jZtRBVbpqy0Mdi5vwhxvYo0F97tagtVjPklLWs76jgyCHsOvO0H2xWU+QLdfS
6mXjTDpkIMkVULuNiF3n+D8yvBDhCzHBrC4TNBO0odYXcpnV/jtfsvXQposq0J2Deb0y7DNrEeK1
RlCMOw1QgAj0sFtvWezmQIhmA5nSbj+VqXejCWrqlvMDQk3Z4ryuaNUycG+iCMNVkrrYiRpaH8X+
DdenuTEDHZBLNGYaomYABYwVh4SaTQqITOkjpvVoQE6czN0IrUSyLmPIQe5YN6VHstVF9T67rCFv
MupQ1A0RlkOcXkX3fDfNjlIWd7DRzfqJbL3Ijsyck9OHKN3SNRUN54BszpYcWZki6qp7ryYucVvO
NHkE24/12e/8+1j2xnPfG/yVZdVirpnenAZ7BJOG8sqn6uOiYmR3Xxbmc9RWy6JYK9MNBAiK3N+D
RykwEFb/isK1buM2tgeyw6F6ybLkrZn16iuEtZzQRbz5MCs3Z+o2kM/Vn2MkGSecbkervXE27wag
Nr9FYCAOB+YYkCJvh0/CmN7tDORVKOLVt03i2KdONX0BdYel5yXOx6Ga6B9sD8NfLg9b/R+2Jxdk
axv8yL2TDfadGl1z7Xvb4nTGca06PEzE1p9VV/e31QyhpPo0SvZGpg7R0LtbHx4kPHjOq70UzpeV
D37hjF/9pFRCIQLYoL2VRV+II/4DXTyNzbbv2w11yXEw2OLYqm9Vo/Xdftba5Bm/fedmz0aQ4u39
PCoT9VJwq8cIetxXk2elz3hPQZLylyvXbeRkuIfIgrJRM6W2H+AqU+5oSD+lngYvLDurQFKhz+MA
1a3y0Lkot7WbU9O75z7ryr03ePF1bVhdJIiUd7gizqn9Z1wY5Z5spevickiOsuSfKX1JqUrKa2YN
QKW65AnQCch80sSoAcnB2hx1tTB1uobXcFPhrJrVMoGmqMp6uhNAyCBMOeLLgOlohue6F3JT8trG
5tbghXfxVZWC7fXeJUmrDiLAw0tXlgfhusUdYVRxp9405vn9z9UY50OxzOizv58bYJlXE7kBBfKT
ORFw02onashjbJFyBp0QiBzUxLoqjZNxC12Labva6APwfBp2su3jYN0qV2t114wOUeP8HAoHKXRy
BrDIPUNs5PCwyfIPsLsOlWzjdGxU5d6sqvk8k2m3vuYody/9+mDx3jtUdvPWJ0CGUhOn/oxDNmFK
e8KP2gpZujpM5nF0kzLXERgyUAtgl/x5gPrcAWoNuHVmOn8mm2vmSnWm/uIbeXvi3P5ZKleUoIxX
HvGD0/jZc5NM2XMfs+6plQeIrnYxcIewFywCKjzjQdH0iJkBsdbbEyjVk/K2FoNQ0Qi33uci67lI
5Se39tznyknZUz0/2XnXZoAy4P8+8Cx/LMMhqt29tIQIyFdGgj1LGVvbqOqtkIY0gcrZEelSLz9a
IFsG+Dovt2XXGXfLBT1w2zUtpBgw1ErHuCcVGm/o5m1j5NbWERDVMRoQe0hVO1FEsYU0pusByaLG
OEMVh8QaXoDd9Y6pN9eQaOJ5YW7qNG7OwDaNB2OUBy2vmjP4TYDwMdWFhcbUkF/rjWO1LPnd9Gor
9OeqQClCDimQLkJcP0LG7BordLlojfdenOYjJrpAK0Axg4JUzAKXhy75SAjz4bbNjmYDiCE0sr6i
NDR5rVL+OZ59dvLVkcuZOaoDUCc3j5a8Oszqxg11DTUeaiMOPIs3IYqSMENG5CSR5VINWJ20HTTA
OEoj/7E1tvor0DjRkSUTSUADAC2BjP/lRsPMTpBET6cct0IEDioI329mI+kvRSn7C/XWZrWBVk/s
Ul6gIBKQQGHmfwN/gINJ3DjnQTXU09xOKflWwAQKK3VQNcjt0EGAB+cqPQedpzIuDY2X5W2CKerS
VIvfDfgduiqk+sBYy/ZCKLq/ekBxCdkMJ0LhCFUF+qo0kHq23k2nDN9Ts0Dd/Yp48Xg67yB6CACd
Ql/QhMLNh5DczrZGPedBVqXmASf85BWXu+gKLPKNapkbA/qayJyAuyuaDuDdygA7Td2zL8B/Wo1O
G86uBSVcZbMLDbh0caX3vm+ihLv3e+PJZCYuwgkoFMCYPn2jCSb6HmpL6b5tPNDccUXZkyC4jpJZ
1S1Tp2evErjozWx1MS7ziQb2WQQMTmszpZ0HekxVSkVGXBvTjTCMHgmXqjxXXvyxae0UPF2r8cGn
UEvmnnnAtwPngmq0+ZQ7bDoldTuDowbD1QbtDvxGaFzy8t4mKBX5nd9q47K2jqX3vRKsu7al6K76
OOE6RWOZIcDuSlAfixHZZ9XgzSyuoJ8Fpj6bUKIeA6EjEzTJeBUkkJcDKXONLObsR7d8btJ+5/kT
JB5SrXntcVqA4GQ2HMkGlLh2Qpa6RIFbFeYQOr3yVoNAkpVCN9vvAML3uaOnYcRx+h6h1iiLUd6A
wAL4r+vzTWux/KAbEcKK08sa7qAwBSrn5MmdretDBISGtQIAjaN+mDzEcmrQoSC7XAzlHbU2w7ap
E307TAx/YH/MnBDv/SGQpYs6P80Wx7zQnBdHePE2KtMcEQbpvjhZbD7P/RsNyCEDsDvkgF6Esq/x
gvfB+qfgulnhFPhOqW6iELoezgh722qfVlPhSFDz5tDhPeIutiP+UGoSDl7cZdxU3pvwY37KzCID
gAA1T1AQbxRtyPtriQsPwAVPvtFLiuyGSKZD6kOzSY8HXGLqCDpCiHrzCY8m6rW5+d2xGvsI0IEf
Wj74Ws1e48+QNMV7sSzMwIyHb4jbVoCh8PHZcO3hmTnCAvljfmsN3zqgLnAIhO4WO6/RC6AR4sHY
g+U9OvpadCrkpAeu7b/5rOgViP2HZzP9i6hBkdCbmrGHuGf+EqX8DD1hYyvAh7NVoiz3RDVT0vR3
CDugEs6QBmAqsGWaVZ25hvqBPjOOhRYVX6YZECOWuPyqp0X+3MSMbxITZ2YQmqBqRdiXstatD00L
LY9LhF+6YzN5XifJ14iNqNsUA6uh+xCH9Ez1vflvPY+QPFZPWHo40rN1oifm+ph9nFbekrs3u+db
aJUaezP2sttcFvxGPWpw00UpCe/jUFez1iCBYnUdsUcyaryWQzHgnAt0VktfQq6+cCRLKSVK4Syj
i+6VKFR6d47O1HgjgENH6kKjGXzz+mJPlUe0TqIKOTrXMc6n3Zh9afXqjcpKGxy3IXbHob06ldGe
d71xppJUasheR5YfeKgJDckmlC9NoDbVOtqufCP72FiDvx2wSaE2IY91p3WT2uu3te63L05poMhz
gAAh9GG1PxIgrC+pKKdNoYaoQvZPQgN9aONkM9IaoNgBNGNUDfVsILdBFJYV4WpLdZFfSlRhgCnz
lyMZi9HNL7U9PeOMw/Y0udqpZ+t4XGoSpcyIy3UBKuf7LUg4nAvPUPCqgyBRVL4E3w0aqo6mHr77
f3ueZuwe7PjfPLQbnATQ0lSRdV89bor9unZdkrpWOBqobKaKkXjqcYMR5QFItvFKpg8NKJOu5FF5
xWGxA1O1RcZebtdXLf5jIWEcTxWEmfH61bS8sDe6jcKfTjfPAxSqbSQGhvcXs8aycFAg69U0FOM3
Z0zl0Rmh8xQZQ3dYKwWpyBByv+8TFCCnWZqgFei9r1gqD8noR+V/tqEJjxU5oAC9DxUmxbZjrezL
9HQciZjHqxFjBEYfJB4uw7PX4rgrGF1zhA66dU5m3zpTD3ctV+4qRFbBxiUPZHPBJyF3Dv7LLj69
SPFLQ2AjoEJMQMr1EOEPtllqLR+qMytRQRecg58kqtLoNtZ+iHigc4JqEP6bULUm1W0WqT1v8gYQ
UpyaXmLTrA5WPyGjBxg/1FCTBnjDlFk7icraI6UdIq8wLsssqaHSmGb+7fchU0Gz214dbGo2HlE/
o+PbUxQn8blH7e2u80RZhC1AKxUy9FdDCUmTmnTmWfkR+mWAOpJLZMV9oHNAO8knZxBZ20w2gs94
bf52XS19vh0k2CypXiRndnvNW+O4VITQEI+i41I+QkMc0I+LZjTAqv9xVmtpJ2BvN+DF3cwqxO3m
k3jSkVyrZ1beyERNUdZeqLcOC2gIcF7xRL2hyj/4kj0rLQhbgamJqeQO/cqW37f6Q9AvOZPIhlfa
T/rlr792Gi6u6k/jNmDoYQ7yXH70I4Gu4nWaSuNtqgHPjzU2H2jIoFEFjZo5DWloRDIC2GhENBdo
kDdH0/nTMLRQD8eIPOZaQCsyuhuORPxcpj/yvApKvKG+zn017OI8z4/4485vkZG/kQMIUHAHM2v/
boub04Mjd02yUDKFmhgYTTvHaWvNqIyiABKJR1ro2WNyyZoyQSmMDTDhOk4iUJI33Z80qWk13u3U
fRyXtC4rcxGMurMBjhM8zc48PKEasQqSLM9/zuZXA4+yPxkeaJsyqkE46WgxINV+8jobNpACOKCE
dEHL8ti4+P+PsS/bbhxHtv2VWvl82QcAAQ5ndfWDqNEaLMmzX7icTicncAbHrz+bkCvlyu5z733h
YgSCtE1LIBARe2/XyBPMrRKwkKmRutU4LyypQmmIlbb0IdDArqvNp/ZsbYakA+c9sEKeLvzQFqtz
5XJsIv69bqR917AOE++1btRHbrACgTbANq1R7xp/vBt+SZkDedCC8ykFy32nusQDfJAhYVZBemWK
0frmyEdAiDA5UZLLXTeV2J1Rlh6pk3TTTKbJcntFAzcGTzrq8VEuxCFM61ttMfoiIuas4iQZbs2A
h/PCpMVLr5y9bQTGR+ZU69HJ7Ne8inoPSVJj6UKdGvcD32UBeuN1D6geptAo6tcO0qOzchDAD2qn
PQJ8RLCcGFIfMVBwsuYRlc5cNI06oou0OZYMe4QM0LaU1ovaQLVgKp1+OTTJqie+sStYi2yW81TQ
+AmCk/FzrKIWhZcqXuLtEj1HI+rAI1poDiJV6WOIoib60KPniRt+m6Kdy9NhUg7NnDoAT+vR2O3X
bWBshXT4nI7RCftyugMLIt2hARhZCEu3a2tHIKNyPcWA2wJT6mVcx/sghpbYLEHxxoUK15js3ERC
AlV2LDqANMngP7hJb2vOgqOVo8nZISrbQzfTfCgK5Pa1KTLy1dSj12AyBV/N0DeTFVaO47zoK3Uu
SN8BszCSDTGN+ux2APX6/FWPgRuwPidd4IM0Liitg5UiDxWF+QIMpe298M1mG7RoetVm2BjuqUst
T1tRJdr7qARVwQhkGgpd7X1vRtJrMOmsP6vOglr4sP2q3OozWoJKLwKZxAKYpWELRSfAIwHcRDoB
PV8GhO+cYZG5vpqFUHTd60NhleUeqYDWC0HXONc+gl94P0yHqykyam8y09hov47Qg7+ZgOa8QEHX
h24z7qsjrvfQsQpcasuxxoP7bUCbflqAxBPibD36SFURe0EmskMQNWxu0Hh8SsMQdUnhf9gWhPyw
W/vuRgGydVne3A5J9Nrx8n6YXoKahY1MZ3lSZJAkH/KF9l0HwGy9wSyV7S5+QhaJ7OgGvBp0OwqF
rmN9erHrkG1NYqEFepQTNQdCJldQTqKRv1/y+9VdCUi2X8obfQ2ngVxMEG8vr0E9gSaH1xo9OcsE
nRlrbQYo4rf+S1Czcm0QI19K1kSviRUs4y7MH0F1MdyA+Bf7qsmfi/E+GIzyEI3DqhIxPZY+mg9L
G8VFYjT0aEiLHgV4AzZDJhLsfv/y6TPslBsIWB31lcTi2BvmBGCOpJirKoDEcazozUS48oZ1ExJn
4IC7M0F7t6RoV9yBuDHYFpCGXZlJUpzSwCZeRrN2TgAD9PSDwfLwmFQpKrw2FMdK1mC9Mjh45U0W
5Gbk3J1kxkatMJYGbboAJxwwOVqQTEfpcYV/E/DAYTp3Yq7mTWoGh0aSalv5frBEBSV4LBsORUpm
/bDKEStqx3zpK/czVEZVBb02ieXaFCp8+lIlRT13SlUv1EQCJycwHiUhOEbS2oTKynRoeOt/tUc9
rkMZE+kKDci3OvB6iR68xIkeautpHD64hvshjTY792NEt32DjZHjJvVbX6tl79rFEyhB8nXg9pPs
KucvY/Wqx1sTOErcCzxYUavug8o/2c1Yv43QD/CSalzFmVAA3ozvFjgub2Sf1idNphkl7H3wLeTg
qoqsuOgcJM8j6ErEbubcaDssyDNjcTsHpecmqavwdrTbxp+7w3qs0YF8sQaF1swhSxU+mpg+8Haq
9vkwPjKS+GfVZ9kuhx63ZzCTHmpnfNfZEH0QSYqPKUMm65owiaSp5gUKqHjwaPgPumTna/Vffaom
bTh9hpk+3w7FnTaKopWbTpgPKqf8YZAGOOZbFv3snpSI6p9xQ36WULJ4RME2xPw2OPu2EfJGqXFc
VVDSO4UNnhZNIvbatWjImy4CAmQ9Qo7iDc8j98o2sE6mHwK3lzGUbwsDYrXcqQFZcoBCH1VfHfXB
aSNzm0FxO3f9xp1pH4BGEbKmZbmpO+czDtTvFbjTQJFw9eng2E8h9zvau6s/KzoCrnEK5oUyrY56
oMvJ97Eq0BYG/oCNaNG3HINw9c6tAVwQIp2I+ogq56iSPjSVYLMCDb3YeYTpbVwmE5hsNNZo0whv
0ypBdYfY/mOr+LvJc/Jz9DInNx7DhoKdHazQyAjV9WlUEs3gQ7o1RFCftJ9Z2RcXMGcFCi3gptZl
hnqgc7eVEH2ME3brT4ckNIYdRYLPFTm3ZjoMNIdI7FmoJuo47bscJIrGoRQWvs+49hIsRYi/tGtX
eQckncsT7ImT7lA2LRLGFhBoYGGgmzyLzsikfLqugxWBJrUNKhFvNEsDZLy/YmiLFDlBmnDViBQE
y37yod/SosHPKlMgTfUbXB8SaH+iO8yKbrTZgjbySJg505a+qoSgxwo4jq9XFSloXA0kEMC1HDkr
wMDtVUGTbNOjoDSzLVGf9WFEZcbLS/RWNESqi6+r1rEt2UkHoKqebtiIGdACxFB66SCkp5j8vEAO
8UdcQHSe8XAig5so4L6cFhM94MW2KgLsq/kC/t7xnCqO/a5N5HvYRR6AAsDmEfUcYh2BV5M8shDK
ReCDKxgS5QrS45MZoQzn4XXOvcuXUis9ptOXtnTShcxAwAZxevRQ6C8u1cNFDHrQPjO9ovd9QLmy
H6TBWhP/bHoYLEkP+LjTAzIIzdK3RuxBJ98lNovIg+2UR6em0DjERAEIJgpoRW4fi7AYUH1loEj+
5RNJIVeVG5yYM6pVh6TyE1cghWzs8LsJfJ/HQ8L3YJA2D0FRgxTSrMPvhWNsS1DpeqFS7o1REmwn
SB3d+szAd2zcxK2MFphweOJBDQXqR1YPFizsuM9pjtypX5yqydAeyGdVYMxOgNQtSeFBUYCczZ8j
48NHbII8IAmt7h7M2dHSxZfL8/mQdgdqZ2AHzs1mqYwu3dTG0GFvwO/HiKA5vWAUWYm2A34jer5k
UyIBxpBAAF57YcJEBjScUX/4dxt/yNkXaJSxYpvvrClBOtYF4FiZ6vmOgR0tdX3zppgsG9veYq5j
dHTsYFloj28CX12kZ1hR3gyszTZKAidmG9iGllW+IKwHW9Rklg1QPvpMH4jssb7KVeuZSZkfqG+C
63usAMC1nGGNjFI2p25gPkB28qupQtCKXEdDwL8XcTO8NW3VzjrbNI80ivkxTfrgtgfzwNVlTv6y
FHdIdPVrJR1rTy0zfCjTZUkc9hB1SfSQp8t6MiCfOp779qGus61lJM5RjIo9jEZ+sVhrsYdMyC/W
rzEjMZP7ASiIHN1TlWk8FkNh31od8i8kCZ7aNmxuHNoi0TsNdnmcg+wl4kugir+zxrHmaLM0TsB0
vxM7GF4FN6YsVBfstd8qk/ekdb/6Rxeov653O0xkKJ5NDy0LMuOMZvM5Cwl7GALb1xbAm9i5TGO/
IvXYZDGsXx8IUmC7cXBWbW9TTzlYAAXoQ3sm66pS6nlssmFbgA0YQ/3wzFVCQXsgavTVw0TBI0na
55FF/TbJktELZDI8MwNbFocGwcqsDWzwoLoBfBU6hLbaHvH52BYQoYYSxTT+xVYsvJd4+0G5p3ox
oyTfXw8E/R5fTAAiXlQQYhL9ux87qggvC2gV6hcWEnAt0MSjifzcXy+xq+/6Fht7EBvbWe9x8IG8
VO6kOcGqtw78jYsmaqobSNQbd6HI7/WSKyy73COWJQ8gsK7Q4B1YMz3AQuM7FGXJ2cJz3RIfiH1/
WsNBL30R++ZRjegpVEhV7rtGfB4oIPf7uMKOFnCQYSmrwoA+nz7qoHybDwG5XKAvrUwsgYy6vUyp
etpt2Rjvtvr0ukD6Mu9+OS0TF6FySD+XUdd4AT4Ym3BotATOSxp17T6PUehKQx4DmESCdTmZbl8H
QLsgZ6FHrchpUG4NX/VgTONszweCxZGXjTG0xGyoX00lAn1oNcflWCHrm43YfXao3M70iK8g9cSj
OFxoM2+VjR5DA4gqTnqv4228Dlgr73InCw88IwfA6OSdi6rgnZ8oexbhdbnRPjGGajcGySuKAXNR
h865c9G+mLUQLDBK13yyUr9a2vgrVtoEFB+A1WBAvwaPn8FZHEHFxCl3EXHXFs3dW+JaxMa00pYL
9DFC4HhyXg9AtD4EBuPzKAY7v2mY9j6ylY2GhMi5nMlsJCC+Sex5VwroKehhHSi7+DkFx7EXp6Pc
1SDa2zYB40sg6+uzAA2oJ4WI34Rlbmye859+2i4rVubfh0lKNit7Agi02YJ1WTec6ENiErppRXu8
spdeu1GaOBfrzmh/WkGexcmsJ1DLbmunsg5oBokB00S6DZDl9uSPUxPPWJTiZrTGU0OxJMoDV67L
cQQ/wIRm8TGRJVTyWw1kMVy3Xg0DSFmvUBeaQ/YMv/1tOIFhdERmpr53oXP4df3lbpzVq99G7dgC
gA9FMu/axmtQFMXy1KyWuoX3MjCKdh/0xeLa2qvPSlDMXGK1aYSNWqP3ovWgDwb4DFaLs6iLyJ2F
NP6xo+3GaeJtx/PisbHHeu0HMlx1js+fHdf2yt4Sb1agmjnWHcFuBIXsKbCragYKomBpIUM3r6fs
lM5I6YOTxpuwDNvNNXWlJlIBPah9V3OKlUhpbK4uHaZv2VX0Z5Vi+4dS9oTrKCJIz0HLxZ75NiAO
AkAwMQvdoFzVIiFY/0y2m1TVLaRc+Qo6nOpiOlO4HsiNNFsraBjNtM/Wl0QDZdjYWcHXWzgJSTeY
zr7rQP0D9R1UbbEN0q5P15tqf2by7EaMwd3lntrXDjG4LLpbJEXS17BA8gJNQz8ajnVEK3xxJ1TT
r7AOkJu+HfIT6j/ujJZR9YOoG9qI8h2Zugawu0zcmuArvTHAoAMsGWkf7LR6DaabYWO369KxfPZv
jaXmLtGsJaPjlGuFHPmV9eQL9bYOwfybofMG6blZiK7qWWeCpPJi6yG08pXeMLpiXcrhTuFvONsq
9Pd5j/WybYzkBYxK0jMyO90LZ+jvQjCMav/A0B4S1ilfgwGMvmAJkNMMS9DKuq1qJM31/N5Mb4LL
rK9tENO8RiG+addXxOVtkCcu3bbUuVx28Vm5tSwE8XdFNa0JDKP1NGecZnWjuQ1epbkYLF4im+Qq
LzRyPDdNLTeOlbhBz8mDJpTT8X4mo50RArU59RddD1c5AO37zbz6+ioO0S8qHxx/BRJELxWqJker
yOUBS0nowdkgaMH/CYu/X2fdEHgWMHq73/ylZPkhl2BHmAZ1vCz8gM70qbBBzuSK9jJQ8d5YpNyi
HnrZk0Pki11rSpZ5SakYeudKtupF6Z4rm2IXI8n8MlqAVm6ei6zGHIVRCd7c82ADugjj4il6vsid
KlwYb5rapZuKEfpwMXuQ5V7I5X4b1jG2KWrAH9x80RqQ48b7fxtOpLJgGLEPhuGgS5yCHcqw0WOo
fenET6vPokA2kEFy8YmcrtDBekCbWW54Nshldklpol1GDzRGnM1jJzIBIcGdeSNvB2U5u6JMCbqK
ineedvQcNJycEwKWUSe27ZU2g7CyTiEwRtOYPpjozl5CQUbO0ahDz8QFl3cbgmc35GO1UyE4UlEo
TafSt/bog+9zbOBDe3gIUGKj4MEk4LXy46LdGj7WefoM2o7TYpBBRNIFI7Gnnc4Uc+FSu9oWZd8p
K9B2pss2DLo/wMfl6w6S1RvopKGVBf3AUNVBUed60L5fYWGM/gbe03IBJr7RIw2KHFor7aqhps+0
r4IgFYnRZaBdWnlNa7Bp01G2tR5b5+7qJ4VCPzlacAySBuDKHIdDB5nKxx4tC5R0/r0Dip1zj3zh
MLlTBsQn1kjgGJvMArDuldM77cIo0BoV+Ua3qSZ8MTRndkCI8ruB1c6SS5PMy74Sd13WGbdWaK+0
BdSXuPt7fGhD4VfH68GgsnysUtxLvL5oik+m+2vrGm+PSbRM2xxSN1NGPnObop+hYfAdsWSlfSkn
oPGYRjkHxmDWMDRTgTyIzlrCYOuh68HqAKT6XAbm4kZlGUcBKB4+03l6nfrFvmQFgGcGaekUqscv
S9YRLT8JCvPgQ1XglUFTTb6xOMjhAxG3IXZUf7dVFxYbzNLVTFEL49d4v42wwDYNa21O2YGaBtE+
4CACmqxe4v80m5I10gVGTqcTSsu3jzIGxn9MQcqpfTrYVWk/J32vFtrXO3Sfo03vqBReb7nzgAeU
nXp0WWCxZzw2pESvao8PojbJAJpvaQ0+sKUYDWVvgdatC2+GlKOBdlDFJ8N8BTJELPt3V775VE9/
bYD+OBckcr91F+s13jQo0pLsWp/JFTpXkZnvY5CxdzVo2aczffDRFn3x9RnpV1EX7q+D/2vsfwpx
3Lxfhk2SokHGxdq9KQB2iUi9LiKKLBcIIHcdyaplUhThueHo1UrdrHoOK8iW9Ip98AkNVKZQREYH
8masHbriYc1u3M4BiQwZXsrWgQo3mJzBnGjW91FVPpAgib7HChpjZuaWx9xvy52MjWquB3ysHHKS
Di8mhB6WtWnlQLfE6nqlwymBxCKyZlVNyhtDTPLNJEhfs0LdKjuoAwiHPAApC/WcLPtRM6KeateK
56Gf18eKK7rqe4PcYD8AJrnQuAlSFwXFOGPgEQ7JNu6AhuQ1BMCDSHWbIoDUVDGh1aKE4CDMEm8p
YNm0Tx9kfa8yzCPA+6AM16gTSKWDRRUNFdiwIizAM5DTLJDk/cu+jo/CQkeYlfR70qFbxqaYVUrW
9VDDtLIVR0nrOWbFech7/1SAIxkfaOdFu69RCtSPz4xXZ2OU/smKhkMYl+S9AlferWUS9yi8O9+v
gkcQJZV75mKvq3f/FLmBOYozYkM6s5tL0o1b1ZGPEPjPO+4PSLnUbr+KDaIeLMMFXjdJ3/9DQGrx
SSiVIIeOPN9ukA7Qtx1SGVnrg/VgMvWA2Q1kJ1P3ySAxRPH8flgQrOCBVibiLm1Tew9++XM92vxu
tDNxZ5Xt0ST4PBaaKYpAqGsNUdwQyjdOUs/AJReifwwHTuNwxyrfASFuz+e/DWhTh+jgVjRoldA2
+D3ym8BEw2hpgS0ZoJreTsKl22XZvUIdfRsw5PGSxE7vSyvldzH19Jj2pDEDy7cby532GSQcFiyt
QpT4EH+9/HK3wTLvRshdmE16T+OmvYviBdaNya4N6yWoxYZNOm3o8WFLdtqvTbQkYMpNeyCEgb9p
Z+WU1etr1s4xTzYe5Hn4jhroO7+M2FNK8GLXjnlCk1i51j593aDThPaUMdS2dPPoRqCrW99Gu8J+
IsKDbMO8GDM0g5WGDwq/Ah3qzM9REQjlaVDo3mywTfxhZqCva7t3mzTKywY0sgQcTUtj5NNlENLq
YTSTNwM9Uj+Kut4i/dk+W32ZLkCZVe1Qb1SgGoiPvoUN58gpmlHLRL2A602Cg+VFEDdeDwUqZ9qM
6nAZI6v32NaKozEV+LV4CgM75nMX2RLNh4PYO0IFno4HzJRNemvjwQCc7IRO/x/aXxVQG41ZRpaU
xtjsZz3aZOqx3UDr4vNMTD7QI7YbsAL+v0bFFKfvQgTfy5KBpGXKZ9UZNDHiuAdz3q8sGFDyIWja
rnb3XQGDudOeJkajT2YVwS5VuTlzC6mOua34Frsaax4nVvP9xbb9+rsiqTPHTodhKZqjK1cCTK6H
ee2iObUyHkBy6awkU2jTHhUSlbGzzQZ1OyBHftQHEab86CTlnNqqQL7+Lz++ZSaWq124vvqQQi7B
+9pyr63YvpDDi4b1SRk8xbklTgw1xVvXoGDRnWB9btcUAJG37CZtR/Ek2Yt287S215JZ3UKb09Wp
La0TdmHVbQnk/perbfz+N27ZVbuEjS+ioPWDtNslurXLl76IIZmQtGxpSLd46TK1BTlCAJpqjn73
KgD/xOSPa6o820TlWl8OaDNStbi8jJ3my+Xoo9+CeCG4H2mNVTESB7lhg7OEJKtkMIMXp3K3XApy
V6esOGRRCUTy5G8bM5/Xpt/fGHbHn+vv2pvaQ3rjIgEw12bk24AAuKV5GPG5BpMKOMV0RhOKms4+
LgZQ8uJRe1izOPt0GFfXXKaOqGyyEuMAxAPlszJ3CvBEsqMFpqAtenue7JJPYIi4LbYOr57qjFen
TNTVSbt8uMrJNdqFPwPiB21MDcAJdjfkW1eEQDHoUzn6mLRp/fLFpwO/2JdT7RVpUjmeM9j5VtTj
LOcAVLijxd7DZk66IXqPzdLxIlTcDwHokXZ+CkAAqVPxUlMQ6jcVe899e5i5KPqdrFQpNArV4Qrg
K+NeWR5kvio0C4v4hG65ADtAtBNJqcRbChLFIQrEc0KQz4lRyEODRrhqXJo+MBKdwYhXfHcdMN77
oTscs7y0tokFGko9gE9LiMbbN7uXFdBmE34Ia9RTrPAUdIBM2IvNbecOv0i1ifClXMZ1azwr2lzu
kPq15fltOuyhAA0CWb+sgImtDjZm3hXa8AGcF5A4Ww0FiopWWkjoyky2CFAuvNgDqqgrc7Ivq0Do
m6EhvQcyrykd4Lf8cbztSCpvgZ2iWEGijHAdQKuEvI39hs4q2X4O8KQYb+U08NsVeiDwbQwUFQUB
HSoP+lZOpOi8AufERjL6MBiG9ULRQz8H6w0SUijaPHF02ZhRY780XVGt4i6PVlHq2C/tgJwgpNse
KxAk31TKJXPt52X/XCg/ONdlJg8AH1izqhiASzOMbk1MbqwBeBu8zinpvWG7bM/95EVbvhL9HUE7
1DSkD4Xp7vD4ya2hTHqfgXR/lscuVMHwktw0zBmm2bHf09Z2t5aDFvfJuvBNAjIAQSrgGi7m3+O4
MLo9JE6f6mFUh76L+DqacCoEYJ5nio/wLK3abscmE2UwX7mgmYBWK8D9PjqsJzdaLOoFUlXlWpt9
55xCy66WUGlrV6lG0uiefjCueti6d9s2pV2+inLADy1wjqL7DFsNv9hmBP1ABOm5cwfsFej/7XyP
rTndYCvN103p1wfMwcUC3ZvyXljQg7XM0X+tY2Nvu2hNnlXDShZFfZQDUqCAAAIY2frVMXWdYtcV
ST0fzSH67ls21jfR+GI49HPtHdSxeZyewhAAL5WHFN0heC7XQxCXw64Q6L/Lezzfvgeg3pL49E6n
lungo9fJCkXnTM0oa4yTYj3f+C4QpC4aC56YhS50pzK/x2D5TdFNA9Z0ft+AnX/BoLGwq4wg3TVs
dBdxmNr3rsyzWT+Rx/7sQaP84VZhPmOGBWH0EA1YfWE8ysA3HoH9a29yiQ+RNqFcAy7DLjaX2kzM
BtzvUVMukTeRHiOyWxiuE73EhvOWlrF/jFt3PNpx9sNkPH6JlSoXNnJsa7w1YKJKZLdp/MTwQYau
/cg9fbXbFc4MLGHdvrGz5r63P+NVZapVXyRkqS+nRN6WeOncZV3FQJqCopl1HpBwPIdty88thGWM
trZ22iqDHDCZESTR2jQaRPQOd/DCasONvqrvbPCZcwfTwl/3wHrdnRsKFOdDbfPLzXuoNVRpuWRh
CKo4Pj7HYze8kigTnmXl7Q4MguQs//IPk9/55Z/ifccfXnt0u3u9Gj7jG3yTJbSRbrBYr+Z9q6BL
xh1wbpud8RjjLeKFgofbbPqfQJ3vjLL/eGyqcngssOKavDlIkm4H37n83/qhPdAM32EB9pinxiEJ
AGgMPQCEDo9ZDA5WZj4xWvm7uIkASJrMqPDR+wXOHCh/w6xcwAH+l4sa05/4nHFrfZForBxvkeI/
XYSSh3XnU3udOYOxakUI/qs4NW7bMjC9Di/A18Jmy6iPmw8wnz4UTZ8+NXEE0oUkkfs0j8ZtLHm8
rBMWPbh9Gc1MFPo/ElPOmsIwFiILUSIxbAH2ahyEaq0dmrsASgPExBuYtHZuUJXlXA+TyTaIjVZ+
NNxFnFlLF/mt81h1wJOiwfM7H/oFQdsJGG2TQ4VOxJfKgDRVk3b9sRCZXJum6NFjX9NDl3ds5vrx
yZFZdZvaZrABoz1d58ik3oIZO5yHhcWeEwopKTLUPzuKAq+d5u9DjAt9xpo7lLgwQyCJPKMNuIiG
OnBCz5a9N2JuggjVZCY2OPDKBuIWXXsSrMpP4P0jojlFiWxPJkRYj5kfYOs1WZM/JpDTMUuFRZq1
5sSp7oHUq+5rrtYgjymPF9eI/m4DLV0bPRg60OdDk5U916PczrCRJMFPPWgB93L/Qw9ArLXCDdKt
r/wNWETVY0izbl0bsT1xu0DkqKuBhlDjWwZdWzCEUP8GGwt+5tgRa787plA36AOJfkWebNBkAeYe
1d9f8k2EcLJNyfhpFqq9mJdsVeigUjcFCwfsNn3XzU3h+zeSDHQXM+UuEtYbd8rCSoSXFDj9lM0t
E4SJhYsvGq+qV9eBcgQN8w/IT+ez2sHOOeQmKC4ofTJawzxPUJed9udNMbwOjfXkZlws7bpL54N0
sfmJrdcG2g2QK/MT7Plbd9lBxWSL5W8F4nd8iUziDHeuCviMG4Sd+5hA7j1zweDNVLul4PoCqGQ6
VRPd8pACXq6k0cza3H/RNatrCetLj7YeSQhRcwBWG0+b1+jfKmTaTKdgk8Vfg79U2Fhdgncyrj2N
dtOAtqIFq/JUQUdS3KiNeQ/c4wX/poeDvGugyT5B37IpxpliOppCcNjqEw9ZGXOchaHl7vWhVNAG
NhK7X2Bv7e9jUmFYnzbUrjcgzD5+8V1OFe/OyMonm99vhgUtB8whCzx9b1kM3b6NF8bE32+CaAfK
quWHJu3Xh1FByb1yQgAZTPdC8K/9pRMt8ijODtfQLoSUT5HF1kbfTF+Qmsjm2lIUS+1jNUcSNQWV
PPD9FrCP0yPAl8rHOgg7Tdss3U/QoB7h0hij+XX8y0VgYhZe7tQc2MDGxPq69rcFCdMjd7mYAVrS
frdosTfBevFoWCi8DKDJWvOqMR9EkRx1gAKsc+Zg4j76WQriGsc35nX7M6A1WzAzcZZ9xVDmiwkE
nq3xhqBJ7UabIuSOR934Z1EOyayIYvOhJ1my16aPr8w97U9I+wAqC2mtOY2y8GUM/HoGRijrYJsd
GBgjevCBGXvpqsJaKkbSlTaTtkOVBCsf4kOe9PJwoYUSJHl9edT6sfIMYClkx/xNNMZi4stwuDe6
kwiRtvG7Cwquvn6gwC1ngYRshW97VkLR0z/59IHapbwN4mRYhr3rz64D+gosbZMb7EDP2u+rTMya
KhuWLXY8B0uIGwBH6E0/Wdqlz8YUSkVpPtdGlPbqECFxetBml8bGpkA9SPsvEb8G8WTYEjqKoHL/
5dNnOhhzXTJ3MxDLX336TNaQczXwi8whDZDNLJCzrnQnJfFBbTxDWg5tmHY2cy032uvmy8sAEKts
g/LjaQJVirkewW2SheAxWmpdcJ58++O//vXP/3rv/zv4yI85Sut5Vv/rn7Df82KowEaifjP/tfrI
D2/pR62v+hX192v+tb9b3v9fA9aL8+L3gOnX+HVD/NjPX2v+pt7+ZiwyFanh1HxUw/mjbqTSPxx/
wBT5/zv4x4e+y/1QfPz57T1vMohpnD+CKM++fQ5tfvz5jVqWfkKXBzTd/3NwegR/ftt/9NF7/m8X
fLzV6s9vhmP9w2bUtCzHYVjSMup++6P70EOUOv8AlJ87xBLUEdjZffsjyysV/vnNZP+wKfTsHZs5
hNnQfvn2R5030xDl/xCmCck4Rgg10cdof/vrT//b/+76v/wja9JjDrn4+s9vgnz7A8Xh6V88/WmC
2CYzTYsQdLVyxoiDH1S8v52jLEA0/T+V2eI7nYXlPk8LcxFAVq+dGmTTplfnpDZnZmUfQ5v3e25H
w+UAcZ/PMxObIw8pPgPb/3Y1JIe4HaP30EBRglluczui1nbjmkG5JIrIx477D4EEtlo56OKuWcT2
ArJ6WyDL81mXVurOEVl3TLmY9wXIkFMJlTlz+ml+UQGZJcvWG5tkwkbzj1j2mzZDYd+OasAyyi2x
wypFZd5GHsLG/B24I7LtLSmWeR9lHqhtIMzZ9Ocv/+vPB/r1AQI3//sTxD/O5CBL5AJqE5aJD8vX
JxgBXx1ib9LuIisa0cki8/I2M6DJ0YS9s1YQ995jqwk2Day0ZqDATI9+kkDgI43AKhjEzRwr/zC5
saxA1EvnB/PD7+FEeOQP0HtxOYTTEu6sEiRwdwVKCXNgFkoPX1q6i3iTzwpsprYDb+1tEpH/Iey8
lhvHsiz6RYiAv8Ar4QiQlCjKpJQviLTw3uPrZ1FV09XVPVHzopAoiQbm3nP22Qa1UtxpX+Quw7la
7AfyfMt3KXvEj6H9qNU6C7vd6r2qoqfNjQoF/WhYB1God6sxIAKwHUj1adqdxi5vz0NDKbYP43FS
DQmpSLZdt1Rbr7Kd1W68qjut5AL1qCECGiHKUzJua2AVzYzheVtfNP4fOxYMkyZVvkj6Cut36pfb
53fknC+3egvmKracsTPVt7HUCwIlEvsH5Dfvj/5ayzAHJGMiiunjnbbMjUchk7+SS/upHrbGR811
ggeG8+79yzIpYa/lyI/06d6riCEgFLYl+yJHkNJm29c5ScK8e5VielzdArHv1wy3QGxUJ3VRfu/l
cKUtGb+VJDwcunkj9DS7N2bmurj/fOX8961nYZtrWLIhZPP/uHDQChqjsjCf0fZWlZ2+ggs8dVr6
PJtj/jjupR9/+mihJsxOEhl237VVGmjuqimyzZVNjNrgRdES5TrnavD5k26TrqHnM+mNaW0OB3m2
zNdyRjEqCzxH5HLDr7ycMdFoqowkVK/LcvPXTCTlQeoVFdz2Uc7mzOmXVnvVzDuWjr0o9suz+ppj
LEB6oKE4y+gtBAcgbYkUpbOtQ2tiDJ0Z7Q+owsQa7BJPAU7VuKZeb85f+l9FvP3zQdStv999igzS
YWAnawnWsvs3f7/76iyNGZEoePuVP+tJyy5mIs9OSaas21mN6fSjgUxJSxn3N3PmrbPS+wsoi6c0
9LWcAaqoJv2S9kN15VMAhZZTeynv/S4K+AKgYrSt9SgN5GUjJk3Wg9XOzcWaFj3cVXN/LU1KQns2
hkhpKmani5ITC1+YPzb7QyRd+d0wSUSShgxyZC83B0iQy6VsVtvRsGL4Xk3qYe2YlbZ0hl7fL3Ok
GY3NqIi59TIY63e12l81Sfw/V5+u/veBIybehGjJSE8lbus/DtzeSGZN3t9JgTL2uMYqF9SwljWe
ZKPyfSs7zNY0SXKbu9FTX+izw+1THZS75HJTtdiBPpncqRDjzRb6l8UualfT+u4BQWDrLmKxX6EF
I2LdSF78HKqyGzRHndaPBOsCnj6Zri9Vt6V+ij0rwexp6hmTkfvlKmMtluCrbUOhP9u4CcbwoM6f
IMQ8WYcU5+dXcyM2J9EHzdv1LXEn1Yy///O1pWr/dYjuGbSWqbFDajrGan8/RFWt1/NQL2QFW3Xh
txif3yxhnpsml76oS9lALCxVV13M5dCtVeXaDbdnsU/xjyzSdLn4ycC3hVAhZ1czSVvuFeYerVm+
mvAyrV5LEIroRRNtrOjw2JJc9v/5E+j/xydgfVEMWCmqrtgWxce/703ahvIu7drqZMnsnfhmejI5
tLexUtXXGOgP34DuVhpjhKnM+FDa1stnRo+V2AnZzNqGIziXc5+v+1Mnw9tQyhnL5UQ0B2Xs6ye7
LsuzsETrMlJxmF4f7ErrcL9PsHT+m7KZZd9yKrJuvfRuGa1g4NLL0sMfm7IYXpXBxuJmSzt3K4gT
LESsPUCnkXyD/ESYM63+AE309Z8Pj/jPrRs+m2GoKtEwHCEVu52/Hx4gI11tSaX4c+tWUO7damVJ
3A7q1WUv5faC/Ltxx0ZXL5AfsjUYtRgPzEzIt0niHoadWgUirpTb52Pi+0qy+W3EXphE4/qRtCmW
d1VcRA9X3lCXho8Oh83frPSbPSNaV2eoEVhxQ3DIm47eNEeCUY3GS6/L75m2lVQQdualumRfF92x
MtE/xfcv5NLtjjLuPBlAmn3AJP+TDrDf89NYhG4zPfCpURt65IWxrlwg/Zs7c72u696H6lb0Llqb
FmytxOt2wymsqE3MSTX5ra93GrEs+45j0+TuBkixKvRjISfzpZQYjUv5iJCJIuWvULrGmn81KmbD
zdJe/vk8KYoq36uof6tTFepnRVFsxVC5FGVFoVb+9yt5yBArNVI7B0ZcHspVc3PDfl0YSfTrVd2U
YzpepubZIgqpy5QjtES33yHDZT0y4fJhZgycbmvUKZk/yo2bjO0lF8lRs8oDsarPvdYif2W9VU/8
63kEGE3X6SGjnW+H6WuTaq+P6Aq/FXqHL3Mcpup4yRfGhAorzwjTYT+YQPMfSzt5TWE+lPjYxdj2
5rX1jkcXZyYL9op0uZks2BitUXyuO+WidBCNjUMvaaSzL34rJD8bG0+dlygVr8h9nU3n3lLml13t
3KavQhP512FrEaTn9QEWuQt+91jOdVBomlf0ibsUv2yAdNQG26uWuSTLTdoJI2IDn8jV61ZnfRaF
k/+g26+Io6vItNu4LB7La8OHTXP2p5fe+L0wAkspCtIYQ84Cwu1TLz2u+ptkBxDgevu7LD3HxO5N
1gn7tnysMHw9st0WhlvqR4ZzeesKA3PQ5hCv80Ektq9BeRzIl9yO+crJSingVtVfd+nL3BWhfFdE
FHLY6rzCcErV5cjc98mUu6DNSg/R1y02m5cZYq9CemqrM+jEaKsQx2zDijZHb8XWcMzmPJDF8DSU
e6TuAzWxTmSBeMEn7jDv8WHHbb4t8S4YBh+K5JCOjiG+JpJ0TcmCFdV7G8McVshZyKenpNLdNtcJ
tmTpQ639TKhbO69HQ1OJHNccQ9bheksq/CwNE8EM+9HBaZXtYDTvdkOmSVjqeCkqX9kGDsiJD5J6
XXdo2El1aMkx7t+wK4JkjpKPzDuR8mTZ8p5sRL4zScwBeab4nF5JwHpLdu2cpBnWn8Xyu5zoqmzz
e5bMYWIRcpDYXmkhH/TWKZYOeiN4td2Fx8HmOZ22jcslOcVvQ/LFwgVIM6JVBzt6RFXGdqu+6gwZ
9W8V8HSmJY60/ZzQb1Sm8O2kORR4uBXMchrlfaoz+q/nGb6VXVqHTfI0egn9Zew/ivU1t49t8nUw
r/P4Mmuu9bYkpQ9dxKieiO7ytywaR5oOL4UPavfOmD6odyX/KwRYV0OhtNhjoApkgrqT2+EeI0aI
BAezZFWMP8yPJol0DWfYDyM/9hgmfiWTZmiCZfDHu7ZPsR2m7dQXDbEGxnZ/L3E1uqNISQ7LQq2s
WSsSN4OL3WI7PmWVOxv9gfwB3JwZFI3DVcrUoF3ekFg/CKy4rV/qfbxUyDgkbn6uElN4X7ljJmYj
potadiTBALZSxkckp7SuPRTPLodhU5ug1keP/hl6BX+VAcKhWpV01yinkKLCoWcMCnQEIwUXc4lQ
4/IvYlrj/KnpuqgmUEZXDCc3a28dZgjXdLH2FEql7AlSNjErORR9fhLAfptyYVcOh7x9sGoFQoIZ
ovYnZ20+D6MawV339VF/TogFhBEZ3BuEpUqDspSd+61NrLAr5TDGiWzdoYXr/qQYlKSeVYSl9Fil
T/3kJa1DilWTHjso55gQd2E+BLt86Ml7kA9JGqncFfs5tb8u/Qrh500tfmSKEplowMCFyRdm9q5J
7qzrd7zgAooM+e8+tKcS2KpZeAQE7wRWWRzsPn+rBFL9QYnjjxq1f6Y0qgtXbUAHNf4q4Qq+UO4p
PstMuRiap3YVFWpq4gGLVYkKuSOpkiKwq7nwd4KQrHj1+1JDeMLgJuxmWAQIs74XzVZeM8Vcnu11
Cbu8yc95arA+zHocKraUubJVRZrc6zeCts3DEMvhmu3EhSHk9rQ8lY9iT8FL7AxCjD49dsIONRv7
mVnu3iurW1H25kXQN3YRtv1wZwnNH7S95F5LRDLLk69DAXMySwrSzgjU2e7fR2rK0FYy2+3LfniX
zRl6c4cMQq5q9a0kU/Hzz1prFtEm5Zbz+WOyVrJTZQMd3SgBK4iVDWY75Wo6fsFjEhPahppM5Msb
I/HqqVm72S2JjwxXFRKYTvW5DIv5ulr7jkWejplLIS/vi71a7qpOTQh+8LDKynobBoK70rF392km
tyjjqiCK+c8vWj6DNFc5osL71bLbErYXSZJyYQ14wlmb4YNzr4G8taE+622UJ/nG3WlkjvGvZ+rx
yuhUlSM2FF9jeZM9S4rR/Fk0nP2Eh5iZFN8adf3zNT//8fPL52N//fj5tv56bDOtoEq4wUe9QSKT
ZjLIVWXi3gaVfve00oJdatyL8aqiLl+YqOyO6Jl4VmZt4WHPr7J/fYG+wjv5/Lke73V8M+ByuU5T
jnWBVoNWlFKgZtqDKdUBol2/nEZsX2Ov0bUw759MnrxKsTg1JaAF86CQxTIqq6+rK1V64sECcot+
9eY2R2bJvZ+MD4uqsbEObl53DmRxp240X2+WUK7VUFI/JpmaSLmgrwwmSXmoYiqQyWAoEEybGsTp
11zFH3vU/bksfTx9fKPTfT3dXhpc+ZaKU1Arh71vWTjt29DsGHGkQVejPplZMGzVlbc+aIYiapga
TmofcDCPAwGdaNTuyxXWWl4nq24FK5IID4eJLaY/jTfop9JKz5ua+bOWe01usggOPjP0QGCBi8Wz
m4D11fl+kUGgAFRd6lWvSc0An0fIhsuhx7F+r41A0YugypVAivWgJVRng6ZYhEw0vrbGyPAFxffU
ue2M60SeX3acoxsiVEUquWlmXtEiPpqrDu2OoGV7dSTsVjZ7iuaxiyoJjaWsPc97/62jPen7L+XE
PhWTxyH270b5OokxEJZ1FgMhnxbvQ8X3WRovTdZeM3MKE9IXuzIYBY7VnLxptlyJhW8mxlTKpfNC
sFw+sN2otrMJ4avby7yWfmWQHU8ypVEtfjWqpN2onpLEng1JpW0lKE7Fsbf2iHv/EZjesdPi3c63
56Yej0o9BLIcpIkR2DY7MujmUvnlLzjRkeCehXgb4PgZZLHsF5N2Fj20qzIJEH+m1hjRi4RZ2UaC
BQ1Nv7chW+w1snyHOlpSfFupKww7KOvWq/CSHW1seKvzLlMOacg21Y+myw+5gQXxYrr61JOjpmDW
IGM/PAdTIx2SLbon1huq5GI8Q2xdaDdTdM9iNOM5EBUBv6MWGbDd+/dFsa6d2R4wAKDebAKJe6HU
Vl9e8meFN7iQ/lUiIcubirssUNfMl/LiJDYLdm3pixRYtGVpwGweUOZw/9jTunu19SZTYShN7tlT
7QndZK/H+7jKXHMkruderVqLr1gDjJoV6qHk1kWH1H499tN1t1q/zm13tFkfqL+NYXLVsvCyVCUu
SffbTXcRfrpKXLvwpP145rJGoBv3QU+SntgXjl4RmoXLKQ0goEOilANJ3c6wFqg15VunZieCIc5z
hgb2HuyS2UFDcU+FGupfiVY+mnt72ZPtgGEw2YvKK51RyJzqFMuKPzG4ZJ329kXGcnv1TZWIlj5a
2tUbISR301dbCJg7pJ2ZcKhj8bAhGaWjeJeb8bFt0lcCwOnWHk18hGa9525vXpu0dwFljrLewAbm
Lc9qIJbnpsuOjKVcs6yCCqp9DzKfZNuRTChKeMWHzirjsJxiBcwMFJI9Aab7Dr6NlodlajDC6r7H
pnLQlGVk9Cqa98WbiXKztOTWkFNujF+kXT/ny8OgVv4dW9Z3uJ/EUquaQeFjoVrMo33eKHpMx5Zh
jcnQoPPtDETz0ul7UO9tNDdv5lpDKNlvyb7+KM0+tKfsVKFq4AzNovKn2CCkXAtbIw414GrO5int
xROStBgqqnJNiZBRi5XT2mMtXFwylShvgpJnJfeIWuGfv9/r/LvzJJYMrqpPhFpKx51uXMZf+K4B
syVfslhhWrRIGTZ5ShlUFEjV6s8tNmHWEDLl9XPxBHLgKZ30rbPjo73frRDiUNXhn5fc/w3nkbV5
KwdH9kdUzmWZHtRSj4gEjrtvQLQfXa9HzbRd7jPALcYy0IxK7G/ZXry1cgYTyaG0sCIOgehlzNhj
2E3vGhdIVTvDgHp6yf1ebFFDEmq9Paa78WtZnglVv9KtHvShvm2pEWYWrv9aMOzXTocRv8lhry/+
nhmukL/LhOhtwwpjDod8rfIWWfNIdg66BsaORfySNbM23UyRPBb1FJGrEjLTcg1zuhniLlw75zpN
wTFTASp0gAYfJpMf9ws1sY9s+ohGJ0gqLmDwFCLHv/axn2coQzBKhnJIu63469K4fawdZil1TObP
dS08rTEcEY8X5vDA4OjIp6682NgzjrIMa047r3aKU5bkABPfDSVei1V7TnWKlVgj2n4BwHnYKDx0
8AYzh3BW5S/Ug096p98KfX80S8wX7RvztUcDx5dqfUjiyFrYDzFl/yon+CO0Z/jVtuTwjtfi0epf
7e/x8pTThipG0OcvsXqCk2rJw0XOTL8ws7OcNa+SqG6D0jpEG4HX7ycW5DCTrUgfq/dSET9nkXzo
+H4MMBxS1A1l2cATHE9rN0V3rKFsNsa+41GYvJlUvyiGuNXTclqH55aVQ/IwtvBa9I53m5t5LulF
jOPwrEtDCH/c3aUt0IkKJ+31JvoRXGMJp1R46AZezOFDyXdXmomUIrZQljcQECb1Q+HuYvRiY44M
NHwVkoKY3jKFvxRnOKnXb5s6P4BB+9IMLg8bvo/3aK2ekmE+VutHA9VU2ZujFJdH0nqPEPn8VJg4
wyGOp9gU2lv50u/s7UbhWuqpLu+lC07cSdK87nCr1iU/kftwWW28pi0jKJbiOMfZJVesh4KX7vf1
QaHJyarMm40jxSTqS7bPEoSkVo/ANMQLJTfGPWGfzrdWgto1pugt06O4oRLRoURIBF0dOg1JYxt7
AKQRQi8K+Iwrz0Z6VOGVXtCeSy+SFOPBpxzbfTxaSX00rBofz/hFUqw31dauYhZYeJmPWVc86FoO
0GoincHNQhqfqsomOjw97hp++a2J/V5ytPI8KCXl2t775V72Y2O/oiY4dmJ7SJT6dYv3pyLfz1p1
KKURcqX+wrzxXBrUcKUW6gtdUMcNBlAFt2yyzXARyW1atgu5rWdLNUIkqNZsRqtkBUqjHKFTv9rV
+GbFP8pkIQwCNID8RsV053UJEM2fyjo5DmI9YagULrC/9dlwlLlg39++QJA9FgSfxlX90ebGlz7d
nio5fh2U5jZY1F73lTKTLxU949bIcGLXN5uqzuhit5IKctS7kx0PH+YeX5NkChVMm2j11WaIMLl5
kkflZKW/y3r5ljFx3tvpipNzkM3UFWl7UVTCH+AFLzX+vdMxwRN1Ai3tGj0qkpyFQI+UTtyYyfMs
/duI/a066R5zv0OZh6NuHpdO9qc8ebKQdRRb+dBLdjRk8CvgRWH37eXNdraa/FDK9S2p0691KiKT
Uv9+ict58rU05xAmj6cs4jZ1+mnF9HoGYd+h7drLCSb91SK5ZaApXNdXma1xQtFR8wyghD/2Oona
DixCjR1pdYxpdBVuL7tTfE3Efqb25ynHm2z9Xk5vrSpCS09uizHgmyxOs+QMS3ZmC6BKx7IMNDUn
h0xDGfzRW5o/bu0ZyDuadfU0bWVoyWNDygl2C+mXecje9UJ7FokIJGzAmKo8tuKltIyTmLJLY6nh
oJVnRiEXgkDOsh6T6Q6ffAs2eXDEKmGUKbuyEsya6dUkmNrdGogfa6P626J5qH1xnCDRs9gfp0S+
5tzGSKu40JnFapck3UAp60PbtGg5h5C5zvMki1NSG75hxZdCUj1iGv3E/NKYImrTNbBHWvwvCuYq
8dphWoPHqFXC/NsjbDYfent9mmhk6fGcPAevM/OTva0PmsWqnQeZTNG6g37AJmVq9SZxvy3T4hIF
wH1FCUiuQCWNoTkSVm8rUXGul80XBvRJ8l1KR2MLzQxfWWJvGzvumjSk95WEchXj4nTZxLYyXZSh
fqwKLuEhIUgkCRtN+zkjkWHEccN38jAU4gBx1iFU9TrYMtYS2mtZKqzTyy/cg1hgbWb+5XGCzbO+
lbJOfML+yGTpMmUzOBws0S7tjnZVekvVPEm79SqEuDE6uyrEqUCPumFAuszasSoJh08O81hEUr7Q
uIM2k1c+bzBAC+2s14tXtPpBVNTagx6ZBjbB1X6DGfZIL/5QJmj6pjWU+29rlqKF1T+2ansxJvWH
IH3Y1LfjMsfnotZx456iBlgWcfCJlEQCJr/ArcbAkkWMD9BqfTBNkEXygZVqPIXYGp9QGJ2E2jog
uK6QukCfEMuX9TnHfk2Smd+u7zhkPa1WTUyZ9J5NyVWKEw9sdQsYRXjAXStp3tLqtb8nY3Xb7ZH0
OQ/uKyz/3e9Y9rKNGkjPg1E16d2mB9uECGqCK3TScZhTv9F+SdXvQe/cWJaRccwUGIZvdoWf0QcB
dUgiWHEDWePBh25/hGLnxbIVDBTBiqSeinvw0bcuTUJLargKbXgQsttkb9yDJxaoqzoNx6xRbpgA
BaKwHuStpnl8gFICHin5Smx4UGyPSbIe1RUMqWYrMikx9vmc28rRUL6tXfwoiuoSjwNmARQr205P
RlPfA6DUWJtV0l3vkKS8M0N3p+RRmgkW+IRE/kJDbGMCr/h88BMd+fzN54+fXz6hm79+nAYySMlw
WrFyQin3N7gH+8Z/R38KmxAlgj6FDGq8qClQwJCCQqDCUig0mQQ0Q1YDK/ClRfh7kKAuurnU/fnY
53ewF+3ijz+ETA4OmaE0apWZWVex7XXUJZJVHCalpmOx1ogivMMnLu1QpYAnyUPP1qxg2S4zu4uU
tf/zS4vRH9PLz5/BDO6F1f/+PmaUDQFqPX4+pNtZG02i5a//+pPPBz//+c/n+esp9mEl1mkg0O/z
OH6CP5+HqVo2fJjqnBX5fphQDn5BW535sqQpKBL5kjdaTBRtTpmqVIBPuHRFNdTZP74rYRNx6LYO
Uw7zy3Q/aOP9UH1+N90PhYT0IixjSs07wvZ5yj5faquxVdot9JV6nDNhLlcQlFltXEAGju3nE9Tq
/Yj+8Vz3p7aM/AfyuNFLk45T1rUOZBw7JBmljnbDqP542c/vPh/rFItUEIK+4zAv6SR4is8n++tv
Px/LIRlsf7zM52/ygaAHWy6eh4LDP0IYjWL9fqzHvu19PPluMK7x98w3kniHoN06f9paX4AbxSpm
gyOKIghKy++RPqnaOs+eZxJYDfoDVO5D51VG5eXKGkzLhJ5oJUZse+k2+7vUXmLFU2brkDz2OWGF
JmTc+TeD4aumDnRli9eAiRO44EvF9rD9HmMmgPse3onzBEv4CM9dQ4AAFRE+wq6AZ7y1BolZOXb/
4gk/XXK3ceMNM0TTGU6KbGbXZldPMHlPRlPjRiN76VgHkuYomjMPFNWbGaaT7dcSFrRTEiVDjAsf
W1BRPDSnpU2OpcRViZy/bWR3Eip+HysUUKyWN+u3IflL3JzmlaH71DfPzNujqeW8Ta2facaxD0qy
7cc5d4psc9J5OkgcjzJrgr4AdOj3M17wIS65R3WwI136iGe8WFMq2Pnn/TDssemZFYrxBX8Y4syT
nfTaUXUL2fIhAgWLNVEY/xrkHjPeE/jaESWLr3UpIuqzMVM1yplbSvEhNkpXI/pLpjghz522Kzm2
hoTcgtkShC/8UNxxrxhxeD8ViRjUnR6g2c+TVrgp6cxLQiWHm15HcsKk5AGGeV5BxazbsM3nxseC
1R/FFiDddBE2EMrCyGrw706mKS+BT0y4WeZjrhm3tr1pYn2Rq/2oF9nLqM9A9aW77fS2qfKUd9n5
3jmOpcZB4pCjsS0GXGZVXAaSdDqgjvLQhVFAMjrZGWlhiGziGqmjkhztkh1DCbBj9trhzlEx3JwK
qGDQKneSg36eZFLdKUEoSWDwUz7e3HQE/TF7is2jKX0ZZOlQayBmBOEV6Yti3RR6lLkm80WzvRQd
a3XJiWyPD3KlHkpLJQu3ZBU9ZtJNX7ADwbszq35mxrtZ/tZGzVEtCve1d2MkhUXtm2iI8BY5ttro
SOXkZmQ6EIdHTOpMsd558lJ5mdYg4CVWdFdd0T01UwmPcjncx6fmntA3586KQc8u7tb3CGT4ZPJU
uE3SnlQVS7XV9DpI3lIxubVhkmHxwJQwFSCZxYgopfvIajsYeLGcKGYCvz29ML7tDcOPO/vU6g45
OiLce1wZmnTGlpIA6U37tw64STD7MtNDoUgHbbRg7rV+kr+AIUhp5hY2k0uTAXRiH6RFB0QowZkJ
bLGxVtGZi0sGpDbCy4gPUZDHV+sKOW6LRCq+07xB2cIpO2nfRCa8yUoiY2ZK0KrQQUrHxkhPYrFW
1I7VZr3T8kCPUQ8L1c0Twy2C/OeWI9PpL0QQeWW8e206MaS8WGmBTpGTRQgFN8/OlGfHdDtLyPiI
VbboJag3G5eG+Mo8ztNGbh+LwmbhQ+To0OWjJSVBShhxCY+jgGk30iFN8w+NJ936xEtBQLW2jzTb
jqD3O4VVOWIcApsxi5gNuOQAV/HuKmflbtKbIx3v1eO6pU7V9a6xcLVBkyh26H9MKIbF8BekpeBy
7lx1IAS/5Ol7RVyDxUvPHLapRKQRJWvm4tPDAETGC1n3x6Q94sbniGI67tmI7Q51iJicJP699ToK
YhnkDGO4mnMKNxnCw/64b9WxKUb8WQsPtYSzKilBAps3gBXrBmUU63EOXlSWv4mEua0MHzENP6b0
E1NMputAwa2d1LIFD22ctCqjtrYfEvGurSm2obhcxe0xjt+MqmWAL/yWoV4KgadkyzBm8xAvzDwl
3bcM4TYCZw8huRJL5WDrcGqRcUlEzo1VGNO8dATo0mFHWBoGVvujWmDWavZhmoa7d9YB876p87YF
4KQ64aLyksoGuLccdR3+QYxSpzWJlGGk1sWx2XhSBNOIrn0eTJwBJ/I7FmT+2z32DqFThdjODpK4
83D/xJXurZENn+AWr83Bvlk8cb88KhOWJy3s1+6qr73TVoMzk11N0CtiDnSX+JgC0rDmNo7Fezdx
wsQK3jMN67SZs9PTWSoAgmIagoqFt0w1rgEr2AmvQ+ERLIvsbE3i1uJxog/tcAvE+fWpY6XPzBTY
AL8v1Xrocs2zdxsIVKcNaI8lfFp7QCWzNY6JLdOEEXelEt9RKk9SZuARTHzoGP9OhzDdnrUW87ZB
3AdQBvnA2puhjV41J6HOkSaO0rMgTVfqJUFFp7CCSP323k7Z6zrWVwy135Mm/aqNfZSLOqwL653x
rNNUrIgy3ce9IzaLBLROg2GM6JoPpqsPDdLAhi0dM7/TnH1bWuW6r1KoYJWcVc+qPV/ybHtO7flD
zYyfe08X1BivxNg4RpsBoO7GOVXl2yCZcLorJ9NXp6e7054wbcQgLKewoWCa8W5NJcfYCGRolEti
Z+gdjcc+Tj4aSXqxFPYWZKxDneNbKMh8w5SZCyE2fCwLXDFOAFSkK7CGYosYwFB83n3ysq/kMZ7I
GHcBgDz0ZS4+FX7crR4tpxsDmDc92yV+cRbedRZbty65fQO4q9inDenP/TCoW5jK4BULv+bkZ2rO
2Bl6Wf9k7Vo4izAh0rdPUigP7Tnd2Czm/GLr+oXl8H7b+1iXsjxcwcEcjZEKIbZHaRKPBoPIJCtg
Z0lhoY5R1wCamBewztdeVc+1LU51q0TLQvphbj3kKIJ6mXFYm7v2FAfd/nWN7Whr8jBTJ+QsgIsJ
u51meT1w+ALwXWB3Pw3nXPq6aLgNwWMux9SNTaoLup4J+5la/4Hy4DCTXJm0SAuft+YqlDcS7w91
ibTPk3WYSP27qbwo+7UigXE6wLtBHl8CsOSnWDw18+9dv3ZHKb1O06+K/ote84BVKn/7oi3BoB5t
lev+qRZvmgSlKdzelBhDPbd/UYm8x7jnV+XEj817RvZp6w5Qg2XH/q5/s7+wpmCLBHntoX0wnC7U
D+sLnACKjI7TxqD9eWKp1HEC8idmHwfsZJbf83zQwM8J3jFpos28Z79bxmsh5p1BW6GfMGNMHhqi
RFzVtpSXqVgwVOuZass1awweSUDFXWSsFZRNUxkOWaKaTHKg2/FCmJ1vKUJR0hohdsM8V1BCHUnh
Qx94/7HM8u3Y17wpvcRBaJrEz6GRn40qWR8k3Jp+dOn/0HVmy3Eq2xb9IiIg6ZLX6lW9etkvhGzJ
9CR99/VngPc5+77cF6IKlWWVRCUr15pzzJbKi8DKfjsOVb4ijlLDSCU7PgzNtrcLsN9QlzMoJA13
U9FsLM2mSM0jdxcnlLZJleQMJWTo74ipVOth9hjkAwN1bLd328Vo3eGl2sdBkrPqafGbN4lzqtNz
gxQlt7JropXHmvaajOO0ZYEm7yjEFgGwKlvFs0si/N9BG52DyAz2LP6Imtvx1CayJ5diq1CX5VyS
ZzBK26naG85UAm5EzK5KMf4USfFQTwBi08F4UapKHhddjfAgI8ynEqPYjE3u8zFiUK07pVpXM6s7
Ut2GO6F2EvQur8vBCpOIvhRSIbKvikCd8QRhTIyD6SpIKyYAwqeLUlo/l1NMhdnHZtG1U6N5mzQa
uPNfZvlrsZ9k7wp5xyf3flfOkn2d2nSD5SQ4DI02PMegK+qMeVokmbks/3I5FPFnZAjz0U/gKbaj
7u2MUlZnGBX1eXlk41x1hvRaYrQ7Lt8ZEQpdBqOtto5efBNpaT+3Tck0UIXNJqNuvFgRZfZsFdJs
6Fm46iHe88ftWkA+FsHSpx6x/k4rVPxY6Jq/LnrG7K5ZQFSTVHCdl/HqSqaYE/QmYoqLV+4zCT9h
nGk/Sn2adnruWYe46P1X1A4nYje2YZYVT7pZ+ZfKMon9FIP5Tl79s+qjb9QsqwDPeAQoDzZKX13o
yDsWnSrvUR8M+8D2oX5mkxWu4njKfoOlfbKETREnDeyTVnfUqsw8Qyww7yU62nti8snSaiY89fzU
G/OHotOtu+/GuPGb+prS+1lRFSabzLLGD0Ke6Vv3JSnmbRi/a+lPr0rEJYcZgi4mdR6yNu3XQU9a
V6Dc+IR9yZiDvdqSaAlgCUg/pz7jd1IRnLpwGBvncZxgVAW6dtebmmRoDd6M4cbxVfl9vRnqIdo2
vY56JhruCNjNP2YLe4IxzNcQQq7i3aarKJ4TV1SRbdzaifeBrf1hkHIJ7NL8Un1yUTpS2KqlqZUd
AAKFF0mS0WXC0VhkKQN/hMpkwrfJTas8ex81UX+yndLdpHPMWlHcJvZ6DPlFsl0ukxJLPbmkz1bb
8SkfYDz8G5ma6ORWRE/0/NXWy5zhXNGNPydhlWxVGf50sLk+mC50qZXX94jRaKIlhH6QRgMtu/GM
+E5SAOPQznzte1Cy88S7NrN2D8SCgS7tKGemPIcGvNIocD+dpvRX+ZiZm4newWa5soNDHMvxtauF
+UqPvM/6p8BUW/jR4lnRJx6gn75VmGGugQdWz3d7+y0UAvFU1zGJtkpjPxmm5GadM+a2KvwfrdG9
BLlv34Siu+mF/UvDBGhljHmxhljZvVBh3tEY2Vdv1LoXXIpwqZQb0BBIug3eT/8UPCUsINiQ4/zi
BmH/ORjgtvWsLV/NnCkakdzcgNKOu6JF6oIXcAXX+kGf2vgLpk+8rlu9vzs1AjObFMa1L/IYcUES
vFg62mHQEs6XxW6BzjcJCBW3qazOfUrDhARAv49o5BopVOA8IrGMNEawSPXzlPEuBAKNhtjaCyPW
+obdwYaz1WEeaeubCpLm1mYEBDepmsguzYeth+KNXmsFW6kiVOKvTQ5gGQIMFMatlTM7SbXs7hiB
ZHI36qt4Ng8sBz2YQVYOtPxRIgwzK2C8898p9mL1TPA9+3BXruIxdRkYpgE1M+pmWWbhBdE6Jifo
p48BSpcAt+45Xgx6ruisjdKF+pl5iCpEb+NWKZlX9DK4JOYYXHqCAFbGNOJq82p1rRtwblLkJgw5
lB9z2uFysPQ8XwEWLXZZ5Bkrf7ZDjSDSH/tJvKuhDw5TXNfbbp6F6i3Du2jARiBqKorF94BpL9lU
DdtqVvOPsretdwv+HUE9rnEjDaY/SDK7lhVAND6erMnGFNGF6kSzB+1Ca13jaRo2oqKFuRiUUiOY
2HQQHjx7lJZTy6GTxiHF+392bT855lb7uy5Dqm0GtFSa0THPWQfnOFuzztjP0HXEsK2xCSQvrV13
EjwxKRVkoDJhoSoROPt1LSqPoeOnp2pS2ErivHlPowCVUhZ/xa0Fk8v5/OtpzIQWrCuLFHKpOQPE
JvvumG34vBxYyANCgkzt0CA3PISOkwMoTO5gH9CcxpKBwBziQrNqn42JdTXTECUhUPydgjJfYGPz
aNk7k7V1lgg7f3S8g2fFZwy3LHCe0zM0W5wbxsjvqpT5eF0ORm/SBrLxZxXjP6eG1sB41FOHU/Ft
XZinJEcUEzR3J7uQw+Cc+X8JznFtjyGsbxzQkWpx99OoAPIxxyn3fUBkKCqhEvEo7F8QyhgkQHf7
I76XqtnHKGrsakgvOtP9S9Dn6WV5ujxieqKhtBSHf0+1jpVuMMNYs4PAOA9Wq5/bZuadzwfNVGo1
hG6+0yx3JG2hnvWvg1GOxxqqXjVHfRXzwdBqubc1+biccnBG/D2/PPrnnNgTt5AdUyPmPpmnAaIY
uclMG0gtlDSE73ZXMprmeaMpYwXqAmFYVW6asqpvycR8eDl4HmnYnaroIP331PIKsHXhRfH65bxZ
5fVDrwJE+X7ePRcYjZPI7h+XZ8Kk36EUiLm+TaMn6fzKMlHeJDvIfzn43P2stVeReb2cS+ZX+Lyi
w8K6wb+kDmlByVGIjPquT90fkaChg3qB8NMud26llxaQ6vkCYejGOuuyb6fSrH0b6uW5Gys0eUMI
U8Ctzghz3APuetZvSsmnOjH0p34uqCUwkuM0nzNDlc+uWiLFC3h9G0TzE9ukif6nY5fp2Uz6C9Z+
827VhnxALok9uUNmHgxiS66h/9iY1I6tjLsHN2SatZwLZVqcC2+8LBVsYpTQqSuTD7E+fmHrbMkD
HQKh7Ra8ViziN5wERKBY/pb6np4IsvdNP5Cntbast24Y6pd+agLmUo2xsmSSbD16Iyc3qrS7rXcD
yDOr/RXF02MVwBf1Jis7WL9FYlcHp0vFrRrdnMZ3Zb3rsfxwuQcdZV2pjdUUgNNa9qIoksxXz4/+
9zTaWGrIrm5mrppMddfFFOYZ3tY2AvP0N8Imyr9jg272NPkDepXsRaTM6lZgwTWWG9Gu46lliWcj
jZpaJsjhBagcw6Z1QrHzFlg9+yVdhPsOHR4VbOY/jFwXs16nvrggz3e0zGo6mRQMKRkZr2S1Ctxu
q97Ovd+NF6/ZHFp/oMjCGu6HH+inp7WnJorUHoK+B77vmBZtfvEtj/+yjZ+SzFHvyqQNCebHP0Xz
U/I49jlggSNiDGAgE0E3YroTujS9LA4vnoSWeDNdeLBp5qNwJGT8UKLfeYvGGLQZb4foZvcYAS55
QvpIRKXJjpzRNdoH+cwI2s3N8e838/z7WBhyz86uBHiR21uR58VVKysI9xGIzMEi9nLU9eSAL7e4
pqjTt7XnRU9TTuM0bCf608rTLrIonrVOirup2f1rQVL68t4SJS+NGMVD21LPVkNevDdlru2nPgF6
79S83eQnUluxS0bari78UK7znDgxY7qgwQLM7DHPcUWmriWBvtflURDMeVEeEse46fAyixb1J8Gf
h5j73cFrPAhnWi7QDLblqSQRblMGSJJ1L8GNPp+rvKIoVnGH4aiKn1UdlKd/DxJLwd+nRtnitMky
JKzzS4q2ghBVBESALBC4IjbMrZ7hkckXUJyKxE6Gsj8td4VAaf2xBD5JKsp41cumECttNG79EGQH
27ftU2n0zH0Unc/awovqzueMosKnolvJi+s//4Xy5pWxhmPdg0YZjFMCspxK7CBsGMLw8+Q7aRjM
nInGkhY5AroPWCdUe6PKzddCEMaoel65XDopY+B1CDZo4wBiQ3hK60R1/xzId/BPdpVBDm8DEsTc
Go1fPeeQmksOqapa2vV24+X05WmsvXmq0eKXAkrLgz1ZOe6nKL52pr1bWJWTEdePpW5FV3Is/s+p
yase3IIronPU1Zp6/zHWEv/RdKfgYEFuWi/nlgO/+BcxUXtpuZVuo3nzlMwHNyy7Bz1BbaLlo3m3
/Uk/lZ5+SXMic6MRHWAlrz2D2Ms4H5bTY4JmvG3RGsb0d0ZH+fAi9WLYY9elpakmDKJtZMtVD8v9
MOlNt8VQUj4zuQPbxGDJkLR2lAOYsPLoYPeFFV6G2v1OwzJ9ZwqVbRIVZXfNnO0Xrh/RHIy+J3Qq
B8sV0SM+fFxVRqQ+C++F4KmjNXjJre697AX+PjtYbrMI1Mz8UcxKR6O3LnWRH/6aPQsXRmGtmUAd
stQ7Id1TTLoSs1gNNoOgcNbK6nOYFJvD6gQglNkstYxbk6RZM6ns3Cn/NTXeyVCY8Rx/Ko9Mb6IP
t6M1mpfTC+txj4hM/1PPCcH8Oyy4WmBbBycN480Qmk98B+egO5nNHclBaujX+XeIXvCfhAU4s49d
gzCin0MYKH6y/ZQ6nwt4goRi2qy4avZRbUXrcDZ7LudKF99cXkVPRvBDr4LsKQzb7jluw36jD5Pc
LU8n4i6RCYWP7AY8KAjvRRmMewbYoKRGgK1Jaj1ajds+OaEsb7EN8CZ1ZXPCbwEykVi3nRXTxl9+
kcthHLt841lAJ5OaBvSyBYTQVWJC0yRTkCYN6M7Om2XPpNUkhsF9twf/AQB+cRiXL9BBgkQRKrwF
4K3uy6O4LPT7EEacK4OP0FHOwWV3dYRXauxUmFoXWUXfyMlf6pnzWSZOuJkag48cJNUVwlWNYI+8
u7pS92Dmgf3jJhAxPy+1aquKJ6cx9Hs9U5V6vT4vzwbbQOvWBu7a7HpjCwkFu7HZ5XeBuRr3DD5p
8LDVQY5dtUZLxY3c9oOzSBrgubJaZ71w76D/5H2o3L0FkfmynFoO2JbRihcQO3w/t89VOb3SXcaC
FI7JOZxUeAy6Xh6GuOwvrqyyXajrPU3yhDt1ksVvMMnm1oRPXFjR3ipV149WxqAAeLK3csLR31RB
HV4VQMmtrUOnTD0z2NSlr72aFh1Vw+vFz5zWUDw67ncvunU8wO0wRlj1dow2vMiSP0E3a1dU/7MH
QLgi7bJ9dVIqQ5/03TvbvB6bgjgEbH+PcVvk+6HpLGrlPt8rzIF/H03zuXD+ajDYZH39f69Tak3O
tnHAbmK+G9X0RMctfxwrhm1BgSU+SKyIDX4xPccpgK6gMKZnlbX/PAr/d2756r+vU05tH5WDc3N5
yTR/g7+Pxi5+sroRO2D4p3Y7bt660LvtWNFlLyqVPPWmz1IRAeNrc+szKi37tPjHmRrYZ8aHz71R
MA5Hs0RAMIW2wutzWJacwkRQ2voSSmLnFM94wqBLVxfPpgUKxsN8XZ6689NmNvgjd6BkTaJh0/n4
JsI5SU5reZdxhUiu5475EdjPVSvth3I26mkUEQmoSdWfNBJs2o1vlMjbFurLchjoZle09lSkpcd8
iv4svUQswoQe12gd6UsmDnEvpW6nW8BHu78tvVQwAzTz5lJBQ/mJYZ1wdH7c52yop20oM/OiZW2L
b7x3kbLJ9pqqHsdv2+svRQlRVVfS/6yQ5vp++MzIRr02Br7aIrL958qoqDsVw9JWJvap1hXyLNbF
53AIBT7QpnsTo/OW3rQMQpnW5AocutVulqd9ybvuqsa4Dvgwn4VtX+hfhztCoZJDM8bTrjO6cV/M
pGpD+Fvu6eNrPzr5ufLoypNSUPyAL++tYqedGAh5xqbUQ0yuxKueB3eYIDkbycpqIFBONEu7laXj
UdBBppoNUAB7PpTAiVaNSrAIFLVLYqfW7tpUFCHJI0V9C5KBqaCtAEk6LGys1MjRC11R9ePY+NvQ
rFxnFQiaymYHjtCam9KWj+clrzRu4nN72h4Ddqtewgw8TMd9bzBR+KezZ5ECM5hM+SLbY8Wd2339
ZPrbDjwvLETR1GKj+qY8wUQpT7wNT66Xh5Wywr2oNUFgmiMifAx0kNkR1Wc0O685LNz9cmo5/NtZ
FmbY7tAHB6uCertcRWYyJzy42MH9Rj91X6YXtyeaR125Ws4sL1gOKIvHlZgSxoRTZp1NBmwMGM3I
4EbcACRKM5CJTjZbpbP5oSeleV6e9wH7igw19yRb++Dp3rWh6udT2qfiwioniQxq59wDM5pNH5ZB
4Vw9J/Ub6Dqo3kFs5Hee/W1i2WG5PEvm2OdRZg20x8jaaGNH4wUa1N9OPHiAbFfFMtnV87aoDenC
L1+t5mzM5at/nwpmDF4adHtvxjrgt1q7blPcsvm7L6dqjZTTNC5uy7NBG+rlVbEYUNZW06Oykvga
GkzF+qANfySwijeMXi12DF77MSerlF19HxLxKw2EjTpY7xhbazqj8SZ5oPbNN6MY9Ter7HCkeb3B
J2j+Ko3vlYuhAENof4xzLfrwJ4c9mSZfQISpm05Lh5CO+bzDP0LRR+M62P79JWm1SrfL8+UHliPA
V1vQRyh17PxxoP33hcvzGv4zWDGN0lV3zsvBDvx/Hv17rjLDjU6i2m5C9IaswELfU1kUjgb2pvpn
2WY7IxjXQzQI+jFANInCCmkRgY12RYibmuanl+91g35yrhMWYbRvXjLtZWQUW631plU+PQwV5XdA
2mvb9Eg0ajbLpPXCyHJXCf3fXa39pr5k+tnASPGrk4JFm9UT9Eag1FNl3FutjVZWhQ3KG2q5dmR5
JTDjMS0kObphfjbbAK5jXL7DzNp1hU+MGxWZFbHFQ+PkaeaNWz+O05IhVov4svjEWlWfdSEYKpXi
tY0BRWlFyxBR0ShBvuv5PsPr8JEglgThVceECguNjghXeRnKzeQTp8wTg+Sd8CfFELLADRjP/Q+U
72huyT09ZwJfZCbzJ9tD6hJE9sVGU8ifi/lMpBr2W3F38B36MCFd+ky+6tA++LTJ5zAbzmFM18Lv
vXhVow+OWGpWVen98NWMbzde57Vkr/vehiyFd2eAedQl+aPN5Web1jpLftV5cB+C9tf8J41NkypS
YQ7XURUxAQxWH43D57l36GWMk3uNew3vRyvOoyROt8YAC1L04MX+29QZL2nu3ZixYRtJBgpEJ/wl
yu6D9SxfGdrwiDda7TNiRFvm16Ulvs3Q+dLUhwrGcZWV8NRF+VT5MX6rek1776tX7VeppeTBsbH0
JhwRsgHS3xk7h0RWqSUPdRdzMaUBAYLIjypK7ZWwhbkxGXFbyBuTmYah4WSrK+fYp/F6tjz7zMNT
suT1pEfwXNW7zEmf1GQ++7lzpWcWrx16V2WJ8asZopeyEu+RNwRbwxqPnYuMupkvbjdz7iLXVmWQ
ZjsT/Fnct7uo128yHm6eZ95SVaOq6su1pFc74i5ArIPXQr4xgZNj81l33ndh2TZCHJzmuL4Ml7Sd
0GR8inmhDcxfUsMLGeS70hw13MkwpFsDHrfwq5EisDmUg7rRMvq0Q1SVqCu5zRkBQN/0KxBggcom
uNMfa1HdlNsw7j4KW74LT6PDRvgvo+RkFcr4wSiao8bKuo2zER0TW7Zh1qMVvrcq2jbYFPQCVIGG
Whb7oHSCjRtwo5x046R0qN9pubXGdO8NGRyRwcPeEmV74rSbVWerR+qNc+TT56uaBrNCAhm8ruwL
nsiAkXOLjGtDKdrM2pVO0NIs7o2Rvnh2ZMD5hi5Bi21tK0uegql/qxIHd6eT4OqB5o41F12VAyTI
5lpXJXK+Ifgu7J2PbHrD3aOgQ5axsjETgX115LNcsHiwaanLJ11G5a5IFPW9h1vX69Z9hmkbZQy2
9zQGfeBGdEbTMz8ay08UXpoEQWbRBEj0q/CIV/0xrtzfaURGbzR5F2PgO+e01PLpizA/ujcFjuQQ
GkJNQ33XohUmfH4LErZfjTgZBRbmwTiMNmazodQJB0LqXmY3vwDGrdz6XQurb8nAdcY89OgZ807l
68nQvjVH+8gRoagATZRTHUeaZaT6toNzIgDwAVxKulFNwPQym1MIcuuHnbAapmL8FUhy+6Sm2ys8
BuXWCNmau5aJGlHXeHMTN1wv2Ef0rqh+aUxOSUcGooYQw2lYVMf6uUybd4qnb4yHT27of1H57qXS
ueNjjLcG0bAJqryN8wt/1FPSxK8abq6q+0P7kj2WZhtITTCWxOHGVEhthIZiKQiw/iYxM2VTzeOO
+mdbtcmuL/ij6KVYVZHBGwwnXIrJL/JTPkcPQgimarsl5hK21U/MuFwLXYpaxDIeAAjuVfVlu5mx
zrPo0bfCXcPq6zooOpNQjjvhlBvTapozo6vP1gWJKSG6l2O6GxOkhl3+0k3JV1A0TK+d+t2Erk+L
wPwGDGGvcwy5w4hb0qsOwTQZly4bnsOuxkgMFaY3D4QkZyuSEsxt7MYwgkAL6G7FHRvrKVw4bZ36
Q76K/PDkJcgA4VeYDnin3P7WhvEdJTv9UoNXSCBwJaG/q6nzb1nePkwtxWrAOL1Dz6H15IjQeEqs
DZGUSv5oTagqDPtulJxH07VRGUJsWNH4eyGfnIhjzwBsmPprHTSBjMWXYSDKCjG7i7ldXsbDq69Q
LREA/YB+HhdHgMJTuGdyIMy1NA20Ex0xGubk/rYdQoXghr5qJKXJqpGr1GpOo2xfWmddJ0wSB7N4
LfMxwBoV7w23GbeO9Ig5A+kqHc/eauEKMky3tnzv4LbiS9bodSULEBblYT3CayJwoXzTZHOrDPkn
yIigaPMMspNtkitDGjUm0e7epf2fnka5JG+JLWH2QanxxtXT7oRZPY7o/YxJ1/Got9+CLua6MHrc
dkmxluSnrLMUJR/TpiOC+ksf+VdI6eu0QmlqqKPmdPDQqnGDKfxbpFq96VXG7V/bhdQbKenza98E
BEU9cOuDbTQAKSrLnE1Z/dNiKr9KWuMNQl+2VnwwVkPT/tLriaGqP56rPr4FLYZhVxYV0j0gYrvW
AzyIVqsiLmDC15rT9E+dJ1cL22ve+vl2pAO70jXIoLikTQhQA3p4iQjYBt1F3YNaB9kHCJGAfIwp
za/CwageJ8NE26596RBEPCDW6ieLn8HLL0Wd4QSvaBOEEeIye/LeuTxBkhFAJYS7bgpaS3Gkvydt
FG+QYzKGLXr2DfqIPy+ckFeDiSDonMRIGa4a1x9QztfyhW7NprdFeHXT8nc4419zjawZp56u8QKD
nQ8Mc6Y9goyGzKaqvkJTktS8V33If/f1UL0E9hU0lR4DuTk0DU2LONN+A7rKAtXSfJsgCilu5lFp
ssfVPbZRTRizc0h2xlR85V5c3EVjVHgaFNIaiAK1yjcM5CNmyPzyughJLPgtJ2w/vcFiUlM5DCm3
UdP3V1FyhZrOyIJbeCdER2AwWFSTlDqw9uJjTfx55rIeyyI9JAi9IzPb1YWd7h07jOHKIOdv/eap
Qt2CAUslO6y/0LFV+itl5RY2+KTc6Q8AbvW9Xk2/6rD8liMGEMGueFWQ5gMjCfdnEgoa72FTIt5L
uZyBatXEkp4Cbs5h03+yncP47Tf89mv71ZKNsy1EikAW5GgfaC/EPKV0w0tqgPYrReKwCvVLlYZA
1+z6x1BrX9VMBi/MfG1JiGJuHN26h8jTuHsPkn1NQz+574b3OJLcADwxbswuuje1+QeaGmFUPxJv
7grW085LIoFOsOIu3yNX7iKHfjsLhAUJh8CbQ87Oxh8zZ1dLCvVU32VF9ByU2l4GkCjUMFQQ0Nx1
pOMd7Lp8Oo6IwVEVASxUurU2SqYgE8TyiWsdYB3vGGX72usmZoiT/A3aS26nOXCsVYhoC92X23oI
f2pRP6uvN6Qkrlyt765ZPF3Hoqi3JPPYFPkvxRw9URR8b4Cxn5J/102DfiT14T4UuJbz8nFS4kun
Qmsm95McrS/H0m8FXiQs0btioAom7HIWV5+RzM0d4wBRRm4RSuUfGeQcQtoXJMxniHuCvNtmYScP
Hvkgbj9pa8q1u9lQmk5O8RWONLiFV8Emoc8R7qRsj14LNonI8k8706ZVr/0ZSTbY6nVzAxKsZuMC
FSn54+uyc7tXCxtqH4/vOW0TuIsgEdvyswjDbuN3Fyu0893QrEy0H3tDQ5hsDzTDkwC1js7FbQom
B4JGP5kN9OhEMe40oletumKgwEdrpc1DTofAGrztQOvUo1c05MUk2dkIA27BsnuHl7AbAwfmUgLY
qrJTCQ4BPWc+vPUeKYtwPibaCAZiSMfIVo4Vv4d2ebYty9xaaWUDsSoH3BMYfQ3+b1VT8drmg9MX
8DAL0Mq6t86H2l+3bBfXZSrfom1OUBVDeEpf/LV2yH9ZtIwkWivFyObCW+wMeqRuhc/DrnVvKyzu
c3CN8Og6Ex7NCHhFUuOo6B5shUJZ2SyyLJH4ASBBNaZgDIRPvOvYloECnl08yGndEchHmUdnpZNk
UZvdroidEwbX7Jgp3rEW1fFxVkMGivyigOV6K4NXpokgWBNcpVIVhyEk7DwgLhVZGts9we7XTfKt
XsYue2j1YOtE+viFZYL50W/xFF0mV5Dg4mb9ij7driKh9EIvEzlix064o+x39bJ4EPjZVo1Nsw5t
wrlHqk6X++L0Cpl8zSqWedFmZF175F6NQhf2iG9SqwY1zUPmvv2qKzEFu/SsH+TIlWw3aMe9EGYb
ylDCde+dDpGQ3a5iLslmj0uvfWTFQZ5SH2UlENwKqqusOcCx0GGO+D8BAA7C/mXQIVrrzVDdpwmO
7RzUs3KU+MEGBXB0ip9Xlf4OlRCRBG3Fdr/JP2t9IrgiofBvMzqHpvUgUtvDiAZLqvaYQKVxeR/s
4svqAUgV3koPSdEOCUdcEQrykjqOsQWZymWh0TUfmqFYNZrA4QSIQZvrs7xv0o0Ol9GQzqfFAkZY
oHVKhnRt2FWy1zXnahZaeTQR8vaCfwVRyeEn6lhYgQslrn6I0PNSZzuruHX1NbSQvZFhHOiN4CNg
kLNpMklvVs/eQSm/uJ11tVs2Q3Bo6PPae4duI7H2oHfJosQ5phvvaUqMvGsjwPPigT3DXBVBrwLI
jpbYDOhIIozXkKJzS39jtvhcRjLfwmfBYTChXq5NlNXBn3h0L36of4SNZ7JBsWgcUdcZtkmQEfuy
NoG0F031RTOzP3KIMQhnFLn0HD5Qot9QZVVbylR3JVzWTD6RGBqSEGNSELIOH3ydC0Z11jfcjYex
YoRQjA2zCj7CXQezpYOJpPjYb5vKJKdID/q1PjB0o/E8Rx0BKLPTRxs3RT3YCAhd+ZUKbpSBe6sL
C5SbfCC1CK9VgcJwcLFLTbfckk9unp7xquWAitEcuSFcKfnGam85TKbiumUcaXJVGpZ38ZFm+Mm1
JcxM9rrDwDQ6M0J8SEYCjPraQhImfkvf/R25UCxD7RS5FlxIWSKjz69eh7uGxgwfJgTr2DhgfFvt
Ovf9Xy6aNIB08Jh747uY/7sAV/eqidIfiQ7ZUa9ZQlvG99QOxqd0R7zY/h/b6Dyup/4hdtiXdg04
R7bxn2nUPPdkmtUo4hiqUqSz19hbtfNWZwY1RGvxmQAP6OFYlmarHYTlKHoQeASl+7Nws2RdeeOD
6w4AcDMsyZ4VIXwZPrKQLpObKaasDZzpvBAXmUYMR+rUp4z+E2jZYTTM7Gk5xMwT9gGKw/XytGan
hVdHIuQlv/GB4nKfSVBCIXkYqOLgrAZZZxwnfsZjOYKeie0RzSsrKeb5mbMzwBdIw2OYJbdSz5qH
pgtvKsy8AxS7l2IWlybab7TubJW4R9AjZyLhx4d0KqZ10wwem0Bzzkr3so2ONR1E3LTxTP29cAvt
mo/ccCM9OOsj5j1Nx5juQf3qRjvZ1gaerMBjxG8ERAGFSGhbbWwfOtv94RRnkDQfVj75G1lkq4Gu
0gOTlJc0yn4PNKS6ZniGf14cQl1UVPp9uOrz6NmjC7v1YFJNfbGHUsK9bKAYocH8I7Oy59QsyYIk
9qUFS92GTAWUm900t7nKfvroXLl30vhqeQBg4grvpCkxEyY5MhnqX9ap8iNK1R0Q18ZK3ww0jpcJ
67upmeFqRGHJncdDklUdSaAawB8zuB1Ag7kuJBfZufXGCLErdHiNWtdcV9AZJ5lTYbfZEfnBVWo5
m2GdHCj++GWNWcXPZ9AUvTrhwspJ3x2G6LGP8SMUw61U6mchCK2t7JOGPGpXT0O8Aj3qIpgNimDP
rMyH4GuZG713kYnE3dp0u3zdKPleCsyNwgTzqxCFwl6kF5c9Z0j1T+7ggtHg8oZ74JYntyKXdX5T
rZvZO1KQEBhlj5mIfQb28a8KsD0i9bSCTNpHH0MO6sYwqGXBL1p49U2sbhE7GVD4DHf6s9Sx08aN
xWoJTxopXVqjTLJzgv608Gdgii1LwDHOshlUp8JNoMFEbAVrksAk0hSNhZUwxHeoA9/uChqOntX9
7LAhJ0WNcsxwPls/+GRz/BzV7SVR7bXu87UyK5yGucFO3ejeZfgfrs5sqXFl26JfpAg1qe7VLcY2
2PTwoqCgSn2TalP6+jskztm173lxWLYBY0vZrDXnmNlHF7DzqApqCEMdHkw7fOzD5pCI8Wsi7mMj
B/MuZDJlKO3NtQuTjJyA3gufLPCQeqE95TaziTa7HwfrIUnvAe0TzRWwRU797mSVgJWjexysxya2
t3FQ0O63fqG4h2xB7Wzb04JLU0pDhvnJWQ8G1O9vG5kdkDupNXDyuzHeh24X7qiWV5vYw9HZtOa3
jKMdbMVb2hBURrOvupzYCEjL2EIk+z0mFCT0mh1ByBfd5bW9ErlDnmomjsjFH/2EFBw0TlhI+usg
619oKG/nFLFVX5T+jUndrwias6HjJJ+9rB4yfRTbDMNy8F9oDezCoflqKlbqZKOfOH+oyYcnraav
2rTGezQFGW45f+VxptbdnWH2B2+KcfAlfNq1MSAWxoCqDzFwXmbmvrV/6aSGS0/dDFaGbL1+zcfb
DNAn1eQRTXZ4DhhZnMh5tG3zpdUBuXbNS+gEn9X3OFqPKnA2LKdOIgD/yDXC1WvBf3X70xTFlzER
2Q7wz5P0cojVDdYBOb5BXYUihq8TigI13bC9isk4dXxYUmzl7yAKr6DdLl3JeFDM20NB08JjylE1
s1MAwYEOGHF1KBVn20xoi6fSnvgYWm/a2vMJkmCUVNJ4S9hwb9zOuAJ9cVdjXD9khdT4IKwXwzE/
xHtdO8T5RahjWb6tzLJ/tyVItRRHqHFsA+YfwpUpd9FU8XLs7EXYPcWD8arS1y76hnpxtc00WF2S
WuybUEFz9NUzeORDMVEXxka0ahCXiGpk18l4gAA2YVOotS+2ziwWxeOvCE3ZzqZ/ujXG4TSNcElH
G0sAdTeEgayOavFZWTW4dnIVJ9ypXN/q2KX2S4U7EgXnmT1nvyI06o4QtD+ImnbJmH46JqgAv/vw
Lk3k37SWutcp+EtP46oN2XuPngY3pwS3Mnaf/Rh/U8204RpW35Ofc87gW8NpchOSNqcYaPcTn7HJ
nlhN3/SIXfYRFCILS9701rz/bmjfpjmUxSLITlH8nZIjs9E0SM8iqGnmCNBEDsXMggKvSeQu2MVA
W1V6DtZzRyme06YtVnZmsQDN3HgblD4fnTWUu7EYwDPJL6NipRoxzkSjf5MN069I63Eu2fGuCdkF
5sWdpGKOcvJLVd6tUSB6pTIA2xo0Zcm3SwkJguTIbhljWfxMbeGucfdwclN/QLjvQVVrRpNKE3UB
36N2oiORw7fXvdkJTEGgiXWTMhPCdaQEsRewPrZ9BhewGw8BIc/MGFi1/YbeYae96nn0nTMqrH3L
f3NLwXq+AfBYYu4N+9hf4w1cQ1ci4NW7sdru3ugxulMvc9mChdne2EppYt6ssRvLr3CWmhbU8fB7
oe4uGZGjwsTYkdwKjyhOEzAAtQExM2aGilEwJMeZsTSiKIkHL8c+MMas9Fg/yyqytpAYGc5ZyrWm
f8sXi0Xh3MzRRHW3t6OYwqx1W9jFJtY8jbNgGVuSI1OCWpdolleuo1kr138A7fzW9UkAUIJGyGBf
fV3vN2HQP+hdSWhg7j8HYnhGNoqfpBiQEkVHy7TvY4OOgI5ejqVLu0ptYuir7Gy4wQaXKM72iaV7
gLJmn8cPUtOfLKuK0Nv772HPIgW6w3lK8nNMBXHlxvaVsM1Hr1s1TVOsczz7O6JN8N016bqMfAEW
cvog1WcNW5WTtf2iqv2O0eE6RFQajRyv26g5X375jeTsraAAx1aYxwJtJ5ppXrECO9FLsgZqjIx+
ZN8WLR+Xnz/XJdoRYuPvLWzSWl4d2Oe86X7erEqWSOvertmWZ8ONZVP49/VkT+0AQandbjzbBPaZ
0kxBqmmwIlzHSJQ2iWk8AMT11yaE+aEtDk4CRsMnBKco9E+IVnCe3VkpzhDlZBRMA2O6xoZurlnq
QpDxQBba9W86EXA5UutPF0e4sEC9RPCc2pqecKWN/tbBgsD6CijA6CKPRDOWoIIKtvnYPnJBQSCJ
rF8iat5N9oJHCfKjmBDbeNoO3xkDFzo6TTIIC8ysNJ6wG2iPLjEh6Dx2VnMs4/atTOgwhypYt6n9
asvuXKuQSQin2ipS+dkexF1nIFIOKgkYxWWXFsjmWVck+akPOl/7vqEdR8k8w0Hoj/GfTMxRfFE1
EPiR39GQOoVqeBqgmLAwmOlKCfw73fysKWJoLb7f2IWSiNd9LQu84yI50smKVzVLYa8t6D1UwbMU
LpkxoEaNmu5qPeeTd331oVvlLcW1h7FOGEbkOyh0uON9eJlJtBMePFp94yZR8DZw4PnmbZA3vzVi
itPJPgdDwv/srXU7hFWa0/8IIqqvRcWeU+KJiYAcOpZaJSU51cr+pIVGcPw5NmRGbqCUgC96uXaj
8JfpFc9sbph7NWzARIcjmBvWbu7fJ+CZ9t4w/HKpoDthcgmVqg5ud6GXMq2nuaVlYzakZDBsTTU8
BzY8Waecl1tZc6y3FLV+u1AK2WWT7OFkDIj0Zxh4JpqVgCtNyenjyNcwSkjlsMV1oOSC4f3T9NTG
97t15vXqbrIJd9ZN9eWExkTyH5vlwCleWJa9pCxjHJ8dgY/9F/G3M+CgRO4cuMU595ydRECGmgJR
RuROVF6KX5TE7zLrGdtMuPbo0q/Y4/3pRX0y83zfdiX4WbN1N5FE2pmiUJiS7t7Wyn2ZxCcnwcda
jHzdbXqm/vRdMQetKOvjjXgtpt47dDnERV0nEdUMiSej/FxTilqXunZTJRQ+G4+BI6IF7gP1GKBm
UfNyjn2GJGHoPpiSY1TK9cpkOiXVVq4aUT9Rb7dvbLtBwpd2p+A7mAj6zilnOu0Te2sHu+ED2T0z
dBEGTM4cWDwOCamsaJTQz5p01AqDGja4vYnrcIhhMVngWkAT+KELbCWF4983r0JDV5Rh6Kc0m8Un
LqsOo9xGcNJ4TX92yXZmCjJ3bMg2cwlJNLSNyrA/ThFaTs9SVLl1/6GJ9ENid9lN7XfPpim5qkzW
A+xBf6PHf/ImBAhOF8IeSZgl2hAFTeZxTrQUYPpXkNUsBxwu0wjyO74yojnQi4B6OtRju2e7ibhK
bWsWmCxko1dipJyV7rD4FWg+W7iBqyJOe3ZXDiDUKHnv/YhE2px4VDrwH16Hu4YqvOW3F4cvfcqq
V3a+ZKFP/e2QeL/DUR9WLSEYOeSdVVaWj6N/MprRIeAEIbPnZzc9XoKYIM+1cr34I+k1tWKU6tap
ZFnZDsWOMlsZkKuhbkQsQLp01CrCu75zT4xVDJxpT2iIdjTG7CWpUgoj1Ssrs+6Q6cObPqAew1Hu
pse6ouhnBx2FPdy6ASDDOuvga4NZi+N450KSXBlDGq4rxZoj9ijBTQX7n1UrtYPt+3tzGuxtFs5Y
1q66dkF+qgudZCuqWPBk2BEjdejblH+E7EOatc1ENc79XXpkDVWFk2yjrru2XsMvY5uFticzrG5T
TeiEbYr7e/LEHkEFQ5OJNWQSyI5yvXyYkC2ue5E/6X18GEKLOig4FTn9FhLEaZI9t3n61cXme+tx
sXmZ9hw1lGWnVn2I0P7wTcCtyeBAOxhRjjXlsLLs7OZL1Bqgba3eZJUJmZywnnyk3kn1ne01K3q2
ZL4xNTud7Sn7+HeqRDepPrxQJlq5FddNmD3FU/0xfur1QJFN2yTOXi9dg557c2CZ7xJcRfUQxBUy
bw+DokTMBm+CFvPWDTHsgQjZDSBAyvGKhujVCM2vcuyepolqZWFnL7WfPLVNg2vWW7FnyFVyOzBN
j7p7N8nsXc8QIdlGBmRPgSKvqmeMAjQBxN5rc7G3SVuZ6LR1Tuzu7XE4itjaGlhg9kAv8bhpX6FT
KLITyPuiC8k4MeCbnCuf2ElRUA/slzddDejdA6g/BKBjgxYSksHiHzIvgpEs39D6vLRxta2l81lY
7sH05R+ZlXde46pVk9Nu8g8Gm+p1JRP4c6kDRYs2a0V0jwzVAV/mhcU1vG8ScnS9umc5Aw+qpS6D
apniHbPyQPiXaOaE1tyiyzud4hzQaSKJruVawmBGlTWGtRC++ciKV4lBzd0H08/KuSOL1s33PTMa
7WywZS1e+8ASX5WWfqeO+B5B2sUt7h6HUnP7Oig8D25iXluNGs0cFNCg416RuEFf3pg2uULQ7bTj
Jusda902+SsrEzhWyAwpanbAxjNiIYv5DRfd2lX4zif/GQIHa5ZoggOU28EVuUjclLi0XO9Uiwhm
yT4WhlxLRVhBiFWRaE2Dsbc30LUkn5bXkFcTE97r1sPGLLpt3RfEoE1YHTQw14BjMCvSlWGpvzHa
8WJ2BcQua/iY0vIpJlfkF+a86IbAMqo2BEMy5JKHCMh2KhgHXXBDQucrIZ/rjG0oJCreP5WZerV0
667Tnfcy0zduYP5JiVjFwtq56yZcd+hhNobT+58BmOh53WRAOGqKoy+jZ0xaRhwxP2TRl26mA7v6
N6Th36ZFcQExzmeeja9qYA3ZREwbnhESX1ABywMOlmfsumuBKBBxA8jdl0EaDw7p3uzLI2iN7LqC
sATVZSidwUoaa/g0XAaUvNZlYFtr4sReyIDfsfLJmVbxEKAmDugKtTXDSJvK577GyGIwz0k6H73+
WdTjIZz8ZutY071qaRvqEdmZSDlKiGvFrslYQDsJ0vwYKTfcrpcpyqqdLlW30X232+Ht/sp6ZiRN
0PfU2GnFAEYnA3Bp1D8hn9roLb8wSPSr4B+A+WPFB8+ndGyymhE3gRx1rBXTW6XgWoUmdXOWIN9g
nRge2Hcow0JM1G86JCPrqUehoIefMqPYr0vv12SwmQVyd+0lq9zOPvcK/lbZTj2lJ/pAOEHEx0Qp
OShiOC0O5fY4NVlPtK9ObtbMkzTCiYjCbCRSDQxxvrObRm0ah41R2gDOo6hn64kg44dt/DgS4GkO
M0CF2vS6Bje8rszuq9Pc4K4WH2VDFd0x3YxlyfSb0aQ907vaNQqYOuXdWPvT8STfc4fPNKQJ3YeG
tRKRy8ay2hkFAgUP2Mk4dw/8xtBPY8xKNPOuUeGPN5Yo2A2PQ7W12wx0uTHssaXVO6k5KY97+U3L
/Lz1gvSjN0PCQPKAGitgTgHD6aFM9yC2VWxOqyAAtOjFl7xtvluplxi2wU6P7vjiK4jpSlBjSwQQ
uRCLb2dGs16nam9o0QKKAOesswgjMDtbo36a6ug1t9B7W70eERain9i8K6yICdXIjNF/TBOaj/5J
0xJj5ff+e+sCMct69af1RoqxnFQavgS9olYJfXQNtwUoeGvdKCkkewIR7wyE/pzbxjzR4nNIwOcV
dVpSIuhO7LaMqCwRP82yiRBfSdV2JwdKlEmjfluRx7OrB3mbNOI9A+xBIb4+C5EdjGF61hJaNaa1
IxhzLnCClbNNw1lHRnJftQC0TYohIeq5/QQtY4VviwEp3Km5CYPOlA5T3eJLdV+FwwpbH9g2eo55
Q01cv446LVSElgc7bYOrifcFMTtkMqcA0O5Le1MY6AjVSHkNyx6ZaIyZCR9MOVXRCc813W9gFaso
ZarkFJqMgH9GJ2U8H+iEuVQdzMoH1ZSpp8LQv0tTD/aGR3wGMLSR+ZLPritZRE5keIE+InBPS2hn
N25PcAk7gEZj9XY0OSVTcuq3ohnlbS0gny43y6FT1dWci/fgUUeGN23R9LbniJ2fuzi3alTqJTKe
HgMBNjtUqXU/cjuFHn7NwGbz3rQl8sTmhEBO2yWhiZt1fmi5QTrOlk3YR6dD9i/muJy/N9EcjJMs
6Thkvd5ge113MzoUBzRg0OXejAj9e1jOoCsLTjMzoMpvK67Q9OeuPtNGx/kmyAO63xgv2aWCRl1u
tPi/95ZDbwanErfZArE7aCXzTZUDD2TxzN3lhjAI8j1EeREzuzads3kSJrcVRUuJsIBe6nLTBkX9
cy/3/N7YLg9ismsQ8s4vygxT8obGj3y+6OrIGWCRq//cCBGzqR5OVh5pGH3MLz8DcOjyDtlmGGuX
ohgLBB9oZKDpNW/C6fmqMkXaFJ0RkZdUWxtEj8FAE6t2QFKZw0RwwPzJLP/wco+lDh9Cm9zrmg3W
AEvoFGZA4W5TbNu3KFp3jq2O+fzt9uK5bhCNRSFKvNFZu1ZZwfBPLbAAoaBNQzgidPzjoPGp6zHJ
F3+/meXbWm6a+XsLWiIdEB8R4fOxnAfxKPxtZ4iPpEGHXxy13yKkFqH4kBzjcUTKuslLSX+Ovbhl
fFMQ/U12nYbXHKNry2+ZtI68bs/D1yVn6nPyP5+LoH1G+uzN8ln9PE1/m0nL9lkEylbRi58hvbVu
w49b7g6pCehW5kNDdKLz9fNYj07n5+luuRtKp7xdboZ8Zj9LB2HBQhOO3dZLucjmE3Y+TW1zcol4
S1/Nho3nz8n0v+fVcnIFaR7sINidmCMD+backm1vgLwtIb4YKkkQXEWHEIHDfvlIvYXAu3zY6p9L
4+f6+OewaHKkqogwHL7WHFTA7XKvDCfKdjV9RoQRlERlU9/+3Oj+f+4tnxjdBNq9NR38SLbTbcbC
6XZUKTqm+Sa1tRaJIEuSAl0MO26ghL2U8bWdb2grdGsPQs5OuAH7xlEQRSgL5klwTdHVHxO+XFMm
NLIp68aS0ohQk4uV0ncu9JDs0xCPt21uWevOj1rUTOBe6uWG+n5EO/ru7+sNdGors02aw/LjyxNm
5BEPQRr9dvmp5YlqjNubZCKZ2YgN62hb/iXQQ/8iXZM2LYXhvOAhktBQ1bhAXy037++XVxDq7V+E
1X0gA58jlP77k3kHKzysGK1HM9tUlJ2vtuaFV0cO+paSUPvz2GCo8Kp5BTEvsjTRenO43MggVEcL
/szyU8vPYz1q7kcmie6fV/28FI9RUeXdXZTHF08vnWMiO3Eh2RJjArZo9smJuETzYyM+6G1O03sz
iSyCjcNKnIGwfl9e8vd1TnyEAKndL79omNgccwJMWzQf6HfVJa5s8+ePLC/AhSNISZzYwOGTZBTk
z+l25e21LCQ8FcEkuoAITbxeBtTaY2eb6eRVrTI7tS9C627lFFincf5Zxnf7opEBsM4x4+6Xx5Yb
pl+bJQ6FgL+PGWOSneb14Ej++kFJ9YdaZHyt3HS8VNVWUfe6ehA3HeR3d+BszYvjjI9JqhfHto2s
y/JQN9IVdEmJ2mhIPZaHlicTlOsHx2QzsDy23PjW2PBl//sRTbLnC9lSCZN4nL8vLYYGulOl6OHP
L1meSGyyqFpHvP7968vjMI1Wae0SYvLPu/JZfFGSpi+/vGKc33zetvWuczTwQJUriWNfF54d3Ffz
Te3BqxUkz/UTBiAvHOyLUbr2RWdEXpfOKJEe8hj4J/sC41zNpFI6YfNjy40PKeI4Z2iDjvh7eiWa
nd05wqfhdhwoTK1S2blbbQJSKnvSIZHLPysnSY4K9TxdYcQDnUt/WLEShe09XFr5KKLpsW5Zr0+u
2mD6+2zaVLvI+aaoVbSLzCCaS+fBZXlCLwfyiokMXtnoaHE0qCw9K9Uflpf8PFYHR8me//JzlGjG
lZyL42AKc0+seHRTaQRtYDee7pAFrKaS+Jm50xWXwyms7U9mrJemIWIrYJuVqBjlfUM7Pb2z0WKs
lGbEG78ZiEOvt1NsPCW96a9KSS9WGd5zZQY3DcDUJuANM2qs7NpZOS5KksY/D/iTRpxurQq/Kx9W
Y1y58aYpnZUkY6fJA38XZ+13MHSHxMAwJuOgXnVmWq/8MvtSKSGjuHoLU/12ZKYDAj+EhUXVy+lJ
IQ+qT+Eb1o0VxkR/IN7mij4zVNu3E4v1il9zztX0K9TII+XaP45oOCQmXe4uN07r6azvBldbL3fF
fLw8Y2claCHIz216PzWKYWN5gZ8lwX9euxxXRmYANeWn6n/uBcU03k75N/kkxI0tT/7Pa3+eWX7C
SxpC1nP9IDUN6vrfV//80Q4KNWqa+Xfz37xkVRvslp/71y9fnv15YxPgBrdNiCue3xKFTWtVj6bY
jF7w37e9vPpfv/bnBxOrrTZ1FeN9mn/y7/s1/v7vP3/y73/sR0mNZdf/+vvQv/6x//2kbH30bgRp
YWi1+Q7+/oyCDrbGfAdIc1SP0raTPSh3uxLqWlZV/6DFyr8Jx8BdkUYwM3YFklV4bsnBSoz+QehD
de2pxswHyyOJW6t95UXkrscYKelVH9ysR5fQMIKcx74bj1U5XKxx3xHW8aIcrb5DTE8gcKLcB5H1
FCFmn+zRnuqRLlA62jRDY6qmFtvwsfaRHvH6jSam/mG5Fxbod+k+J0f07TVVdr/b6ZbWPDjs8Chv
AZ5ho2Gw7Sqc/tFHRapqDOCZgQ2rIsrY8AZ/PSEl3S8/tdxoebFJG3HwJIRUh/i7kynozviufWun
fXqyuZZX0vBIgrFt6tsFerBIECjU+2o6SKATyxHpCRMNBLQmRYNRLQQ+cB/D6N4VY4HJeb6nlWFy
GOgXBfT2PJ/2UveQEdb1CN7TIPJpxhXqHaY8LBhMneNHFQzvUc4/7xVs8HUduWhlN8ERSQhRgGbt
vuSFu8e9SlpdrAh3GqwzLddwDV3Hffcs+sT0gfM7kTraVSv8t4HOwrusvLvczF4CLxg/RIIMiPbG
o8+24JjZZkWlsfLv0D9gVCq1F0q67lVOo7znh/GpZBRx2A9QZrOnNzPMsQEF0np1GYFGTcQPvlaQ
iF10M9TWAO3gzX5rjWbsucyIuiNARlI+aVPgld3RXs6BLKZ1z2lIMRHL+73NqvSmoqwH1CfaLe8S
Is56Mk2icbrpRlMadXxKXqhlGywdhR48VaAK5ibdcA4JJr11Rj1ci9z4Tu1ivFDzVT83MqUyR2T6
flDNH2hYtYVeXbk3rk4JpiA0O5jGDnA57gtXG/dSV/TxXTcB39u0+BMQAmno7X2ipe7+3mjzYT00
l7zM1t2MMWsBluBGiWktzId1qwvOKF9dgGBSVKieszwUf3A7PcOkaN5ogsJvL6p2F8QkIpTOHkqD
26wj5WEiJ4z2ZGLfX7UjbVqCe7DdG+zEjoFjBce274Kfe6n4lRSDdorSsbI2EhkbEUdG9WDPKDpk
3s91oPlXSY+FSwhJn9Y5kD2lMrA5JKwtg8CzodYgqO0TL78182A4U4Bo8NIFOzQD7QGlUPXKBwb3
miBFUzBvVqmAuYb8e9AyeW2s6ssb0+gVqqLaIItO7rsAoZ1d0QazKvUVo3EgkgDASuSYOzFUkuI5
wNUhopJoNvQHhIEZJm6og4xp598PFvusdGLZps+Hy2NgT279ShKVMfNIYuYN0bTvgw/gPmOBt0tZ
UTGmRBFVs5qgJExoA8FDl3/dZPV96FXeUfjUJnMlINrOw4iMucKKSb9kTlKdexk+ECFAMKROm+s4
WkDFLdJg7wlGdm9pEse7HqrTixaX1zRGjAztMQA11L0ZwnBeO1EVm0qa1n3d2oQPhClsBxMQbRV0
pzpR7IJpAe2IdSY22orsRy8qwzOOHTw346Hwo3cryGZLTzbSzJFCLY91unU2WhgTO9ac3jXUEBvb
GJAV3oaTb1G3ErZn3oYeseDZjLiJgt/0Xby7VrBEAZEUsRJy3Rb+GMV6obX2Y2DX9dZDir9jb+ee
qij+Qutd3mLCA82iRVzQoBE/PRUgx6T0cbVqFLds6sMPfQDoUAYWhUonP0YVs6Lu6J8k+OL80qL2
2ovHavI4bUWWIjZxm4HdHd8alhFMv4ZzSKy0nQdF1rVt/2ykwcjC3/saSdcg0tToENdw9TolifJM
WelhuaLH3qxvMJ/1KzVzNc0cXkEOj7akV78Z43kBp/f11Zt5A2XeUybtA/RI8yHOD/uOXcG9nwXu
OdbC6plhmjmmZxHrhvoBEDTvs7Afm8kVj1Yg/xBUVIjUODUz18C2YWUbVV+c5XzozoeRHqs1Bgti
iUonvgOThKkrTvMvu9in7Vj/Gmc0aoTeThqO/476+24h10KqXmvCDx81PnxKVDpDWleUf9CvzOI/
hPir2E6oIWBZOwV+F++ivjEe/Sm1iAsOu3XQKMLHrDJ6rJQVU6j3S05TDmM0h0edLDYw5lzemrE2
9Hrt2fZMjNTdeB/o6tvyHIyXdUOfVzhzCiyzNkSOjEj5QaRn550pTdZbnbewNty6vAMyoXZujOAY
fr0a+se4BelS6T4wcI6ihvanFuJ/HjiN4jp9/BnfE2DsBxhrISBPp32XdnV2RQqFPqX/WxQ9/zVn
/prrEa3tMgLny60/ED0xUBn9GQ0xbaDWzqzrNNL/sAhV2zZYHa+h5Z4kFtUXcsqwVuU4cpdDnD3a
CnUlVKyEK3cZBqUA0pn55iGJS++ORN38JhqjHG9Ff8KLpr+Dy/D5K8K5nzKbXoDV2Clqysl+KvA8
0LOey72z+8Ex/3NPC0e1xvwHgnVGSHkwk25qh/ZEMlY06ZcHSat6jfVon5KuN9hNtzP0iFWvUsY6
CrFYR4VbbBury58KZMLQgZ3vwSMXyAgrY4uior1U6JVQopjPy5EufXrIO00Z+vOQ1/nJsalIljPG
pdXw8Qwm7ucBKeD95IxrNF/jW1uj1EQkXR1ioUePie4SwDomu0Tpe9E3yMCXGVVjy9qX1CeWx0RT
ARYcxvrap5G/q0cyQTQwhYPMv4zeeSrFkN0Koil2hY6RRtYOBEvHsS7LDeQYokQoNqGa4rFIYWTw
yGpeFmW6sNwb04jq9Zh0OOUNcvGiPiMyA2P2Vs1veXBKJIYZCyn8jcbFCjHdc844384IirIPv9r0
OesAE5SGF/3qLCJQjSkuH8xJ2bcQX/AGLjNmQN+BRDe/vkIv9XfLf7YcGjoM0db1QZQiKtXZQz5a
kfVqC9w9BezlvQak9uoaHgUn9MrrmEvliSzgth2cx7i2+yf+6LfZ1sFp0IhajtPY6x+GNCYTJfSa
c+XjQisqzX3yTaIe2riQ94TZoul1u4ei8Id7k135syGah94e1f3yBbfB8FAaU32UmbyArI0vXZiy
1Ond7CuIqIyKwng3nQh/mx8Xx1DnFbUGgJawcZBPHY0EjdGMbLy+O4ZWZvxqXfbukeb1SDqc4i2o
4Mgrr0xvtLop3hpmfVewMkj9XL+6mfEgrCB/YxLx97nMdpaDKixG4kigXbMtBcNsXFTHyS53gxYQ
vFj2X72DLqjt4VwVxUBKmgzFnY79kZoMPsRYNg+jXnz4PgU+xAzQIIMyvYNh/ELpw3gCXBk9gV7S
5gMH79U9RCP4wNkRtWH72Muiu0fjk6BDuAx1nf2W2TXAdPTb5New3Da9ZyimG0cMs2Uprl7DWCdc
JPfpOM2HDasA8BEtPS+JDdZuJagw6acnx52IPczwef4MO7HwHXo3sPIrg3zuKmEvshwuNws/n/xL
zJde7YD6BAvd1so9a5Xv3U6sEkPE6rAs5sfIBmV2YaI997WJVylNNahJNfmReNA33ggJd6Vpj3BZ
3Hv8rxxZ3ficCTc7upQWLh3Oj1vDmH5RysRLU9XwqeepbpnvaAbmkAQrHChMfFWdNEdLhs+6XnSn
fJgVuvPUZP7/w7/PatGZNc6fXiXqoZm8+mBMdHgqNHVU06HrLaehq3Qa/YlBuG8cuydHm0gyi807
s6JtVS5TehNVTJXOWG4tQQ0sr8fkJUhIh4b5kbQuklC9iajDIYHo7aS8s6bKZP3amaxJqXuv0hKs
0w+6Ti+R3Nee3lM5YJwyaLS9pf3Yb1Da6gdrPuxD+4bs7umhSO+JF3LvC5tdCPvD8S0f0gtTX0Vv
VtmPwrReFWI0HHzhbxT6EkEoWLImrkskyVBP6oVa1qZwKBp6hf3oVu+xnsI3sfpX2za92zyiaZ6r
Qm6V2/YsfkvtTPl8D+ShvjoJgfdNsQtJcLuLpQuBypka1hRsDNGjolsXgD+NMjTOrk5HXSvC5Cli
mCKQx9uBGNXXqiHMi3YIx01S6WsHytdVyznvlg+27CJEsqROrB0sspuwrNXZ1YguocL0C+EAemL3
Q0uC3//c0TT1S9pSnJbfNBr6a6Gr8riMXw3qK2y/mX5OUxHiuMczRbBGC5ugGj7QKTMKP6RgHTco
sQF4eTXjelI/1VX6xEadCN/5ocGlVCZtC6/J/KRqqg4eDTbS5dnE8z5JUsh2VYhMNZ0JiLmO2GIw
fPc0wSR5Js1ruzxuz4M8JGv/5zAM7VedsgGV544MSQSny6u8SZTbElAmZc1W7urYJta5F28hkNXv
fGLbb8wTMMlddWEj18DcfRM7uf1VdulXkhvpOx1raodDHW2yZBQHldToR0IfF3rX32UmHwWdoZ0g
dx5XGwB1X3X+r5680kS4j6kXeV/94G9zzS2QwoFGDsyk++1rQDCS1n4jyaEiMAxBK2UNFsRDuG8d
LcHK2A2nGf4ELYrGdYY2AXSQJO4D3g3INECL3LgbILIh+8igehpezdii8OZ6zb2vdWjha+FRcSyb
c1mB24gM6ZFA65q7mSiXgaKMUsN48p3hnQx54zySCPI0QjxYs2cPbnS32k2c29B8cVs5itMzbZTz
oqca23CRPAYpBqN8StHb24LtrW0Rv7S8hBzyO1qcIZrGxrzNpIoecRuzBHXG63IEdgT/ikc1syer
ZnlISD96FOpPOL/IS/Xp0kwmguj/bk/5F0C3Ggbw33m3OiF/3lU2iuIsrcilshwWWWXgfFJApSsx
M/5013O2Wu3gcJwPR4keyIOFmuZF+h655VNHDkS4CoHTsMD745fhG/6Q0xT46pSnZfqslgpLZjY1
663OwcMP1Pfnwsp676wkgXKMwsHb/9F1JstxI0sW/SKYBWZgy5xHJpOTpA1MlFSYZwSmr+8TSL1X
3YvewIAkS0UmkQEP93vPbeVXFEv9k1KQjTd/Yj+t469Oas99XnTvgWGKfV3Jt6F3cNTVBZrFORPP
RR6JVTea67TL7FcIATZ/EX6cUIwau5jcWM3k393wTkH857YDx7L1wg5HGJiFn079K6nZBAAE07cV
jzwc6mn8YUXDSuv0y0zljkqQWBuE/+bFM5lNEKRLfhGyBFhrkUIqkGEyE3kW92GBaDmEoSXCeN/n
iMLhhLpE6VTjJSjJvOpk5W+zUXOvlebRyzGM96pxsAFYrPWaqzRPeSNvuJ8QHLoh41+c/cwDUDql
tbGj7h1vGrX6bfT7dD8WpPaIyrQ2QehRbNiy5/Gu7XG+KZLf3HdiP879r8px2EiHswEyevk/kSe3
sYKQVIu4C6K9ye0GLgqv/BhEBEebRfkN/knZmwil226bsxRwi9rlVe8Gk4lx9yr0qjtAAbO3Xpk4
RzpDFuK4tn3phWJc2MoGOr/ia203UMg0GDR2e38cAL5jqjXAAQ1W3WzLZG3FxE70Xdzdl8OYVQRI
pt28i4rsK0zz5h6mGdQls/oDJupxol4JU4ilsxEHyOnLacsmsdwLnKSf5bAvPZ/9lwefI6wYTugN
ZyP3VFl3z23jls99mndQuALxNfB77MlKJVQtCc8LeJYADehijjFDOJDxFXTIhby+SCXt0ZDSeKtA
ejf6c4y8zOkD7fronnaVyNZwXNBC9NDI2LdGwxa13I5IKAW2Nlv6imOJR2MID48/Bd7naROHsEe6
lNLFy/Uz9212GKhGoB5S/YbyRq9gemnzoryr3wznRTgI55c6Kb3J/RWmA/00SIWj7N8cR6j+Y2ft
zMr1PyJzOoi2+N3PiXnT9S7ftT4koKzNvdWDlqmFPH/conquW5QMC7TTrHyoYbl9in4hrhyvKAFR
+iu/+OP2KUR2qWNNI1WguspIT1cZ0NcTFGD/FIe4DJc0mioA5ygzPzpBjkfHUaC/SYceIIhekqU5
Nikhm8E03cSfrKYiYFxFPm0t9P1yG0wTMAUERtEGkQ19Dzojy0GHe4OWG2eXWcATZr6zDc0xvZuq
dg/CBp9wx7PNsA0CpKZ1qKCZRt54uxiq0jYj9OQCqg9pNtpuP6sj/r+8NSOiFKYgL1FqB3+64R+M
WdHvQkOGVbXIsB4ZIgm63QZHcL6WaVLuST16GXW++u8PZ+Y07wl4fSwDkAOFWA0xPae07dsTiEn2
9XYcf3n6ydRQ5jUpHNBOxHc8uPqdGfnat4f86nnjm8z7/i0y4/4tJXoI/vJr4JvNsSzZDRFCkVGB
mkb71giefLqDQSWOJBpJ9TFiXK4zEQPeZLVKGG4d+3IkCrDGaCDbnKVCIO8NPSmuj1/MlGa0w93o
ovbyx12NzGWX+Qj+khTTRpk53s5SpTvdkJoE8Ny6dAT4ILcrnfQihn3jQkUF+WfvjczWPuWIaYqt
y2GqFf1YZoBg/s8X09L/ac7Cuy4Y2Yby41KjGF4Al9lAFxVF0tntu2ZVgvUCiZSh5ZxERh5BaNyW
v3QCgrUTacTQrTGmU1TWw1FP2JyO8fBn+eQUJjOmJCkObej5l9pKPAg0XoogS37r8lLbE7mF1zzQ
bhI0wPeMRQlXbeTf8GAZO0szb5WM5rWptvm1IOrTDxgDG4qgXdN0XaDyFLGQV5alC5IpiQauf2w1
Osb+aOOFKuRcH2iPF61UTAY6Fv2gcCK8EqYvUe5yx2IsX2uuNZ3GMMR5mOI6pyE///ToVD3JGdW6
5mUYjztDO1ldNW8836hvQC35E+K3iLHkACQuS5310Ev//HuSbqLAYNKYVt+SIA03lTVjHPfF77GI
p02CTOBA/75micvlnhZRe19274kKVZqNFgKRpI8G0RK5FpD1pwyDxpcRxlvfHKx/uMeOvpOVOwdI
3sb28+mC7yp8avXM+0mxTeQNvqNT5FXWnoqiZBrtM2Lkiadb6DL9Tu4e6w8oQIINclt+uCR7JiKd
fwQOkQjWmNJVDcaAob3Aj2/ZJk1An7iIwsDgZPqvXYN5YlCNBPqvEjXldKhUc4SEjHVTg4FImxnw
pMF97Mb5y7LY13H4Ura6fSW0S1mCm/xXMv4RQrQ/K3Tka7jQq34MJoiFVFKDzv1bEQ8DIqldL58t
gGTdfchISdXdWCK8QYenQMdsN4x1NiQzeYcawZEEoVt2TDdhEhHDdfhYrq1vl5XCVWvZMM8Y3JHf
PsJi5nH8R7Auvlhi/FVnsL+BAg6rIJp2YP6pd7Qy+5T+R5978x5eBuRPIxiPpYGtrSsm4wLwAPeh
Nrznzqx/IjbS15YX1lcImxKaVX2RaJbwjYDPw7FeN8CvwmA1Ds6Mva18c0DE/9PoX/Tr7C0803Iz
gsC90FRf2yp1aaym/GL2aEwHUouWQzu5/onOL5m+9gpEQfzc2vmvx7sc1cZlqQdaE/3q0AGIoAP0
m7pcW5VyVCzyXj9PTkZ6XkjgCFz0Y2zwDFI1Zs/c/dIiixcCgExVaeLWk6dwTHvr5Ew93euyiodX
OPg2StW8ueTYS5+I0JlurgAFmBO4XbqZ+9uLTMRZ1QgZPQ8gWITVa0DKIe4okJITWioUXTB59aZf
4b4OidyBdGNgq9mNBSbXecgINixwCHsY5uXUiWMXjTB6QTVhtRtZMetut6yqSQgpzLDnix+3Ongc
F/F3aMLZ8Wb/dSZwBU368Ko5frxb7qLGkuMxdQfkkEyAr4/naslKeRlThhCApfzrrFW/fepyiuUB
XGTR0r7P7aNLgNZrWhqvS/aPXeJ1zPz0pfGzl8RkWBO5rX97/INNTHckjJutTjTpOnbontHcMDe2
09CU7RIGONWPJA5PXqjLQ+Fa4YXOlYlKl2IFk9hT6iTts/Sc8amTASYh8oDcZ8+fZ5qlH5WsSSSY
S8ddg/BgjqaKKW9g/aKCIRXQyYGSBFGl08V1sQXX9WfUlwTYxPG0BnUivrNX/ZVYzFLLDFIUVr+7
F7Q+mzZIxJmMj6NuD4i98NqVdSzxrnGWmP3fs+i/ZzNik1GU1vv//70DKHq8Y7i0GhakcS6hBahw
A6ZIGtZg+s1LqAGtZJiI3mtbmLtR5sYBL3+5NSyRfo9nST5A2H8V0kBc31vapfZM8kdaEGz0ZcxA
T390WXpIRnam6MZfCjMLvzkuet4If+CFPLxgS6PwEmBcPyCeY3aay/lqd9DH0zbp3qyoVEIQcFaT
RtQpDYRtobRSS92/HAAvMi6hOwqN5VdQl/xlM5J+7AT2g6WBHEa3wua2xe8yWYJUL6XDiUQ2bOip
NpuU7CDCoDnUczUcnNr06l2U2PUqMeC052qPmUv4UF0z47rPK3iwMQ2WyaBJxBzYeIrYSwJJxTWk
g6w9ZnmBowsrykc/oX7GuhLulksYUAiZ+LvH7F4J0QogRruMjYU5xV9pSPnrab8fsQWYoJq9WxoD
bX88hBNGpZM9eMGpCtTQH436wjcTnllelrPlENAkJdyczLCotuKNYQLFM2dLHA0sscuvuBym/IOx
Wfkt0eeTq55bJoLmAo7xlwVGagoBOWwLY7DWojd5ggbZQRBchrc+NE69Oiyvt/nfFLkiMp0tEcUz
DVcGt9xBI5sPbqsloG0p34NKfhtbgp9tOBp2amU33Fs2OGOJey0NcSAYcCMipmhl4KPPKZ1yX9As
Po81OvJUw2oAZovcBfWgWRaLMfI/Hj+p2RDzRE6gB7EBca5sktNk5zwvR7rgTWZA6OKAu04/tVUl
NhkYfaC7qf2iYcFjvq59RCHhoMC7IZCrS7yUwZpxtr0ZA2PEwBWb2OJmlGn7x9QHSP4hRlcOYKWF
BeQuMyuCq2LiknOASR2sz5LuwL8KDotHAj/oj0WIYIDPxlACNCsaq/xltFJkFBNlJ9nZSermb5pn
R+toylCodyS8xb7VrovWe9GGbPz1f09CSqdZi4KzRaYFA1+Ml0tzyjBwHyhF99V1mASEIj/1jaMU
/DosM1vgLNGWubqM2nhnhs30rcFbcHoskrWRPW4rV5jovxLB/VEE0fi464p5GFddgz1rzLPTWFf5
e8EbxY7Xcoku8F6I8FD9C6bVbl0n+7DCMhFFFpsPokKfYjyY28Ibq+elR6mVsX7VS4Z2aXuw0HRs
FmEJRd7GbDztI2ALfUgAu69A55WQqnTa7PQDgwN4JfZRdeGsE9f91Gdq+mWKY1KM3+LWgfXmD+PG
VpdpJI6iLe1jNpvtxvtVuNCETVU+ub5m3BPi8OrCPMwaL0+R3rwyLtyPSWV++m0xHSM6i6infhFa
EpyMVgX0kXXEKX5DcMwxXQ2SJOkgZSWZEhK136L0qJVZgo83sfQeSKJCeOHWKeLuElT0qVv6SaGq
k0AfyoNWM0pkEwKkxFBoVSPC9Q9S68j0r7yKGP8GE96Bdm5sEIOrTVt6jDToC2+jDYxoMZ3SKnvk
n5kxy6DGPKeaC/PZwJNEvaXWETV3fuzLoyp3cW8kxVso03HbScEWqDZzInaKcI26nr9R1zLWn4QZ
7UfHP9t1Sz1CKGSlklJs7q0Li8apaJMSQrMZB/iP4deY4LsgUvTTltBb4325bCLX2GRgDIKmroIV
YI9zwVx+j7Kw3hVtKy50B/+ecZP/PSsuowmN0tdS5roC1QlWie+WreFbVIfCryFMZUqiFdfFmViT
6jmr0zchUoVm6ybc71EwbAb1xMSWCzZOkI77eIdqvmnl6ugjgK5oa8uPonMxhBa7kTJu+DmT9GKp
Im953GcRvfeqwt4rAaSkli5fcQCXSrmV8LG427q3o8eWqnfn8RYVkXW2+uHUV9m3KZm058zT2o/U
PizjHtRj8mqc5qD9rcs4wDaAkIgJfqmv8KquSbKE8KGVAsZEHv/08vTV6bdupUdfdsPmH/F4fhrG
1HzBkbxDP840iqJdmNa1AtvL9iOeTZpbafqmGUzX7LzD/ybdvty5umkdyNMO8GbGzqpTO4VaFt6+
DXI8l0vFx7j/AoWi3nW2QXHRJ9q7rLoVdku6u3PDwMl3eKd5LjpjZB1RRiAXG+mswCYbatyoqfhS
ZKso3ISuIb4SWXxfVBydOZivRCt4tnZ5bAZLf6AhHxTa2ccW6+OUbSEd+X1k3n3f6fbU4smefV1B
44cBUK8RbBnIca0Xq2VqTbJjflvOCgh5nr7pZod6O+W5UjVssWn/2dcwrt5x1NsfhrDAF+UW+iyf
rjhIA8kyvu3JmnoPPf0POtVDaPIsyJobRFF6eGbB3bXsaqUXd8cwS9pNR9VxwBhTYzdMd4tURKfr
uqKPvaO+yO46kQOr2Mmm78mc3js3pBecTNQUqdwwevcPqBjS3WhgxE18Zpz+oPYDNHm2y+dk+dgs
l55Hc32yiq09Ftozvs3oWQ4RUhSoRVBKaUeqrV2jRt5eGWS7x3y8mTALhtZzUNTGfmm9D+5obTEx
pZvl0otq99gB4SDenGeDnH6T30REttLN+UmCojuMreckMNoXIfzvVYZQN2+0nzwBTkPDUFOdTLM3
3QhZSFezsAI1AyfcRG36l0O6Bom7T9Bhf4WN9+4Uk/4xNo6xIb/POaVmNVy6YjawnkJGNytGVZru
+mvN0OJLYA/FGZjTPRe4w1O60G8ayYA0NQqyg4PqMLaR6q6jgmjQ/BA20aDxGmhkpqlLslnSty+G
0SPUMGhWgu+iA8u/sgMRnB+7znpZHsJpiVKnNTudDSp2zKIseyD6fKBbrT2hzc6eLUZs0Ldtf22o
3PCYOJcrSkz49XMdbfhkFgcrapB4CT62Ar71s96SRyZG0X1OBR1NQ5zrXvMOtlW6pCAq2Sn6D5pC
QpIqZUUnz6yj6/KcnHOkUZhVPtsRKuvygbJrCI8t9oaP0DVJGcLqGs3ANNPl46k+qI1qpzwWQNr/
8d02pL5jOzmulr+BNxr+ulCSvhko4IZowAKRkWO8I2K3zxTkz3pHWvPojeZlsCmRsS2ID0aaPneY
byHOVpcze99QR3jFrxUT5NzJNZlyM51Dly612rUbLPu7xpQ4vVWfrbPMz0lY0SFTGj+9afKjZ8p2
nRosmbWrzc+ksWbPieD+Wz48yxeAasMEnSBIGgxPLp0GLWK2fFo+3Az9kLjvncYDI8/hi3gNP6wb
WnT7lQaDgLiTLiEaRp7EuO8iozOVxaJCrCgxWF4kZTHDsfzgk0v65OlNTdw2AwNkf9PNljBoZjcj
2cIAY4fUgK8qlUwwc5gKRuSl/B76qYAMPmi3zrWVhgPx6qh96Fp5X96DonTsVwlgPgmS+jA5AXRw
PK6HQFj+OXRR1naJ3t5lRXskpqf6rU3sT8ITlE5LumDCHZrJ1lR7F2Q9TlODIlGLajNiLqBMzW6Y
A819H0/mXuhNdB2jcjMkUjzZESWSSfzeTvUDoSlV4adp+u2ax3Z8EElvrcmQSTYNOdZXLcQ35nvD
4VGxwrPEJJalvydpdtjBcdya+hA9/3vwKybakyZ///sSJqttHff12ctApy6lWjkwxhQZFNSQcmZd
eHG/ixcvrzoLl7OpYJKSJHjZuD2GsgEpIVvIeYN8qehIY5i2+jeddrqvG+699dr0EPdes9YcfLyD
h3yaAPCLa0MXVldkkBHg0WO2k80FcN78s7UxZbug5o5F2pA9X2ifNvG4lwBr0coe3IrfdDTWyCmw
LOC0PA2Sggjvuv5mDb4HWaAhxkzznip2v6uRIMenR/3i0viHpvXPQ2c1DXq8SfX/xMAOxugderPd
m2q6VFD474Fbl/DsudRtJoc1bR82UtXEronD9N+z2ZpZ+aXYJ52PwsjVv1EBks1DVAjYVjNJdgkS
6G9T5mCzENFXS3cFhZ63NjtffuqO/tHBx/uDGGs1ZhM5pnqBXttjNmbij77Qo6k+PZqPM82vd8el
sW7bfo09Qts9RDxdaLyETbjPuVsvWcfao9R1tToEk+mQi9LvlqUrtQ2xNgKCcpKoQb7RYBjxfNUe
CPE8M9xD+4XOkdmLde3VVUzA5S0zQD6Qv8UoR10uXwgT/4m832ETpcSOLT+Gx6h6u1zqqousiB50
SZPnvFGQDLUbglyVXfLO+LFc2ayvbKDRLxW0r7daOPfP/55pieqrk427rtoEQmDlBnim5m8l/cB7
2EefU9clKz53NVI8zug98xhXZ7F6TRvGv1+Ne361Yqge37u8vnzH8r1FDKU6Hd0/La2Lve3N6Ub3
M+vTTCx6iBmU2aF0bouyIRlsxJ/Tx2CCpdeJ/t4uhVNNXu1WMI3IUm9WGVGAclWDM/CnZ6kR+Oi6
cXlYvrVrZU3TXKZ8pggsDIw+OsVTlZ5cA/xFprEbmtgAvPddqa1zvMJXIB4893K4MpFov+y4bT9H
kwVY6fWnXgWFV1Z6IEA0JhV4fvU7gJd5H2W3qJn6s1cXxPkIN/9oSv2ooTu2RVffKytpPxhRuZmv
vWexGb56tEOWV8MeFK83yXdHN5qPbEjnM5KX/mnqZ/k+W9eQFsS2nJU62+ndu+6xghIn533BfHhv
kzh7B16j7aA6abvlcuyS9+UbOl9JqmzXJZOH/3z5h4Z6mBHZKxhb732NHn6z0GvCre9FyAV1PThr
Y4UshbyVn7Hv38Y57t6KqGyPY4eMsgJe+hNtAQCXMPrmY0HcuxpuSzL96g87ohuVoFnqhu8mdPsD
saWMhdWllnZvRKl096Ib5VWSKQnxktejoJ2gNdT5eaK/+q7nNMmQ7tJ4DS+1mv7K2dAOR1y3VMQV
Uy8DtcZBFrHcNwDJzpaT77LS4L1BibdelsdRUg82GomJFvIi9nbdfcpsIEO6SH/3RIQYovvDe6tI
AH335sQjaUNR2a3GRICq6uhvZNIPtv4R4SdjFRk23StAQnEuckq1x7UW4nkI4IhXcnzX6opWPtX/
TUSTy05Da85FGmgHfll7TxKAc5lmirF6DE9LbZGVTXILabwsVzjIcH91vavyS9GNUKQPBl4Fp5ya
e+s2+p4739sNMytYxb5xRznm7lqv9w6GZRXXsYR5lQ2a/lGY4y8JkeOfhEgXNu9/JjQtTzBIomyI
3gerR2Rf8/Ax+DufGnckKqPISGQueRbNlhR//O+jsOZNn9bamSqAWlaK5kWyHJ8L0rPWjWk2P3Nd
PwxEgHzEGND29FFhREO5QJIasrnnttBJC1YCodizkeUYFQ/RLou+M5wnGYvjWcQJozKbHLEWAwhi
xuQNH6MKpbKi33BZ4a3HLWkk5nto0/C0aywl4E3HJ6tjwhcz1+jQi0k4MScm+y3sES5pBYzrAJHb
gaSuDu0GwbYygO+GqWfcO6rW0m16XLWDbGcpO5bX6unD8yE6RKWdbXXhJfdhFPPBwnv6tMjKltea
uv5RxRk6vwI/fM8gJdpA39AZenENZ1RJ2pRmXxbVt8VVJI0uOniDttciHe9Tkys5mKEScyhiJCC3
ctVV2amunelKEJHGdMqvj2B7MNzJ/KPqBST0pDa3LiT57ybQoLKtxucy8ZVomeIsrT1rtyiC4cBt
wNYE746jshdcprsh4PqyLV5yN9VenNqQZ6Ql90ZBcZaDtBq841lwHcFOfXADXQqGw1+Fx5Y1DrMK
m63lniJbA0VS+PlZyyciX4bSfzIQRqksUnE3o6TEZQk7r071O0Nk/Z6mqI4Q9eLB8+sf6etSoVI/
l7vqkt3nKpy3Rp6an4UJiTFIPUFCVtftujFi9oFVc9oRDhnpyHAq70xGMQqgvCA6OYmVYnBPOmJ9
5lZiHtI1WntErP1ODYJccaqma9pR84Wj5+4tvBS3JDVAH4Y8WofSyI5k1ZfXsDK/RX0cPPVm6n4s
/wH6Q/eDnVjwxAjOezKr0XqOFEUoTPJfJj2sldub3bOXdvRY22jbzKFzBtIsNszN8pXj++/STcYL
0c79W6e9NtAq3xMqv2MZF/05C60Xs/KaEz8ODhgYSf26QVWxzpfobiajK6rR4aU2fuZmAO9qDLXj
Uv9YwDo6G2VybPBASsk/W7tZZMHf8HbGYKINdUW708PgHjdU54ZHUmJSIhiae5XFbQ4gKFE4rvUx
rr/LCpBC0Bv5c6aepGGqX6ocmcVLHWdKf5L1A24utJX2UP1MY8c82y15HwQxRvt+cKBulu57Si29
L1tSyZazmB4Ibga33vW42nYRrpcfCFpKOaz82Yqgb4q/X5Iaq0WDwI8qcVnfAOalkL5MeevLMDpq
hm6AC5vSN4hwUXq0i3tuzNNzpmUFqooRbPMsfrjoiS8WEsn97Nt3gjPzvYd++AkZjf5eOvWfsE7l
H9tgQmW35tdcML4kmL16SeEz7l2qkZZIrR1S0epFlCiuBenbv415XZam83vUkLUZ4eQhsEWPnkLY
KuExbwT40p/NHyBR1U8iBcOtMQ/DwZAKvdwHxTE24WK6VV78lBYUZTUQKBNrixrzB0Pm6Z5bPVFr
4GgIg/GnbxEqybIdtDfDRkzpTPMH+tr2nLQ6wnvVQqgaamceVfLiQ0ojzctmL+iiuXSxDW7jAZzx
isiZd08f9vTZxFUYvnepJpANGJDirzpDvVqKl86Q5mtRy3iD3c/aSzWaMvruarF43S0PJXieOy88
NqMV1sfyuOzeM41eJWay1KLg7U38RKk9pNhCaGQqd1aOBAMXACysgrBp4LjzhxYOIRmDjfgoQpSF
WvmT9xytsDOTTmKiAu91PNaVbyd33VZdLePFmbP0rptNcMxGGgV1TCFZeLRYM2NFX1xxC53sG/u4
8JQG1YcvMvuMMIB6WM0Ji5ag5QQxBSki4XtNl+3SBCRZA31YW8I9Lx0BH+IZzcbmWo1Nd69mljVn
NoY11To1/eiz+tJ9AB9hTzRzqlnsizxA6jrqvnqUBo/3q+GjriEGvPuhU73olflaar54SYb07hgt
qy+hEdtYxjgZMvePGPPw1niFfQ+C4IIP8nuYq6q4xsTF9uN7WtMWSFPbvEnm/E+1gZgkR1qEk49t
ZxWTVgKR14etqzalcCRwZRfaqc1e5NCYz5300B7xV31HUgfm3rOsL5m5tCub4sfSKQRb+aJHLdkb
pDw9B01g7vo4j055hux6mLJ2J4MpulkGwP2xJ5moBqK2NZIxf6OuoDEZ4oFcLmmp8aOaUGMcQH7L
Ts4w+d5/L4W6tJo2h7Jj+Ts5dxqg+YCoWEx+m+VmiukS0171wWF1+uHxpusG9d5cTtpuMeq0M761
kMjHxbvT8CypwhIKvUr1qlSOi9sLoqM1W+IsUS8KXPGMEioyJNWloTnJM63hS2NWwd9OERRPstWN
47IVs6ohPbckuFWEJdy0OnnnjdU+SL8xjn1ALl5t4ysKJYmTXtZ/0e3CJjKL5rWrWnHt5uxsUYVW
q94gk6x1RHGkDdy8htRSR6OBDilIljdQTl9r+gQuxKk4h7WeTvvHNRlhCGOIqlpVNrE+iUSObgDz
sLZNAW8HSIl5DHjIWrivkHJU2UYrNevVqDztGhKi5QMVXTaAj0OqsRV08++O5qrBFhvDZf/olWOw
zX2cjvMIR4HQpWwbYwuLZQdrTPq+i+KK5l7qEihrxrH3ncHg3o1jKPxKRWi4fKr93sX42G+igik+
KyidA5co0DZrnUOUiWa9LCFhSZchi+Lq1KoVRe8F629S3JF40usNajRNiSP3ntUG66VZP7oM1QaS
qA+97443tzN/l9G0kk5rfzKx9fYJCu7toxPCkyOqI+8UtHOBYgFNMRlA1n6RvMf528QtvYbIYn/U
FmkhhePrh+WyZRIDxk91dozY+Wgie9MIearsMT7qlOkXg0VxRIS6qRqeB3FHEJUVs1R43OAoaTWr
xJ7RFNlx6X/5E+oVaKGn5UpX3TAPvvE6wKUKTNE6LuXPcgBqe+yrqrkuVwTHdceZXREY+qzj6Ump
lOhmSaNWiOcyD0Yy4Zv6ULe6dmga89USauCp5HtD0fLp8oLPNGhzhAI1gCo1m6kTDeIz8+EXB8ra
kckEvjN1uRyQZ1nEAQKMsyYCg32DOd/yUcra6ZKQ/319fMwGn/+z4xSPLy7fIRnou8xGrstVmLK5
mCSJCvHMTFYYBda6MSJ2Y2BT1DCblBskdqdgZExh1H9vvuUOLLE5MY+dCxQY/+lekIWLkYTgjlRg
crPzwl9FnRfeM7JFzm4FfBKB7n15KexbuWM8xZ9efcfyBUsrBAqnudwtry0H1BE3C+MslNsqA/5p
dP4+B4Y31gYTTOBk6xlvpkmUWh5cyQQrTtx+Rw3jFFs2j/iQnrSZgQHPO6BxjHLA3d4LgRVlGaD1
k3VZet1KYWZMSXOy4QnjGKx/2r4B3FZZSFBfZeu4SYJjP0bys+D5IWvyEuLCuy/C/7wYTkHD8ICP
Uv/mNzZlpGl2G5iKr24PcJiaF0kgdJoS2gzKa/DMxzxw5n3tNEjmaWNDq1SHpJd/z1qgaQeA/Bgn
g10TGANycZ7Ei1naJ7LjONvDR9zm9d4jXeSpLofx8pieKrP8cmbU+V2ETKlsCsLHS3FGyOzMZm3T
WbVxVT8VVNzgViwkIrsLbqLqN53hx9fl9eWgaXrMDpQKttIDgCAxIwihxz7NfeMjSkvtwKBSfGnl
2O8IT0dmmIzZ9+WMuIr8cfZ4zWDlpVHzJIqmfbFjutwtxd4W51b8DSvyoTb1Zs+IR6B17HfaVMjv
c+wHSgo9nQuj6S+m68l1arVibac1yoVg/mEWOCyWBb1P0MDA7mZPl73EFRLOwT3meuAdB2mbF6kO
yxkmnvziVLvHxZhYF/BABBHFSNyMxT0bW5VPGAcuy6Wb10zpD7cZyovtld0ONne/IQ2Q8cys22sa
fxXzelN8TI7vPgVlZ5+S0dPOedXotBYIkZgy+TEng3kw45YVQjWVosKmv2Oisi9p9AeoEve9w3Qr
aqMAF8FX03s08rHQ4KcJ/YMVP7MwV582gnef6cnDpu9kzss8Z+F9aOSWODz9NFCq1Vtj4qnQip/s
BIgK8dkgpdADnvTORTysDhYb6NNyCcyUu2x0YV6oee1YpD/CxEq3vl+jWjewh4KdJbRY/eOCaeFJ
9nI49Ex4/n3J9AllXDbConYw2KmyD5m5eRhiOoJL4be8NqQeGamAKxDjkDeGYUiGpXnI4yq59hmR
qXSOBGA/xzoGNmb5kTTtp8eAbrlm4aJTK/hTFVFk73XfnM+2GyY0c5lpuBnPnHwa2qNVZsPVhpTd
bNqgS1ehjfqw7oYbDLDsgtD55k2ZebF6a/W/ClymjMl2vjUjSWtR7MNQUTOopcG7nBWeOWGTQHVj
qMNEcvXaFr7SflVK/ZPXIZuYIHZf8dAa756r3Im2/2oXwnyfq79XpRopWaIfz075m8kV5AXXDa96
OBeAibikSnnOJ929C7WFy0v7hBsgeDXLOjymBcLCIlDAyDrxduhSmlXaDMYmyGYsJL2hAtBEbG/1
TMNI4ZQ6hV6OJ82Szt9rj7pla1d2v9Jl6t28nA1frgVyPdLTvC2vwfscDoJWCrFg6rUyHKnpgUeK
pESzziOTt/RuzTWWZkuE+1Tz/54Ng/bHY0CxZxrUrmkJ+t8jhtF6QYABhUP/HCbVqRqs8ueUux7P
y3h+jb0ZPswk+62GVJY+RC+eEbwiFagN1KsWvOfMd25pnqLGROtNiJKT2IQG1aiyZbJFPgjfpq9I
Q0JecvLVYblcDnPcQsefgxtQ2+Hsd0EPV5ozUjMhN1XmeAoK7Kq8HIlxOGuBi6hkYWdohGCkLUHa
okbTXwYtmSj/PXSpqV3i/6HsvJobR7o0/Vc6+nrxDbzZmJ4LeoqUo0pVKt0gyjW89/j1+2SySpTU
Hd2zNwikAWRIIPOc8xqE0Y4t1SbMJFGLFPJ3eTkiPA+cGcFvbXV+89phcZzJtZ03XFCDWGNVaGJy
y9Xin7ubBKCQ/b22BEFmX0kITaWxIdCI5kyM/e4b/Olkd9LnRGtEGV43fZkq4hLFKbT7ku/XsnBd
SITWqN7LAVso5ZlV6+wvfaM935lu0JGpxMgNgJG+LEanvjVQpltEseZfgYBolkmBpSL+csan0KfC
nGTDBxaj9s7OcLMV3TVuyLB8YIQDrN4YrKafUODd60gEfG0tEkaT4QZ37KEc4D65swL9k3xtGtBD
LKFhDAJqRBfGFeIiLtHttio696q2xWveFQlK3F8fFKPibWpP7hezDbDUhRVmU6x0M6yRwmGkuG2Z
lJ4TjMPHihAwMGGBG1VypzmiEGTkCjI87OwbGLDfi+RD2Lb6DwqMYDyzsAYdXNpruyUJjXJOeawI
0dY4fA2PVDcFh9DTf8z9Z8RTgu+65kJbKZsnPyPqTqlkQnNK5nsD0+J1aBLOjlRXtjxF3tGfbX3X
osR4RXV2vEKcRdlhJjoCUrarbexj9EAo5lL8GNN7pye6C5tJrGbaPdVrBD7DRv1cGzpV7aT94cV4
ZyKREy5MhOLB0+k/srT6iB2A+1mNfDJiVII/RG6rr3LfC+/InoGSYPN6dFDQu4Jwre+c/jovFP+g
xEACp6k0j/KMbbhxDDAN2sqzS1/0ti9ILPuKZCY+uGO+78lg7azYHm+m0cHOZtayx5AKN2AAP/mG
+DqFkhEVyBlxmSAZta8EveNCV8bitjLs2xg+3gpMWX9rxBTEDQc2Cw+Nd0W+PNghL+LiIY1I/BR6
4W0F4XiyYMS7TTtekepCYNhhnzoAbuH7r8IWgmnUll5wUiu+uqgzZOe6H1HPoETK/e+//df//Pe3
8f8GP4q7Ip2IMn/Lu+yOHF3b/PG7Zfz+W3nu3n+naaEjCU3YdUzL1DFCMU3Gv305Rag///G79n8s
BJJru4eHZTotsgBKOt6j4Il1ATbjz4ZtXnuk5v/UdfyBOr35ZrsYbXhWUH6wBoITt8R8KqyGdpX1
Oc3IyT/0dYgSkZU13ygKrLqxSldhF5TXNgVozKw6shyp6twWyizEuNvmS1NB3WyKigXWhAxFRmpY
GiLAQ7Gn/VIUOmqqgf8DWOLdGMUxpeGgmQGeIbPtwp8/U8hj4HtgtX81Eag3DiMQnfOo5TSQNyVj
OSsGdOgFQkvCtPoIyX6Qdot//r+a2tv/qyaSVaprUWPXNJuj/fb/qhWTZiqjrh2wfasOUz19Noc2
+xOFJhDzTfI9Hvgv4VVkPSgtGHI9aHEHNz1iDEsvP6VaScoPpuchjd3iEzniPSb0em/1tzBK7Yd5
HrRV2xTOhmX89sylqloSJI6S37Su+WARrO0te2G6hv+5CgrexVE13RgEiVeYy2ZUyHY2iog3NnrO
t/IQQlc8elDMnJ7l2k46e/fP/xPDe/c/sQyT0p8GCcd1LHRa9Lf/E7Q6bTcwQYjmw6DtRmVs7o0J
dhUl4nHRI4vVDFibaLMNblog+xo0K1YhKae9Cx5y0bbIiNUJ+F9g2O0HJffzVaGgiDoPTQaxMiZd
EhvfEd96iNNq+qIMOe7ZZL2e8kigrYF9sJSg7KnBm6FwZT7NDmr//KRsP5ZFdq9BQUBo/Cgr0Hh3
jHeiJcvTvmsn//IV0a33/w6eNoc6hGnZOv8aU4y/evQU8PMGtk2I9SoaVYM6j4KbySSfrlgnfNbB
oIBAXZBGTjYF3AFYrwjbkAr8kywHwilqiu5YNNbbcyVOQKIzPKBYU0DWueUnmQzO5klf9l347Szx
0inTY5+CJPvnT1Zz/vqn2AIyaOtQ8G3dVt/9KerEp2Tk5ZVPLeu+jL4MqjF/HnNW4aaLtrUAVAXR
CEsrhwqWkOskRwcgoxwHTA9mVy/3dgqxlzX12p586NZgEbul/C3/683LrpEvv29YEsHgIH34tvk/
u/Vp/d/iipcZ7yZsfxQ3X7IfzT9Oun7YfHg/4c1N+bE/f63Vl/bLmwbO01E73Xc/6un0o+nS9tfb
Wsz83w7+9kPe5cNU/vjjd4QC8lbcLYiK/PefQ+Ltzlfr1eco7v9zUPyFf/z+CML4x/ffHtov7Y/m
L9f9QGH0j98V2/6PB7rbI0/KR8tz+/tvww8xojn6f4B/OZ7tWHzqns3TnmPnEP7xu6P9x7BMx7AN
3dXE174pOtGvuf9B1svSPAHeQU5Bd37/9cf/XKrOH9ffL12GJtamy9plIkyt6apna4bu2J7h6u7b
bx1s6RoHisT6URmEsSIkYbHRV2U4e1sZr1Ci1VdAVUlFi1HVVbTzqF7nYEzEKI5bP0f/7lp5Kzn5
767VvC9RIDxDxU5dHtyUpM7i0pY7d7mHf9cXByJ6OncqzdGmwL4LhFTj5ZCW3utmZGbKQaBEK8/4
FJRpdjRsjzKFaFZTrq6HIXS2ul2Zn/D1/Z7k7XAbjID/AQoXTh1vEiFmZpUVekGah9fPSGU9blts
MSAXrqBv+4dJYNnlmV16/iHnhV0LnSv/INuJrxlXoGQXOIQHa1K+vJNrAyFqlPu1wyjDdE3E07Id
2t2t5D2VKOUjyWPmx3gmbiCsK44hWoaEdSXR6tsB2ZQHGwLpMSkThXBbnJY7LyAHLsfSETPvIBzB
qgdTvxmN2b2BnNlvqDu4N6E4gzU4LmrPKsjxbIvGALWiVuD2UgwdEkX4n5R9cdOLgy+Q5b4DjNwq
gSu0UNA78PEZZmRlFXhbo20JZtuZqispba2IhLa5H2zkay0MALEGZfMIEZR9ILJuPdXjGJgJaH9B
7e/UtD3xd/S7HMekV3R/8awsPNA8ezmPsk5w+qeL5I1Sq98ZMGv3RAsQjq0I6dLBTV4fZF+pO2Db
XgZkHx4Ejz8/c9e4meJ+Z2oAXGsjCh8Qg7W2Dev3shbCYyOK8ot+QPwg1od2W2Eme9A0vbsqnQFz
Ya2KbpBMtNe5O6NiNboGLHTEFGE1IXaBAsOhzKG5kWJnGzM08Ud5lr6cUTeMzn2XM8fQ9V2chjaG
QxSTNTQLth7+DpT1RHvIe2sLYz3Y9RqF3n6GF6E0Q/jgjEm+m+u+2gWj6p7KBhivrM2G47BuYWTD
tpm0VWiCKbZa3T8GRmKCsIFxVnQmxhCIicCzUFXsCaExb8pUL27OZAux4E7iUDkDBW0PITM5UMuV
WRUjKAeCJa3Kb05HRtJPn8/JidKrlCvRPIvGFc5MMbwrnnk8+YNemlKlp5n3mjFngjYlVG2gFRzi
PIWV2CZFuzaGGatL0Xkep8D61abkvcMeOVoX0OeWXY/k+tZSviktadGEUsxNJtLbsZPOH5FUS/F8
iQIk69D2wE3RKpFJFsBXmbmVh5xtB9bRr3vAH5CuIFyR8NgxHZejqU/b1AmiewQVKTELrkE0BNBj
uvETXpA3Tl5tJTNGHiQxxhLvEdnM5Mvk0uYDvPVnhHHABUFX77XsOqwhDrHczE+Br+JFotvfQ7Ip
5mxFnzKX5Lxq+fGxmLH7oAT9cyrWhccY44ZPr5bCvwmM0CJ4t7p4KqGNZ9koaVF/gRPwdnVxtCzq
Qjt0fyR2lFLzTvA1II1cXikl7gUEqbTl6fv2+6mv2n85fX9tA74KdZXRXJuIADx26HpWQm8tiyKw
cJCesyYjiMK9MhUfszzA1Td5h2VCIKw992c6kipUEJjiiitGpfbXct7lspcrLv0I4IE/llf8+89A
ZYYU/JA/TC4E/qYH+xHpdX307TBeWXYLyiDpr4LRCD5mVP/2VLoQG67d8kt/aJHF+tJkRbNpkbTZ
wTpuPipKBj05WQxz+zCSOrxT7NY6ZWF3HUxO9zShnbSbbdtca07bPeV9lS2yuglvM6sJdnXgIBxZ
YwPn1VP43As0Xqaq45F6/ITPeHXniP7GHcO1ms3+Hh5I/mkm4Jb9nRdjJd+ibQD9JXzW2tuBXMCT
D4Vih+EFKjKiO+jNfRuX0WPgue2hNUEPIowVPRt6vPqXb58rYqHXexvPcQzeeKbhEjui//QuVkJ3
w6VKa0ffYy0xBOROuYsF/9+E943wgM6eofSNUze7LOXF9IyxGwqdQYveTjMZpzBQPk08sBttQEUG
CmFyrA01Efn7n2eyD1bmXZLPgH/f9su5KBKNcMXEtZfh2K7uagO48N/dTvapTbwtw+6eEBCmfIfI
lNpmFvIU6PBkxRw8tZS6HfFwW751V9mm+klO1UPz59R+1l9NlXR1AAp3cZlpn2wfETcNChTctDbA
qFMxwVghZkkGn0dyM8Rw2TEnijdIYybQQ7rw59nb0ffzFFJ0I5pM52svo4XbaBTIMZ5yc089KtP8
+uCV2j427Hr/rv8yF9yHepRN2yKzOmb+LkpwRFtcplyulX1Wkd/qMDx38lI5KPvfX5Z56klJgIKM
BX5GM/BHFk+cbSE2PNkTFnNR6w5fg7K9nuE2Qz3CFDeKAIgtKE4ATPTqkwafZ6lY+SPxJxiEEDWP
lxbVX4MKY/Wo91l8K0NiMSZbUgvyZeb/6jown6/ucvl5AT9Btt7+BNkSY29/upxpoYO4T6BQoF0U
hdcu+gfL0dKLVSZY+rJPnl0OiRwIsN+wtfHnvL+bHI7IHf3zk+y8DY1NYifDMF3iE1vDd4Cg5+0y
MoYR3HPoxN+jWH1o59q9d8nlXjeJ3y/lE82W4FsHjvCerU90Xb30u/TDtf/Z388RsqmifCDmj07k
vZov+43A+Zb6X6LaO3ltKjihQjHJf/nWns9EHzpU1Rowr7nwyMwyUXyp5bA8yG+bPJMTWR3BHBkm
d5Sd55u7mp8vq1kItAicR4UYwyLvvfwgETNZASExhHqykk0VBNs9KOdzS/IlDR9wQTRipxFZz5hX
LpF4txABbpvbQQfhJkWJKyskC2aPz+iHxhi0/ZphW99966rpXXsPzYd8qSYk1i9t6Lr//ClaIl1X
yOypCKTlpyiCXV23RGLPeP8pwk0pHN5B7nd84TREWSyt0tcyMCy0bdrpwOBESJkku8EqlQ9lZBcP
0fSlzxwwIHFwbds1JauXZikFlGPkfOSoJ+SeEftYqaw31kwRyjDTYNcgqne0xJkh+uSZ7LuMFqUP
WP5lnjwbouGk5XN0BPxEDELCbdNWNRTWOfh5kANF540Ehb/65JSZRRYREgZwBILyXovr4K/8vI2c
LSd6yeT9Sz7M/uuT4hAcmqi1Ct1vYvq3T0pg4eCqjqHx3crbYIl7iHbsXg423m6INok23D12hyCn
jDZqoG7+6sIdibJv1BskzC3zBsdC8ybBNQzpj+banDrzRhcH2R8hxIe3lWYu3w3IUWB1RLZ6tG47
T2n3BVJ36Q1m9vEq0rOnaozAeQlScDN2za0hzkR/YUJSOs9NKDffmuh+9WYP0U4vvDuYHAcJqTWS
yb0TY5WQPn0Zk5Ldpjl8KPhergtdqfbNUMYHeRYP088zqsI/zy6jl7MANt4h0dET/Ofvv2b89QFw
UTM0bctVPdJB5rsMX+iEPuKUav09gbDZmGvoUBsS/cp16lZ3pYLzjGyduxyNxHudC4kxw0V+8dwW
s+V4nGBNNTj1fqJMg09faPXbySte3UYOyLmRjVcJKMAW7/QaFEoxK58tPT8VABGCBQmSCWIt3hHI
lOl59YwhQrBM21x9UMN5XIsi0XVVqvFeR9F479qhcY2MhL7Whrh+AJId47QXBs/ijmHiqOKOqP8l
J9cI662plAZeyihIm6q6xWMOPeEeS89ZcRDUSm3/Ts5Ia3u4SeMYaRD5dRVfT9RgVOpV4js7VMAU
LCNIN93LyGVioWMBa6AvtswHo7n3xgJcEJRqqVYJuliHBe6CqBJ9LzPasUqAQ/unSqi84h+Qb3Tf
x0JHNGUfCe9sU3ns/RwZcQYvbSC39b2cKPsUmL4rVL2aezlwuVeWC7XzHLyp1ijtlQnXtWrd/KYL
RuJhceboWXFTWrl10Cpw+2/75Qw5KK6UUy8XWeLKWlz5cls5Q/bLaYiHnG8ru95d/va2jVf8y5rt
/uXLbum2icS8a5OaJzf/bs1ucf6OpyT3vyUTsHPNQS4XNTAidJUw3dbc7CCbleVr0JFjgNczMeFC
Dr+bGLuh4yzP0+UkOBk/b3SZLm8pm/KWbmndphjfbtC/msAkGaW+aP20uykPsmceDEgCstspY4qS
A5jOlEVdp97NFXKcrG23cJw02c5aNN2ch3/eRSOLtICRa60LtM9qF2JNr3T1ESlXwBDyVB4aJfUP
WbCWDXVAJ+XV5Mu0SYyEqusdlBQBnJLbya7zqY9U2qZ1DH/jN2lx3eT5hJooFlIOubdr2ScPoF6i
cSFP3QFvB3Wq93aIqtS57zIx9Nqfd5B9CCh6V//yujPfBf+OannIusv4nzeU4b573QUQziyvbJWv
CQ5Y0DEIi5XarVYaCl0ruUZc1hIXe50b91l2oDcuGbysM1NmVKtkRhVZzpfrjDybo3m8QYn8fFex
Sp3v9fb+5x8axc6fmO3eSN0nTCjhsDunUDWru/OeQWwcCMEvPQGAorsSPlkHH5TP5V5Kv3pKH6wa
szC3UgQ2n20MhCodpLQQhj1rUXOB6fMekF1kXLlgmBdp0+RbubdRvKRb8cwUO9kMsgpkWaqhKyp2
PqH/a1Rm3i+jMvMuR1Ux+d21Gi5zjwVyNfu5HP/0hYyDVBmVBwwavs9loiEbJ4jYYrAD3LyP9frP
TBiGpCqkB/QbDP6SrMg7dIeDVR9hZwH5P1lO+mTd4pPcHaAe4f7b+MFzg69X7YfG0zz7qyCoiq0/
diF0qzp86CsjfNAQCPGCVrmVXULujY1sGa4Gytf7ugOYhD5fjkh9BEIVVbrbCh/2W0ecgYwOFmRT
0v1lYEw887pS5qWcdumXN+kwMns1QK5wXhiqwmYj8s0ZpZ6K7EbCbi4uiztVsb+1kzM+wd3MN45m
IfBRltOT3xW3ducOpyQM/+VF6Lyt2IJD0gzVNFXT0lDgI4R5lwPrBt+t1Woev0I+ILhf5KOCrxQa
Qyh2GfeFlfmwilqUo/rQO0CT6R9I2zY76Lp45ImmPPTlBzufq5Ns6BHfG9MBsSWboZZb10Fs3ctW
5+f9A7SmP5O06g6UMssbcqvmOc814TNcAMc6yBzWOVeVuh7eeH2aLC/zDJnFQrF6jU8GjKAruQlD
Y1/ZJiXG5HLfBYLwddObvAwzEXwsHN26NtLiQSb35aFM0BZBG+1Gtnw+gnVqOLDcZTUgru3L/EKb
jGXPBvXKjJFdlmfUkd0P1VQfpSid7MfL07wCoeV+aN3yfb8xqGyHYsrcg6YG/r/t5CxRFXsdyoBH
cEzbUG0PTiy153efqVvpTTs1dvG1mQYXiI1f71tcMeNxQrhozMPxWqq4y7MiyZu9XTc3xHMNNCwx
WTTPnC/POKVq6lx7RZTtSs8LrxBnyK6deLbXDgjdB1YWD1RxlH1xsvGQYCDPBgtcmNMn+ndnmvBU
Ua0bnZwg2n4IUceqO1FXYkdSSVQc2in5HT4jC8+Zt13mo7GGt3T0Az31dpXjhrKcxdJzOdghlsmu
OFz6+rwUzu9QMHRPW3ts79pT0dv73K/BXY8GdO2wWIEhsvZWqhifWts9+rpXnrp0Gk5x6x94BSYw
LW4dYcLAr5Ic5Zk8uNIQLu7x3GpSsBNitPZQhgUyo27PYTOFpw8wT33gv78CbRmbX5oysJZx98tc
2SVn2Eq59q2+3TdlMCFe9uswCw2BDMRpBit+ZxhBWS0uo+e2E1Kwsn1gr/Fg3s72QGE9q64N0ZJd
LavOQW3Ha9niHfOzvy+QnJ9idVhe+uQUajjPWjc124Ecb/01NhAFG9rR3iM5TPhVTujpG7mxJHc5
HYopyz9pdXzuL3y/2E9hHK/JzOEZBQNvkdmah8RKbt9rZvuIFmP4GUkpqpXeiCQ3kvYUkaZwHmBk
CAhjjxLQQ24U0WOL9qBIWJmNJhsyY4R2XChGZANAAana/tU0BFqrGKv3f94toDL/l0eKdyM8e9Ac
7BxsWzxyr5AcUBTBe+Wz8TULeV4cU3WP8qBg4rCpprRdXPrMsIUTr5MIP8/J01Q98uRZL1fJue+a
cj5+iajZZPxJTtU+hMo8XcW9R2JUHCYL5yqTncily45APU2Vnu8qvcA0VkxDpC/Z2GrjLmWfgdAC
OGKv2qAjO4LHaLK9Nlbeh8pWMO4zymojm+UMYzKBvU7YwWiMVOYBH5x2IZuda2m3vWpeyxYOv8UH
5GJkQx4yu9/5cezcBV70LVaz/ACrLth15oi2iYhZJhGAvOuTLIbk7bxLnwK0f3Gutb27rjPc6WAN
eOrMSvC5A2QLtrBX1poesqRMgX9tz2q/wlVX/azOAcpAnf397dTEYfUxxVSr6vsVOlvD1kWUicpL
H9644lCppHNV9GtD1OdubKvKVGDyDMj24I64mKnmXqn1VF3IPq+3wpsa/YClEU75+tV1laI7WyEM
dqzCML015vZ5djz1Y2yzTTOhUSxlsy4Hc+skYb6WzUZPo7XhDj5a6mJy6odLPe3rg2wGSvXkgEy9
tYNag9PQLF3D+tH5uHeDy7ceJquKrktbe5KrmOyiNncgvo1uHSwlj0FinsypAIEkAzINg9RFqZFL
ukRql7BMjuoVeaN38RqcpWIPeNNFYdTn7dN2U3xVReY+HNVsEesuJXdg+4Y4BFnZHGRzLpKCt52H
QvmvLnkmp8kZsikPqsD++77WbKm6R4s46GAV+46xLoooerLRQRNKg/N1MgT+R2Q1QqePnlTfwuHB
z/OlbOpeZq4cW83gfTCKSsihzzX/hJLtZ7+xvyTa5KwCG1FhLyyyxzZMD1KmQ/ZHol+HAPV3/fgW
6FeRYswLWQ4dbQ9DXdGUNVFZDZUDl7LppQ8q4g5C515pVOPaV8Niw+KnUvSmeTl4L01ftbIFwqig
dkVfQO5jOs+uoWji17D3y8q4jr24Wgejma+N2cBkgjB8EQxD9ZnEwbyMQts/9GQmH8vOP1OuTUjS
21hP200zq+XnSjevI1b2B9cMvfPls4D1v7s8Q05P9rNVMtcW8N0IvPUr+INR4IIVZ45xJeEP7AS0
22bW+BwATSC41C6tmV2ii6fUrdM9RqMPvJ6oHJ9Aio2rMYIK0QvnCtln2RoVDOfR64o303LrKRmI
fBZhiXGUOZ1+0je9XFmhyhhtJGtM9SpfDEqSmd/bt/+8QmiWyBi83nTphPBApGxVMyzboqr8doVw
MgX3eJgOKHyamNCy/0IHKMKnw4g0judzG9vWQ+/gsqODP15acug8QQ6dD7VVbuMhwoC+CaGlZ3l6
TkSXouny3VzLkAsOWQmvt0nXMiCz++LnaNxnxT1yYBuJX5B4BnnWNd1j7XSoRQlcg+y/QCGGX4Oy
X2IiLtM8EObx3JwKaCBznkSPcPDWTp/huqqlPFNRppDiQlrUG2bQw+R4bxJvOE9TZrDc2SjcukWl
gt2FihEb9KxLFeKyE3pX0bhMfredete83Jl1CnMj8YMuN9XH/tgasXvrje2NrEvCH7nXlGT4ZNa4
YZpx2h5hwnpHZFTCNQT47Kkx6puoIcHfyQRxjmfKyWctXeD9Ud2aFnvfQUdvV/zRBtLfu2aqqReI
ppymA2U6lhridIU/VaS1xwyj8l/f5WDKHvtyVK/OX2YB2t0ZGTGunCIPrZgc2sVjNxTq1aX/Mlfe
8/zQKFZxvh9WIJg7zDjZSQITmWgYDyhmrSWVSR70LHqeMyT3ZcsfNBcJxCfZkNeEDv7tRouZ7aXv
3X3gW6n/ssWSWNjiVf1Ftw1HdcC1GibPv6G9e34MKvGB5pXpcxQlC7uvujtN6MomrZ5clU2C84Kg
x8u+0mm0ZVKl3VY25cBsOO+vGhVtNxUeQheW3S9ymBsjRIMF3MqXE7Lh2T00Eh2CvkIS1zHaBqVk
Dn5mVZvCUr/MCjKBeeDAhdEdvTmo4iCnyCZwV66Tp5eLX10j7zNO9ed/ft9Y77DFFKrAXnokscBk
4Y35lyAvGfFd88OifG5DPbsijRlep0IwEFwX0oHEaiursfJmJTv/blgOtKX1uQGUf5BxeQub2g76
k2wkdQ0bCocGqPjE7MrYabDQxtM5J5AkKnh9By/D2kU5TkOA2h9Ha1jFXhesjKoshC66Dbe8+xQR
Ka6LKATvNM/erWXit0C61fjk5mZ8JftskV1BPZXSpV9tZWueTFSvpOfMgLvZaSqKxoRH5pn3bjiv
5S8FqzbfqIkdrmVywces7J7K/hKL1uFBzqjNlHpXnhZ72awcG2KlyIvJpmakaI4n0bBNzTk/4vu8
atlc3tjlRJK1aknLaqE6rINOaZeoDqJALIcaRX32StfcTV4wL/EBC3f4g/WrYBy1UwijdjWTC8O5
R7jGibNY9BW+q1+fiVpOonlsKSKQB2l4Z4U6VSZxaCrKcbKfGPlOttCEW0tzGQDqzt2s9J/lm7Yp
UKjpSyXbIi8gxJpiuO+5f9+mIxoDAuHX6nmyDz3U7m3huiwPSubfI57ZXMvWZYZECMqrXu4hZ0TB
OOFjCBDqsozItUHXmvC69b+/65ZNp9fDazJ7snFZYeRyIsf87vtlbZFnlYmUvIuToVjbSzdOjlgn
IFpP5w7i3ADjuQBbhBQh6dEw4p9qxR+70OwhIlfFlypr77zU9P+02699PtmARrRyXQC4/N602jP0
+/xzkNgBRPzQuCp18g+6YuALr8fOdeygKRRZTbHPUZlx0XqZ8RGgTw7k7oMdsmXuVQUWnz1C3Myh
t28vmcwxTzeF11/zLbh3g9D89nKSBvG5B4Wey1CLzSImSsnBVlP3Wgkb5EKHmkxsZyk1kRudngbg
dVW1frnJBye6j2LLuirhViLkKnQSGsioK0VNvI3cS/Gyru9jIUKDqRBwv+NluXD4b2zYHmfL80rR
N6cWWYm1o4FKHaIk/cD8J803u69dZGeLHsGdE5yi5spRS2Nd1ZTcHPx15Iyi06JVW9dYY3Sdc2P7
Zsl72NH3iluwR3E9aJ8E+odaHGTzcqgrdTsYaSjUf6zzYGcnwxYXkmj+qNVQ66kPrMlVhtDx0TEY
hb6nq8Q4fo6zg3CP0PYs3LjfhJWNbaEYNsXECEkmArWAum8Vb90IiTKjN7xtnNbzFWY++TFNWm3T
aTVfHhgbqBj4zqfKsb6Ns5X/KDEwdjxQj3B4p51S1ePXRAF6onfoQqBvClxO6GgUCjQimCf3aeNW
D0WMWo3aQdyQg0bUOrc4mm/koOwKNMR5W/K3e9lUsCE4WHB6FxhEtiVprfQRLgvq65Vw5kYFqNlU
Df50UUb1KEypRammTclJnspOeUjE8PlM1S2cMnNqVZc5ssnr1t665qhcJX6oY8hh1tFVGMVP44sR
krREquDrL9WknNZyYEiKEZ0eoemTzc4y8fHG6ND3e9J1Co2j86nsdf8QjGWzzJEJw747RhIoV1W+
uHp8kocABWm/8u8UcvSnFjWzgzbVz5dxozbd9VCizyn7dJxnUARBpWbhDNO4TaeIwlJQfmmtzF55
tl4cMa5ybvDsgzEm4Kh/M6MMEFQeSvPJIJo9BaSLDZE2kq0YFaRLS4yxMTPOY4WmrC8tMQbbMfmR
kfM+IA0V33VADM/PW5VSIxlJHJ+jG4nTzpv+4JvgG/0yu5kwwfhouc2yruf+g680/UnV8n2aFspH
EybrsTJSbTGIWXE5ONu4Csu1HE3hTsKmLAFjlyAu5K31Ik3vtLZ7FUv1A5remE78/A3iwMi2LVIY
iyZxjeM466cuc9CmzqcoXfc2lXEpnyoPlJdvoD9ZCFo3t5bE+dQNBcUwwivME3vlcyfe7jgV6VSe
fVTDVrOtEMq+6MB7szLgNr+XPZfuy9RQs3CKEPPTTBvFVNXB+qAvoZLscMLQ15QUmgVg3PRHAxZP
KxA1zXBM0ey2fbRSD4aD1s3HEW3HgwPfuFuyp4bIJTBRRhrhuDT3j2rg1Fd94L7qN0cjvi7m4msW
ZMaJxQfTbMP7IBNTqEsuPci6J9mKfQcdGCSPZEsnZwx1qiquZLMPWm9F3TLdymZk2O0WgSiEI8Td
bBh+V46uOAsLn5ZNrxUxGWCP0rpfW0fVpBBVO5q9GPw2/Mqzd99rSfBoGixgpZ5hDhAV1fUkyowk
H7ZNrUTfndTAJCFJuwdEnpVtF07TDtBWf0pnNOfklDghOQVo5hmlJz6RPgTrp2f9v5UMJLjjze4b
WRR0mF1w0ND2/rL7bmq1CYfMGD4jp51tsgCbQkMskJo4yLMyTFmnIrU91ZET72VfJFbJARmLeUEd
oNnizhMvZGeH+/R1puOGnvQOIVAREIza2u27s15P9XPf+HL2/z9v0OtNawXzVtYpLQDBi9AksSbD
YtkMzDg5yMKkbCbmGL9qytHL5Mu1bdG7cDbfTL40IcTxg1JFKIFrztEtigJx1GSXSSMZcSBfbywz
zzC2JGDxep+9/NZ2jKWpq9XXOpkU/Ezz9h6ehr4rE4LI0DUTNroGWuNjb39PkKkmdvgOVVNZoGoc
X5Ua7xi7bJDtGdP8KZh4hynhqG1lMx+dD0rh5JiEUYwDnXdjeEb2FKVFswuVDqqBbMbzvLAHf7oe
4n76aOQ/4mzO0QXLhRAN5mPyXjANolXhqs2VHJ0wnPHCvAYwqo7sj/kN5M3ULAo28jc4N03vQwFv
977z8urUoMmfBbCILSuO9h3AOgQFHYuSRunDsxcYWeFySqiFAGdhPBhqbOztSAs3jRXXz67zVWkd
3NTfXuhjk/rP0dSZvvj6+0+KytYdsCCWrupQZt9FnzNuSuhA2tlHe2Rx/WhqrrlpwtieNuhlIB4C
EV1YxoZ9dR8GgbmVLdlPZQ2PkEsbNg2Z96E0dsNgZiiE406ER0SRLR1U2xeOPzd7Az3rE3Ka5V1h
d8ugTqeT7MqRo9n0St6uZFMOmLr3YNcdgEFxkQM559iE86NsycPoayXkLrIqPZDfdazDW3Lmxtki
nYu3egxUkl0TbosqyvMWYIRPYwTWwc2mR5B0wb5CjncZ9r3VCjjUvNShtK7kQ3x+5OWjHLXF1jTr
Q4Cy1sLiPbuNPbxOpdWqPMDkRqo0tdJXA6GYIq9wxBVyXl7aXzXUI5clsqzlog86ilNeUh3al7Na
jsg2hV5XqO0538YSnRM5URlRO1Ptu3eBrWxe+qJpMYNiO8oe6XZxiYFb1OeosvnmInTz8AoGCLpq
sf9skkm4la2uvU3Nwn3MdD+7V53/R9p5LTeOZO32iRABb27pjShRvlQ3iLLw3iSApz8LSXVRo5nu
fybODQLpAIoiEpl7fya8I+2kvOhYYR/VWUatnqXYIClFW5tQayNApz5AwMkf2PnH9w3/kDBRIX7H
HKpQFAuvjKujrMtKb1u02bj147I/Kr7SHZVi7I9eqrvl4lqWZ9c+7txbFtnH3IYEmfVeG3aXXQkE
YhVZIcwvZhiFBE7IMzPsqllKB6T5WLJ7CQglX/tZMNgXaHRMvO80806LLGtp1ywJjLkoD2obWHe5
Wd7PiN7DWFsR4g3Ik57q3l986hZXLUozkh2nTr55TJo6xPmTQ47b6S0mErJANJCwM5HlF4QCpj0W
QxlWa3M3J5qTT6ZG2HYuevyYjm4bn5hx4oehcRYpxP6zLJV2kpG/iObZKH6QhywlxTXBr+J9+Ved
WYYsTkt3mSU9PvP1+LPxezC8dunKUjkb7sXK9KFEzu1SkkqCSeJ/aOshRSGPomaroLSngxXG6kGe
tWKYLmeyDh6msVBFCkC/S6sDisjlwSg0n3Sb02GPeznXTHiKGYJ7C4ec996tRrSDsi690V0fPp4y
+redyKa1QqrzocjKaGXih/acW7PAiCBvMfTRr5gN0g8rnx2vBkQm4ijGCjBiFd3U9cKZGdjQO1By
rxT3ux02v30bS4LcQ+vELLXsuYAltvJdyEj/PKH+G3MXL2hXZTfEpMpkSvMneFVi+2EuqsZ5DlsU
L+WrV5RdtcQkMj3I8PWgwFQtVTU9yFevbM2i5r0Ve5X31utY2apbyGXqRXn/n8bLy8kBIU5oS6ue
3VHzCiF5WOn54hMjwO6A3LO76/XFJSrjxh5Ch3rULNkAiuey9rFA9GzxbLIL7QC7Kop+Z85esJMb
TYfBKeaMLEVCX+raDYyRSZKiHThA6au2Ok2tVrxaVrGsxirddlbrrYM2tHdwf6qt1ev2czdZD3Jn
M7Z4YroAnh9jYVm7JkCSNmjxw1B64yGCKrULrNDcGUN1QIskf7MUoPmofGgn08j1Y+jp1tor7P4l
a+wXGeX+0zVr8veuTu9rl65Y3b4WolQQvNadE/I65rTSUrhTcdEdWy9kTdeNgXvSScGejFa43/Vs
erB5KL+rRvXLCQf7zSizbuFhlfYKay1clrbdPw8OJIzM07vHNM7xNezYdatKix5KFZp3ea70OHcg
f+jXJU6Tndne2Fhg7BBb8Q6e62QHA1G2vSOEenSrqtiNNmRAb1aq6YbSuS1jtHltd5zOOrBgUoCi
e8jjIsXl022fmlpnc4oi+QsTF+7k2aB9iRwlBTUhlK/ONH3hL6l/sAA4OVPl/LJEtjE73BEDkja7
SvDn9CaeJWMxVvd5WX0fYkN70wJTXTWBVh0SfOxetVQsZH02tPihgG3bSEPHMLB2YeqGT6K7G3i4
95M3xrsSqjRMKTyXSWolP0y0usMK8d+xcjGZsrvyOfJTpHotxTji6x6c3MDK1qlaBa+JsF+EN3W/
lCRGXQjLFLuIcfohQo6SVNI9ZIVvbIxO7Y8OaFYmxKDcdKjzPWJzzHSJX/h3q5o2Wlm3x6SI0qWT
lO6RxL9zOciiTTaONQhGdLJBczSBluPcR81iTmWny6k3DzfaKT8m0YfLyM64JomloxbpXldwJRmE
Wt/6aoTzkp3rmwDU4hOAR+TCFDP/ZSCxPoXTj5yNz3Koc/VeR5Vxp8SmuzMVXI6V0OXRq5zqexPU
Szkmd93fnY6IXJmh9Nbx0ztaBsxsRUOqSdPCgfhqrfJajFHoK4fHSK4+5oMxe3TI+rqbHkF+vldd
68lKPsqSwN4Os19ECuU1/rZOXkTeYejTL5kBTMBGQ34FWSh46vqquW0z96zjcv0kq2yrPTQkk+/U
ucr16gwCZaRuZWM8a73jumAuZNHTRwJMNno9atwsm6FfQ6/DRXJq7+xWaR/bMDpKNzld61PcQJCA
6ucwDdTpeNHrHsKChtHh1hN86NaNIC0z7xUJ8XFXEnfKsCRpF3rl1jeDBXZNHmQRzTL+f5aVr4iH
GGcfKbVzHB2g5hKAk1WKsL4aqte+1002DzowgGotW1lllMd/fp+wcf7X9KoLYcQF5UlqlYdT09RP
AJwKzdapiHMU6tqQ7AKu52N5EBNuOASSkAbnRT553hba5ntpbruW5jbZU5owD//S89/HyZ7NfM0/
d/gzLkqUeivqfEKj3Cc/gB4K+QLvRm16MJMuEvmyRh5GwFJbnEqQIvjXhsZO2QXIyCcKQerKq/ND
iPk6piyoEPKAF7dW7e9kSR7MJrK2TBT1UrNCkYBARDylx8weQTZtOYFbggPYeXfOGPnofMf30SyN
K6vkmYKi3KoLJoU3xl8NhGtqBACD8TbGUcfMJv0czKvWMavKlZ0oFbCT3HoMtVg9sn5IFmOmf68J
XD5FmvsLVa/wudYQYx9zXztofmLdmqYRghgOmn1ZCG9NeAX2Vms9oDlePiZlvk1wQ3m1cxHfWB3B
LlkcwCsya1ntpp6VBMdJR2RbO9hF2d0iqp6tCLLo4O8LrHY1YaGMX68nrQEy2ijKnqVEu+4zSLDb
cZq+WXohFmPStxjIRi5udvqDQbL1R9aTExgKKCFAg+xdapBJ/w89CNcVq9bX9C1EHm0zlS1Rej3L
TuyBy3VWqtkL77KfEEX8X7r+1rVdc05hFps736kDtk6lRS4wtc4ixVIlJlKyhnRhfVFLZRMOGERr
Svreg0+vHmbS2dqxycc0pdkswyxhCT5DfokRd8u0Zq+sl4BcwJxGiotiq4TIYeMc3ETjcDOoQYWw
FmmBVmngg+I1hXKH0H8HmomRIup1NdzeRQ8U9hUhr3zJojR5GntU/nz+mHMaee0mBzp+wjpz3A0t
UJYx6kO0c61iV7iFeyJ+lm7iGkkA/mOIMhgklC92rKzBp5NRjXAjdPQwg9nQMkEb1ykHjyCwX58G
+AcLWW8ik4yX/EA3vC++DNXwoZuaVNainWcwxFO5Wmu9d0P+k5W795tXe/Jq8hUiolC/BcgdYDHp
hjdtXNW3qZb4ywCC3ncN5ZFAtX9EKi6kU5t4IKNw/mvaOtqUtl69Jqh4ZnZi/8jS9FeuiPrJqary
/1r6fhJcM5mqPISS8AHQXNUyobv9KxKkHRLNSbtifAat4z3U5guuaEy8yGUcrN6DMZAmSGRGMfYT
Stvd9aIy7tERQ1qD+gSLoX7EyBoextIoB6zrMl1/lsWomZ3s/hRlq120xyoq773JTW98LRKbEC3Q
h7RO6uVAtOPNyKb7SOJyPXdfWk71u7HLbwY2fq8KFM9lJrRsTzbjd9s26lFRG7IRXYnUq5Oj1ubp
j/VcHwLGXwWmMX7tb6rYL9BaJpYsd/RFMqkbMSGoL/f7Mi5AxmY4RXppIfrkmO3WKtR8UVlGvL24
40lp0tHN8ViQ0WEHsTOpZ+lgUsICaVa1vMpeBoPVEWYf4s8Nsotd2gyR+pj4aw14XQzPrWmfJZJQ
Yg9huadIXtpn6RgYlk6KxIQrVpAq1ZPrtNXaUefNkKqWSIBEw882grmqB9Zvx60eYt9VviAoYGFw
UGvnyUHIXqBoQT7ur+ER+rCX4Xxzl+EI2mEpH/UPk4FfYGf6YudEQ37XQCtYFIGdf6nrqN24Dq5A
St3kX0LHfut8U5yjaooePWizsnr0EENGPAGJn3lQPrL7M/UaG+AQ98Go2JmGn33xitI+kvasl7I4
KOMj/Ju7eBYEymv/1sHl+ikQLTrhmtGvZH2QB3eA6qonox1xD5w0nN3Kjdm2LMFZyd8AHv94uNap
TivWZoEhouxybZBFkKJiDWfJWeUCjchBz9J7r8q9NcsNlReltIzLqpugGot9wrLwkJGKPxo8oDsj
7jo0QjJtowa9C3x5ytZjFg8P6WwFUrp585y0yE0OmtZ9Qaw1WeCEa3zT/TmpWRa/6rLZjImPWOZk
bdHA9KKFgVtklwQR4pgFWQXfaX9gCv9o9FMe/+5BB+xlCmhoQJn4XXKvzumhwo0OPvPbvWwjRXFp
M5BvubbJtNK/j/PQdl/1Itcv7AHPRIjdL7xwJxGYcGONQ1GGkLNmxbQWud8NFpQlUFd+kd2jpwZ7
lvHBb5iK+9AvojdiIUjEKUNym3qpcVCRttlkse48ujVp2Qhpll+xjcBa6vystQohYh0JUVdDkLxl
MXAYAuSSgor1JlbP4xt6vMdZJu/UqImxRcORPUilBL+BnGa5afxWyvatIFv66nRJuarcbkLBuRx3
k4GAm+F35iZR8GJGKSXapGGjHY1ai07YhqVrQF/JqyHSF3QAul/T2G26xAy/jQm6HaU9hmeIEcw0
VR7ugro37h28BdgW69Z3R3xlyYyncZob4hRJmoI9lOI4J9zEzFeQDUBc3s9MbRzQNyimhTpa9rkX
7VtdesMXhEnHjYNu79acgVithrN5p3hPYyqqG3hN0fLixlTEwNX4eexk0ZvqU9cE4qH22/Yed+dH
adLkFUa6y9oRUZoWzyaCd0Q+lfBHbonulnwCX0UJGekKkpqi0SF1GhHLn1dx8oBC8EpBcupOlpzc
iXZ1Gm7JFRjHNBkgXASOtzXLhplBTZVVo3XdU2IP9kKte/G1Dcr7mF9HsCiVNY5FRbjIESMejT74
3k4axH4MXJ/V6fayMFCSH0zUL9JbrGy1addlebiWRc9DP15ReNIurfxZIg/s239ep9ufWHUutBOD
ALEOgl/z1H9jeCM1CUXarpQn4eUaYB3DWI4Vxn2qyJJDI2p/A12yePLRXWUay5yfJbjAoOUhvvYd
4TXux+SWZQHdozJ/KqsQH9zZ+uZP90xFkUpeOoXgerj0nS9tzWwSBLTRCJak7ny2T0vT9NjOJoo4
sR2Grki+tg062lEb52czqfVdwb5jFxQaXmewRpe2UgRfM3jY6MheBvXCSYiCAjzAhH2hzzNBaWXR
E0LeC31ON4cIXj0lgmzmPIPItj+lMZk+t83jgG04/4esDBiwzxslGCcGGgYq+DAcJz6LGhG+8U3g
hM6TQa5ylXRjgtio5S/ATCVbkE/N0VUF3Ex5WneA29r5cGnJzRFDOlnGlgGntdFdBpkFktSeThK4
IfEd8uwTyONTUQhrRD2ixRMDshTaQF3fswDv3UdH01l0un131JTKuWkTu183SGs8I1USLOZd0K+s
vEGMwfopB2VKxCAn7vBXZ88vBzVJwGMZusazk5Ys9dM7XS/Dn50QaxdTlxAN82Jpj6A7YPd9c1p7
+uJpbYPFgWo9qGMCLRbnqFOLN88O/qG6T9QkPFnkvzcm3q8HLzRfQp+AWgpq5IYQnXcEH4oJZTaJ
J+x34BtB0//lA29uTX4gAMwAMPTxs0g8CxvM+n0QgfDoMohta/Vn0ChT3zVSXXWqR5dB8Xynedt0
uZOvK+JJ9W1SJCBatr3pYWQEsDN6wfTiG+5w2o0wkvgw4d/NYpcoY+Ozlm2GIdjJGGRl4E5qVaN3
iUEiL7WY95vPZWqthAp+E4sE+0vZ/25mO8q2a4dNTTxlh2ejM1dXBpZpWO9+yWaXisqBq9s0+isy
hv6trJIHWfQyXG+NKr75VG82ur7s8Kha48mZdMZ4DGcBRDIgkInns+tB1iVBX+6S/IYZyu3Zt6mP
0spYuhhrMwXVscHT6m5u3+i9rT/L1rFTLfhYj0E9NHvp2JZM3oYknf2oDk54X4fiMZ1JYKiDezst
S+yVMunGWunQAyrKOt8J4u8r+dRq7pjvvBG3BlmUrZld7n1t3Fpl+9uat2YDQP0NYRybKopKrJ0q
AI0PfvHTGB3l5qq9H2qbyFGr02XNe/FoMHsdPWW9ZTmToO4m1Bj1tCYEXc1SjV1msEKuILwp4zB7
tKb4Y/3Erm/Irexx7m91mfdm6jfpCMIf1/f8OenCtSk/UZRhqWfp7koYvbqzJ4t/QBZOi6xt3VOb
hMWz0qKCPffFraLcZ8SHlyLRu8dxCMtt6RrxRiYK/SQzFhmixTdSPz2Pz6WqjS/AqZ4u63bAS8Zq
MhR1w9oY2wq/U05uj9W2j8fVF6tNztLorI/Lg53l1ptIhhiguBfdVX7k7z2labZR4JkPaZ7qCxfw
xc9W35hJ8zuH6/CWFw8EgwtIhH+dKMrnmo9NOegFfME/9MlRkn9TIffJlANgjjlH5BBunX9OeUPK
COuXYCNbe2iSVTF+d51FPrJX9/l3LrHfam/TyEluOquI0F7DD7rLsGhIW+0HLhjqwtMQVU9ZJIFs
s91NGgnvOWv7J9mjziI2rBiftmVabTs3j/Za2lUP3Rx8kz0chCcwNhhPJXPaqp31RjDda9hgQaZR
w0xbuVo4sq+3YyodG0lgTPyesyG6NfS0OsuXT0GJAeVZ/m7ntmupNYIPpT/jfJ8f4j+//T3V+ff3
/wzeJvOjkaj7dy0kw1IaJVCH8WnyDrWiiW4fZYBsPM/ssR2N7aMkRsizoPPZAJlwnFZx4yuAo3rM
WXNkfyCnwMMnNnGsTDQK81B9SpzEW9tMVdvRbOON7edEhWesrETNxrPGTVugT1RBWIsQNTrazKwv
jum95G6iY7RNSQ2GhZHHT0lE1Eazc//AvF2vgtyx3mBc/3RAft2XXqPcJlM/LDIYZrcjZp/EIIb7
sO0byH/dTwul2reayBrYhX58jY0uWkb4dmN4Im6LGBZ65LrFbe05s6GSaPY1u9OMPeR67Kr+cdDV
6SaNuq/apPePY5Xry7jtg43tkVUoedf99OwGgyew64kWK7vKb7+P2KM9ZGZW8n0ExkpoXv1N42nP
9dJ5NUfT30IHzrd2VXb3oY19JdjUtzQzVjKvpLboEo2iCM9OjN24Esb7YYhsLCTgosgDr08gd0WF
3NrME5p5Vf1vofO+JUMTVd6XsPAR2jTU+ug6Y3tHSoxXKV5ya8Maqk2d+OZdzey0FH7lblxcPpwF
rG1Um7rEeXDxnjXAdX1D1L1eFGWRL3ynLNnwYI2huq+hlfffXTcqFpWom3U8dfHWrlVtyQwgXj3b
jha1GfY/AujwdVCJcNEZT31uer+tXrlnU7zDitVdjQ6MhRGP7LbV2oXIQneLuLx3LIZmQAhdwdS9
yNfaCIs9bfqFClz4dcq7YdMD9NpgFMIOPG/v9BJAWgOK7nuXiLNLsvUXKSdiNjj1Bn7obpALag8p
sBjJ9qPDX7TAfJx6cPjpzRCE8b08VJWqHZUETNpclShKvYwy11qXVqGdhDMCqBfll8Etz5Wdl0/A
TJ+02sNn0NXU5wKX3CLQnFs9LpvTaNVnkO1g1LM4Zgv3K1a7HHfa4MGD170PnCwyIWIX+CQQgPbW
U2hnb8Imalzii7uRRWW079yS7aGt9wLzaPzXAiXP30wlxqlO7cKj7nUncIcugN7sXVks9Dir0GxK
Suw/cKp5r5f0moQgJuGauYssozb2FWuPfNX74zOZkfwOj8dnVicNzgsxTxKq9gchmv5FdZmpwTpn
W4IkP3nvivvM7Y3TMDg7KzXDaImgFgE9E0z13KiOvrjvB8c5lFPynRwjPQQKCXsvQpfsUo5QxF2M
sCYX/pD365LI8gvLmG4NlpzX2ly0DUToVU/r9jn6zJvIK8elaBuc5Tps4Y6XU8fs2Cax4nKXYq5N
Al5Qrq4sQ3GLm653yJvxXI2xdedm7Zbd5xoPhp+F0Fjhxe13YVr9eWozbE8Lt97U0dtUg1yN2emM
XYxZsPkoXEc8N0no3VT+BHe4SuEJJB2sCHTtz0j4+TtVYM9X8jifM6Urz/l85pjaGav46iirZGNf
NNlWCAOl9bkH4KbsVtHq7wkp4aJxrKc6Ufu9aOx6KYtOFEyn0U2+xUpuP6EtLB6yDv+duVQWMDax
sunWgzooN9N8AE32fpYmRr/tQ/vbtera7drXg1FMaoO7/xnp2M0RWOrvyi/dw1A18d7tfA9K6JDt
IlMLTiKKmm1YG8ktqcRxY5RGdTe5tbP2MqQ9hAjOHm/mXZEV2RE94vYQ8vjvOoRFbwyUUjf6qE53
Q9UWax/wx0M3JUhPm0J9KtN7nBpBHbhTdo+udbzrzbrex4HX3o24YRL3Sus33c9PasWTnqRgC7S8
+RrXHcbijpGdDdKueDPjutmXGMFW+POuNaKoe83masJS5leGqJauY2jfbDYWulrbv9wye9RYQywb
gopnYShrxEXK3yakspC58C3o+YQiTIqzJf3Bx/bW5VHaJrortoMFVkZ1XGIL+D+/qlbzXbez+Hdu
n0BpIrDAw3y2yT2/OSHeulWvNQ/IvXSbKm0LDNnroxeTE/QDpTlDmZlt48gEVMWwDIs6/aWGbLM8
DBOebRefAOiFxXGaDOukgyNZhZ7QvphiPBEDcUlUehpT9qZR7epbFFrTWrhqdSBM6TzkjfgFWYCJ
kqw9O+LGvs+aLj4aUYCSX9aPt5k3b18s63uslQE8g3bcaWHbbe2AJRKSRfcdnK8fHjC5hZZn48OY
mQLIdK3iONljWhfYJEjoEdktANMK/wZdNAU4gGanOkG6dybP3mtTXNzwv0y2o9rad55ZeatIzHJV
Q+ztRj3CnacEXz7gyfZkmWZzdurhkMBMFYZYGBXp3mBoUxziKn1LBrldS3AX3r3FyhZRtZfQrw5h
c5AibouoFdCvpnMXHZqmT6ra5w+qXxAyxUDNqvt0aZi92HedFqxxI8nfYBb8IusynCsPrkJhhD+j
ec61Em9R9kqJZTJx2NFT7X0f9eN26JP8IdAF/kxFhxuLVyPm2Wm/FFIWlRo5z9Xseq5pyZs71uWq
mE3wMC3zzhDs8euM+aH6tqIrCwJB2mqqnXId+rV3lh09zza3WDB6i2sdym4QNiwmlvkqsltqDfbZ
vVz7crHU1rYBqIZeTK8jhvJrtyjzkxIQAIQzyPq5N9IbL/a+YkbsnSKD/XXYPE6GgePopCNY68Fy
x0TX8VzcnGFcLCecL4CeIIrvpY2+z/t0vCvnQ7TLR4y02RxHu5KdAga7nf6K3Ok3ox6G3+TnJpDK
LFTYbddKmi2a1ivWeDHXTJdpMB2UlInaVKz7gXlkp45KvEorW3u248DZ+YmSI9KY87xq6RcwM+lq
chsWXGo53kw+6JHMsJxNbBsDekBJsXHV0bkpqg5vblJyj1bhYOU8110PWuP+1aVxdeJqDvAvViMo
EuIw5TaiWeSOGb30iLqv+gxT3cTDoQ48UgM7EM+nCcy70efgexCCFDru8lPUnjDSZQtIhOoxI8+0
gJQ97GWdlhn2op9aSMWKe46NyPlFLgoXhGXrB+5DYLBKjnT1m6oo4wHk6XQwFagTCx/t5GicQxOV
IlgIJl+UJkrfhBpCfwQONAOXXQLg4QGOY48AmmEvk8Gt1zaMTCvECz4NsuhGxW5vH005z0OpKqsK
f1pSe57/MDriIbCDE9zoIEQcSCHAknRb7HGKe+JpUJKVKl8oGva7k82qCUpt/WwXY3waiGsQCmnr
56Qs3FsvMZ/4/dhPE0bRMx38L4a4M6vFXLlNFbu4VdWTAJYEcdkQV41/25Y/ZMEOQ3VdOCJZOU49
nROksRaG1g5A7Y3pfKlD7WOrpy7Yi7mLbGC3gEaKggYMNaWIk6Vq5SyAZwG1wXOqm65L389So0zW
yEZaCyUSGBrJPpdTZiJ+V/gZb5DMRxfRQnJSUaF2Z5rnn+SBn4G376AO4W09naza5gWQxfdtpSQ8
/kyLrGCde20aEEfhm9lbteXcy7rWLQ560ky7InZ1BKagKnWpTRZ+QA1OzdFUwQuIrJNxVsfRWhp+
GNyHfOrt6IzpTmFrWenBBL1qnEMIdyBYV72l4g+ILNXRK3XIJbH51sNSO4X9z9EoSLR2+KN6LoFb
/J+dQ+M3rMXmMy1BPudSKcvy0Dq3ZHnHTd9F7ZqwKSmKEmqfUNI3PwmTr5gJzIooSvvCfK8t29gP
HsGiRGszrv07W+VHESXf2FyRgO9qwPudxatlLsqD8HRQtZZHdACiFk364Ni4Dq0Ukepno3mIzAam
nmojveLzBSOJgHKy6tXp3rdxo8wnTYmwJiMeYCYWVqmTYtzLQxXCcWO11W20QH2vq9uuI2GjV/sh
rc1LP6FptyT07JuksLxNGc84cUczD21EpMVDw/pJC+3mQTRigdt28WQ6/dpLVOV+Xqj7XaO9GiBW
bwgQYLU6F60yy5bxKOJNppdxjdYuDhh4QStbJJhScrHFD9eP8VvFW+nAsxaxYzaHewsljeXo4Utm
YSV7TGrlJYyL5EFA+TO7unkKxrF+KkAjlUar3ZaBUj95hrCWPRrVzLAUcWHxt1pPaMZv/VurAFQF
F8m/zWP7pzZN8Svm4PU+UkMyQl6QvNpwr9emaKKdbIURgXZnaJagV2jFZgKV20R5VF1TfeD9AYyF
6sHpIeKFhb2w2WgeHWUCMNhjIGoZTbpCRcSGApQ0CDaBHoPYbD9nhBLwr3DVFXF9WkdV25YFr3cl
cSxCLCH6ncBE13Ks7vXBttTKbn0Z2wE6421PnG/uzAqvwYcRZLxsTXpif+Y4VZciMC1eWCM+prJz
LlLym4OJnOF8X6zq83XdERi7jB0Gf+WQ0N7KzkaPi10duv6lNbWbDn0LLG4vYyPcPauelJD8E5Ip
VJZkWJMtZjw7y/H6ux7p+00WTeWNmxxBn0RPSrPsNVU8KZrTP2X18AItyDsVZj7sqh42omIM4q5r
kaCLeg8muhLZl7pW+1ZN6KldqnrECm5Nks2+WqJzG7NjBmgeHvCZEnfyGnmNRzD752jr5sMyc3LB
Ei9yVsCn02MQwGSGxvUjJzj1rSxD7CAKw7rDej7eRYN7aNsJsT4ree7UJHiFYKsfsLBA8dobgtc6
adsNsfZxI1sBDzS4UafeQbYWZv2YYad3DiLXeOmwh8uwSgwLdVUKq0YxxK5XDUTMbROT5MTTAhkk
r8QdZB1bzl+n6XxqalmlLz90+HBqZlq5SUbCBwE297AKX2z+vEfPBMY7eMGLwa/t3k+LgywpljDv
4mB8kKV4ypFAzcUPWar5o+EjRxXp1ip8mWq0g9yBHJ28atxOxsYHmbKKbcW4G331/WAqe0cRwd21
mgV/eUj94Fl2utanZqetw5FM8aeGIohxv/NhC1w7yy7EI9jroGMm/tzOn/3crVrTniF4byLRjm/u
ZPurqQXUPGq5elJ1wl1gp1cuWi8QuutwGY1hcSsP+Cq9n6WG5fJ457zDHXRCZKv25ywtMm899BBK
PjXIzrJVdErwoRWyD/YrtmiIShB7vVy1adxF2kwA9zpYsgRYxik/IBf2fohZKuBFyUGeXRuu/a4N
n/r9F12ul58AxCcLef3rOFm89rne6b/o8ulS17F/+yn/9m7XT3Dt8unyTTAD8z41f7rT9TLXD/Pp
Mtcu/9v38beX+ec7yWHyU2r9WG26MHq4/gmy/lr821v8bZdrw6cv4n+/1PXP+HSp6xf2P93t0yf4
n8b+8/fyt5f650+KXkHN6tAolihesLSL5sdQHv6h/KGJVBSj8tR9H3Upd2ZSXK5yKV8GfBj2H+8g
K+WlPo76+090veu1j0reeVpfWz5e6f/3/mxm2HoLM2Z1fr3j5aqX+1zv+7H2//e+lzt+/Evk3Vs4
EFYl+s31rtdP9anuWvz8Qf92iGz48NGvl5At6fwv/1QnG/6Luv+iy/9+KTD13WrE4WdhxmNz2w2h
s65BxC9lMexnDryZNyB3aAWjZS3VyvVXitsU+jZtMPVrao8V5dwsOw5jACYO8MoNrOv6oBd4Nq1k
c9CvTTP1TmB+YdDJqn7y0mPlsQos9VLf6qPhrEySSkt4f0vSDEAvCU4fL2Zu0tdNOrfB2UPSU55a
w5Qoy6ufm+68D7xWXa3gfN+IUTlu0m9+1Ch70/esZZ7hokxOiniUmhUPoDJ3ZpW3t6gH5Q8K0Zcb
y2vPsk32qnhyN55dDyto4fmD7KYnWImFBFsOsovuqyyRcpamXFV2SMsCDJcZAxacbyIb/su7625/
dizdJ4j6H+7sjUgJ6f73IDeIwOWuOE0gscaFjZjFSZYxmwyXQ+q9N18bzD9dbFOhSzHQpRDvw+RY
eZD9vD9Xsaok3BQm5F2thNFi1DFZAHkqD0QJESm9lj90Slz3BPpy3H4YA/L0r+4fahFXTN3lYKgC
mT40/HF5s297LXJu5VmKd0Xf593pUz0LomjF+pTf0KcBQxve9EmA/MBf15A95KFke4uskd1vr3Xy
LEydfgcN8tenenmRsnGPdTnZB9koq5xUbDJ1FPsKvD2YSfKEGDlZfEXOMrdr71IvG2W9PLse8O61
j7I4SQE8eeqSTPHr+H2sHNaYkb+KjLrF8ywbNkAA+mUUT7q3QF+vOS8qjSAJpkZYuAP2gu6AzvIm
9or2LAK1Pdda6Ryc3n2SVdd69KSerKx12WvQVR4y4Mgb2wz65TiPlHWXe8grXSvlfVwnGC/3kQ1q
OX3JirrZSpquPEPY6P6dr/uJuosIn1cuLm2Xc8nZlexdZGFBO7QrD13OkBzuQW0NI0XXvMqag1Ip
Nue+otb/ct5qRq0uZXe/rfvh2P4/2q6sOU6lyf4iIoBifQV671arJduS9UJ4uZd9X4ri18+pRFfI
sr9lImZeCCozq2hJLaAyT56j6ZYXdWMRdCl77Z3OlMF1kN1AG/V6YHUHsk5k88n0LuRj5zX5o9RB
O/a7UKaEnKZTIzboC7wEPP8QTkPO2mBolO5yxzrFEhQBhUj1pahAdyOVNNaI2NI0kAbzwtcPH0A/
WQHw+ZaMtlQLRf+riQRIUL1hg0DScyqtCJUjmQHEf8pDgioqiCtBi0cHELIX0JXrx4U0ryY+aRnX
oxq2xAFqwTeg8ejAhVZDihrsB9ukb9MgBtU7pC/srAQcpEgDHrrtreaivZFNk7YBTd2QHEKOdktj
cn9YZ1LTazeE0WG0On4eVXM8uxwVYo/GKVjoT45+Vw3VVAaLA8kn4AEme/geQ9wGhXt9BP9yVAfr
CkOZvq71wRbL9UL97oPZUhNlp+jTbXgTA333XHlVEW3D2UcOQXv3hFkeOygBnpYYGr+buTxkeJio
fgTQk48OP/DjKqiYFnnyxNEXtiulqBwd8rczQaJy65jcI8+WGR/sNMQOetwB+f/c8cGZPSQ+0TXl
oom5MBLlsh7KsHsdGlHvDYCJnMlJ9mXuiG4cP5rbebNOQ1Y9DMa60fyF7dZAwyHaoDjY7QyWJAAB
a81GsbuvTAxFdOxLm5/LtMTGNOmaQzrnzSFjuaM+cBO5A3VySp9iWhmYUauCcIGMHlB1Qx7yjkxO
rFc+XkY56EE6TS18V4e++DzZ8x6POe2KZlb9SmcFdED1ORkuq12HdNu50E2Q8SDUVQGq9bSpNnc2
PjZa/GBcD0jr4ScB6jtIFFdWBqQ7MVxQVb5djWydvORUKSjJ4GrrB4jbsjuPnbFc7Z29zBugY6CL
x2f9MOdJs0OeWn10hwJElUpo/dQh5xEPBf/u9CX3WzT134dvsQmz5w+x3H5ucZm8AZ9ypKEEMHRg
+8rdDumkMtozEBDxxd1YCTKSQDq82io0VlVTA4UdOWOZTOvwWCb1mtjxOulpQcylBbSiNcV7Cvk4
Ra6N1toErO+YQd7KbIJct+3JugKzXm6cDkTD+NNZP60YfSJa1nyLrRS8HmaXX5s2g/YvxAy3Jvpc
PlEs0bX8GquOs4kyDaAPit4qnq3hkUQ9Ax1UD9AMk2EoYcQqA1EYeanbgLy2A6ADeWluNaAOqbrM
cFs/xDq+gTq510p1KeTrkYFvgJ9ah+RtQEGyeIsKqjKtAUBTp4Hl1x08I8y7K4hK0MEjz1bHaoul
FwgODQwX6FagODpwsDEvDvRu/JxR4Zs5RxF1nUCX+LASXUKA7QSM0FiYgtdr5/JDAX3VXRrAmpht
1BtLAI6XWFP6FX1QkINRv0b4BaBYmIBqmA/a18bUALKqxaOoOPrzlCxHJTzSvtqlaqP4qYaXKJ9V
CCDiCyun06plX7aHCfne/27VcNLBjaEo0PfBy+PB5I6508IRndnAZ3kgxBrPiZ5ET3E9H6IG2f7e
SedPVVP5k2T6Qv9cdacPkI2KZBSaFvHubEFjhrxupjf4UbAkeWlJdOXxM3kTQ323ZClKFIqxhtNX
P1FSyFFhcCsg6O3hQQXh+GFwYmsLsSvrizInd/QcXiNyAD8PdWKb27gzQbpsgOuUe+1sNjt6T57T
hJ0Mu/Q/vCujqRJv4LOqspOZvnpfbeRJuvadR0x4/HjLqzoKPntWdY+ZlG9keQ4WHaM79ipX+N3b
EEXR6EKHubQPaI6uL5YCPTssVO07zUke6OAC4FFnwOLRCNwW+qUx+hMbDQjAFKKYdsXAR9xkMWHG
//+DXeS9L/W3dhW41SAS06vHuh/sC4UIPeR3ljPv1gm6NWd73EHRVU8TQrUy/R706UvMct05u9ZV
FS+LMPAVXmOBwid9ChswfMi2h6ZHsXQAajoPgG3iW0MuPytO7U9QRXhU8kBNIZxSDR1/FFGr+wmH
8C3ZJiBuz0BF/XQlgSmZmsoAVVChXmxp4kCnb7PWwlukHNbY9D0w85l8FG6k6CN1C7Ts9GpoHEUR
fgV3CD+5UcRPIpyAQqdTOuD2rijQtXgL+BjVvHkohoZh1UeNR2MQ5yYb3ZzHZc01pqhSEfrrbFrX
bMXr51iWoHFd2J9U3ka7DyFWp+KJGrmfY7OFksrgGkdnVBJgB2cVp3RYx+SnSHLboMp6jaSxtUYu
LgpFQUL4WgSeEQqiNehsvSS0CRTm//FqFIk9agwaPSATVb2brjYY84J00rINDUc3hm1k03V0Ztvj
4KDYfnCEPP8Zo95y+GivpmNcF9qpLdvcgpwKFpmcR13U/C7Sox7gpMLeuthZ3kBq33phO/MDDemQ
Dc6DaozpmUZNmmq3wZyCEgJC10qOXCOKbmjMXKc0YOG4DIO5D0U3J7479GAZcItvGtq/Ex8cLzP+
RXSw19F0eeHJiPm2SwrglJrWB7yH31pbjR/RCABcZfhIB5ZaPRBEZnjMpc3pAFSdZwXiLnKIav1w
LSP92Bju6wR9BITBhJAgmdCKVmzseQQPqowH9rY8j5X99xqP1kDAuyyo28mAZmyEH42x2NNw7usB
YDQr8WmoODl7KOsvRZa/Xg2sSA3Sl5Z9YHmfAXVTMSRtHKlbBnLMFD9ZGgWgWK8uZEsqEyDidWwc
GBrlwNWPgFBOoiga0oElVgocTRUFHxzrENotxjY2LWAEvzDNgU6OYBGkUhwUm6a88k0AH4Oed/MW
Vfj4MXSS+KYmjpeKuvjNS3MNSPJQbM6c6JHmo7n/43yKiMG2ukSsV3i7PjnXNQAKBjktQOguqP63
ZgwOr6yFhJ5noXnn4ij9Bp0ZEYgETP6j7dPomEqMtUfRg5XYvojZdE+HHjSglzrsQGvfi/vSAqt8
kYbFjj4TOJMhyWC252XkoIzWKebkZfTrePPSpyv+4M2REns3d5BzufzVlWpm7lGrjtDhlKP1Jqvb
I+CC4JYCAPZhiv08kQV/aanU1D1aU/k3uZagNhw2eeMkm3VOxKvcE2P0ug45wM77/7jOeu3pP3+e
YZxVn5lgKGtyk52rTt+NqW4e+pDhfSsfR3YWDZbBq1fOzrnF0uOEFmDIQrIzmTh5lxgKb9CUs9F6
F70kcgpF0to0VCaoRwRNBMKnPmvEhozkXq5I4ROakDZovmq9xEmy17t0LYDz8WqDiT00MTZQv0sM
H0kN45g0hQnoNu75fYRHHiQmMHbp/k5+5HKEs6mbvt+/vteEU3JAlk+5wz9IdHWG3NlOVc9A3vuP
TZUO6N+hM6fVF3sJ5h2IJcsQKJg/j7pZH2g+mWiChq9PgG8KaFHkfHLwsXDOli6UbVpM6Ofg9RlY
ieY8a2Z9/tOQHBQiQNNstTNaa/9zLK2UJ9E32wIjWms91gpTfDozAFpZzkppq3PFfKSz/yIOerAK
UMFIZjr55gM3Fg11wHiVMgFgVr7HkYkObTxG72S4c0AL8pCBtq2ILpod1U/oNfYMowDGeTIYAMzp
I5PmsBiyo8Be2qeh2aD1HhxJCgDMc/Wka0jCIwsEwlEZjDf6ZY0Z7zT3qQ06TTQrPeGQ4d/WwHsM
FC6sAnpvu6q2H7rQgnLZOkRzyGGMQGiyUzp38UYgK7ullmGewXk93c+gSTEFG04gQRP3oYFDlyig
dW4SPbDHGjevKbWy8+y8TqBZdHBYvkylEc2fzCzd2IDSBLXT5Mh1DmJXaQm71Wi02gw18mSGaUJS
T9pCxej9urK6JYQcAgt4YGYrj7Uu/hoiUzsiNcxuIDU9qmmsXrShdxK/ehLoFbv10iWGXrlo1rTv
me0mENIuxDFT9L+XSAPNWkCnG5VP11w/TB6BvDoFLKYGhv1E9rx3e7+BxMduWWr9MOSmD5ja+fJB
1uWqJ83N7EOZ6hEIE7CxY3I/6STKuAfUH31bCrb03mrUxAzcLe0XKRyYb0SChX2JWZdYHattXQZq
P6k34/8UWvfTF6TQntBQqXzqK2HuqsGo933R5p/A5PddB/Dxx68BUwLBizZCWkYyaUxCRZ8MA5EX
kQGqscUCqyneDw05pGDyUvA6JO+HuZUFeHoPjLXPB5Ndigx4oCl0noFv1cJjpIH/G008YPlqa0Ug
TZMaF+R22YWiu6kPspbxU9X/nVemcYxB8XRCJyn+VI0CnUp0hlYtSMRghY75dEJKiLxChtAZHdoO
TVKL5+PYSnp2tMYfkDSz0Bct42g5GiOJNKAVujmmIgL/eJSNBdqgcWCzFiv7qUHCfsZzxB/NpnT+
znOjOAENXCP1mRTFqQMiys/sUPNpUufk7iYZhgTvVqWtGJemhsBRxAU6AFXkV+UQrFHi6sbhABFy
99VrqmN7m8F1f0ED3hN2ndXzUKSzp1VJ+DQMgCNpYyWewiYxPbfvyqfQhuxgVUUuZAE6xVNM9OwO
DB1NKBu4Rw3qtEuftpGm4TLUiOoBbDXvhquX+ur+27l5HiW+zbEl712B+9cAeAxrEw3vCq59sYwK
Nkei2AVqhiceNRuyTYBczsHillOKsdI2rVzBQEPXxtX0duO0Sr0HfYqzydC2+1XP0i8dWgxu6tjo
V140uUf2shiNoFABI3clqBftz3g1057DuemP+AV0kN4osq/obuu8LnLDO2AB54da6W9kj/Si2eah
YSIxhoskXb8dDMCJevBsPiUvLE6nn3yOwL+P29ptrPt5DzmPZq8aRfSA7SAw9FZp/Uxe9B78JxQJ
ejNxs1LQwry+WYNvEp1P0HQMQGGRowfqTX6ejGg1yDdC2PkFaDz7WjaK4iuRiafZ21lUIlVKtuTt
bPUuZ+lUXYYS5FhJZN1ivL0e8F1kd3RAE7txZ6YhVBuhHOh9cNBQpOGtrgvnQLFrBIjLkQkzgTkd
8+gB5H7lo9bm6SZUAfuvOjSOpUpd++Zo5z/6KfVnQ0wvEdTFNnObvY/oZInk30YQT1SeJn6RxOLF
iBQ0fJSg2tyB3abAf5GixteQdJZj1w5MFZxgi4hyTJsTe9VcjtDfoCTmyQVn6BC40kFeN3fwT5O3
F6HULZpC5J7m3TS5NmrA06lrL72U2tVHJHxZ49YPAsDEA3cUfTvNtfIFGawlgqHpxysEiIesFC1R
JerDmlTvgQr4N5SetROYdfsH8CiKOyjp7FmJj+2rlai2ptB5QLF0YGr+DRR22olGzZDM6Kkc91AH
6u6xufTHuUVZMoSYGwnl9h3ycBVDdmTuevHZ1suAWqBBj4rtMPRBAupydnRb8xzLUi9oUPTzWBuV
xyQUYgMa+cpCpwxocekQW6p6VEx5ANa8wF0Ep8DWGjpaCobvBe6NqBRID4XLnvZ/dVpGEIFs0Q6L
vtdGTLdE3q9B9mWihpOb2NajcaH8aw77crtKes7A3ULdr4FWoLD3ZP+o+kkhZcqmUy5iw5vBwhFQ
IDnWpegsyrpd+rbUh7DMuSquVnTJDpQrehr0hRn0vVXem3WOjaaRpbtW7/Og0xPsNNUcjfODCp1R
o/3O68Ld6qM6g1sf+tSkXU223h1nf1Km7kaOf2lT5Vx0+KE1dY2hKXnbcX8QkxZQ4XEliF7Klu/q
mDHkeLYh55+parm4F+7o38+X8qbBIEm3cE4P1WBtx2r47CQByC89U5/yCxfjGG8yBa2edvnbMJNd
xiVHhi4f+x2N3kJ72YvcysObnVakEdkp4i2e7IZU/HmLp0tSqPtiNSBgqkGOiV0yDlUdWptubGdv
tdGZ5M+86JULGluKMR3wEqJf/3Ve73A0BVEkzxpoQ/HM3lRN9j5mXbEH8doO1aifUN+yjk1j3i2/
DxqC9Qpt0fgFrD8RqmxLGJmc0kYV4G3qMiTPBxsyvt/CqG08TefqputxZyN2gbpjPwGoH68RoMXA
sGoecRB0UVOcDQM8oRRFk+xoBPuCpDL/fVLfZZfXUomWaFD6Nkq0u9WZgChSBKnIrLamC40j6L1s
R4FSItkUGfM+EF3XG9yt7GU2uZET1lBZRP4N2GsG4qH0LwOVt4NSCnZPh7kf7cDmXbRZbS3a61BC
VCOvKFUD22JItXOphEUHZKvBt9oi511OIRgcpRJWbGUMYtQvFPDOPIzaFnS2hU+2dQ3k5IB76mx7
WYMcVqm5Fz3Cq6a81PB2PaCA8u08G/yjA+8cP1B6HQ/r4o2Lf4PaGPDlc/U9GJRACSOFXEFq2N6Y
XqHP2jauXQmBV4hDtjcZQCYKoENqvzdRqJwIsLK5TPx1rXX5X9cSVf/sJql2dPTYsy2ze6BDqlVQ
vNfC4VWopa9AiqTPrnEY1Lx/GMfCvR+LWOaoII7CI+irhiqilzESV6jFl9prtI12nPsKW5mP0ev1
aIYq1yebMCb3fsL6NBpq7Skp4qcpS+zbxPG612QsPtCQWnfc2T6hC627UA9PkbrRLdVONKCgGMz0
6GU0PiWy74fsiA532QjUVGuiGcwfoAUXaB3+c2gGxaAD+fVS61LyUjaSuJDdxofR+iq+hS36/OQa
KjqvzhyXKVxZ2VLDchtJ4vgcOP37uBjv2jkXJzLRoQar0w6y1zrIHBGGzCO45FPEqSbAA5liN8dm
MlIbSsKQ3d7TViKjRxyd0gEcjmHQa5rm0TaFbLQtobPVts74YKMFDFT9PNWphk2MBlBAhsAX9o40
DM2i9qFV89NCJ4Z211fCsEq0G9PUQZE5Qi1vq6B/cguGT3DGZnWxRZtBtm1kNXX1ikj/MWlA0KCk
l/joU7I3H2DyNCRvjZLj4l1h8gSnR5U2XuZ+cCxLSW8245sMsT5kt9BFBJGeL3MNpq5QA6O/M2rm
l3DQX0KwLl3JOfS6B5I8/VNTtO6D0OMdmeMCynKMow930hPry1Sp3aFU6ywgrxl1yiZyU9TR5AVC
aB8vF1iWnOwPF0Ax8d0FEqdztqAyBeoVbS792YwzH0OkXWhYmAD0CU3382w8gsDTOQ+hSILOTJLv
DRo5Zh38p1A2M7ZcryyQWlTZ50lpbxQAAKUNsouIXdeZ0LuLvzcaNsFuaDznc2FuIe6Cr5UJ1vp8
KsAPIzErowS7rAeyldBcAb1tuVvtbtLybQOgJPJcULv6MJWGCoEp5Vz06UIA6W1h8ZAm+DKZQ9TW
3iD1KehgVQMSVXTapoBg9fKwuskm5igOZo5EEDk+LrGsU7coFCMLHTC9tc7rgQ9jdxxrQJfe7BHQ
SGc2gWgv+OcULYfj3L2Lqfpk2mW9+32MpuoOXMn6pVW2NAA1NGSeLbyOL/am2JGdLHTWyzk86/QL
3m1WcwSFRHDaocj6y6Lv1lvtvywaQeFpLLvEsX0dnVNyT0EbEDN0rN00ZS9kWg8f9h9oFH6GihXw
tHIm8GX6NkknZIvlcI215WpNnLwsOyDyLvuZseEBAE3OKWVFg5RO2T52ORr4VGVGM0rR2OARbuxP
wkJnOghr/oYmm/NZw/0TOTwtPM9p2550BiAk9IvYI37n3IuVXv2p9FcSrpJzzEZ/nRNqSnjuogTS
3FklNhoXvigq7IqR0X7pcX/2RpC4XNtuBJ2HGmH3FRfzS2eD+wF8kcLPO3A52lxUASoq6RXQ4+lg
OULZ6XZX3RzNbbDzQR8Wc0G3LMnDRMLvp7HTnz9M0vpWAduqUd36FrwHjtDtg8FdUUB1Ai+Q6A9q
7W1mluxL1k53uXDyHxnL0EmJt7cH8Gu26DFFRKyo7EvLxzvKn/0p4m2NfxmBJjbHL9EFHDhD9hm8
FMU9AR2GjYrq1hdTdC0awOJPBKioYtU6TuDYWmAORc0A9YQaxpZNYK8awLe7q1k5+lVlQG1bIiHS
MlkWpfl9QIsKoCVpUcJQoLHTXhYdNDFsUoiWAFqM1xTV5veR2pRnaBtgBwK1rWVIIvXEG6vBhNwJ
GFbk6w7ZpalN1fJMS7ytQyYoVPp2qmj4NYO+3wLoEY1XIPmIzrOlZ9dOKsMNcVz+GGIgpnrXfRGz
GgY5NlpLhNmroxcDpOMCabe1uhQNVG/5VNABdNeqzjU4oIsmKH+6Gk3wYEO3UcHWhWajaNN4Ojgf
5AM5soJqmpFeE0VxLWpwiZKu+dCkEwBVvztaS8FeQjoiZNSWGdno4lssHVFaG2edgYf4MiFVVVSd
2j2+5nc4s4vthAI1CbgF4SjUb332BOnL4gcyfaqfuGK+04BvOqOBHRRhrwHlmGzaXAGeT0mdneiH
ran29skSoWkHSJdk2xJEikAZQWOe3Imi26cEPw/ohyDAmKP17pDraGKnnwww6w0D+v9pmMD0sdrB
jbMx8ix++kO8Je164lZANnbgIqtA75FnLf5LZU6SxqoTtR7KxiYU2pC7cGtt8gyr6KGB2rCnDpWX
tkcSEsmBu7gdao9YNsGzAkorBXyHNDQs499PajQD4LxSXJCkqkB/Kw8KeCoBL4R+Rj//Y5OOFDJl
UIThgD2p1kaA3bjWnOacdkLcYnkoJ3PT1RXY3eWIDgD8G0mHl05pcYtBvQ6oFdMIlI7g4wCyDxq/
0Wk1pVNbnPiofiUTHazBrQ6OqvfLzC5p40PZmn9Bomc4gfsTMkbDlI1Qu6wGH0ToJmpMvEa+XRrJ
Q5F0toTT2IiKv8pcVYGXyaYztkzapplH7hHWUuPovsF7OTw0phg6owNY0sBbkJ1XM+h7AeCsh+F1
QttBYruZ1Wum25AyUnrXxj1Z0fGbG9pwI5rICdKMiU/dGCOParo3XQWWK55qsIdamnIi58xVFQ2V
EFonrwP6pz1UmEOfvA4eNRdL2N/QWSw+meCCfoQcQNW27eBXrXJtOLjFKLIy0Z3diFI90Dp6i3+d
zuRiQ169G/hRQ78r2DDxiYDjSO9TvT7SshQBJCQI+5TmgUZJCSJKbDmbM62GnNUAEvtGgEbLgoCm
AT08UxuxDZtj/XOIZlYUPBLQREFac8/xRT4w0Ohe0JWNW3Mb1Z8akGN4KocyW4VfWoiETwS5oC5Q
o3TaD1EJwIXMqWI7rflJEjdgxcOw0KuYeUAzZBc8lMDXUhtotlEMO0j7VPPzsPglMLYhAhA2xVYt
G8jayhKcIktwoSzN5cgBuePU35GJnFYHAhvVNfiWIshhDSByovlkWxfRzAEY3WK4I7vaKRySNNDM
Qr++dm6HptzXcXgLZ8UA9RdRWkWFDiIrDRypc5j+KPAsB7mK9MSdi1NowWRbC2K4HhnB3YxwOl1C
QV1ZboYBZSnoLQeu+xRXvbiuKQChGGgLCBNlT4kDciSdMUHZuWsD3GDZPTlyvUPNu9KeQJCRH+2q
KnHjc/WdUQzuXd1D16AwEwgqhPPsq62dPvXcqTx7LsJvjdPccY6EvDfNLzU2fPitVj06SMbmr8wo
vpg8K18GBX9a9C+Lz9gPFEFc5t1tGCskBAxTuzjxNO9FZA/HRnU5ZGb1365cTcb7K5vyykpc39Wi
Qp6lyl9QtH9/5XHIvqR1ofppaYzXOSm3IDEDG/dsKDujEso3xvE9d4dMBxl262xA8e+e0fM/HlFH
13aMp+p9BkIz3+6a+tnshicJ2sb8v0FthErnnH1TNEV9ikY7C3T8099Heajs0L+dHpMs7S5Tn84b
052rT3YcgjA6NrTvENJ4/RgaPoYSRtH3gSEJ+OFjiNn97WMkhlP98jFavNhcGN6T/WHC/3PDIV+B
IkTxCVSw1Y31uK3IkeGqOADLV9qivCMT3ra6wO3YsKMhTY9nYJVo2LNpmY6+brvz5VQ0BqDHHKTI
9mwkwchi8zGstOKGrRaACb35CD0B83GMZBIGIkgnsrVRJFG/kusKJMePQBgVNyt8nQ5JMNQTExPZ
BGNQz0NvvB46eZYB/m4pI9ClcmQl44zcSs6QOJUekPNAtUdTDypYKgPSdTA0ZBdQApnPYIOFpp76
g8xQF4VUjIwinRqKKmchznWj3vDeEvpJXYMPU3CjPY+SZYUOej+OeD8GGXQC+sfD6oA0AqLVt2gx
tZuqD/eQ6xx8hvzZgYp3eQbuKzBMOCBDBc6avOC8dg9U+Cv0GfqyTumhRz7cLMCBmcexF4bc2VWJ
1rKABMw1aYSmgrMjpXJSP6cz8upgcfN66W16YGcG3kNGHCRh1zlmn3RiqZUjYamfiMKWfHK0+mSk
+hb56zwo5i6RNWsZGskACwu5KTZZDw4legVc3gbJOCU1dELkyyKVyumwRBs9Q5cvSvPrwRWK2Iga
b788tvapoTCAFBLxAmBXUOdu9iSStkarH+zETZslLpgsmnyxO0IyjDmheJH2NV7Tjb/w+sZxD0Pu
ZZKM7XToMx3dInxIkG6DbfVGMq6w+xlgB9otlnkR30UaHlx9z9FpIezp2XXDKJhYoR+pumNX9/Ms
uqcPUdxOZW3xmGMHf1PwRxuYhcKFk9hG4JQxCpxSk5Wzbro1An9SKmuMOvZsVF6bmGLfckNlj2DZ
2Sh43kAzxRzOSo79GinV6LmG1zk9RhOR1LGB7EsJaHrcncjb5+ZRgLbiAfLvBq1B5hHSoue4wBq0
JEMeDHikrPCKuMqgYDXEj7VoGtDvAKjUsCR+rEDcD7IWx58nsM/6DRuhaRiG9rYxrFdvhm01TSXT
n+bLCHLaaLDbmNCkQe9Aa/e1/FG6hcDcrozmjB8F6u6yFK6acXsm7yyH5EV1HMEx+M1XL/030TC2
9fdz/xRMK+Oulp35qUzsyS8tV/mkROK3MzHprzb+dvYhTkkhTj517bTryoyd4skB6Y780gIH8SDq
STyaY89O9SByqBriy9mC7pth9/LOTl/m8J94noILdB4rbqmb2rKRIAKJyWnuYv0k9N4KoHHOPLKt
jj8NkUvQG4/mrW5WzlbQx5B8/uDQ5Po5nrhB7zBIfClafKVDUeWf0L9qA/H4j4nOwOvm+uCUzzcV
6WWSsU470KZYDijQfo1OYoDdc+v7amYiStYrFHb1egXbBHZLssa5vh7F+YZmrMGWUjxGvDgoClg2
0b2Uek0xpdseKp/QknP0Qz+rzZ0qK71KXLgndQDEQFZ68aTtHjrknCCz0EC3VUaQo+iMg4YesmUS
2ouHoIO4mdDm8A5ypL2n5G79ta9RjjT1Ij4V4Vg/QY9ssbcCKkUQJDI2TdY2X2u8q2paVT2wMgRb
USGANJb2UU5HB1S0Tm8gufoYWcMXiFxUAbT3skeuIt1CZ2Tj0iakjc7+b+KUCumFUgXX9DTFmu+y
GXT78o5m7uZR9M+GHouTUIFZJmuWF5o/cdxR6phBv2IzzCDBdiHCo4Agb9t2qbYjoYvZZnemVqkP
WTFl90mn/yQzRTmJo+5KwxDPMkp17R0rgIepFOMR75rlSTNxE0A93nwkWxXHwYQmxxszmfmYQqg5
sIG63lEETTAE0p1SAPaRbHLCaIG9dckDOHqUAMSXbcDaHT8BLt0ewrHVN7FMfdmwm7353l5hW/Qi
4/9k53MO9dkm9OIpHu6ykjvbTB+rTVXGxWfQGLI9dCldPw774jOPWzQt25HtKS6G6RwiKVGDHpOC
NQY+n7Hgd+TM6nR+yEBCFuHViUNnKyiiSv+kDzy5cbvn+zGzHBVpOKs/1nhY5h7XovBgsJ1mdt34
kxxKBbqrU6FP/XEJh2wf9GYgQgX0VAMWlrme7oykGp76wJoM/qQqXQ/BqSn3aBjVg2SYVCADK71Q
Ja0hroBWFhoWExTMIpM/ojLt3pzBupAZv10wFEUAuddZiyUdqKAVEILZk9fWxEtoiH6b5djfrY9b
ZEdy4SXIkEAL4N1jmJ6268M3nDayqfddAPliUmCBc4bMy/Kspok6ctAJyJDOBtjdsYfU+HaUVbZi
mPqHZA63/RBHVzINqgO947j9ST4yrZNW26+T+mluTtrAf1L8/3ZSMgAtBrYHfLShc5Antaerm0aA
etQdZ8130UYnJcXb5mMZ9tWnMgv/1uRbV2O3iefgZfICOkG2DK1fh+Rdg5Gx6i7rkGfoONPyqAlc
5RAasrN4Ys58j1FEfcbjH0fMLkuP51bzAEiI7ptFrN8cXRNbyEq3ZxDBjUfeQSzHtZ3uivwyCxQA
Jj7PDYQ0RNW0350mPnQa8LZeBTg3+AkgFFqw71DeiZ8t3db9DOW2ZclRkbSPdvm6JJ8BWBq4+bok
WsrPEb67Sd/xZ6XSR1Az4kygB8+DzgF/Ljtck864tP0xrmIzaGJdEJb6U1/EW9IGC5FWuVg2KC4a
ECdvaNgOLYTCochJSmGkGVYXun15s5O0mIUEBh7GWYp3wYtTQjbYw4kR4vnjQapjOXnv+jcxKgA/
x3FO2DYa2BDEsx0eEtcVzzbkrAde1V86rUovORiivQm6Hs8UliSZcgBHsHiG4I1X66O7TzM93MVo
VgzQmGxsEl7jb13n8xCwKofuB41FbwygFTGMzQRRIeiCWvOGqfYOWKafoSmiA/HWA3TVX+nszb6a
yD6b2hJPFPdkMiVgZIIdT9XoQHYykfM/2j+sj+/4u8/z6/r0OV1CdLytzXVz66KrbasploEv5D+H
EUS2Qh+uQ5mB973hDkoXZfq9ZXaYbYBtR/6nHUAyIicsMWxOIfSS2lCFSXGX/n2p1fK23DI9BaWv
NRVQCJdqCEZlym9RV/uu5uRbspF2wgDm0zueqx4bdfBi41HKjEg7oDSqLrgx7uSGZ3bOcLHBMv85
adjrAzitX8MWGJkMc/tquIA1xPqc/RM299Nvq/0aRtOrMMKf2MK3n83YGEOB6drXJjTpWWPfki4x
bkB7cvQP44teqee8B7MFRXYG6/eWxRxwJerYlMj4dk5AdRi34LqlGKGYltd2QNPpqLEsMfIKYF82
311BDZbwnIfzGbQR9xRNy04u7ltsKQ6p3XScbKBWjFAp9jl0ML+oNUoSoR1GFxqC6m/XFn3yqECR
7rEQLBCyxzXLmY6up67yaDjPGtuDjFldvPkUAwgzleWevLRkDMGNCw3lkiIHJx8tWYJeJx+i/mJG
IWhRFBfJitjXKW8iD11b/A9rX7Ykqa4s+0WYMQtek5zHmqurX7AemWeEBF9/XEGtolbv3ufYNbsv
MhQKiazuTJAiPNwBE4cc3JliKTyqJ2jiJdGWukYWi5OpQ7NoaOLyKULe6NHO51AKObQNKJ+X6V3X
6IHP+MboLagURql/LxuUqplKLbQWA2gnWA+gMR/A/vCfHsLrT63Eq/4PDyCnEBZXKY+/rMFwfl/L
xII+PPYshbkBEgchFdey0U6Kdn9ItS0R6c+2eRyk+iDZb1qwwDqlZuycxkZWwgSrKfJgzZlRFymT
uUsIG8LUxMKZTQum5mMSoXXI68NEPXL9mGiiHOEcRyilTs3qxvPsBPlB9ghoMHtkpvmCMq72ApJY
Bsnyxtsgvi03NNgzzb+MCFn1apBMZZlfK5abYKXF7Cxx0g1K6tstTff0zsBJtP0+z1aTIKWxA7w/
uSOT7g3YVIH4eUefQA4eP8XQA17RKK1hIgdX6uZwTyZRa6ggEizb00eAunZzdExXBwDkn08E0h+o
fmkPZOn1AqpP0/cwTYYDBeA6EOTupobXcwBPJFZ/xYv2ngbpS4ZsLETf0/ievmBx1qPs49/Tu6Ku
17Frgr65zLxDgvcAsLveofeb4skx0/KpwD7Jkpm8RY2F77hj2oFjxt2eBoGQnvYWiBICmvAxHc+r
AiSuI9t4bpVeLeuRQBMmXkJrQHonsO+A7z5rkFRuhUy+gwb3m8uh7wOiEf9QxFBjZHlufMVEGqeJ
Y615aycFaKZca3pqHhwFwTe0ZtwjLW4o6EV3j7ywswrrNt96YC0QkEH6wrPEAttpjgxGrpSklJSL
sgNZa36y/9sfOcOL6bcxP6B0WQLCmgGpoCJ/f8QAa5bUgZUgobEMfAoWthQJZAKsmmWCZ/gwVODS
EOE9VLzCe9dAlgXbY383QMb2HhwBiPm7KP0Snn8mDzNMjTvJv02j46RB7seuog//FTLhpoGj2IFb
tST50hq0pNO00OxTd2gGE8FbDvXucEDRmzrZ4bnkQsYv6g/UbU19HYMV9jnByQPblv90o1fF4EBB
2y/6v7o1ajUCMn+4qXPMvBrZ6aYat7vlprQaH8CoPGQCwAkIk+36KctO0AXLT4Wh2bsRKIRbLCrA
2CvDe+QhQteN6VRvZhK/JbGofzUp9O4yJuOVJQGBbuPqF/ebt1GLy7eiKVNI42TscTTxY661OL9B
oOL9Lo0hP9/FtZN0gzxYC/rjr42lv7PGQGlanIDZIo6YT2ZoQ860Mn+z0SRFweFFBiQ2fG+TI/b2
CJGY6uggZQNhHsd+JFvUfemFPTwIA68D34HscDuBC2vxh/QVII2djl1qa7T3c/M69BNESyv7zhml
e7TUZtUFdmNrZGOKNPbU3ZBsl0C7/ts4i8eT0VKe6cY+ys7zflaZftbBcrJcMNeYLf4/F//yqVJ/
fEn65ivtkWm3TBvlcYDYfBfqB7IL37vFlgfsQz698QiyA0t4l8LAym6bEDu33WhLlQejeKkjKFVA
KsJYJ8gzQnIuna5W2OkBOTj+S9Y3dhCXKFZvuygPukmPtlPi2FcNiNu5MXwzPvudvRmKEOEtGiAX
AbmloMSPbEu2AfV/a91JIgjT8e42CNCF9E4mt1XZ4d+vqTQEILvxiE3j+AXsuQwSlY525KprmtvG
l+y1BnnNyfGg3hcr7WijmFjAO1D4T0wrwYRV/6pHS/uqLrysfr8wwI+bdRAEcQxkF0sjN14ar+/X
Me/smzCgLZC1SXFEwgCMDuHkb2oTqgipEZZBXoN8J1LydKW64h7Q3gDyoK8bSPqlUjc2/92HHKlJ
U7CdxMp7WYyu4uJbWfY+jlvWmY6cQxVPd6Y2nUmGLEvN8U6N0QmTxloT3xZ1OP0Y+9/mgQ8FLPfS
/tpClmEF4qP4MbZCbzt6wNgI0BhezNRPNrzpjJdK49+KSkLNPAEPHnZ1P0D3bK2kmqSZ/0wC+FZe
UNCTgllT018mKedJkFWdJ7UVAlqAm2jhkJ2SxtGCfBJpgJhTdopCCZJ2GunDdHy/pKEp0xFAcYrp
aEkk0EpVVllpKARPDAivQwssOfshGDS0omsfNDutg6ru4q9jIW7MQa3XahDfhs7rf6Fk6nfsOd4L
yy3wMHvSvmVMz6D71MVH/MvWl2y0zE1ne+zRTLvXJIx2k8ofUSOq0Qe2JkbdOPVzC+nizJFHgzJQ
n3w+hmMvHo/U63UozvejP+0IElRJ6JQPLSJ6M0JIwYdAyfJ3W+eCgYJEqcmZ/OTHXEId0Xrk91/X
c1rs0b2sP4N/A+UpOtPWS4RlsPUnsKQDc6OCNKUNUGDluKAqU+ho1dCkENpOm8U2pf7V0L42OHYf
E8+vcUrWNYl/w2g9d6Uo3NsoihSVu4mPcAGIkxLV0ACY7MKV5ZTx7pM3dsvrdsyHy+LsMEXsndWP
n9wg5J5spFO04AJ/BUGMf+mq2rFWPeIBB98KX2vTDK9jh3PLGvD7rWuBgWx2Qc3VtEqTUMPTZSzW
wBNB1GB5Pkkzr0FmvaEHU092e+T2tcz7Yi2UM42EOTJwK70DQDDtZuc/Hn60emFaBsgWUZau2A5d
RY8YmSXqMulSJ+LDZYiMwkhtoPqAzVBTSAPvk188GFW8JkcnMVAeZNXMOpi2mG3zCtZY71vItNnx
qqgLyE0Yhn2XZFOzd5I+P5SWM94mCEFCIy5t3iTkHpkWab880ezdymRfe1bIgCYVbtrsRW6AecTn
483CkvOkQncv9ESwy36PGJE7TwqBa7vz03FjQqFvVahKBVdVKlBTyyZA0Mq/WLYwgKtRR3twbcSg
v0LpAQgZ3/1wagJzSVc3wJsj5LP6mKxXidhBHw3yxkjn3IAZlrciE83FdKFQ35mFC/EdUKDoSTse
K1+/p56rTHQF3pJ8z11VnqCm0iI0UGpRttVrwO9Y2Jbvq/h53q9NjkhqYnhhsiltHDRlZoKQcLkV
ckv4NEDQ7Gk1Oab7ME27awdShY3niWRDv6hK/az0pHyEkpt5pl4b+v2lbDh4/zBGjd/oYuMCcbFJ
K//dhsrV+7DSvPm3iKra8lJP1o386acI8vhuE8Wi2SwLibC7syBbfKF1EBwG/cbIUgSZQKlSK/4r
I0t+dyJld84A8e4uBGs92TvXYYHRGuapjUr5bKbxrh894y0XBpSsy3bckVuGFHpu4GDfToN5/G/L
TqZWr1wBGi5atghFebQIFthq3NqjajDcFM7Ub4mFjLopYuufurHqEmWZ3jbhZhkNBYISevk7wmvh
eYCm0LHL8FdS144RLa9cD4UIajR1FEdkXAOXqLp6Cuxhp2j6qYuUQXLJ6j6bu9Eo9EtUa7/mlZDx
uKZR+Y16Uec416HXX9g0Tc992fU3DTpiNBYbVnzX5v6VxiSQi3ftaIEzAHcEo0Zzjw3WPgTBynOi
TRowReOWxorBNB5cEAbSPO7w9nHsk4DG6ilKntzid41v3k6kwLrzsBweRVFmoOXKh5OryJ0AG7b2
qWnX0NIBX9TsgmqaxnKce+qlZW4CA5gYW+oOBjDcZeZfqUeTSmzQVwgQDCfq0pLM4/csS59GRXuS
D232oKmobVnH9g4bjAFyN3F9kKjdv5ILkjLxFRoUh2VCX3T6DoUAQFCoRajhRdLNi0RFMxwsQJdX
YJjwkcqu3VXa+EAz17atrUzNiSGy1flrm0/hXZ1X4R2qJfN9AnmjlU4+jYkyu7LmVxqlhpzHY+lH
7t3slLV4uLT4DszrZj6YknQni/bLpOVepbqNkYLC1s9KZ42CK2BI/Eg3Tw7+cT72AoVIgNam/qe3
v0zGfMMZguB1r+9Sng97F9VCj1Hs/IzTqfhR6j4yB6x6LkCX9jeHrGXP/ljVswNevMO+HnHoUivk
OCw9MPDIrBIXmvalEdUXlmvWq9ltp7BIXutGNleZRMBpKzMvRbzLABzfIhllvS6T3rvYraeIZE1T
dZrfjNL08RtJ4grlfZBH+tTwEIC3eBih8ouBVr1b6Qoy7+yKA09iSX9NFt80sc/JqmoX5iXU8Bzb
h6xr3m2czkyfuwJbwaSP+p8VYlWaadu/O6Sxajamb06PoEYOfDZO2hzHQ2y/j0bdothOTQ8hdjNP
nzy9fUbKY9ikOXb7rcJCuAof0bU2XpeMX6nHdLApTH3WBcZoAN+hRrkn3kejCOXyjVMBMaWmfsz3
PVludR8MpgkorBELQCH8oGpUcgu0KviBPCJv74ErCmeBgZn6Vy6eaDwEt9vatPzpRBNzNbGn4pZJ
PjV5Mh6ZKqtoeq+8OuqKupEb4ncaDmdjgtY2WDjAz9hU4kxu5DFpUbXrOchiDwAf8cBzigYZz1Gb
awPCPK1WiaGLO2Pw6iuwLxrQrEiduqKu8P2slTjpPzOsKPPvQQgIDvPc/sE6rzvRy4m3iX+FDNqu
j/GmD1ozGrZg0mvXy1ZPTXBF3p/IJEDTt9U9CyBphEe71JVfw7w+gHhH+2U4xhnCpdNbB2aBgKHe
/wbeLG3vcH3Yo7wUqE01iTmoW0z15jDJuLpNoV2usrGML7mqSs0SwKMFJIHm3ofd6ZyyWxeiOJYW
uBQXkhnAQqHro3EGdlW9PNJAjq/Xpspt5PjNEEquXB8vDRjSXvnvWhj8NTJlBI5csKL5jW+9duD/
2qaGkFtyAmvr+xzTbexX44cd5XvRlMk9b6z40SwsAONzHfRVbZo85l3VnvHEeaPBKY7rCyiqL6V0
87M1ZvkayrgQWFRdn+MNuKJLakItxSNMjYwywwiDcKcS6nE3ZByc74DE5ff2yJprDvzoqh98/Uvc
Sm1dNWZ5oG6GjAXUMcVzZqgjGHC2qxjMMF/CtJHAVujegcVeekLVqRtgO7TiWde9TEUUX3Rt9EGg
CxgAhGT7tVZ50bFSXeXWKTc9auIL4pXQRItaJMOAwlqDyiY+UvfDzVCrASwGbjQCFUztd1R2gGGr
rr75LmLqKmKe6q0A0op7V+mX1RkVce76wwMpCZQApEIErvIIe1DKkwc0iapvUfO+BnloUJwDFxE4
kvFA0h96JNM2U4MaEFk1xgNK6Y2HvPO3LaKUN/IoktQC4sCXK0SnwLPLUnda4WkzHsjZtlCT3Y0t
MFeYSjNatSbCke3GrsRUBLWrbeXgvJnQ1DpkoGNa9YoZxpnC+kRdiNRYzw7v3ruRHJNtglLltWw6
d1+XEAyjs7qLv3rfVSJZ00GeRqlLp/XF2e5FeEJQJ11RVqu3e1AFp+WwTVpPA0i54MfOtryTDtTW
nB3LQlBySWRYaQLZKXXWjjLZjcAAzSstE/5cE5EiqBKusxjbHjMH0C0uhuzOz/BGkxO7b8ISJmAI
TtL0vi6mIXUhiWAXIoj6nKcBi4tunWp9tp37dTQpzvLEOsx9I8TLt6nKKy1RFW52N0qO86GaDLzd
vH6OEluQ1MljnpyKSGRn7Hbem8lLAfb5sx9X9XAq2hPZaUYf+hZoVHWimrGuTIHNpyGEYDBDLaUV
auaKbI4awH9/FZQARW0WGhC6QhgdaVQg7eKkeJyc0XmSHWAyY3LjneY8kcXSpgPoI/hdp0yDpTer
tObsRB4lMhLrtoMSWqu1LnZUKJXsGnBI0dQYUrJHFGP5K+qiJNa4/h93YlbD7xJAXFpk4X2eO6iU
npri1KsmkRb6fIwLYIam4kRXNFzZXIKc2JLgbfyYE5E7jZNnPdXg8/nzksa1dmg2kNJKdnYeZWvS
DT8Uqjqsxvdkbba6uHAA8C9OnmfrXDetk3SrX12Y8bMh+HsTpTY/k831wK/n2PmJBiflwcHWgDja
hwuNSFTQgdIZvGqFdr+kqaaBxSd9bN66j8pyG2kGMlGaihqtB0Wl8qIeudLEKe7niXNG65+1luX/
vRbZP+64rGX+c0da2SxL64RabDw+8TBqMlTeEoLX++jiuGM+pz0eK8sothOfuzSKhHicm+3FdjRx
kWYXHvBqO/ZmCsQO2eZLDwCVQ2oYR7JRU7o16plVgzIDkJS+xj1OEODt6tj4rAF+76Xaa9031ffS
8l49fBG+gwp6vgCedL7415AeSvYCqYyjGi7VzP9jif/vPpAAQ5UX+Ls3DneccyNde0VED0Wcx9sW
OrUzO4TFoOxS17pz7fEnv5jeUzKZ1uvfJoWe2c7sEP85Saa19RpZdnIWJYoveaHJO2r6hOXQygwW
y4RA3J2bqA15FivRV12xWZa1sTMSnFFdYYyfpuY80MKmCuclBwNcHbpUQQl1BxXTu2vC2NhlIYhg
yWYjQ7lqe1aCGrSsNwNq6g8h6/KXUZt2ZWMC1KrsupX5i11E1budgbHt0ABf9+JUOEN+2Bf/f9ur
BvVrlL2aE18qewXKS2gyj3OyrAFt7Zn77dOSP8sHs9kNjieDJX8mkMJEFDbxtktSjNvRWx7Z8kSm
2R4HVYiKMsq5TVqYnWOrflpuzfHA2TVNPAbLMm04fF6aBkYjn5emhXRQOd9x1wwmAxWCnTshMJgD
knLNa9cNtLYrUAcgw+s8gifUeEBdy3OhbOTXmiEUFIEg2dEK81xa4GMVAXYfFDSpRT8abE/nlRbT
smaTZDu8b9iJBoEDe0idnJ8HlPGvZcGw41YbmXnngRdfPdpIzSqTB57pfZWPoOpSXdquOGWEXJsI
sxPZXA8EBwCF32hwdlPrukiFbxdbaf5eltVG7/OyNMnXEMxKRZfhHIVtEC07gNGaBqnpP5YNOxwV
xhq7KtlrzqHusbOj/YwXAQdBXdrPUNf1BoFCJKQmli6NopYNv5fs7EU49QyoIN6Fcvrm9zgSRUwf
ziAUxx6P+kwZ6YqaJCwhEZu1O5oagmUdrw01hfrLCmEFgn9raB/+sM8rf7rJmPvJinml2CLEMRwk
ix5Ne9C/Mgix+qGT/Ch4OgStTL0rBH/7M2g8UE44Vv43o7mQgwNV4qBi4JRvZF1fSuiIrGnA3VnQ
mPoOZedm7TYiufhxVFzjCdgDpLaSH675NNTG9M1CUfoaOral2jaHO6SIEXvoINyJd+74tdDtbpVk
VnRXlq59pQEcAVBboQY0lNjNA7UG/uXQRB2FbI7MiEGt6CgIlOzEA9lE7wBlNw7jQ4PI4NaKNHEL
89i8Ga1+36lNbYpUEvVEr8VbDYz5UASGyGPEmHlEVOVARS1LoQt1oe7sHEF+Pg+SP9mpGZFaOjqJ
u//TrpYFO7R2rIx+/8lf2ekG2aTFJxTkzIN/TEf1LvLHupg/3lJvQ26ARJanqc53y7ImMPWX1BNB
o3Xy4rpI6Ehg8m9DiNc1Cs2Shy7zAfutoNggW78MDNuoX1nXooxPtPlXzwMKQIjyh5+BPKl0+W9u
l+ssKxj0Qx+QDEpxSsm7oPat8DdSZ4Bx59l3mfxEjV7zbHM+bmI8Gs+NXlYnA9nV7eTZ2FSCfGAV
FV7/wzKjQJvy4jc4uF+4M9qvviYR3Efk/epqun6obJTuM5zJ7tPSGwLR68bX0R4OwjXy3zqbjnz0
m68AbUKgC+yHjHerWAzTo26W6S60m+zYsC672V4crQ1/EF+BpN+NdZb/0sf4C8/T8WUQcsTp0yjP
vsHtM37Z1YYNrHplHOFA5Wr10yFhXnxq2sQJ6ijloMB2ulPiGdNj3xmP4OlwvkKjGWpOod2foR9W
P4Cm7TvZ8ccgKjM04lKCtu6+7WIAqRNvrfkorgMBZnTVijK5NEaMw75lDd9bZ+OmSfkD4BrIZCkH
s3PHHWoo401qZuUdil/KuypEgRcCDjXi9U5xZ0B7zVvVBT7xlN/IhBouDZlp4VvxSmrVPtL6dCsU
6AP/1dq96eXJCmFjcbTUe28eCFEtMIXVHfViN6wuhRlflkl5hbf+GCcg8fxYqETCeI0fU7rVCCKC
DfX7wuTDYqNbFV77g8jeJsXHWWd8PPXFqnQU5dtM/Da35EPNp34to+nUAevKDe8ICZuV44LFo8qt
64xZmCCNgeBAuiWMQ1Sa3QUFGi80SCY3Ni6mNbz7d0C4I00WOSet9ZyA6Cjsqv1SJbbxYCJodv6L
fWjKz/bU7L84effu3wAAFBB7Bb43X/wwNR9khGqqOZJVhkP3zu+KJMiZueAGJUwClaoV4F/o2x7c
E6F9h3+Y6nmAJNO+Rwn3th8t48uEB2/EWfwdrzDQp3SZdh65M92gUu2BKAMFyWomcrrVs1QzuwqB
ocit55nk4IQoAqOZFhAVN55CdJz9M5PuqTNAFGmmE3v6lw7gI3LATg+1F9GmiFr7AQjxdIv/DP8s
sgR8wxCv3ludVSMvEFtQC+c69Kgt0KtaZvYD0kXbsWZThJrEeAOOLuNHaqOyEIjZ9MWZdLH2TWHe
KhFpu2Ea+qPb9OMZeXaIj7OqeWjwmEd53lC+YRvxFGYA967ih4m3YAyrWa1URey3TtPL4G+fbeLW
f3y2qNY/fbZE0yCyq2q/qHQrll0RdFbcH+fiLNUFar4/UtlXZ2oPqCPpDrXIMrFCZBUUchSu81rW
bKwEjAGz0UXaduPJWFshjV3i1NqzrYSYWRDLEP/qZOyqBO/oyDlPSsVLqqbkOtt2EcTOWS13lmTl
UQMk5CJcLi90RQ1PKzCUha67XgaaJvyedHq4Klomt1YaWQeP1fGDN6qSthFUv0CenFHiWb+Sx2hb
JvKb1jOqf0QAPfboKPEosZa0/qcY/3xJThOcKAXA0sTZChnj2A82uhHBXYd5qEEJ802jYMWd1fUr
owcycAAs6Ml1AJG2s+kLuYU6aE6dukYEbsBZI0n6/tortyFCLZ+a/jc3iV/+rgQUETJWjD+3RbFD
KTfyevjlbU0nnnaF6oq8DlLohrxmZaMfM9OF7Lg26W+6I3+Nqe/dIdEsb2DTRsW68rcM3w06zpC5
UssWvNyR/5iy92UrxI33U4HKdlBrg2F36wEzFiC7mBzoaEvdWk/Tw3zwVaOo2Eg+dRHLTA5poyMT
3aC61CPgapQ4w8owBmfjl75+dgjtipfE4G5RnnH3fkeo05yiHnGafDL7M4pMQC9RgKj6DIHO0NxG
NYrKKybFlsap0VjyLXVrcydLk6OGBU1SRsOl6poKpfy5AwYZz5UrMiZV9+5juZwHddch+6u8aYCz
SIL/EkoLWY3kLbTW+YWLEGBC6EsFfQWJRpEBzY/UPS6x8+q3YHzrVx5Ck3JFxlaN0JUHpMyhatht
sdeGCeqPeZRba6MG0FBiZ+DgNX7q6IeGn1B86TMbvzm6jL3H2spTKJwhbk4NclS5QEj3n34PfqES
vP5k+TST+lOWGNAsD2itZQ6EhBCKV41ZMGtjy9zNr6AH67c6uMCvtRFaF50/GwruRQ2Z6WqKhRW4
6VhuEuxUGM4goXeeoiIgl4xso1+20O+J7c2yQpvozzidxKDp83i50qBKdvRVQ1dR5vQlmBRcGHGe
8zdk7afWBnxXeTnMhtJ5N+7Jh0y2U/0zm5Zc+uRD3aoqHDtYRlyDVWvDhaBkK5AwEmXy3qSIRrao
l0c/l14DwqHo12zLaYTcnZZV26HQflME8lOQMksSqPzEIE/vgWY/4+z4OZr5R3CTJntO9Kwl2gtQ
0NbF1MAPKKx4hFL8mF6aMS/BvcS1exShmUHTxyZiPHm0AmNk+VNG2QYgxRLYjwTCNU4Y/+Jp872K
3P5LOyJvr7mx/oANjwfuyU7H/2OVHfDSGsCC06Kan2UbFy9X/B6cEv8WqRjP86Vmce1otNhTlVmD
SiI1Qo0rgMwaQYsncRrsExNFe6DDeAPw8h5ine2jN9X+GcWCbUB2jYN8sWrj5paF1nTnOxL7FzUh
BlcAMkaVc7JRX/zkVZDTFXr5HFVTu5Jg5DtTMwqtOOuqWWzU5YJ3gZOb22oCIFyU3aVzo+rZBwr2
ofPCQDfbGLiWdeuW+bMj++oZkVfAG2v+QI5RlV+BkvJu1GvT9qcsm3FeBHp1oFXNY/wO1ZqVOtDi
QSQO1M0nZ1oDC2TvqNt7NdKDCHBvqTsmYYfTWOutLXVTcIUmB2Q3rIBGkYnXjk0Fegsa9dwhufQ9
dqg0qkuzvSFkcE+D2Lomq9oZ9X2hadYEtuWsRUFGe+yxOUAoqcjCC75b4YWuNFF/AV+22JtG5Uwr
swkHBOBHMMEbBQ6GBZSZ1RU1EVQBjmGCZun+zW+ZRjPIhaYt3f/3pZZb/rHUH59guccffjTAOsEP
g/EYxhBZ1qASUq3ocmlA/OGsK6uWKwgl5KdlgCWgpG+q4p8p1F+GPbXi0qWrP2+Q98hIGgwsh//7
MnHz8cHoLvRJZuNyVzK6bWNXK9c27iee4OymPsQyhbqzC13SlLpOX6G82Rw0K6nuekhDOkgFnUvF
2ElNPTpAgWhhHYym9W4TdJVmWw2iRpdR/QKAjebdtuUZaiU+5tKMKgVaTjLzstgnHbXbU44nEd11
GRhBryNckV1LL8bOnMeDu8nqxA/mO34sjCgVCrfB4S3o3jkvcUpujHQ9L0WTY/6WMxHf5qVybtSb
ONGa2cXX/KsFEqIdGCb40eU6P85XLB/er/5iIxfp2SzHDxvzqCk/rhabq5ZZVqWBxdaAJTRIbfzi
Qe/mP9QDAzdVDCZ16oZO5j9wExLaIjNvsfJoIK+2j3tnCGiwsT3/oUK8pWiEfpknCQ6lQBTxIPIF
iGjJu/LmWdYVNCnNz3pyrpqr1z9tzq4xw0UJixem3ZklObiZfD08sFY+EyCdYOiRwqIjEjDbFxN5
kL1ophuqzFf6iANB7qR3INCz79MkZVc8kDbUo0abwOacW/3PYYwyZPp6IPJqv+kCzw3BYsCK6NTm
tjrPN+5b/3GVpca7ja6G3Hbf4njMV3pVsLd5NNrphv+YcZ7dO46T3YP32j13/XQiE8QhsvseQPxb
iGcZVPNkFJDbMNzHIGO6Iy9q+rbbZ1YlLtSTSZrdt2X1WrESTBpqZTLJDpwVrmZGh8U2VFYbeKme
7ciFBnJeoOiiQhEP2WjNuIGcaNTb2Xq5a8S4tcskGKiX9SIrNw/MkMBrGR4+cFpN3sl2+3uaRn8S
cBENlErrT6sbDWh40/kjLH9ChhOlAPvXdTGVYXsnfRafl0/GWZisDNAkoiYV/2Dk27ltuNI0l336
qxozBIzUBF0VuVDjT+AA6YzOmP8qWpQNPkT3ioIHy231vvT2WgPc+vKXDu2gHXVPfFn+4RAgBe8/
zw/Lp5Ol49+q6I3Wmv8PfVmrqOt4m7tTbR/BsCFUMY04MBMiCVpVyG9p1z+ZeZE9pZBsPDJdB0JX
2aFnZ2lVf52wDwf40+u2PaiMDl5R288cRHfkpLumEfSu3l4Sy9HWmlMVKw4BvsdBGi+iH8uLUD23
9qctsCJgTm5847F1ZXvngfSq9zLjkUyDAWqvqIiSE9nkENX7Iqn0YJ7gmNGjNLYh5waYOAHRw756
SA+0ODhxsyOiIsaKujTBx5dFcw15T6ZhQigxl0O7o8VRbVKcU6v8RYP0cbXEOCGFG93mu/eWANos
cTe0mMcycdXt+kr+1Php+q3KmHGmnsT2cBcycwCdCP6gSZPRPZAqaxokUwWJzJXdhvJI3WyqrT1L
EKwjF/oIApVx+vRIBo1B48VvJn1PHwC0Hvox4hJHSZypRPKqJ9ZwP9mM39WT+BkK3/8CafdxA0XA
cR9JdGOurUG6BYxm6vvnui2gwIcK6i/gKbRBiVv0p3pIAF0z72fzAAU+3jTgC0GMJng/cYNCbT/j
9BZsfobUx2ko69UnoJ6VdhATN6wHDR+7jsJXyl9Hevmdd7x6qpFk2/MOEj+I0vpPyoFS29gDfre7
rxqCnN9TBwDITNi/Myu/9flovvG0H6EHapb3rpUMO68x5TFs3AxxikwHa6Atn7IRyrglBDp/qOnQ
KLV/J5jOCgSD8RUNt6GV46uR6yhJUHXkiaeB2cLIUHyWx/IFGhXgcoZ9cROq+jz3GdKICKjNbi5q
78kN1RHvq43KbVktSX+ERHQAyeMRNN8o79BWxfizYDHQpb75CtnhBqBEo9h3ss9emsE+s9qIv6Oe
Jw9qwKOvnJn6pTJGpNasMfn+MVPkEKOgmZUbAbZtWfpaS1MkiKIyf6GrMnKz+Ur8xfY3v0g3dDw3
6/xTnk1zrfEEZrD9p6zenGNzxkfNmdwDpdfmUYYs2cbRGpSZfOToyJlWyZtuT3aZ5qtyQmL3Wg91
vXNBP/BqFvXMZ+XmnrHJLK89AIUEcd68mvmssJeGPe1BoG362ovy9xAnQ5UaYArOWIFH2ayFuVHY
+SB2ffBgN3H2X/oiSPkqTHh48jPIjgAqk1XXYnKQcDHEmgaQJ6yuCTQErXU6yTUwVOFpcQtHJ96O
Uc4CaaOaUwCoceLFMDzFwiw3YCmT27k7gYjNdlt8JJMNT1wYEwhc8zMNUiMYCMNQ1HVPPVpNZsb7
arYh3leLLC3aDrzsEfHyzGxFnFmQHzoLz2iv1Ov0vNunftEG1KUGQV4Qc0bd1W58ADaVRwcCscBW
UiJk+8sas4ea8O81/nYXq4H2az2AezIe7fpRy4wTcTOEUCfdZ6i12sj/IezLmuTEtXX/yo79fIgj
QIC4cc99yCTnobIml8svRNluIyYxj7/+flpZvbNs9+l2OAg0QRaZgLTWN+ibAh59sY5FD3cVTLsf
+TAfGMxfV3g4egfZRHLZipkfm7SwPzHIpV9l6zpV7KFCWQYRUHOfqVuYVfxosmgjrKIHqd79SndM
08C4okLM4r5lrD20US8CFqXx1y4/FZXtf+lTyK7O7RzvWZ6pRz2Q2uu0gIeOBbiQHafuLs1wHLex
3O8RAj5StsNXZEuHZc99eUmFacLMdYbKqF3MMFFO3/s6cGTpYMeoAhPJ0x4KvdD+4CwYac/GUnVQ
nUC4AHvXVr1nyzenHeHiLkAT0huIYnbRpgGgd+O0HEnZDk+iFtMI6Pt788bHc+a+8pBa13pp1y9D
tlPQuAi60neZyT65h7Oc9uC6OD5zvmTQ2oWZ4vDFmke27NJkgJdeNGxbtze2DJnOuwGU8CXycvNr
NY5H0tD2FdQ742L4wqoMdpDgXxhDkj8pUO9B3cZeVJewDcUj+clIuve6WyvtKcaa1aBqKANxPChB
0cj39JFDN8uOblW/XT+x/lPcEmJf1COX3RaOBcmzn5fHojD8pwSCT3s8UfRdOExfdH3G8LawpOR7
14NUys/1MxIZi8Jsqi0ef+MJE/7xNDvuAH9oXmxSq4wXFRuTaUEtnoznRVs5clMME3zNDPggCF8H
tXTxVuel2bQFtq2+7/WmgbA+sheooyI13OqKxmvWVWj1S0K5Ed4Na+B7j7vhjvBtt3rDS+YNA3Z4
kZFM683Zyrfre+TWmpXq8PSIDNO6U6ljrGK9F7nT+x7V/VUrgKWQzwFWcpPg17MXSB2sm9krn+ta
fbcRZfweV80agbjhi5mHaQD81HTuhEBkzyyatco8d2mp2ViEIjePghQRKFBMZQcROcxzoj1V0cbT
UWTaQ5oCXq7lDCNagFfXideBrawJdwTiojoIAMD/xnZPCOQUZ18/flVnvVpzy7YJd/BILo0x3XFm
4C1RpfBA75uIw0zHTL6HuCuE5TpvpS+TwHSc/OynTBzkXDSrsVMduN7gi8PN8ztv8h9T0bdPQsbt
JgyLfBflDpzS9MGox2zDcT1unDeE9pMg9GYVeExMW0gIEkadNr5S1Sr0HGtFxQHkvQf3vQO3nY2b
54CLT+3jrEJQ+9M43yGnAYIhHB7u4QzyXld5JyNMdkq6q7/yrAhtvGp146xT8Z6SLABkcTAeEV3D
VRjiqAyI+58idbVFrtfCKwwuTxBSrO8lgjHXOipSA9Dt7dZeGh4EEHreW8+ggfd7bpVam1ogfFjD
GuJWdCGgiOtqnxI7AkJauP4y1QrjsGr95DZ19Og5bXbspzRckqK3+2d9V9jZsbC1PRMi8Cto+WYw
JSwXuG3Nr9Db6ID5t7KL17kTtF7wRWRO3D8yUUNwSD9qJ/net5dQNLatTj5IE+LVXYhEFtaG8xfO
4MwzdtML7GLe6wmIAY3Maz31n1USriJjBsegbdMtH2K5RpIDeT0x47mIXDnUbUAKSbNsa6Z5+5l6
yDbmmwTmfAtMtvLlVXq+Ndi4+csyCc8jXwaWjCP8reVCGk66DdzP6JJ29ccitSLiP+zo+lfx8Fvr
L2NvnXt9qEoY3WaO5v0wIekKK/TqMCICsFa1aT8qQMJgc6zm70V4V45D+Ic9Vz9sR4jnLjOxsozG
8AgUeH0d0+WlsVITmEp0v7GJ15vEkAViT3oO1OkJz6A3mT/bS8bebpzpG6+6hJjELq9g7sPBvB7c
vIFB8dS9M7Fv/eDJgLl5nz9z1jD8Toca2jS5vc4cgIvjtCpPIMGrFWBP1afaM78RtdFwv+GxlX6/
jWHxLAMjdF47F18msdaAMK7Wt6LfjNUa9shynXlRdHQmUK+c8YXQ70XRw5pOhtNZcDEcrQ4LmbgK
zbcmvXawx0c2mgtkCyogRHBLFJhhIizMyyPZ0OS66Ogitdo9uJ3UirWi9UytfzU2dSUyF7mCgKqh
zpgmYF4JA1qrGsWh6himmrp+qF0IBkzta9WJwv7RpZ54gB9tAIXbKL+XkSYwdPERSt0O/6bAIQ4g
q8HvjBKuf5Phpc9RVtQrOEnNJ1C+sr1bpu5mLgv7Yiels+wdV772lnrIs4L/ALEf+Ea/+y6rP4d7
sgN8o08tCPnjXQF9BB+hGD8/Om0fAj0wfqLbn+otrtyNV9ZX9yF/svILuN0HpWCMdDMkykvZbpxO
Qgx3hiHRrcEsOQw/jAsUbKBEVQK1j+DKonLi4UDFdirei0Q9xNvhY+v0c5FaEwZ62P86tpiB0alU
HkDa9ug0ntr5eoIFNCIc2USVyxOVaaO7hMWsdknqxUcTk0/SM0i64Y/QKeTFHUb+wOb0TGIIthrs
DWCjyZp6Tfn8B1h60QVz22svqrYmG73GDL30zPU/x4J+xbWXakp33YnGXiFCCYDwWLOX2IY2HO7r
8F7JBnrcePifwJFBDirsJYIug32aARWHOWJjP7RF0y4LU42fE99+630v/cOqWgzXeSgnq7BUYul3
14fR6hg5DIZsEe7pqIE2yjAhTdKb8Sk0jbfMCPl1QtmnZn4sEvlG0zRaIAiwXBfC7tM9TdZ8jt8g
yPDlitS8SNerG8PsZNR4VWjlL6pvxw7UDl3PB7G8daV62HRmeDH41QKCvfMGpJn8xYO9uDKF/JqH
oEF70GI7J5kczgIEakANWvk1gTWAw6C9YXlxuPl5ZGrG80Xl9ovCzOYECSZ1wqxXnbACSbbOaHwS
dhwf7CReR1ZePWZZ0l/c1AOgZYAz6IiYy7IOGdtSq9E77TGKxJdrK5vc7w3IHwdMjrBqcbkBy0tE
yKgvbSBct3YGZdxRKa58N/j3v/77//3fb+P/if4oLoCRRoX6l+rySxGrtvmff7vs3/8qr9W77//z
b+4LWzgOh4aF40N9xHUF2r+9PSAJjt7mf8kWemNwI7IeeVM0j60VwIAg/56oMAI3LaoQuvX51va1
qgKY9A9tOoGG23Xed6TOkT5X33ojuK5jo0GmBzBWNinNsAbH6beAmjnZ2Z1lvhGkKwe7VL6QUxVv
ri6Dadz+VAaP+CwBhLlNM5LUSQJkY3IYhECZiDZRGn6so85VngUMv/E97ImBntUbR+XjydabMWnr
dYGHHhSZ/mzN6u4zxPTzrdMzzNid3K2BRxL9tQuNpc50ALgpsMXfX3pu/X7pXZe7+GU5DnLQLv/5
0kMerzCGxnMf2yGetkgCR0BNmfMq50b1WqdImujpxDCDB10JXl+ohwvOE6jaDDCxv+5Vq9DY51J8
OM7AtMyGPXYwKzb2jtPI1yyurSCx0+HkwRLzUJXQyZiQm/o0Q/QZl9f9rrtCfxoYb92VhXAaibLp
SLeZWU93nUzsPecWnrmgNHj/8Lv07V8vDmeI+uLqcEBDXMd1fr44g0grAei8erxO0t3SAS+/4J+Q
oSju4Sjb34Oq/0yPw7hRxpoeeVTUvQDXUvdTCa9iS/pviAF3K9fJFVTT8GCSqoFZg+O0n62uPnl6
joiX4oNKWPHiGCUsg8oBXaeCHxrvIo2ivgBov0bC3nkstJp+BW1byB2k4YHqIBmWbtoS+o/USgPq
eFw7WpcfUTO41tYxB2/PzpcITiW72VNQ7Q8VKI9jCM0Me0jrZROCRSjbR3jXO4+/9OXmpXGtnYBz
xy9Te3KYszrH3+tGsp+b+wjspAFBD0x/2dHk8R/14OdPrd4gUljWTgIBMBTy2O0XPaiH+9wv1ZPV
mfXaMOdiRa00ehiy6+gC4r1313gjLy22snibfhCX71tPP5XNdk0NlcXkP/wiuP/TL8JhTJj478Ax
2wMN2bP17fThSYUnizVBSiZ6dPCKgn0cG8+DCXll4hnG1SfTb6w3moRxox+PkROOZ0P6mKIZNawg
k/RErrJXl1gyj73aw9Ju7ZdluWi121sMECC8d6oE5jJpdaBB1EDF/7XuerCIpeGmaQRQNpMtsq03
zOaBcWEeaI+PqV0tVDwBbYVEEdtykexuzb/1uVbwutv8w7Pn58e+vpgQgHI5c4VvQYjOd3++mKms
mZnlLHzwxmZCKjb3Fyb4CxcrNnyAvnNz1We+ei2Ys6K5LvWoawmW3sAHKNxCeBZpxFKAe9yX2wZ5
Bv2crfXT9cMGJKNT38G8DR2oGh4fCDqZEuG0aFbLOjUh72qx/N7003hBwRZqYLnx3oDsTIwoAWTd
Dd6pZVKW0LIJ/ezeBc7l76+K7/32E7O5xxzPtCC5y7j9y1XBjIpHqs3cBwa73JOtDTMgbZICwqZd
bkkTNXKTJBjL+9ids+CD9HIBQwOSS6Y66OeBGCsgJU/SyqE3AQc3um3Q1IkBLe68WRIUsHAgzwEr
5OjgaMRgEm28rvRebr0aF+g0j8G6cdChoTJMIIoRG9GWip2uGwQYSnKyf6ujfqUONV07635UNzUC
U21uvNZa3nvhRTN/xGMYviJWlECpy6121BJX8NgKa9hwUeuH3j5vGhjkcv8oO0v/BKYv+DmV68Rq
5q1yAFTR9awYXTwjEFSEagpW/BDsFwDjO2LRN/74aGkCSQkiMlK3WCnpkm4bJjgoZS3CcrAIk5GC
vPNghjuYe5fnro0hMz+34UHk3udMde0DVRV4dQUZchhrKlKDmYFCxcy3v/+NWM5vt44Pvw3fhLmA
73CswnX7h+fQ5DO87ia7epDS1FFn9ZI0dfxVDQAdhqPLLsj8xIDnAQAMfT35tYQiBvL74WuJtNIa
vqlQyfDc+OnnkX7dMyxgpqOfGzE4rtBicYekRkwKcrVUFPG8kmU3P/bSg6pIpNaxdsQrC6M4QSYW
UFNdxAqj3QpPq9zoYl5DfLQSzrilIohG74ekIqyQVzGgZith41dOjKA4tJpVPLvtB+o12OKYGdX1
lTiEQNW8yzioblfqtZNDSAJOYOaVeg23ueIutJ0P1OsyGptVN+Td9RR0ngnEHOC+rdR7tSyvu3ct
P7pLe/BfR5B4Xu3OglM4Y/kRCAXvyYyqXShL8xWqIu0az9RwQ92SBPrnJXJdQyuAd+qxgqB6l7dv
t8Pa0YwIsB5Ohy27IkIovjw2HZ+BG4V141T18gma6xz4HETraq/ZTQ0yAqAVeEuoX8TfMX1Si3yu
wue0n60gNMbsTgEbuu2K3trRkZwWGcDbkQaWRw9+OYKcDJ+sPhyXFkzjEJwGN1noDdU7dTutGsfu
lqY7v9dRA/UbMcpmzL4eQ8QbmFg1dyJCBEXxLv8CAfg9OUO2SXtwxtl/BYjRXSbeJMGfgH2q19bm
dowRsDct28YnEPkXETf7JlTPIDOkdwyPw/sJCyN4XsDg2in6J+S5ItjZRcVTkc8NbALKfkNFt8q6
XdMDOE5FmDDbl6Zh66Szi3tE2M2gYJn3YFVFdscqb2NOo/dAVWMctkFohfPa1nUWrxo4d1y7h0Om
zlapdhSshWkQ1A0zd0cBI0kZMl3Xjh6w0T0DIRyTJQHptldDmfdx7SCoVzQ7O6yrH72VvtnJLMB5
bcIllun8Upl2s+FZYwAPNEOuASzOdRl3xcNfHSdLd2NeVhsELPpV1cMST8XlQ6nZKIBBwiVZE1GU
UcC0sckUbinU0caBcQD1dWc8pURcISc/Tp9FUQTzVEzPSQqChqhcE7kWrNgxu+UgaBR4kWpxQycr
AxCLxv1QtzUycEM/pKcmKaplYzL/HvqkcmOLMobjTDEdUwvReUASvUfXQqLALaT4Ck7VKssj/iPq
/EPfIiNDwwEH8O95JOMNAE3z+u+fhPavb0vMGjizGV4MrmmaeKb8/CBEGKpqrdHoYRhvIsQ6hEgv
EWUAclMXX3bmFlJhiIhQXQ/vKNn2T3PrVjC8gUq+65XmfdIrzAeGKv9W4FcJcBl/ufUAhj9CojqM
t56WWCGdlQ4iq1j/9P6KRFU6bWBLe7BwhDHuMmqa/DqPsIE+XnZ8Ss+dbK0LNTBkQC5/fxnMX+el
+jI4DPMG/c91aYX94X3gjSNw3oJ153dMu+drJilueQbnY4h4IQxgWzP0Mm83fRbZAR/t6teHAY0o
M4D86e6XJfTskClLln//kbn5yzzHM4UpBL45gYcH/23lCaapCaPBODlfJ/Rz6NVQQo/iL4gJZzoo
D7WddFP5Idv8WU3v+NoElOr36gi6jddqZnfxF1ht3Ho3SesFTlwpaDStKMyZe378bDnQcimy1SQb
CAcj5RGo1JQPRlS978EIgQdDB5qHikweTHrv1k/BIu8fluO0frhFQhy807EM5lhY2K7PGco//5yH
aR7jenbS7RSC6uUsbZiy9DOstj1MNBFA8h6GeYChriacDF16Aeit/nTrERp8Rn7IGhdDFMK10QKV
IR5HWDlJCExneOeABVrIR4fl1X7QrVSkTYRE8OSO0VFyBq+q/4xXg5OCJ2yaX9lw+PvfgKWjCz//
ubh5hQeVEG55HjhZP/+5oFrkEzJZ0fbK4bLL5TUig9i+f7IihcQlNFRqvUnnqIEOOOr7SYHTBoHq
RepCxTHqegjzMQ9h68iyNxO0nCXWC6Dufijf2okTJup/+DXjS7J1NODDH+MwC3+J79sWIjxciF+j
WAyuvoUXy2aTdSnfd7ALXwIpBATb4ESf49yHBB6A58KrwZTkY7ygeiCAvDW0GJGAjpX87LMig9mR
455N5Byec+RFqZsqHHWIJMIuVCwcyFI3ycAg6hhjtjy25R4Zs68AWyU/8vKMSSPeSCqykZEKxauW
Gl4iMtg98DBr1zmrqmOb9d4eSeRh09Z8voCbHQV4lFsv+jh9G8Y/5vn9OJYBpUcXycSyPJuRxAsE
CpL9GUD7k4jSYm/h7jZ1eKiDAlXUnWbjuYbuxpl6UTUVp66at2A/v1E9VVEjbaa+CgMT0/7l9QxU
2ehDNubYLzqlog3VfTiZ8NpNNyXN4UNd3qv82LIqcIYKfpM0hE7lgPy1sbI6/1hHfQynLrQHWo+A
xe+fGlbUWBMK5m8w06p2EYMKYgbmGFwcTfAzRaYCsP0s55iUFsL1qRlCJq8z+gOVC1FEyzYyY8xu
p1UWNi5c1eZ0WkJAGW8Ut80fvU56p5mHdy6XKOmqLgvNRdMyB14hTo78TcQPBs9/3HoMDvsBEWwP
j3aeYr6IkUjEebvWg80yHcPXB4JwOkQLOudEPXhWpVvExhGA1o1UZ6d8hdCVvFzPlPvTOp+mObge
I8aMN5mTO6/exE0KpTg9zmqEWpm+6a2uRyjC6t6Gv+XtoJ45xwGInuWGjsrnMjzHWbQXDnOKJeiA
cKQow2mbset52ijkR1i3vFB3Os6ItP6ihZDmnoqhFFyzdoDr1B+BNlUEPY3MtY40KhKRsa1LfCf0
qajOtkBHQK77TP1jHkOcIzRlQNdmGsMvdtHERwFtODxj+rUlOX+A0CN/sGdIYcFPwl+1riPVcjTS
BRxb8nvqAoyBDQob3EhjyypWVsLbjd9DTbjJ3rIhy9bjzOMdN6zyUzaHmIB42RsQkE3gtoV1gOvo
+GD0/VezCtM34KIwlVCteRaRn95hduouqEG544++8oz7OCzS49y0WUAnQGT8IDScseinM6T6IGM/
4qugk2ThU1H6NtRXx2yTlYO/abhRfob19nJidbi2sgbUUh9pHKM9DEmF3EOHYOAST5dkZ6YeA8ca
lwyRR7Yox5hVyxAPsdCM1D21mm7cBy5W/hsqSsMHngnGq9dD1fgNV4jRnIXfsUcYYsTr0EIgj4qV
qtkdKI3ba992BD8bVgHFOmzsb3Q0r/SMDUx2nSVW4eajZYz8IbcP1HatUWBC5EC8XT+qMFq1x5oF
Viv6k9sZ1lcQEQFtqMFLE/HY98+sY6IJknUb+hxdwfjR5ur9Mw+uuAOcWF0/s/45rKFtUKzorJkD
BPvsecik6xPoDX1uxJuH6+f6u89Mg8bG+O0zR2kNwX7k3e5aNa4HI3U2Xe3vSuTmwEHrSgA7jB5T
C9qdsq4GbBU5kTL2nK1PLcIowFZUGWzdrj1bkDoSR0RwbdO4EH2MAYjqdRiLl9SWMJKmOgZ5UXmk
3Wtt2VtsAahdqIw0kDFeAHb6mDQV+Bw1VN4wBckewbvMHqscjpSDf08dABqwVwxUqhUVS5ZaDxhM
HWkIHMBEMMhBramuEUgWd/ESVqjTruiz5fswHLeRLXA5XQXdbavPHlnktHeT6W5uPfJq6vBndsWW
jtXNrX/CFVH9sirLA/WjoXU0wo6Njc2O6tTIhuPEk9e5mrudsKssQGQ32fB2dPYsVfkpGmvM1Mcg
VOVOpAXsrZjKF5kspz/kvM6U1/yYsvkbVtDWJ1EguZDUoQImHMJ3c8OxsLTa6H4MoSOjeiv/YpkC
uWIMAmAWK53WekscG0L87Zw/0JnHqXD2STK6O0gDbkrhQl7Imr1Dm8g/7MGqkCY1IG7pCucU462x
5mVkgk0Hy+wprfwlC4F5MJpVxSHMkQFl8SYidoaEtk5/ImojRlzkBEABGVvFd6OLvlVwdv3sjixd
8mEKHxvoUwawYWCgfczv5waLv9z/ct64i8Q9+BCgzUk5fAJKGARnE4iCn84Hi27w+YqmXPtTCQVz
qJ+va2iABGEGCx3Vm5hwT735BmLeIuyt5tVvQLWXUI3bMsQyPvnc3Ve5Pmrtm0sxw+jIHnvzTsUp
cjk0ErHIUFbTY+ib5d6DmfSKBuRqM1uJ+AJqSQaDnKHZAaYvnmbfvVD77CaI6ZrVcJYlwvNgN8Lv
XJ8p9yMIfXHvCbdduxuZTNeVVYdfwnp9HWiLfmV1c7E3GSJcMPn7fP0gQM0uDIULl2JBcLKQv1kW
+oAALu2LuFOfZiGnrQUq+Dpvu+41LacFdTBs8PPg3ZcfIL5UPfgC5lN0qsYBebvBrOESAQNxdKGA
GVCD4TRrH0/Nl07YfCMgVbqR6Wi8FBzfvD4nJO6qYJYiQwoXiB94JFfXy1XAWH0BvEv04BpwqAm1
iTCNqBMgfhBIem1nN9qMc1lv4UIyfZoL+KzoC53m0FWAAGZ+cmfDBwQvsRYzXknPSFY9VxMcPGLg
CbZFlMI27Jr4RvbbgXYC4lkuUpdaCIYazMh7NEaYc+q3aW0kzkOpNyLD3K6yE2NFr8/Y79Egvkl3
bK4v1DKP500B3Z8lDaJePdC7E6aTJyq5Y+fDdWPAa7gorA2mueYeDKqFB1TMc8YN4z6NyoMZ9tHL
6BW4OCB7XmORdW0C5sTycUWtbh5lgYHU3Y6Cj0CS/shKwc5U0ke0gKJ4VvqIkKeDsDril06F8/5J
Fs8k/CZBCjkCeyqOndNjdtpXo7UdvO7O0g3guoFE9qHZGMstHvrubi4TeNgBlyWOoWP9uTtJFy47
8/g9Mr8MPILYd9fnCIL5drqUnmyXAu/ITWUzni5hx7ixemGfG/BNHuaayZOds7v3zspAwm/s8uBa
thAvBEOzauF0ow/WKPiQsuQ+i/3sAalxBPyl/0fnZmizOpGvrLbBz4xO1PDiW1e25gpIdLYC3tmG
EpebvGSR4a5ywy9gbINiNUCSPZRpeaTiaFtbYNAwiypC51HN5aqYVPoSyRqZDG3qhYl0+gK3BLGp
WfjemmRjGkCxadpRa8+8N17I+o6GGtFqthkYC1lVXhB8eabz5IpXe/pQuT4+KON//aGoNUf0kT6U
AYVPTBbSahNOMzsSyvOK99RFhQT4IsRK5ioWQF2uMgIfkKGRESLArjt5JCZwO9C1Ex0z1p2cPJ+D
qo1WWNIvAUtKHoEDmZ9toN3TFuxgKrGhwBQNauxUEqa9s2eWXktZOR3tqBgu1Ba2/h30usQdlayI
PVaQlryWgKp86UbPPFObivKvpnTiq2o4g8M8ciN8OF1PwepsgXsjPJI2OARW64XyJwBC9IcLuwKa
BWYmDtSq8J5fmDlHnoZa4f+OeyoD0raL2LPr+dkyZ6fWrdMdUmPF0+x6ySY1mBlQMcpYexJ1+Nlj
boxfMXxKowlqY9TIWpyqsBt/rxqjeBrTvlirBCF6ah1COz82E55o17EtdFJE9kRdcwWpcgTqMXHX
J5Xd0K/g+JAh+44D+VBg2AP9n9VDc85sWAtkaW4GyK83Z6eCzy9AOdhNJDAWExwb1tfKSvpoqhrz
kuQ93yH0MMESTh+DAQiS2/nnepC7cQZGHeKI6tH0h/xcxfLMDNMoABadsWAzbdgJ6VYnbtpDOAFx
FuZV8Uh1MLr64uQWgFi6KvYHmMbrhdBEB5hMsBasosHTF+NHE9CpUMLckYo0wirXMu3ZA9WYEnO9
ycnSNbXJKR0uCINcu1OPYYThdVcikkRFgbAnhPv7h9kbv0Aqpz1SdWsA1ogfaL+nYtRUHEwj0AWo
SJuhtp7sNstOdCZ/Br0ixtsLlCV8UNowJ4D3RoAfSnYZ+MhWNuv6FZ401Vq1hRfQwL4wjYfhj+tf
21T+HEwgmwOWh6PMiW3dpVmyseSkHqm7o5CYtdhsvX98EXGsgZwXP4Xf1BJ8UfDxoyWcnaDs7dn2
JfU0MtsQ+1sV7aWjtwaSbzxR6VoFww2kDcdxA0Lt+3Do/NuAjk/9EkoHO1mO3irj4DlMQMFe+kTk
103YCG24EO79roDMTN5A7m4c1Xs/2++GdefB2M+XZRwMaWSekM9uT0AC5kE6ZvJbuKMw862d8f5v
22k8Xs05Fn9ZsUaWywsqpIgOXQtuPrmj34okonMrgjoE+RndGTRFdMb0+/nWSmMbwDKD2mfjTiCD
ddfY5g9KCbtCQqKtrt0NpYQxaztNMCJ4aDELpV5h4j1PA/SKo3zw11cPJct87ru4vfe5X91ndvaJ
kDBlEom1V5b+usOrEynZxeSCVgmScbG56WxlRp0fJZYtaRrLEiigP7uQxlY6yiqAFM64moYinRae
ry7QPUx2BJC61hFMyh3bJriau8HzGwCRcoQCussELhqElOXMAdlVIM5A989+plZYjMHgGL4OWTpE
6zFCnK40BqhpmlbBTjL1VyayYxdbbyaoX1yivPw6WXW6pxLVi856H0p1tGGuMQYTFm13jg2t4xji
1IfJa/onJ+2aVVvJZj3oIjdMb+cmUbyk1oIn/l1V8z01UlXZ94FvM/OeSvDLgTzvlBcHeLB/PBoz
13FUu/dwym4fjPTUWWq4N7X9+ZAjhe6HLVtQG9W5kQEbq3hAQEj3pzo/PbV1Zx37JD/fBrrTyBZU
/GWgrRykxTEIfLABYYr5/Uw0IMlVuC0sIbKzwjwBogsmQliRtzUMZR1UOLi/7WGGvza9EOivFtEj
RNIQpdAsBMADhqp3jlTqRsM5wBjjjUq0AeR/WiZwOt/Y+QCh7l5EDz3iqXowHSaMW0Pf3XHQNylU
t/URW+k4x2Ew5IMrAZLKFDwg508W/UkJZK0DLl0BCVRcPtokdX3IbNs4UWkawKMdB/MTlWpv6I91
IeZNhszZMY4kHCX1Jv3PnhP73aZNq1fqkZnVew8qTlm2dHiZwJaQt5CgBQlohmXtwoda9nmoMv+O
6YZcNxQcYFYIwoKmXwz+HcjG7yPAdv0xlxboOk626zVEwTZnfs+hfjlbzUOuYQoeHu3bpkQYhTpQ
3aDFgAxgYa+DmsLg956/Vt7Jdcalm1oxwNKKn2kz+CNs2OChu+5hqIQFPRqk0EDnSbdw8BdHGyE1
6ketABc+9XBl25KylvJdWKK44kDCWr4Jjf0FNVBZtxph9A2YT/DvJbyElD9Yj7e9yJhkUOo6I0Ir
T/2Prbd+Y+EcYXbzVQ5D9YrgLNIh+PrPyLtaDxWykVRfw4MeYbOm3LIxrl4llkn5WLqf+g4THkhw
Ysmt62/DFVxqDjWg2ZfWgmLNDB+nFywkIICu92pdR3tUR63Ub+hr+Wur8If3sUUd1kt/kNbGmG2Q
5FoJkSQo8e8BQFlR1a2e9gq3jU6d4M3Gd9L5iWfhyYBJx3e9A8jkQDswhb/WeDWcfK9W5CG+iS7p
5N6ozUsWYg0R0zdHu40/w6xHTAMCJPhOXb2hBnu25N7/c4TAX3q+UoE8GLcA42HPgVWM7WYQlfmE
r9LYDFmkAipmDZDGDsI2Cyo2Y4plGmYKUR1b3dI2rPUwJAmwQxjqA+G4qHDnHYzWNp/owHVSIbCq
i9LFgX2FWHuICC90gidxgcDYqpTWePY1OSgdYRHKnCjowXpCKjtsuf0CxTBIGqZ5uTT9jL8YrkK0
1lAVeG6V/VKXzevk2NklQvzz6S8GGebEAlVY7knBVtswkhRzpSCKgLrEHRPEtDPMAd5Y7ta1XWed
G5baTMB4Iz6Oly8V7YZjZaVfvlRs4ae6nHNZ3U9TxvdW5htLyEBNnxlEk5Z95+RHhFz6F2DSFIdn
AvWSJTdAN/PHz76AaC8En/Kj3RvUiwb/VS/bABdEma5ENCTtX7hxoiOUbfd+Wir+clr0arKhWFfG
YAbIH+bn2yaxoQdXstOtJjfxHl8Ak7Wsa6c8UgPcRdQZ5PfuyCDs+1nluJfxnnmGS5i7zafKWafI
fH7u6ybINGYp8WBiEJWtOP5/ys6rN3KjC9O/iABzuGXnbqlbeaS5IWY8YxZzKOZfvw9L/izDMBa7
NwQrkB1Z4Zw3pCjB3qYBy/NPMBNXRm2aveZN99eVRlR8Xqk65H9f2ZiF9XmlQjthMfk4V90xwavi
hywPE4JVf7Y4UYZNPbivDiodu2oYk/u20bJLq03mPnDc6plIC7ktb7D/6Jc+VFdl1fzRiyX51hGM
34IqE1dhk1o1HOJ3kGCzp1RGYhMXefMzGX1UHsicZREzqlbL9yUJGjRbpLghFzmc/Lb6YNFfbJvJ
JhaF8RJ6T7P/nQUnmNo++XM1OslgvX2UheFtospJHowuMo++n7nHyjJIEoG/x6Z3nD5st8LGhrnV
0KKPngmhN5zgGjVG9TJAIdjUeIQcjaCqXnRSVdA9g2VT26J+GedRv3W4JfLcVS+qhzP5x3iZ8wdV
5baB3KS+L06q/xIPzqEpjHyrWgnid1fk0R7VS6kqX0xbrHb6R1XqhBXAN8LHRN07SVpt7+KpjDQs
b8aNrQoQbP1d9Z2qor0WiQPjO9EszHSS4oXQ1XXIy+q7lYCRtpH0Obe+D7Z2gdQhjer7HM2oefY2
fwq8PN5r/afqrhlgkyafhb0qosvgVd34UVl9c8RZT+5VNT6m285OC7gUhXmqTNHs1E0HzTlXPIwv
btlBybPsExiy7CmrbHx7bMDd0hvwp6qGiKmwYa4mmvxUd6CMxDxA8irHbOPGbX9ExUsjQbqW/x8v
/rzV+mr/eQMjxgU07SrUV1bFhg5mP3oWr6mBGFlv1E6o6ktjWrZ1PFqf3dpy+ke3zs//2c1lsXTS
WSffz4myBCeJ+CvJuiCUnoFfQrfY33Scd0v0oN90PRA3121EuKyDKOuD4RDAzdipots45OEJFNyp
YmS9DrHbvQmrta9TEWekMbnZ4DqQiXskDtMhdMn5/wGbfaubJcEJgE2X1AiC77aFmxzWifoTYi3D
fso67RIFTX+B3O3vraTWHtMZwTcBx/u7M/RXU12/ZMhAjUn7qy6xqJi8bkShFe/hOgrKq1fP/QkZ
6/mYRrK7FbOGqjBWJG8kiH4X6SD+jPWjY1q8j8YwX/3cn3Cj4dnTVpJZmjbGAWZAf+7EglvrUDq7
BO3PF30dKNi9Tz81V6JlTUwMv8jhmFl6dJy1Nt520rRey6Tzj3VDEEIVZyBlx0zL0s8iJqfW0Qxk
9lkcY57SAuuzrV6l9muuT2TLrbJkfqXYOelE0a0+O3ukq48NRoqfrW4bd0ePiNDntaLyWOflAqvB
9draJXsiZwP7x/VdQe8psI3Ths/WwoFI2vs6KpRraxDUyTE2tPmzNQ8i7RAPhv7ZuuRpdCDFDhlj
vXPrkQjBEtz6bHUMnJ4dE8FxdSuR6NZB79BRVUXmNuOw9BLZgvXachqXg+lEmKasr2sM5nTAvg2q
1ixP0q+7YzSXr3gPTVMIy1LeqwM/719nqXXz5DLd/buH6iagvIYk8vKDKsoak+FSOJgmrfaRhW36
98HSgTOqoxuTr+UhjuIm+yZG/FRVqn7qEFfpTy8BWapKqtHV0J/si3Gfrtd/dU1zYlF5Si7sq06d
dab+YpZYmn7dW+LMevGFc5ZJxIynukUpnNsGrZyturFRMPiECezxApb15evFogr7kUarHjI25P94
fSgcEpGjMt2pvl8v5pnZyfFlffdV38dacUa7+k298te9k9L0NwTGjM97eM+RZ0AVXe1W1EFLcFoR
AS7Z88oq+191ngunC1XZxCrj71OHVBr6LUgOWFqx1QFY3H2eqq5dnWuh6PDjUy3/l9t1eXIwo5jU
wvqS83ofN+7ZFamyPWs+EiOBuTNSn7UZOrjBaASnJuZfroquk3nsm0R1rztB/Nbi4abqjcm3Tk2r
s4wFfPVuSKhgrgTuDMrZfi2IBqj6rAim0yImyIHq5tjykCMBV0gMhAWtQSpAHeouDe7a9aCKXec0
ez2CKK7qxqYhSU2Ovw51U7eJTKXefep13n2Wy20fWMuFSdgmNrY2uJE37Ah8Ma9kJets1VG1GAm2
jWtvsV77Va/Ogsj46zJV/Ly2jZ2zXaG5+rPJ5WGeTe0OSEPu28W9Osx2gmDVelBnqi4hYbQFB91u
/tWA1DgExPVa1TnVhsOs19X5X/Wqh7qUNHm0b1kuf77if72YutZog58EENfIHKHffIzmvb7aI87r
AVzXX4daGSjm0EpObqzvWlX86jNasb7RA208mNJLQ8dwEgyl2/jk1UV+GEWcvyVR9qgoJYuMUv4W
3T97BIDR/+89Iq3ptvPSIQ8boCAa9B3Bqy4u70zd29kWXrtfVV6eIo7wVf66ojWz/mhVzT30mOJO
1X929mbd2w4FjnZO33cPaM3DbLFx7JiInQSk+1rviC1VFTaz0z18VtalPADoW4VcqavWg2zzZMce
W9+q23w2GB7+MRlq2ou+2jit3k6TNuubPI/6zVdd6gvP+yxXyrvpq8kwkFMN1ZWq8h/tqiwlWhj/
ut1/dpzWd6Ba1EHd0TX8v+q+ijx1TOyqj182OMLsMwho24CMyxTW8VzfT7gxktmpGv3SwE3RLUFR
tfSRNPtt3LVwK/mV96rSbd3VFGS20m3Won1qjfKpSXTGEjPxTn6QES4Z2+zR9N9Vm6oBcZoePSKP
m68618HHIylh0xmZ0z4JsAJP1ZPqrg65FbBs133v8zVUnS30FNEQIY9m5Y9Ho9DBwBRFfk8wLr+X
xD6OAhWIJqqMkf+uz1G1qD5gOTvw2AM6zmtv1QB30thXg4VkWJGb58rJBvkSFRj+Og1WeIEfPxdO
Mn0YBZj11ik68tANpnR5DECilPN5biDVs3CMHxDSxKBRg4GZsXUOx8Kef0G030BCGeMw70ewRlYA
ZslGUCBP+hctIok3WC3SHR7S23qepSdtXXfBXap21jRPL7UETJ64KOsbfnb6vBNGpwRXIgQfex6/
vCiv0VIgotrVF8sxyeN6c16THfpfWZ2pg0xkdbSlhdhTHN+7fx8IrcF9nxjWisQ3D7ovP1TjV/2/
+i5TI1Zs23/e4+tSkfnDGU++nbr3V706+6pbaj+5S5DNXt/Bv17pq069mWxBetnHhfDvrn5pJ4fG
LRHaih15jzAsRvVebO0nv5C7Nl3A7xePgQeRU6s6/6UuzYca+6WbTiL1RfbGEi5el1+GsQhelqiX
W+IuHt8BrbYc3b3F8n9nrsVg9dJdNCA46k7p0Br4xogfqtFBKugp4nFhzX3XZk6NDVvMo473Osdo
lbMlAwWWQZXVKTLp4xlE68r7mILXIsLnO5/GqypB5XwuSn28fZaETWDLnx4+S653LJZKf1SlICNC
4qIbUFreN/Dn0IbHbrmpgwkQdldGlg5Egbqysf9qaEFUYrni+7tOd3oXhv/agqhKGDNCHb/u0KAT
cEtjcSjzBDP6v+8MOT7YlRboywATTuhOhb1De8x96ADdPNiVlx5n24NZNtRAS9aDRVTkvsB63ozY
jbAqpa634oPVLhPLU0qqb5rYZti6CXR17H0eekyTUm2605N53BZEtn6iwtMY7s8Wpb2tnhXmnaXV
3nUeSKuphga2Ob6d+scwOnA4l+43hCz/MMuuOheYNSAC+HWaAs8+k9aVyyaNzercGS7eXZMWnbB0
IOYModJ12vpFDMDAmeHbE8G9+qVggXNoscLeqtYCcuF9OxZvBKPzbtOPS+j3iXyq16QqKjNL6Hi4
OA5xgCkADClsRfpSP0sjWj4PWTn+s/hTW9wCoV8tvhAVgpeynkVLJf5RVA3/qsvXfrVfYkGrLjGW
bsfY4hxb4ECTEGQ85kLsPKG3sGKT9NFwWpgwjWx+ysF9CSbdesn6yT5mnh3t83qIvmnQCCagND+b
BcnRcpi7a6oX1v1EtnPTtFN5mxKhy0Mcw0QrQXmhhzFGJ0NmeEVKM3ow1wO7puY6rkS2lHD/Dgws
i3Q54hpDo+rGFP2b8HV6VvdQB+EmgMDjPbRUcGnCXvA2R8rQtubvVl2jtEkiHVeoPj0kA4jwaHDE
NUXH4Vo1As1XGblEIih+NYi1WNgd0CcLE6avBs11mnsN4KbXlCjnltJ7t+IIrWXRehcXYvG3sf/p
rtURHlCnfg0OkiVoQhDM8dGA64oC1qjhjupqd5CH7d0YFyR+1gZVp1odg20uYu30AQ7bbNAgDLVi
8W5BB0Lc9+zkpz7nT7JptJcaaNdRLra5z5tSey8dbaM6zDhsb/sms+/UlVEJVEdZr2Az8lQYOvnd
v6wgOidntsusW+o65o2I5LiPCw0Hkb/r1FmbimazhjP2czAPcAjZGQ3z5PPH5Fp1cNrcvAbViypY
FQNEWAD6O02V98tr5z7bse7OdzYMvu3XVc16fWzVQyjnyDuoBvVWIrAPWPjEiMyvrtgeVHytl+Jt
xvP9NtRGHJLQJ+DcLvPBa6S3U938iBSBawfMu2vr//dVzpA0rz3mS5plDg+IEw0PsBGQ+rDwSSaT
dPdV3yclieJl8dkO0k01ZLmu3xFiPamLVD2fF9GHblxDXJ51I9tNhH303W+6o78rUZ00OKA74P3W
Yol8v+HXb57U3O0QgK+zYtGdJI5RR5BZ1s2p5V9X842+gx7+04r739wuvv/U+VMKgN4qTSMcXJyS
CEPPL2lA1dAN063MM31r5gZgYOnfzwaqakqRKh3MQ6wn/r0qqfq1SvUKFhEdPhO/ZlkB+LNd8VzP
ZvSoFU+AhKG8rIcFS6Zt2kzJXhWBi642ys18aNIFYUu/v5NGN9+cpUDIkqz7BkrVclKNiTfNe1yY
y51qxe92uhQlPjyqtS1Q9JrBcalGVQXTAqitPd9UyYmIMUTyLmJ7U5rb1W86X+00BgCl2xxA+kYV
v/yqP41uVHla+8hG6zbK01r3/AlutDE/+z6ynaaGkSlL3uVZg9XDZmJ6ndeSqtJN8w2Z2Pxe9Zf8
ZQ/YxDPrrD18YESPg7AJ4HOzADIFIhsgxUxsdMzkij0WS8CJ0afOH2fdZfVoJ/fkpfQtb2h8RNbO
ZGEbMm4+Tu1QA640s81czPjtaQMuAf173DnBQ3Z2GWwePbjd+TyTbc0L72ATXd/7XuDu7Sp/r9Na
A6TvahtBevJIOvaEEHDyGEQM7gYcxe8+gW67Q6HZMG0LjQt7uqozzQFu1NQIOJouP2uqjQX27fUq
ehxsiD8xSxOKJXLGlDzqEW7HMrK3fmUSxc1WJPnRmx7nYF0RBUj7xrw+EhhzdbbMdtm8mgksb+Qz
zjz/UwiM7Y8Kib2nWrfiU+wXH8EQ/xBpHByixAiOWaQR22I7zCyZ8C9aXp1kzg/uimbw5XRK25rP
in6On2BTbDvhjJzUQw0TcS+QPcgi0OeN8dJbxvfAMP1QBxG2tfuIaKfmha1FgkifAf6Mcb8ZRp4e
ogQlnlMdtl1ohugPQaAjf06eMDQXAQGIRMQO0LMH8bSe5JZMx24ce+ZlPU8vE7DFUFTdfU84PiZi
/ytzSiRmG6vbxZXR7OtOK8LRBmBq5sMGXUmATsmH4fbLj67pD/gXnuTi3Ky61S+BBNvK5DTsgqQt
QyOZ/4z6H22J+jJ7399IYfNdyA9UBg9pUH4bCsAkZt1Dxa2eTNBq4dhiLm9q3+Iy2zhtw7TSdNiP
CftHXr6j+7W3+GbKANO8yZO/dZYJW8d+gw3QnIEcszvB7CW004GQgaaNG3MpcwBWznczMRcA36wp
g6QSGzp8QCbd1SUT7FxgNtXU2TVxQVYvMXk7J8OjYKr6A2jRH9pYli999GeDhO4BEtqrRnSUdcJy
rScCSEWyCk5NOZPH4m11w7yCx+STLA2qTIQXgEiOv/M0bq/GbGGGlr/0w2C8Wt55AEG50SLxYsAL
2VYoG2wnxgAinvYJe/GrvUznSug4cWXFdezwfDKgyOyWjB+DRO9wSMCTnpP4FDTdzjMxT4yqFosc
e3zsjaRl8dk1h8RFdHAY+gegH1u7nUdQyPbZqHwt1JOkAGnXP3tLRcJyrpZtH5XtWaTjqe3B5iK1
RGoW+LrW68dxhGNW2SXAV3BdyNaT7U88LFRq0kRdj1vcgCtDErlX3wPmjGuO6Bv30PUJ2pmJvnFB
QAqkF47LAo/BxgIoNKLSOLMt9zdjr7F0j9oTMezQbroZFId+TgMBP7xpEnPXzI089xnC6Td12sB7
y8N/tC2mTkVZucNB6v2pqgl0gY7kKnUXQzV/3iDGIyiNzLCYlvEA2aOE7Wy3IVbvEzoaizyLIDH3
Tq/fdLNuzgDJF56wxMcuhf3xVs6ATHpz/s1c5UKTWYJHKVY1eVYGIbNffHZNxBXKeBPVHh5Uuf/r
CT+nj9RnAzd7TRKW5k/T9Z5F1IcmOb1TDFd156XDH7Xk5xHB8lDbLgK+NdrNZOCrchXJHoJbm2cJ
+sEYr7ripUyWZpf3AJHb/nfhoVkCUNdDNrWud4uW+LehjU7F4mvPEQK/0ZxcDKt/LZ2u2qNc8tGV
ubbzIsmPh7Aj6j/Dve6KgRQ+iWpDVs8yGb7Hrd2hZJi4h8wloVKP/T4a2nLD+80uRTEdgoQvpKjR
bDELZ7hvKr4sIxcvxUhe32zYukTikKXFfiGgfHSFvCuKCmmfrHoda30jVm8YfCqxicIzjYxmtu+q
6K6tUZXIeBh1Y3ioI+M9MT1CNbK96Ow3Nv0yDDuYi85ZMzVBzD6zT7lA5KLtmj+FUVUhntSW3v6J
Sk8aTnaKNbnMMUyNH7vSMo4o9LZx72xRQK48+azn4q2x9SQMrImtr19cE8+N9601oi8cg01tg+Jk
GiwSMj9779pgCfvMnzeevKu7PPTd2Q1FUGL4XtT+viLdc+2BLLax7K6l0xPNRY4EMTV4WJ3Q0aSU
/Ssx/TQUg/NuVTGMLEJON6EHxzFH88SX50qbfwce+ldO8OGMBfaf1ngqyTyFiSBdzOQ8bWYHOF9l
Bv6GMPR0ZOeVk11DzSYvmks6dozB/mTvMc8ww351+rRy4w1C9wR2tb2zZz/YpvWAd0YGOVWM6UUd
BuGkF7Kjl7xoXajDbgGMd3j2MwgWRJbCwtXCvmv/TC3nzRnnP1qzIweW2HeAsS81LERvJo5ou36z
RQfhm8RsdOeV+Quy4s51YroPuzZvj3Usi4diBoenJf2j6JfQ7ot8V7Co25oQsxDFSnH4MkawtIW7
6Q2clRtTWAgC+dmxLfz4DluaCLUfK7ksQeGcIlZqZ5FkxjkdLRiaSblcqjQbjyUiyHdAw62DIcR8
PyRFzGIWWivwmGY/jBgjkmsydnWaeQ9FFye7uL1vemg9tnBJpmIAiXYGS+KywecwQfx3s6IgN12m
kze3gcQ7QjgvrhVgF7iI5lXK46C5+A2Uqf/akbTftJ7To7afoDHcAwOyZiyZkMjXvy0NOyejGap3
rSEnGmTddKod29lCeZVhx3D5PjkwfRJ4Le/QijvAyWAfwKni+tcL650JDGdFqFrvk9v3ePgKHW9N
B/8M4iLvMYIoIcP6+E48nQ1b1gzvRhANYQFK6j1wkEJyFr99jyuGCHQMm3coZBOi2ki8xZp1xnDQ
vKI/GRCQ8KKtKqZiMa+lBotoSt6XLqs38JJsMN1xt2/siUnWts+Jy544iu3h2iHiepV81svkt3sA
Z+yVmYC2dVBAtcw95561NhGl4EFbWu2ly/jKRnszuLxLJIYypLynEY1kRGH62FqjoKj5AI0C9hvj
oOdOtrFxgYzvdV2TGKfIH/6Qk2JGGwSOf/VMTmfeD+iJbEEKuRvcsKxwMKz81jijF84is3YZIeDQ
coaDWWUBnuTpuF/q65A187GXaXRd+Cxa6t6BWXzNk0g8EEjtQzSpmLJaTb8hhY6iX7k8uPbMhF21
84ZAAug6lLtJTLGT1Ye030Bm6PbWaoLal+kGRnx2c8e+OgULTqtIO+LBUi/fq77CZ6RaDg2ufLu5
Dt4AB2/7dkwhvvD8RwuI37nxBR/FBRuC4XC3gNb23F2UJXEY5QRaZYsOjuB0n6ZQhkSExpcx5g+u
ll3NdeiOcwJXbtG32x7tUA0dNiZuAfGBgABarJGz6YPCC/WiIhHJ9NClkfs01gFBdafYy96qw7Ei
qFEFsb/NMIALJZnlnUxqdzv77XBGqMO9T4WR8qdbwC1IwmWGzYBasoS+eVV6V1oNIF3rbkaabjc4
c3qB29EcWPg7vLMbumnN0UAxQ2gyunQ8qohD1X/Y3tJjxCac44AUTZKkhJBnz9h1XVQdqljkGzt9
la7RPMTzZIZE1L4zepNhHsV8Lp1wmIc6TGSs3dxa9tfJnbSwJF1/L8UoNmg288H14JxgvVFWhHmy
rn0g2g24oQf4U7UoUJYOBtqeYaBMj+ZliCitrxvZFXrjnr/EdO0k2UZsFINzHPk4phb+PULuhyHW
8nDw9ZtNQGdnufMcGp127oLqVQjXuys77Xc78UNNjmHd23VT7uSc/ZIW+J0WUXGccx6qvk3v8mGc
Qi2dvXDCZaBj3kcVgmlFd4szRt7Rbo5wDxIDTOk+ijBdQ7pDeNpve7LHix0B35rqZJP0k7ORgv9J
X5vFWRMDFFCLwOg8VSd/HnAG8avmDs2xq96ypbKAilhYIppYbgCWZUUmCvfSTgGOLhOLJ6Md5AGS
7S6ZNChrjViOhZNLoJX1SyerR00H8IbAtjx4Un4YIjc3VmvYPGE5D19g35Z+giW3xCc/xrVojYn2
Q5LtkINmBR8b81Zn91EHiTjDUdLJXi3fpbTAyrEs2PJQwKHAZ32zTBPuQ33wkUelHXbeQKwDmaYp
RxtaujdSpdN1AmSIZpHc53785iFWs5sCEzdTke+WKXbZDA98QcMg9m4c6Tvh5W8YAk3bhpDZDslV
fZcnoAkrLUZoxazvygk9LBkxRRWubYUeknB7LR28TVek3UZEyYEYXH7OkN51ddO9sMa/w+yyQ8Y8
fbAMQzvUPEhhND/kADjGIhWPkv1s7JBotnzyJgJeSddIdqx6a7LSZ2dXW/F0KGrX2KYAbELhIyeb
3mIxOSxv5LApQEhuHS97TAJxcR2/3XVI5JK3LvT9AB3vuHh6AOMXkRPGcKg0Q1bse4Tfl96tkPNK
8WJAT30fzfpOen4bQlfO91HgMJJEIt6h8vRhoLuza3o5PhsFYaEC9k1jmlh9BQGepRbCX02UTlvM
H5/5qXxiLP4Pwp/5Xmg4XczW1svByMQE5UDrey2OJi2CdmZUAPOZxFtCfAae60YDGwiovWs3A0uK
feOgYN6gBAE6vOqemhwKl0UiMCDn304g6PPJnkOdlbTdYw3G+PMTmYXxItL8UYuaZTPoRnQvpPXh
2uThl6E+p30mTuXMcG1rwLkqshm1d/HYZUI9veC9uzVwods0jYEiUhVBnYvAKWXy3JklIK8pR9Mx
bsIIgdWDrrFnGRqn/Tw4CygIuyqwRnKdxyjIlj0cTcwwMgip/aKxU5+KFCBA0JywvOzP0yiGszr7
OsSu3Z+LFOgUnBpmao9wO/j2w1zm/oEftz5buV6fXeJd+26prjNiv2ckkZZzWrBpC+AlbdTd/I5k
QJ9Ph4YEIzI0F6IXfkio/yqMoD1nTfnW+gUBlNIe2+OSFGyRA1jNfj4jS9zP59Hq0TL3JF64rlEU
oeOgzmKW9mnQVkO8+jDNS3lmFinZBE3RzumrNzcBFdANccX9CbVIfHYLu9poSZWwl/KjszqwfGUd
mmRXh7D7PtL09rz0LXpZo3NoGQ7PrZ6BXUxYloZNW72kWfeH7Mr+87tSZ+prShYH7fM5WnyUX3px
iFY3SrXPUGf+Wlyt+fi9t21dTrxpDu4UjWc3foXUVDPQ7Qyk/tldkJUNvPTNKuPS2Ei9yU5dt5Bw
X7bGmD0aWpDiZs8HI/nmIEOJEgQreCmjaMMgtb6B5jZU8pppDBdI6G6SbI6KMNGj6LDkzXGUDcIK
Ja6IaXIaO3iJGos1YLCTdVbvADEP8sLe8krarsavwvKXjTqVRlKz/Y2sMOkAUSIVAv37pSoDtlaj
TbwGQ6ozQAfzLOCYb2oPHlvz01/yn8RdfL7ZCA25wXR8dseU8cDCBjURJ/Vb1eZUndv1oIrqYCPm
wd98/Sn/qznCiP4fvUcvkPt5FAQXy4NRjxvMlj/YnPQbaaMKt3M1G4GRMjsOTRGQ1KFDXOP/Xfkp
Yulz2AYt+EzhNUDuOAwg/vbzL4GnBBnAydC6uyjvk1OuFci533psAvd9MjyWUX2XMQ6cUcnGIa0u
fiAnFxMol9C0ejxmF/Mm0YYnHK75Oy9rtRBgNOmEOF2eoqYoGbuXYm+M8aNHViwqnvFdf2113zoM
a5hAd5ziPMXIRLateZkNrG0OEBG8577lGQ4GH7xkUb0EigaJ/UAZQ6QcxpNWuRmPjj9fxYwgm+Np
klUTccYA8YZmyM+RLtDl7jSWVZCxLnw1J7RgNCdcyDqH2gRIy7fMMAti+xnFo7Kus3NQLb/4sfGn
AbR6sscSb00z7bYJKTJz7ILrKBbrQFC5hjW2SdlCbJ1WVje9gNQ4sI3aiLxOwz6Pq5uTknFGyArR
/vIA0X7ZkoUJ6IXgszWhbIvHjekv2Tuo//YSlam9wRK53Eptae4yhDMso9LeaobZvTe1/inHl+gR
70xy0s7S/TFl4uAtHd7znf3seaI68AiUx4g4+ltVRigmpNqPPrLrDfK0A4hRkV81nX2PDIZdnSfi
R1wnr0SSNjhw2x9DLB4RRPV+F4J4GvOCWWruLY9YvpRx2oStjm2bLd2fROZ9YgGMUZ7e9UeCJU+k
BuG49A1EK6Il2yqW2clEcX7rFfZyRMV0OSykDragNK3tonVyx/JxW9VjetCbNd4REJEqibR2onev
AP2xKxTDUwmfxEqr5CPSahcmOMkE8zmr9WolryQ73XKXJznqH5003suxa1AnhzBJtp88DF4tqZ8G
6ACN5RbN5exRpFkBuTWbGaR23Vzkl6aox4uzRu9moL6j1TbHYGi1V6yvdyKwCKnC2NtGfb6b4jR+
BSn4U2A0dW+3pvZi6Y6GfYY+7vy+ANnoVMk+byf/oyV+3QY+2HoZzRcCn/E2t5FTGsggH1Hk3/oo
uf+QwWhtvMwzbuwArFNbJ/Ig4Z49J3YH651M+O8W+WAnSH+1GBKznjasx6DK69V7xD4G1iAerSYi
tKGJ8o+8/o2sQEKONKnDpXWDZ9DG0T5OPAjDzYLH1pItN0IMv2azOy2z6J5H2fmPPcIWSQmeGaPp
9oASOMORyn/nvNmzynln5NLy8Kv82ax6qkpVVgfV/evqr7r/vIVqdpdIjfOIlWmnmMgn7I/V1Pjz
tBqxO1ZldabmmyHR6aTK/zj9av/qrurU4V916j6qbja6cmvp9RSyt8vRfivLmkl1PdU9ljCEU/9X
aw02C4K1PdeA7O7wY/ur/Hnp51HMpAE1R9vHmWjO6lCv0+xoV4iPqbIt5/+VUa9mFTmkd9Vsxk+O
ofM4+IW1AUQUP6m6unAZ3VN7PKg6ddDhpuvJGN19VhVu9hAzjH1d1OHceLJR8/+sUw2lXFryO6vW
8Xrzz7pUk6FhDPrpq44d5wYxe+tW2bmxS/w6Pjg1UuOV1jhXvbb1a1QECVPf1P1ofeOtAIj8bOra
dF4iUexcDIgeq3lh+xTPIRJv1UcC4uKQYgB5JDECaxl2IiZ7W8MMhu3Q5sRSovLerQZ5Z6f5wWeO
veDkyRJpyfITzLFDxpb/UiLZekDc5bVsc+8K/VDfaWy7GFZi937sppQVvn6fTd0ZMZTignuvwFIH
IDcoqmVnBYaL6UmBfly1/BAespN80cEzAf37smv1D/TWyq0Y3XKnL8YD6eaeLWaPTGOVTRuJuuHB
bisyPTqCTIYJUY6l9zYbBv218UYAo122simIJOX4Q2FBFVvvaf3Lkr1kpwygsY+dt2W0620Bd+4p
TxApqKfqJ7H8+aKq2tjsr0FenFRJHSAKx3sJ9Xur+qu6rjdfA2do71RpSKqFDNN033VzAE6tE9uq
yManUkQlNNhk3GnxOD6puqRisQs46qpKAa6cl6QpfiND81eHZUKqmqgkGJT1HupQmH8moyMe1W2C
eklOOtaF4VeHocfuwdba/KTqGp7bu06LroEkhz9XW/QS4wdjKXRMPLN57/nxGp5g2FZ1sZM8FiUZ
VFXlVAOo27z64/8wdl5LctvQun4iVjGH287dk5Nk64ZlSxZzznz6/XHR21TNsU/tGxQBgpweBhBY
6w8yrktTNMzTXi01/SzVeGqK14mo+HqGHAtsHaCSYF4F5Aoc9DkuY+cSN4yvSLb8L+h27dLMzM81
/+vW/rkfIf4cOKShn+R8W8dei95GsnGsbLJhj4JT8YBkoHk1xkU/p4rGnbRJ0Rdq8dAuRRArwDn1
aV40n6Dm/LNj66wls3MpdfV5a5KtKfWLh63NjbO/VK9m9lNH3s6tm/ih0EkZh5j1rltbm620gAhq
7yY9FDJMa7c8qNKLogOGaXVUx+PSxAxFzdqPgEDQ0WfOcJKqFhYZbggdvGvHaj5C319APkuscOkc
DWF2icMQUPVSHcKuxDEYnAlSTay9QvvD8FLwbYVJhHmpmiTVL3oDcr8dOvtjzOvhEirM2GRvOjbJ
pa3L6RCYcOX71nZufs2kxE6IzqmKFiKSltrvTp+zBPPCL1KzMi15W/IEUotc3343TAuVpDZ7kaai
C5hNZOV8L1UQU+YeD8ffK3QeDvpYee9W1CtIgkXK0fI8911janRRcyZ1Ui2QekF/jUmOdDYYLp5h
MNzJTh9Ex/tXnce63w+TwXtVls/qctKkZbrbel5+Lx2xJWZON3U4I2FcuJO2gS/PMWxQofJY33tR
2UOi4ZM3yodNvk2u7viEO5c0TttDF9kbtj5fnLQ5hU6fgv0MonOOWsh7MLyUZZ2dPAVj6HRYdC8H
+40ggUXyV+uOBaisDyXpiU6l6tcuSPi6T3n2YWnjxDyfUQ7TmJS5uOHczRF0Z3RE049eGUm2eP4X
5KCx4BgRf/Y68yy1qhzqd8e4MjpGRxsvSwdU0M3RdQ/6VoIUde6HH81IJCutSElBo9EvWh44+5Cc
wBLlc/Y9SJdjlJrdiTDWEhtzmc5nb1Nn5HtTz4KLpx8QH3Wf7cUPRgo9vRim8mTk9ddOV7Dicavp
iR+NDEcxEq9OWbsoBrTImOTxPrBLqIY6GoKoZhV/tHn/7PuV+o6ToSBudrXp+W8Zca2kYq6uKhXX
Z9JAFy2FbIXLHMMuzIcgD9K1SRv96KYY/WvcpN9L2zUuDTYWj6GFPtzEFPcuq7LfmHs3310zfOzH
TPsLm41T4jUWi6WnZpp3TMhzcthtC1zCSnYe4spfgwV/Heb1LsAb48OMm2sEkPe7liEMpzyn2Ji8
6nZxhzJvfio04rS5EudHd4hLkt7RVyZ91bl3ITKErReiT5+0z2Zf1AQC7Oh7Hf6hBrN99hptQefn
7mFSiRHmcVhgnO0StFVBxtqz/jLHQ/4+dPHCLkzDm1TTCr1RQBP3MO/tZ7+byEN1QwVXwxifo9pc
+GVxcwIVHF+aCo0QS8kv2D1h4pDa9YWgX300F1o5K3Pjlak/f34mB0mC4gAI6hgrJPpJaqW7WG8j
gjf2ztRfcB18DWZGIIOh9hT4eoHbdw7qS9HKD91p0azN8heL1dpHP7vaS9voJ9mH9Kl31+GhvRvt
Hx2D84cZOt5bViLPj0XGR28ZEy7amDAv+0aE4Ig142q61FT0Fl+rnsj9UutJFr/mOPFKDT3g8rXx
klPol9ZHW1SY7ebZWfZ1nqW+OH59WWulWb20w3w11URF1kK/JFU6P2ZL0arD3Ry3OuEaamXX9Kfe
VWy0jHT7cdQ1hzXvlO2I6KAZII3Gsie2+MZMU3aX6bX9qA4ae/2pnY9mFPUI1i512SUFCUxsnvpH
qaynyqrGIqlaEEbNhvAy9BlhySbEMM216hDCEMphUi2WP0ASwOboBfZM1gI4EdWx1ek9u+p87cLp
fa3KHq0u+1tkJY9Z2v9mFnFxzYh4PfZ99XeBAqZzxFeu2n/aMaje+KDzU7a+reFoxq4ZtWoHgBxp
keUsUUswaNRjBANMP3gyEnc8hT1kSi1VgyfeJEgCdj9P94uHkbRJPxdroCepupX5DOOOKMNy/NY+
Vw3yRbWtoMsY1EzlfO0QTn4I45Qij9scgDEUyyEtSSIvbZHJ6IkQUACcw27fMyv/KP0qfJSa503+
Aq3EkXzZObSxclYGO2YhnXfvqp3rDza+HyBGWkAv9KiApbI4fpNKWJNjQq9+vpeq1gLlgIyXnqVa
Tnl89QcP5PByJDKe2dM8ROsflibbmvZRnQavUrOygRDrgCaKVCO834+2uQSil8ND2ypvcDHsnVRT
3bGeayi4UpPf1wb6JbWz+ll+e7bgvEYrVvDTXH73AiyadK08SrXEXJ5HM8ftRn6bnSGDFCMEtdTk
bJHfP6clIV4Sy6TWLC1X90rV1DebZAGB5KlirDaL5qLaZIYCzD8/nLGYdnEQOH8AIL6r2cKTjvep
seafxC2+TERCfy876CIk5cM3fL751DM13OHRWT6C4EgvZWH7t9aYwzvfV6ILecj8UiDi+aRn8ZcU
ebYf7eS8mhN+7Y5b/sizwsZyORlvWompsRuDviH2E/24kohviOCzMNACN35MxzwGiRMEd6RIz/E4
v9tzbuyQ4wS+Uab2Qzt3xbzLKo3Hmze1T7MnKRTbTp+IhiKR7f/hoPC47xMY6O5QkU8Lqh7AFdBz
OHQqGpsdLBavHe8Ay8/Xuqn+xDZTuVpaNr1bXcVjNz5r+MF/wXftez67exL0KHeX/im0w7+qLkue
ojhCtzZ1lBM0ffVLacUak9b2pLm6/RHaZ1Ji6VdjnoeToUTx0VXSu0DxvjNdV29mHf1lRsWf3Ria
pHcq56KBGCXL5mKchdDYWMcpCkyQH7zQSL4NJInSyXKBIlUkKx1e7KQavYMekl6qAAK8FsWZiHxM
yg/T8zaPMX9BnZgsgfa1mgPvYnlkPgG+p8cqRB7TdAArDWDhm6b3761vLqzvxyHXXg21uUFEr3Zk
oYKTWhARs5C7JPAyEu9VmZvXjvE0jt90HE+Ml6K13cuUdcgfjgCU6z1xRuWiKeTV4DRVJ7jzOvIg
vnH7DtRDfUyJgB3QV7IPuZ0vPrLzlc8jEpt28HuVufXbrPPRpkl/ckjcA+52QiKmFIo5hvejF3+f
ckwXxwHtXKwWf87QYMpW93ADDJq91YftC8lb7WxVVngLrJyofFS6hyBXjS8gP/8crLj8aaKCSS7o
r6jrKsjfIcH6okQcYmi7nYpI3RXnvuFVLbTouQKlIjUpKqvVThDnCY4tPaTwSx2ky+jd+ZBVXpFR
0YD9xRewEccYL4anXjPVt4nU6tHTyXVL1UJI8TGL0YJfdvagC98GAzL2aPf30mTAPjg7kV0dGjfR
3rzeaEF5AiBaatKkGRaCb22a3OSA5etzNfgyM3eJLoXmL2qfZfc2+UBazah8kRqeVMExdX0sdJad
Iysb8tXtTWqernVvkZKCEHCQpJc2HY+Qa+/lNiwaDpCCScmJVwN70eWAwFWmY1IlKmgEejCrjp87
nezDslNZinEg8KdAGrhKD0Ldw80vUIHaThm46Q3x1WT9zVk0FPvIm96mmHDHZGn6W+NjjZbX4S3N
Qr50RRv/tFsbXWnmTq9OaL+mw48ST9x3Ypr7ybBGrEly470cy+9hgtCE7CNEq+4Rp/QuIEbNd1vD
z1DpveEofXNDD24VNjV72TuoZHqwX7fOvvnM974EDFNP2c0LmUFARYtepUAcpThWiV8ck3/a9CnK
dkHlId5t69HrFIygvHwP7W/znIaR8eYWnfGWzAqDPpiWq1Rjxeuu2gw8RLpog2288QGbnCxa++cN
aeQRldaLvRxeBfUJuLuPIDrctkrpnFcpkrhhtGuG8eoEsfPaoo3+OMYKNHMdAFphBrCjcaQ5S2ci
guELWnKsafw234P6bY5coPEIsPnv89XdzyJT/CPMfoBR2Ka8wqXTsbhrurUqba1ZH2qN75nUMDEt
znMFwG6t6j5HzdnZB7jxJE2jMZPO62IVW48qeJO2afZvWs6LIbW6VfpLa9UFPfijUvT29FQCDnlY
m2BB4mg1eDvDyaNnx+U1b9HOsifd3JHbJVNsDMGrFJ4antXCmB+lNvpu8xjV7rnQ0yjZz80SBa4r
Zyd7i4ivfGrphM6aJD5tbYaX/OWpKh+9vmxetAhW2V8O3qJjo75KwXOEgkdPtnpr883ho47U8R5F
H/W1D/z4vtbs37YOCesUlDea5ry1udiVteN60qYfEKxARmhvjfZ0r0fxczt62SPfwOyRFPqthwRx
kxpGmba6k00vDV+11myvv7TJYVZT/Fm3fnDQyioD5JM7L1K4NVFCB0IADHXaSlUBpEsuph4OCRzV
tzr2yzc/KQmveXF0lrYsyolVxkDMw7wo91Plqzueff8qnU0Dj9YClWLDBP5TqthhpQyzx6CL6rd6
Ll9bAoUP6L3Wb0WCyK0ZKv5ehQ6K18Nw53RmzwVgZwh86kAiFaSUZtdv6lTHT03sXmWnNOEzphG8
b7yrNg3l42SOd3Yd9tzPwfhozKG8eWPdgQqaguyhDspjXh4VdSgPTePUB80KZoBHfnMyFcN56BMo
GnHvJ4v92BEft6+N4Rfw4ft7v+wfrD5AsT0kJwUv4U+/i09WiOBBYrHSKZgBeKVWXcbI/jG7OQi2
+qr2AcwJJQTTrfb6oWUOsm+YfeQe/kJ6tptBCe/HSIFI6vM1l2wf+BjY9SYYdFUZbiAmPrTaic4B
HwQC3CqQdEDKfa/fqTNac62mGCQXYCe5yjkd9S+suxhsQC8cSkN9zLr0ihm1cl91JfTYfnCvWQ8B
zjA+4maIWf65rJNBe2Z96L7NmaXdJjLaxDtagolGscvyqYUztVNHnHRRJyZ9O+EG4JV9smtnvpEs
hh/U/kULG+95EeGbIDHYU2XCewyMe7OJ1ZOCMcquiL7M8/xORugQtVp5KuzWvesz3GAIBLC5FdOA
ArxtVHeIln0FYTHiQtf2p9IJ8XHVdf+xz39wmvCG3IqxQ/d52DumQea2ULT7jLlqZo3qi5Fy5qHK
5jsLwdkgBCSSKVguJjqcvCm5NNpQ3+rOr4/YRw6HxnGC+9St54Pa6l+DEf8AEFPdMZihaKhz+WIB
/3ipdPNDiaPqkqHWeI9MIrgSvinHtHHa+7IoiJLoA/yt2d8H1dTfAyS4dDWCjG2d7PO6PHvZ6F1z
Y6oOKfMGllZmuDNw09rXfXexqgURGHTa0Rzs5ARA+E+kmv5YzEQvJlnyPVer3wOH6/aosxHB47mx
GwW4XtK2dxolOgnAtdCSYMXeGXztDRu2jfpnlegTvDqzvhsAGlyVJeBhNC8yo9aWaTVTFB6jjjxI
GiLMkidIRkRDq37o2R+9rTymKTxfxFH2afwCevnn7BrVjfybypcwqdFcU29TUWmvJgwPk8eedK9d
Dwn4G6faG3kY3Xd5FdyCkRlGpvH+TiG+PGlXIrc3LE9vmRGycno0KZzoA6NeJpgJMVS7qutzaE9/
uqbq3o9u0u4JBbYhodAV7IC3Grkl27kGfYgjRACZRssxLSvqJVLyFSJAvh/i6EeTlbhkR+aFb3mf
gFhB3qo+cUF/1ikWMSNheLIPmHK0lfVMYETfxaDLDn7cvHluA8fMbXB/U43iGtaMg7Fi7uehb/Zl
R0ygzp/RNFXv+yjS7tulcEwMKx1ImGm+C/XAP5odSL1Q01mhKE7H2Gs1xyBJ3D2grFNUBD8UMg8o
MUQoChHK+N5bQ/mlRdacj/aly7Gxc1w4TXpADkQdoad6TI8fggYgz/zCiqTdk/esSvMRW/NshxvA
RxqrIX/esRYI9WGCXPw0egTYa72byAoHrwir8PlsKxBKvtqBwzfj+xHk5Q7bLGYVLAq7RIXDY7YE
r+c0ONneoj5b9T8C188QKDOAN7p6CojBzAEe+udwxqpRhzC/6zSoTO1fA6TBCNjvsfGA89W2Q9TZ
2Zl5q+4Rmi6OatGBUO4UDFg0VUE+Er2YIPBJLJTu21RNr2NoN/eEGrP93E2IomXtE+zlVyLNzc5C
T/7qTTooUN23ro7t3hS/925K4rs3a8HpVHH3R+N692XEMGs2CsNYWlWXGYUlLFS/DQBRz1XXfcP7
wIATbAdHpUymhwGvonuH4HGxEIiDVH9LHfcO/MPELHv0uYLDt5FVO9GNAPhSHB91o/N3TQGJIosr
AhVtYJJ1K61L5VbFzkrs9gx0vQAU51mAbvgYnCAz35ycpJReoLmFdOxbaXUuUZ5COyRxfC6n1jz3
deX9lnrvcJk6tfW/z3Z9gPPOt9RbIDLK98jo97mVBTd9DPBHrNTmwErdu/QAz84WOFBwJ6SkFJ/F
Wwfh3rEKgh6qeWDO+OCN1vCcDmgUOdQQk0mOrRm855li321FNRTOWrWZ+V/tGooYNl+Pls/c0Rss
cIxuBtCz8ryTH/jePvRQX9MY+vYsmXe6GvAq+qZxN9cxaVNmHz/SXD/mQTLd1Bn5JoSiXrQ4+Mta
HKKg6tyjWywPI6szPsRLsYjnmPmo3atm3b4MfTs9tvEyclPzyqB9qSOmulWdnsvAUcN96nAbwYRd
lZb1R9enzDys6EuS6ugcmsWzZYz2acwj1t9L4bsPs9fBQ2u1+Nh0L6nTJLeQ5cEt9Z3oYBQQAGBj
R3eWbb7ogQF7wxt5orB7HEBcEd+Lj4NSv8wYVBLYY3HWLQJnWnYRDJi9ZKShCgNLNK3F6woE5j+F
0pEv6tE2LTzsMowQSS2/BKkxZl5LmAW/BgfZ8yURoMz6UfexdcVwC44EZqAeHOugB401BcPEitPn
WEIj9whKX3lQi7vGnJ7VcB6hdvj2YUSVZj8tVWQKpn1vcrPM1AVo5oQpvJIO6clZA13kmcUdiIzL
MMFIAa702Jndi9Li/5SbcXLQMdGc94KZCxcCvwX+7OgMUw6nYHYfx1TTmAp22ZNHau4WN9WXGbjR
B14boA2LP8IhSj/UHJcYr/3hFj4Pt0QJnCVUUM86K52UB8rxXO1BiolPGAArTzn40hsNcOzVSikV
wJ4+SIGpzs2bnAbXyveoDvJrFpcM2WPnHDDsBh5CSgEQXDHvCxTTIqeweS/svcmQ9zBoUHprgAL4
rw2npOHvITniP8QEWC/JHH4JkYJDfPQ0YS13cJwRgvuCNwKgfUg07i76v6myT/v6J+ua9q4dsnM9
1nwmQQUmDpbWagJJqIXHWddXJ/y9yEvjKxLyKHKOr3oSWJd0UF5nggALvVU9V+ZiPBB/UzvjEntj
SLb+4MWzdw0j6zEmlbZPdWSVWjVH+M8AMW7fuaY+3Wtp/D6qrFLDKkBGMYQyvJg0VT66NknD3wMK
9GVVgAiyujvZJLzBcpX2KhyRTj+7wdHegO26SGMrEwsBk3FaW3D1edo3hyK1vWdYAM6TOr3PIPie
DcAIdh40pypOvpZMDJCvjIBWliRTpTqnesacr8wAaCrKOenckPmTkQJ/sQ550Bn7qiz6C+yI4r0z
6+YywhbZS1VPnAa8cW3hF6o0D0yX+X/azj7oZfBjspXpXMTpfIfwx3M/A/Y2XTt5CpByeQoarSYz
jBSm0zvp0art6lxCAzcC2BlKgsRcxs9bmBrugFSwE5JkLIKdM4/ZkVX0k0Gcg1H8kGVPXQhY7I/c
fse0rL1mC2amXHB1IQiLq+k8RQtutDYm9QowIlyQpFJMevRFUQz/GP/TJO3SPVteu/pWBlxXr4VO
t8uKlFKAno0Oclqrq+DgnyYcIS9W+B43IAX8t7EJ0lMAndduDbhFw/iGUDnqhnjerboaghES3FBm
smBwYwcl70VwQ3Z0fgpJcvxzcpvgBi7Lmo9MVvklsilvtFXBJbvIZjITQYKFxb831AVoX7fVURAq
lfO0QAqZy2a3ogduHTR4Pfi7RNGWOAKtAVisI1mV3x0lPyRqgEPuD7MfQDEvF65ZzihbGz7R1hJ1
PgpUURrHOZuyi/SMnJYrgyxi8Pfx7XIS6aWF6rSznSw9yK9M0JomAYvw2eLqdw4a9SwKI463h+Q+
XMFwfu+W+zeakXPJUaOWHLAUiVx/2YxZIpPSwvhOqllWncNS0fGfWX5TDu4zwDvjIn9SfgbOy2FU
DYiT9NXRK8sfclw6BnDMl9u43mFpFLxU7pN1sRbS6NY2lnp3RmoFTyZAHyv2V54GaLdkqMcpHY+q
Xv8heGApBmDUXQ2/jngqkiNZNdiYEVVOyhjvNkdJeq84r1ANvvUwF49eE3JHbSRET23SvMm9txP3
aSDuc5prg2HdGiL09pi6k94qbqnD8q8N0WzbbhrYYR0IdRMc5HbJ3ZCtEo/PZCeb8hRYoe6TV+52
XtHnN3wdPdBnsrkUEBF4NpRzhdc7Y8uQzAARgDljNYwR6C+bcrSDIwVIZNfIb+vmnPagoezoIn9v
bBpi1M0hbpOv86jf5MqtVwlq6a6w0ukg11quStIWrP9bDfGVBQMg90SOkC1pWx8HqUthpDiGNF0I
RBPRx6F7lRu/PppyabanQfbURD53FRj2g1wK+ZF6X3N92qDQ90TQmeVa1Z/tYhuC3OV6fc3c6WeA
V8YpYzbAU/emVXkL0zY85TNE51afXvVl6JDPdhbbznkOZpDA2PHtVOicKOE26AlZSV78P3/4l98g
m9heQXbXQ33tud491GRwKO0N/SBDgHzfO+TGLzaArPE1hcu7XtwVTvHLW/MLqOLzFTRI4xURrMm5
ORlhrs3H2A2/KV2mHrcrzCB40x0XSvc2uKj9c4aJ5Ul+S+9XT6k9qyc0Gvt532ThfTvoCjCPZRxa
Xms5Urb+s83ryhnhgDA5yJPQx+mJKQxLl+VB0EeknUw41tvjs3Swq5kOpr4fkGC7yBM8dtZwmXKL
ZUl1zJ0B4yN3AVf+59+1i/Tqh2CFvdwArrAAUrZnb44fXH0BMBqFXS/yNgxvy7AsT5JUt7aC6M8y
Iln67Bx9pxrArKTPTqAwRkp/Kba39ZdHdN2U/XPlDRevMffyJKyHYCtwVr60DQkCGQtZsDdnFLqv
2xu+PcvSJtVgeQrVvj81gPTOoROdZJ8pD7v02I7//AhKXe6abK3HSH3d/LRfqp/a1se2rGz776EH
WzkS/Kl5DeDK7VLgMUUKyK23QTgvHw7dg2ga6CxUJ/2EDwV5euYFcscHW8cY1HnK5/bFYW7A+vBe
J2IxqwUe28lLDihlqLs7a8GqzmP5kg9udzLNmalEo6sHNSiI3fQIzOxI8J6EdzDli12kOQ/1IYjK
Jwfz4u3Gy1+V6vo6bXVp3B6TT4cUQ9peeuwH5WGUol6Ga9nSE+hLZgznSa6+nKQAzziBWeGx631o
9Xt5S2C10yqbv7QOrvFbbiGiJOuWCdfgI6S6323hUoRcsC5W0itxcKgh8YJvGBP9I+qBuyNjcpRr
LIXc9niZniCUyxp5Sv/MJ/3mxUZ2UufxLjFLBMq87iKDjMao3cLZLVHPPYRFsH4BjPYHpPzsKieU
Oy9bjPTtwoaxo+HHPHjPmMW5K2bZT+w3H8+zUy5PxDYYqJrqXDlu+316O2qHfoJ4v13FMnMYSZPl
M5O5mXXwLehCQiqBF/AbuGSDmbiH/Kh0IbcG5cRAF2XUrOOqYyaTLfC61XlynesEMId87hl6JBrF
kb3PcAxbZ1frKirSgoKcm66tgzBc6sfaSIyTnF9+l29H47XVn2Yjb0+qabzIXd1urWzlXfc9NqZo
NxYFSv9QyP9eoG0DhyLffqmvEzuWpyWONCwfwPgftczOYee3+fCAILt5AZpW3YS1M0RddeNZ+FmG
WbbeX7kT2xiz3Rg+0H+l0DPNyasPFgRpZDEcA4eTgpfAZQQ/oBB4LLlkcmfksQ5UYo8W8GC/wDfk
n8FcOmwj+nYn1wd6Ge+3i7DtlS3p8v8/FXO1EfbSwzbUy4+R6joX3+qytTbOEbYfTGgRZpCJrtLZ
FxWPRekif3adcskmDpu8ausmee2/YfXrh1J+5y+zjPXYMnf3wALuSQhij8GHXuavJEcIXctrMhfI
weyDyfyG1grx5LBPLkUThupRuq+b/vIFjQCDdEG6zuPkSZUZ3VZsbdOckXLQUIrUgIktkzD5d7Zi
RUlK/Ze57Prry3mEifMwFui69Ww3wNNPNlmqeY9eb0ES6k9XfohZ33RXV68yLZNJnWxJsZ56mRZK
lUQQmtcBBJCts3TZqrK1Fdtt3Nq2v/Hp2Cj/6BDqYAxjzJSBswMIkF+kLm8eVzxhGb/sX3/8XGrF
LlIG9ZdppNzC9cmb/wgg2l/lcY1Q0gU0vdyDsOuQ3JAn5d835eh1qAKU01zcMj18poIEMEW2Jdwn
TogQPGTvtmNbA8oOKbZ+Uh3874NW59f11y9P8kr22N6ZdT6zPszS6ul5R/7kn/dOttZesvm5Lget
Z/2l1+c/8PkoRSOx0drv2ozUrIwr2+xBjv23tq2L7F3n2bK5FXI/tqpsyXH/edZfljPSWzp++lP/
1vbprJ/+UrAM+BjN1V0Io295xfFwJldRzetaVV54KQilQM6ERsTifQmzbcXWNmd4gkK/o0/VGmyu
nWS4lZNvXX/ZI5u+GYAQIgW/PtHyssh7sr0s20v1n23bYfLeSb9/a/u/nsqf84XcX8Sg/caDi0Mb
09plLiwfrq1YV7Jb/ZdYxb91/9S2rieW065/Qc7zqc/6F4bEu9eU4afaeeFehgZZg8rW9o2WMWSr
ytY2Ids6f2r7VJV+fo9gQP9dq5FESAobIh8vJ7l3prfyCK+b0ir1mVA2y+qsyk66V7xtwztgKmjj
W12ZFxq51GXkZy4UEFGyMstdQ0d+YLXzXoYHov9IsjYoA/9NV1sHDVslhiCjS1HOkDARfzv823C7
PQqOLPq3PttjsLV9elykKnvHoEkJWbgwvQZ1Ng+do6fzXta/CQADwkXJ+B60Q3Ra33i5KFuxDqtb
XS7Xf1Zlx/bqSjUgkPL38C31T2eQtjlLwE5oCa/RNtivE+t1v9yf7cgGrxIWb9nVIjBiLBGSX1aO
Wzc5VgqZGGxV2frUTwbRre2Xf1z2fDpk8CrlOBsPoAKfa6gUuAZIDyLlhgaSY/lwlTjitW8ydPlZ
kmUXuTJl0ufZZVadXZM51kVe9u2Oru/+L8HMX6YKW1fZktsbFT0RvbXTGuTKHURPjDhCJkVHK3uY
vZJ0DGou2vQor+gap5QnYJz1uPlNXuS/o1q1GhyxziZ10pAczPPsmiARDEsc0poUdUO2crfVfStQ
0D8LrV256A47s4UBGQPyFvmwdC04m7p/J5xtiwRApKJdI1dV7kudQWXSq+K9jOGZCJ9cX27w3CK6
067xzE+XXy7qL7doXbquV13WLLK5vuYRycnZM6ejXGX5s1shP2CryoX91Lau6mTPZzLn1lN2b/+S
Hob63sZab4eNIVZxQe5/6Yp4PBsIAR51GLNUoZ4hQFpc8Zlkr6WTOzMcZHqWvZ4HzFNPEryb6uAt
0rKztpxDTersoQzqdie95i4bL8pcmge1zwDpDUOxayJedSm8zDX3tgfAUwNTdJ8m7kmNQis/IhmE
4TIr+yNRSVDDk3Nt9KB5gpNFrhnRWIjnmYN7Uazep/74viDaXwNkYF/h39QHVONGVDmoSluG4FGW
kJ6oR1QgYrtKX2PPQVnQ7B6mGC0EB9jCSSe3f/Ysf35Oq+Y7fMdLb2rllzE3cdVK/W95yZS8xgf+
5gcqSPGsee+92frDI1pPZtcPSDhoLeo4w7ALmrr+Ws9gelmSlx+6mtp7FHWAV0XIdqnFYgtgEkqe
c6tCv0lVDxUSwShDleC4MWKsHsdlD6EkzAQGHAXCRDs3hV0+zlNSPcqWFFlROOie5TnCwgThrSIO
DmWF/JA/Db+bJM/OrbpI+WVqZWBHghLHYQkA71yflVtcxKheqxA+DR8jURUFw0ObFWCCvHZgPdwU
7g2kBuk1j2B7i+rX1E/R87AUEF2iZ19NviGrqVylqcww6UZ3EVWuAuEzwyJb4wTPDWrYzyqZ0OdU
0bT9NI4BKwh2xLYHtCq1uZY5lqJ4yO6mYegetaTznualqDNgezbPFuxqemw7Qj1L91rp4Io2kJ0x
J8zmxlFHF8b/a0qi+XGtgeZA+dfhmduOryLLe0JlJtpXYbtD99Q4OpplHqapydF4A0xfGJp5sx2g
zsBatYNu60m7wwoeGQwcwEsvLO8rqHb3zVJsVZ7Pc1IQQx2QNrLhppX6LZ/N1NhrpqHdpCim4H8b
i75S9pMHy90LU4LNiBq89z6AUdce+9+TIf/NIJUOLhy6P++WCZ8ZZCJohaJCJaaf/yLd+TXME/33
qUlAKyCI8x6MGbBrdLCeZo1csjUl1l3l5v1N7+P2kqZx8cgt0KD8t+prMyo8XFlqPqhG/16jGvTg
RsnTYFcN1Felfo17EkcOYo9HqcoOUqEfyK/nx3rc9Rh37Kale6ylmPLFYLmW48hg0+Qo0G4ZMw6/
HGzl35x0Nu/kVHVjao+OF14gh+HUmSGLduKDUx22X9AGyc8wnJP1vLUxt09N1x5zFVmbvY/Fch9k
bxgVzgTti4a1sm3eQbRoXuGe94+Ejq9Sw2i3fcW0DjJUNiLWtPSQNscoPx+UuO+qix4XroEAtaH9
ELFYNhUYdPfop/X39UBYuUxRO5EdDkoWV2QwE9BsXArdVNozYpvaXqpyebJUXT5VDpiw5frY4wjQ
pVomevHZHn+u/06a5P7ZLmo4Z8v1Q3UaRF42efjT88yMg4lyimxKUQUzDPetLk/b2CIh+Uuj7JY9
HeSOw/AEcAYEXjDswHVhqVBWDEp6/VtdB+Glt4cAjfew+laWJ9kfD2F9SnVUm6pZcQhYKy5u4cQD
r00QBffdUgwJuieu4Z9/2dH3KXYyXwLfjo9QGOK7cszwMFwK2ZI2k1U2lg02imqxFjX4Df5HRzlk
7b0d3Y2YA/5fDkndAXyFqp0/n6btCkRuX8bHUiUauP/066S3/JGpKPXmPm0XHgVpR9NqYcCiSPkQ
LUWOwMSDVCffR7Ew8gfI62pMcH3ZXaool++2TrKFg94dH76OPDIHxy5RlbCsPDwxJkW5OV+s/2Hs
vJZjRbZ2+0REYBJ3S1HeqGrJ64bQkrTw3vP0/wB1b/Xu2Cfi3BCQZFElhMmc85vjQ4oPWWrZ+6+P
LpvLFzdQR3cmIPDvjy7f9o9PpKpYtwUCjX/vmH/VWEQUO96m3HhJsCdFuTRZybEZy+RoDSGCEwXy
ZpuSZ5TJVqzjPFDu5SLoT5Za/c4CRb7vjVy+V4Pq0vKAvZCbptIF6CBvv06D/2VWjXo0kJY8WSmH
IplTnBNoBk9hKT1Tj+zfLTtF4Z+9PDKuyz6UwuuEgrpf2dxzqJ7iXhEPihfmj0q8X7rwzknv5bqm
/PISVMl46nwlOQ/zArif2jsirlg16snhmY0ab95c+lBoSiLHs77kuMe91CJ2SeVS8pTaFRxtRWtW
y6bW1f1OwzXVLYQOEd8x9Lb7hY0V6CJ9UNchBZVPdYctgky93naur3xCCla4RuqJ3YBl5rUwhgck
NO2rXrxPVm0965LVHNIiBJ1kqO1rPSGkkE09uwLRgaUbdH9802hekWyp7hThIm7U3oOC+AyGbdOj
92QtCpr1hDUs9cJ/N1EW+dfOf7WpuokqNp1ORW9Xa/zaCghzZv6QSrpxqJN2hLnd5Q8qFdO/sH53
lp0SMrYHFBjPVPLK56XJ8GryC1ZfbJfNAZrEXrHHeLVsVpElrhNZumVrOWLby2cZ1ptKRfTRHyd0
CbkeaMcKVgxl0ZUHhc3IzgTdo9ZFiwfWE7TsuvR687Ds6RrPXgul17nucDuZPJ48AGPCp04uuxU1
PuFh2TRD2UCmEHbHZdPAiAgfSNU7LZuTNL5bvPMvy9bYpVee19lVi9D3eIO/C8JeuiVpI59DjzLi
wMOuqs/KK0KfNdiJ7lbYzWMcNfIRsUJ/U9WGWyWCKl/G1mnpsLTDRdwUUpVelqZlIaAchQYFDFWr
Yria4x6bGv5t6R5RjnbNxK2u843VWiWGhdUajHlxNEYzP4YtxXIzLLg4SjKLui0tMLPy6EZ2B3Tc
COu7QDGxAh/1Bwhhyausl/YabmaxWzap0UFSr+ZPhRhAUmodWoK5m9KNngPTD1VNNuCuLDcIxcvk
FRV1uqUc39yo5D5eDV07Zpak34sgNc9FrCOwmLs1o/w1opbc82pTzgzrFNyIWLPmxaQk3ooIXo1+
9++2ny7Lmi41X2WnKtv/9Xm1QQDTGtFdNUz1ZZBK5NK5BfoOVZfgTfSVyd6jGHrjqTYH+ECZmp/S
QDMgG5cJirh+eu5K67Z0HbTkVIWa/VLVmexaVaSfk8LGgKWqoKXAhX2kHOlDAn61jvKVhWzoJBfc
VNYQvbcKAjFds+o7W7T+QTLMeBsmgXwPVaVylsOb04tc2PVHS94IGZGI4DCO2o6YbQF1t9BvtgFz
nNvdBGypZE6cVjlkXBhVp4Jn6skoArfz1OhQASf/a8d3n2V38dNKHQniZzD+rjz5cuQu+wN0j6fl
aJFp0WiUlBOWpth/by67VVuJhw23dvjd01fUmy5ifSsbPbXbP4fQTXE0kJcfzECX1omSq9hS9eZO
R++7x+umPimaMDdGnI7XER8Xt2vk+pG7UUb6Y5lvjJ1vsHmkP7X9YPUxQ9Ih1ze3e6PJxQc1icAi
Bc95rj5u2jQ2KVLxp3VVltUlUptqJ7SyP4RWo+Pu6xXYErQmfCzEqjz4qMxUC7BYXue9Rv7wGIdC
+pJQWn5/UZopoOJy/XNM+vdAkswXxahTaMfKdB8YsMEZovh3lFBb23SGisuSlxy7JNK3hAOSO4tS
IDTOtU78jAeZ4U3BKw/gN4oPpU/VxwcZdRIjbAbhsW+JrxQystp2Dz7WHHXzq2vRLMMprh/shjlh
25XKHbqNFnkODkvUXZkuwTXP26mqhgfVYM5IAznBLU5p0+OyZpoVKUAQCOc2BuuCf80vxezthyyx
X5Qxks6is23OAfjeKkiqw7LZapDnMjNq92rUAaZSGJft2wKpW15b9qNPQbpT9oF87srCewyr6VXV
ffWybE2zAtxU9bulq62Yx1DRveuyFXT+tkmK5JfIVe/Rm8gl5np9X2im+ehtBy81XyNeldtmkJut
2fT+W65uq74y3goUWVjmlNWu9/v8BZu7VaeH1i/mkSdMHvJL5UnA832KN9ouUJzvtnlHmJNxxll3
rmQZtsCORm4iwGtaqH0tdoc6MLXA9NvHnw61VmluabT6psdS8NLOCy6M0a3xRnaXzWUHCdv8Uk+4
bWFZfUTsxDf7bYm6AcNRh9hdftHmhQGK92hJ2jkzy+kXUYCXtgjHtzGchR4N9RxwoEDuJepLNPXj
21CF+mqY28O5/b/7WyCXfvp7lsdxkKetat8C+Pb38X/a/1/H/+/+y/eqZU/lti3WItOjVc+E/Vb0
Y3VTTaFujbkNXEZ1W3ZkTH6/25YugCLrWzG3/euzvDnBWUn2NlJ5Jy4Lfa62tMta3nBlpH+1ydhH
25nY/HRbdg6RbTtVRb2BX9xJaaNTMEnN16BUvb82udfdDo6Nmw5KfrcsBsH/K++eVEepy7UaxPLJ
LynE4yG1bEBol0/NvFg2DU2i6P57Oy3djukarMe/9y7tP5vLJ5Y22HbHLETQ9tP0faSf7YSH3jRY
dwWn673D/gMimf0aU8/ERVVke9ujllQdzF+j0dnvGgA6ooV2f6dbFoajMbyVPJFDsq9UE1N4vK8L
aaOp9vQMkaHfthx1AZ4+UZa1X74jSJHzdWWjn3HCti9eq5Domo+NecWdyll7RDei4zqgaRu1boaD
WgUwu2fDncVR59tcRw9yinOZfC07lkUHq3ttIbKiEr0z9yIRBXCdxrulZizdAES3rrqzsRGLpwmm
iwY7Bgi5KRyGINTFREO1lcq02zL5A4uv/SlF8wZipH8OI5zg47bp7sK6U3Zy1KR7b0jEJfBVPDGk
YnpKguQPosP0Dx8OsIM/SEJAx8L694afzFYbWv9S5nV9y+eFJjM8DHJwiXMHTZ1LkWokG3pTXJSE
uniQyfK6t/P2svRfumHwtMY0csQADThNPHuyI5nHS7aLbz6wDnzV6uQKdAiDCB1jNK2Vhw0+aNVF
99t4W1Jac45Tiiq0QUwn00JZTHW8cTTTPtznoIyPtgj1PWGP/GCPU39Iy2HYS3JYHFMtx9jH68JT
XHsgnnrTOsXFiNdrRZAkbGNvEzWNjAODXG0sOx8odAW6DACqu5KfKNZJZLY3D9oT3GC0gzxxUAOV
XXc/tVj9YO48PIQ6eORWOF0bEJTyc/mxJge9CgZZexosC5Y33NNnvGc6pwzH4ezhQwWCOkvccgxC
SFjw43g3UfDhJdPvuLbWHn5kL2Sva7g24VxrP4X3aEn/hIY8/ZZi7TeBX8rLdZ9AuW+pm7Th5ez1
YtvNR7Ai/DvQgRVYPAxMqIwRSCcSk985ukS1Fe82WgOmgGl/hI06XCuM1Gca/wR0rTrb+tiCQuYO
YGZU7NJaASQDvG+4RNBaGJQPu0xI4YMn2ebFVKimXYzgA9FRcqd7/a5L+vFFGMydFMV/sHLuFGXM
crAB8vASIgBc+0Xf7ZZPqVG8r7ReOWSm0rvEEvMDFUERU9VZGazbGHJ4jfPdJEaAiEuXZe0fjca8
Z2n8956f7kO68An5gp/jLG1laVGHRgJvleIYeNGLBivHRmqfWgwsD4Mnp+ArOCUpvG3ilj2VHvMm
RDt7PTY5PpfzpipGipaEnu+XTS+pFIfqxMjB5IEiOcNkUjAv1CzA76kQY3Ec7LjEwYK1ZfHTZ1lb
2nAap3etIlHqM9RY/x+fmwBGFRSo/9exl81/fLWJj8CekZDzj7afjyzfP4TFdEiTl3oMggeeuZ6T
R6a+Vz1qK7pMu5dt09tqfSCtpox/s2nn0dUo892ytXxIaPZ906b2WdelHeii6WK3NSWFTdY8d4NZ
Olpv+u+NLz1QUGR/CkXZZBaPAzjgK1/J1JAOQHnbNPpDMOMOOkj0uwyriNdO3bzMdverWG+LM3Hu
owzE/UyhQHnOlDLYgDOdnFjI5flnx7KXAdZf/QSWPHljruT2CYkMzs3zEZaPLB1/NjtjMB2zr8hZ
/udL/nVoaYipF1K9pwSNKsDM+Ut+DrBsJr28I/kVHVyrl8xTO/gYEGEdiuOL1AWUkKjmVUByvCbG
/PRVchQGIrC+26j0xVIpsXYmoYKzKWNcEsmg/r835zacuvtzOC+WNiSYyhpfNLIg896fHUu/pa2s
5HQjelwBls3G0LJ1CBbGbaOR8H5Z/Q4pXLBzuXpV/JHyt64Yn8yCSXs11t59NmWdi1Ssu6ltBA3T
HNI7SwOqEgFxO4961+9yVLUQHEM0+9hW7fXEhgkyP8V7Uw4vWSKXm5S57lWGtUvEgOh1olcSgfU8
feTXBSti3tZzbEBA0Sch3vAUffHqxPgodO8gE8j0IeFQ1xRXMUPpx7xoDPB9BBlIaLR/htE+eVmW
f2h19C4JotQ8LRHQoxrS9Q43LAFqQQfpmU5p/+hVfQ3TnAnEsncwg+IYpJQCLnszLDxPXjfVzrI3
SoIUz0uYcsvesTGSSyWJt3g+EhmP7C6pyvtlXyQsYk6AlhiTh3dFI0uXCCch1n19Cu+WtWUhp/7r
pMrl/qdpWcMNNXAjfHy+P/WzVzZTcxuRiHKWNrMOwE1aNXWnwEFXP/1+vkfu03MtcuPgTSp9pwhX
KiqR7ofYLkgReSRPlEQ52larHGXqqKhZD5VtMoGKWXYsi8GCGrSS5j6VJI3l5ucziid9FFMB2e4/
h/lHF92MqCFbDv5ztA6bjlVnjoX7fdxlt5dEfMU/ek6GJK2wwxKuZtgUgs2Hl/qKEkEqWP/xwWXH
91cuPzBIZW9jC/H03aYtv+Dny0c75hL0zFbe10Hj/s+/6af3X8dVPlMfbsP3b5jPwrL2jx87/7jv
37Ts+f7StkjvIsCulIpv9caSj/ncbengiYowz7K67FkW43L6l1VhtaAb+t82GaGz1PYbRhvYqQ31
uY7DclVhYOGHlJr5dfau5/UIQw9NYyfvjcCbtqbdfiHLHd0EsKIcfnRqjHWkMPCjsOGD2X27D5Lm
s0o9e8OY6WiBMA1LNXQVY5xRtvaHIWGRHbWOVPEgBzQrwOFbNjHGGncrq4qfmGfuKMJ7FHVnOx23
HVyP8aHySsTF7aPiDxyMMj+I2PGlk+uTGVF/WaJ6IqCzTohu5UJ9D/L+JJH1HHMsEUcQDMWc8Msl
kg4x9b476oiZptrxMZSUW9XE0lWOmPIW+BldS+8oGItgLzc39UNHmVQSn7/bFExcnCnv0/3Pp3wi
eW5agVzCN1W6LjuoQXtvJiquyqajlHO6r8v7OhH9tWcg1JgVLPSMKXk/IRkBXhbxQ/xHqcBkBYcc
bA/K1oTs0AzOQKmpsNEb6smlUwYcwObFmHi3qqeOP82Ppt/rqP5Z5ESLV9SYDRs1hzW2tGUQGLYT
LmsETP9uaycGEiBN1W2Ji15u6d5dOi/AUdiFWV4bA1xT0sDFGRjDXKd5ESZasbNGc3SWTZ4g2jWC
RkHBUP3d9NNeG+I51BvtsDRZUqnCJRsm7ELrfL20LQtN9VTSRDAbly7/2AExTxvr7y9emnU1J787
5tl++eKlzQt6x7AbzW3Gioz1/COXnWEsZ0fdAEA4N+mE1S+mKbm9H0S3vFjnFARfG0UJb+TM/wxh
6e17RTsDIk9OA2ZV12VhTbD+wVrpm5+2ZOwyTNwg88eyFEmUNHoantftIdZj/UqwX//+bBsa6yn3
cD8KmhoXLYtJm5fgMTTphbX93sYhqdxUeSJW6HzZHxS6epwHz1Ft3U02o4NuKskVla242nYs3enh
0Z83tDD6azHo1WtL1PIwimSeFlLvg/sfwoyffkMM5SiZePQuBzLl3MC7IrxieNdeinx0v6+oqQh9
tMaNAxW5vsur1L8JgmQ3NcrvC88fjku3ZcGQTHWwBSp2y+bSV4Gy7uolyvHlU0sbFRUJJQnxmTnc
sLJl374mmWZf4XJPB01r33yvghIyt6tm2uEkFTleZFH5v3SDgLkncx+clx6M/K5yqGjHcOL6y8ew
2Um+bVwpFjWvOIiVayWw8DIYJvO67FAa4J5yQXJm2Vx2AEwRlzJhwIjzhgQ5NmhIJWvaqgt5/sad
fvrpGxA7xcysNreJWkYba0QxAc4yuBVUQ7jYs8RrzYSMtjKb0ttotgY5HH7LDdRzeBNNTW2oFhM/
GIiHWlqCqdDsZbIsGLtMuGXh5qlOA6ONwscOT8IsxJtJfR7g4b/W5k34es9Zg5cf3ho2+rvZWsXD
HPqwrGHXnJK/PjRzlVA7SxiXtWXRL0LJecGkFuHk0gi6tt3aKhnvIQL4ko8PwbfwatZ5ywy7qxdZ
nQizNMxi58KHnwVjZEodlu10qXroRPos5sKjdq6kqeafgDcRlUfGUn+kl4DdoEESFIC7e1gWatkM
EwZH1czf+M+qmtgfYazCwKgzsI/L7q6bqBBdViOwMyD/44g0B+B8knZQ9r7PmDViQRLDGYksgxTi
cha/dwN7Oc5RmS3sE+wOqDCjfEGspVGTKLFrv8ZWfHrQIpK83A7Yf7m6cu/j63jI2+7F5LQeQ+zA
No0i3oJR2OthVtXGHCa3jzxx0vXy9/6c7WVt+Q+QwwrWwudcSbikHeVWdavYF7sGo7aDoeXF3mCS
EJdR5Uhyu+2F8ZjwV+v6QIU+RR0y/2EuAaViTG4BpJ8k3Y0qipjnorRsVlyb8z9rWUuBNqxLsCC8
dzvlUEO28EuDRJdWQOKLk+H0jxNDiTLnzbBrEIqmspKk1CPeT8CtDPQPkQbSWtNPeV8Nhzow+u+F
JsLh4KnzmUvHt1RRywMlv+XBzkqg48tqZtmdsl5WF+vVZW1ZxKZXonayoWHM2vl8tmMptJICHQYd
//PCKmwz24cpIIC5RnT+M5fF8gf/bLapBllGwTfTm2uYplmjuJyOfKk5XVabiYBXlpqj+/OfWa7T
n81lzVZ67K0o4OXhncMJZKHNsr+fhd6KYNsK/RjP2vvlOlgW4bzZk+LYTGF9WpoKT8fcwbcYjSy2
Bt3iaGBIHf/fLs9/JUpd4T6qZdSAzVVj36tmq/b7GMgXRfKc05kPUQpsDJbFshmFUIiVUPpTMaTs
jxhDNs5Umx2uKFI0HE0rdzVsupp8GB0/xVo3wJ/ala2SWYwqe1tiP592MjwoxQzWZTyCb2yO4Ryl
9COp87WadtSNxuc0LwMHRhmJ0qkITgZamLPvtSvy7bXTj+klVXhFZHapuzaU1aNcNiseGQUpdCKL
RdnuwQ3MU9tJvlF9r+6mHgchw8KT1nxuqibbCJIwqNjbDi+W2t+EDUaUInOkLiU/gkzQ5YXLQyO6
E6pirEZllNae1GAL06kb2P/g6aZHTST7rCiI32FJFNbitexLPAvHZAN+KVzrFPrlTXsK/Ep2eDlS
mRzkuVtTkBG0J8Cv6EkiUrqSTOrVjwiqUEu1AsoWbvpy9ohuNFS4hChITq+mQu3xN7ZqtwBRUVvE
GrvhT21yYqzOxiqFz0+dffLHOFqFGGx5WSTDNcWiNFQIV3cy4Fstgo6PaWbZ/Yk8KrJllFSrYdKt
rQfrRiqaXaMGnAQ4dKEwONMioFa87gW6mP7JtubQJUaQjMfqT5NX9/xsURTYMaaxz+KtJo0UAkvo
/dte2jKimFbkH98YPAdra6R+v5CMGDYRMh1rYuwpqM2xwKMh3+QP9zN73MXWbQCBtCPjKZ8Q0+Ke
YeHAIGf8owuqdKmZb32AwZZvyXhttQLmFFVPgfSn8fCWqYbzfAWpkdGck2D60tm5ympelCWTbMn0
LrnafpQpdCSVW3Sl9B1mTWNPvjEwccyRI+ESED3lcY0DrkGdGBXcbkI4QRMUhU+xnKyMZkaKwFp2
BrV59nhfuFBeHXyZ8QdNSeFYfJdR2iFMiKlbocoZIXrp57aUNqlfe7cR4vpUWr+LBFc9X/bfx07a
NBYTwV7p3HkA2BlacEQrt9Ht4FOCw+rkA97EyjC92CUBCwKQivRlYpEI10gL95pCJM+O5BvEBWul
jYnrBd3DqFgbjHCRjwRIsSQhk21lhiTFH3GptJupHFp3DJJiI1lPgZRljh6l3rpKMuIzXbbRDSk/
TQEH7Bsig6Gi3PlD1ICmHPet/M7MP1jZo9mt2+q+jrFqrfDrIp6/NuziVWk68CwAkiwN0+Ome0KR
qwE7ioIVLp6pw2hQWU3wVx0bw1SnGYfUicxgpwtJdjqQXUYkngCJlQKRJJivhPFRKbtZhPuKBTFU
Vtqdovk6+8Zn3+7ePb+sgDrln9H0Mqkx8LUk+ECcm7q1+oiF4mOHXpKsC7TU/miDTJ1zG83QWi6x
tmFsTUJmiIANT/1D+AaEifEa9folH0jaJ/ZJqHRLlf6syYz+eaZH6w7X4aaoT97UYiCbjVvseQ3c
ZbNgN/7GOZt49UOctW9Ki6G83IxXETHyb6cZ15sTCMQanUSf4AmdAZls0QwDNvS5JlZV3gIEi947
TpJTFZgCS5q0LwYGWYFQylWz5dzLbmIS8MdS4KgVmyrVvRvehs2a1E60Gkrz0RhSV8taHgQSGNok
ecHjPnEVm4R3XTWhU9fpM3pRihwb5tBDHOKXhHrTqDASnn1iUUYP61pKnoD530CnWU793BkQ6Mow
pu6+31uh+plL8Wcaqh91qWEWWEHml5lDEeHeZn07bqyUZEGooGW3EnREwei/KERBhxTYXz/m93JU
Xso5UJWNcyL2S6tNrBd6fnCAVLbuhAP3rloPkjGXOxd3XRA5YW4QLZmFuqU/7HOFl0KKRsgA3gfr
haem4a8iZV+l4Z2JEMMpkvySxvmfVDP3ZWm81yETr0FcAytJXSEnO4QqxIO8Br+W3qOu3uoPDW5m
Pqhqt0SBvm61CCJP38WuIeFGr0rN6Eh6NrieJn1YkI0Cr0OIHmprgamU2pjGdhyqB2zeSEOnYksU
YKtPRDKD7DEb5I3A1XtjBQb6YTQroc5lJuUvtpxHh27lB9bMEPvVaQG08eRpnJrEhT/zEFTTRz4Y
z2o+3jpjpaZGuTH84TyB5owNyHM1/pOKYZxzMNZWXsMZzFUyaqLex56HTNvY9qHkWiFe969jWLzZ
fvJgFO1pMNA0yv1T0CS7Gg1OPHBNRE29AckGmqY7BYADEbQBRqsS3Y0LZuBS5WoV9ydUeT3ZlXXe
E8QdYcbBhwYagHeFr7+NzfCGN3XqmIn0WFuAbJpQfa3T+KMHp6eVwyv1ZV/IdtHFatupC/etSB9G
yshXiZz/Klrg5SEcpi5GUc35uBeYiG1z0gBo/jRiR/W0JQEJTK3e+217w9MID0GL+HjfmF+1qEFT
8IbFYxur90yA/AWg7Eiix/JSzsA2JSe1yW4xaB5HmXp9LWx7Oxj2/jWtAfRBG9rng97A248Ry4/I
IwJ8NHFjP2KKkV+oG0bCZ4JNV7kjC4/IDlHhRv+Q0+YUy/1Ly49i6vccIsKA9Jk82ZV05Ml3j7is
cNrW5NT7FwVn+lxXt03U74bc29S7us82NaeFhwQzf3KHg0NuL2T834MCNotLSJRq1+CnJtcYiw32
Kc5hfbZaTD4l2/Qhd29veV9JgoVyjD4tG6pno21Oqt1cWytZ4edwKxr/TU+ZN1JChnVDn7ya1NTD
J827FakZXB4E1p8T1wYZAbDxGcOGSukZ0QxrS5MRGLdbwTxjbzNbztML1qMV44BQJlbF7dI+Gw1B
5SmxBgcOz10SDbVTmhABZYHgSEv9h9xIvopmqJy0SXq3tFscIyk6rAJ538n2L1NjEDkGkLMzvztq
NaPsovXe2ob7bmrVjQHM26y7s0b0DnJK7IK4M6SEbGjpgRJFOwVy9xkGIUInnxCaRuyw6jROsslp
xPJk4oGupG6rmjYF/5bldFGfuul9ncKI6mJJ3qgazIa6Cn9hAN94sO15wTGSvNmf8tC2JwUQGbMx
fWd5zYMkRrCbdvsmGkjjoxSie2nfqtre+B1I0TrEo9iObTchRFCR4EgQxruZLHHzMAgrRbQqfSIC
rSynRKzjXTp11h6TyWczBN7DG7ztik+lYWw89tyeOXydKDwJKcdhroehGHG5lOEvhcePS3USqib8
e6awPPlh/geT0cARSktaSXv0agujkuy3ArnOmiqqJBQcwbzQwp8zO7d+eTQYLPpNdulskob4i4C6
OlNA9MRY+8kiabHS/dkrQh0+Rp0ZQGx1w8WyedUYoxtb7ewwyNvcwEAqquGols+xWnJ39CujmuQ7
vUsHBuNJ7AiLMZiRoNvwwz8d8ezmqOczIUsf4L0N/aOe92tF1QcGVphmhCZsB6O9Sv1Q7EMpvmo+
A3I8aTNVz7YakamynHoGtEG3pUhbq43UJSD0aAT+b/hWsFNjNHuBUnIHcNFIfwj6vYd5vPcMbcAZ
uCFbeUkLMGYg7oWToLbdTbpfuTVETLuPVtGkn6vWRpvafunSAavlU4gxa0YQGuAj2ru4WFPKeI06
ITZyVr4CWTi02QTxOZ8RzW+lwLh6sBWK9fPgsRAmIyE0UBZBAqeUfcadeQhmEgl6Zm0RLelYQ5r9
KjIo7jFGqkL096gFAdn1I57throR2vigysapjLgDA85wLDCVICv5pZte5yYNxOF0HSjGNjSGt2k4
oJx5TFCkOviClOtU4TxhJX6hEgPZyMR83aBWqRnnELz+LEHmm7VtK+ghL2p9lJSNgeGRY+vSvcjF
pgNwOz+kcgcOKqVQIwLq7UyXw/0j5sEmaUfQga9doP1WDWnceGoHLJkSUoiGTE+TBLwdI0Ld5urP
JWoHGJhgmxhQv8IYvwkDGEmx9kczmswxBsL9OtQknpuEEHXwgqp8Cy1ZhSpnujEup45kc5WYuvpO
wOULD+Xi2MVkrVUS9yNWRbGq/ALYl7pIZSig1BRXjnN9/sA6JEbsqiqJfSveCh0urTIMO1PpLMYB
UbECNVdDT2leIqUER90cpZCrLa+EUyfFY5RklCMZB8CY7pQzfu4bG1dfghSOkQTbHsdxqJ3TxUDC
XojPUbE/inSKXIRsBZdpezOz/tWs+w9IortpHFeGqrzlQ6hDS+5B9FJ84Q2VDp+kz1bkQeRC3Hex
eWtri7KMKD13VksCpZRJZNuvkd7gaJ9qD17zqxUyqG4YojiI4bgjm547BNk50cVJKAa3rt/g50Qe
o5LNu4JZR5dnvRuE8hXDkUe1wxXTbrONH4y/Ak/v0AKaNxIqGLhEHszm6cWyf1mGhEhEnVl8aTOs
miZigM0AE3yd70Zq7o5QbLE5d7qqJd8QbKUiO2fJI9g8m2Snt+OaXFVFoK2HSGEm1il0VcNsLamG
trIOtQ+wk6Af2gW8we0WzUlmrvtSfpGShFRLq269Aebe4GGGl4BBK8125XfNR1Aivde1PeOLOksY
YPSmozOqZPbV38nxnpG0DnU4waUqtFdK3hl8DX4IiS2tPLS5WakpK8uKPkczeAnIU45jm66kDjZg
ZKvj3hyfcxEma0/dJoKEdEYdKjWo/trAByYX7Uuc+XOEmpm/F/Ffs41qxQuBXEmlEGnFr07aRhSR
jkb8OAy8vXVcvTdFz5CjMxrShDXp4QCTaNu0YSh/Fh4eGXFQXBo/2GgYiWzscTgWsfo7kSjYDSLI
7zNvqGw+UCQ9khDPNxIaFafkjl/bksnc0OZW6vv6ko0bGwrwOBJuR89Vul7sQ2fLKQssqURIyGpF
NbV/iUcsJAw/cy85yaYE1DwqcBbydFJPYb0LAGw4iJZMp8rVz14DO5U8KoaZbf1ceTMVaWdOA/ET
GzWPVnzmOahTeN2f8GbeGVH3m1INLhPIYci+cbzCDRYKwXRXBVi4XgfeptyKFBxm70hikH53f/C3
vHg2FsshzygFo/O0M59sZTiOFTASOHN4yWvVXVeJ94x/FkiUWxjb6laaLZeDYjwlugz1PczaTRgy
T5MZ+xdF/8Q9igwEUf38ODTWlT9u+RxZ8NYHfBvssRV6jBVVcnHA2j5RSOo5femhHvq0h+fS0p6J
bT+YactoE2GqPqE4w7qa0oljEttMU3lEeRoDXu5NRLbEessKec2rbKhvpYKWKkUzQcD2V87Jc7Je
u0lJTMhQaC8deUvF7zsX95+Zp2L7p0AXD/5k7JSEAbrwMeXj6cQIANIec1hLhd1athpCY0jCBKyu
duDfii8evB6Zn57KyiHobolgpmZU1NNEPbYoQn4JKowaRjXHD6p/AECabNBwXSOzO5FWoNBPSi4i
8RuXSeCpn8mto3avvPuZ9W629VMtc2HG+hPeF/eqkbnCx6cQC2Ao4BjJjoe64m6hrAuF+K7W5Je2
0X9LZkdcGaVbreFdF8kEYyLe/+YUalRMdPuyvcQlHHAeAMjgZniz8urNk1dL8v+PrvNabpRZ2/YR
UUVo0q4kFKzkLM/sUPbYQw5NhqP/L/Csd9Z6v/p3KAENStB0P3c6TTgVYql9SnRronBX/yrlsJW2
8poSSbyyQ6Nf9wUDb9WEzeBztTCKafPCRSou1JUp0rvCbz5ygYQibCdMKaE/Ve2TnYqjkVn1Wlda
xlQ59HsVg+ohVpSNmPN5W1fzkIITRR8Xv8Is3GNccVdF4VZNzM/QqahTVaCAJKkSpRjt9LG8JBaB
opVMD2VHZGqrlh6s8PdEq6GL6iR0m5EXJwDPcQP/zc8xDjY9PsKxDa92lEMS7k+5ouHvZGnhCtGj
3xuPfoOEwvd/T7nyrBMlNFhF+KwkP/FMzM1JXyuBChur1y8j3mMbo9F+2W1z0N3oqehB1lEAfjb+
/GOH6c9R625Jjq6atAXcrwq+c9RfxqQ/FzH0PD94ZwjxTrBquLKLbmuW48+2nHV5Kg9yJXNhBE4F
3uM6bDvG5nOlctiB4oUbY6Q0q0Y6AfA61YTwp2uSSJHU+SlLiVMqzMfM6QUIuvJjCvqTKrGQdvOz
ThcubGfXFIWzznpM7vLGi/roLUorsf4tzfKXaaQfflnCtdSLhwy3xsbO6FysirQls8Ee7zjlveeT
Hw/LCa22Vh7RGT3pSgc5HeUvKov92GNLGJINGscqRb0277ga4ZxPwtioYKp4cAVoQfJ+ra6baYhJ
SoyS7RTYRxSU75aQP9Npunb4fAGrWWfukJuV4NamtBs3L+BgOsFOr+K13bcQjhXSouLpgnjpDtfa
aSdNwzOxN+D5o5FHma4dnburm9RuT6YDLvrQwAenxWSdL1Ua7uNgU7yxqaesDEZ0XMX52UhfW5Fs
CFC9r8LmLeyAwOdLcBqJmIJYom4DiwsF/cRlSv0dFfE3324uVG6vPkb5zBLQoaVS80ghOqYie2pC
/Uc2WIKJXsiwFj2V4+LyJBoejHn0tFAFApWiDMXjcs9s7IlQ7beyiX8x+31GBdocsM0nU3nyN+he
3szyVJX+D4YH8DFChig+hfqTApBTaYSttKOZeE6m72EZUdaLR4MhgwzIh1ROhV0qF+aatyGjtju1
9pa87HxTmFbPnH5wt9mEFc0k0mSfV+e8UAAIOIHnJMov5r2rES2EiHxnP0wKuskMy0pCsoLBCe66
qGfSiHMC2L6yLmOT2OLR3I11pt0pKQiWRIkAEmEzUXNCFXmGthtHVx6Qx0WraiSDadCM7FEZa0zj
7aTeLavf27Chj7kv69Tf2Eg4MOIvdZ5VDWHjdlaQZTCnPw1vjogw4ybAwrKHcS3d8VDYSNIROf20
qCNrAv6pbbTKnu+znTQGqq3wqfRhYs/U5nVKq3rXMUKvep5hXUUBMmqeyBd+b5t0Vnbx9JmU/iC0
zt3Z/m+bzM71mGrv8Mh41tTQ3WJVBOQcpz+UFkPVwmBob/Xal5873DSMsDPf/zBi0a4pETkbbAOE
a2DirOZ8J4tuyZF3UT8P2ULlGNpw+Hz7V+jqv7oa+vZIJ+y3/gEnZgzSqVg1rn5zE0y/zW05Kmc5
v100IzCGBX2qx/nedV7xz8P2MCdZYsrX3RifJtV6zMprGYtuFaf9Ux6APqeOc6hKQUnTviY6anLb
+awGExP/QN6PZvoQz9CBq2SUDYfqKNSgX9eVwR3hkgKPquyOfIx8IwM5gOE3GwbXPbe1ccg7QaCO
yextbwShwGwCZodq4Uig2SWeqIlh49AYVF5sltcq7t6GbA5aHOJu5xvZ7z6a6nOD00ZAeVs1mSkb
gcsDdjTABwzDc0P1LRrtsxv81msDTLYiD81hwllGTk73GD9l/atvRLgLOczRwsAIVkisV0ODl8NQ
DGvHjZk722a/AlPdxZGq3RKX3hrvWGa3lFiGjHwoLTqKluqL1YkLc+xnS81udeaknlKJCKJF8IbH
CBJ2R9+hZlLXED3oBmfSoU3sEJVDilTtei57ep2OWF3nP9ZntHVSCIY0k2RHkClH6UcDLGyrOtb7
hJI/6ylV+h3gChYqSNxB3PtmYA6nkLvk5KmzTixLQ9HUPWsphoCqgeVLV5TQqihYmeVnEku8X/J+
n47UmbXUdA+6ODRZ067GAGCqnig+2Xby3lLk42lTKKsc0kOdFuEhiLt5AK3/MJG4rKhWBtidDNW9
mmUAK7r5UczQk/9TUmFZa4nC2LU51dQsoclWdwHSwJbByINvcVXmBcXOVkV30l069HVrOCql5+Ym
LukjsIc1J9a0kopfNLU9eBkXDM4Iya4KcalgeLcaqqR9kGSmb2rijWZD/iN1+XNgynXaUrcZcNTQ
esqajKXKQ9xJHD94IoRS+GvZRuq56dVtxphyNdoop6OJxHKhXt1SGDuhtnKLQ+RhkrG9spLcC3UC
W6aAh0MQiPrYU29PHAjucTK8WjkkU7V5ATXj/88nqD9UZP2oju/SgrI681Z8amOL6JVuixcDLhIy
j06NDX4qK4r2pTEoiGLxg0zdzJsag4dxX79h0ePl5jz+LJDGTd3BTOhJ06h4za3J2Nt6AZtZFOOd
qGdMqIJOQ/wGHD47qRjXpuSJo93wRMhlofQCAXZNIZAbjWmWZb5maZWtbS3311iu5HA5Ub2W8ZrI
thwDqPmWvKYDb5GM3MJGWplrIcScpyBPpohvjcVv62uNtY+jBAITtz0yn9fK4htLk7dET0QlJrDo
1oBkLKe7ma4JsTjJTlh9DsegeFApoXBF5Suff8ULkxq777piusd7a+W4JWikA3VmlGWD9XiWUxbr
OOj2gok78cIZEautyHeAxQYeMVu3Oxch4S1oZd9VSzSPme57XTzejB7VZWd3L7WP1hMaULXLCaKh
i26uQzTRSPktSAmirBN8lIbVbmynvQvAUCkcujrGKMFI2dwqP/Fv5ica4/tObRXCpx0UMJ1D7EaO
MEGW8Gl1KnQ6YSMtCZs5V7LpY7fGjYTqvzyLsaG7GXL9gFFJMTGsMLnmRKl9DoH5ruq/u2H6xHqG
cAuMwk15P9WWijOOTx3af8d8i6OFbm3VFAUFkCHuNTUiE+oeSt9dejBmixSfOOy8OlR+uJVwvFar
CFyLkuIM8md76eSQjifAdIC91qrGSId5DuJeRqzMa3cY+4g1nhjJhsf2ITb88c7yVbANpj4ih5Jj
B8WwVfCCh4f81Cipuq2cezwuGBiq42s3aPupVqkKD9VL04GIWH2z1oO8Xg+9qzFQTCc+fXAO6+ZH
agGRGb/1Lrp3mO0zCeap2HUDVCOmA+0AAB26CmP2fYVu/BqQR6IUhFkT7rTpa+WzKrofRkCuV+qf
kxZupWg/e4eCfhlTgodd+dxQFCDvzcX3N7cofhgvnc/0MMa9wUOg867M6rXQHo+DTXRBFscPiihx
zzdHLrmpLFYFVJSN1jHns2dP/LrMv1Sj/2g6lRGL1e81+p7dbLrdF+kH3A3SK3E/Be9lZqzb1SPf
KOaqCmPKL2a6C7HAhWy4SZR4n6kEOle+cS9rN74raq5tQ24CfuTVWLrQAwHBNemaXtj0/aV0PAP2
7MYZBGkb7fs4FleesDGjYGMlSuRzVZHDAym3YzwLdhvmHYS2QZCfys8YkRVThfhJV11/HUpKr2Fh
RryicJIGRXvNLZS5yi9q7f1PJdiDvqpYO4lLVwOzTUP+y7ZnbxbB1KiqIdZ1/CuaOu0Cd6qv0bww
qb5lMGnvlk1WKokyovJQJhbftp4jaPxhn0F/hJOr05cSrO4oLi7+VTduSkk/7Jfac9xGMdeBequx
l9houm6vA2PvWJa5EZN7C6JQoHKjpl3UWe9VPhOZrEcHEa+qoZAHOdTPnV1OOz02Iq+r0ssAZQzs
GHTOqFK54+Yh2NhpE3yEB7BakDiGcPSxqPSxqaA67BlV3V660nlMc37QfEpXWalVl8ZtSjK8tw4P
fafEk6UB3sB17Fr5I0V+yoxNOHz0rYaLuA0sH7faq2HBLCzrn6XEyQVFF0OhzHMr+5qBiG3KSdRr
Bq2ej3SwA2LFM2cO2ui/4mrc+FbXEF94l1TtsMX4G+aif3Gn4BxYzFWYlm0TvQzXvZJQj9H6O438
AQY5wxddLuZRtnOvGdWDbBPKMFbwmo7gn4LnUoCDdKWMvwfyg2Pf0C6RaXSbJs+CrZKSjCA157dt
wtHMmteh6fyVwAZ5bY/q2q5H+mdj+hSDs68MYrLj37bFBTpl6S85oK1V7Yaxn0KIUT4Gx94oX6oE
MkXDxaXXz+g4jm4FwyfwQ8+PKlw8Wn1lu+LXrDhhII47Se3qxtrX7ZMO8zoFf/G6wDq4UH7uECq+
aHPMeFAqoO0FP4AtPusUsSU6ooLi63bwHUxt4vTZtcCpdZuMIrxA7qxivHYG6IEp/B/hPQwUepW1
309eq0Pd76rz2CbpDlrGYez8K3EhSF+oRSTaAFXH5pzBON6y3PyqpuEsRHtllIptcXhMfFpwdSoQ
guptIlqu7nl0Bo5yteJQMJytMyonxl6azUEbyEHPhidlnLRzCxdIhwe8LaJ9VjHEbVzjS0+MdpVb
9U0pmok6V8LDgN9NR5kpIT1VTnhswNKoub3romlOGmGxceiMW6Vp3E09FWtXhFwt0UOKM8M6oK8v
qh22Sgc4kzzKE1VH31/+TC3ixPzBIHFa+QrM9j0RyUdThRNXv77rJf+LiAgvJG99a031z8CgCBnH
s5w+BkEzyHjSCydYCyzKqDCA2Jr8zF3VbSE+0cPexU38wv//aH9UZeVuAuoFlGkp+teuulJ6plVm
8DXUw2Ot219l2tycsX4ChfDXeqzgk28TnOXiKCV9pgNCm9k74KgKqcGWgJJN5IGzarNJMuVXQZ1t
3zhilPah+b2zljk8sRnNyhvk+czU0g2xO4dusDB/uBuNcWdzB+VBscvouH1LeTPa6DfmZjmVZzns
ChVaG/L3sPrK7fpGzhTV6Ly4SrHVfJ6c9Om4K7v7THS4H+cfeuLATR+81omg1KmiJJcB3Wk5x88o
IwQ7X/u09S8ATccLJ/c8QEnb5BrWCFCvI6nC6XXDu8GctFUcheeyUEitNLKThVotyWW2a0ZT9aDN
mYwu+nWbWzutHwLcxkpJBIt81DkxDmvc/om4q5iUBig6SXcMEV67sqGH341l/BUWcjadag5GrvC9
SeUUFlUchrdMwuYMtLF/1abQPVLZWA812eOOGWneYOfPYVndGy1BENhU8zGiTZ/BdXWolqP3Ns9W
wlRIApevo1EluMpITnjqPUD/xvRvKEGsBkCMgXAnmFM72Sil15fXZlK1Y5512z5Xgo1MGJSV9b7I
Ncat1ISjPOLfG3LPCadzlNEB+aHMPbVs7gKH4PZAJXYBxpHmKrXnpgpy5e4tHSqv6mqGAE1wr2gM
+vu8+AwA9GRMGKUbKNFGGfV3q5FXoTb7zE1Hr9EY76ZNYlEPMhALpTiy+P19ExgfpTgGBr0mOYE2
cNhvF45DIUxk7p37RUbKO8UvIZ1XEJTdQAwcmpajwaQ0DBhGDIF+RbByDXv1GvUtbA/tUAZpttUo
D1iZdT/o7kzlYThaSoIUR7iuZaXf6iF6hmHJcBQfKrPpEGrk1iWfjCffiB8FfcrWsdtdUk07t9Tu
fJ7kiEXXbQFARjSlF8dUI0nsjKNqpcvB2ECjZM0JGOyU8GLqjKo5Wu6oCHdjp23tpmFUQrHRJbNg
VSrpSQzVpx93n0kNVhFPK00+prJtuWmQ/PnFmx5an9FgfrVdgV+/vjHUtNxhfg9eNmKsIJm1W+EH
JVkA+zKvKJ4pV6OYnkPTfo3tYa/qxkGGDFWVRj9hv4PcQ8DRaXkgmrXTrk6/NaF4Ui15YGAN0bli
a0qesGr/UeXYBiYfwhDksCUHiroPlk0lLm2K2+S7m2qcxC5stBeXHFYp3R9hOzPio/Ck9BApINqR
ApENJzMj97TQKXBnzouKi1vrF1cMjzqYV92T7KjFNAFi2MK2zgjHCLTzy8cMIcPKncZT3rqbaDJJ
UaIJiMnJwCcFmNXZmk71aJjZe1WTVaaoNl77ENLU7tkVlJcNF1mB6Tz1jcaAzdzQ5YJA45EADVe8
JAR0IjfBXsw0qvdcbTcKLFVJaugQ6VdLs8kMxTcwpubelv5+fuSBC9ymPDFXIszRpiP18aX5II36
YlaDswZrZNpNaN1KkcZ92lq1l8Pp6R2Yj0Nz1FvQ4AA4pVJ+4eRA1CO11VVf4SAJL1W3+Wt78PI0
1ZiX2gdK8PSNkVbyXJt2rda+ZiolMFyRZkX6TkHYXbsWgxIGij1qlRkGxE8qwnZCDUaKA4x+/fqn
dLRtW4lTa9v4oZQkQyb02Rha2AUFzbY596VozloRtWcKEBOwXq/soY/0q1oph0NWi/IxFkryyLR6
fr1sKGr0j/gU8di0fLwg/TDQ1pWp1rs/u2moDJ1HrKG8LpugA4BDmOLH35PEfRDTjzuDZ051+Ugd
Rj5CF3sqVcw7lk0G8a4X6ar77wZzq5QA0y2fNtz8PRGFdFT6va4clnaQrYeHQRJfP591WaAt2YcI
KoGt+WTLttqqmzUMOxMbl/9sSyNnrWHqc11a4N01wnaJKWibSX8VQ/dnwdzuwRF5f/ev7YKxAVY6
PYDWf9pr0sLFQpzASfXL380p0WqXAIbRctJle1qMRE+F5j1zkW2pS/8+JtPzWfoQp4qyb+6WVcst
kjkDbvKiIW6f3SpIj7qklpgHfcuTo3EeyEBYp8hvmnVuD+depfNdDh0rt14HkPUOy2qcuvEOYYPY
fJ848PsTWYUUzea3rVJc5xLtu+nyVo5b3kBdxHl5pz4isnHynYCCBM37VmZ7ptPKelmNUJ6ee1d/
yaTC51DVqyG1+mk5j8aRlDIqeVpOZOaQ+mTu+ttlbxOb6xFOL6qatHhYFmYqq21ScWthlRWG69Yq
8Lros3q97IbRXDzwhtG+IoOZXnxuk0VTCOsKUOvveZJ6HJgP5DuKFPq2aYzoSok93Bb9kN4Dwc/M
gbJ8wKLO3hRB1D0mWGpualwVnsZKWmsf9c0zY69qHfRW+tpQfeO+M/tbOOFnZ6em/ZYPZr5Klbb4
Karyi1BZ5JJVfnO6OPs1lDmywdj4zCeI7KlT/G4GRhQZmAoIR7Hu1JKOY1Lv/YERzao6Ua2Ckpvh
QiOsGPoB0cQMdzpaT8UuBAv5Aog4Gs0kP9PKfrBh+H9EffzDycPqXWVOwOitdn/oYLerJE7HbVQG
RKO4mnwgTB5fzdSmC5oDl5dtQVIiqZwUBj+dlA/LDi3QbDoJv/SW1WVHFVEcioNUYbjDqb7blcHg
WVDMNstqM5+gsHXH6wYHR71/3oOs5wL6NDia2csiXE+VrW4VQ8OFeG6znN8FE9wN0uy+P+qyI6/9
dpfXYFpLk+X8g6LC8+9C8P5CwmdDkb6fuoS4SCDQK2lB2b6VZkwkaBmeuc0Ur1GG+AkTg2hdaWbz
M0uVi26WfQBG/DA5fvhbZuY7BG/31lu6QwRyg2y2t1OqKq48KnlhHG29d7ZMXjvu/0wHFze6t97v
3swCK5fQ9FAP8AdNyfSQ26X1Y7D0Yh0E/fToalGxda0Mu52s7u5g9zs7Upv9K7Gm9caQifoKozDG
MCm8l2rymE+6fjHKDKMFw+qBJsAC2ySUFy4cgKKgSC4JU6edgdfCOUlEumslLilpDsCVJf14Tkyj
2Rk5rIJcAP63QsvOWjvqO5xtgrPm6taOG8U+JQlCgIIOl7vsLod0siuR9u8NMw4fGI0wpNNs61eQ
3uErYX02zMNXdROMj0vTyJwUqjL/aTp09b+aGsicH1UyvnddY9L7tskT7Kn4RPbZrvfxNsVtmXLG
so2C566TZR96PXGhm7JSQf38/iHTa5KVY3/y9GjqH5YF8bL22sBOYrusanM7rUOJGxiluSvp2gju
jqll4+oTHPRIDt/HhTFFZUf3qztA8M+JND+Mqqj0w/W/b0oX2xt0SswGnX1Bigocyx4xMLqEBwNX
4Q2kncFbtvWF4z8wuoejj+MmmBDtlm12b2z6EXumZa0P/eyCRdl+WVtOhD7N3cek50Fn5hzLwhSm
T3Az99DfbfA5K6BcSz+0/7QD/9joWNtdl02l6+RYulX7oiJCfUjTZqPqPewKCijNVokF/x1xkKGH
GhE9pjIl1LL0+mrzWIAIMG+kNpmsv9drWWHARx33u+WyinE+paZ58fcUy47CDJqrBaSO57SDDUxf
XzV/VPdL4T5XUj4EF+b/Z2NgWupe0SjxLwcuDZfFsgMdKnDwfPA0ldDHE9c6BPMEVIaVcemo/1yD
TEJrwTXwJ1XDGpDHLO71EqMKc0KPU7QAjoadf+V64T5EAcIbV1JPX7ZntvuE3Yf65M7DXSmRxShh
S/u8OBYlrlDmSNq0P+bSW7a3ITOivi1voDg25kQD8aox0GVmEjmrhb1yrG2uptXyshlJLs2HDitz
Uzkum6o4Ye+y/v1y2fp3f+ciXEsz5fe/ti+r/9pm6o52yGTi9Q41VHKvxmOoj38Wqlo/RC3fdRLw
xbPQNt+0GPGBWiblT0C7T1OU1rti56+NpjUHYRli52hx6LmZgesHHvCvotCAz1B45LpDfxpo+DJV
aXQj8ZJQYzpMWBmKVxvj0cFlyx9jYwMrnP4vHy6jlNnXWGLq2db6W2DWKgzSwmHG3it3/W2vax22
oirQ/UrtjWDvZzlT6wZpl6Nn76Wr/SCfXHnEMLs45jo2g5E9QUgY2q3MyvTWqYBoo5JqWwUJ10/L
X3OCzGtvXRWUd5qs0q2KQOxQtEH26ozjgWJk/q71RoHqyfePWdjFj74Ifi9vN+kO/6AciqtdZN3F
D0AZhvmA+XPAoATTiuEG5lYgdthJfsRYkp6XhZEP7VmKFnqt6WBxoDBLlxAkz4YeiWG1tEHLOb+E
po0GThz/rP5ziqV5Vpa3LEuL/d9Tpwa0YKF0jddKpAHDMB3wbXEvy1qeIECzO2zvl9W4gsUCPfXQ
O/XFBhBsDjUVENhharQupFLdxg5cNc6F/GFP4NbRkNbvRZrdoHn0v4hoPreMR7/qzkKSlQck2BfT
qnCQCawUJvJzOdoN0LdkAwwZJxCz3D5DJ96gU57N5Qpb4jCna+UqIlp6t6z+3ZGkSkYOMjzLjnL3
NXpVOmLEDQypT44VSndbl1B8+8GqD6HR3i1ry2JpYs7tllU5q4tEH1Ava+yHaFCVQ+6g68pQqTNL
7zBR0BFfbaJ599KmUnx1nabURCvTpA2P1V9M6ZW770N0LV1XemBevxvzP100kiXMyrQfEAxxkn/e
4/v43s8qrizeo4ZScBzKpt+uG3jYj0GS5Y/+POWI1Aquzj/bnLptNgklMKg7WMKhXNHvK9VxTlKP
qxNalhtzYvNZRVaF35h1X9Y2lrIxfHKbC/G07DRxtd/AAyn3aglPsOmMcpfb8F3TxgheIr+wvbLD
HEGPB3RUyDsJz+mQug2Z9TylsGzcIlC+tuBr/lfeMSQ1qsZ8zjiXB0E2OQ2mEW7KOEVABFPgiWqm
N3Cue8M0zKep8imc2jozTER2zM0xdTdEE6+WvbYB0jk2tn8CnsdgNIrSS1lb1cWGsQaEXkUf0s7u
qjw2XyujtNFUBNiBTFl0KxUKCHMD+3+PBEutKao74Qd8ke8jLXqsdTnW+j3YEhV3W6bPfYpCCQPP
6CH2fXyjtKYAIkntXT9a+jHmGQEdJmtBtOPiRP/W7MZMtS+C38ezk8R4KFLi7yJVsZ+H2bIIP96V
lMLZ1a0/jatszmBo7VE7A3WmFC5x3Zo35TD4z+W8+G7XVKIg20L5c8SypxlHEpJ74RNBiLgdjNuD
kdg+WkYbPpUWnhURRm/esrosaCBsq31kZD+rgDAe+ttg2UYDTVAOpALSH3y3FSTTdsHRytPq3Id9
5iVZ2rzqUfxr+as143dk9uFnzLVKMX0k6GI+xsGq6CjmY1KbmkIVi/p1Mmb4oPe/RP59TO6m2kp3
sj/HSAteSpLmRyRV7lFrRvcI5Am+1esAEjLOg23Cs6EiDZtd+bLr3y8ZBBsbpY226SCzlpACgY6P
VN1VzbfH5Zkc9THAhGFlqg7LfN7wd9GkEQHAsF6fJ4S0XjuQuF5Hg3Eqcj3xIjNWbojkrz1X4acZ
dfei7o0buoUcWLz+P039rL0uQ1cRDvelG/1p+q+zikklY72QCWXEd73KjRfVr8rnoPuvlah71zpL
/96juf+159/HlG7Z7+rKh4QyyY5k8VodeMai+AcQVYW3vEw0DAGieVG6MQ6TzlXFt+tYJfN8bXmZ
40GrkKn6v1uXdZzhq7vJoGTtjspdbgZHJCNilwIV34HKK3fLdoTvFE+XjVo2OPgiz60B/dx8tbRq
La0190uDetm6vFwW0jHByuw2XpU4Z/xpv+wZteBn61bhcaSfvw+4NfbpQGFOy2R+7+dafr+8YhT6
2gCm3v3dPviBtncMgPvl0P9tC9v0T9sG794VHgcttsNOcF4WJkafXEeZ8GyZ4V3StGi/l5d/29Qj
cMe/2yy7LdXErKUjWCaCZhg8K5i/H/O8UalPzy91BcbX8mpZ1AHPLuhJ4ervtk53Rnn+u55YU7KN
M3zMloOROOLU9K/zUK4EpKlri+7KASP7r3MwcLLX+Tio8GtKtFrY9XVudI+RQX4fqGF+L9PRRiPu
Gxt31LP/3rFvOgz8/m4tDcPegLQam+XAZYG1cn5f76u55bKh7uGHWQw5dug0MpJmbhNw45kwBLla
VpEyFbvawGlpWdUFklEFreZpWY2saMMDUn8uXV2/TzLxvGzuI7xbG0GGXDzm463WgHqZQtiHZa9i
qleSNKcHgrLFU51P36d2U9Ee+7gt8VPiIBCP0cNXiPno/LG0FDfBwlSMS0+u0k33SSb5v59WzJ+W
YVi4BUkabn8/7XLKhE+b1Rg0S1T6u8UJPeNxsW2KAF70bJb+7Y4++6n/XZV1iBLNhUKz7F12TENK
z76sp2r+I9XSfL+sjZk80lUi8Uk1z40Z6yILjKJ7vN2GTU092xtqe4TKFGZrH6OCS8FQiOgk3wR+
qLDPWlp/H2gbIdxp6cy5HtG9qdTRPXyzgKlF/5CQf3HCQP7YKoNzU3XefnQHVEeuey+75KWeN+cu
OpsqAU5v2sS5DY0RrynER6dlb2PFZGKMyWugwZ5uBBE7Q684twrR2Dav4mG7HKXrPeXINo4vrpK6
r1N8Wt7SUTr1hNMrCOD8Vn4cA+RWubJbVsdk/DGRO4uHVV0+14HvLW/pNmBj2kTyddul+qtANZZE
zrlJDRAPVUVcTJDVmaRs+9xLE+wl1iwfXqh4GsdUYDf0z+5BgcPw95BpmkY6USz2TR6thonqJOye
grDtnghaonSYQg71A1axvCFAph/f/7bQWv+lj430vLQn9aTeGR1Cy2W1mk84o7jzuZZj+ioz13iK
uDvXMHdNO1bXIUdvzwAAqn2lcLeqmGS2hhV8hg9t2BWfZDhl8ASDOWtAoLadGgehfx+/mFb94RpK
/pn4OvQXS74Zuim9BmfCE9VI61xOmiQDybV/xorcLE2lA86n96rzOKVkw41qxJPErPrHqXS71fJ+
FiLFtLPku19CVVTkwGBMScxjjajSKyLLuUEcOC9Nm1j/0TkqGkTd0vhQVHSW71D4vVzbzKP+8x0S
5lDf36HIGFMt36FCNfQS5fID+m639WUitqmaTHvIAdlGx9jjZVntqiTf6KGqv4im/rN3cgPjv1bV
RJd7QKNsi9oZnMRQ4leVnPSNOqrVBTJ8f5BaUu+xTcZHVInSjY1v3ts4djco0OK3Ux/rVJm+Gkk3
gQl5jKCcoyfXry419cyixXChN/L3PpPhDr+sDPu7tC9PVOaIjJpf/Wu1xeSZmGHRrJkH0FrKfkQd
QQy032TWJdUMzx+U6ARs5KxT6q7esl06OlwghM75yTALr2h6IiOCliMMNyL4xR2c7xP0B8MWpGpp
c7yebasnIeCCzmsyDmDxFNX4vbOrQs2rqg5HgnnH0mTZ63Z6cQRAwEU/BqDCCWybVoF5FtQ3z9a8
WFbDtLeOE+GSy9qyfWmhZeBHgD42ztR5jPR9PrYvyDgKzWwbknqzXgzYUbq+lBj9P0UBhMlag2ex
GKHbU/1iuU7yBJwefm8vU3vdanr9E7cN1ObdJ27jPMOgvzwEpfD3AdZBOydM86ekB+RoFLX7NHp1
jQF0+67i2rTBxlG7YJ1KAlqbRttBKvVrpWovQfX/mDuT5baxNVu/SobHF1loNrobdc6ABHtSEila
sjxBWJKNHtjom6e/H+jMtJ114kRVje5EIZIgRYHgbv5/rW8lPUgdgrLG3H02YzJUYs1Ojq0sezJA
jBFq/xg8sMfAjJ0HZ2zl/dHQG+tszj+Ejm7RLM5jHFkzUaw9IcE84P9Da1mJpNrpE8uKH8e3dR2t
1YYt2+2+29O6EBX+GLXZ5nbz9oAaVV/B1pv7H4fZKKnsusjuMW9a57T063unU5Y/DoAsw9IsHt9+
vExt2OWmmTD13Z50e6Bto8FL0tDHcsEL3e7Tmnwg7DrKdrebXeFb6zySqCFUsnHcwHx22NIdehcR
wO1mPY7hClKNur3dtJPiY0O76wEzlf+IQ31dN635LMcAA5t70YZYnGhdgOAP1G/IsNRNXEm2NLf7
bj+iKK+PeK6wLXOsOhXG2p8quWu6/AUtMNZz19c9TXXiSz/m5oPQX1tqCxhniKvYgTHD8jo/WFRF
clFFpHoq3aHV7b7vD/jyxRh17XC7BUrRfHDz19vht3siU1N3LFp/fp04LVRUEY2yquyuw0ja1C8B
Hqrvr8HmArl2Ob1gfnGWlUtnOqb1r80DUATv9fHHLd//fus2Vg1QLn481v1y66/n3Qa5v468PY+e
U/+o9/Sq5wHwryO//735sRm48y+e5w4B6seg3wX9mJxwNiYnM/EvbTZ2W3AsyenH/bffvt9XDjTM
epQNHP7j7rxipF/cbtdT95YGCPPJZzj5mVmcbr/dftTlCFNFT1sCxP58wNfUaPjptrCjbaEG2T7u
yaH8/jI/XqGrlXGlxTO7b37924/ba7Eo6BYffvuPf/7n2/B/g6/FQ5GOQZH/hlvxoYCnVf/jg6V9
+E1+v3v3/o8PNupG13KFoxuqionU1Cwef/tyifKAo7X/k6tN6MeDdN/UWDetz4M/4FeYt16dV5WN
+tFE1/1xxIDG77fNGnUxd7jXrQSnONKLF39eMofzMjqbF9TYzK4upb99cltr53rXMcEgr70dcvvh
ZKWzzCv0vuVCiXqXhQohAek6iBNxV02m8f1HNml3gqF1T2+Ycw0tSdyhypcbRQvaxY/jbg/QcyNA
s4hAJsuIoqiZb8vc6U9mng2n22/GX7/NR0BOyVnGoTsN2ZqcfF3bNVFbnGWElNYX40+33FzdmaE7
rv/9mTfdv595WxiWJRzXNBxbNxzn1zMfmSM6viCy3ytiXE+WnhV3faumd6RbzL/j3q7pb8z3lCtz
JJkM2cYAOmT+8cfdceWCDSxr/6TQ3PQyoZoAb4b67EZ2BUKB+wbfMpGTql2Iq+/P27Kt3sq0akmf
CZ9K5Pr3Ed3wJ1V/SpOm/WhgmrokaLlv9zptE580H4vh7Waq0VQZDAV4/vwcE+/BKkjrCvN+az6h
tUiXk52nh9ujeZH89PqD/On1FUPd9W2F0dLXSD31/QZYR92dqD7/+xPtGv/lRFuaynVuC0fD8iXE
rye6dXKHBWuQf6Ui0sOL4fzdznCQuZxUE5QFxj5oebdz/OPhvgCLWuf5/vtxYd3iFIYjug/FVB0p
6+CHTbjgMmtsCc2c7+ycWT98+9X3xfyrrf9xlDStr13JuqsMpLuDWWWsOqeZvjTNYqyph08ExKzV
TG93bSacq+lrD7fHM3Y5VMx1iZPTt+4q8MbLunOmL36dXAdqzFfGgL+9YIr84KK6BkLD5ZDCLZ3M
4aGz7fDY9vJ0uwUkcHz44/7ugZxnCHydzP1FZ0B+ROZieL74cQhPbUT+/am6IipvYn2yLWJUHiHo
EBD20XBR/fI6DppGwFtHLclp5v8lUD7Z9mpsTfVFhf6/RSxkfb9pjdFdjof10XAICYoKMyMwlWf/
q1edn14ZsBBul8Z//DL81bfh8K2QYxUFYfO3m/88Pa6v/zk/468jfj3+n9vVZfVvD9h8Le6+ZF/r
vx/0y4vyZ/94W96X5ssvN1Z5EzXjuf1ajZevdZs2f47f85H/3Qd/+3p7lesov/7jw1vR0g/l1QC0
5B/+eGge702u/b+mh/nl/3hsfv//+IC2nHsu0duXvz/n65e6+ccHxdF/N6nfYCPUgWPYxvxV6r9+
f8j+XaWRDfTLsjXHNj/8lgM9C5lDtN91zXI017YMvn4AOT78VuPP4SHzd+E6huPaqPPxpgvnw5//
+R8z1/fP6l/PZPo8U/2YyUzTsnVq5qZhmKqtmppp//o1V/Dbqyn08rVSF+5RQd/bZSDbhXVE+O5Z
ujGuiDIFRoxUn3wjM4ZlZl1DpQ6O3difkIKInW6XDzoAd5IR2+exnECNOtLxkuwMxGz0ciDU+dir
h1x17nGXcG2//3TC/8V8rKt/+y9szdRswVkShq4ThcGJ/Hk+ngACi6RzqElPJjGLGjkkzJamFZ1D
1m2eb/dsfQz3PlFtG9ecgKoAMHLTWZF7hJCAgrgN6IoSA7EZGo20lBhg68TA1WSXvuuX//7tavZt
gfDLaXddeiecdS4KPk11nuZ+WkBYRZnW4Dj1lYScjCcIF2qtjV7Zpv526PUHEisE+Vga0kWfsoSk
rFiy0F31dfoJ1z67fciCqSyCvZm5e8O0wZENGprvgQazrqffEl0pDymjrVUlGGbD2vQY7A+uG30i
2hgQC0SPaQy6UxZORywiydawzIMaPBK07dCeQXUdW6QPRC2d6bJTyeOq6K21OLnamRAOZzMBdZBj
8OxecYHgEIf/YWgBWvzgXdTmp9ZqlVWIgg6HUyIvYziSr6adbSNQ7nPq74vRKV6B2tSfFKf7aH5y
LYX+L3KNiMYCaQwBrEbKlQudDIuSRMSjIyQu2FeDFId1GKWaR6NTU9dmMFqLRpuCYw/WIyqNpyJM
+Muxuo7bCdQx7aGRIKxV1gIjCwHku4lY+LZCK8SlsCd6OLC9vXGjaFPkZrKFaXQdrDzwRI4CyGEp
RhjDyqpdYHsB6B23Tiki2iq9DzrZDkjqdRfjI6aX8tw4U+TJDKGzNlhfKuSQxpxBJofkjdapvcXF
2AjycdzqxDWpIT9snkPSxx2CMy8GdLRs0/oSm6NuUlDDg0pK8r3h+miuTJgscpZiuyMGNPRNXj9R
/ZCS8DslKhd660LWCCXSQGZWe+wbnBCV51btsfapw9nZEVGeb+vd0eoRQhn989QrxLaIoliomSCf
YjRQtbTU/oh9iRZ9A9UfNQ+ORBHGK7RUAIUMJv9a418QDYg2illLUHe4qxrjjOT1BRosOmXppCd4
klslyR9CrXWXBCrHC2x+zVKQIaVlYNrIc9e9oJ8Ri52a7U1QUQiOrWXiR/s6JppJc4k6rzT44NFY
WcjmsIliMnuokTjAo65W0IqA03VG+WI16po1Q+yZuW9D3Ke5gwoF8UgGd5aQdS7l4muvZyhqi/Kp
+WaG4VW4Bv0U4sZ9jMvMuDFI2oKrDTPpipUYMGtnRgxrM4p4CkvWa+qMJm7bTEV6k2LUd0evQI60
MHHGI5lN+3plVOa3SMMJUpIobNrgvuaRZ9T2+NcFVA10uGQp21gqseCX934fJbjcaRxN0Ysm3FOp
WU9RrX30jeazpd9haVzGXeYBlrlaVXoaraVt0FTvDtUUQqYzZzspu1+pT3R4B7AbRCas7bZ68nPx
RQr1Iw61d/YwyMrlGcLdNmJ003X5ULf1x6BJVWCNDY57f4e7ScOeXltbI+UP25ztKiSBpOy3NLn5
GrgMg23m4BW1YZF4HVWTQbhnld5cFVmMXKYGjquBzWtBlE3KJbPXxtajXVOMx0ZT/GUkioPqzrns
g/6suyZGDaO+1FML+ynHUhaQuYvKsMyfqkw598PnstJp65jGGhr7vrA1L8OdypbfWKSGri4HNQYo
qxWXIkw39qRtRcC3cMBfsSMCbaOyfMIZMtlIMT4FBl/cUHfeguwz1K4NPMBwScGRiNcFWuQZeoak
wGzy7eTaD4jx86VegW9py+1AukZWxts6EZ+7Xt5n8/anJhvUr+IN+VmUzFHo1STCbm0LWxOIlQUG
/sHeFAQaLi3Gn4U1whPBuCUZMdZFKl8rKzyGeoVvebRf+wEvIbPpskccvwS5/apW/WcbVVuRxQe7
AtxGkqG2BGoSYAEm10ZV9ZOFElfx2zuDfNF1AYcHpVf9UqogzsoWrmwARXIVMwoVI1iwIOnKbVU3
jmfFGwjZwRWDy0XJHJe4Aqzpt4lcMxHip4K+c+FYNI9k1GwGiKmTaIY9TuPM6xQwvLCShm1o2BAM
HKbZICHJvZDpoUCXxl/su0dkK3imxhpQogthKBhClgABeW7jtNI6wFVRQcaFlDJDOoUljDJq+Fnv
xadG0arHImkHwnUYSEAM4VEHlaBVCcVvtmUbhDbKdiI68wx0lgALLEFrqw6CnWi1fRanyTnR011Q
owx3yNZc2/w3aSbD+3xivz8OfB1JPNhqrjGH+F6loz3wZTKOiY+exRwNIMvhNiuldpZOi86AkX2h
oAbcBxVpqIpvGM+2Fcza12hvGHUJcVTAI1WaL6mPQ3VeTF0Bqtgend/E66rZkZ5IdNkSUz0m8eRz
UMUpGe7ZeIIwaCAOQTfbIedd4V0d7026ZWuu4e6U0g/c2k00HTQUY8s4wa+gOX6CtAP5rUPG5msj
wHaLQu0uMlWJ2FLrZhUg6/CmhNJe5Ot3GPerS65VOd9U5Tq59Q4l4PQ0+vACplR17gaqtZAmSrkh
Ng/tcPMQ9RhCK2GCO8I+fLLgutLQA7KH9twmTe5ia4yyQ0+1zI/fJ6eACjeVOkU0FgPksAxK6APj
kfU9LjVMkS0+sr4Mw33lRBcdz+bKUEm7tiutOtvzQpEdVLiys7NIJ3HIpwSXheMg35myCv+5uoEt
VT2pMsCqY+8w5ApSGJxmVxFzyvAdWwjsMjJV6nPaRx48oENVfswlkKNsJgbUOV3oOCIJrxn6dZE4
5EzPNKkpS1a63V0VPAlmJe+4UJ2VkmbHWTROzAtmBBW17hIwa4rfDCSO7I5NqOD+ajB7o3Re5a0T
eo7mP1ZjvqX4vI2zGJ9tSm3RviPR+GgF6goE9zZswSt1Nns1oEqe45w0J2pWFK/tzVi8UGJa95az
QuOmrc123PA/tQtpuFRQhgWfmU0Rw3wwh3hX2uRGEYi4pEQEpJHaNfOv/Vrr7TGW0ynQtVdHspp0
5XuelyF9Ez/1yDQl5MeoFjGYnlxNWV2h1AIQTyJO2L43op8W1JRDz3fgaocKXO0EJe/SKiNQsupK
ZT28tBr9BEXgqQXgPfnxo5aAEK90liJtAwUxBmzi+lhv29peBVEwG80BEuIroC646Dr1VZbGN5GQ
+idtbP4WKHeu0WtJvnlpOsC/h+7aRPEWXTQwB6yxVYjMMgo3TkyOimImBE4D5UyAheD1d7ZB414g
tz9mMtYXxAAFS1o9CN+NvR46O0XkQFtU9d3v6vfE0PPlhHB2IXLS7TX7i7QkzWO9kYA8EsKT6s+o
Tkixon/2NfPbc9VKa1nZ9kciH480xrdFULGDCMZ1a0rmGCt+s0ssQZ1mowFhrVuMGhGw1aqVxVMq
wKFmavw8KOZZq3tk/+XzWMPogei318bgi30BowULLrLcTdT4X/JueCRDd1dWT7qM36KUN0N/5sru
7L7Grcq3tomCDZW+k1m3D1BTDUCCcP/RosJHjxgggq2Lr3rpDiT7DUOnLzr5rNYUWiD44+T347OM
7zu1fJpsd9OmvN281ChORTpW6HgCb05NJaqI0JosnHEFkjuR4jh2bJZeCYvlJFbPsgbrkofZk8TP
t8CpjUa4GS+WMM/xyJvs3DVC1rWpQFBhRb43RL1nhRd5sN8JCfN5J/CSDfQk7sq0k2++TwOWFMAj
9T7gNzu7r4yFPmVfCiVSIY0gXs5HuWMA1KAcDPPlhIMFFKkdvkFytrHP4R3XnKsxDtNDlDDrZwqb
k6qDW6qW1K7HiqmtxTA61ND0yvTcd4G61irH8qDFGQec+wXrg8p5bowuWAGEiIBEGsQXZCsANBho
yTyALawCOy5SmJN8ar4Un+iVW7vRMIm4q1vjU6JMG7LanqN0kqc+75oHaRrPxZE2h/8MCSs4maqF
oXy+6VO6W+lsTOws3IUdLGBCDDsJZQE6vI3iL3MBAZiw7vzcb/d0zrFWJIp7die/XrYJ4HNVihyg
ulp6FXuAc+Dk/GA5TKkCGA06qK+W5YNkHYNjYOuQKgGOjozZsP/Lx6r7mrYAnF2tz2jCPxCcWD+q
/pRf3ctQJe8q3SxIZK7y0XbKq45rYyPp2QflHHc3B3lwkXzN05ykrj6KL4HO4nzyC7E1s5Zey3wf
ankP/vhiSPEvR0LEayNqVM/1xdaNDXknqCMsmeCPRgpndXSfrcJstoE/ka1QOPf0886dcN/gAuv4
8foXmatMkZO1CSa/Yks0qS9W4mhIoeL2TmfJW4194Tmh61Pz1dmgRvlR4ttb2gNmohIOpWfU60yp
PhV9aZ36Cs2D3ivPROK0q7iTbDYMd9sWC8VSj1XeDGsNbIAnyXhY3lZHqNwZiLNEHBKduHjCPu4I
XlqOYRttcr++IEHgyTFf8aSxjUdWvJbVRxuh2QbX6DLHG0wunCZWcR5eY3DoGegA/IR3dtoMD6MP
SQfAtU+Ga9wTbsBT81zmXtx+08swYB67ADhAGWQrxg6JxUmGbru+rdYi0XY7PnTb19/43uHPkam1
rumoA9PKT06M4IjI3Aec3csOvsGZsRNkxoRpFCGDhuF+msUxiZ1djegpCYZNl8fZCeUTi8esQsdc
OPV7KXN7oWBPokcZ1ocZk59z9eSZeuZkOJ5SU8owwiFZJ9aI9bTTs02nWMYObg9K+0CjOwHZRNX0
+1tzqRkKdlDoFTKuPlwfKYE0pZHoeNMxaktEO1v8lyMbW8NeWWkfeF1MWcbROSLXcYDGjrshZMBY
9GP2msvqvSjNQ4ja+dO8X81sp6be6053DWdxkJGPPi+4xzOoXbUs46/E69YQpGfNZR9/fEiJoupo
uhx84Q/rqeSTbajNzwtjmoew0E2Iw05ZYY2K5DoLE7DlCSiQqAlZSvpVtIkYASYxWuu20cEGSv73
758jNf9FNsApj9E/ek0KX1yvWfOwEg5apceU30XroLIfbnc7OKIIZlbOmgvZg2ypCBpc0sEcSchr
8JHuRKnZb+Tos40iRmiYPT6xHa8tI/82dgPhGxMkxYB+Bp2z4Q6YlHvM8vKtjkTvqcq1Mq8mK3CY
rS7bklS1kD2X4fdrrqawBvwJi5oBFalQm8ljcZiuJIXulSWnZtunIPlYKlB7gvDw2FcRE+tIXQr9
+pNiQF2bCXQYj1gNQq6PYuF7OZS0QzwCNTO00iaDftyHylQijoJcZ06d/2DPWwPyc9+onmpHNZEz
W9rrVBrWrsWCwaQcMH9eOxu12ILmNOkirvEki9De91q67VikLwNf3+cEGH8a02pbN6Z2Hd2iB6hR
LYreVDb0AruF1qrGnX37agL3wIWg+osM1enuNiRgco0PhA0uAwiaj1b2rfRd53j7kmumeayMDCM7
hTGzKuqHUrjPsqJspsj2MZR8/ytQL0skzuZ6Tug6DdNA0qmBWcQVsEIYS6ydouRfb++fTkV9Vmbo
ZPapIB79Ec8hLUQBDRPGDcImrp9sYiwLc4alYiAxfvBD3ifmPqXA36EoQKKkj7ukrhJ4PO50VTqs
DFVhrgr6lqfYILBdaWKQ949B6TmdYeyq1pkWxBogGJnrEpnqvqb1sE8GSJy6Wbn3DOGQBONWHArl
MQlMGIoqZrAS+05ni3rbOym7bXk2/LA9qP743jRCPUo4guwslzJNnDtVFHLTaKMN5Ta4NKUaEcVg
PVqqyLbDPPAS1pZhlNjVvny7nXuus+d61I1zSkgLuzOfFEQreiDens2nC1ZgdIjLAOzZZeNd4Grf
QuEUUIP4DwSBUFtVybEEgsTdlUTeOG5ZnFIl3agsos/GNK3yXCf8oQtXujblGzOdmjt/SK56AbGq
IKTcqyV4pQiygtbO0IeggWQGjZrPWZ+WXZocQ8wSD2yg2YkUW7uNKDfM47YIC5wmIds1E9802lGx
jNy2WoJYNpcwK/2LXhOa40+YIPW68Uh72SWocpZIcbI3KXaOcWfQSD66aoV2VMY15RhGeKPE4WHG
FMnK9NXJBnlPxNFmTINhIRGXHEoJtCiVwKjyAqbJbZRggSVfkk4cTAjxO2ZA95hO39KK4IDEDD6V
adNv2XsBOu868itGiKNq0cD8Sbt8mfd9sSRmzme3bHz5bnUiC6DBinA0cE011CvPeOMdqdASm69N
OOerSk0h/iS59PJbxoUB2un2gd6+MQrr6rhHWgGVB6xAnG4MNf5okCkC4D0/3DSfGvOQJ+cvmdm6
x8AVCW4fFqTUXcVuioZ7EGdcB117zmt0a2Wsb3GDMA/SnvU0InQogSXo630V5FenxLsMxy7FBKPy
nCxsIXwieQWEXR+RjABOUuGb12DZllOkOqvSmZP95ssom5sBuTWMHuTjLTXCDm5oTgdDy16dcSAI
CMLtKkp6+azb5PSN6BCbOn7sXw1hhKs2t8Orb3zRGjJbZqT2rrfEi93LGhsl/IohHLc+9S4Gdi5w
hOKMX61dkSMgX5OpQ+I5L49JsdMpSu7SeTwiXA+8B3v/72eUrFb6Ak3frm5LCgXj4CYYHXcxOMBp
5GDW+9s/4qTQz/ly3mtWV7+EDSRoWMzVipkp8Pq00PZxFVF4oWlwKDGMUJNTw8eS65/Lr5D7oQ/y
ncKZXKh2VdxhTS7Xsc9MMefhDPHkHDI7hTuQwnUjwoLtoW/q337IBQq3T9dTBssQU0a7TQLI3ZTI
Nth/k3uFseKiyIqAaW3ZVUZ/rIJ5h8/2fhlXqr7lMuLziepnP6mHq7vz5zErENpDWXhd6Ph3oc1g
QkGGxrtt78dguhgJZap58TII64WNenug5j+jZGGeFf0I8cjJYIPo7UPYXwNpqE+UzACm0GlbAF32
F2mN/inpv05VoXtRKdWH3CKyJHCVp0SCuoCaTzJKOEJ80MzW36aq/Bz0ELqVbnhA7cbO2aLAXGcE
t94mfA3UdKwBboleDUjud1MNcGa0iSEA3kBanUp1xm1Re/lCydcppfi9S/S558DL9xnrPssBtAnC
+E3oU/+3tDndLHJTD3hCfpdVK4S42hEhxnvq2hqRw7CHIkKjFggaF7fvpmHLaANkGNvewCdVG3zo
lQVDcSo8UYVPVaXD4DqhLZZn2CvXzI4DQut7daeOEkAVuv8VISZZtpQNQHN8mWBDi/CQi6jaNnV7
f1t4jrFbH2igsBLAX9pZyueaAIuCmrJ3u8zzMHCP7rx4VMBo7IAj0wFQ5FPsTDRdSP/ZRUm8VYax
fEM1BehX14FwlP7HQmZ3DHCgXgs2b4Zie6OR+J8ovlPRT4GLdJV1p9T9OacmlVHeP0zT8Bb27ux0
QkdhaYV7z6jKeiPQKdWWmnlg3iWIawIdXZuCAqZjTbtIYMqKZUIxsbDuOuO5g0Z19ovkPehpz9Ra
TElhXmLc9FJmyR+jAPBwq6E2Sr5zI7fbKH3usj/W7E0L89lOYKjqZLytCAi9kLR8VEwUjFk73KMO
Wph+GTzfhuYGFzHJIEF2DCj8LaRJIp5vr0rdrk8KGChqSCn76yG6F6UYSJbN+k2pIEPPAFDqBj5q
+gnkd7ApR9iuFctSxvvbO5NmIJ7cvn4M+oDAVX86RLHJzi9ZibYPlrelUuI68PPd4NSsxXytiM/0
3sgxnHDSYH3QZDgegJzC67ClfMi6ZJ9aRvbQJ/S9mjBiY46buxDj8NBERB/VJp2XrCzNTaarERMp
Bm/HPWVT844HgVDAeb3VFxZwJkQPeQYmvIjYugLrYadnrFPwQ6KrCSs02mTR+4c2qbI1UEloN706
0QUcyczQYENMaUgOcf9kqdICjO3qq6Kti3Wfuua2hnK/SMwVVvK01KrjbfFu05dfD84qtvtgY5oj
3ns/Q6kawpuZ6m8waPRtK+xLJCpocXk0eiIyu80QEV/kV/7B1tVVD1R6rVEUXDZGjZydcgbDB23Q
eR5UtCL06FL6lBusYHNbw9PEU6mgkMN5HC3kHCRudEtTAVjZaeaTwX7ZG7Km2rbmZ6o55sdi7k1U
CXU1vbPLXcdmaAPKPN05LPaALww7N0vak1BLWH/zl6BOSDQKpbHTyv4M8RN0PQlwvck2vgvTRV8S
kRTFUYEHrwu3LcpJ5OufbkvcEPUtCZUY91Hx3jrft0Gr6GPsJksuG8Mqm+9quf+RXuR/LQf5RWLy
r1Qn/x/qRWz9Jz3Af9GLrNLfHr+k3Zf3ovpZMDI/6U/BiP275aq25rIoFi61MURufwhGXPV3DcGG
YcIYQhUCePiHZET8LgRlJNfQDJWFwqw5+EMyohm/z2Oy5rqqowl0I/8TyYim64hPfhGNmEJ3UVwI
XlQ1HceZH/9JvWCLiSQCkqrWcedfKQq/FiF1uPrZgVZM5ydajiaFPKQPSA/9XeeLuwy8+hytA6SZ
+i6wj7l4kFLxzkicG+A0J6m7qYFqpdCxMHKAJuti2SzSMFjnlpVv7CocF2GfYCcgYB4hI+O7G7X7
3rKVVRzp9CKSRcS3EeTpAKvZfEcxUi9U174bFJ/4ecO9Ko7/klvvE6mI7Jpq1JGdfZ3/BfrAb7lG
3hHb2SyIll2R7B2t5ACK1gstselSEbwz5cY32d7hmGrpvdweg5z+cejtXQQ/bVH4gGPAVVAk7t1l
Y7cLu+1jL42tFV4CMqfSwV0GOa8US80jFpYuqnt1ho7+hEFjsKl4jz2uWSv5Mr+toWFdlmjmbpqc
a9qVLjE19P/DEWSbw/4leY21iSxQVYLMDuQ7fdrPFPLc5UROjacFNAJBylB+6VdxSD6tiJJX0k2W
wUT9uHZhTCvVSPxI9tma4XKVHb5mTPkLsGL3rLqvGScf6ysDhTm9+flwlBhqIV05ACJFdS1l8Gz1
wMOqtGNSyOLPSiS+3e4p3ehNKV7w/7DFInqi5FrJgu4STPp+LH2cUZnYVUzidIfSO6LVoWuFdzOa
HywEy8EmLneiapqVo5HC1PvIkkL1U0bzeCvcS2Hmd4NtdDQv6JdUgUr3lcnTJTpNVv776CvHOU8a
YD61heKNC3haVDjCnKn9hNdvp6e4KOK4B0cJH7CKX0qnGpZZPcekuf2rzaKmb0OmIifEMZf5nkzx
XeJqugQpHoF1o6fVncO5A13IMmbcYo1SNpqBkULRB8L/SKmlc3Tw7QI5jKSUXZQAQUemtbsRGuPC
VwRNx4NOLB1mWK1aRkpw6WHJ9eRIAFSr9+7IFKLW8jWdr3so3lS6IuGsi4L8BDu5WHFsH8AEgbgR
tLLYf9L0RcgQzoGfIqAZnKBv1EyCdmP5TY3hvaf0MKi6CyJR6tFjH41ZDA0p0EPdi1NcdswW4qGo
DbxbObB3QEssgGMQwdqDqTLXj7Tb+Dw0iKvusaKEvgzpB8wxWgtIZ2ezLiln8BVdWv2z41rPQ4M5
ZlATFlnvscJujpxpN9/qaviua4JYATHt2EW9DCztFwbg+ggita0k2U4T/gUlwxubjTX+Jy5h4oJy
8rUw/AN24AukTxXh1awG1TQudqCLA1gUJ9t/oT18RocXPloajJla0pay+gB3TVZWdEcoBNErJkTK
JX/Md6N9NxEXTnt3F0WF2ANpCk+VScMi8+mB5ulMCR+uOSPRINVP2gQRwXEA9fpd9t5HfTfL5pxD
29cey93gY9/gO2hDgajYDrbdXHHyRb80zHxOpuzAGZYZF5mZrN1+StBuFC8NzDivDRAOUOfcZyxd
6POjJuEDMdnmPOYqcYW5bR6Qc5O20j1aXSE9teuf68T/bBsb2cb3kZHSflMYdBs8yNR0i5c8OYGu
/wyb/8UdA4CKpCFHQ+M107julaz3+oEWcEhSO/FhV+r6+El9z3XXUwjXZfxolDUpOgJxV0D0HWnT
1or9sraGIzk7fnfCUUnhdga4JyVZsgJiH13HYWsAvBMOWThG59NjCw2T51FcN1iL98rkrByfDp4Y
SgBEHewmdpNCz97VriFUVCuvDSmhC8EqM6xpugs//0iBnjqe05wdbIcqsWGd7QLAMrJu1wZf0fAB
DE/XYkxXHSr4WidaOtPFN6XGnaZlCoAGjN5JOu1kbRTcw193KqKmQaoKO3+yQt0/WpFf0yeNXurc
ZCODD1+aA3FVkgTXpiA+zk0jSH2k21oh7Xr8be2WlntBnEYWPkQjHFryJhkkQuJAdGaotfK1yIaN
+oXq51LRE4KDgUsP0iH3InQjhgVSBEqhm16bco0Giwhauq2KYN9T69GK+Ti9pQ5haQ+hGTUeLV5B
ASaA10/SHvrEvoQvOlngeTtqS2KOLjdn3UrodHLDypGm1f0oxseyzN8sVDz6bBxo5Jb6v7V3whzU
QuR7ad9Mdxj82W64RX03OXRJiU28pxo40uMW7WwPPAa06L1YBgcCnfK11S+rhDKx7hb7tH+X+qXp
IXxQ/lSPThhjG0nGx6J2P0F/oNaUdaSoI35J2ki/TCOYNPD7CGNGq7gAPl6zWXe81kdckjZ3IwZA
0ikCgsxp2qGFWEYBcgmroYyemvWuMzNiPckAdEiBYEKDTFY+iogEgkglrMuwSc0D3/vZJfZmW6nV
N/gr/4+981huXEub7RPhD5gNNyUBAvQS5WuCkMrAe4+nvws83V3VJ/rvuHd+J1UyFCUaAHvnl7my
3Btc1PUcSa9dFhx2ve0SZibDb02Jl64QsKzYBVb90STtEfv3EMhPOhRmqVOKwygmv5VWC1Vvwanl
QmkY8em5MeJLW6YPc56c5ZheRCOPPjpGZu6ilp4+Ksqhj+J9W0mAnVpvlowfldxB/1kXCa1wpGnB
JYRLwS0DSJD2gk8lfobPn8CBhCEaYvOGKyuPwDChzY00luC7c4cA4qNSX+WWmjf6kaKHubCubNkv
RANZueA6IQ2oPWUCkaq19VPHgexMfbif9f60ys54UqJvtGwgbdJqkMS2b1fNblFtdyZyfwqiwstU
zA7YmBA0S/F9akfFAxhK3RS+wJtq1BWXYwMWT9LtSzUnNKeETrPr81ai4ws8akARLIPWY2gMb6mI
qAlX7PelAUpT3Zq25iJMAV6mzucCnxrhICBHQWHbL6SMMEJxKbam1mHL5naMZGq2f1sFHFazYPTQ
o20EfXhfBSNKeBhFO1NSa4cAIg3UTI8A4+U0fOQfakc6PiPY5yDOY69tgsKf+zr1EMvcCc8mhFDz
VyHD94yofhvb+mEEbQ/4z2ydmOm6w3ybhoR1JMiEhXnUi0UP5jGn/9DsyvOYRONeMWtkUm2n9taP
JOFlwgyBbekyVfNzWAg67nT9GA/yL5lWnC1nJoC7SQDxLdKvJBIvfbLsOdBu4Dt/0TD6JuXlxzJh
90r02zQSd06GwgQmrf5YdMWXWJw5tHEx72t+4k48Tn3T7npqGVxFCAfJJuY6aGyGXik3XZpgVRXz
TR1E7kiKtIm5OCHZfdkWwMZMi5EUBMW+XX0szfhtzMKaFYfNSR3YOV3y5Cd4/CvGmslRKGnfoMZ+
b+Tnxh58Oox+KBbLdSsoEVxHduOy8mQSkSNO/pxQwTyogD+tmNcgyjBKhEruj+KFFp5uC0CX+l+U
YlQ/qi0SPKh93PCGaDR3xkJQdcs5DdWfdvo6AL2aTKcyVIOJB+/8lAoDW3CHDDC2yepZCfMSU5ya
DMwnswsdza85NXsLt4YQZL3116qPP2iComkzA/E6JV8Qc3Ewmr5NFjmcrybku330TQcRgxH52ucm
uPfS2idW+gJSdZ9R0olEQdFg2Au/ACYKsfyXSddjAzG4rFhalS0NjW0d5Yc8k89mbwyXiTbVTcil
+qB0te4kynBSInTRcKlPxNzSAzVrn9RS52deTKc3sschHxtUZBtyLqDfjW5U7/ZDYTYBfGOsdtRf
z9yFxAyifQWsZ5wnjWLlwCAbmUYfLUX3gH0HifO4mh6gmB+NqH8cKJaQsI+B5TbjbQxSlOkqLI/U
eg4EuwDqm+xty77DbllVcYzBVxrOY0DiJ5v93s6P+cx+jgONngsoJoAtoWUnpL7jZGtp83dKUVmf
c4rRI3ZZiBWs2UP5SwkjXracgyEzIpYaiOypSecNre40hEEozsHxbHNJAx8q0ZmHHyMIET7zLrdd
DhpEEfg+ouwuIijXc3y5yRMGHmJd/PGGbx3RrRXDIxVVI+ifoQIQHBsHOYvQY/r0qwwwKqKCX0kg
2VxoSRJKiCFCNDaLqx70Ma1G64YrUdSW9QZLJ7mznlO7xmRXw3aUa+AyovhpXQDAwFwTBMDrzwkK
2XrbfOJ292diqDuaZQpmbfEX7oSPsRyPVRR/hXBZN0bFJZw5EOyBf/zMkEF3XG+bGzrGyBk7rFEz
8g7T6SJLoOJtRT7Uo/69Km5ZYS6PjRIc9FTTILFsO4tA2gK9DuwNYVixylOGkn7puABgdQy9Gw2t
sutGMR9XV1a0bgkQHbtbz90PMlVdgUzLSGZJD9kkcjersMxI/bnJU3XbtmnGi7e8iMKyHsdcnHKb
F4HqMV4W6VNIWLEXaZ0UkiatBnlDBcJWTjN8jHTF1QNoeamDjAannu2o9J39Aq7kOfu67zexMO6X
dVNlq7/+9bwbs/U6Rn267ZTInztZ3puC98zQNx1tZcWq8UVPFfUHVT2Ph3auT1VRpOxDsbb3eDD0
Q4zDd5/05W1Cvpot4EMsHYrOPulAhUgDmvukyNnuBAGFJRDfDo2pMgflOJlxMe5gShqOPsRrZ6o2
X8qR2pDINihyNsIQR4pjKhOBtCR8N2Y5OJgG2N8AJ0VJtZeRLAcGlCv9wUIN5skJ50cmfz02FEqz
9pow1mEOqUt1cqMs+Ypb3BVNdMuQLGgJfQ7D8lyq7Y8x+aF0o+FWq3QyqOpVH81vdAhqGzZvNKqa
p6gzNjPxpS3X7WFbybx1WmxalBbIjMUMSjKXcJes6cIypiuWpzoPOdTX59mSe+iq9dBsW14Lagqm
9BSmgluabmlFV5Zoz1rAURFG0nPG7gPZ5bIUKA9ihB/QhPxNimXwT2Jd1IRG6+616D/h4zLYxj6k
BzndjlKica0KnvV+vXKvZ4hE4TNVtTe4B3c8Z4TaES1IvV9o6m6C6Xw/hGQIUdu+zb7M1tirK1Y3
rpN9jEi86cnXbsl2tBuWQFpONfP6uNbn2uK2eWR8lwa40k1te+mEemJhslm7475TkbrvAxPiraK+
yUnfOqPA/7RQARuZOjPCfTYnbxkLl/XNub4vsdSwcwq7B5x+RUgXPM+bRI1OmCa7uoyXXRiwyVDZ
Beoh2pHOsJmQos5gqTtLOceYLKdfMgucv/4cxtdsQ9azEvIOHDQ3XxdJnGERLJgvz9ZET/QAekTX
NpPJLgx/A6/qekJolq2EYToHT4ZWzym7z7Ov+/QohFdhAfmNCnDfZWQtvhRyLqzm91wBNbo+N5LG
qU4V73UCKP4+H7+/HGL9m4v4WfTaZ22tnDReiLo1npWRnkIs5XWp2PDNMm0zmHCNTfP9LpklOXd3
f37nVTFbRoFwJdId7WB0kk23BFIp3I+DSIVbJG92nX5qS/OYwfJzVENdfKroQ6e0F9PVR7wQo8BO
Q89K6cop0xBZageXspWTOfEmNqZm2bW29JzPvNfWE+T9xD2Fa4Hh8N0wEYOaiTzNALCe42q9BExG
R2Yk1FHE14yJyatiWe0Dy1FfqNgBAOgz0Q3G9CBaNkYlc3lo/Sl9O6IIfU7nLddldMn1MJmiYKeX
a6tVhGQmTAdxH9ZwtiGq1GJOtZ/lYPisqvYlXQfvfwjA/yG/pqH1/k1Q1RRFmOTEZIKChr1+/w9B
1WjMtgoDoe+YlZEESMhc5EemSZsUR5uN7lfQMMwbTkzmJQKuuLmLhlkVPK9/mVSQ1knD9/UksL62
ws5+WN2BkpSpqB/qRN+vXMy4511ZQTjgnGhX8rAFsfPMtOiSaOqNSr///pD+Paet67rgEenkHbU1
32jaf8tpY+Oy7U5n+rJqwvmYs35HGdPjr85UvHLq32kD4E9Qzf1//73qf/rFKmFGm5MLVkVtzTX/
8VSqBVMcNkE8lU29W9uVM0u/rDJwl2Df74yL4LS8nkWqxb4o6yW/ByGWL/GXjsm+q+wPplBfs3w0
4vY1IknVq/lPsS5ueo7mKIx9WNhUoBLi6eKvdc0w11xkGCH+9wei/T2ZuT6DpiIIhxr40oTytwei
JUKWozmmTUXlwFv/8vUYH7HwtRIMkeSrGpor7/l9HXP4mmSEINDGXwSEEfZYegjODjF/Vousa07N
Likv6yk+5Qzca2i/60luVr4vOtfMssScOvMD2j8XQrCOOSVxf61mPc3FgiQruetriT386/5I//98
6H/LE9u8Z//3PLHXf3Y/88/s3+LE64/8czpkEQ0mAmyZsgWGQl6jwf+cDqn/o65Hm2nyXrVsLMW/
p0Pm/6DNGqoteK/bsqxxh7+nQyYwBZAKukVgErf2/8t4SDXl9Z35R7hVMUgt83eY9/mVCiT03w/B
dMzTQaOFwhP1FLvFukOq2Spp0XiT7F/5uoNa51R+vu6qcrZXWCT2OG9exnXfRWHFJQn7KzOJS/yt
kGwiZPZyDSjvYtNWzjkp5fwLvevJWnd1lDd+DNeArV6hkAQIiIzlafeaFKCn04I5rNnRZUMJkdMr
05bmDdaHZGpdnE6Hct1XCvYmy3QM0teMTWeWK+cZpGnUi1XMjp1yYkA/ZFQs1DSvNOScWF+yi53Y
zYaln4XcIeBEaBxgIRA9dYqjyueVFrMoT0nP8jDt23GjKwpBtG75UaCRSuGLMIrv5Wh8Q4PDl+l1
a+OnxPVR7YIbKh+EOWYgrHyyNzlsAbmNbhSQWyPpBxlbLb/IDtBXGJLbsgmUsM3Xq5wGQ9x3GwED
RZg1ipeGukhXk6uEMx0xmnSsp/4nudw9NC7NmZEUakv8YMHB3G2leTfIDtidWDjVH0hqsNSoKKUn
99bP8r5vNTIyCBeEKIKDgpaxrKJGtKobqBxhzHWqG+VncSFKwBo+jdnlo4v0yCOrTDKtgomFclKg
oFiZMR3JKSqj5dN8p5xw3UA7TbKEEAqdzOEAoqpaNC5fetZtE8oxWmH+UnBfZ2sPQj+lXksBg690
AMIrI2XbQXUSO9iPsq+GjbFKQfRUE1fIAPwnbRHtOoCPW8VmZCNZNiJ2MSyb6mQAUqUhcDpKgMgD
InTsVlkVIURJqyQVreJUucpUOXrVBPvPaVGwuufBMpAT0bWyVeCKULomFC9EZ9oqkMCGVQzDjdDg
XR4x6yZoZUYTqV5QT9VuREcD+XRZK5w0xRuLH8La2tDgpxHDFArcskpxMppcgDY3riIdlfHtIlPC
aibflAyNik7UExi4fUTExaHR/JSukp+N9tevIqBY5cAEXRAy3lWLHhYJOnzpwKy9NoRkWoFPlNVm
PeKv1ZZ8s0rA45RHl1DudGfZ1a96IBMElARLwlAFKrYKlo1wiNjy7lylzFizf+RNB0g0ugV9sqeH
QaELvPIinELk1ZMPcifMB4L0DGTpoUYxfdLRTvtVRO1QUy2DRMiAvhqsQqtAce1RXi2EPbU7InR9
hHl8HkSzWipHtsW5TwEWP6pI19gi7aPjIE5Qo4220ncppK2NoqU2inGUneBpA2Gmcwc7BhmlOPar
pPkIooWKdEOcJXxBnjp3tSOq5Y2xp0OvIhGFlfimdr4RslsoZcpklJYdemPhJmrahN14aGEJFfF2
jPUjzo55awTATQ11yBir4M5J2jDfxSNIw4kpC286jitLZYmhQrX3F9q1BNv5jWlNwemcdiBbl/Kp
zaa9KaNBm/n3jL5CQx8qXzXjgzVpPwYitrzVQZ6kUY/oEhZHJt90ndqfy9yxQk1FvFeGETBNglFb
JUnlhZCvK0xQ26ib6ysAAqwpmB+DKQictjF7kmqDZ/XzlW3ua2AwDVM52MiGUu9uB8q4k+3erdtx
F87RDWYRZZS9tKeekkaxlGlvXJvlds7DU2njdgqiUvc0+D/xfU+QUepX2OlPwpbEpOIYQHcYOUXH
md5Kld5pZoz7RtvfEj2dILcj/6cS1kaxMI60UW+BUKIKE4MvevkQ8xCpEyDcpkXnrpWBUUXKcIli
lrKGGIEPERSYi5ppEH4KH4JSSCqQcuhtisLD6ZwS7+ljaHJlW4Wh9IAarFGAFhc7xQqf+sRezlnO
+iecjBsGJf2V/lpOulL1sxunHc4C3hW2QOXq61+NHqRHwGIWOyU/IMj5HpT2fCxTxtIpoc5Jxb8V
Ur+E6T3Ymp2hHcd1vFY3jaMwVs7Bs9Iip1zgCxhXilzqDflXaaPrWfHGdVLdTJqc4pPO8AzS52AA
DnGlXlcxSahbVLJ+t1RGc+J59jk6G6dY2dpGPkfbgYDILdTkAYiBjXuYspFBbuYdi2SVLKGOBqJ0
9ls7Zc+wiu2fuBYcWy2/zaNV3UhOqQ5sHHGSWh3uZSw4GUjqa6DL8Ynd66lZ0uxQWcVzXP2KLGaY
pURSbMKzOsmw6cBgMY22eJtSR8C+3Z0LhOl4flyGKtyoBqfWOEvRvUfPyOvDlGNZnzLhjhI97PK5
MNK9FhBEV0GQc9GrwWATIep515QNz1GNX44mSv0a5/ZTuNZONyqNrb322s/Yya9BUpApyB+lebi1
g8r4NSE7FmkhEGiL1GUaVAe6oJ6UdTo0Lbq1q3CRbrVC1Y6kCkMfl/50WlvadcjdTkK46DXlvOni
5HqrjShxFNLp35iIl51SfisDXGkQk9st1nSYhSu/Dfhu4U+11gNQUL+JRbNJQaVPHVPGC9bcT81q
NTe1gxhDqD37M06CbaZZMph/a37KrPBVKXK81Vl51mvN8jO8s46wqbe0G6+lGQrWrRQcJmmMd9ES
XmKs2dU8gP3vmvMMUty3Z7I+VUGwprXt2eOaZTqJtMYfmrVHN7ZoxiwXp46oOilXA1yZv05aUrsU
Kakkn6aPZmAaVfTUpc7VdRFaeFHtUfHRJT4jPLZHizaVjaXE8q5EvI/qMH3W7HXoAU72knVYHBro
kHuK8paNrZLYNKnrWisIvktxNT2wEONBgDwzzPkyLfGvxVDegGfCgrCanTRYw1nrCGDMcIUHhKH3
hmggoaWi2xAYq3Z2ECWPaidX0KeW6bNgtL2RB2l8BPcZnuBEr1lU/dZIaXdG/dAf+vi1a+eReaUC
TZ2wxilqueCAl4yPHKDPHDstSPa59MOk/saqUZzK0NZ8a1EgPDLHTFPrAKR/NpXKq5OjPnCB5bkm
yAKhZGTo65lzdKEn/DOuokvTY11KSRbgjt61CtNg2U4esCGNuACwFdR57MKOPZgxjKs5p9ISmbmL
jaOdKl5lR7xPyJhGE8Pb6kXWm2ulqQfc6gWhZdMtbOxW4TtrEoiKBWuqib97nPRzVUvb2ai/yhr0
NMUT5L+iTU/knJafoCVLYbM0sq40/VxjzOJJIr5yhaMGn6nmypil1QFZRa2IcZU1aZtOzUljN099
0D6Tkgd+wvhiUPx8XijKmi9sLhyDIgqkK+JmcM2AHyDGLGX5QUNruVHX6W3Syc+Q4X6OjC0YkNWN
1w/dY1rP/UmlQcCzu+B1WSEIlLOdJgKQXhw9W2E6Hu//2EwU603Q9aQ35yR1/vji/cOoFIyR//7h
Xz/VLPyNqqZ6f9zor+/8/fZlEPNbVKhFh8X6cf/uX19icDEe//jxP756v1UzJ+Ze4aRboiEdKORr
D4kdwaj410dLsfz5tb/dJI7yiYHq+iO/f+5+m/s9LKrMquxvP3O/4f1u/6++PeJD39EPhhCo6/lh
aOPikOKJnWmH4MP757+/c/8aIx5pCYN9A6mKEaRUF4fft7h/dP8afgUbEXVr61zz8ACg/dt68v1+
j/d/Shq8GS6vv8bIR27DKbl0WOKMm5wGgnXzp/6om6p2U0srDt0QlgdL70Mc8ire+pBu1nn5x5+I
E/AfHwU4ioZ6wMNAhp5Il5ITjZ2o/Fs/klZUC2IPEYtyderT2HW4/wNbId6NQ/N2/1XkGQk0ooPi
reaXSnjKD/dvSFnIXFyC0CBPTXWIcI9xIJgVLmzdjqtDuIZf7x/dv68ugu/fv3j/3MTw5/cWl931
xn/cxf3zP+7n9/fLdpn2bZIFLpBurk69qA59HMFtbMaDuoSFh3fYIkm4PgGdpURQcwnOUz2He2Zc
X9KGtrd0U6xP8/3z+0eNFA6OvRDsv3/t/o+ou3X4GcFPub8corQUXPQg8/NZHXwGIPfn4P5PvL4i
vz+9P02kWlXiTpu+STHDrE/c/Z/7935/ev8hEVf/+C7qGleG++f379xvmChMGwPlEhjMsQG/uplE
QgXb985u1pkgXdAzzOVk1J7sDnpCmkPfDq5C+WQs5lMwcaoBI8iFsldNywvb2Wcv6csBW5lU2pm2
5hRcX+eCBlrrwqSEU4ByI9TlN0X5IOvqsYhfzZSAgmx7plQeKrK1lSg/E1Kx6rGJZx8DrWdYgRs1
nd/pzQ5GrYdq6zXyuCMxQkt5U7DVqAaX0+C1EbVjqr/C4heo6F0uVpOF6ug6j27taA/xi4QEtwya
PiKKglK6VVnPFT2mOvsKWs1ZUQzCzZp5m1OkmnSuNHnMdIPQjfoQZ4f03jX1h7D1x2F6D2TcfGx5
6b44ab25K8rWQ2BwCqzchsiPpV0dfSPpjlPSPnQ9C0GaZFOZ2GSe8CDYwRRvYygOdIRSxq37xMkP
sqH6pbBORjv5EB78IFG+T/n83AfiY6QkdWk+tR7hNoxOipqioyYMyBd2BNNxaAXHN9JnJZgojG5h
UuE5d74yq35TkqKtJsKw6WGcuORml2HgUiJtJ4VI2Ii1pi1ZB5i3YLFehrx8tHADV1GNTyyg2DUe
nlgHn1P4B+sDENNrl7qlkfmLbJ/6ydyX+fgzzZQnQ9NeGlu+FrH8oAYk/2kPTVLcnREzz6I7Fpr2
g7bCvdyGxyzt+b+4wnU5V3GPp2jcBqbygL1fLqP91NWePPKeRHI1NZfs05b299zyE5Xh0nnCjabT
NgDcY59JqleZ9ZbRKuFTzCtadzC76jUEdllimTRkLDxK7KnWhvjYBVQ4KQzVF7mx7WDP1fb0GMCm
TEG2KFZ2WCQgkRO/XSxH683qUq9kFVAY5kHS36JiZrKnusKCV0q2tJPNo4ZJM6WcqCwrLwVxIoXz
kR3PedZepCH1Ackeu1B+qNPlCi7fpQKeB6u6XUxZ32eE8SOZwZuCPW17L7AXx5h4Yei4Ydlo29B1
RHDodfOkW8W50bJTYal7o4/PqaVjFXnGVAa5CoU5NMnpIje08XufRW9Eg02ZUw1TtX0v1GMq1ENV
UhNpaTvL/Cgkclm6yihK1COW1uXQwJbvpW0XYGXVW98U4a1EV0/7VzF9qTOezLY7mYAvokndRRUn
n7ane50KvWBLM9qDTMMyG/vvZUzvWsHlzjL2XfCCzXYvjxaHAUvNaT7qq7o3dIdRQ6EQR3k0bwm5
/9QY9ksSfpvU4aJzD8gHB+75Q5+yGzvqjTaNpwAVkMULY9flUWqtQyoS6qwsp0vCR7ikO9CIftXs
BwR6qgJdXakvVtO9ypV1lGsTDr44JADwKqylnQlbFl9qH/bQJXC/1n6FqmJUnK2K0OMMxaaUmNpM
b2IxfprRrwVudFKXgCda2gm2PLW+xJvPWMJHKgA+8HYfVTNzlFpyqo4Ko0J+jYX6kamTL8fyeVx7
fDE6NhCyMjl4qaP5sUz0NzsvPhK4tOoS+LC53oDceMiW2wH7RdWV+8acjinzsUxGoZuQHHFsWN1V
AlaVYvc1Awasw6uVdy/sG3yF5kSaEw6FcoI0uY+s8tRhvB3M8BZ0+r5FCxENRarsscZ0V2QaQ6Dl
YFec3RPxnErdg0qwPVlOU8BTLBcvFZuDFAXG1pcHiae4VHknScqDmSReoIR+URkEwroDTQ1+lttn
Ms6PfVy4KcZoDX5dVKcXKIhXYzBvLF8fAsV6pY/hWdAuY4aFT12AH0qKH0jBeUilZ0p9N7hyz2S9
PQGqb4F2G3bSPsWIUpGhBq8DhwY37RxsjZspA3Cl0L4kCAu6BmFU2UdFCBnauhiF6i9Z7PQRJcMB
gqTuRyz5ZXJk9TJRhDhcYsW69HBbCcYyHQXVYfcAzuLzOCbHWRhXcmovWpSgimcCot2x1FOnUCsn
umn1azxS9mqw0cNSK8s4XlVq6oLMh33uFxp53+lDoq96zKnFXA6VupaPLlyf5N39La6lr3McXbMK
J0CGjx93nQluvuw5y7RkkwgqKN1ukeczTSRkL+e9nCyO3n4EVvQMaMad9WmPkL6hv+tWxsNew3k0
6tgnpHbfPSWZ7mO1IN/BebOUyFEUbgDoAgh8+5T341HWwd5E4mwYo1fanZ+WVEDThtYRXlUy9uVD
fsrW8qY0PmA9cJMueIf4+UOE6btBDC9oi708YcAz8aoqFafu/LbE5UuCophaYidb9bnIPFs91smz
rHvxEmzs8dH6MpuXMb3WAaNIAmUuLQtLqLlK942iN5McbcFhdBFytjE09VrYNx0KeasoV6z2N2Jw
j3WbPcdTuC/xIQQdTPkEzDRshsoPBXGrZFVch+ilssq3sgq2Sh7RNk2YMV4OuiUd1Tk5W5xP5hlr
MLLwWZR0PYLfNOXcG6Vo7WjdkExHZaYZnKaGFM8QXB6Xv9gU1TdrKa5hHe+UjIxyioQo7VRj2ges
JgJP78oTVG6XWkfTcOvwTFB5A//7pgA6DTSWmGI4GBQJ6+LWqON2sVqnKlM3S4UnJtUd1cwlR+1M
7bRnP+YbMpMF3akFymXEWb/LT4QoMjqo5/QQT8a+HKqbRhQ8zLMHYT3ZjfUzsa+i069SKx+EnO4s
SEl1tVWryQ2y9xlAohzhFcob+hZG2oqnI8L0nBMCNZbtaBzoxeISoO6Lfj5XjcD8VH20Qf3JrjkT
h0lh2UWCwvLoL9j29XoOn92ZK1pgd8BqAUsXVIHVXOJr6ZPdpBvTkpe1uxrETV8V6OATLV8+xThe
EAv0dORKa9qWaeTVZI6IGe4oG8/ncN9HnOz60lHUyrcXoFPFlxUCYVGgVaOeG3i1NS0907vlqfjn
bSsA5bc8qDvajbpKfzRa+Wgyoyn1YF8U/KEBG+ewpEHZC8z2AXv0ccK5Ks3Td3yfN0Mq94vymqTN
YY4UL+3n59hYToaFMIuOaSQGIXQZqEl6aISNEKDvsWjS7moyEV5cFDBk5gvIrZPo3oquOkFW5XyU
spcY3SzXtoKN0YzKHUjTHp4fJ3bOKSDXihWthIoN3CWMdaY4hBu667goO4XmOImwOlMMjGKBFwep
p5JXFhKn7/RpyhUvlIK9HBbnrGbxDV4UwemlF42nB4VHte81Kzn6o5el7K6TqN4n4uVWQAaLhimm
e45lEjDuv7Xq4AxwXTs2PDXXxWbcScF80CHFDVbsSjIrZc4cNIwQglRemgQvOnhIc6n4xYFfvisg
v0UQ+qowPUP7hZrnaHJ+mpPoqCXzLeqq3RJOJ+6QUUp4kEMOlRSOZsrlk+aznJFgA7uAScPQ7qIS
7C9l86M9OlA0cWNiKYkg6mapy7vMWfQKTW0hfGs7s1Xt6v4hQ8vPgVwWeK90bTpSE3dMrZEGZN3R
6RDNcuqoKtnVFLgDfe4OImYKV7+UXIwmqtFbosM4J42u8KZicbVkcioz5Z1knGCZHdWOcRU94GO2
Tbt2N8i45Bd8Sm30NAGxa0auUS2huDHx4rIiHGs8SC9Zwh7FwimdQ/5Qe6/XmUBprPHbPadvxN4A
lzW1d9OhK6UN1mpv0WS3gKM0TrXT88CLNRsCRVQF5KpWrkYwz7SOehtjgJVdSA9uoNses7CBJmnO
xweUSuK1zFBSCrj5A6MMv+tY7kPsJwsIdUrTNTpRW005xTBc1oeN75DBQ7nP5O6Q/4zHfAfmJbDJ
Wqia18KakmpPmI0fScNTpETvZYnMWslXyoYONovbsuIszq6xgvFbr4bGgbV6O0EH61wCAjwO8vLz
82Sau5pIfYx7c2iZoyVQVXI2OA0PgtwJlA+nNzMXjJgHeHXGVS1YLyqcnwOxXE058Ya08bTMPAVz
62U6fu7pKwCdmPb2QW6atyp/6NftkYzZngV836Fr2/1Kh7iOoIIn0BP6JK6lSK5hbDwYkeQU9Rrd
4ABKknM50OczVQ6oek7t7VFo2jcJ75uxqdHPG0XzAn1h5Qtj1NY8Js5QgwcoFyyiIsNLx/U0Zjgo
/H5iyWfsNmgamWPQLBp0nNs5AxaJ4SRa7NK8smONcmrEUWlKd6jjs04Xa6YMeCAVxgKGC/HCa+3W
YwsUxao/qHSAic6v2hReXeNNtuosc+XEYeiFWehZ6sTGxbihBfgCwMWA8bzg1KxF87OoxU4By9xn
2a7H/1O09iYfvwUklVLV61NjQ+MWIwHq0zj9FtK5XwT5s28W6NGRC9ZCLWSnztu4qLeNgSqjar4g
bxcX5Q4gKZvliR6ZzsGSireMPrRh3FUVXkTu2VzlnaE/xAMarfQQVupeRDYX1A6GEaRoqfAUVvoQ
2AK6QxF/SFkl26plhFh2GgIUA6nygPswkd37h/d/ovWLhQEPxGo0+hepo2EMm1NQtbl/CyvCOn4I
pMUFHFtx7ZYp3YKqzGgujFVvhvJ4lz/+pob8/tp/UlHiIfpse/4Q+PKsvBnWO8HUygzl0m+NqqZ7
fUQd+peAVqPLb0ktzDwhSEkKlDyWNJPXtmJHE6vp/aWwiRZ08l/qF0Guc1KWFtumf2o+d0ln0Nm8
G2bRONQDuZ1eTYyV9Es35xzXzYqu6vLxPTRlZZOZMCfHITFeQuIptlQP71FpW/uxzChCyYb8UdO7
17wMJIQdlkRaJbdvSXVk2RacltFcK9ti4gdBhPPbGJr3OJd4Y4aFebh/GjE8SkmavNb9lJ/poYcl
BqXhPUpsOvDqLNvfb9aFwjPohRcgTIjH9j2p1Ssba+W6jN2HLdiwARxKIQ5ZiZezhtpNTKHeTYBy
c2PtI3aDVxMW84ukhY5Z6YtvtmrpZgrGrnZYcMuxt2iofLulbcZ6hfK+LhwJNlsESwwliE9VMuyx
X49PclFk0MSqr7gYmd8sNgdFPsJkycXEJe6i6yWo/SxMPQWVIovlnoxuZDwqdU4Tla65gDo6lf6z
dJqkZ23ufqrj3J4jhZBmrucebvDgIzNJ4OICfB0zCxh1pizHKR9IwCpUxQVsVzulcjpSbb1YGWLk
V2H+5pz4dATOiGCSkn5P59eB0GtoM6s6Kasl5VD+H/bOazdyJevST8RGkEETvE1vlcpM+RtCKpXo
vefTz0cNGujp/tGDuZ8bHVUdCSVlMszee61viUXpn0agVfW2C/ddtqVTQApwPndKkTyvSddgI1YK
LcK6gUE1aJCuTlaGxpwahywdiOTRukBVkGscPSYbhmts8Y5BfzDucCU3whEHVzTML/m9O2sv8ukR
3Nfsw9iP1blDkYFi+jiVHnw5ZDlE+Zktfpc03zSoDzKLqZ+DKYntqijLQxJdEy9ncBzhf+v3bZKt
ko5nwdU2OWG/dtLudY1EevDcqg7WAjBYYeDPqsnS4LpCrgY+pDbL0MEjOZmCTezgq6uDnUbnJnTU
ehLVpmOmQrOWVuC4S7t66/y1qcaZraAWf/FY31ZTPyqoItkEOTytMCMmqzx2NzY4iazyV5GA/KmF
e9Cc5JjVOJQ+zAajZIlZ3ayrXYx8r86YBMM1xylHatRHmaLdRrDwIeUjTQ7rPfXe0a3aGBGb8DBy
qoq9XUrch0dfpwsIVLbHBaUVz7pxLOQZXhNv7YFEpIF5bMjuFGzMlCbbJlfRRjxhHI6Cp8p+5Gfh
Zajj58F9M6onDkRMvEFPE00rlmN7bzJ2dv0tCmcFC05OHy+M7WyaMV9A/2LCukw0DBfmJ5/pz9yl
AdIm2gNWH8M6OAi9Kv/VYl0dwjzYFRPePKFOmTGuJJR5vbWxRa4KQKZQt7mpm4txaPZDYX4NajzQ
t/6hoMJXrwibke5z8tBLdbJMYKTFpYc6V+vNG3ck+iu0GEskjagrau+50S8FZ0zjwqCuHkdkQY1C
FpV+FDFAnJ0F7MrM335dnVzzgzjkRZWzj4wq0JxN8xJJsL5ron43Mb1CaVY5/Cs5rVotMVcqaq+x
PjFhlcCR33wjY2Vrj6bzIbir5N0xrmsqgx6kUrxsqUKh2KK/dp7UaKDLr45qGg7KLq8jKKspcHaY
8HAdjO06pyurzH3O9F2M+BQteXbt/MnMJQV3srZEuU0mcfWNfifqY2662ykmy4zHH2MblBD3Nap0
mq7DEafvOcjH3YwTb1a2727coVs4fb6wqYyLFdtMbO7AvkHcr4JdiEaGGXo6UV3jTpzuXftVGNvJ
2DbVS8dm6l/npa0b20Rm+At6DDc/gXhCAe7r7qIgXPvBI1R+Sh8S6Cao+P+QQ9Hfi2Gp9Wuz2Fkk
RckjbMfcx/D6HKp3Fb138d+I9VELYjCydEtMySVTc17IbHn0d/hpZ7tIjOezgKHfPY3c0aMmWSbt
s+z6Q1izcIW3Qci16RqDKYlJrs6lGqZza6hTgquGG0aneRs4uNu51aCZ1luaaesYRGMWI6gt2rX1
bpULHW8hHDZuzMTj2WCUm7PXq71w8osblp94QMWz7lQfqDGZj9YPhTM9SNyuuSmOdGsyTouure4V
jk3Za4R2FLizshWMxI3u90hmLJ7m6KFFy9ChR2DuvypCfecAk2zVLYnOv6kCdfdoMonvnOdiBNEE
saK1AcuxOX57cziRkn19cJxuYAuzxKdDC7aGeGdqMzJaM3ocdKl1Sltay6kNth2fQvLHdU7YSsIv
twCyHM1f0OvcnobcPGop3iy2YZqtCSlFtvFH17i6QFLSGRVX/tHLcX3HiMzeVOwefr/CLpHjVK5Z
3HMMRBiSCSrvCTk/pi1iLMfwi0NCaNK6YUpHiU4ACWQf54kwSkHu5Hi3+/AhMaR9c6s635bSVozn
i/I9bzyiBF2oEnZE/qkQ7DtztEOcEMMLo0A/TbXhPzsTOPDRKWCblXdl2y0kPvUnCxP/5jeWdqVx
C2wj2+djABkp05J7FWXJPayPAgb97fdvLCGb9aArsf79f8STqlOR+I+CEwX3Z3kYnc49Q8emLJg/
o1Bzz7WNX23UrE8mUF8t1/Jmk0wRIMzs96NAsnSsR/hkkQqflIYIbOGBlzio+cPvZ74WP0irdHet
lvUDp3n3A32D6WQEEdnWg3ppYitf5jL/W2Q04UahITeVxqmYP/x+NuJqWyR+km9AUNrU/haiwKbS
2OawCQ6he+a5oLNgduOBSy5b2dTA+lRezS0XGhiTAYYF9TDenJbcnpjB//LXdph5fsdBo2252lVP
v3/FBXDfRUN1iWAGRgV8AglrGsrwuP/9o6Hp7iYdcOL//pGogKf/Lwv/rzFTSK//my58l2ffbfVZ
/ys06Pdb/qkLB/IjTUdac2wb0KAZDfTPmCn3HxJLhDIljgjLUbOX4J9BU84/TN0h6g2XgWmh5Sbq
8J+6cOMfRBO50OdxpMy0IfP/RRdu/ocxw6DnaONtsRTON0vMGU7/YsyACcGQCJLJxk2yLYPBtVnC
2bCA+lClDC7GK5frWbjGvIQtPT95XnXsXI+p2bHN3EsjQJi38aXVw0sYji9BWi9Htzt32dUtIXxh
QgPHYKjoMY3HtT+Fr23fvSOluUkYF17SrlXqfRT6xDh1WKdx9ZUrdo9qWk9kqdeYQPXsJUSaEhcB
s0wo5mlyJRNonUoclcHfajj/y7v3P5h+1H+8IBKO7izVx3FiO9L9t+it0Kl7ozE7qGFjhby8cpLT
xFG3QBcc+sL49j3uEFZv3jBG+meUoxkzbOpV9OQP0GSdlW764R34nLsfuvwSZNXLgFf+PRLWO6Zl
C4B9Qr6N1gTXsEWcN1pMiUTQkWsldAqeIdlVlk+QvVlWNz3eoJrtDzLIT1L/kWR97pWuPyYRrXsj
NJejzrwXKMvTYDMerGLmmlkO0ME8JA0h4oW29+wuXAJ0i7YVaMVF1mXzXL5nKO+OGqdCuWanyBau
5QSr0fTMubWFIRre9FFULZew1tZv5NWHCyvSXAYywj3LDLtdYQcP/CzkIoN/koD/D6WQEwMBTOMV
MAI6CNWDMzDPow4JUGgBNrCBd+PY8dPLpE/MPGt1MuyxWFcukTuEoegXio1va9A+pO3pZKQ0b/6b
myFk18qThk14/9/fbfP/jAy1GPpb2C/gcvHo68Z/RJTVQSXhKQ0eZUFNlRp/5EFIPeAxsC4E9sUB
nPSYl8OS0vNdGXj/4yj9cOFmNGRC31yuGnsm/stJ9P7RzbR7mjjPddLWjyjj0UQ3ELoJJfnbzZ/k
oWoedHS6o1G7d9ULc62nxEM5PmyphW/fQo/Nvh0JY8KoyOAdWmRBMtuiVBgP65A6Ia3wbwhYFM0E
F8nGRPt/cYgZswXsX2wi8yviWNje2Bbm/8w7z79uCIEqUZ65JDxo2D3WqkeCAxvL3zKO2mhKjSRd
hdzf3JF6sQZrgLfljxRO+IAvYgP/CAZhSxgV9gVarSOqgcEKQMAY9atJdjPFL0KTtHquNFDmXpq6
+179UbOL12LKQHuuWP33t1j/jwXN72AKfDeOsFxDiH/zvdg5CB+IItZG5jhRYywF2N33XCSndSwR
pbojwQKQ8AEGRlDqB8ZnzHOGJCqWpLiqtRFB4Rnd8a3WqXj0xkBr14IQKnnb//uPyrH/P9jLsOaZ
GIH4efH//Nt2nNU5oubKl3C5YPDS3W/iIN2GYXmxWTHbiZywI9J0rYACyafYdCBYOcNAOemZxzRC
txAUFuLSpjlow+CveysqsMZo9ZpRYLYx9BHDA6wMv7mIpgcmMpJqoYSzDnP3amrG7J0RuzYYc2K7
Ltwc772dztyXot5Kp7tF3o8vIgrEJHkSU7d1dcT+VUiDAdhLVotbAyErN57R0WyysvYPUfLsjWSe
DPrsjRnEoUDlsS37CMaXTxqBrMqSKrYmg8B48yf1JWznXnhU5cWQ24skGu7BDAUL8eMjKHvq7O8C
WFCj12/4P1ZBO56AbrClJU+R45xBu2GKiIbn+u/ECBQbPwBZxwIb1UiYalg1orTPduEMCS6XTNQx
uiKRCCZzWhZd8OUrIDg1+W4rl2d6EB2O13xDXE/EdNC61n0dnzAYP7aBd1ahqe9UExJdE9Jg0MxP
UfrroQtBkMjkfVLkdpR2ES6bAUtUlBYR8/LFGA1vZdgaXzS/8TXE8ot250+XO8zJ3DXs85DB9IV2
HlKMVsNnLrtLXJcwR8Un459VlkPUwfYS4pHy8ezAI13KWM1x8lS+biOWQg5PBZwn7O31RwGffhaF
LpVGoI2GugFIw5dlNtk+VVND1xGVPUKJCGu2Qhe9NqvwboJN7diNjv1UMYQwyM8WqBkWNK6pqSJf
nUpRM7oNkErJwF8aU5cCAkp6khiqozmJz4ahSEb09wGssHycKr/ZIGU4Q7a4Cp8uFXXNwWt6GskB
g3GwN4OhvdWdfkOVSIIVC7Opra0J3uA22tjePXFJgyvq7nrjQrRVJeizFEmr2YiY37NM9mMrzyre
9xl8dP6WQh86+SK1emv26xJRjWlKNd9NCG1GiXI9RILsNAsCQWFrztGy3XTT0jzE7a3xzU0TrTqi
Kkt8fUTUEzIThdEzhe53JmmAE/2j772m/PFSfzPCsFoW+7xiNi56uciGN1K0AIHjFbENJlsyS0kx
kWJVZ8z2rOSrqxD2jiMNOhE14wJGAQZwVTrLjOIM3xI0YtqqxJX5m3QkGsbF/Nppm0p6aHob93OI
+ythbUfk+UjcnHd9lp8Vzbg2iW5ceFkudplDokSQcxYjC50CcY1DY1jBxHCSOqfgDdyzNe/pVkKl
Boi3rqh4LSvCyY3Lq6+rcR3qlMbEIgZ0X+ZmtVssZZ2ftGS6mi1JS7ZbIxQpHnVQp0vbMu+dg/pt
HATGwZa33hlBQTIF4AHyN6Kv7qVeu+R36ow7qoMf71K9CY+jkTJ+SEqSDwzzO2Q4iX1Qf+voBaw1
tAuJH71S9zzqPf2/wEjw7iG9XlVB9Wj3z8IzYMCO40fljdc4p0pPg4tysKLQZl46VfFuecnn0AeH
pHTBsjvC2UR1g7UqWVbZ6K+rTm93oasBaoECiIBWO2ueuQd3C/MlxvNX+f7Z4dK48Ypwk5cQjrB+
lBtnzrSQg/+OevYey/DDNzRjAZd3X0qAXvkknhsj0h7iRj6a0DIXaSvopo1LU/XE46BVciQUR9tJ
cxJxaGF4md8+mi4ZhYn0DgU4yLXreSkkrqLZGFwKF10GtVrJWuxcmjCloo7PSOoobewRWQsIgUbY
B6Aym9mz0fKjl1H7HVgoAw3NX/bC/9D74Z5KgenAGjJoCURvhrRKqFMa9obMJvZx4rpZGKtxjv8a
kLUZCMYMBKB0SAsc7uj+EfsUC1cjixMbDf2UcT2Z4VULnO8GV8aiTNEer1y/pk9EPCElbwamKoXF
U/NGT0N1AGXZrz0tbbkgEVge2qAzu2rVVeSCkND94yokklb+Jykz0j3bhtvwJO7x0DxqZCVsMScQ
ngSpcw5ZI/40atc9kdsmeNRlFjn4b4gCF731FkiaT/pIZEElnE8/a05G7n5NA4SeQGPQFqcB4KKk
61YyqZ+SgUXo8gr2Oi4haX/Tlj7GwjtFLozMzLCW+tzqZUd0QGWEV8tk1uNP0Z7ZxMZLdHnW4o8M
L8oi5qq9HlZaiGuR19RgMkVO7NLz0QrSEbcEHLx2oOeerDodAuvEdouG8hP3GfkgzTkR9hezROKi
LGPfweIgDTNc+FZhLqs+tpjYMmhBbFaF6873jYMdBFc/xx/nBNvaynrMrfJ5sE+9ZPHlZgnJroOP
2hTyy5TJUydzwh76H+nUT2RwnjpLw0OY9ZfExgNR0TH0nCxm1QriV74RcWtL0/JPttF+Vv647mv/
pwqPZQ+Qc1jVLMulZSsCrmLip2TT8kaHza5k1kX5NoziuXTAnwyddoevwaZod99RmkfXDh+gmcJF
7VPwCrp4dgGNQ0k16F3lP5g6e8I+6Y2SGMHeOzuDEhcVDfBSvcgKHH6oFOz4e550IM66ozuWTvnl
oDPS0/CQGSARWwn1EeuW5tiv3o87jS0buyKIT2GucEX2I7RqP+Z0gxu+dG2Dntfy4DQkjLOVQbar
k0drAnqaQ8V6omXs3zQmR6sG3J5jcy8Dp1UPNUMYsS2p6TZdXaFHiauz6/+RbvI+4NvAPQe1vRJm
c8gY6ZdG1G+9vvixs+iTjgGWHZxAFqA5o4BAWTrmgu0ANYif3WoVIc7gR3DGP/m4KTR33TCTgHJf
LFK7f1dT/lrDnY5TclPM0TujhHstq4wr36tLF3fJQZgv+kI8ouviBoHdW+b9Gpo2J7DBMWBYUPGc
GPclIuKVb7evoT6+OKVOCzmEQus2B90kim+GZz/qbXgQhPaudMHRiQveXJq1/dEo/qQ6rdqIcHoS
TKQNn6JFTP7roNGXJDTqyOw4WFflQRMPTOldbor5xsnYL9uIgUmv0e23TH2ZM7HjGLrZ9vQ3IpB+
E5XtrtfQ+pnVEb0c8LImwe/dGjYypv5Tw3K3dAz9qYwrbeXX/r620Hq1IPaLSjwjaR45ctvXQE5s
X4zVC80xLmPy2hIiafglQlvkOU7PnGgcBx71/KYY/ulZi1gdf7DtcrlpXKyM1H/4s7NdHI5frmM9
uuUELzchKNcynLNBc350cfgYGQ7VrPTBzzvWqnPYWirFqVJqxW5+wwaVXezc+KltsafXidcurfSl
V/0B0ImmuQHblg/DxhLRLfN6UHLQRkLYnxhbexj2zTYgKlKvHGREI/rdGJuPrtDNWBnceDN8mlIk
UZNxA1X3mDe13EamXPVFC9gdl/aOOQcaX+OM/TPhRue82P6Eom0Zd95ai5EfcVjMJVu2Rox5lFlA
3VF6XMWaD+XXm6mOsmWHIJyVIL/AeZJQkHgNsq3soyC5GuN5FE7dBp8s/ixhf1oCu55yzJ00I/LH
E3zYpAt6vXZKte5V9Cx1NTCP8ZzhHjfe0cMHHISQd/XyEDrJs5bX35RLz6UPcNhr8MFhfcf1VaWv
MZBBFYzsb4OOKYTDziiNx6I24GaYBSdPDedPxtnKTJEDtkMDR46WesEvng7EBaVh9RclLrCiKXQ+
8OEekMSoovzb1dYOkQbnYY9msHFjUFF19WjV2k9i6x9TEB10mLt+n7210wge3i5pVIAD1su32Ix/
iHND3hvXp4Z7U1hz+DVe+Ndzi5eEso/V3i+iKfhGqEABX6zBA3H+JuoMzVBlwVsW1QczCsxZSbmJ
m+ZPXJFbqcEoJjJlgbIPSGrbkkRjTqT/7eDZk+rnhgb8I/UpnfEUZeElS5sr7bh7Hn34iYyWaTve
SSQ4mN1DaoYfTis/JrdlJNt+24H+USPqDBUVDnTPVKGTSvBJ1+Zn4mR/B37FtKwuI82hdSq4tEG4
OGQl5Op4BL/S+daiI0h6W3szUSKxrqowBe686SEOjBiZVmMupdscR+V7mwbk+EYPbBRU6aFWPs57
JzgL0nQXKLof07Te69xVFgTAfhFmV20T9cJtzYGD5aPEBujZ93wzedZfQwxCIWbGMhDW13EqLzVq
8zHkfCALC4sQ+0lPCbxU3IGnHL93HvN8681SD9ITZi+muQFvf5e1azciecSjB2UCq1D6ZKNmx0Ax
FDj6tSb8ofz7zJq0Zt+KT6VONjnzlweHvD+6qgE6xfgxhlSwIreEy2W0aRyKKnACzyiS99LglmkY
45MFtnJVxv1P7gwvbRq8UnefOr3kaNfFDZflorGNHCgus4o4vw/S2qoU4Vcu+0MEXIrUO9NdqHZY
m9YILbkqadRFiBQT7vxlOYybUCsXdQsCm/B65BX2VxpC3tC7/K0c46vrZ9161cErWFgBE94WU23j
rDLRf/6+6J1TkaRVcymJL4XRtCtLNWTLJfaf0LQx9XYtcAt+MSozqLzqGDntCPaCzVO3E7AdBB4b
ycuQVyilNevBsJuFYLZBFRJe06h7avTURIBiwJsw74FCZ1+J4Jhn3B3SglWQpuZzSOy69OUD6Rw0
NuCS00WkyGO+qafR02Tbj4AUL56hPQuHRQdWiHI8Ii2OkUfdYSMh2n7p6i/IHW/pRFphbuprcuN2
NSoulumFfvtXrFkkO003R9UX30z3ireAGJljisNw07rQk31QYkZ5bvR7zHhnKT39i0HzbooIobUF
FRsOtoT4iOxKtDyb/VCsxzi+ZncHGNik93RpzRlIx0iZf6/jMUKacOsz/6sKwl3hW9g/kG8kFHma
H/50RpStRq+lTdq0r6OBp4bxm74ss++6kuwxRZUvYxXuXIrpVJGmHJKHAny38dJ9V2TdgZ32lEbT
V5fk4ZJj6Z5bOmFAdnol8eOlLQE06GgRpG7fDcf60k1wqtOfeCI6FNentnTG8EeDA91OQBHCIf8T
ga80+ukp6od8l1ocF6R3guFE3I6Zg07ZkKUPlq6e+1E+JOlnIwcCblXwU/oB5Ehsq0G8dzCeWD4F
Rjiar8GEW2p4tvG7LfDxXKe25s4zh8SnJN1DVMJXMij7EPc+R7CykqX4mxtMtCGuURH2J5rt7xz4
ODci02HdztnzXsOVrdnaI670JOevo647Geg6855nJiCGbRHE3t/OitWi6cs78oFrlBp3OYTDqq0R
WxvWprbNLzsECx/kxikIOWpLp76OE13gkZIFdynCN/mVZwU6FLIoze6FfIY/JEuz7WdIsF9//2kt
GQ7JWKCfkuPBjfr3uCLGC5NzOXx1mc5Chp0YMdPLdZKyvHZ8aRQo5ZI7bpt0bw1x3qgCwa819S6q
yWeXHap9lL8D6Xl4A9n5CULuK9tftr2J9tb5qwRfksr4GiiIethUcu6tb5Ej3qtGfclObU3alpyG
G2Psf2jth4uWbgkNEjKSE8zsfSOh3xf9Ej7ruDDmpDnH7a7u+5hjxooNdEtZRYc+y20auNJajB1Q
0AzlxogJAX3uyY+4GBTjSRLzx0HmwJcBirMS/jWv9Cs+OkXPyBsLeuB4TcdodDY2OMwx5MUjJaBe
W35w9iTQbvRcsddiZulxk6P/I+8ZuHoVhhCwsBK4APBHXEuodtXK8I5drvvcOcYH1Uh3F4nx0RuA
VJL3W/j6axVCkfGGT7No3BXp7c+JTE8lYsc6w+IACHpbtWJcOu4FTC1aG6Tmfv8hhLR3pjBesoGb
l+5oGzfXxK60wZpkCUqGyI1XhsNwTJrhS1jzBFckhq7bJHa5WQGRaSagMZmpP1K/ycNUYcGxRLAV
gzKvrWOT0zA5R9fJGZJYrYZYTKfUmJw726HcVH7ePk0oumJ9/FSNUqfQb5tbihp4GH4QTgT3lABC
FuVjQpb3OvNizoE6CHadC0W9G/ToNTdNMjkyNwKNrUfgCPh1vTgjZIdNdgeMMNnZSs41VkjtmbTa
95TNvYAcH0AnaPEvAgEOwEfiighsxYWfe0gpy6eSUfxKNYHYZqosn4o803ZuUMBsyoE2SoT+nLuQ
M9Lo2+f00dG57Z3E8Y9OzS15KM6Vj5ojCSEXpZ5mnzoV3dXKSxiMpZblrgcGorRNyHSM5rBjh8Qp
3xtwFI7d1jMi7A0xKaaRasZd7+vRYaxa4LJu8eVSpNNhaMSNDgPSZ/ayYxASsdmN5HmaSR88k++X
L6AbyJME6L8OLmXEoKnXe5cSr5+uZaejI3PbEkV9pF0TNCkLpzbsb4/zRhv/91fqldU/6tPND4Z0
T59K+yVovoRKXNha0j9CaTsxlN7BrojnIwcMXW4JTT0QyVF4Pdt5SU6DNWbFyYwt91DTK6fVkpz1
+cPvZ0GJboAa0KbkY8roFw+9EjReaxA5DybSrI2QDpiL9CbzNn2I0z65/H5wzC6lJG8BpdfprtOM
FvR5r9/ANlfHuo5+CAwwbrHU3lvfyk7dAOtRTVG9r9BB3VP2x7Me6PffP/1+GK3g4nb+j+xpJE+8
kqyTtjzSWWAuKJCZlv78oS7uwEjjnehV/ZSN8afRF8XG0jX4r02DqNVJvGvSjsHOiedHm9/FQ255
pwfJZE0E0ZwtiBVnBG09Zi4OAJVNi7bp2ReQ7xNpOvItPZEXMMEqVk8UG5cqxkwBsZNo5VB1h9i/
2doWMWOVxf1DSmbaGrVYtQx8Lmnc5sgd7B30yWZIwIaRPmqKCmkS2g1XKGaB1HA3CbrgNyeyv0OS
PTamxo1zsniM6hKsH2EIoTfVt1Kr5NGpjA9mL0tmF/qZsxHpJe1sKerpoQsGcl+MIdqpEQzs5AD5
shOotx6RIijwJ3iAeBAtUtH2sYslgf75lo4UBiRS4R9a2PmqKU9jTfu1cOmzISxZqZwGNQv7RlYH
Fh2VjijqQ6LZRrbMRmu8QzOlS3AWyOFz9uagpBE9WPUjdFeCBBD9mHoQH4DCqgc0tG4u3grl2wfb
N61DC5SOhylwV9Jmv6SsVruqHAndGqEnuVLBZS+e9CqTz9w6cN3XA+G1mrMA2eMtE8fQHjprPEa5
zHZ97xm4ci0eFqF2kyLnl6SCH0xYMPKHINw40LO2HSIpXG5DDhm//Al4xxah4YBGMjSueFE5bqUb
nkQRh8eBzJFeNrTmS7JBY798SDItXTk+iJqUe3KBdfvmW4+/S64chvZcVkDpaaLZaOsS4JZlCcAu
zdYhY4yFTJMb13+09GU7HZ2ghMvbRxVPXTCcE7fcAq0Zd7ky3YM/C/urXis2mkE2/cCUdaSDefSr
9qCQ8L7TzDq4ITVpofVY8DJHg9ND3gl9m+7BzZsXVQF1rPvqL691fpz6/KWx7ZkUOjmP5I4ke6k4
9YuBDAdPfLlJ+z7N0Y6DQ+ACrjM8eLXUDjVqLJ4SeuAqpw/pzR8M0M5QMKpFO5ro67VU241hFF9/
P8RW+of8VPRYaN/xXV7dgiUA5I7gM7c6wb9a+4NJ+mmMdJrJ7AGTOjjAbtn56j3tp2ZLAz3CWIAY
QbsgZu7Xeojl2OvlqY6MlixEFeyiiilJJ2MyPutCfwxEBDa/emBVsKn3uTobqImXBSE4XEDZcgd6
LphuocKGsn3k6QA/nGJGs02bij6a4ktN7GSPwAnVgm4e4cyCNQJ+3E+kMFtDc9JSBsRC19adYY7X
cKSfaz70Rhr+YCk1sSDGmFHXlGv5crB8knEz7+BWBDRTf21tXX8KzAnLM7gcBIUelrx+zho3Cn3L
vIZ6Ec3WTmv0n1Yv/xQ0jTamhOhMJW1DfjDv8JLDKjVuAmLrljp/XycajjPjEudVAMs2WgdosVY6
huRNvmeAa2/dnPlxU8/KLvIyDib/XpswATV53PCQpvmDGRqbsnbDW85hbI6SJYghR87xcriH0HIy
U6B6kBXp3RjKC0h8vVa2B5mziFzIZD7tHaey2KlqYstJCjhOtv7IuquYTrXGZghkci7q8COnX7EN
usjY5jAIPAs1tCB8fhX1zU334ms7JYdDMzOb+kh/ScYePbfHBuM7s5P/Us2cJz+C6ttxyY5AQA0z
C8poaCaZMx+KttC+LM8dGJN+xkfNHKmmLQ6p1m4jAFNyJk1hBGOAEQKfAkI1YqaJaiflqusAIhHH
fuZVya6G35FTv5Hzuiitv4lBszpQ8cHwk5OBsOREofxia7hCq7yj7YZh5RRPBA6Ro13chjT9SAbA
GVXg/q2r6MmMfPfVrcRIkMnA0NuLx03SDtXOr9Wy7xu8VgQi3MqEVnHkN/EpJc5yVZrRrjP76lQX
gqAVSdq8CYsJuqG9tiE7QNLB35008a4BM71A256+gkvXAGbWBDp5yrpEvnhIi9j8S+TEIqT7luex
95QlgzxGBUTGKKdrUk01tlPTT5gIbVuuw0zz3PBtmnadjwlDM/UYHXn2U0TILMLCFpgr+k3ddsVf
ft3XKdbNl74xbwVPyoL7wXS2SGiyGSht9AKJv27MSVsyoL8o+4FWNAEOFFJJBoRNDUQTpV5t7kKi
Lvcu2TBwNJr+SqgwLoKS8dlQxude004eiKGzDXtmmtXfFZQx5GIWJWlHxECTrWu3WTcTxlaN4HTC
WuubdFzQaKqDKZexy4G78Vf2TJwbQM+lIOjimUUXzFQ6lvM+NfzZcz10a2ypRyh02BpSCpUu6syD
47lgpVnXlLtXO4UzDWiyKLEXsXl7q7Ydy5VXAH0ckaKrob90brOtKlh67kzVIwGvWDhSbP2ZuJfP
7D2N4kKfaXxy5vKJmdCXzqy+cab26eD7iqBZC0NynZKqWXoz468F9gea9FtnoGvR3dzF4ABdsIA2
eMAKTCBub4Sv9edaizDR+CwSiDhsNu007JyZM1jPxMF+Zg8GM4UwnHmEJPpysyiKZFP6g3/sQJAv
fe5XLKJwWc9MQ3OmGzoz59DruCCZQ3YLR3amKuiaHa1QlqBYGRW5C27/ajQ5bV4z1JGvYzaIaO/Q
/X/v6UvvIp3rVlj4uO3l1R4ktH5XU0tVVBb9ZdgaxNFxm6j2pY4SepAuWxsiL9vbTjPjsTWhPfat
f8bHl20itS5Q1Gz1zg12zHvW1Zzfg6V3oNin1+2T7VMS8gPbFvoasT/GTHgLfpOAQmQiTlXe7Tkl
yLHm03rdzulBMTFCeDTB+s/JQv2cMeTTjuTA9qHZ9c8tMUSpkzEOwTgUp/qGHbm4ZbLNl1nLwE6V
rfG/2DuP3uiRbcv+lUbPeUFvBj3JZPqUlDIp800IWXobdMFf3ysEXPSrunhdQI97UijgvVv1lZRJ
Rpyz19oPpS6pyDCTXao6joDcXrWR1iOP+iNb9SAJ1YikzsEUpVCT1Kq+JGdax6o/iZ/OSatpVOqo
VlpUx1Lh2sSdkuxOMo7DD0ITk6WEnLlqZ8qoafJUX1Okmpu8FF3ZsNAONu0bqp1mm4ErLhqbQbE/
NvxwUJ0z5UW+pHqhJAVREH/sC6iMaqmO8lSFlOqSilWrFKjRpVY9U7pqnBrVRlengwo/1fNPr4qp
GhvsmWAyWK+qrZpUgRU9k3h2cx5DtL/mb/UoqRvG0dhHvGbYLi0k9+EZ6MQCGkuIShLMpDNy2Dtc
Fte1Q4uWT52WUASGaGjYqlXXVtfTuoVd509GDZej+rgYHUZni4oujYp4Lua8TMjj0FAHD0dVhM1q
batT8EXdkFgNk/fTmZRtEc66nRYuygwLIibfffzNc2g8cAL1QpveltBLLzp1YunIMMKiYCxWTWMW
M288xMwGKSFjss6onFoywYEm68laQmHde6q5bFSzqx5KIPSoNYsYVGy8kSVUbXI4ztzmAR/rHrOq
wyCHEUfgqxkf9NtKT+qDz+OftmWDcz/J+kQ1q+X2yJ64JoJxlQnfXD/YgueGBlEwD3NkTHgVYrhY
j3yjQ7X/zVuzD9sidMaCVjesa342I6+7sdLurYlaE+/hiArcQoNZUw3nWruOojhmmC+p3gNSeI+G
EcxEORy6jBqkoZyKH1vVNwdxPhgcCox5ILNeDk/zbBEPmVucKBATGS1rE0j9irIHlErpuOzmAQJT
7ZLYsiZ7K2DqGnN9KqgQvkY95LQ1+6fJNGnMLJsvn/gnwzw8Jvz8XjsfAI5yvVa17Bmqb6+leA9D
YnKTpAhTFqIRDJBL+pNKyo1RlBKPoAJtdrQdh7oOlwO9fl3Dh9QxUI64qvVvof7Pjd40PZluarAi
1Q7YjiSz8LhuIqptC7098AFjMxIhTXfVJErjLVbHXzM2UA0Q5pD2yFGoI5xUL2HiFW/2yApNNRYa
VBf61b4vUAb0891ofwV6eT+pnkNUgS9t9GIWIIG2AKIytOgeYSvzXaQpWpbglqc20WOxvxaSrY6t
z5d8MS7sNrNNVZBbpcLzUAnrsVY9jKn6hWCShgNRLY2ab7wNqrfRpsAxV02OS8YShMPgj07JI6eP
g6VaH6l6IM6mal9I+wJFBbRD8tYIXcdxT6TK4oFwG89PlEepRR+FMr9ylGfFAR7EY+c4OgthAGYS
CZWUFiqz9ZBX0HjtCZP0JW2ydOV6MfOSTK3vzAjTo2q5JIyynPiAHDKli0qaER2DDwgj90sqDmJg
r+l0XntLoUfHysYdHwLGmUzao3BULZvTwDHQ4gjjNcNHoZo4oXvmdZuhuaGj03L7K8lgpvzUd3rU
eNIb++SpXk/N+tQZAGpc7zas1m7Ik36nFv5YTFAEzOgGjSkJLVqPzCC1oWg5C9Ui6iT6a+2SQMos
STCQcgmRtcSH6R6lgMfawtC5RHLwlme3QqOndKSw1K04ESeLeazi8QHAZjs18lWKBIGN9yrr+LNd
+PF4tfHDCOnPNBjmxpNFcQouOmE0B9v46+xrWTh5RUvyytRXOOqwreo4BIVDUeVii62eD+wsK+xQ
OftQ4ebbPEG9v1hUXHN9Phv2chUTiG4xwBWmBfvnXLxDeILIexpfEn9meo5YmNtdREijKb/8Rg/u
hUrn8XUkes0wiIhmtNMt7XPQOZ67HsSkSXl3yAyXXLZhfHmT+YBJkqmGXTNIqWt5njlohWbLyyLT
Eyp7smW6SXLtbuwi5yDTgdMtsIkXkMo2DGh8jfANDm/8pPHAyCsJ7nn8W/vUxgnhBHRKIuI8sJvg
j2WTpkt1jZ+RoKu6n7O7puu/azTkuWWgAyLPos/2Rm+4VWjC/jSkC+WKailM3ywzmp/YoEfcr3Z+
lQag6jR7NLpDTYYw5k3AYvJYTboV8orHm9Wkl6EyX4U7Udg6tqSB0ty7W4L8oXPq9q5IsS0V6Vov
3RrpunBXPeqasGt6ao47sL8peJGebpwbs1m2kzlz2ySLtOh9uxlsZAgV3o2stz7ShB1ZrHU2ha0M
T8ahPqVNBWEmg1dI7WVLWvwRj6u5Xaj62LLKnXwfyS4kgz/KF9Jc64Qqwd/k7/8vW/jvyhYMnzKV
/75t4Tb9fO/e4+EvbQu//5t/YzXmvzyLnm1+o4FOsMsl9f1vrIaebt8jQ+2S9fZp4ybh/m+sxvmX
bjqwM7Zp+aZPZ/f/wWr0f5H8c6z/x7oF/mv+mqIn8cQenBg3fwDT9f5GkXgFlngb+JXwngsBz6c5
6DY0JRAEIZWUctUrP+I4DRNicWPeXgxjPk8+p1/d9xF3T2+pVx3GxUGfaZ4QYd9yvaFsbSifInxF
/+VHyzlOxnX1PzjVXGC9e/G//ud/BOSJtupsw23mLYSa9L8l/mvXahxc9hjtPV7LJAeyBvdYdWnt
+G5qCeEul97T9v/3f6nxH5yB+t2BXJiurQcBW9C/cgZoWDjOpcgcTZzmmlGHBSG02jrHWCIYTzEc
R6Yu/qCgDxsGAMNNXliP/sG12DIu6abXXSpR3ar6hx+GoRL2f+Ef1J+LDxSORToG3b/XZIydcDqJ
tXiLQmAr8XGVsXZbIRYWRIahZRauyxp58sm3/wE9+v1Q/P1fbfrQWLBiYCl/75Zx0PJloLbdVpBx
JfR5wKG5At+5G3yd6XiU2Fwoy41soo1bS1y05I+ZfGQ7h4YArFrJN15DB08P/eSduPe58WbT9GDM
Em/j8laTiB+uoytuMkwoVpxeSuZYXAjNJ8bXq076qNIpSXP1dSAYzOkGAn0+wVnGUxckl9i+HlxT
gwiRn6zdgasPe75x8a6+dHY9GlR/NFaVS1QdZSJMyI7WKGWOCUXtXPmfPzQ+Wcf2JDoO3E5NGbxo
DliWgLj9aQ+Wy8i85p+gT2feJODNwwN/uGcbhNU1I26HEtG1Kz9jYbLoa1pW9ZKq2ZFLXIOLYdX/
+YfPqPsfHwYXOkgPIPf4Civg7q8f0szUTaPgTbUd3QeZH4okNOKHbjwRMUckqXWhF4XEUAqTIMIK
a5y4JslaPrtoMYMNOjyCMHGPoG8lr8ZCBOBJOU1Yer93wYqTPyQ8q19o7Bp32oYSI5iYrA7NIQzs
u+CYK5fefYnoc9kVGeoozjEjl6q4bTfwsxuz2c7la2Tfpil52GnTNStX3ikxlrvWUlL56WOe3hTm
enTu9PITTWOP2rpR/0bUTr0G1LQtqkODCKHbYtWwvUMEUNxvZXU2s43Ut0W5M7AxUcZV7lwKPaeQ
5UZSXwb/MHOlRpqh33cpjUSHob6rKkKsOzC+qNsEYhthDGpCm9unzuF0ZfpPTYofcGd2R73BsC5P
HV6DgET1sUGcwZLAJ64/bLx0P/Pf04Ca26dsWmsR2jQsYfczCThBA+SuTe/40KXNLZq0OXjollcu
xnPyGKeHhZ8S1S8p3b1wGeHSnOfaXGvEgUbOZUxvjOleD7b5eCu7kztuLZuRxVp8Jc168P7pUWL8
x1tAfXwCjmhcz3lF6er//l/gyjmm6rEu/HyrO6c8ePGmx4AsLuo4mlZWqaWt3IUyMZ8gsrxhBgL1
Za5TkzleLB64qd8tZr4bEUm6kucOSabWpoCvv7ocRrT5sdLGcG7NLYc6Qijolsa1Mb24hkltzDcA
+dq02EIOl7aMQ4y5SJj1UAprX3P3JeEOhqxtLD6vc/GtE3aSPbu44tvjOlZyCVzyPIwMDlHTTnKn
GQtqDnsCTlstZwq/K7snBwWdDHV7rxFrqOL7rP8gE6nrt2Z1P5ePmncJCjxUe3abeb5FWDl0EDih
j7yBe9VQ3DHPYKoWopmxVfZTUmJZmduJrKYVXKzgdowuPuXszh7mc2mvev9oyxc7v+sQ0Dukgz3n
xUo/e+i8mfDq5KFSqRZySFir2ACmiB41sXO615mgeRPF//DrtWh0+uubglFq4JtMLmDlODj87R2f
+kmWOF5ZbltteZ9L0W28xgSkqiyDLD/MYtS0xdFONT5/pX6n89gL50jFOPFPGlKezaS+1/v5JhiC
Dy9Cot2RDYscc9i71nB0RPRZjNHZMeuOmpNSoQKfUzr6Slef7fpEEK3EwjSRAKkyGe+GyvjQfA13
lZb8Q+0Zh6S/v685U1kmSIkDKGzx2v7bZznj0WynKd5uErgtLwj6nAeNttYOkjUU9rRwpfuidZF6
s1HnxjhDR4zRwDbeZXziNsdxzghe1zz6G+cLnS6l2639oSXGjS7ozIm8j3nCU+KVC6WwbT+s24F8
k5Yfkti7aPaEmcRAFFJphyDDNx1Yy46SEYMWyGAjcn8rzbcqRjznuHWPFQ2/b1XyjaKQpsg47Bfl
vs2MjdPiOL0t8AWDwrIIKWKN7ES9Zzj5tIgkDX2n3YzNgnqXrrd1YFNryjeK5AwCM67TjOR4ZuvU
IWGGKc8J7aZo/TparajS9MYnvcw3mZlH3P/UnIL8StXy/9JX3Loq9lIs4qb0IFpkGx1WYvaItAPQ
wOB0UWjQ23DbUZZChfJHbcoh1ETjh2XRBKuA5RIeo+ne1HTz6DclKECgFadejev81HCeJDZMfgda
dfLMj1JVXZm6nz1A7Ya17JKzH9B1zVjpEhWOeXFM/+rGbr5viXBg+BxHLDl0XIL19Ih0iboIreN1
bRMLzTSHH6szHXpdc488hLbcif37DIDjMpFiGgzrXC0TSXqHsk06q9hQE4HeIGq9iy3YP4zwzOk6
8WKVVFbO1nDbT1bDArfuH7yl7ddm0ge7tk1QaWb5XWLq19gqjA8cb86Z39Aq9uKBRst9bVgdMWxq
En8Xbr9/Nw8mLdrplJy1THAu6dPvas6GrUYhyAd92/JQRIOiupx0a7IzOWcUF/M5ir/HbIDbbtJu
m8QEfDxzas+UJT2zgou22SB4YdTJu/QlDmfmt9ztE7npHVfbIjVp136Qr4n2Y7r2fBYjU4bKuyt3
VRd8Re1InWNXQw7mW9Fkwc6gQok+rKNdcgsuE0EeQDxyiGMMaHZ8xy0CvHNyjF2BikgWvH2dj6Ww
SSeX2d7qk6utSxkmaExXlawenDEfQ0JEJKa8LthZE2Oj2okPTuXM6997fokjlSpKzChFgOEi/mDV
329ixn4rIn09UZ8y2GlpxcaSo+SYUO5ScPCoItCCObq3Z8gZLDUrSoxfKNI+VDoZQFQYzxOIJJ2D
VrXuHGIqWn9Cb3ieCt6fxIzWWU4gPJFc4CPnTqu9Zl3FgsTNEgTboSaKrWXfnj9MWGYzbuWThT/u
ux1KBp0WGR0z7/apkbahWRg/Uh+NXTYO56FUx4oCRyP5U2NT8GHDXeR0x2I2L2jwU95RdHMaamvj
CIvvhm/zsGny+G72gGUS7KphZDqc5PXyo+P3dAqIIx6LfBRkzrTysa7RYQ39bTDy+GGByFfSLp01
tqiv2c7yQzkzq+KxcKzZVqKaMzZ5H2hrXXr3Ua09l1RvryyWDXA59nrMeHlWrGx2UTQ+NJ30AL3D
1uPY48ISWynKtmXZRbDH23jglYGMbJ9YqkYtEv02RZi5ogmLM3mXkzSjybUbyHrXJev6Mm5ffIfS
GZLHJ57XxsbwfRXXLsMqLnhtWk8ZPAsz55cx1zkZx/jkvu0cN6SJpawrocfqyT6xBMQ2UlIuQXmw
21nPdMY7iiZVWjQht04+ZDsWxHmauzsSCRbfLBpt+wV9ncdf13GU01Iz85CchBQMEjkBZk0TGixt
lr45tqgGtmZUhJmGRqDpG2ddRNMY4mzSSnqLEoiAzjey7dwglLO5U4RZy1AA+GnVtBL4wuTfMvF5
Zmq+kGOE90qARyhb6DHXDj2ZXXFaItgps5VjqNO+upKBCfvS2YjCXMFomxds3D8FNPgQ5uspoug5
jWZudwCi3duB9kZZTx7OFUf0bhKckonsp80hS3//CfT/DoSZx4kwHe/xa5Vc5wZySJtmqgq96YXH
NigfjocwtQwr5Gq3NUfyaRr6YVxh7Q7C7JAycN7F83DlSEJXy4zmmSgSSGuPetWlkhHX8LCJ6xbb
t40daqq8k0V4NTbJUi6LIC8jzfsAFEgjAI7ZmEcy2oAD+3AeayabV9c2H9kOvBZSOnumhptmEtFB
o0RY57vA0786CKthV1AJQWu48RSN5laneZ3P5pcjYy0UdJrrbhRtuAuVqIO6N0nGYNu3NgqHBy1J
PomU4L7k6Ji4EzcKjSske0p+7GWy73rXW2cjNo+i87g5piUD3twbw7IG2RQllQHkNaHLtkTHCK96
ekpGE4DY46URkBtSgjjFmLOIWFa0TJsGylVCU7Qg++2tA6yjaalYF3xfyZXkzmYwr7Rm9AcGwN3W
8ptdFffVCgIrOiTj6LKrWEVCt27sOLLWc2Y4oTeLYTXFFtQD718unoQD3LNR1gtSTPZJiebrO9+O
/nQkW9TYMthbKYaz5Fs3Cu2RziZuL/xYcWVpx5z74l3hjB59mIF7kkV6ynxr5WvtfJgLbK9RtxhH
8tiGsiTRKTUayan3vwJp5/R8L9Gp/3I5g5w1Ynzn37/jnA0Wol2EA32b6L3HU38D8QYfCf98dBoS
LaPebEbpwlsG2gM57O4E6PuU5KZ+KOrOu/39S85x9TamWhzhp6BQvWAqzXNCfVT68qZXf/n9u9+/
tBlSVp18qrU8t7bAVUo69of4paGvs053Nz15/dPUxUuIz4VW8xzBda+DC3MO2utNRDOozNJz1bFn
nu1bMxVmaFcSK2ftYehr8JwTeuVxJqvySAc4j9txiVgjtcvGbEv8aLa9cdO8xjLtBVsnYUlZVngf
Vxmv3JtE/aXQxc7M4/qclKgLxjYed+7Usjt3m1Otj9xIg9pfx3HW3fEfSu9YMBKh6IO1hldkTaci
6kipKakSZkJ76HAdeMFj1cfajdckp0yjBlOv8/chUEVNIvFWM4OpfTYZhHT5elLSVTxVuVjwnrXj
mx8394bVbGBhTVR9Fbu0oDjRpsceTG/JEANb3seJg7ummYwb5tj9LU8j8EF6nnOJMafmzAOhj1mP
ogFw28H7KPgZUBpFSf2s8agOpuWQ4k05lpUkJDY6X7NIJtJ73XLnlQNZdpDqlSlSbAu5RyyT8oVA
xjmnpYL3t0P4Fa8mT1qNLe/sVVnosISjhUU7c6Nbzl5jE44oaAnKu+W2lDY4dmLOp7nPyRQZ3T35
1DM8OsevSfsoUaHsBxn7N2UjvJvc06t9lll/BvnmLAgQuFryIWmaEz8kjOZa5jxUBpXzmXpFCjye
uWN3T0Mv+YyjU0+ddghL2YyPmMOfBKJvtyCT7vVMTIYotrcZr4KUzjqSCcFtZXUPsl3iQ8VIjGM/
wH6mctc2AWxLJbFTlckORqZjMiW7MHDrnRHQeVG80CGgP7M5ItOd/GF1E6NTT/eavNOY5aOkMHa9
SoNzBts5gO0m8pY4kEHYzvq7IBBZ6PJlmatuMwwrTZ8ugUqa60TOJ5U9t6LTpLLoC6H0pCgPnWmx
gow6LufT1pgoNcPx0pAIItM+Em7ny752CbsLlXpfVP7dIwi/qET8pLLxkVt+A3nUG/C7drkXROsC
RihdhnnQq30Pq9l0Tojbo9w7y7Z9MxHTr9rJIV5EAS2X1JdlFA3jKPawi8rvR28+Yf6ombHhqXw/
oDEDKEnTISmDabSo3y20ZiNGqsoju/+ZYfcUL2ADDggFEHTyzUPLobiCWBEGkZneB4o5MIAPRiAE
uzXjtZaXZ3NkX6g4hYr1olDkgmVMZx2UYVFMQ0JOtwdyaFQgSFEPZj49N4qDqJL+EvOz6hqUFmQg
PjigKm4CJP2NI9+RD4rPHmc84tll7f9SAFzwrGZFDIJRDf1zbMpzBZqRgGiwi1qnM5SCHcNuuO09
v01mXrOO+J+FKO8hLhXbsu7gPhQBosX64wASMoCGLEbNsQFYJFXUSKP4EUL+mxyg5Pdf7SnGxCvp
KGqi1YIiF05U/YkUkaIrNMUezgZwAuLB5mf5TiwDgiUjx9u3znHilL8AubjQyyAvUrEvVOXe0wLA
nr64xsAxGZCMq2gZ+niZaPJsBKNJHc5TmfY9KL6mLN85/xIEB7sBv8nAcFAEXE0HQ2Uj8WxhUyeT
TKvH8mQZCuorPntF9FDos7Ec7RtcRlsXivrJlk8TCIgdy0c32Y/kfMOhI/JTNt2z5eT3jeKHSkCi
SRFF5Th92Hp1JmgwHgXQkcbBf5WlX9TO3kdASVAee0tRSqx/Ry4Nn7aB5orSTmiDRLzAcCSrSVFO
UL/fjmnzRXZrokK03QBEzYBRugKkAKUCgKnM4t/icAnXiIi4IFXl4wxehcR845uRv3IBr2pFYHmK
xdIVlcXEYr+0y0eheK3BeAyCmk4H0EiOLIXiugLHPwkQ3UQBX4Bfy/JQKA5M/fsaBYb5HNXMbq/n
0gDZdj/rUq0+n1tFlPWgZZpizDRgM6+bzn4z8gnsgyvVuXeaa1+gWJ4cxaktilgjC3usQNhsULYM
pK0CbRsEX8NG0W4C7K0oaOHGlPNY8fZOSjj1CkQOOuzeUMwcu3XIUrK7HXEV8IDnBrzOdDk2K95u
5E5BG4Z7ano7tAzyf0PB8SYB02vB9WzF7dWK4EPNliqibylaiosV9grsZ/Vu2EsyeUCAk6IBV5Ei
A1PJjDUtX5mqI2wQH4bgaOn7PDYkuUapt5IkKosC3qc7zrbD2lEUIi4s/jNs6BdFKDagioFiFiXw
YgDEWAAz8lqrSf1kqAjMh0nxjsiPziMAZExnDcf5H7zFUEXjxH8/veATK2A8ideZlQ+Jg0w15tG2
pPhKQEtPEZcu6KWeuLcgxaBLQJmlojOxFL97uvZtpKYIY2QYKwpzYTlZS2jAnVR58SEE9xwU95kl
EKCmQkEVExoAhwpFiQZ1GM893lzMpJ5G1ZyrxSVzFZP4kmJMFW1qgp3ySNzM0mROw5abaJW/Ajnc
5YpVLf3n8pddrZeP3x96ZBFvEc3Fd7CPD3l8IxCHs0yhmIdnhENUY5vGbgDtLk7coRTaNeehjOWt
bi5w05l176OxAAMusp0JzMStn2WJo89rJ3WOlaJyF8XnVr+gLsAu4K4E4C15NFUAvQ1JOjdn2KF5
r+4k/3iAv8S3yNrrfyqAYGe85VOPaVZ/tGsvg5v9k1b6Y1aN9zk4sQ1W7IIXO5VmrIwcvpnljkHA
LM6RN0WKSV4UnWzRKJbDovpW+zlYBc8tOGYyx5hgopdq2XcCi6utEDPQJcU/54DQvcnF2qGCTgOR
pobnO1PM9MCZUeSCDG7P+DBKfvyqfuVrurLArUfFXSdT9WoS2YEhISxu/3EBtK2+uThkcVfeiMat
I9COQNjaB2DdJAYzIG9tCf4In1//tgIArxQJbikmPA7mjxFI3FG0uKm48XmEIEfISsctULnVMjNT
C5iYyK8e4agpANA7QPR2VzMtoBtiQwIR8oqrSdyIL0xoV8JAR9RQhDfpnUhjSFX90VO8uwDmXjO/
f9FA4RvtCSXPEiLMZvMGLE+oVEmu3Xc6CPmdKaKegSNM4qYBtBeKuK8Ue28D4aPXgcYvmHIGAPqO
1/5JoWS62WyUMOo0k+WmH5YIUgHdzzh5Q7+IjOaNH9nPkHVEpBjAmmS7tYyD9JQ3zGRoy5tSNjXE
cC5y0h8kUgGBXKCfovMMgb/JG9g8KnAtrl6ltw6yQynErsZ41CYB61ufk1fXYiqjppr53rwdnXHF
A8DfR/6HLel8Tiw6vES30GC2/ExIEQrkCA2ShArT4JqoyEj8hXONMilEjLjXklaflYFmwUa30Cvv
gq8MDPg2L1mKkgE1Q4eiIRGFXLnUpeEqBiBtRnGj83FIEDvMCB5cbra8eeIHbPHDrlQ2DvsZJ5x5
Z3PlCQ2bfYZHLWXhytBI5dVUJgmfwLYdRXt3LLTQN42nmFf+WkM/IQBmNoEyUkjlpnBwVChXxRgJ
AuResm3T+bvKkgdb7w/qeTIqz0WvjBeucl8sFYpLLJqrpb1t26NQjowBWQYhVVTTdfQcQcWsdHbj
vjc95RFXXUdM03ryrD/4aOw1akhIdM0O2CvExyZtRjQF5OSa4siXIF6PowRXbqfnehAvno6Ruogw
m5lztdOmBuu0RvwX9920qTWM5x3paVQhlnKG+MoeEr80yiXiIhWpHf/G5/7NjmJ89NCOqF9YNDIs
VJL0gNrvmCbc2fj00JV0zCpomsJnSPcutwhGiahNbEKosXKdGEhPHOQnARIUScHwLtPZI0eUwZUW
J/gAIcyGT+NbFH/aqFRQUdF9pNlIkPpdr2wrbYw4goUtK48tM6wptBGzVF4X84T0SMvVnNpsg6Ar
dSRrb9FOZDahITG8LMr1Iub2MHv5zxjN5OE70pROCdtefi2j/ZIHu7L2meXoSlpnxkctT55oZPjQ
2z2qpEcX3UyHdsZDPwPajCQQtgMdHoiIctSkyGryALPKpPw1tv2tkStc+8ps4wl5teYsW00M1j3O
AprrA8ajwyEXNq5BdR7biMNN0Mgr4bs2J5nKeaSbWsb/nslxM+Bjr7P9Zoccduh3BJAUMh5MIdDn
4t1B0pMpW09WfZWWvJgelqgRu3oziJ5783CngvHrHOWPjfpnKAbKnhFkzNnTgBooGXEE8eMkoeox
B5PuuRisK/lfNm2IhSa/4yinXTzUq0cLvlMTb1J4oUXShYYs3lqDQ8a/Yx88oS0qppGRtmZ9aGVP
jyJ9UwiONGU6mpTyCPXREoxHgpc/GZexQ2mdXQ9Z1MC1bMaZFNPuvc7lUhAubwjfm29AdNZNr7pw
ivRQ2LCF+JHvdWVjcpR/YxpnB7lQ/wB8fs4N/eSicBpJhpN4+ePMY8aqqnlKApbNhfI+pcoARX6N
47fufsRzd6Y/592Bedr1EYN3opivHCauWWB0PA8dYx2bVDAAB8Q1LvVF+adaZaKKlJNKyO5CWdRj
uTTMktwUO0ZefvqIrBDJ/QzKbGUqxxXU2EH0+g3g1rCKrGDcWDFffckkXzMxCWjKljWP/CSUP0uF
0fvNoKxaS2t/jXZM7xn2h64KI+XfqjkVrgLl5GpiAnsSS5eFrkui7VqUv8tG5EUiGH1E3qHeEh7D
ZT7EqxTxF4bxalUpF5jTjY9THr25HBAJWs4PUnRfw8wb2LH7l7nYkZj5s6QlTJwyjTE6vaG83GXc
n/MwZZ48KS+Z1WEoM7ijU84HMtwu+MtKRGbksYwdf9jhkinLmad8Z76F+cxEgeYoF5qDFM2cjM2U
8g/VhXNx6kG7jX3z6nYGrwSUaolyqxVI1hxka10WvSIRB2Wvp3bLo4s3bIENRjna2PqcRcUffUjy
ZreM1qGJIzS9vFXc2sWeaPfDXuNbs+GBrVExyP6f1tYkt/klI4mzkcUhIX2LF2WPQyPXtyjcNPta
0Vo3J0x3cnIyaX610uaim6CGgZNyqdClv2JAcUmM+KWjIGpQ9joZL68tinMGk8bX0KsmBZ9fdGRA
N07+bnEaam1YVbdZQD1B8xh1abxljbPyc0AvoqFHdxDFwTMTrHq6+dgUSbAu6+qC5+MS0/2z8fL5
PgNs14uG7iUcfX3CC8gVvNDjrpAbYUfkWQ0S+ZNHwaGTdYRMs0+DBg2mFf5NBauBtGhbKDegjiRQ
KFtghzawRh8Y0VfKlJwzf4taEPKwOlfeW5kCc7IPP8mcMAUyQvFrJURPOAb5RyVZdpVGvJ3JVvRB
EYKoqVQ+54QKBg3GU/kOlflw6nAgusUHCkN8nsqOyPWp3LCGg0JMj23DeaKeX10doyIk72uwS/XK
WpfkbgfUXcTLjUM3GdxhzfQrR87oKkujJLzL5zTGrlxnoVAux3EkMMGglg+lMj2OyvkYLHzH9KXZ
NMCTO+YWX7YT/PjWplLCSLmwsqipC15RfRxvfH8vDeOGMxTgphJOzl3FL6njdbsUt7pGKgJmv2zv
JKW+qzrRywcntXc17iUCIHxt8FpO+C0bJbrEb3YfYL6UGDAXpcKkHuh+wI1JZEBswVytS9d03XGu
AZQT+Z5h1MyVWtNQkk0TIZWntJuNEnAOSsWZKinn0vSmGgrqBLKUslPJOy0etlaXPnpK62nOZKrx
rNlcFkvYN3AAsj+x9p511K14Sg46YQmtVSA5xhtaK4EopMCTE6AUxRNm3ZhYRuk5SHk/ICQobUzG
i+AcWhpBWNvzO0q+uzTrx7txiEJSmPIo6zuAPJAg1dpi2O9IWH7I/X5oSn3apUhQF2yorK9yJUcd
lCY1tUn5jg7Su6TJ3gxscYTWCTX05rskIuGPrDRz6sX3SChukDhdBL/As11Y93qGJbnnTDVhbfWx
t/qBG4exXuJZ8aN3I0b+6irZay6jUxe3HFY/LFkjg9XHZa1Jcy1TBhMOXIJU6tjuO8Aj2yuhbIpZ
lrr5J6H5GwNWNcA8KwzxWkO+ZN3X4nlPVY0pxCARn2OsrZW6tlYS28X1HiHVP/zMfLWsdu8lBDmI
TCwrIm3e2si8fqdp8mh4ZP1McnzsgNDcMPmN8ID52nJNxCpr5EOgM4JcqOGbKxRgmHdNLX0CvdXY
X/54dv/QxzQE2VibIc8i8vTg6Eh8eTDtbRyv+7b07nUIRrCJgsmTGNGa9HfQ7CsLJ3Cu5MCp0gTP
Shi8+B3XcOW9MxZCh9NSHHushSdiefOGR1KzGs1+PDWNyafl92/Tblj4GtV3TeYWHOhyxlsi798a
/WYso694TFIqnkexq7Lup5k7qoHSYGfGMSlOQLnEA1cJ+C9dMJ1nlfcnWzpx+MWLpeDQTAaQ2XGd
Xgid40ew5ttg6d1DNMS49ECyN31b/nCrnW+H3Kbnpxn35FUMugUZFkT+LM6Sd+gvld3zkuMiHZ/8
KnoGFjNCwDakQ34aH3voxLVNej6I6wnvY/Du4/naxwlphQDzy9Sxl8SV8GxbmflwTUtAGHTY1car
i3aH8OBbKBHEYBTXZW7c09DkODNT6r0pVmcD7IJOuFMpV8Eyp9iafJ8cXB48CSIrsqqo2mIMQZMr
qGfhlA8+HUSLWfWhOzjLJiDWHDr2ftSTIy06/CrrdqFl0MHkO2bZvrXph605cEwOz7z0J3OJ+/nF
Q+CGmiOPcamfIkxIyID1PX7ig5HoK6snVTFRC7JtUmBsW/ItcJ3O2A+l89JnlBbXgXIHNwbqeL81
LholhXrcbtuysa+L6FESzU80Fc4bl9ey8n00bH26i9RiazVP1pdTckowywR7AMus/83emfU2rmTZ
+r/cdxZIRpAMNnBfNMuSLUue/ULY6UzO88xf3x9dfS8ynacz0e+NKpzCOVWVokQyYsfea32LTEUd
4wimml1HdiBlfZI8dumAyCRt7vFMWzvASM49gtC7vKrLLQF26mqkSMhQtD0wEqSyzs1nZUX6DQv0
NQyLeEkCNv185HRezkk+K9+zZKQAY+iztqQzyxvLVwatF4g+BU100oUK54kgWaL3WkaDdVbwq9nT
TeERT2OGNLPkjMSn2X/Enb4qOtkfeLjo9TJcXOrxwbQooGwMxChXu0cVpuYe5idjP5s8LJQ+Q7cb
Od3d0ziL0E9nzmrqcDyn+rARehVsHRWbx9QHo4UscjQ67VUWdK1VpKKThsrOMqhi5sm2McE3QUDH
WH54rOr4uptEv/Yb0976U9E9NZpLiV+3apUw4F1NNVaamuxlA77eS1vOibqa629r31mZum4+jB1+
c8UpvAMNvGjJnJnyfkQfMvQ3pQbfq6ujlRloyS5gB7uPPM9CamddkkJl69IxyoesbYmBZJqwEj5S
IcldP6iwPNcCD6U3muQlaaF+TCJkoQK8hhBDdZI4X1djL344didh63CKjPytUwq6XAFeOqfnXYy0
DBti27461Ki0UW1MaCp50EIcVKldGietDOOlprV3unCrU0m7UaPcPuWdpN7K0xvUH/Nxb8xJksNm
UsrMXNeqyHeTwwpBsyPccRAmdR0T1nGIHoMBXEIMU0VM4mPETPcahtOpHnnWpwHGcZghIx20OrwI
nuHaQv4wsZtcnKH9AcAmvOqwujVJaO2nPG/YEJJq1+LN58VcxXpYP9vB8NyXrVi5EQtS4CV0w6qB
JzjL9IOWfspprTWZM7ADar7bmPOudmxdC38IxHFCq9bT2VhC9Az3xdCuOk1YJ5uIvU3NpWlpTqKM
r6icqYEXoVV8KwxIIz/6Rq3HsJl2AM2mXeijFcV5rUlUR3pLedk5COhUW51iqYvD6OnREkmHt+4l
O0aKFO+GJwo9GF/K7UR32+rRsNBJyMoJlOoQ4SL/8VcVofc3mb8PQw+puqW8bZbOAvAS9RSxwf5G
k5qOBCj7cKV6h/zX3ReQAPbMxxdxbxsLvSNRNglmDyCCOIeQnEWKV/pBt0gIBvnA1gAFfUE2tnc3
kvN8mNqXivGhq/czrzTZuznoCrOos2OCLUevqAw1g3YJ5NZNUzctGkAallkQGi+9h34ApdaW2+US
mzG+1KqlBdP6H0Jvz4zXTpo7pdfI0htGnS6ewWln5dORCJZoSSesuKFltsPKqq8COnWcQgVtRgD2
LUCErg+ji0zb6DJ6OYJYg9PW5z+DquXtMi/5rhV2fiXdsLhC7/BkODnMMlXeD7GrPUyGE9/0Vfyh
LpM3ZffEtNd3nJeU0afkihCZXHbfnZERFQ6SldfLG83GECFH/2jZXrftzPF7VofWFp1GsdSczD2X
/eSeJ1svEUHRKm/ibNyqyauXVqy5Z5UinnEzr70qrRI8j4vuwpHDTcIjVmdNR1MDQdjSRrziiXjj
6bGJ5tfwnhog5jTTMH59/q1/YyT2k1/Zze0YusW1ORRP+IfhoirxbEfatAqa3sazIeSzmwBgIqK4
BoAGOjlF9Bbh3e5gjYpc7CovCleMDX14QJV6ggmRLyvPE8CGCFTN04ysXcKfzol5dFskRsFYJcsJ
REHZwaVLNM0kMi4gA3ocJnzE9zktosVQJqTfOsE3oaAR90Yhj3g/7A0AlYx/gF11kbFY0b0p3jSC
rRbmlT+GHDEILW6NQS4T8Auuj57GiCRho3Q9W/BJC5oklMxFe1Ub05Wc3z189JvWRbnlcrOEOPdl
f8ksHjDDpnGTBuljjuOUnAP9LGNH207YQGjbNuhW5k4L7eyyJURG1+jemdG0I++VCrs0GB4mI3Ex
Dgx4vXzMoxNt1LMRzWw08tPWbfHUDzRa1ICpVcVUrXrr76zwEEzkQkVQO5Zhj6BG1u1tGMvrwvFQ
diEd6k9eOp0wgtwHCQkQno5P0ntI4G+m3XAX2s5bqXOSK4wcSulFH/0337MYwWIWKMfyCckuXF7r
nOjRUyzJtELL9NiDXmuYLs9xBM+Ocu+1BC0+uINvjUXTW9OGjRwJkHSieJeI/Aha/6FLGdAAoz4n
4vuI055rKepXGlfGwTObYmlYDRqW3HuDEXw9RvjwI2FmS7erP9jQPjwJHIdWxd5nDkIK3jIb6F/R
fzAXg4rvtNq9TJraRRigFmWIj7zy2TB1VS+xGyPVDBgIVcNC0CHnHLEDhXNf0JNYFUH3IwJVa8kE
qZhDWmBcYlMpxY+209/LEnuhztPUGNWNRkO8qR066pTKUYTxmZsIQdAkqjXOYALRsaC/t6hl8mg1
5vVE7bK0dZTIYfpvSfr/2gj/Wxuhiwz9v7cR3r5lb+mvHsL5//BfHkLH+ZfhmMzQFT4vnQkj+Vv/
z0Mo/qVbuhAoZS3HNG2LnJb/8hC6/7KlY0m6leZsl7MNZP81ytDg//4f/jz6sIwDpLARVBHd9T+K
5vpNce9++gr4C/Fcwra+KO4zy3FrUrHkWtqc91HfgMu3UB+aJAmXrsML6Ns/pFbrW2olTFbWSG4g
bgNfkEZRturkIgVc2r39vWtFdKhm50CELZ38736NSPZKs4oXW6DsNJwuWceaZ24YkMPswWG2GL0u
Xth+/kRa3XUbFBTGbQ3QifwMmMUwoltzL9/VXPmHiIEXWUrRhn5RQw5D9zehiA66Pljmkv6xR3A7
hhdaUwaRHiiY7Xvqgv5vUT/6V0uG7Rq4Oh3JEEgQ9iPmeJ2fDDcI9Sy+nSvWvsDAnLrFBSwWI9DG
euHUyvnP2riiuQEbvkYgjFhz5NIIfPHZGrc17jeK/n7aDSYtJ4Yr9HZ9LFwcsKKsMXAE4IY0JiQ0
pYckF8BRC2xrhLexCJS6Lek35b747usG5xdy/UZhPBIR/N1UNNkdaxvbt7nW5QdiJVeRKuBjIrhP
U1RBmuoL2hIIDTwGBNvSbr6VNA4MokCVM23GZAO9PGEpbV+lNfskKb03pgpX2Pmf63K4mdIg20ag
L6K0k4y9iLJMKvu7a0zvdUj6eKhcBLLHOi5fzaLT8AC1B6Fwo5GxiisoMp+8eIjmKHEIG2701Lhe
vCZHwMN1qjspwto5LVZ7tx6zZavTzHYaPOGVK6/jWm1aXbvXQRiQVSiRFZUXnezxHT1Zi97mPS31
ZlMPeAaHsflu67cRyWG5s/frZB2kNAelH7zFBrwvy7j76XX/B2vrbOj9xaMzvzmGjptTOq5rqq8P
hFVRr8Pm5IHIQ0SkoY3+2A/OKvCBqGQlAWpJ/GQHE26l4uC654GAY8LZZqOfxrwcERDWPDtawkst
VmSMQxxUGO8H2DoAJrRVSf4E7PVm3UW3MjbaI7XSvxf1b8N/+N/zf/oO83v+sy0UBSnrk42IBzsZ
Kv15nfjpoeaolc7aKwPRPfOfsaY/09lyV6nyzc3Fhe7GLpzPkk0yESDc++eiHzdDUv4IB+mvBhgH
Bc0V2Jkof4gWRZmBFyer13n2HT32Uw+P68+/+m++N9t1yK5ywIhKfnVDsLD+fMV5UDRxNyh6GiPV
o62/atH0o3ZoNVshr6Wevdva0C4ygBJCZ5yXk8vgBlX4l1/u95vvKIv2NO5Ny9aRvf56GYDqvbYp
4UUhw7OXpq2eqfguMNn+9kGff9Kvt4hPsk1HQezApfMZKvjzLSo6P7Mmu8G9idVQy5S/BKiCXLZ6
5Rx93aO9A4Q+z6vN8gaMCldD8g3+y2A/ip5lA1RVDIgF3SdGSLAZ9l+ixYzZxP3rFdIsYlsyTCzx
BrvJr79FO5Axn0GBQD+Fpa4vt11bPvpZfnKMYuMFBBWufbu/gsB2It7o/i8PxO/rMuUe+5UpLG4G
Z7NfP93j8fWLom3WE+E9Y/0S5GJYpkVZrGMwTnTcdKLAfYfgYGyF1fQjaMi+MKbHTIzftfDwl6v5
6url8VT8G7M/ND37t+eiJjo29rqqWdsjFTS8TN3L34bSfp6alI3W9nZsh41yl0WUU138//rjH17m
3/d01iEd9IAt5pDJr+9yqPW9nrUhslsxMTFu8nzJCzThxjanBegyfJ5gO1Jb/MVbbnwNlrNd7r8t
qVtsSX7op+39pyfUAasRgzOp1kaUn9q+vS96QrwYg42uIiddfgThdPHc7NHQSFCgOWV7t9jQHvHM
IZKuNlNe/uWhML9yB7gkE5iGpSiooDFYX9a1WnII4oGBi2DoF6i+NIzFWiAf0ofqFWHfq/DbXdAg
LQ2Hk62119pIJDNOCAh583PUo/NDANl1xb0Ir3NivN0EKlrTvo81py+ZnBJtwJJabRqe+Qz2U6PK
vyx1vy8xv36HLw92A/yl83y+gwPP18zcW5dwNd613Z8fm39YYPgcRzd1jGCGYDP49QWytRTgmjlh
rParR5WPF5VMV+aykc2uJyGVAOMrqo0PicSd7s5KZ9aDIZEh+TI3uvdkwkzu6397pub188uagiNU
V9RcthSm8wUcwainiXJwimvocwCq2+2k4ZSDUxfzgDfmcMEUuUuC7HmMnVvZ2cs6aO8x3Kwb+q0l
mp4hu9W64vnPv9U/POlcFTXzjJfQed5//an0PEpSJkAzi4k0wil/boVxXTOaqoZ6/eeP+qdVlSJz
plew+lvO140OYbarl9hT1mFczHnlNafHTM1yOwQCgMkWfejskrIjUYleLOFFQbAKFVXnX67j9xVN
mQJ/rjIsYUtD//J4uJVh2EOEA1m43q2BqSzY+cO9a19rarzYQfXeSOeqC8THnz/X/OfPtR3DsfhQ
6cz//U+rSqmRNUMIerX2R+vDKbLXFAcM80n9Om3LZy1PT+NQnHqvXEWryYGTJaNX1kVjkZgep4uS
TqAeMAtjKveDBhYCr+rRHBCL/fk6f8sAnZcawjT5daSSuhJfXtMWhrVeNmW19nz31pDdu28Uz1AK
yT/wFji3EaQR7dsa9q2vQzVFtvRQ6Sil0H6up6b+RnN4lQmoKK5za8Tte9hV2t+ucb5HX98m+bkh
0b5mi/xSNBHlk5cmVrI1LcQHHGVC6JfRMK9HA6+IUTziyR6xXOevVTquvNBZzVzHP/9O4p+WMykV
6y4ls+Lt+fV+snqkLWg03mg9/1b1DPeAaSFDYc5kl/W57wwI8KJkApzVB5RBG6LLTj4iKfBd4VJO
3RlmmsVsmnypLjI2JeRSwkmS5aAZKDiBEHTRmULIXo4cv5myePSHK2gG8XbSiy3xqw5ZjzqTl1Xl
O8sKnd1gTkROWp5Y/fm7/r54uQqav0VtyPc0xJdXRleZE6CgNfDKyQfbsIZ97jMgdxXDmZEBQKf1
f6vB5jv46x1m57UpjRFx8s7IL79u3Zs26XaJQZPMTphBMZOwpjefpFQtEz3VAGo9c+rPqWkNKzOt
3Y0yg+NUlEBa8BL++ftbv99r1i0uSEdIaVq0PX+911GEDGVgALBOgu7oIJr34vAmrjnwhU/gv2/G
rOakRh+t64HTIerPhuEmvklhUJhmTfGih8+j78InUSer+x6Au13kUY96KbGwMVDNIzY7xmDbBmY9
TV29J6VlMfsQS7oM5rIX2DGCb2k37VXYPAftcNu5CgsRUy8HkdPQMdJmbdAnElGRdD4E/qmo+YnQ
KTKW6VW3tMv4MeiBIBbNuNKQCk4+sXUO5ua42kdp9IgN/fbPP9snhOfnm+gwJhOU0dSN87ny66Y3
RaYp8gD3WpAgZE4IojMG/dFvbZgUkrRODddVWahyYcf+B2Mra4c+5ExG+jwRcP+nG9C/r0YZAgoF
rafPhshPC3CQNhGmQOLSMQwxllHQawtoHGHetOgRo6veaMzlVMzKLPJhV1OPJ6FTzfc//yhzpfb1
N5GoNpXu8j5xDPr1UQJXS+IeHjEcxhO6viJ4d2SK5bXckkrxmEuUseX0l/f3N4AUX13Q6LEdilnB
wfjL6W4oIEFaBECt0bE8OBUp5zZJWWKgy4EA30MvYBvhbgSaoaUjcQkBL9E3o1H3YnDxLyXWiOQS
6bUvzrGhwr+87Kb87Tcx5p4i/2KdmUv9X38TGoRVDocAZWYd/yAF0bhpkdADYtEfiXORVz3Jdws8
1DNn6o3lqUdVXoXbvE7DLU8NyV4O70gGnq4S264md9FIC2Op4ZI9S5pREQmiB8suTl7hPaVFkPxl
LzBmTtqXu8qebijJk6GzTjhfVsg2KRnHtFq3rpF8dAZAV0vjjILARjpFuEUk/yMhrhhXdxVtSTzQ
SRSqro2qxF+ceJsOvRgCIqxeOOmw1QBCoizqD3nQrqQZjSuYE/3OcgPmrDFa8GJadlXarnSD+DIp
9p0oPkDzu/uySZ7seHS2U5qSTTaT3gO/Z90ug3U4GNtBJgMCICgpQ0xuIwLUvZ4PzipMaWPiWiGJ
a/4ZoyRXK73Ub0mdcBe52xP7Bf5g6fiuvg3RkC0izsYQL3JmLQGGP/Bkx5JwmBXm+Wap/HCNjHVH
r+uK6Id6YVfWRbemaOGMTNMKGb/ojYFXFXWuFvywtPyRiDXEjUn2YVm3SKZAuJrpxjGjd8NYR/jA
N4Wc7pGmn9EZPqeo3UQEAb4xDLGcInTsXgtlCw1aLXgmmtC9LQbAAMyhNTq2eKYZVGPsYaCCLhFk
e+HeuJ6GZb6R08rqshVNGHeNyB24IU49TcDQdxEgU2Do70IfLoMEpTwkrBCWHA4tQSeM6oKr1FQ3
BZq5lY2xeGF6eXWycNwXrOsL06fp5enwG6UWcHmx3a1z2ZQbsw72fukTk4NebVGmVrrhLEqoj40Y
2zDHt3bi5/dGmR8+n56GODH8CMj7u7DKNm1Qo/oy8AzVVr9x/Kx9/vMSZX7dfOflguaDmE/e0qUO
/PV9tMiNiRoF8TtN8XqRCB26/iUZ7pzK2xYxLb4eWgqtP4K+q1ysYmgpRG1sSPXeVjzkRL6fotGK
F0n5bk/pG+6Zp4a4SqzqZrSIZA3zVuz/fM1fD8hcMh0lyjBHwucDCPfrJWOKa+rMJ4e5jjVc7HGy
8gZf7ompeDZc9aRCcsGHVTYG7l9Otb/V9XyysvTPxplryN9e/XjU2iYhcGTdWODp8UCj1jTT5+ID
rel5TKmPmK4hB5+Mt4bkDIXFg5HyO4qGZwn2HWF7xnOKkpkWJP0udYMslvb0+Lc16msR93mdJpw+
CmfOxZ97xE/bX1vKwOrpXK+BMJ7dujthl9pEfXj2W1pKuTgw3UVkiUS0xBdLehvACnFdFy20QXtP
Hw6+ymygyah7/1bPf+244aeg86lo9tCDdH574LSxHCMLEvPaz8S95cuHoXLe4aG8zratwZYf2F8u
TqSvOEr4o/btz8/Obz1YPt52oI6BbWKTdOWXI89URkrGSdWttaTFvzkICrjRQoDor1LnNo2gbFTY
hw9JN8WwvwpjUxjQyjmwnv58JZ99nF+rA65E6cRsGPo8TPuyj6ThhOfRTrq15Y4hTMD1jFT2us4k
7oYnCTc0acZTxbgoi86kM73q4zoTSuxhZIUQNFjHtL3lVfEFaesimdeztq/qU96Em7Ko85uwikme
dHEWl0M4J+YYrFYuWYuOheM+FLGF30D7XtvzKOjzD1Y4vcz2JZCDuf3cHPq04VEQAfAcxM8zxA7a
bHvsAywF1YRCqA9uEQi0N3a7hdtZwk7ptmGv4z4nDIWhQEJWud3up0EXZxeFodGrQ5mXQJAwn219
hw2DGXz4lyL+t77QfJepuUBozn1F+xNg+NMLQBEzulXfd2vCN721BL2bOdZNbuestxYuGlP9cKMg
3gmw21Fv/gCP6qxla+OQmEq1QqqWKDnsAZrAw+rb/i+tVoQcvy9irLaKSoyrdAVF6q+LWGAgIvc8
GkKlVoqtV/eYAbzEnKuwbIeYbVlp9rkgo+tGVGRm+SbaRrvfEjjVw4yMN2HT6ifTE8PJYfGW1ZBc
DxMS78iIt2Zb1sthppEjdl9wgGZJogY0htK97wnnWLqiqrdopKvFQM8JlFyzIfO02OisXgt8lGI3
pvFbOMtpaT4iZ25zazn/p5GOpFeLCg8i9p2mi9ZFY7jEzzZsYi6uPM407+N0xSlnJFrppi7o+BCH
AYN8touiXt2lbcasbK75ujZKCeokKCEaFXQ9oiOQY5BHsC3yvEQ1wzaC7XDc0DzyNl488dDE2srR
i/7GxuARBCK4BbkFOk4rINkoaSLryPpNMt9DQ0ObZebE77pQrIOc9RgexdbCTXFTxnLnO2Jbeq46
mgLv04iQPOHrpBWKzDwayuscotGyGA5moxc4FdHpt4V6nC0swCpyGAJ1ai6LomsOVmh+TPVKtxPj
mKXqAx8haXwToKUy4/uaEU2Tb2XlpveWmWR3IBnYtNyVPUbGTe1a10MRypPVFuHaT/MHEGZin3L+
dCrsbm0AF9ClptrXFsoeMBbJ2jeRr9RZArJA+ul+BKa0IRYdKwwfF1WcNzNXJ9++AmneYDIZ/fBl
Cl6a2BrPmml9g3Yzwn1B09Y2qFJybjNZjKFaU87UO4ZjnLn9GrnefEjKy2i68WX0BHzqnUZd9pB0
pK0lNflGY/MaF/FttxuoPvcp1m2eBB2OKiLPJTJ2IoVzB1XQNB6D8aMYsX/2PgodcJ7K56VSk/nN
6SJsUgEhPUr2t6k51Eup9SfTnjjrzhxbZH/5PpR+dm44jShHoVPUk0fjYJFcdWSkU63qyp1WrKdv
47y91b2w3hLTIYfFiWDFxAXGhykwj8bMZIiIU65rH7g9eL7Qjq4m7CDEnxHRDKLowKGJJzAIDpPl
PvYMZSdLavsAcSpVeuksg9BzH9NFPfY2fBr7EuHd3sZevo7cmSYU2oQZMDBap00zbFNnZQjZLqzY
Cu/TXrWHKtMvUemcc2tsXjKYr2BUb5Qd8jlIey80syloi2XU2uIeTpE8x3lyHfhw03WRekditwT6
H8ISvBKOeFVEq6aMCZsPHPsaBu5wqOa1VfkWFpjKhvCQJv0qU0h5GCakh7jUKNC38RhrL5PybmGw
cKPsGjMRYjuq6vHFmIRaVK2G1gq1B6JK7Uq2k32lY36nDg+OJTkhvRvKF95xs3dpZnkEkgWCwBnK
xWCPM+El1YpxZ5lZhg+v3sIPRC9nE85QTps06zauH1vnchxIMuAV5y4FZ02BZ3EC7cbqmfNrMahx
1ABAKgDj5NMzg3vz0uKajKS8L4e8m43wJ6Cv4VrrTeytLHEcZ49BEvW7QDeOEjfdouZrrEACu3O9
Vu0txLaff2fU6VM95z6Lms4LEfGahwgtc2ivuD0TuMZjf+QFWcbTmNz2RrvIWY0vSAL2CgegY6j+
gGkLnCVj+r1uskKl7T4I0Hg7BYtqOB+pihq3VR4MSMOdWzJZc8JYEcI2gjuAYfsmGe1l2fg1eoN8
91n7jxTafcTZA4qeWkOxQnMgO2NnZttRmhx/g4CIJhG8VhrWyqS5cojyufZrjGuxhyq0mfAPBCXh
5I5IH2TW7KaOL6JPCRkWAZawUPd8ooHeXOTsx0YfW7ZiBHvUgEdr/osMvWOHbW4XlIZ1IK5og2h4
wBKm0p2R+fY1Ba99bUamdf1BoWHhwr/2nWa48Wz+4jMSuPJi/bpugPD7mWHsSxaMGe8njmM6PVYe
+SrSRUCB1+LiFwRQ+0nfbj7/ttVJgBiRz0PGzODtxX7xUuXDEkwDfge3vaGeTJc2xJGNZH/b+IZy
lnVzaPrrxqdAiygrt1NBidH0UqdXOrCtxAGoDP6Q3kMu1BZE5pitZq0iD74ud0ckNFfjbLhNp6lf
5N2sgXaLc+n4sA79cAs3Qe41DauUDyVoQeUDDldF2OImtCO4l+tVZ1aAXQvtjX1sO9DSmOzcWvcE
JKGv8K6H6ODYHL5V6GIl77t8wzngxVMIWGXUHkuTY1RBoN+iJBproaytbmI21aABHbI0oahjglaV
L1ZTkAZTZle58ZCOGA8QLSXLcD5XjpZ7xw6FuYNBZSSiYU3vnqwKkYHcCgE7EKLxoWxj/3kiNrsO
beJ8hq7c7pTix8hBVM/n4SQqH9oxM1ac/+Se+ICkTLttg7MVLUxgwOawzwkxhEpQrYV1PaeA+/Rd
NKQtYwBQyzdEh4e2rHbQ2FahF+fHuPYgJ5F+JempbuuJgqatjzTc4qPbhUfTLS/NjPrpLa9EU/oB
kfdAqOIMatJ2thqNuxBFLGznttkmvSk4wpOlhF/eRoMTEtF7cbt4N3ZcflV4cl6hl5bnGFs3bEmN
sOJgxXCnXasY4k7Q/zBrKFw+iFBZWofCs61FXeHgjRg5C7PeN/m0w+7xUYiGjRme2sJ0K23Tk9y8
0kNaBVM9gW12xnjpNGQKJcV1kWaPjT++gVGdFuOAEl46yJ7jzIG5W7iLAbv1NrJcCzUMp6vC6wjY
hqaGKB7/22BMx6RCGqSlLq+pHh4hqa/0KiR9vdNLApWrpwTDGijwNT3hM1RAjSgWzo9EkZCO6eKa
02r4njnngURlmyI3N25VBHDQiT+vqIkqgkUi+WSptD59Ni/UBu4WRRHIsA2j5mmj5EebgnvRbXfv
OeV3c8JrXM+RYtQfDLDat4B8u4PpUErqg8GiCSq7turx4Fjevg4auaYdDVI2jVdJhtoJoVm7jUP0
ve0oon0UTccucZaW60QX0s2fKh2NLyBQ9PtlrnapRkRwr/vPfg3ZqbBgThmePawrYzj0NW7ROAbh
1nsveVwiNKcNtMV+TbpJdrjDPYsbIh6XYYunrCnGlCd3wleBgcJNG20tzfealB8kazvKD7bvGoMd
dE/gT4xpN1GiX7eOlt+NiixEDepSHsNd8+N03OWj/F6bYboHvQmZEKvs0upbUi46fFmfpy3HhceN
kBkcxhz4Y9hQx4i1pOQrZyDuIIFSwfyW2RlXCOr8x94CKjXa0HoKysFFXngagYjSYCC9iwEnHT/f
RHO04DLDVa/zA76UbdDPnWJB9J/WRxFfcBZnBFBS5RPWELzkeQAUiOaX0/C/ydO+wQTfXgZ/ussD
WOSZkZxKL8xY+c2NaRrLzC0gnfnlsGhVpe2HwB4PqrJ5eWMPOk+ybbqxoLPDULZQMTDwxn2GgTjH
ttXRsdVssTcTQJB6ZQdkiptMONv+NOQF5yXMfuQ22rdQetm5YV4t+n4ct/Qa3OvODt1jWRUnS4Xi
QIj096ICUYrzDzBpiE6gIFysHgHYKTeod4KJceXH4S5C0ODFJ1/3xI79V2EbGatdZr0UTsJQPSaU
oA/gJ4a9+6L1MVzzSqa3yn4tJd6kXAfZMbk+OSntwSxd0tuGYGTRyx8HXfrHSRtxyvsTOkTV6hBS
sGfyQq6DGY5ATUgroNS8nauqlywEGcXbxqmjgA5mSnnKsQRhDV7z29lH9KHqmoyAl6EM8Gnigt5G
jnUJmHABhmLSwVGSbUCjMVXRlFuwIo6baQJsSLHGxhW3l88nAIfOzhsbEh2bd8PvXrMQEL2Ym8uJ
tO9EeGk7loi8iaEZOcj8Qc+OEJstkxTnW85+YDwlxm+XLA3h2+dRwmAUnFuMggSkZogfRRjlh7TY
BbhR7wIZmYu8b082mo3NVJt7Y/AeStgOK4GHaPF5SW4BDZNB7Ec88QtmIWGfjiV2j0VYW9eBaLxl
ONI1wTIHvyEqfGSW7J0qS4y9mMhNasvtVGn+frSzctmXlX8Ica1ouZg2XUY7Q8/SJx9Z+sLuyCIE
aOJvnADoRRIBbIThCNOaFi/lHLoNC5FWdKcZ/JaBL7DikerqjF1/0KBu7YC6B6K6KtqU0OeA/q8u
uw3jDtZJLTDXA5Qxb+yLZ2wSo0f2KxOaFTavHGwTIZ+pcwgi5Z6JVNuXUQAYO8xC0KoBdsreISEC
GFRWZdeTxrGhL0tW6jqkTLdNca4zZB7JmK164XHszoMdb5V+9nXfulKa9zwWUbzCFvOImJUqcoqI
FcxptXUbx5HWlVb438CQUKOA3qDuiXxGr8O67NzygGrqzcMxuG2s/k3qpVoMuN42jnL49hYdcC1S
W0YNAk430cNNdKzh68S2kd1r5nS4x0FXbQoXG+2UdYsq9a8lWicQyACosuK1qyodI+PMk8Rau7Ld
8I7Gz3vUNQEgNfzEtYlR8KTLHHskkXPkEQB3afv4m406+GooePSycHhI8rFZ2H7vnGsMTTyDwwZn
DF33YXAuwwNtfPBfAfWqYwPzzOwfzBKbK0aV9aaDOLiO/QGOfrh0TDldOxYEE61pNq14qyPuUgS7
o2vhu3ihfuO5zaWaKirOCOewgpXM0G8p/ec2NqK9G9YXVUEqaW3f2ZRJczvZxbYvItAa+TQsJjod
C7upnv1C1tgUhLuO60cAdRBpPWaEEuwryYJsDToxFbBzIz0P1hGI2iiAMzJMdwLwAWRzFJpjju+q
HLsCJA0ctQbVkyrrcSsA1hseUuaG4T95iebegTq5au3wo0ibNxmMwdakTbs0jOaOk2uN49iaTY4+
m63+qrLYofFi3biqI5k4cFHVdt1rYlBF0RO/MvQYoTVGa+hy2k618ty5ln0VuhRCbUFmsj70e394
T6P6ru7Ak0Yv4ZhbC0RJ1Py2A6Aqac5dyC5jjE2FicPYOpG24ya9k0PKr5Kmu4j+AYUz7lwS2Dmg
pQIQhsEW6pnAiPk2bKNw5MZbGnI9kEcakZjasJs0LgCzGUaYENJZlRYUDpw3C4KbN/ToIacUWrtX
hDHkpj8sSiexN1PSPmcjjrq8E/kq0pMHU7UkIiKjae2XpsUQjx/iNtqIAsan67ft1mmrt/+k7Dx7
K8fObP1XDH+nQW5mYDzAPYcnB+VSlb4QUklijnsz/vp5qO47cFfPdd+BYcDtVqlOILnfsNazZGNM
m4yGGj9zR4B4Hz0VcCZrYMrYYZKZYAXjOIMnhscdw1Bdwsd9X5LJ4b5EDDzJQsTC0mHuhcvZ/nBD
Ddmh0hfXbJafkpaYkVT+UBUNTiSTvVnjcRlaPHn9KNyVYGiHF7LdiD7nGdhCu2+9eqOR24Mb6dxW
EXgji3q8NZ11NWzShAFOb+05c0lIZSC5dWCRcCDem70BeCxijJXa7jGMp8d8/kArntwpAYoZUTv3
Z7VFDsqzKOSg9hAGobkF4UCVDj6a7C9sqR36co1hReoHpVIk25r1LgRSjv9tup+7dpfE1j3t8Evp
zGeb9q9V8bUZ9b2+aAUc+ha9wt6U3ditd6HPv8mFd4Yw8iT6aKQuZMCG12ky5bDFZegFkGV5nvfD
t9JK7yPBmggRK3cRMeJelUS3LGp+aAoep5vUL05uir0BCKP6Cn0nEhLzcmpCtdUt9Q7KCH8WT8KG
mnBFn/OtzagTUhj0AjEGA8iB8S3zjXAiOKNNmtshVv6mGhAbSNDSrEadj9Ca6lN7IkJH3lWF9T3P
uJZkOB5Db3ZvQwpzx8/QC2KT3VSjE25HRdZ9oihUWdGuIHuATovscM3+7VzFJowH5SDBwIBewhI3
UZ08q9Fpds7wCH7V2LcNVYNG5tAm4YgHiI4WqLIm8hLZJXJ0zWdN9+NNwZh93xjiqkFf39SzvxYT
wdASK3wgnQi4xHh0jfCkFwQGpSy3jJ10mpgU4C5cV3nLAHU+2kSdr0GyiF3vJ8Hg6h1kAy2wepzx
raG9g3X+sIyyD7pZ99cqd9/rEuJ26mYPUz8FY/Ske9H3PKdTyyVraKOtPq3YeJHh7QjJuG/8c+Rm
uNFHhROscl4YzWA07bIn0D97y1fMigvynmRj8j+mPPDMasJbmMFS4FSIVV88isj86Ur/ZNhS3CmH
HqRYClkn098ORKifjArubcNENpbp3mF7hYdi2M0D1Y2b1d9yk2co7/PSdQbdXIZWoSLCdWtm6RYr
ErT7avhGViDAML95Zsbl38R1/jE6JP35isNIGRaPkNBrN5yMHii+Djo7UOs1xIvsxhqLLW1iDZfd
j5/6bCIeqBk+bFrgk+sSkxtbIExmh/lxwhKEFc1zCjWBUFns3b6WfEJI23X1dIHXacLvqz61HhkF
QUQ9nZayyPnQiOcOmH4OwFvsE8O6+JqCo7fcqH6mTb3LPbwQpTaxTikJ6Guc/mrjxymTnTHpb50J
1kHGVFBuXlmnfnhnMl+dooqQCo/CiBO4F/i5ewVawO+0fdLBh2hYNy9ewlBhb4RmRRLxmGIbrjTY
3bU6Ypn98SWhIJqE90Eo9jqCHvJVkddM3XfMrbAjZeGVbGIMPH2Kr9QZXgC9kpkZP4eC6X1cTMk6
dyU2WG5A6AE2GNkZ0Jm2aTETr8CQFmSgdzs7799GDSNpyZOvbwhYqhlEODE9MsGz7cr02EHE9767
dVA/1BW4PaseCGLOdCCCNgASkNEzOmjkAyTjJIMk8n6qyJFZTocXr47aYE7E0W3ZRNRFTdJUHD0Z
0GlLiy61mjimWi4YpkAZqarjtu0e0lZpAaJ6MHQJAOHKeo+YWQvk3KYdm9TRFgotd+2aYFmAAGA1
z5p6/ZXgFYK/mnlrejv8EKToVnq7MvKJ5Tf2cSpnuB4EKgAsC/IYmbamW+1KKegtsVM/WWhLjqaO
drPoskdOi9s21RPWaWShTKa24Yk9blDi0UkqcirC0dn1LYnMtLeKIHAvUp+lhAtdt8R5RUkF86Zn
WT+w6kGGte0yeJsG8z4UHc6eksNlNgArzbMkR6sV4tBpUGDhigebuQx2GSUDNaKjUi8aTnVAKDZf
CGApDi73zTBxbEYRUL2y2BJ7ORBRY5+sSjbb3Kbg0TuMKmYLMS6vmask6uzou2bTFgtEp8rktpQ2
jrY838sZX17cQRrIAVni9EWsyAsQERneTGx2PQwAJ5Ej9If8vnDBz+DgXfz76IWRsx2kGz85iOd2
mrDyU1c9yrapLsioXPU62UI7V0l2soa+PwrrNre3fUp4hJJPLfQu1SXxsQntYAj99q5vS3SYPY1G
7iGrcPl26G9rMrHIKcsV07+SYtXjuUZiynbZDwe9aZzGXHsxEt3eI/V8TeeoYFOAlsOMH9wk1Q+m
3a2VGU2Htmv1zVDxpyHgqdo8ewmr/mjw3oshIUg2ItfUcyv7VdgmTJE5iqGifCco1uKIY7CjJflC
Vw0Fu1Fj1RiSGPM5+hYW9Q1Zts52pOA1ovqka4OH0iZt2Ur75sGZbzUXbVtU5XngQz0nJXZ+Gk02
G7gLjHXXq0MydGIfVYRAZdjpAk7w9xxUCyGG2I/pTJmdExtRqmtcFdVmGRpMyKHOs/G9Y6C+BffI
I8To3LMIFXRqVZ36T33g2EAD+VBU3Et+TR5KJkxxsSW6rcaK3i1ed9pWJ0fX9oITbJf1DQimpDCR
X/N7rApylFGZj7XfsToZ0ECbfERNZ8Xb1iW1OZEvmZ+dIhsDdAKCccRe2UX5g6GGZi3H0YA/1h1M
rgoPEVA7oVrTFNMsUmWfBHE0RMlcYWNo67l475LRoxhFh3GOdL/ez6q65nGznzT33Sqqz1HHAqbo
eIt6Djow/GsybpZ8m4PHcziYmqHcmnF1X+UpnXq0TM/DN9VyO/VZOASRnJhJs0E6+HdFumxpkqq/
CJEIagidVRS0941e0iRoeclYGHbJLhspvZlASGrgEvUb+z4mhwm4vaQrD6NDH4BHgIPW4IstsdYF
dbWQNrH0rWvCNQ4pIsZ9XA8Ej/mv1jyEd7HItl0NN1dpLuVqHN9UOtl5IlEms2RGU75XQSEryDCW
tmEdlWbAeyGIivDMq0Fw0p4LTF/0Sx20ABHdLkx0V5reydHCTd0n2gLDuNihsem16TlveAHtiK3W
hqWzKYlKhmOOmrnptGQHLdbhWbcuw2q8HdE51n6sHUfUAdCMwm5TpNmSS+7s9Vnoj0L03+jwZdTZ
dx1Xe1gYXIAV4/iwGbKNH09ktkB23fsKMqpeEKsidLPdpjYlIs8vA3goOze2cD5OdSgMKgaJQDRM
GoQRLFPQi9YmrdFO4ck4LXG13jDGV4iv+coyrG1ldNXTNDCMa2W5xvPKsybJH9jHp2dvSgZKergW
evzQ2NGPr6dFLhz6p9DDuN8le93F7xoVP6R024eosM+a4R/yth5vkxjdzehBQ3SyuFn3UwsE17S3
gxsLdpcRy3FWQYyyyCWMkEJIt9rqRvFKcKWke8GryFt+9WsvPyaSNPp0sG66Nt5oZYWx1seuuZsd
rsgvnUYOvmQ9c+mUQFAQxgE01Kf0rtdfexBGk20yRYxYuLrjXtilv4urGIzR/C32q+pA6fZqGUNM
yW8c6gluMwNnbh89uZBVEx/cNgVvbLRqmT1ucyNxb6epeOIbBVtsd3Tc0BQHPftB3vbyvYPAroQB
LwcP9caZFwTMpOmEseXpKfxthEbifUkywQ0KSLJdbWUD6h7zg+a81ByBN2YU0WTbjX3VoqRc9Lsr
epzpPZ+Kz2yi4zEb/UaNtXexF8oLpSyLHT8MvvqBuB3AiKr4pJfWq7dwB8isWhslhY8E3o/RFaRt
KV2W6dRRDiP+9U0mhmZvOfN3OXLmu4KoAmlccYcBQ1DunZq4OMiz0eDtTrtw4s2BQYW50FrnrK54
fqceBCCGtW1H2RVKxn9maNaUO1QynQP8WoN9gI+AMnSEJm+kE6EwGXxrk+CVZtKZYHMsRdUcqJ3u
lGprtN6O7QR49Trl6iViuwv7kMbbCUwt+ygbhIHekDyD/7x34/5hUjpYdW34kcvkNiPDjZ2ghiy0
ZXgcdulzU2fPygJOWHoiGAWUrX7Ewu1Ma4ccHpK+GmPjJOxn4afOSfaIL6kJcN5+jrWjkXheHs02
fYqs5qWxJUVV8qwzBeQAxbdeRCxcHd6uBKljVKS4T9HibYms1762vluNexkb802RLj7X6NPTDmZ5
Kll3pAa9HTGZENjsLU9ykzwG86F2Z3sbF/In5zSyEBAeiG71XWm37E6hl9O6n0LfvS8K+5NgHbJ3
bAIK7PiM+Pna9Sxmc8Qiip5ko9XtTeVSGTLLNgAdce76ARkkh6wkkMpkYrbSxGEojPs6yh7KgRNV
L913xdq77NH1Crfwyd1FRqAQWcwhTAyH7qlGXL6KTBaVloj3TdttTLep+MjLx8iwNmp0PxsnftZb
frY3x5gfA4uSA1yDzjre6HxXgyN3ZhiNwKkKIh8dqLh2/ubV8uwLzAaxPOlCdUc5cCgxgGLrlV9w
hd0nncGtDkxg57TfzS53LqqkC1WxEYwZQkzHz7utXvt6gCxqN1LamOziVugQmw22+AHQZX+jIcmB
K9cSMZJEiMtAloMXNGsCZGOV3kjh38cJrD5U0OQO8V0WaVeiAiXMAl65mRCwa1goU+o6vbHwPwVf
7nldgxdSN6YKWHSws2Ddz+jrZrSfYmXPMA5QJNimfkrg3QY5RrwGjk1pU9/AaE/mCWhaOZ0NI/Ca
9NDlJSoQog0hCAZDivXXbFHzxMAIjH7JRsXqr1UMriJG3AbrfHApFCP6UIyBCz4ee/FCISgGMqpa
nuKmZP9TM5LKI5eJU01KV9jlz11LneoLZkz8fTTAgR+S4NtBkFzrIWqoaJLfByov6bjayo6xWMAA
inmchHoQebzL2XO2nc7i1+BWp4oxgi7kVbNpgIFo4siAX2U+MktyGWWx/0mtQedp7J8TGnYtrumh
me1YI4S0MWIMHc+tYhqaM2XqNcY2A4xsUd63hoW4q4x67gBND9wEQiCGI/faD2ra5KWBHOWbbRo8
6SIkDc5n0mr3DVYNNMQT8+NGbcs2//BNE8DO/ahKl5VG/l3DFr2iv0BqEKkrMXvWOlKRuZ3OGW3X
VmurH0TWrGPbfNCcdV6muyzqNjKZCcrysUXXJ4Otep3rH4nAYIHon6iMhkgRmFf3yex8AAVj7lDu
e8NtV44nfzowqof2UNOJM6XikTraPDlmREVWDuondlJoEM56Ic3RWqN2GZ4wZj3YcXMtMZ+toiXL
RE3JpXUcyrCpPM5lJTZ21t6CNkXLUwxMiZdJzTzfurTlYPcDz7BeCHJdo9muU3Vtu/pKlqMMnIIW
KaQNM+DZ6SZpc0V9IaFuVfR8Vd5UQair4otnz91hZBiZNgattc0qxy15mHnfqw5lVmVnOyun7RKM
PLoaXRFrjOomjR25msqYOLgM1PCUX1LAoaupNl8z2UcHguTqzEQAXGOQd1iCGWmp83ATGVGgE8tA
uSergVum5FInivJd1k9ewX4LkkmydxPdQjEwQWMC+7oWczwd4gx/NhI5H34+Uu35mhlaGCRUelNP
z8zxg++ilhu4Clf0kdleA5LBTWzTGnfJg6DK20iwz+u8wYllJeU2ExTp+AddRqwTkW7Uqi3voU15
erJBXVOLveSyh07k8yK8of1eNP3rV/1Qs66F9XnT6NgE/ByTTwU7hps3d3emcsTerul8MsOdD0Kx
g0vcaXj3OLunPrtDj0YpYTYfkMrM72QVgpFXcf+IuW8Ocneab2ssgaakPGlJuV1Lt8FUVTU/SuIE
F+tBvW3Jl7Jj+9ZO5kspaVtCVFJrtCmoFmzKfjGARcutn56jXrB7vNHWt2vCy9bWRNbBMNENux03
GUtOFaZveRXNWwdOQaqTyRSxt6k7hPzshfc8S+71Ydx7jnwkWZNi1eBj7Z3AI/IzIqph47KFHob6
RmXWS9mkezXOJ79r9sIbj1Ho2ivNt29dq9rXGBGWDl5u/U6n+qwZjSWvifB+xiYHjI+USpfAcaVL
biDS3h3ZCeo0EdLHxYeosSZo02oYrcDyrfkYNl6nngX0m9o1gjCTx4g7FzEOi+L0pc/8u6EpvzVj
DXnpO8Epj+2y/Y8seQ/IGFuDywNMF8D+YwwKUBSILqvIvGC1TCjOMs1Ht1E4d6DoL21HaEwRsUqu
wzcryggCTIK+4MnZUZDVE08RzrXAGtqnVKdXnBv9qonM2Y8sQPGGoMdh9XsklQX1juieCqu8bbTp
u+y7rRNvUz5HguTq98rSafOcV41h4TARjdZ7QNvoDVdaLS5hEXYrFlM6vmvq+Xo8IIuOVfg6Fmqf
9NAW6wej0XF9qJdYGk9J5H+rJ+1SzmxtJ9iCpNLsPT/aFxIvCo0LHb28Nsrqznxaa9LsCAvI9XOt
G7vSlOgER/HZEIC3MQfTm9dWAV9/HHxsPEwBFUibfa/IH2L8HRZHIPn/939S6pe//zNjP/J7BsLt
xVSQ+4iyZCUqA5qOgfisOE5OTcFlFI96BIcBTP2HOeOvaT1fBaYvnkXcm4TLwcCLzaUyHd6RZDc/
YGMuYD6N5ize+0g37umMV1Tv9OlG0d+UDATZj2ne0WPXYidoV2wE473XFketB6nSU9jDvHaKk+k3
gVsrtZ6jJkXp0/nrVq/eTFgdvuK55k8dgWaMuwmfuPNDTt+2baibLJSKLp2MZ9gFx5nsd/biOkhi
AkPKwRZs0/K7wopYwJvoYIwY0Yhh0TJ9/X/8QdMGF1bUqgc4uikNX6ywCk1MP0e+LlWrHSpfws+y
8gZE6RIEk5DIE2kVXxRT88TNEGAqzn5YuzCzkWIKjOBV5V+VVs1s6O1TSvgSo7dix8q47czbMfqc
RiJuYyWMTTll9SXfAaxezaoPwQNlP90C5ajNG5i9/hxWslpLYsYD0cXP6JmzdReTnxWlNDC2q29o
i0lYdQrcowjKSZcqNjqIKiJdqSHQj8AYGh8bY+SiS5IdUIidXhHdM0h/2pi5cWvWHwKVKa4liKcS
d5xzSrqZQFQiUtF/NUdri27mMUbbdlYw41ZN3OtbgRB6Vj6TknZGity+xa2zs2s3PpUyOuLK+ZEt
qXw1YjTskHpQa7ivSpxmmOUPZmVR8ti4qoUYP0yYqzct2SDkweDQJdz0kZ31UzdUpKSnTBTyMbxn
YEGb1VU/46z9TMfpze0hX6ku2+ncnevCb+cAriSGVDTVvcRcLlWsSEYnoIozgcRhh1EsYfAVd59l
19uIqMRrOX93ZDhvPD/5Hmf4BsYRMqzNfi6ZbTJyRIM5K/mkF1+S4mW4IfBJcAf6R9saWN5iNh2Q
wuISzL83CfB5NnM9qey6d6lqTjUEDMdhELdN7/t7YgSnANtISuQRr7aFpb3tLeOdKxCI7Je5gtH5
zmIzwWTrKGayHJlsIHQMWU1pcJFXogfe4NrauNZBigQwk1bsCbFr429DABEdJ7Y9uxhro2JM04+p
Q19FOOjcQzIUuXHUjYNNWusmZi+xM3X21L4aix3KXeYT0aWoHJDFrX0ldEGAQvQ+JlHOK55CCdHJ
0ZPFi08N4yelwMAHH+jCtW9s/5JUMrz2tWBGXZ5ETjltxxVXHqXVSZpsLExwUFRB+R3zGZvmzcjF
YUqtx5oFXT305UOKwepuVPzQQK1KVe5sU5l+irrMDnYHr8+Kw+nYxHyu6huKwCmoU7T9hZ1/5kxH
7Umft6S77+1VXnHhWhV8+Xb6GbpAfKXnrEuDqICS+JOY6oOgHVTjnkQVmfsdVXEz8g1gZqp7+1Ui
GEkSewrQNHvoOnF8zvp0IbYGfCsq3VXhJa9mVL6Q8XwvDGySvlYuLPA2fWh9no4jwHTDpaCfGgux
nAW4OnXjDzTbYlPM8Z2hA7nqKHtJotsDrVVsG5Vikc8iK4naeAvXcmtj6kGf0p/pPwIXklI5RnuW
35cGVP+6MHh4z5a/dlXzNtm8LS2ztwY6ss0itTed+3po36E054yTKWYTJm4t64+xP0XUoUtUtBlU
LJcH2/uW9SRdtC106NYh8BluPeobBo6KwjMZOWFToolMXZU7fXxlFc5UuqKwnAyGQanzc+BTNoDS
ToNt7FiBKHYI2NCzjmTdbIYrQ7wl+vVHlLPZpnKJl/e18T4mkI9zLOpniI/MmNIJhKgr+EbsvEoZ
vWObGaTDOWOJdaJAnKOkx1GEPra2+NEpjofjNBvTLu7Z/zMOwWIKGTaAsc1QCi3svPRDiS3m7dg8
o4RAvWduJQYKfS6vdlT/dPUGGYZ1Us6QbjoDejAY4Us2k4ECJng9jK7GY2645Iy2g2omNEt6vAM/
emLPB28yJnCAL2SMmkNVLgOzwv3wJNfZorVUHOhMVDOF6rS59pXIVkmTMiaP2tewi4+4NvONlfP3
MPyl3gTRsNGlvxspmupo0251cg43udJupg7xQFQRyFvkiHZsecv7xCJrn4qMGpCM3BXleMesaLSY
QrAA3WRj9K77Pm2XR5qTnnw6Rn2w+VhdSmeMNbNaDXJgKWP5r4r5GjNyzAnMq5oBF0LUsYnTneyj
85w6KAsYtfkwIyFsbqfMZltdRDlJceONDKefdWVrh8avSDXpEKKktm5t27SX6z72Vi7iJZcdKYnV
0xO88ebiDU2yZdybn9rB5eyNhuNgj7dphcHEitpzN7/HUUU6DFkcnPmS+sbOzkM2oSIoZjqO0NCx
1tMCGuXaWjbwYeSCLSgHrnympQe/4Lk30ZYz6p13MHb7bREnkuKn/SQ1+KTG3jiiRN5MbaQ/aGaH
TSVjB6V7ITMef7xviYNdqUL37zqJNTyazehYTpXcSpCAX0K1JAyHh6YijhEBRMFTI6nL6DLwBJ1t
Ns9Ti181BExnJbIncdX6keLB35pEf6H1f++Rla8JkRNIPGJMu526EzY6khZ1j2oZeAgdab/Ri2sf
eXezZmOssJAAh+V70j+wqgFcCFpHMbhbxTMqr270jZVHMSmn/M2U4yFnDaKdpTX+EO4DOrRnpnp9
EBfGM8HqtDyORAlmkVq62BYWjeSXbpsYLvSW48kA271istiCq2OJh9gFRiPehUlY2UGrFvdQQzw6
R67EILUE5EEQp77J5bnvGLrQv6xlpOmrStpIZbjv0+xTas3eblk7xyFKiniMfnYsN92m+EFeyXGm
Yg2Hd9/VbwZyiQitdoiz7Jr+bvRh1SYUOomWvCUp+Th+fMIt+c3xtGfi2V5BK0W6gwugP2VkfGqR
8dhq7UdQNxiLhmZ+rzgt1/IEYrHdakXD9G+UbyOtkpV9Rt4sV2yQojfNYDhmD0hcUMpJ7bHzfyRx
8+Ya6ucUtT/1UT9aRry2zJFrw6gAqOFR7okUTHryawU2rS9WRoE0bp6Z/fQJX6RTaU8Z/NDSM1Zo
ynZ9rp9IhiASNMx+WiJE7Np9wLnYZCl+CsHSK8qPEfmhwlLfgaCy0mF/RAze1hNEg+uL35w6gpZu
iqfAtm89+z1hGOQW9ZMuSOjFlnBHOiwfjP4GToRnQ91+J1D53mL0oGag/zFnYRAbeIAk48Crz1Cd
didxil1spsOqK4Dmu1z2zInGeW2P/f2cQ4lbPn2t52CJ+KZxpaTrskrtHUmLqwa0DyQMFYiWcTGO
t2RbOhxH1Cx7aomopT6PUCXuknL6BjPi2qRJuzcdxH0Oqn96X5TlQw5dWe+sk90O9xnQ2Osoy2Mv
0D8krnboW/FetH28tYeaXZpZUagPo1g1NkssG61SQUi2OXK1ep5zz8GDP6n0HhqCr/dxzrAqVvJG
mF3DqoU0NGIIdl/mDbJQuBAq+0GWnnPAwMXsrwWRT042caMFUDw1qgcrMtf71CJlFflUzQT73ggZ
Yn4JcEbN/zAard+xmA6xZSG9wCu3GYcy4rxiyLKsOlJS0XYEKe4qQxr7koyyNbtvcvJ00r+fjCT2
9mpR8pdjwg9Pbh4IZH5b34usjeYnb4J53VqmYcrDhFTJcWaEYlXov8eQxYcnkvsJaPK+rIikaHV/
o/XQ2H1mV0GN2DRooDJ8PWqG2pv3Dt/lqrNp9BPaphP1oqCyS8T2aAuWEmkr3a3baThXtEFyLXjb
RnNJXaIfmpqfWZ9vvbR4DcH/b1REJaGPs7aRjNXXnsGR3VnJcDBy9G1DO66tlkxCt8mYy2QRB2Ts
p5umtMRGDeZjztJu5XUJmQHcEJtaG9lZYXMTbmeS9FtufDyGPJ3lU2gywyMeeNhABj/NEdKZf2+U
tv6MDFkQYshbHNfRFwjUH62yg2Zi5NFFswGZTcxEKY7msCSoYg4c3Ogl7AG72O45NLyHoijjoHCS
j7GwsKW2uBiZED6leXZlbLJd/ktCwbDK5+daa51LS4KGinq6tiS8Z+R0aGPm5gjeNz1htMwpk7eu
rbH5VCTmDYo2TjmRs2H+4Sy7IbK2e+7/WzQUNvTs8skY0uoo2XCvsqSMdx0Pb36TvQb6kf0FjOAL
zvVH/7jtWvjemNiaWK2MXz4WC5V2OJiLlq33tH1eET7v+TX9T7WTyB6KWv+c7SEKbNQAIPyvDL2p
fwmE3fZu/gx3nyujYtRfgel1soVJACW/GA6kKN21rngZtApWMaI7ZpgwvpBeAPQDr4Wu2yzdinG8
85nVJBrb5KV4aU5/9u4toI1yib6uZHkKawC5ffsX5u4/ww1sF4IqSgTf4m1/Qc3+xdtt6mUTzdgX
Np3lXI25YufrRa+w9TFXoWBaNZLX8O8vQRz5XGO/fNjQhEBYL359x3N+wWS4hC4LEt2bTdTdF239
0euYJqfmiac6Qbt4D0B7rEgPum9DUTIYFgQZU7SMZSG2Y4HJYAnVBkK8soTHoxFOvkYasG4Xx15X
CJX0gOztD61xJEnQ6QWCE84Gqw3pIPsz1eLMjN28SfJok4duv1WuOZKCReDwzCNYb9AQRtlbRLSb
7bMjpjqWW3f6jmfqhyjYJhKSwN/mLoR4ohQ2ulIFA10CsbQEr3vYGhiIRmMMbEW6Zl6fR88vzlHz
BNTMXTWe+QBPEDOVv4VmNa/sPu5Y4df37JpIncrOWWneNZ576uCUrdtn9DFkV/homqaRoQclyJIp
956yw8WNgu0atxUVqYqCeNRemAakomZBWTEbccKbpjBPBIOQTMnntcH8deMO2nWRWgFLzQ6VIBFG
JY57voaz639z2gsrhQ5fjYy2skr3RWLQwVTlD83GlV12unfSLOL6JP01w0vfGx0SQvngSfU4tZN6
RUAqn9r2/O+vmT8xll0biirTC99gTYo78ZdLxp8qIJBDU3FMIKMfS+sSVdmzN8iKDV+sVp7ADJa4
fSCs6Y5ZTnagWhYwN5qnKQ1Sh4SJLhwxdKPWKST+olyqH25m/uyTYjMPo3Vw2CCvY20maHkmbbqO
q7/gaC0v8Q9XPZQmIXwBSEqwX/J+eQs9/6ZOmHJv7KVN0VEyNlZzGoi3WmHQfrC1BnpHXP3Gd/lf
4fovD9vH/1j+xM+qnoj3i9V//scf/mm/ud/82x/YfVTX1+JD/vpDf/il8j+//jXE6eBVvf7hHzal
gix313200/2H7PLfXsDvP/n/+y//9vH1Wx6n+uOff//5/8L1w374b1ju8jp+/1PLy//n3/8PvyHq
Xv/2Wr7/bfXavnXvsHV/+7WH93/+nT/7O7ffMf7h2I4Lr9l0DRs8DgfC79x+R/wDh4gAB2aCR4Se
A5QFsewC5zfcf7iWbsDPdgCVgcLlO5a/cfsN5x8+iAr0+B4kPDKvnf8Nt9//9Rjn+Na5E2ybV6bz
+P7lvOrS2IOe20wBIeE79mHn6Zify7N7U5/9G+0mu8a3xbW4VvynuYbH+RydxkNycvfFvjpWR/vU
Xdg2BPKCne3SXBA5XbQr7chFnVgGovnGtrqHE7EN99FhPCYHHrvH6sw1e5bn9Mrw5Fxeh7O5ZsJ1
1o5kqR/y/birj86+PFonotwu4pTdYOq8JDflJboJr90pvcQX+4AB54CG+S8Osv/hAzF0iyAyQU3j
Cm856P7lIMtHraOdJmByHuYgE2TnlH9Fg/urv+KXG9gwxwnXDH8Fcd/LOGkde9XqX67G29+eBn8r
u+K2SkoluWB+BSbyvRpfb8K1Hc/QxS9/R0juCFGLbN3tRN7oJam9xZGnic3SmJT44dLYyWuRsUPy
m20vhlvldwFywIOtfsZ+ycX+3/fG//Bq/vSG2eRanu3agluAK/oXvFzFUJN+IZsRYCKMyBlPzvZf
wFv+9H75KxwSLRakucd98Qu5RWN2MXDKT0Gx2KlUicSOzHHh/UV9Z/wJBL3ceoBPqZ88gJT4Zv54
fYSN55h5xg2DdeadwcCDp5oH2yxvLYbKs35FY4o+IbGuWCBRiavdxEHDXo/VBP5HxdmYu8kT48ud
Kk28A4tenbTpJWGZzm+FiRIVYGltiS5/awaZb5dVT84GyiQHkShuuDI+UvGgxked6SRKpYKhsSTe
iaWZw3m7zlIPsaTPzNEYX3g5mC1nelp+r9HIB5yuBy5/zozw5Ht3rYU0Nx2Znwu2QW0Ibt7NLFAi
LnIxyhOtNT9Dz8ULr80viBbelINg2I15vak17nO2no0+HAhftJzoB+GiD7HbPuDlJSRosYemFMAM
0Ea/f+g6gbx7WTJVgrH0KSrKHEiM38G7uYm19sdcuUhnp8wk+JZU0z5f22SdQXA0QOGS8m1hBRmy
EXRHPyHHd7urMbEraTz0O53F/ono2DTl/xnIZ2LVuFDyXPz3FuAgrAyYbfiz2kiEtsdAFcdY7aH/
cjkgVmYJqiHr9Z9K74JqQQqEjnWH+kr3yPXJGsa9AN88ZB6kewPxps4ud3KwHsq4ewAn+1T1Fb+q
tU5g6q7FjCVZzN1fPJr+fI1TWHP7gCYCNS5+5bGLMXYrgrb/i7nzWI4by7boF0GBC49pOqQjk1Y0
EwQpUfDe4+vfgqq6m8xkM59q1BNFKCQS/ppz9l67X/QS9AHSCvwsXkVm/vT116pM38r7BYYFnuz9
cY5oXNh7U8+qpuOQ5GYn4UtS23NfM64ytJUkP20qq9xVjb9u/HGPeG/e8mkTmbWIyNro9Sc9cwSa
qMzVr4Zk6vtHL7aB3l4P/lqTsKRgRv9kXJmorycnajKoYD0EwXt8Q7K4JTNOBrWCeH9yMy/dUb6n
ADbzTPnMwlGcjmEMjwBx2dIzURra9HDezQtK7QdNYqvdIgtTok6LA9FjD37t8QlErFZAFub1vIWW
1ib61uy8SyN0b8tKvlej9MwD+uxUdAuQHIsGGDjHOSG97Ft5CmGJApINbaPYgWE4c7naCYN/egl0
e4LdywrULvNoYcBuOQwqiQLfNIGoVnmo7fKG0ixuA/u2R95AaefCQwXY5z1KIW5+14WI25FhILwA
cTWBEd+IUJ8xot73Ll2g3NSvqvZZN5tVHbu309m7Bdavvlp7vnQzJs8GgdZ6L/Y8bOqbOTCkVltY
dpcvyBTN5jBvli1RFbMA2bWhxXdKWhySotzJ47hPRL4zs+pgtNGqLrPt2Ih7E1e00j30iC88O9wm
aOIINnzLdXyWg79O4+iFjdUWM/qsxNGoD+huSnvhJtUuY8DoK28jY7aWmnjFOnvOILFoYmVR9u1i
TBs6o7eW6s+VFNH99H9V+Fw5Prt0mOTqD+PAwC8sp4+ypzqnSzBI9FqCHy7+RySMq6g1ZxHbL2Qe
OXU2/4Z2YjwEG9o2znTHZbVAJS3uxxpIqNfB1ipoaCmSQ8ibHDQ3NuTvdtJbCYk85ZIGH+/hVRkZ
VxivkJGLNZ0yJPv+ujbsi8QOHN3Nb6Iu2QZDeXAFYb20KhyFUl/heauC/S/UE2JdD+bUcehJdyye
aBFMWj1ILQUNmRbKNsp53CR68jxo+QKGOvLz6TWU98Gg3Cd28RwPl7mUbjsZ4aNkpU/jgMU8JEaW
O1MVh54F1US7Zbj+Mb29FaaKMTIQ1e0NlWeJooPRD0FAvgqL7qECxe5Vyr3hpdtUET+6arwIXBZN
mAOC8Dty01XeS7dKRn2w1ZsHt2czZFlYqayLvql2cZ/fQFdZ5Z1/gyFGkuW9lUoXtvA2EVQuP+a5
5/GqgZMXlN4dn+vLNL7KjXUFtPWiuqZwbTf2oWrqnZRXu7QOnyxAO9bUoApxoVFfCjbpWAIlQyAE
BbwYhn2ry3sfNo6sgiJL/HUigo0q8psw8J0WS03oZ6iSOqDtPNvWu6tSfluWxts09y4jlUeFXLFV
1K3RtjrJTgXCr+ahKEkGfKkHf6MwveBflSgv6SHQNm8nQW1AtXRlZOp9rI1Azx4DKUdgB1Yi0u7R
PrB3N39GUUqIrN1T28hI0oNtnQu9nI+cg9Sqy9rXKA8JHKdxxgONtpovkRYY6GvSE7Hnom4cSlb8
XfcgpDGbwXCYxRbvAMnNrXc7jfdyZT4rVvtmEWuQBfXvmSJi9VEm2S1RJtdyTiE6qcudYREUatm3
Yzc4bdStpqcvRfHKc+NtAu97FpnRW5AzB/Xyvmnl+1C0267YFF17NbbQyxiMJhuH0cRbLSmXflft
ShFuayv54fXZT7N61LT4JXLrG6m1oRHxLQ3Frd2UtEfdqQ60RJx7ZVTMZLyHOeeK0fShrJuHLMOw
1LIT4avWB8QoUxZo52dPqp1uLXVdewgNRrFXfe1q7KsdrI19eBM3EGiy/AmthjTDdUhGwJDfeFVK
Lful0O7r/MYKtIvUV6nxxmSTh6zK7aB+MFi4tlK8bVpSw11IQEByAxrtyZMWpavpf5jYz9w42rJA
W5hKc+XWoTP9hNHB1yIKAJDftsyyLTIZQp7HPZy31WAV1Id5L2lOjka6lqLUwUr3KqiLAlm5V6Xy
AEDmh93Wu658pdSzJtfp9yzfB8nWCsqDZroXbVo/SADuDXsSUZLWbDiur3zHr7I3XB9eSUySCKeI
l/IO49OqsH1HC/11qU09mvCtzWgmEUZF23UFq8QZOn4vjKyOmzuDtMtaCi4zXyhB43ud7yEfioPN
yxN7f8+cf1TE+G8liA+FjH9U6fgfLGJM+8J/79Q+qWJ4+GbiD6WL6Sf+VbtQvlEpU8mjELRPhDkV
df9Vu1C/Yd5RyQ9kOYpkSn1Xu7C+gU6iyGYIIBfTv/2ndmF9EzolDZs/LFVnH/UntYuTWp5FAc9g
K4bSmKwgiiIfl2RyPsqarxUGHqlgOYpilZnyfHQjx1ZuMEaRAiqpjoJiIeG7LDRa1zjsJuRXDcIb
BhtF+ZnZPdtBvO5w1ALwiso5W8t5bIGxQ3r37t5+slo9LpGzMbRg29IdQE5vUFv4eLqS3BaFqbja
ojd+ttaTJ7qZcC8za2T1dC6H7fNjsUQEu4jUXzvacdMkqHuvwTQZ8DmhoQDvPld7aYZdS5fPrMJ5
Cz6uwrkukOsUGegHsR49Whn3NXi+ygyAneEGruECJd5tZG8oPwCdIZ1hpJ76d3jo/3/lbyB15bKm
A09V3KPrY3sKphcry2LsEYPNXJMmc3rf+1d/+sg4iCHI5zGmdf/xG+aXiV6ECS3PUNujtpRoTKm4
zNt9cjY57/fj/7CZMaZjsa3TDVnIpn5UeBrGJk6Kmkem5pQBsDDpaDyebRKiOyXfG8GliuGfkTvS
7pRuD0cnMaFI6kBHy1ezfLAgdmSaU9WvdXcHJEpLRlBebHFfK/SAsj7MynSXjFdqx/NA+jagILDE
AoVQPC4QKbmvaOHi5JeOsWhoE3CLixDXcONd17APGkSRUvULJM4C9AdeSHxOfbjyu5qgiNc02Unt
PVxf8772Oifxdxntv6K+UzDktCVCJ+mHeKMLt5DSlWkom7aRIWyna716Ddyzta9pa3J8J3VhgOdh
j8yDm7aN77ZqRRN1pl4JpKuhclsX7rpKf68RIcN4KMW8tUqCnd2/ePZw0NpunWFPp4BwpgSnnOxO
eaCcAYFTArUBH+LH0wAolYMxHLSFnt3J1GUCWLpl5q9EoK9k9seWjzQzjnaRNVfx2c78Mnt06f4h
tv1FAF4D4r//3rT8iyWtROHfJP3w3NnJ1SjE0gy9lWw128B6Jcf0zKn/7lKe3MF3p87o/v4O5qRh
15U9ahB6WbtAisrQLZitNKtWnl6tqJ2CmLwhXGiTsghL6m5d14uvP73TUeXj3TsaLdVCsgpcyRqb
LZIGsb0V5YucazNNpoxITziXpEUVpn88RnNUFX22LpvUlX7vit+9OnGrjXJZsemk2oOAUiPhOUke
CknLZ0PACj1JzgHHP3tXDRLlNHLJKPhPt+HdAQccyZRiCy6TrlE/fGdvj4al3X59M0+nAy7r30ch
SujjUfxO0308ibyKrb/w3rTgR+YeEnVvhGcu57MD0c7gWKqwaWkcXQ71R2PoYi4H6yUmdbyf7Koa
dtTitSRm4+urOqmD8IExj8oySxGFht7RwWo76eKmhWvZlT+6EJNO8P3rA/xVQTr+EN4dwji6cUWX
JJUK4hCKLlTsnBIE+w1R+yu3kRAPYXFJfMfP/RWoJ3TzA/4WY1EasJYAhSr4+qph5nUlRSN32eKk
To0eN4m2jUUD55as73C47QCcDGawp/S0lTAFuvGiye05CZubRjhaE9+ZNUN8lj3DS8ZqEN7FhLSk
8gYAUZjs2hB/uG+ukCA6ihcB+RFLinKLvOomhO4sJ9h2VN8y9xbh/8qHqQzuYOG9GHVGJhH8xMS6
wCy4MeEYNUZ1mbiCLbm7pPgMbi+d50q0btzqWrGGhcBqqdXVLNCePUhcYWOuoHms5TDc12SbhyFa
fhiEEbErcmitcpQeKjBrNrprqUt3MSKgPm622QDwEl2dX/RrEJrbMWm2LocI4+pQQyYriZQqxLUN
62qsTBQO7UqJE8eQ/Lkvf89QlqEd9dW3hIpsMKVSdtZapoqrgzsekGvRc4Umys6kxuOqtjfSSOTD
8OyaeM3wEeKxOIRjvzdFuinLeBPI4T7xYF1QivETeZXkjufnuxzuCYVQh/d43rO9JJMDTaR1GG1z
XRpAbyrDCcYIJby8CfX2RpGidQrKOQtQ3SvLi0ZNDoVlryW1WBglkmRBV8LkAZpAmTEWNkQdhH15
n2IbsZU7vb4RwV3UHkz/MGTQK5JrBdQemtHhFrT5IkF8ZnF5LEPMRWT+kEvBlI7krEQhpQBtGi5c
QqBhHRBTd9+aT66xbqvLTLutQVcOlZgZ9s8ILWQk0XNDz9aYBAFruLKf88TD1hct5SgGSnNbsNTJ
kW4inqNoR/6rLh2wr9ZFDOTtajquaeA5KrqNnsQXSHY2tlVdq6JH8xA8qdB+YXLOLbt8G1wPsWCz
D8x1KvMVYFvzpegXkWI3feVf6e1z0EIcteW7ZlFo9VxKg7WhEfZQw7Vkk2wFzrBXKn2fjkTr6JDj
ErFog2GVpsa6apWVVRGAZ4g5nfKVipCu6OSdKoId1et1zA2wfX0bpuGTZrzyqPZBHkKZ4WUV5Ur4
PyX4erXqUwUDHg4CLNKGfaemN9S9nKHvX8Pe23ZZc2nJBBJk1tbwjbWuleCraPEIQsYze9lr3tJK
yq1SlNuKGNYyq9dIFtHve/U6tQAjo/RhTjlUIEbG4c6A8K3bt8X4OFK0y4oBOO6DrsNc82tusbXN
Ji+1XyIMqVZklTi6vopUvCXBNmt+htHZKL9pCDsZ4ph82N6hVzvJ3pCpCFAya5jyivQG4vi+hDrh
kTOOE3nmSs0aI9qyHvK7wrr5enj9bIFEc/JfRz5eILVqKIsiwoQ34NjNqpq1xY0H0RLbxJlpfdqC
fHGN+tF6xoTEUo8xR8riAgcP0fNo1gCl/pMJ6d0FHa1ZBinQ9AL2Lrfvxe1pr52Zjz67YTwOImjJ
hmRRebThlQDrarkeMo3Tn5dXkrxs3G1QnFl5GZ9N4mSAUSBmYmWvejTp9YAKu8JgcyWPw8qQwHIZ
0irmOxFa/dzgxQxNjyGgXzQk+pAqsKh69Egs/AfyEG2dcOaA/G++vokZPtD9rKUfbZGsrREmLGJL
VxDbRDRDRAKaOi6rUF4qhTVXMmKiUh8GAiAk/QmN2r6FmAAnYkasySwERW7B7MUqNDO0y94daITe
ecG1TAmyC/pdS7iA2dWrXtNXJWtVUe6l/KFiN4UKKw2VrWavGoudTwU1sGv2tnHpufT5LZtqgDxr
fWNyQpHSEv21+vqjqtM/Kih9KEn9t7rV/2LViRfzv1edJr3My8+sei+YmcKQ/q466TalJVnGBE92
MKKZKX/776oT/8Q2inIDG35VUTCU/kcxo35j2TnpaGRbM6h58FP/Usyo36a/k+nNz5lMH/qfVJ34
rUeDCZsDguKJ5zIVedKRHW3UDcnI/VFGI99m9iL2Xlp42Y1qrJtS3cuU0OOpzYyRESk6gIiCcSYB
Pi6DFQ1fMyFaFhPiR5qbTO6msqYQvuiB/uAzWGEGQKOasXCiz9HzRuNvnKEJPeT6dy8x3ijrLMKO
tQzm2Jlf+2+RLj8aPW4zVvXS79WN/KJF3r1VENNJ1oWLN2WMpeXgRfOgGueo+S8kj7C1ceJFYdHp
W6ep8PgiCBxwH9leDZdb3iS0gyL9wa7JoJKSVVHhnktK8vxowPs4aH+TGDcC3bVk91cj2ApNz1Yd
aM7EUJYyausRW5LUWAuzkGcgD1eCJNGyN/Ec4/0R8k2LUrKbGbOB2M0BSCfkw2XAchJD1pNU7bpQ
2ulZcmlq9aJGCq/nnCxMB02Yq1yz8VbZi4LOV1iIhdS6Sw8tbEsHBwvnLX9ngDBXdWgssS1ngX9B
uB1OU2T+ZesIm1JHFvM45EMFHrBcY+095Kp4G6zmUUvka6w9sxSyYedH10X7nHUtLQ5zbdrhIYii
pcE/g5UKZ0VSUZ/HSaX1+MUiouT6WFPnAKRmuL1wikGuNH+BVNkYyPbV0NpnubipMm+LeLyhxlIB
27My+Qqvz0optS3IqDlLcXba2e10pZb2Ax3hOsE4TXghk7G/FDRWNdXditElhCC5RPywcGvg9zYY
oJkemc4kUgVf/hRCysZSdT9dc5MaD+A2wdAnG+I3bgguX1rlxiAgSm77VZOxjsepBtJgjy1oAXFI
aXGdWXW/K1he4RwKt2mqwkaLdkU7HiorceIh/J41A8ohC6kIRRYzuRklMAa8O4gGDgPbMakjbYYF
tTzMIQwAUe1XfclCXv6uF1cFiTPYP27HotoijV3qxq3Oi5ZLl5p7X3mIWX1E/E1yqdW600mQOvLs
Ih7d56KX1oN1ozXWJovlQy9AXirduk8oQ3gxmxd70QgawRZACBemLK/ndAxNRvof27Qs62VW8VFk
Ai0HRnQivYhgnY6t+K85aJRSxjXF614oQBch0DY13CoNFjTK3wa8dxohn+1Rht3lhDGFXLQLIta3
4gOh4nN81Dt/uMbOeaFOb1NvLQPRLrQwIVEEmJbnIuPhOY3VlpbYBRX6nWlBmA5qJN5KDEErcJ9T
jP7DaDtD/UuOs9vMlvdeymYMHhXClm3p56uaOVIFbIJ9ENIj+yHcvVI659tin0TFfukawwES4a0Y
keBJj5ixL2iaLxCdldheTf9aS/tfGCbXNndNmP1OVd1dxG4kQRob2YbT5DG+yXY9xtbagDjXyvkz
uDpdC68DM17jaVzm0bAra3wLtkLDSILbM2IajXcD5oS/qlJ/NI3+Y4Hph6n0s8n4f3AanYQ5/30a
vfPfkJ76L8nLh5l0+qG/Z1JTYbq0VWHifaGmrBvqv2dSS/6mWRo6Fls1ZJW8s//MpIr5DcEHIW1U
owzLZPb7ex5V5G9gpGX+P3V+nd2C+ifz6EkanAzxkMaBKSv2X1Ppx5qUlhttBcg0cxS1fQ5R6m/9
tMVXmYjqMkqqcev5qjab9v5+A2ik8MDHGCDzNtqI7a6jNEg+mJh5Nc0fNjZwChN4B+/u6NVfO4QP
MsrjFfd0kqhiTZ0lNw2H4z5DDfO7HHSIHqWOvAdIrLmKi0KHPmcHl4gYdnVBZaeTCYW1aqa7VDF6
ijnxMk/bYhF4OcLWOrtJxkAGASSUzZnz4wl+2NhwfjrtL5DyukrPTT/acWRhMnBEkTqMTd2cW9TM
SB5aKqGtPkmRki5LP4bTalADkq0ByHzoYckE5H4J2qzYBGlzRjh0vHfghAwaJQoVQAP0yHHHJGVM
GHDtpo5fKhk1rOE1ieUrd/INW0qx9V3N/mtY+H+3gqYjqog+NYsaIM2gqUr4voLqBSCmMhiOI4Jq
x9Q3cexiVPeXipWdCzn95HXA1jPlA9q4+WlifjwWFL28KFO8f00V68vKryDeI0k2BoXH7Jpnrmz6
dI+eLlmcxlTaVLDhnSj9OwWUda2kiWP9zp5U3QmJIt/LeUL7pG3ldU451w4blICyATBbSFDqc7AY
A9ywPOePoPJqZExmsxtHvEKyOeRL6j9Tvx82I1vJNTL/9BKH0HBx5tWc9tTv99x814THk1Bp0+9U
hHy05+4RODS6QVHS062rCgg0vE4fBRG5fqPCjFEb+cVAZta1EtzriLoI9yUE8uuTmJ7Hh3NQZTTN
Anmg0GmDHgsEuamZJaUd74Y/5AsZQ10/JETJ1evMbDd9C+mihoh95rmdvCXTUVHm4YLi4Ccfpabl
UQPKJAElnSMYCwqVJG3WOHEmL0Rc+2cu8pPDsRmiR8+XZ7FtOvoA0lrzQmF5sWOSMz+Ts/umJVyv
cp2iMs891JM3UpVN2qH0KCfTABPExw+Ab8NOI9bqTmMM0OFy/D+SuxvD4oocD2iMEzlP1G96bVwm
dfVc2gESN7dWz5QoTtSYiD3ZfaFMYDKaolqPPkQ1qOvK0uLISTKV3li4REy4NJKXLlCBEvnfofOs
4zoiVC94YgPwUy26K2nUyOYMHr9+xU7vPpOrrmDkoBt92mlPG1y85CfGZHBRTK/JN0UqrSZXfQE3
SYm9t68PN/U0Pr7R7HrRZNLDIa4XMNzHBwBXVGtMwMwOYVm+i+wpWXbqLtDKXR+Eqyi070hkOjPL
nH5FHNNmVDdtHXy1evTQta4E0jEiOAqD6FAGAVL2fE04xI+o8Z6CyHhVE/X1zy/TZP8/XSSv9W/3
6btBvRn61CgrrNWdmX7vd6Nv/yqi5ABI/UbIU8QMmQ7eKJ15lieTl6oYJh8vkloTl8LxVEJ7BdkY
5WInxHTJklpoZEmBBp1HSvVsF/d/fI1ol3mILKUMQz3RaOSqHto2RmdbzpfEgvHyehGQInWTtoRi
DQHaN5hH8cgC/+sj/35iR2/RVAlhuOBaGaWOKnwCCAL54KbnmNrQzSnC0QDfaUpp7BF71l2KHSAb
pF0vXsmjjYnbEfa1VT6rQeTR3ZKKyyra2ZXbrCSgAY9D3Sz79sprdladXGh9UV2aw+Aukiyn6pEa
P12NDKGg85RDGBt7SZ+CMpTEWkm56tjFYDzXg3HZZO5aRAmgYSs8d8EnX41pszowbIQcVDR5jz9+
NXo7eiNo5NIBDlnSJgqBp3bxAZOn5PR5uicpbO1LcXHF7zhzr0/eqY+HPl5B5kolJb7kFg4aPEW1
5wVpcQW11/mVqbpnlqsnYxHHQofDyIjgwD5J8Q6qrsqxZxQOJYpthCq3JOUrDNpt4J4ZgCd918dx
iEMZukaK+aSxEMc2GCkYhtKUuoLnKz+iYXrEXg+0kcipREtWiWuS7JXfSrQakX1jkpEgbgZIqsMB
ElM3psSvK4usemR6pglCp0GTIjgrMUFipLD+LOoeTlPVrQXlZy0LSdvr7DmU/RcB15aQ4Wzq/mML
F/p4/fXHcaJ8R1SPrIz1Fs0QZpjjKntIWEJS1xn054Eg1KygqZb3tkPY8E1fF7dhZsCk8d1w1uZA
uPoWsou0dSeW/RCKF9UlkxUK67j0Yj6rr89tmso/fLecmkVAuaqYGt7Badf2Ya1b+URcRVLuoOmh
Uh0mK6gkyp+uJzjItC00LEqtChb/jwdpLGTwI5xkYBX5T9Pt45WR0u6LQ+Iy+nNmkxOpCXfbZhQC
gqpRvz2ppralPlRykHM0q2rmBjYBu/d2hkEHGhw4pX/L9Ha6l8ZriY5c0nl7HRcCq1sFtPi5Resn
4wSKR1oeyBYRFh5PO7qadwM97sKpTJIEuqmfaoDSW1RiPDRV/ZwquAHGwN4Iu7n9+tH+vq1Hzxah
JTtstteMUsddl0TPhSwZSu7I08zTwoaDFlMu3NgsF7VvEctrXdSWLi8LV3rS6KoiPoe/GWhPniq8
5VgU/kJ3A4p+8Jtnbtt8z3CnVJFiEy+m5tvIi7V1N9gblUC8ed2f+Wx+l70/nD9LEgoHbEi5Brwp
R0syc2wqtpOY3bE9rIpIj687kBVyJhMxrLHE9yTgTxGZOQIATJETLewjQdPyMQKWFijzqM4fqJPB
bMK5VzXkY8TBIjCKFzaua9luZ4IK3Qzv5Ib4mgN3AjymQXxEdmfq9SUR3ytdpGulExcaaWpiMCjq
EeoIBKLeRAIkvUKzx+6RIEg6lHwk8MrMpnxNEtQ1rxsmJkgpeiM9TEg81Xd/qYO26yg6COJMG0m+
H0faxU2RDOBC3As4o3D8G9gnie6e+QJPR1cmZmojU0PDosRwrGBLSr2ral3LHC0XTqYoextmNT15
RlO+iX0cE85iR1GEngeuE5CURWIOjMWdWoPGGR9DwjaWdmjf+/ZwGSZyjgfPOAApwcKuA7LUKTdm
AKyaxN1WzfcWFWA5udp68ryCXDYJUojuEuhkpIaU8urMm37ccWbxynaFPa3Cutk+2UT4iZ/msWmm
Tm/TWobFg6tvnBnNuveI8RU1cSl1Zt0bbqlvk1igYQ+UhYbXUcATpjgZ3GgdmOCRkBfQT4m8ywLF
nJkKbtZOLc/MqSfz93SyDIJUNWxcUseLX9VtZQmMeerog63N1US7zMZ01SXxRivUvetDNv369oiT
qXU6ovl79UuYN72wj+OvLashSj/YcYP7GHf5BXFOIURbdZG0bLesRlpQ2ZHnrqmtQwspiO3m/+Ca
EfKy6DeMyQQ2neG71bdOSKZfCs5AyjwVKCAPxOukK9CrP1Iz1hmTg3M8mdN5gKu2DZU/AHogtz26
6l6ucPhixXR8clpnDWnokM3DnWLwDotHeM/kHNAdm/pEpTC3vDoAdtr0O3mt6zMPQOHyjkYyBNo2
4z+1NZsz+nj5+Pi1xid22fFSemqSbDq+QuQ0ibaW+2uwpI2R1S8pNkDw7mstPmi1e3XmFE4mIja2
MvMinUzW54o6vZXvngDhSw3zZZc6OesMrWjflD4gk8uD4q805S4O6tvGIooXi/csM1pvYT+7+vAY
DTyqwhzNWe8N7cK2f9k+yyU1Jd0xLsYzb+onn8ZU2NHYvwgENsePrIU8XI9RnzqKC1mU9/A+9qnw
+Lp6OT0iKTMuv74tJ+vbqe377oBH72XQjj2AYg5o5tfoLNZGqa4n1p42jM4/ORKNZl1jJqZU/vH+
x1pY9LrPkRpHTaC+JxCKDcP7FZ/ZA4rP3jVqzAwsmhA65ZOPB8JLXpqlxKemw9luS3tnxEW8hHoE
7UgLZIco7yuE92JRWtbLWBCHlRnnzuGT8Zi66aQ6n0g6PMiP5+CZwZhqQiIFx0Vxpvm+I4cldnTl
cuCNA8S2s1s9cNxqKZXDz69vtPrZwdlHsN6yAQhRxfp48BY2QJTmFIzr9sH1usgJbRzXdOCv7CSD
YYaaxOp/NsLYRtjR5sDQH/PgYCnoow0Vpdtka+Cu1PaDDIcbP5Fw91V33QFcHz3p3rPNeyRcAHAE
4FpvfFR8CPlE8y6M1H+gP9n8IYiAyY1K/KQ9t8yJH3H05tSZLygS29xMFMqoxXy2EGV5a+fScObz
+/Td0Q1tgnApQpOPv7/RynlPXTNxWsGQmUQXfYzRwug8/tLq9Vqp3Hmn2fcN5ClH78ZHC937EGP4
//oZnlbjuGZaEBQxGATYNR2N3awJQ7OEXkSunxEsfdAcALam2klkEikpWxbR6kWVOVJKyFTOzqVp
38IoCPclkTtzKg3izAQ23eTjEZz6DWgAphTmjaO1qN/oep6JAOy6kqhTWsRLVLB2OnPZ0285Ooom
uHKEubSITlTVrk4Yske7xWETdtmn0koSyiFzIRuwi0U+/7NvHxFswRO2sB77txTZSXmxQcD1tq+u
DbVw5yMRb3Z7rY7YOc+c3idf1ofTOxotXV9Fx0jGG/HEN0Y5Xvy+BVLcVIuiu84VezmgjlUuAIme
Wb6ebmUsJgVIzVPb0Rawbz5+06WMC1EyOHIhRYDA5IrJCu+VHrlEwmg/Ssskgg3TIW2zGTnjEKlc
CyfD+FMHjglDenwchILaK2uJ0VY8BK1SEqNGcNcthQV7SmAxbeL+dNogRXJmefrJ1KuJqTXJ4M8W
WD76gEmF1Epo5QDGJVI4cgC78zyKNoY6fB/ijT30c0lpL0IRmmdu2wnOjKGDPoXgQ2Jvr52gRUiX
GqDXGjHLLgoiGSFJuZkShZuqr0XgXsm1+ZhgTR1vRlKIz3wxn62/WGoyC03mvakxfPTMYNqyLTJj
5rv6VgXI7mo1sYWZ7m+BQtKdmUvA0ld6myxhJIuV8ORVOXYbKSzPLT9PFFYyVDeQRBRgKPDLJ4CD
LgBZG3V57FTgHTtXWel+i8aib1/aobIJel40Xd/PQWDYM6kT8Bb0ekXoLwm/2VXaHNL+xSrMH6JJ
8FnfED11B/rjJ6MP+03AxbDNArDcM9GgGcc7vvQK05tbhqdCC69eJK247QWeVM32r2WKsjNC9e67
9tfX36dyunziKif+kop9kRLa0R0fh6Y1DRO7IrE2ENshtswknzcsLu/6SLlySxOZCgCYNoqf5FF/
5imos0pYWzVhlZcq5r2pSNKsUMk5ZfEHhLiY9bLHgFryztI8TJcRP6xd1pWSL0I4khLy/czqHr++
kE+Gf4a/yX+pItmbKlQfXx2Do8dNZuC7DBFSE/SJndzmFLxIueuxN+Z5vnXb9tCIdJnVdMTBgo99
f0eoIzO4QlDI1yeE3u9kZKbzjMaLZRVjEPStj2dk6W5sdy06fq3eT2/9JgvIudHKBbGoySIXJFUV
BB20jH1bdDapX1IZKdVZ3Ok6GWj6ItezdBV7+BbcrCHuMHwQFuhhgrU6J2BztiI+pVj4lqvtzNq6
ERDr5rKhx2tS0P07ktxDiOY1Df/dEJLRRXyyQQRNlwfylRSgPrabTeJaIIDc7pJs4ae4tvUFXu07
PyTUorHk5wlsQsqheR2WjQcIoa/mWmu6NLzsH8CJKyCBkkbRRHYPmkpNGbrrsMzrqphB4bM2rbbU
NGWqnEnhHOFYtRxg3rBRiNh8stlP5EvOZuFqj6N66St2SoCa/Zp53S+ReT87F2Jnh/RgSy67vRp1
64WJhO5pciNqUzi217erDHvkAssGgcAV8cpIrEjMgeODJq1zaheTGmuNcGElYmCdVtffqza5ijsv
XxV+04IJ0V3IDdYrc6g1q+vS3XQW7F+vDPRr0671ayiSQNpXjH9OQWjoi9EhE7xo5Abuh59uA6Ij
5nXnbkZEGpe92nfLWsZJ0V30VvukERW9QA4MnTipXcfFoC5C/wogUEQdufeclNY7Eaj1bDTbN9eV
HlpSjokPYboZjWFPRhbQm8AgIXdAhijdVHAsl5oyQvaxuhsTfxwoZ/ggSlleJo0FJz1UyebOZnkh
oGph0uB7RZFmKDvM/D12hUjwlo1wQMRAy840fyVyA7HeBJM+WIjSa7fcEO2szuygQ0hdFneGJBdz
0EUu6axP3ZAQu0jBbxnpNF+T9iIgGGmZBmBtRQtqWeRQ0ytntDNkW3qBZjMzvaWxHlwqxqqW3gZe
QEetGrwlPqQn1FwswIrnioxY0jRMwrblC5+c4eylmsLZSpiicmGVe1OHAsILAah9XTCEhJJAq9/q
1sL2FGMlodRdhysmtXYNYYqEJot2UmkBLyOSEtxzsUxk89DI9ECaTmI+03jv2u9jTGVSDsASBBda
ZCA1pxK8lBrJ6XSEHLy9l70nSUtT8R0pqNe5ov2sSVexxvHWtXAOFfWbkWFPkUL1wfPFq/CFMhOB
NwDQomqiIC8NUrv8brZCbLuUtFs+9GTh9b6+5l4uWoXI0L7RnCgykzu6Rz3WA4ZKNeofB9UEzUB7
dR5qCXUfG+dVnSoQ7GpwQwZ5udkwRUH1ibmtRwUoRmwt++//R9iZNMeppVv0FxFBf2AKCdlJqda2
rAkhW770PYfu17+F36QkOaRJDapu3VSScPiavddG1DeFGJb3EjUS96L97Igp91ENXpGGSUrCNKeh
MY67KuHtWkfZM7lKcdjQ+FzFrBz40cYYsI2wteQoU6BUkyiiIG9KCqSqeC6GdaeO8Osrt4XgkWTu
ztbj+Ji1gLtqOxan1MXjJMmhLafdakUwUVrH2UdTIvwoI4rTGJoXkh2mMGL+GIxNB4h7uMeFa537
VNHIMQCXleIN3aVW9BwlksVgnqY3U56c2X/DJfMICrID0mcIXYzm7rQa5tM8QKFRdWCvKIrTRHIA
dFp3mF0TnJaK+rXXSLSdmCt5io31yRH6zVwXjGvV8r4vvoH+LLyiSIgxGi3zMjKMDId88UrhENBZ
52NQL5yuXWnEQVmRxitRU8Awd7lH8ukhqQfAzyiFvNiWYTNEwy7vU3MPF2i9TFITG8HFDWSpC1TK
8qyoyrcpzeGrxo5Nsq+OctdR0WLLgPkDNoJUSL8B9IrmUlyP3R/FKXZL/FK7je3FOgSxaMtHAqPz
pDFO9+I+vq4gW2Ns5v83E/zdtL+jJiykGSEdXUGfyyC3Y8Z3PTFlQ8O8ct1S2WKgo0H2y4mAxRqj
mII+b6MQgPi92WBk4w3i0MaiIrGV7y4tAuig/zqI4Sy/Z2ufpG5NKtlg/JwaVCxUVPKS2iZcAeTp
O4A/zbl3GjuQmtH+yGPthqzD8rWu1TuQH17aSIIqLCWsWg41YxzCVtWmfY7UjFhQk+eah7MjZSuY
555inBF8ZtbTc4EHSxC3quSEvnQrWWYZ1KDR1mqvHlF9ZkIwyYefTl7f2TWq/tkpVmTPfQjku75X
OopXs00fZ6Nvr1lRd6HLzA/ULodV35kjSeWkY6MYU3ZmZMaErLWBna3RcS6U7PsqQc7SUl6rklwk
R4yWX6U1nvXaIUPL1LOgnDmnNCN67KfybA1jtS+cpbuWyojUtyBMU1/E7vOK4+PO0NGxA9i4Zlww
8/hf3xYcrtNlRhvPxd6aMc2bsoIHrxvtzaIQFz4b00pyn33R6SZ2xMCSlmEUPL5y5FvPrecKZUeQ
N8lLXdNhFtPsr/6+jw0xizwIiexmthnP+ykLDkfLaRumKykTcq8sTvpIZ56L/l7hfblqMxYayYTC
naYnxSIEXF8J74v+yJ4EIyxyX1ZoHwo0FDPQSzdhJfrP9wuOqrVRGUgr21eK/SKGSbm21EzuqkgZ
D3HbHBseonCtKzuwa+12NPsfiSgPcNGJCcw20rAb+XFWZyCN5u8EOJOg62QqCXn4DdVe9WNnyEN1
oGA2LZheA4MzJxfxtSmjaguy3JPdGnlmae2z2fxllUDs3IX9mOZOu2EqH2BdnSadIDVrYuPnVk4V
Mv6Ck0lgmlbUhKrW3XIaEvc1w/j3fd1i6b+4pf7xk9FAu4yQ/mqdVOvtLaWnI64krc72cP9QXUyC
DIy6+dMZUKUqA8AgaS09ESQUo4l2XMyWSNG42BEjbrE24zlM6Jq+mCn8xSO/HXkwlkYIxB8FXIRO
9e0fxTRjEv0CmFpxYrJWoiEoYeWdUpXsiBGD+16JmPG4aXQCxe8E05iQEZLgNE6jBfF+goJ/Mejr
yui/OVWIfLSb/QCehV2dxdHcW89ZJdRDMsnQKgbb18zE2PODuI/2MOAImMejI5f+Mtqcp2Ynvwvc
prZFzAZxbSAwLfeWHHDdZ1f8h7AjDDjuTPTyvH6X9qhfdSPYeCIssgfRN/8N1gUW/Py8WFif67a9
hbbtelI4COp1ub1Hpn2mKgWOU1QjbFL3bD2ze514075Nmr2m055+8asbHx4MtKwMzDalCrM9NNZv
Bv9kxTYoQkk+mGTGrN+R7qHQ5X002evRpQ89gKP9r0mc22E1wSkltul1y6zsO1e9jxpEf5//Pf9o
xVnMI/8ybGyHLCX1t3+P0eMG7SRMu8xO6/vcHeuNU1qyCCtg5fQxXvHCUM/2ZB7MpRkumEjpM7r+
Du+AephGgaEjbRZ6aSBpTTeaj8JMc/LGr9o2Uj2zB3uwKgRRY8PrDhWRzQ/U2ZQZrjyDWXW8DuLF
YyT69K6sVWJJl+5K34rSOc9/uVPXXnVJaoYGRv0vzsyP6lu0NLSQ0B5RQQA6enevO3aU0Z8TllHq
9a/WUqZ9teJLxh3denqj+Hk/6LRyGg1B2Z9tM2m+j/F6RwFrXUOAv+K1ymvTUVLOfsKuMpU+UjfB
h8XafaIm1e0YaXdF52SPn/9m/5gLb/p8C30/bTkz0Pf9uJlbZa+R85a3VLOVldyhaKEGpf12jAL/
yCj9qJmfsk6cepfZZOl8o1/5Yq2wnU/vjgo4vNzCbBTgAr2Xig65pStiKvN9xHBF693M69386KzO
F5/zdxf2/oMQ0jErYlhEHsW7OYq5xqz2e94lfOQltlpnjxr6yam1b+Arn1arcHyhERSmUzk0DklB
C0boACmDl0/ztMvhRdr0wcLYtEqWxUSlnSHiCzIBx0dlc25pFnMjiRYD7SUoXxD6mqvcmnUaSKoO
T2oMsC2tvm//lk9olAyuMCPQjDiR8dBqSeq1i3v7+c/8r+srsCEyK0QMBEb87ZNZFoLIwU5kTJ/h
SGqz+40x1mnZBleff9A/FtLojXj+OQE29ed7kwGHzOBmUAr2cbMMD/WM+LMO2LbcWPFRSNJYV6MO
jRWxTNrSqs4x2euf/wkfZ7IsqOAiqRpjdoTO7xYMBF/KVNNRoBID+GKt7RVd/K8GXXmzRgTnMMZz
MtL4TJQbn3/wR5fKxpfingJ8x5AOPca7q9yCVnbWHNjeZNKhMV1r4dkS0a6QGZYjL8nyq44+KyB6
eq8ZlFBk6ihZ+eBOEVmm7oumsCuO03hvi/grWeMHyjezUcq6TanGYhTV2rsRfw5MoTdVdnO92j0U
CQob0rFRnItHzUnvan3Zb+K7ddmi2lvkE+QPZj0BLfPSMXJgtTwI5Yvb8mPZgn6JShgZLYYZNKZv
LxgNvUxU4sr2wzC9SBiBJefP5z/Kx8Hp249495s0bbVGSUvSS+buHaGxculfY2tb0CJI/QrjtD1G
706XN99n+77/u4kX8ZKKSm6tYnNHtXpL4byndEUcq/z5/Hv966OEsB3sUPBznPfqs5m2PbEaMK2t
vV6jQz5RDHzHpssGpX34/KP+/rvef61N5WejhmVw+97EDA4kBfSyfa05DmIrYx2V/tdbPcmldZ3f
xvS+qgMsoeBc27k6g1NjvOK9P/Ql0y2lO4zlnF01g/vfaPwiWHT0EjoPBBLcVG0OqolxqTdchhYE
72iyBZLNT15LxIeb3KlqdHE2l6aRqKE94TRNzfaa0JMLyY+0Jw3+BXMzIg7rDGysWkfObOJjAZEH
bqI1eGmTFMyqPQZfXJbtgXl3WThQWYPQnjBjef/S6ooO5drAlMwt1SDT8X52GDqFOCi8JMHMcbL1
CszL0nBvwI5GvtqnACxt2NczQ3xdkS9ypBeoyV1heX5vlDNnc7lNU7p0D/yXhUWpM83o0UfMcWhn
Q5hpApq0mjAII28M+vRTJoaXjGzMeW4JvEeD4xk6wtPtbb7UxUMvFH8TJIiRkyjbAtgiRDmfX4l/
HfoWy03trwyI8ufdc7w5y8gjLbkZJbOQehip7ZruZ2UW3S7pGuI4xy0WyyRRfTH4QuZAYB7I1y9e
PrhLPv4km3Jb3SxldK8bDuB/H8CWHHcsfmCW8NEEo8FmXS8zjUiyIhhE9kx2MXdMlCQBZqhfi5pN
55Wfw+1m7brlLibZ0LpPptvSgJUBt+agCaSBWeM+wmOaziwT8UGZ8XRwa7FX7aG90VT25vwDmw1g
WQJA27mvJOZZzdhdDNaV6Ae5L9vLnGG5G8Y1aNCRsDFAilC3g7/Q0vtJtNWGfRfGszEcBwUH+6pL
tNHulbRJCVswrHRPePpA2Th8AT3Xlp1aSALIlOls5KRm4qeOz5pc5JE1CSHORPSUi2KHcRslAXX/
UyVZ7zdEyIk4N/0yjbYJZQU4SqV/YRg+8o39Ab8RGX3dc16uv2KjPBljU/pT1kae6GPHZ037ywQN
ths08mPSqZvDaHrRTMBA5qSS21yyg10luMOuFM+9YQI6n5xm9yw1SJrUfmkwt+kVW/0x7IbiWKTy
IZ5Z3tbZVAHIAUBVd/7irnitM/5rtxMmee7xXTL/Vg2c+rJa1NBS15T6TAZRJ191N75zyuROxPPT
kIs/9k/2Zz/zddqVi8AaOokzQtBBK4qw0k3gxgVs4QpcMNsgAuYL+6eZYpArUXwwqma8QsYAMeuz
3Yd1jsgcUiJvvxJvdwOtHKTzvmkVqseFxKgYg7/vsJFaa1YK3chxFf8ebMKblZNjzuQVVC4cEaJw
Uxe9ZCXrX+5i/Pg7TUnN+ZUM5MzbxIGdmh15ZgiHt+ACTfGrkvbHqXfusZAiJxsOM0B5zjflFW1q
uu8MAlD/5DPZSD3X09O2ejbPutOC88sb8v4hJdNgp+XDNTaFlcTeaQ1jM/uBriREhg9AgSohrFnO
eHYFosWYCxToy8gNSqWSWB30chZgnrHNnBCURmufIq4nRM6JxHFYzP1KPeVzXxFu5zJb7AmXmwoy
mosIU4olLm0O511BeONN5gRvtVC/DwCFnaSHQJC1684ifC1A8HFCxG+gm2dYXLbutbUAOrXR8Ba6
ehYmVCPM/hL1vsOAesaALsGxuha3cRmL63ZlJzggGGmc7GFBbp93w0vO1O042+W9ZSrzSbaiC7NG
uZqLO6xuYJy09CIQwniTY2f3U70FSJn9uSfyjd8Re7DUSQyXLivjeSAYUO1qYz+bE6mbpWruW5OC
1lYvZV8awUwUMuwnwaQsyiFfrE+anf6C/qXI/o4q/FcLgQn9kCSub513ET8mTtHDlPWvXPE06FK+
O1GgYq/V8puVNagcMKN669jBlLJAZ9ucWsFsN98a7i1GULiJVWu0D7EyvXSyha6oIOBhVO16mmGF
lRVpBMCd6M7FsZnvRaQ1vqs9KlaFaJeNkZFmOdz9yk+0iHmtsUl7Y/2BRgm8nDExvVI64dE/nBxs
/UOx7Fvic70sal91W71TUaZcp/ZKnlluHEbXG41muLa7lADCikyzjhxvqXRyZ7uK5emYHv+/s6kE
W/K5BA+H2lyLR17PK8NvXdJFzQ5e5Mb5yTYQwbHKoGJoFIKPyZWshZb7KB4vzmif1SLV4ZMwfmdd
D5S7VshM1erDGFu+nr9aLVxrZzgN/VPhuCdq1RGuiK7jn2H2oEBycKPcj6yW+oGwYU9bgTpl7BE1
Y7WZho+3afugkJd8sCrUAmUOCC/t9MCc6uyp6ut2J1yvdNVnbSSHN+f02CG1BSqfvea4GSHnFUHB
wEjj/zPgqeSa3sXZ4qcdDDsSMtaD7v4UBnh9BxxrW1H/RP0AqB2HnL5orJMzeTNjfDWM6anNhgpp
Jj+FWtUHLZ3YIDnDAVqHPGnQTmSpWpyOt1WfO7uUOEnfqltWlovYzzPs8jJn2OmMgJcQF6Ua3NeF
rJFKQANn/2Oo+fdGa3b5EAVy6UqEDPnRmFTbGye0fDpBw3D+4cCpzWNG0oDrTkzv5sSPEkV6KK4Z
06iZXwzymJmLCWvtqCnBOEWvbmpcV/XwB3bfwNaJ+YE5u7dOlfhCbnoKm+yEvHOdfQYVsbRyAiHN
gUk8+BcWuTiCYEioEnd+jR1pNM+RiU/U5RzwRFYcl0FBQz2vVIHOibyHxkf0TwOILGDq/GEgIl3v
ES8U7O9bEkVRF1jEXTNUtyrjwcVcsMldHZ5IcmZGE50fBTQYqZjg87LOLokmRr8YIa7C/bNchWX8
Ku/Ij9bCtWRE3JT6DxnLn6vG4rRceNOvDS+oVK7h2NaXNe/VHZeN6JjhFoDaodcj6W9HEixpeP3R
q7o0z3Ec32Ebt0598Usm1nPNAH5nKtalL/WrNlP5+510gkbr+M56aZciEG3WhL3kxZ+KLTXWFt8M
vRe8DE157lyBEL9wdlJtHrp8WH0H7G8d8SLgZq4ItuapIuXtReKrtVV5Z9v61VwBile19JT3trpj
F70i2Y7vsBjuZMISTo0VtiV0Z8C5dNufHZKI0wF1N5CeeFcohnurKuaPehLACvIkbHoCmEtF4LbR
blaRV0FhL9x8WXtly4hoRTvHgYkLgyiALvZ7tXmKalbnonRvF1DcC/IWj8x4tp3oa2LlVpmoB5Y2
xYqQUnw0tvmtd5AiAnImOXZl3WeeoiyRB2GAWsyH22nFZ1XaottXGmYXMVA9LMxvmNpA/F6PW5wt
ASUlkIE4QmqQ9uxxSeWLkvTaStVnSP1ECipAW+0ILlmPCi024sNE4oI3Z2NDPjmDnIjEVL81oD9G
9fVY2llY8/r31oozuNaHLTbCLX07QUzDQaKFQ0U0O7aTDuG1motrE5GIn6uy9pd8+mMmfeK7nfpf
VlPKYQjeJYtu8i5bX/uSfAqD+47HEBGHGl8J5SJF8QCoe/CEU/qRyuYRyGLhSxPWWT6R8qRVcbtT
Vf0GM6y1UygCfc2YblW77j0UVCwEKyR8OkWvwukKfds6R8giOApZ2eGhG6/LFbYTPuQLVU+9S6uG
7CJD8g6c8mAs1wFLDEuDmJGXTBS2iU0TWtZKgOoik53hPIkEtI3CDmJfQy4sS6JBnC5d/DaJKQes
1fWVwkRda0rOG9o7bDQnpVXDHolByJxyn2Cm9Uar/uk0m5rCmah9Ccxs7AlADSEMnX1rsvOMpeYE
JGfE7KSJbtbNxgyLJgWQ1UcHLGnpQ2b09xrJmmhs8tdKG6g8HTB+q54wXImIt1ALMz4PFkTLWe6M
RFeATdlmSGxS5PXDqAbYo1BQZaSGA38vwrXF/eNSZ7O3NIGpOqQSo12ktuMeAvGkL4e4qKZzodFh
5brm5+SGpOQsH2RKuPvnDZe+TS3etp6mzqQBrpPNgAtswNs+h39jVVNyR6GeZ6+RBhEq29oGabo+
oZyBxtR2tyxaHXBRjrTmOrDLFsoY0qFdub1Omrz1R3fJaIz18bAs9DONIJpHpv19UjHuLJ5Bvgzg
Q52vOAv/aNLomNF/MYBFyf1hnJB2dp4UDA1CiviXoa2fdWRQtenmXoPL4cjE5mmefle5LXZGNpJs
QmEC0qVjou8W885Oh8ApMPphMDznifvVfvbDUIr5GJgUZ7NzYOh8L8qOgHlOiECwWrfGDfnBxPUY
kFo//wWND1NKd5O98nbCgMsE571ydJMESNEk9PlWsniprJuHgQeP9UzziO3lJdaQoOjSZXVVdu5J
WRQfsyHJYvWSHdyylSgdBuMGvVrlz7gAAzA9z844WQc3g2E1VFOD7kwCVyNm+U44HVwJdz7CqhU7
ypmEE4Gwa1rADvLtZCE81siR7Z1ieHBH9wpPYfrdmggms4oL9mvu7kh90d1CXkRSfyGD33YMb+5m
rgULZ3w0JtfjwyxrFYVe5U7PGLBxE9JoU5NejOTBDfqYKQ3pKvFTr41fSf/+8bFsleFgsLTSkcZv
w4T/mdb1cyNGp1oSgpHr1DMbaeEXs509CH04zaPAf13HN0Yq7C9+/I+PL5gTE2oSfpHN16a/G8XO
AqLwELUJ1tESzs1GsK2GYr4yxoWVkJmdly3rChgzJb/zO+qz77QL0o+NggxGWel+56RwDaLllBD0
59nk3wVuD8JsNe5KA00OwHLr2GGe4wH+cr7+Ye7FX62ahE6zUUB9+54hojttrfAFo9Bgoe4pbXxm
v6scHLbuMPTQnzYub6RxSYIlt0+mEVNJ8uodm0dbo/0Q6kQGOCXqrssc+2Bw4CLT+2NWUXTsW3U8
9eXiFRLW8qTnd8jzaGF0omSM6BubTZVanQdm1uZTBRN3MJXkvh0mWvZE8U105NdJnAV51T4rcwVn
zexeejvi09dI7JJSeZHSyq/IlKea55/wDHsVMAs6CAQz62FV04oD3pPxYDcrw+91lscxexrIKCOX
Br50OsLvi8fkytBr5ToulJtR0oFlZnWOhaPsV8udvb6cJm/SdZ4yXoYe5dTvlAbcr0vxmjbWhWX5
eGikpnqNbhMFrIKoj/inW9n+tqeWBWc+PtUzE1dW1cDz9B/l6qKlFst4WgVzWDud91qqtIesuOTp
Y6ZiL4yzlna+m3efn1QfnxJNYCvTgHkRU44K4+1TIhAELmqaRqFEmrrjneKZWude9x1m+xSVt7cd
XWoJU+nzz/3InQAqZjLIQznKM0IQytsPVnKXuHqyl+A4rmlInNtL1AwO4/Sl8UrQhpusogcI240X
tnEPjds2NzAlkAu715E9t4cey+zelcqDEq3xQST5Dnp6sxf4BT36FunlUssOixE9KDRSl3UQ8dW4
sKVpfmvKYoSr7Bha2uMOO8tAwSDZD1JSM5AK6JURkLLc3mc66XOff/MPQ0y++GYMgkJh4t5//wKa
ZSSZ9bluWJTDUa26p1Q1lmBwBgKPsj/klcqvJtkfzt8tmMfmgQZ6YQAqfXulB7clskOaTpgkKnX3
kFa71OmePv9W28/19pAncRWrJotXg6P+/cIi7rSUwcMG8hiJ8+OND9Ie1Hguv7hfP76++Ry2W4YL
egur4bv1Hxq2NteGwgmj2VKJL+cpHhv5xZf5kOyKcAuzAXzZLVkG39C7pyISEpge08Ww0AYjBNbk
sXgQlyVHjTYJ6n03pwsQakz3tQkf3PyeoXV2XbUuMXJkqXQsFeBhAPYsDQ3PYErnkMflb3rFec88
vfvuzm7pWSniuhSt/EEdkoM6m+6pdDU/trTQVJf6psvd6asH729c49ufChOpRqfAleR9/F64w/Ch
jRpVNwlIhaectcmD3czJDtSkvHT5T7fsrSO308+lH0+K4iQ3WVOSjbgcFjHelaNOywXkKCxFd80j
WxDYiLJHzuAGeHEwAHI0n4kiOuVapL5TqS/pzOYkFTu1qczDnEP/VG3UtG3hrMEwo8zRGtW479zI
2o1j8TD3i+1lNXskK+aBtUV+n2VWztjbBAI6wZOPKhoEZ4WELwqUq2yniiNNN/mSUR4fQe2Ra1ON
f0bZWKc0W6qdmSCjGWO3/jlCG9gxJmFGpbO9y43rnC3AHnGwvpNd9n2oiy2v1XqVZCmUahGHs2av
QArqY2fGdVCVRrdv2YbNtvCXxFxOacoxVCjmU2s1B1N376fMqC96l19im4AZILcysMQKXd+kxxZ5
E7QrGOCyFo3fjBrU7r7/bRO4UzfV49RqZ8Wl27ViBmrYn7hwXSceytQpIR1BYVcV5V6X45UgfhE8
yrA3O9cKTbf95TiUHGwJ6k2cstDEJuOtaNPnueyf1jUX55XVSeB2vREYlZb5Jp2tn84FsT+tgLGL
essztmkBg7d2Y/A8j7P6yixSOTsJeDSDA+GYmj+yruuueSM+SQugNxJz5WBm3Y7khfha5h3DaLVI
DmlKhcWpXfMS30AdvdwLGsWLKpKfbbeq7OqJn56jPmaxtmZBNhGyUicO9SorQ92JvNzqe9rK6LHM
u2qXVRK9bWkrR9p052ZqqwvT4jMjpAgF14pCwx7PcZSFg1NZgV47ZVhnWvzSiXPiOJ4G/fDObspf
dsmRrzTzeG3pkL9zaSBeG83uqNu94qMnjhAiKqW/xrVGIsVYf4NEcBtJGaGXtjsPUoO6S2vT8RGu
Y9MZ9ECI2ridK0YhY+f2j9Oavxjc/4a7gMFFh8ZX3U8YyE9mrZCkK9NvMs0JgrBEADhvPPCnk6mJ
7novIjMjuZb3oHCj2o/i5rZViYBhgDiMIr4RTY3ocIbcOoloPY0aG4xmfejqdvTpeELc6PWltNls
9D+QsyU/RrRZp3Gqj+we2BRWojqsoi8DfCI3tN3lj7hzAmbEEJertA+UUknuDAkpWXN/aGqTHSKz
QYhvEu/oJG5xHqtwrCz9u4vU1mHQiWzm+5jGAVWXwaKNwW3XMjvstT5cbWuv5dPiD52++MpaIbs1
fjJA1QhltowDm6gsUJVsBT0hnFDE8XOP2Pwk1SScVYOaGfmfN6lODZZDYB3KiGNTlKIO6WzjnWyb
eJ/1SDLxCtg+T4GxL6eU+tDmKRDVyDdS9cCeo2Y3NPybsjUrH5t8vYxOtxyUNZqOCYirqY+KqwbL
kmeUunWYGvJCMwpexuTjtt3XMIfZnF+mnIhHhwy1CaW1IMvXU68yS65dVF3o0ecyXW6J7uQSNJ0M
YOAfW80ortx6cgF0GNuiEfc4/m0Trbz6x55dpqr1CknA5TTq1tQ8MJF/jCZ5R5oxgSu4HjzXiULX
aODWM5fz0BH1B4ALxk5v1W9l4yQH8ORw9bGx1cvwZPSRdqQUWFgF41aoIevHOvMsq3DHW9leZ/rd
mo71T5S4Hn0n09jcTELOnOXAEGWhaUzFzTJV+cUYa6ZQcQOIuhLI/FljZ0XtzRhormpCHZskyY5d
xYEcgevRyuWE2OpGGbLkuh5a46Ka7VVrHt0K11W05Nt+Fn/aQjayWRvVz1kPbbV/NkY1D9D6cHPZ
Q/kgkv/mol28nnC0EzUAQ84hZyww1y+OOh30Tqh+4whao4q7moL42+c1jP2xNEPbAzWLGGLM79Rp
byulGWWWtjiJHVqz0fjLspBBbjfPboa6gI75sWDYc9Ic4r2TCGdP1UP+VnRluacqChZWb/uokLpf
LVq+R/I6pOZJVQj8xfvg2eMjuSexLyy8VlaGTotqfDlg3PY6dd5x+d2zMc9cKY2Tf54Ng8gDNdB0
ozyvrTZ6ozYNu7HF0FVIZznpWrzslSliqZOzPBBVHO9M+oZ+W0/XOl29Acwsr8yj0c5Hu411X2ux
hK8K9/3Ejs1MEf4z8RWB46Tfusl6HrDSBIYc+kNnRBa3pKsGiN9kmNozQbh9d4WaPqZKf2xBvxPq
LjYT4iDP0xR9Fej0F631rkpBm870hN+fKdh7mfo0NCxRTH6LVlmyo+zW5bq3RhJPh0JDxDcMgLWj
h5JjkY6+XU4ax3qlTdbZ6SrrvEr3u2o2p4nV5lLEBYB+WocmsivOpVmc00QP9VHpj73Gbox9/HFO
h+TK5Yjfjave+kuW2Zem52p/fo99HAxtUFzepWC7UE6/F9sMKNbUtWntkGyQivZm/cUaElmIQ+Rk
0pDON7rAe1TU6lO8qF8pKD4U6YDgYD9jXHE3wc/WDP7PSMRAmlvMK8aXpaBbKqa9zNXjtEWOaXNz
tb3fv6jWPz5QfCDGS5eOQKgQbN5+YNSyGlwKPlCS0hgS6dNcWHmCdLBY81Dgn76CaPzzAwWvYOCn
mLbfk6fyyjHMYaJwx+JwdAwkEOVoLgTw6Dft2Jro3tgwfv6LfuxIgGYzYEc9hSzwg8S25X+ZDIuP
lKPLUJv5nMfP/tVQ6V+fws+2TbIYzlhCf3slnTlWrNEqBe1y/NSVGWMHm2XB51/l481JmjaCJ5Le
Gdh9YCXgBsRMmZEAANAKeJTL2JAQOmDC2k2cD6k/uTHj0uxSKNP3zz/5H78bZODNNMzgiXjZdwpW
Z4YdGBVIWsy6vULsPXvRZJosYGJ3P6hq0KwIGj//yA8Su42phd0EJScZIsTGvb2imESTRQ5Q+Cfq
mslc9oLDwheTSdw8AfCffxi3Gf+6t+cZKbdcVTwuG6X7PYeiTi19KCPDDgtbT5AIrSP5GcPd0ubO
oc9G+4LVatruoFWsNywkSafgHAqcJv6hohn1wWH+5kTG8WkvLqasYj0XzF29RMXmhyWcsYmd5e2V
tTa/tEbBLaiSFZoPhoXIo6qwmzY/Bt28Ltiw3Oa6Wp8iIOpRo2FSbfHhYnem+xrdi8MWq+zicXcY
N5b5xA2+U/WS/PZqwIaAU8uftOqVaVUeRqYy7hyRpn7BZtVnMdl5hUrmSWQaoZEz29U5wj19MO8q
SWNVO2ym7LINdKV9GHkq6UmkuoM5I9lXy2Nql9q1M1NjNLKmqhLTrbH9Rx1hIKgaHckqHh5Ry2LH
oA0Jg33s9Ik/PFXwWytV4zVFfLPkZN8pqMtFVnaPoulekDMzFNITiu6+1/dWy1hYNV/jyNAe8NGh
Uxxd5ZAdql6/6bX6qtEtuS+SvkCx5FrXy+iG6rygRODi3cxzQwmSa4kHzlCc/w6Vx4ys9HglqOPv
WHtajShIakkMCJULYV9jHQ6I8/I4s3dmV145M7nqmWDA2tfNFQ5Tm5gRmJhDg5S1mexDNNVq6CR3
ukQZohiDSSw7NUnfTbe6QUJa3pyRmi27vyPmuk9/KjpCXoL+ogChABouixOiba7UWdwq/WJSYanZ
KY3xSbF55Y2zlEqAIA1iPd7XYCzUR9WKnxbGZAHazBv82r9r4z8hxvlKy1vbX0u8DrCj4tZAeWmi
5kljAQlWr8IMqDzHQkvURK49WhVKRZ5Z4+CS8L1m/AuHKmfXiwtub1X2Plnt/ICR9MruIpKrep66
BJWwbwhA+o55Pa+dfeii6lZKc7luC26PHoEoe/Ogl2hIISIwb8hdLZxGQwmTtJhCIzIxQlqMdEe4
cCzCnqJYq49sbB+7rNaOUcnv0+r7IrdbHDtGfF7kNyn6Ykcc+bgrRKpedZHzfYFBeE6X6v84O7Pd
uJVs234RAfbNa5LJbCWletkvhLxts++bCPLr76DPi502JNRF4VQBhTqbysxgxIq15hwzCvQU9UzX
MgAuW5k8VrMgQDqtvqlJftF6GT3lTwxRe+HbkbB2S4vqxqXXrbd9Rpiu5p1aBTmFm1T3KXAsv6iq
8oK1DMudkhbmoVoW6aeJJQInTojXqtLdVNPVr4uyvLFEd049DMApBr4jPiqy6TLjaJFzyH8T3Sia
YLNw/YaOG4zMwtthoEcXYJmIDycmKWVTjzdrfGJhTM+pRAw0Ve6PcdSdB7gDO2VUT7KVYp9UT5qu
NKcSIdGvF8kdQE2QY6DRBPCGsDYWZVdnBi3wsYl9OBRPo7XY+6FWcFHasxoYaS3xvCLXKRhMcafl
lp6bXHZKQgS9IjnlPOjWNNt9gmCTfwydm1lXasLy8GfWhKLUlKSBY+XFTVr2RxpP6otiO1+dBTB8
jRcsMGRsb4wOe7lXJtpzYu+aVS1QzbUNcZwioi5NhPYpjzcgJG+HdjC27RBfGnWyt0BjHoqZ25ir
wJHlG3tLU0m1XhKbghyNuJgkCwhGOpOsN5GYs3VK6MPJwpihsrRD2jMhjNJY28VLvtdHR9l0GgZ3
pfBTtXigR7Gds6g6VROZO4kX0UAWy7CdU6z4hnmIMo0IuFKtST3yeD9SScqmLLE+Z/QHY3y0uTZi
mOXCM6OjwKiXqlsjJ0qyM82bepVwAnNkMILFoLb1XSOUdKtPy5szTa3PLJXJ0MS0cIztB6sik9op
rRhEGXu23hLugjikUYFbSCb8Yi5C3RwYEOomY1fdIdYxnc23lO6KBhABQVYJKG4htsX28qBNrSdA
U64vzf4RTzEqklnA+zMVnzF8iWTl0LVptVvfL9ijGC+GjLuZKVlBqaUcDKmZdyCsdyACwKbk8jID
keztdjqRvin5PD4XZfPStnVyP9f5rZW/kdKsHxZZ7mpJ5q7sPe689YSLFpI02tYxVENtxtmIXpVx
dzN/jxpM4XjMsqCQdMgeK8qXF9Rp7dZz0XyWSDuS6LE2O+Xdsje9STxri/4u6JuOHoiVvqgaRoEI
XHssTFqavbOleR8UqTptE6wN/NeE3UVW/Mh1nS5G0RJWN7bfF4ZX2xY58DZrs/MkWDd00uByKvM7
J5P6UkSzX+Qk8wHcmH0xmw6CM1mtnTRImkuRbIqu4xlpezY0hnwJv1PoLtqzXfRf+hyNbXeZ9aUN
zEqBAN4OO2vAeUiCU3nul+Q8NdY9/kx3NyHYxMBRbbmwqOxV8bdSV6tQlyIOXLst/WT8WptGu++A
UmwWFfP6Mry55QS4kk+Uay1tEFblr1HjXHIQNW7ukvudIYkCtaCZw3e9tQCUlCxp25EwykkEy71Q
ByobIoBrSaPK/VZBDpphbSNBtvJI7XIDVNJcLme+wBki/TZrGGH2EYKQpdAeFAGTP8orApsi1Qqi
uipoP9FafbI5yMM5oUAqoBNzm96C6LH2jeIuflaoj2ZePJoLmPtUy8DDAuTcpExcOd/ZcOuSIery
s/ghkji9bR37bbbzbzOqz/84Vl68qi6fYWNvEK+nO5F5r1laazt7ob7xyg4X4qyV9x3rGO+TygJv
ODaYmgX22HUkXEcdyuP/6tVnX1f9G0Ka6J4W5HgLyAYirBvGKPzv58Q+MkAjR7Muui15XUgvDFTE
I54Bl51x53qLFZQ0hegtodD1knK80EMdAkcZUzY1ZTonbXfOY4LZQAIGBfSnnT0ZKJymHj3KMg53
iLC9UyaROStWf0gQHNDnaqFnv7GmrUPfyRmTof0oTOAwSW3MF9Hde8M3jdyso+Y4t2MS32VlY7/f
SzEnX6v00jV0Mz17sU7qnH2fLO+tRZJTa2JCxNzQeBz3HdSkM+rhA6LrFJowAnbeh5z8nUhsaNMt
+NltZYfF/WKrwjoPcfPquscO41zAmh3Q51eFLye+717kxqlvx3NP68RHwFeHQEwesggvSW1fqmg6
6zZ027iysq/AqMbOJHQXBm0JDWaTt20GukeDZDLXwUDPEsvMkX1M31stOh5rJTZ3U34xHHEiPkhC
EBhoXso88O56iU8hRUl6mtMc6SG9ASVJqi0bwRAYIHArfJoPGcoMkuYk0kEKzqpt9uyh+gazSDCK
p3E04sexI2p43c9RNFdhQypLmXs7rxl53Smn3NF5YKD+5PDa0cbvfWxa1AjS8B1D2Xl04MloltO2
UsmR6zIngCGS0kknH40guA0yo7lMbxQj+2KUFKMsZwIX6GXquE/PKt1fxhyB03LyDYvgLLFdhFTs
F5oodHr5UE56Nz8XLK9NBkV4I23tJRedPNlWxabtrQSXyiEbL6vekNOic4s9RtugbINMGrB3o2gv
07657fWp2+d9/c0siyeO+8elqgRB5RxCXc72hT72ee6bfcx8G0xXxTaaG4/85+xPvbmp7FHbFKkJ
KUInGilrhfBHwzj28+tacmcVVV4toqdoGfutI1GvDon5o268F1M0O6FBek0w4F7KkclIjr6r0aPs
FPO6Fn7TFtVOK8vToPc3WPO+VQ5rbTCIKC5Q3wSmQbhyvpTrLKqfgl+bZmLw1Zj1l1IkP+RiOeR1
T3OYa57vGQKdvm5RlhlPXtGfipGlWggaboIalZrjxAX2APl6OjDlLFxS7sr+4JDSXfQjYpN4ebUy
DD5InJlijfGbVj+KPgbfWqBXMwwQ3kaUTeESM1tSMg2NfYVPE54n1RaGqm7QBmgmKIaL5JY0XNLm
i5mue5fwalu1c1wS+ykfrXZXL3ZzjsW8Ikq+2FWf3Np4oY7TaHANqiltrb79Gdv2ZY5GazvQoNnI
JicIuf+x6q93cy94yhir3EiG6bBkBKX++p1TMUDWxvaRryVdXPL/PY7HPkK/XnU0u7tpgAjTX4wI
1tPUik88fX/7jehNWbTJcFu7pkpz5c+buT1l3OASa239pY9eYbzZnVWFZkZQYSTQoXvxGwMrj7RH
v0zciplD88l1HR3VX9d1SyUtbZ2bu9iJr+fZfanHNXoJNeR6TVFjJiSPLEishWWILZD1aT/ozLYm
kwQobXX1itlq3yKWV6tu1cEjhKUokJIkpYHOWH8p9cIIIiOJ99kIjqhLvoL4uwHXm953xXyfNFYX
IPJLwjG7bbvafVAjQsMimJiKlhn3wNx/aE4cmi1I9Y0dp5sUSk7nCv3n3FYEdZbZi13KF7UaccDo
hnhIm7Q+0GyOd9T0B3UoxgerV/4rDK8/ZFP/1kRR/mDo45cqPmdTN73qEVaIgpHjFu+SEZpqkYet
Xi2Bp8XFHlSl94xKOA+e4qQlLtcqOKLkQNgkIbzLkJvc+a2bzk2mUy4IY6/dZt/3ZCyKTPTYR2Lp
M5zFViPxWcRWBMwrgquEWPmc9K1zq7urc5N8E9LtOdxU2QSTEPOpNjf0LJVzUWULKIAnhgPtqURJ
jLE92gkv56u3s59Gz/pPlflWR2wW6D1VwNDYL0VfvwKPuO25K9/ny3xYvOxeNZf+MlbJwTMStg53
fNQTfQ4HwX1GV4ZbzUrLA9KCGKEV2Z+FE8VhLzGHTU257PpuInWZs53iAMCMTYvEpteIO3tbLU6o
oCN6KUt5K6J425VTFRDRJbcz8xSWchJGjfI2ckXwJQLP3WLaT15mUuF1/Rco5sYBEsAXKKiwqabZ
3Ioa2Z5eCTA7aoOXLN0bZhHtoFIPvtXSpM9G1HxcIE2p0tJP7Pne1kvlgBR5WzynvKlP1uxovv6t
7uL0VaKQuUsU+d8YG8iu1h7EQmIFovjaTyz9ldS94qzBjg/RkLcne/XrWAulXMfBsGdTqU6LZs8H
uEvEQq57aqpbXJlicT8v9h1Jle2bHbGdCqSzi9n33A4wJnqKYu2wj0GZZz0ZA8M5pZ+qW0vea+Km
qyaxm1y7DL1BmfdZXFa+7TIqaWojPlezfiYcSLtrXY0R+6i8aJ1sjpggdN+pGFV93KjTVgHJn306
eAkrKnbtk6NPWoUuv/XIYxOcMDiyJcxcNfJTjObgSt4twqnrGU6q6gDZECQXLNpdVnNP+/jxfzcl
2e4ISNM5YzAaXQtPXJXSJy3ojtcq41VRDt9zJiT+IGoCP6P56eOn/drF/vywUN3pk5NyYbKZXfdA
G7XPervQkbgokn3KmMgbpgRCSn7bKTUeGMF4sTMebDBGJ22OXgdPVXx0gXIjrabZLp2abHORNhum
1Nmm0fCg1D3tH0WFQx5Pql+SJ4xymYN0mNM7w8rFsXC13SKTaWubTLvpgyBxxAcQyjQ+5e5MYeMt
5JE6W7vhUll4DSg8OWLcHA/F0nE8K61FI8F+J7KgwWvCAuP7SVll4svH3w+CmL9WA05TDxUvWiPk
U9dgzgJRbgyNBFuijNSTKx2/qlM8GeRO3E6BlkIcBwzo+amhvDPrxPGCVs6H8tuAEVPsoIzGQMyu
9OGJ/RrI3rXljyhOCWIsEaKMYwoaritX9V1QNtHDkCPyN2f9O6iBn+Q+MZOl+4ZjeNHOXDmfOm2Q
T6aVdKHrIv8cLetGl5b5pQc27VfNxD+edPO5wbdTYTnaoL/72tfZ+NrfOCmMrsSz6kPE3DroFefU
tctLDJviIleXAVooJiWlEp1nxvKBMJM5tHKEGNJp2lddQI8HhVnA4tflXpquOHbm+wIQEuJdrr2Z
FrPIThvHm3jqbcrlStv1U30R0stvoa/R82jb9MiIOJjzusZAxOYyTtp4sIbyYW7iLmhyM94VguBk
rWi73USY8sbqmLST3Vui24fsKtz2stSD5mtT/9Uqpua+rMpH05bjLRaAaNPCONmtEbqLk9DB1U9W
y2EpCoeki3RBplFSrHLnOut63MC0JaxZWD7OwDetNMXBw7G0NaS7w1ARpIoVh3pid0cztU4pbfgd
MFB+yzE/Ipq2LlmjHRVD1ocJGULmRNXRwIWLnsGiLe/Ki0NYEP5w3TvMYxRxO470YABcBxcOdVFt
mEpAgQclkR8uc/P+YCeOu82DiiHZnsa7EnhD/R5lnrspKlUch4JlQEgjgNcieZloiJ8SZYiOMzxI
LoXtI0t5fuGew0W/NP6r4BKegF/SMTbUo7XkF9x0d/HQuHtOqnIjLI2cb10J3amYfbuuHR/FZzDb
Vv20GN2JMroehuzsuOMbKDHswJU1BPU8IfA1Bmsv28Elwgsr7WjdVnaKZcU65bgIwzZVgY5KEGdE
LiLcqqybWskf46I28G5MGnlF8aOgBWsttbfR7eRe1DOqhdL4nq7ZGk6tMYI9zUTQwc+kk6gwICkZ
7+4+ecH/nsqg0nYY0a25lGz5V7u9qXfxqJqNDB1kkgF0hJZRMwXfYKoVuEfNO8QxOpsGhSjXPPtm
rcLjsmYaUOp30ywoRu1PYe5/K7CBuKvIkPlZGJxeT03NPk7SoYkhzzTzuZ+GBvRCVZ1QQiRmegc8
f5vMNaKiIn5Rc9CAThSVn2j2mSz+tfOhy3VB6fzCT8HQ/fMczKzMNqKyBA5pJgrZL3ocpJ7cjSvG
3dUrbHKliT+yq31Av7Q4FkYKLPTKkPRWKJW0iqK23QmQZLX1k0aGRXi52JMmJW+QCOkSczD6rRx+
AO4zSX571OPGcWUPjh/ld+FaG1shQ0LihAbDWrfbWnXkrUHXvR7TM0672NdtmnwRTQK/7S5xat9l
saYeJnq8XS5gNLiQjrO2QTVn3teeRYu0eECmRwS5MTnIfN07xIbmwVSMm2lxmFbFLTYu60k687Hv
6geOJNrqgjZTNfzEyr4cDQwcZUxIA4bWB0iayX7p+N/onfhBlzac24TuBiT3ebHwsox9hwUc2BB5
BJmvae1jNOn3Xlzp58J0X0Gid1hKx/nA/PFMAX6XeB4upTi5V1djucMQO0GsHMDS6XD6Wm+uFDRO
qtLybX1i/ADeGAKG/ig0Rd0msYppVuCznYBGqG1yJECiDBPl09np34Ni7DM2nmB04856R/pzcdSO
WTG64Hyopp3eSdgCS1MFTjdwikU7G3Mg2wVZI+8fv6669fergUdIVwkLIhaLTJYr+a9aTfS/Sl2G
9dKwkQ8Gpq8q4npsLhsdkj7mLCzzzhi1W6PFv16xtbj0+kITfG7AHDRIhclN26Yx0MpueAAeejda
jrrtaoI6TW/nai0WaWKE9po3TfspcwRVII27oUHGJHFubvRe7molefHmugr0TiVWQF8MLJUDa9+1
jqMY6sOC+WRjGWDnAFbuc5kXeFAqKquhurXtOjwYiq361SptrAcyKOZclgcmW/XW6ZZnzsDpYBY1
O1+OvK57nzu5j+bxTUo8+q1ZnB1Nb26zCLhDlinOIRtrmEs63G+lQBnq2n0NogYVWG/X8hB3GcnY
yfTgacv91HrDOlKkQlNQRkJWNMK+7G0oENj6I0NxnoBbnrvGQTJkz02Yc8IV+JHuQM7uVd04op0S
aHBWeitt40PlDPe15fUYM6ty62Fz9mm+IpnKFGbPhnFX1Al9QbWiyeVymagwHJfEOUXHAlAHHcG1
6sd50JL5eGwBFeDjVm8MAfh4bqxdjKmfC7PJBMPMDuTc0MZLuvepn74nRlFsMBTdKFE37KMHtxow
juhJg2HknKhxeTEA5txO+eSLVd9j0ZoPtASNVtfygd2RPrwWk51mIMPyZsr5uCqroCCGkDJfk6BE
7W9ZXkW7LBZnsVpOvLTWAxsbSW9iyWtXTIedMFXo37octgviInPHkFJbKiJgM/5Nj2cAOoYJBiP5
mkQuzoN5CrP0MhZtcuuReRfYizdsqSyGR9LljlUJb4zy4TRUTFbkmCc3Xv3OD2FycZfWPqvkATkU
q7RhCMHvaJ6FsRCpODPwaZxxu9jixfaCKDLMo94g5qQLbEK4CLXRm/zGnNOzgRkqz2TI0iGMcbLT
g2oqoUQmFihKk9M4ji5C14pQ8Voup1GmQnYFkpiO+ktOzu1hBknuqqlx0Av7JonygohA86WONMZA
48ANIIWS7Ljpjgky4kSXSUnrRAVXPLR/M/wqn+khQFe04RQ5LIDINlfQiXapPb6WfoHIYDnpoYAR
GfZz/Y3JYeF7wmv3WOLyGI9KA9iSnDkblxQ6zrJMfgpVvXiufIut5XUWzkGMM/ly5fIdBxgFsB4/
dt77rKc3g5ZUz5YxPjqZXh7NAl982XX6UeDA1qisuOacJULVXjFg8wm/10cOBC4hH+9nf98uEAjQ
t+Sy5+EEudZjFaolVb0HE51MuuAKxUFb2SAnWyMB7FnQNqfR/4kG7B/WRMA5IMwAwPJM9dp4g9ll
VHve0bDMsEiXUYQKG+EXEEUrxPyyL3LcyWPLEZMP2Q+lQuicLgHzA7zItE2n1zYGrqBZDJJqmDug
fzcd0CHfph7dqImysyastxkKcq987mBYyIzka5PAwWj6oeq5tYmj+NGF65A3ejj2PWL9MbU2qlS+
iZ5qYi31jeIZ0238ye16rVn+vO7y0ZFVO9zuCdO6Vodh9847iCQScA43OYSFO4ppv/UUzAA3sXBA
M6ny/PFv/A9RKQxPwsw02Oe4na6xcZ1hR1HndSJc3EHfF3FDvMTsbuITEm8C+6z8WVGYCwIQ3fae
uhlgDGwSZ842nYfIkubLDofUK/+MgqOO/WpeMgYV+OmQM5pB78Vf1J6Rj7JPIns39MMNpc2wacrB
LxdkQMh0mBc8liRirzGwpLD7taze28JRw1lGF/qIC/AT/pcIMZ4thsZuR+2Pd/tdLnPY587ErlLS
slRxfzdMiAk55OZaxXd6Fl0GhKq7qsxdJPcmKFihEX5AsKJuQ56Y82FgpAGyu6FgCHnNMVn0ddCO
j9yF1DBOF7ZFQ1mI7viGGzz5ROL1j/cLhCr8OW+1uEFT+7NMySVVPKJXEWZlv1+84iaSXhpqTv99
MrMq6OT0yY/9jweaNlBc2ilETeAz/vOBhbqotNG5TrCtBKaYWqbc8yts9ymg4Vbp4+vHi+sf3SpM
ZHSAiPhdnXS/0i9+61ZpVaJyRS9lKMB8b9zBRbcyf4nqxQhxxKGpmVOo+ROo1hXzjfbvkx3s70KQ
bBr+RT3mMoy97o+0Xpez9w8S3HYzHsxJjcDZk4oZ2YHs0wc9ocRPa1AlaMw/GRP842U2XWeNNubb
hku7loq/ffRWbTvaCKMM1axMN3bia2OtHPj4r54u1APZudu5Md4+/sL/fV+kG/Truf/XL/rtoXGs
dRZmERnip1hrP6q6xm614H9+CjpMiAgGmkHmRFe3Uk6bvjf7RIbSovknZcaklUX78UP0v294/LNV
4tNUB7Gnfd1rVLByofEoZGg34mx20X/4dxmz6D2hVK3WP+rtbblUj1ocWQzqs7vFHuKdVhhGmJsU
QlEjYnYQscFx4U9TlNxoi98MlXyKOkvz0QtB1IqiT64A/3jD1o6lqqGhApDw69r62w9gyqgVQ6eI
sGNBSexpm5SAePYcEEYIZLCglZ9hH/+xxm2UU5zS61jKMa8WWjLlxB1lUoQKKCHwLV/NMiVwdrQf
0yJUqzc3I4AYXcFnRlHduf6wmPSIX1rNsTjZOT2ubjtURHhDBQkbEmUZ0kf0LAqSq9Ktw27NDVnw
oY065eU0MYlJyuS9Hfvl0NreG+N4xECTJB/aSsRNRkEezgY1L6a06tQsxUu/yPXOoornueD8x7hF
KU5CBcEFZnroM6/byj4+kdYTXcCeQqTnPqNo6huLw4+1nuWfEkE8QBChUZCfSGF0SMjU5NZspQwS
ElGCxtWzDXCh+ksBeZQS46BU2nzXYJ5+mJ+B/DhBH5NERwBOt1minFeWgUFo2Rx/g7lYtAwTK4wi
R98oqkujalTBIoGg3dS9tGiDmOQcRa7+FJXfoPBkHK+xG8LJmXwAGvVJAdFGcJL+vRrV13Y29oWT
iYsSN86eCSjDVtt4GMi1P6ud7pxNw9umBBiFWmeQlqlX26HO4tuGGF1cNcm+ygE6oC0Sx8YkjCCq
ltuYa+pBtku0M8zvjcYtlGmOFuSjqH0105a9FEj5tfGCprB+qLDcb4FBKIeaYbxCKxFWQ7Tx7PzZ
nPBBVliDN5k13QPXbg6qWu69vJu3HgNsq3EvHrpQWuL5FnJC8Us93Obzw0ij9Va1xL3UiU6MvWXr
do16Wwg5bbyI3PTVNs+gnBuq3eL9ScrFR7rzRXe56XiNStXX2y+DOvo9QqBt555KsFxavGxJRJZB
W/b60UmIHKEz0kwPsRYdYqQb26xnW3LQvm90LpYaSrJDgxYnzPFY5H3Z+Lnk/qDqDMjMxUZ6xr0M
BcMo95VQw7RNl32kuR7vr3NAgwi0pDN2aVeCaLaUeu9Etm8QqnSr5vNWSxQD7dFYH9iwUBqqaCwb
gC89YdYWIwN/0pOat2NWnsspOXDy5kdXONB6oLcp8Y0DYY8UBpu+U3Lu13taMnvRwSjEz8yK9JOb
jemFCZSHHAKRTV4iX16elQxja94jRNIXgnniLnlJaMHeK/rNlNvFtqGLt1XSVnnVH1vuV6coQw2T
c4nsleUCg20KhK21GPuRj9BOesuKVkFmTn65KeYDfKhQCDs62I9oaTimZTrtSAXywa6aZ6Ir2l2F
ZEs3G2hgmvxPUj8e51hLb4yiCiJ7zR9wQLJlU6Vt2tJumSaKbqunJqs7aigS482gJtEXfKMHXXjT
3ehFwNAK4phch1EzMUS931mFFeYI2GipJHiayp4s4TZ+4B1G88XR7csiv1l79VVqJCcioS7eaNeX
NPfHmtHzSJtgP3RqALkiQo0myfNLvRH6Q8ZBsVDMo2Ja7svOjraDBmSI2K0O1qTt8TeZZxIB0hsc
0mZmJYd0DZaPsFyvjGxz1312el+XDAzWuPrQt2K+ZwNIWk/E3w6P1MjBRlpjG1ZP88i2mZSSNUS/
iTRyQrdSoTQ+2Mbuk+P8L9bB+twVfOLABKHdfP3crlgm6QmnDbNx3GMEBaSBbDHOquxxzBJ/tLpQ
wcz3X8Twy1mQyiWCLinW7Z2qbNO0Vx5n1epvc80G51mIOiSQgciZ/JsterLhG4uMIwlBzIkRiy/L
tBwj4E6hgayJ02t4aWkL6WTLYsodO8AGg73t0jfIhbdmRuuLO/h7Gw9fP64vNGM9GH+/bvGx8TtY
/AfZdogprg7OvIQBUBhNS5rT9CY67hC4yUu2m/lNczHCFhEaKGlXu4kgrrbX212x5rbWYkKTubgP
XhQ9xpxcyJaArat9RdlVpg9pnEd0fgc6ATFi17xCOw1Vww2Hpg8N+6uHvPRIixiOnzqfzdEYoO8l
+KuEMLdVpYPLs2JvUyWFczI0BFy2YNqQKw6EL5t0kHRwknNjPCNBxx1PzgZw3x+5oZ89xNcvMHaP
zmS/g8+fbmvbk2dLmLuhY/8Y4c0XIwG9MaToUFEcx++l99CUtnHjTOXDGKlyz9R916Oo4AjFR8g7
kx/TZtmpXQvZD3XvoY+gt3KS5GxxYqvIhBihyPuWqVwaIaxnAQI9eBUm0guPxndlcE1O9fKid9Hr
ZNcPs0WKetPqXNuAknf8AA/mVOsIfnWGVGvjhwVyjmjeoHo6VmQaps7QH0ZLGcO6SWrUQMea1CSn
cTbe0tE1pe+ZJaQVEK4g0THuZpTSvmU2iPZkI3YJpN6tNo+vKJZsP/IGRuSmuDNKeLUe0hNIjqOF
4Mn9OSOOo10HcFCpZ+6pzb3M+XhdMXY3qJchXKqJzlF3s8b4HHISJ4JJMZ/J8VVJC6TmFBDMo8o9
fLZS/16o8B5oxMDHULFxXdVZLUnC2YixNCyyeoYb0oFsMk03iFXlkJo5Bvkm03ybTofV6vxmgy/i
ZDlmcUYPWN1//NdY13U578va4TbIDaY0h43y5y6VtFbnmdbUhsho2s2UgpFZ9B9epH13svSoVMAq
7RaMttFoCXukHUOkdu/iyRuRt/fv0/rL4tbvlLc86v7LcUkOjQDSk1gPIBq3cdElO3qSl6psXukm
o9PVFGRWnABF1v5wk+VtSHS09E59ygf4No7BruKYhOR0+Zua1u95Uhm++mq3iYlPknRHtU/fLPp8
kCKw/rTY6MuRKO7hUOrDd9U1vyd99uQuSe+TcHbMNd7aj7+za9nE9Ve2lvC/bezlFA2ofdjY5QqW
Q17Z007L4wvS8i8fP+mvG/evR7m2o1p4xtYf6s9Hkb3D9ayq2jCJnf+gjvoDoRZI8OhjTrZLu5fG
J8RSZTtOYFsF1tyP/4Dr28j6fPhqK1GfWRBGxz+f3wMb9pY0bkOExFw7qNjXwua9VIx7bBOsF5R9
QxQ/2STifPzk9ZNdbedI4jE40lFhAPNr3f72JRMG3nKIdHUIcZ/bX68eQBZgQwGN8fGDtH98RhOI
jGp4XPVcrnp/fka4BB2pWG0dlmV713bzs15nX2oLWJya2lAWjMFvm3bcYShUNijohvV+FC01YDTv
litK0M4kQxXwY09Vb10cdIbrdjt/0krV//GNYDHF38p11MWjcfWmNlDeWHc4W22nv+hEtpmYIQIv
6/ZutdZBptqd4fhvNEwbDHVJ3yxQAVol1TCBxl+k4s4HUsG2KlcvPso3dGcL8vxcAL4DD2To912M
3a7PYnmAx2Sa2vZ//KaZoKn8H3R3GtEQIq5Wc1cVTTx4zCOALWnbwS6+x9W699f2UcZpGZBpgjIg
Kc3LQjDQxc0S2rprDm2y0633MoesFpetvdedRL9DMqvBaEKwK6dP18T1XXj9S9d8XHwbsAW16zYq
obKtStNuAsmDlqG36o06W2ao4Xf30610c3GReQdvY3xFMHCgorZ3YN2xYHExRTPEGVVWtrYhhU/a
0fHj7/G6LfR/fxwdPzoSgImuX8oG/MUQUb6TmABthgIbxLmcPmv2XddTv34oCtg1ChkD6fWPhXcy
y8ErcUyvRYwrx+9zlJC2UEaXPk9+DJayaxBZxRzkwlx1Lq18+Phz/rX7rX+CZrHj27arU89erXgt
BQ/KnjiG2GoZZI/ctj0X1G4TQXIw+4Kiw7mkAxKwyuWSIiMGYJ/8CdfH4/on0AoxaXei3PhLkpWV
dtx0YhlDZzbuzbknN7heMRIiPnU9evAFsS8DhCUNijlzNsg1rZ1VvjrG/JlY768O2q8/xdMMEFE2
d73r/owqiLHVm24MqxSFJjQe4h9z/HD0tsudHJRvukcaTk/mrKohyE9SozuD3kE6HN9npp1utab+
AZhxVyXkjdYF+vu1AzCS1rjr2nY7LMpERet8Gi/+r+/QoIlpY5G3+DbXDfi3rZyxcZm2VsZKIufz
kDBXIFp22rYJnoJqqW9ajRGx8LgdjckpQ89mGTdKzFr7+Lf8x2vDL8kc36Jp7unX+ycqaQVSlDmE
SCj20KLgjCjh/88jCK3Q7F/l3Vo5/PZJRwdKVKXSQsuK6VtuRpuhN+8+fsS65n8/F1kFLEVkgiqT
Jd26dnYLxWktrXe70DLLGzfNegwe+rmKykMn++1kT2crkZ+cxeufffVMiJ9QDlTbZDe4Potzx4k5
eqgCxhwMcl1/z8jzMVKGvg6Wr48/3z9+Jc4GinigtB7KpHUx/fYVNp2So9kmMiGT1U+lRZzglP+r
GZ9THmYsi2CtaGxKwj+fYQklSUtq0NAmoxoJSBaW/4+58+iO21qz9l/x8hzugwz0at9B5VxkMYjk
BIuUROSMg/Trvwdlu69E3U/u26MedJBJVgBw0vvu/WzwyjN24v5CyME9/vwr/XjLeDtWE9XRLBOW
3IenIlCTGtCTQipr7LxSSdyHFf4NRcdpRlgpCF1Sk1UiH3/+rijKfrhtqknvkXo7yTI0YKdF7ptL
WYrITSmJFCtinUH4etFw6DKjXPTEkKpWgnR+7A6pT5+8s8Hkt66z1JHk0/JHz47+LNhEgy3WY0xJ
C5vqLscKOmuljam67C60fdj5h0m8r3zthLkZLBLO1WWNenLj5/T3DU25VykGZKOwIfpk7kJ4jThX
bjJuW7/6ghGgOkvbm1eASqjKuvkpIq8K/fYxRH+wNjvpz1M0lLe5rxLloTwosWfdjn2OeVLxLj0A
yQWN3G6RW1T0fJ/gGpkHoESLu7gdhpVUG5C4iNl6GTlbRVQzTfG1heEr3q1nB3LXDFiSTXGf+Noy
5w4ulE4HiVV5wUFiLXBTQxydPFSPrqTqPga99Taayhcd8w94CjaGnpOsqwBORe3ZEM5LRV+1De8T
qsETanqakp1zjlNBhJtbYViqHeL7ROBjLMWR7aNB8/2unyt8vlnVCewmDTg2LVHKRTIGExDahHM0
2W+mA2k9uUo13Bpp2+0iV1HXnLQzohEX7tSDcya0NHCuE/hv+sCvrWEsLPascZphdKi4N1bA6pDW
xNXoGOgSanmrAisaYaMIuqpxFtRgoqZgTcx94L76XEICAPq1oEGL+p5w0jlbN/gLddnssi6ag7Tg
AkQllmkteOwN6raj7sKZj9tgU2mrOLNzLh4B5prT3HKWWVVAHFZejgJGwQ06A7KDRdjiug1dO97p
E6NgirehntFtGuFu6QPHmwHvQKc62UktSuUsFQPbt6U9ocfgsjm4ZPWshayN43uQ6yCIk7n6qIa0
BXqJ61CZKOxwq5e2luanxPFOsU+yUm0m+gFEWiqyNVgFitGRtrANFEGicXKCTXlxVAY3MDSbje8a
xMDAsD2Ccag2utNuytq8H8dGuegAF+ifx5/wi6pzoni0hWpmt3lg6quC82jW6v6NSFYlpus5DBBx
Y7PuWh3QfxdZyTLrPLofHCoRsUblnNHcYczSyi2kNHmDpfMldrHNGEG6pVynInmZUmX9BlARBIxR
0uzoRm1vh8bXn08hH08czJO4jpCEXldv9aPwLgvodWetWawcq/CWozTVmSjbN0fyZP78nf7FVEVQ
wSRagFfC3vvDjMx4qvLY4Z38pHyXjq7QS6Z6bGVFN3sWcP+k8nea0x8XmomjM60BhmGqP0BgYttr
y4jq1UpvkmSR+N2lbKZxUiOZcCeoOwnYFQ7ZOcpi4AJIFvBz02QcINZT9dhm2t/1SH9cZjUQ4ZxE
Cf0DDWZ/WPrg1bglnJ10pTqYaN3BeyvqkySHpBrym59f73/xVtR82DZztKEU9XFF77w00wOPGiTz
+pM9kDvU6huDyALG+NPP30q7FrS+3z5wWGUZNQHDCs12Puz/CtsqataAcFVP6I4wLx4if8B5aab+
FOCDfEutZplvFxthdYvAbMSqyzrqOkDzK896M/QMDTQxKqREJ/ieipcca+kGvixEyW6A3NmW1d41
4hezS5odaTDdIpnAXbGYGJOhs0pK9IKBlY1E0U+Ku5CKqGhLZcGC9VLQpXH0GvpfABQRfndNiat5
xw74ZRhIPI8tsKNKcAOZYvJ4ApXz+UzIuxcqMAYMK+WzFqMI6IJiXHQder1Yob+SKWKVNcZMVOZb
XOT+ChfyDfzEZIavFniieIa8/GXgXMHcrHarVNQ7BUMHsAjvtrDziELXLLGsZtX0kTaLMdjiEA++
ysg6ownWiRQq3MOom5sS7W/XBiuztSxiI3CMOHFqrURJyosfyFUZRMYyKCDtuEFczSeQSyLreNs4
HZaApNiQMlEcuzAzt6VvH8goIUWHssjSbB3CtXga8YE9ajEEKGElBCsGqeCkk9qLNEgshNXdc1lY
2qpG1bcnA9LaphVNIub+T3ZfUs+MySpz/OVkN38o0CZzoi++DKqvbbLAS+ZWRN0ihYyci0vU+dEG
y5U6kwUmFjfOox07FDQ9lLyg4GQbRTU+N8y9B6PEe/esNqVyb+fM5GqrnUyrwDst2mOmWwyhUldO
gRzuHR8XtWdb2iKwF4Nm+rS1cSOYF5zp9TbM9S+IM+W+sGwUmgTDb/Q+vSQ+bpSo7p2DVg1YkVWH
0aLdawXMJr9CuqTbdrlGGL4DBQN2M8Ds3Q6RgUI+xzT5RixTs7LT4rZh/7PX6m5bKzQPS8cL2dXE
iHTys0MHbMEmYqDuXRqrWEP8jWKoug2HVYpWrov9RYaZaqtnygWq6MScPaA0Cg6dAeelHtkbxzbV
GlYsYvA49nEBLbixI0NDlSlUbTgR+uiuc2hHSyGz+7AhOg2YExsiXZZz3H6MwlZlExCW78yI6F0T
WKSA2lY+EVqLIMy2nKbkuq60zaj6JU4MnFKKQsYCSU2s4xHIP6Vin8GtOZbd+O5J9ZObl+kprwTH
LHjQIEqIkjGTr3FajsuQXgNpbvomY+eUaal5YHwqswZrzrwu+5KUFeB0hqO4azkon+uhfEhq3Twj
fcUZ4QMb+vkU9Uc957spipw/2keUObDjQe/Xv98qezr0fiy/8arhXD2PTUZyCRUUKpY1z4dwH8BZ
2fSVkMjlfbjFRk2IBPjhTOT8r9S81IFJeFEcbEVep4R5kBnOZKas1DK4QfcczoZK1Y+WOUOG8MII
5yrXyiocnc8Ux4ET19XGUFS6LY59QFtQzCJEJttCj6O5wiVj64eNUUvdYz+05d7Owye7cd4Rh71b
UblkW4lVXQfMQLP0mAtjQgQ0tLkqsATRUBMHHTySkmfv/ZK5tiv89Fik2xaw4rpHdL4fe9wMafvF
pC6wHfXxXnEAoaROhia9RiHru++iqeeKnuT73svzTd2Ht2lkqzN9GOuNq28DXQlOuXym2vBo1kV9
29kKtCulPYZ1ZM9RBtFZ6AVuWcVfpb3EF0xGT6/G7qnvCfhBMaQtUNcMS0OpIV4lYXYO3bfefcr0
6iViV2a7xbi1fO1iiqA5iUiDFadbeNPSxLnV4J4gwhLzvHCis8fGe9TStcFZfGFI+5R4QXzOBnfA
qsQxOY+qmr0XYvxCcdaD5b92iNRzhB9Ma82iaB0oPRK3oVUnzYqGEV0816wPAFlcEDiBg8+qJVpI
xFNRvN0NmRyPPgCUdaaJ9WBX5S4VjrdWFnVul1sjDbS/cY6aP2xfAJMjWEDRYNkm8NCPT2waZOZo
V+hsxrImTatsCTMhwqdr+Wp6Wr0ZTdDPSpy+c6OITHbqFrgTcN9eqjzpjK81ucGJEeMmzGpicVBA
rTKM4eTruO6yYj1rEAhTcpW7BHMHsRkSDG6fX8gari9Bne3sDj+EavTuDnWFe4om03EW3oMjfQrc
3gcRHM7yxDiPLQjX0XLq+SjTcFHrBEO2Qy/nXWwAhFQy6D00CwPbUGdku8pFlvdnrw4sclxGSB3F
oTE4JNgxRh7AxswOA+fC6wzwH5/7//S/5jd/DPX6H//Fvz/nxVCFftB8+Oc/1l/z02v6tf6v6a/+
+7e+/5t/HO9W9z/9hc3ysvz4C9+9IG/758davDav3/1jmTVhM9zKr9Vw+VrLpLm+OV9g+s3/6Q9/
+Xp9lfuh+Pr7r5+pNzXTq/lhnv3654+2X37/dWqf/8e3L//nz6Yr8Puvp9f2ta5ff9nWyWv25ePf
fX2tm99/VWzzNxRj2HGQBdIgQvv66y/d1//+kWaTnkrxnG095uZff8nyqgl+/1V1fjNUaE88vpBv
9etusM7lnz+idDbJFmwKJShMf/3rA353A/95Q3/JZHqTh1lT87o/gB0AIKI45OhCw0Xng3w4U9Q5
ICG1U72l0hGe27wV1iYvTi5OlWKWmXAAzikHw1bZyQET7HKkcquSLSahp7SYigRpGO0b+0w3PpDl
piPgyLEDC/JEsltoqbQ4vzTdKcB0xV8KL+PMCmrQflWiW6MkO9M/xvWLbezaYeHExCnuSICsEIW9
F+kRUHpjcBY+J/6xEGtdBeOpw7aZac6jTdlg+m/NaQSzxi55lvd7B3FTfvatTdfvFfWpMzdke86y
6sEyzhD0qVo46W3bnIVKS9mZx/QG7erFGT/7zs5j523ps6zb1BY2n6NePVTavuuXwn/p0iOA7rz/
qmdvNXk86qYVT3rxMFo3pQHubVFbO9u8KbUNMYwzwhYz+IwhW827kd154RIV/fbvD8VPYRwWX7+E
rx9H0ncj81+Nxf+DQ82g7vb/H2rz1yF9zf4cafW3Q236u7+GmvsbpnCKr6qFqZZEF07qfw41R2U8
TUdmnQYfPUzBUe+vocZfcYy0GQccriEAc6D8a6i5v12RJw4vy8Alc/rfGWua/cN5kmKtNQnfObmi
8/3YL+u6NhpFj9vInZIMhs7rURVhHpSovTzrUDbjF90oqk0pKtol+NWJnxQzwjsJQW1nZCu/SjFA
ku69WaZiz/SbYT/m4pGpYu26aAqC7DUp6XjYsdgT9zpLXbDz5H2X4G9b9opacStVghv1fjNgTk/0
bq4H1U5E9qlsiy9GcdfEpNfyn7VhOmexxUjIEpgr50m1v9fN8pgkWALiqcUDaoSPTj2MPCLG4jA+
llA9IOPs47C/jDk4Phrz5Pt1uI0qzOxqhdRETYbHAgUlx8Lmojkdu7SiBCQ/7rMMY4raLtrsi1km
F7qHMQY/GbPctQc3VeZd4zacwHldiJibHMi1prePoRW8grZCk6icXZsQwRQCJ4UheJfZqlOSHVgL
0sv6i7SrGELhuPdqZqk+edXRQZEjVK+YZ0/Tu9eJBCU27juzOgzewxC91Mjog2zc+yNVM1teNL04
mOpjSuSCk9MD7zwEnOOjcJ+Hxt23Vv8I2JNTTPiqlMamVdtLznUxR/GoBhKkYecsKMStypb5SYtf
CRVbIcfaWEYBXDoIXysK7LaWbaYLA0Rug71nE+UUXbg+cW6efCgyuUbUkZ1h+gqQPrVw+bLXiFbH
9VEqpwBhXp1m917T+r0k1qJ0ttM/rVou/N46BTGG8dE8lShGyXHP9ZnZfQmD8WTp4aut6Bufbzj9
wchj0bMEZu5JGtaJEtpjpgB9EPJSZQzXsbuAbiWqLyJC2QKejn89jIO5krsvcZi8tjIiayURL5oZ
bmXNYlDVxTomxQJfaPQ+FESv+uYJDMEyrgeWlGFfDfVKynFvxM5JifARZuMzTYMlvb4Dbd7nAJWp
KZLXwe8fbS78dBspQZ4s5920yOQU5I7OwNreD8El8/o/voYy7G31KKz+ON2cQTVOUSD2gijkgaTa
6e36AtavjN61nEfDQ/zat2SjTiFwRXFIVfw5ihO9ZilDRhaAicP3ugtfE76jSOHf192615vJVcW/
24utWCeawo8JmqWuZTXsx+N0c6ebpAwDF73nudDfRsWF/mSdsuhGsn+YDdbe9gsFS3kGztlaSdfa
iFE/XcchBR9vZoie8y1fS0le+4LRKcKxXStR9Ki2W2Bl706IGjjP574jbnuHh6oujb/ZU1/9vN+d
ArEAM1PCgXepVakflZNBl5h5EgZTHE5/ifP41a/lQ0BBkFymdzcWj+zeHi1NeywVKAxuvgkUczOk
ybtH1q5Vxa9KB8Y9dt58miHQyLlW8Xvqttq8rhmQEfWEJODRdJPhyfTg4bdjR/S5exahthMJIjyM
De/TmxNnsa3cakdp4L2qxSP6l0coiou27S52lb7rU63BTbf5NFlOc0Q/tz3HIstKPTRwMBZDj197
pNzQ4ItHEt58UXJiOqdJx5ymrry07hzcdpHVkNE47qfJq0qUr1ULmrMiqH6YNu/haxY3TFNh+D6N
284cz6X2SLx4PJsmqEYhnVkyZlW0nzWkzDruLmmob6azPS6HzTcL459bvG+3dA67xu/7kNwfrOD0
7kCTs6X7oB+xA4jC9ZTxOS0PDUKRueu0F88St45VbdGSxbOOiSqHk5G4D7mjb53BpnHQkkDLkzst
KJ0yvCXSWEbT5G+G8NfgIGH7r57K0HtNjGWlVZ86o7+AJ+lnXROukr4nJI2HIUJ9Yin30/23WlS1
QnU/k3+zLNhFuylFFl7HzlmnsDWQnJ6+m0q1Qv42Twb163SPkJo+RrwQpvnVKOJPedZDKTAfp/kS
EvCr5WKpcBnmQfoO2rKdXce84ZuQaNqj0jyMsr27/oJnIkyn5o87H06aYrvwYWv4SE3crf94FSBZ
jQXnE0k3dQ2oTox0UYTvThK+e/zP9b7mQlv7GYlINoznsr38+xu5f3Ua+m4P978+dP0f3OiZ7Ip+
stGTb6/fbu+m3/5re2f8xi6MfAZX/3ZnZ/zm4gTC/oXAetr2UTf/c2en6b9hDXLQlmDjIQpgKqn/
c2dHmxnlEvJSjmf8n39rZ8cW8bshxzvgDLMMGyQRBjFn+vk3PeSq7/oh14kJNGxg4YopGRCeQWk9
BObYUBJq6ykZpAJmWMqinQ8ZiV0RxYKDG5XqKeiK/rEnxHjWpFb3uSca1yLUexsGBuBMfVNStg+T
ve0A+/3m4v6LyeI6WX87mQuAJlPuHQkDSD6YMb7/5JQtoxqilL9OWfFcUO+4HVz8pE1xCAfTWQw1
BghbFe06LlKUjL7lQUU9Vf6YkboG5oYvvu1dKpVOaj/H7lkPaIJRJ/5cFIKfxH62JD/gRrjR+Ggg
paus+CnXErp4tZcurz+HNdMuB6e7M/3SmXcdhbiff8sfRIF8S74cRHlujyPYeX//Lcskz0YfQ+2q
nD5UOUDhL3RVEipWURFU0DvLQtLZTOy1JfwKmilhvZ1Tf06GEJiJSkukIjZ3a+vFxQ6x/4wZ4ZCU
nbOloK8gpmKPQ/IvZQu/8jdD6SBP5kn4+df4wXvG13B4vojAczGgUQX4/mvg3rTScVCcVYvmZUlV
FeAv+R10f2U+852W0C+TtGetAUIntHY4jvImr6asDV0BjdZk1YrYxYKII+Ogub7+oKVEtee5vwBh
MdyDOwpY94iYKNOW7QwleJougTjA/AGDr7WfinIo6RQTZoTcjZ3soJwIHWtQWDktCXnU9ydLzdBo
zWmYkgb5j04w7Fytu2lIS1tGJuwTmGA4BKIGiHfX1C9KB8jD0Z3o6GTjg04vSNpN8awHu2GoeLNq
3F6RfSmH9XriZeFMH546Oio0GgnR9uCyB89BIUk0rlGqW/14kGA3DESxivVVGsmrClvglOQQEB1g
WVOUhH5KlejOcOoGJpdWLIwGaDyApJNWUB39+W275h9+O8Y4kKJERSPJfom6ufVhjIVZ6rPqtS0M
WrJwfOFD1/IQ6Q2eSf4jHgPUnvZRU9ZNeN9YtbnnCq9Dys9LFf3PSub95vqomXG9DHWv3WIHpSMQ
LasCUtPPPyymWR6ibz+tiYBpOiVPgk6Nbd6H7YNq59BFlZSy8DSXjcwOa9EWw14vIiIiClKCCadQ
Nhiny7Vedm+SUNebIQ83scg2sWn2O/x8NvH2g3mM1PRxUNlIBFGqLkm2zWehIutNprwQ5tPOAz0k
LICT4OE6MAdLe0ZepyxwTyM18chrM3TMEK3b7CO7JoEg0XFkeBEhYIqdb7Whf4zjkREN0siqPWeC
uQtCGNxgWeC2XMYVlguNFMMF7xauKbABRyWgYwRvvR/sUe6kLmdNKcI1w2EfusK9Q+E/H3qqw5Vv
7Mx8LJepW0sg6eoz/M4W2aCRz80hkIfcVx51AgIWXWE2EMBB7Re9Ns/toF5oXl3e5ALwjY/efBdA
5KZMnR59u3uISHq6Dj+rMnZWpJn7DAvzvu6tft6mZbRuE3LfRvQ1q0TjqY9Vik+2DJ8GAxXtdcWw
ZEGHt4o5nASPaUaYXFqZ2r7KdEBmVROunT5yd7USYyK9jjTNBSGY+jbc6pJmohkoxi41q4vTec3R
7AMw3m7gz6UbMa9jcVtGnjFsuhHSAKoGhpXIsqUTqmAgs5BOVJvsGiaQIdD7Gzi7flE4t+0Aer5J
hy+CwyDAZ/u20vvPtl5xbCWysgu58mpSDLtKJk+hiUC5Uk8p2VYzpZ3YyIoi5iX4WQxIuQokHryU
MRjP05nGruHDwNytCXkjaHTosLoqDslr11VG4twyx0Z7UMynzoG+7BrRAWTlmuHo7UE7nJzYGHal
JyXBOVzqiFbSOjOycNuK5OE6ceVGW+8Bt5211JBzERThEwiYi68VNhLyit4hMHcktl1IPwAbnVu3
G75Le7AaVZ+leV7dVEby5lY5hMFwzAEqKzFHuPApyeCsSlKX1kQFNgvRg6zVMmseG+NJH9Qpw1Dh
+ZvmhpT29dT4HnCNqNHCK5s6ndsNlqKfj/Krj/zDIGeXgnlWn0gF2lQO+3bDMgROHPeyjdb6MHQb
GLfGWvSejsJuuLcHb7h1oZsObr4lSoqnHS+YKYNyDrbZpGBBT+m6cGdkZK/VnuMBwhFGYdDufBrb
MwDd9jJxCQyeMtVMTF0LzZT2LlQHa8l5Ds8oHYxzJoP8qMbZHZWORSW9em0wfW5Gm8Q9cXN9qnuo
T3+zimo/9IQonU/2N4LAUU8yLX//3S38dZk/emBwlOyg5QHxY6zwK0CFgnVi1wA52nFoinVSsVLb
U9ftoJIjEjc3HeZr7LK6fRvq+FIFUOaZdHpjAfaA0ZZCWpe+amB/Lovn0dY+Vb1ID1Pyw9+c8UyK
nN9P0giE2cBiQDeIDaNl9/130FMD3n2aRevEyxtWNRkstWGjGSS6p0rxkqTlTarZWKRDvAqVdPsz
YQ5ors75ENCz1+LPRovBDnw79t2gStdeIB/iyX6tq0P3xxSiF5T19b7dxoa5jYNIbNBvPlWqDGaF
Gb+rmD9mg5RPVZSKvdtFb7JFqjzW1BLtzpyWWueI4Aqil753qQusrvtXJRIvvuzBZ2rkl2b1sFAM
x19gc463lSBpkBJING8Gq2U7SF5OJddWPcBgVpgBQOUeI0d6uOcekVcsfj4qfiCZofNhTGBzQehE
HVn7sFAP7CF8O+6DNU2aclFGIbEQRk/sJPvHdSRJhE697qZW1OFGqsqaolx77yJNi3KlvPQoptNq
X6mGCyqTHrhW9gQvDFG5QZcV710qZVgdajshG2KoLrJyF72uGo9mIc9UWkGQd926SI3PrZdxgk3Q
/YjM2zdqqK4BUQFonTadfiKabYBdmMWKaX4M7nQ37paUnIN5YDc2xIdsUWMahxybrRVI2fM28S9N
V0arvtGIgA9sbdnq4v3nF0+dHrnvphSV/hbTiUpO88R2+WCCsrq+kL0Pt5Y2Eyta378oMe7yqHZA
WKrszBpV2113OrF2VwLHUmpo2LF7SxfU2CID1bfELSxFXvZ/I2L7weuLcE3YNIEFGi5ytz/6w6ju
t8Q9MWl3ioMvJTfB7xPd2bT6VyWVB/xakGp1WtCcePolKo4SReoM51hOe+fGMnL7WOTRPmDBnI3F
+ACL29n17n3ja+Wt6vkvAUkDMzGGJ2XszKVp1MVK4tLL0RignMYGW2qyXWKggmxkiFMf9AYLdkQW
DcFDMLXxznrs6H9+R36gHPG1cUBwBJ74SkjSPzzOqtSLBhyzumrL4q5okmZNKxwkr6Zz7JRrGsjD
NsIclUq5JwHU2CWeTqqbrz70s6rCiVA0nrt29BKCdlJkaztGVdmV6ecyLA6erb+qIeQGUQjJRhDr
eTA2545UKp1yEkAW69g3+cbHFQsqNGz3yIuox7KVuW5QXDeFYJfqkCHj5h5s36oO/D18BXcTEgkg
TeQKk2ggQw4EKA6xUEuW09bwzBs3zvKlLIyWmO4hpMJnUqBp2LbVhUIQh9KVdB7BqfUNBVP0FtMR
AMApQR14eNZm1LxS+832GCBmPTrFtWWS1TkUJHkNmfo39KGrRvC7YUHpgTHhmpM9CALRpOn8pjRA
1JKidxwZVwJF0YpKwTkiLivz9K3ndwSFFOi7bOAZOD8pxHtpsafWtOpoq9iB2x4y4PP+0kwsfTGm
qDA60MJ7p8rPWSzvAU6pSyDPHKcKth1mVSsQZGPbmqu1ce8SKU4IhO0fAcmwYTEz9DWjUgOKpZHq
l2gINKMD75H3d0GreHvbwpJXsoPMjQItiEXEemmR/0Ok90AfWOZo4YcsOGqSXAuIt+VK8WuCxaeu
Rt6KcN9rydqPTX37Nw/yD0cSriHuJkvD5MTJ9mMGLFk8cP9MDaJSKF2ICiAOdBlvfQG5FmnfMhcj
COTKevQi+j7A6qlbeIGxRezlNco+S0NvEZexu9ZKvMK91hAz5fSc+Ig7n9WivovtcNwSZIGgPy7g
5KT4jusW9UZR43IvQ0tbDsSqzGyYO+j3zXEZF0D93VCxZqUPQVhpCfbCAuqxc8whKUbepZDeRvGH
29EAPZqjQ1qooAEdJydaQ37uimRlJW53HH2WwaJX4NcTOrY16p5f5tChuNkDZ0bubyefpU9b5Z8f
7bpX1AU1SYNSEyt+uLRi/sYrx+efX3qdR/XjvG6zS6bOb+gIBaA0fNhqdNrYDA2bs5WpIhb188IA
D+LFWMxHa4FSMuRYECMfqr2TE7BskoppLFydJriqZe4U35rN284W29x1+xuFMtSu0DTvVAmEeqMn
AziZHHxAIPY3vS39WWKmYlt6rnMALSk9C/KgUVySjm5c2FS3PtrINblNKXMmmR6yR8IYSqOmyDtS
CRjcRYwTfK2FMTdoECx/fU8aAk855+kxB2bRlOxr/OzNJbX8kFd7w0yVvUHm1YyAd7jpo57JRW7Y
h+tnohkbz6usB03ZKuNOqPmRQ0NzqWvrGEWqt0qInqBqTK17sCqCfEsU63T9Knzg2me3HO2bP74b
pfPlVLknZg2dpVYl1TrLPHjSAxwDO3fmFgecG4/9IzQAsH2w32i7IuvOqrHf13SXNtcriqPunPtd
fAiLCKhttccLTmmFrIB9BqQlK4fuAAZWTMMyK8fi+fr/5bYcl9ezOq3cxfXydj4aztg2/KMICKxs
EgpBbdAWm34sn6/f0Y7EsuuJGeq60dtonj7JcjkBdaNfnT3h2evrC7VDft/pTn1qFUvfCvjqHE2H
JWJ/yBY2aRJ+q2fc65BmNkWilVP0JFB7pKxTNdlrQf8iCoyS/RgtrqsiYJxxX+EVV4am3ChNQnCj
oJZP/o77x03xdT3akXFprojQUe+Lpkh3diO0lajpeLNZr/c+tl4lCs05O059UQRFNIW+xYjAfKqw
0+OVe9a507CgcbTtMke9EA5N+KeaLYlP97AKn4xiLN9J34lMwpvrzjn0Tv6O6Xoyvej2vKoTqhoc
1dhKGCw9fQj2wtLODfK6NUaaWzur7QVHqAOwkWSe+yLaKmamrTIny9FPEld+/fShuvONsToA5qYc
Nw2TBsPpLK3ZEHqu+6obYYjSFyW2GhImMz19GWe0mnrlzi518qimMCSjnDwqA1WTa0FjFA1pDQ3A
ITfqQbQSm1xACIdg2iNUhDviFp+4jSe+eHxOWRuIv+tv0Jmq4Gp6wgYDphY53dC6ZvKKtRTcThYn
jIA2WSheeicbz1qy5vULzDXZUi9Sb2XILtorMov2wpbpUg01GruADd+TDBcZs9TRUNj31KjyYGlY
7po0xEdurgK9NAGfYbRy4bQCjpRj3ZVKVR4sFrzr7XLiqqZmYT/3caRdCmK5VTqjC2wosJZyeRZ6
uA/hRtwN8SaZnvvr0yg5Z6wwQ6FSLJHqUfEDcyt6VrlB20RqGBwbAlyv46QQibdQo1rd5n6z0QOt
huCgnzBnKRu1BMlYVkiN+nh4EkFQ76+jWhVFc6QawxQ/3Td9HHjQOwNPaVyvhwSRF/jhNiBYjNzD
669krX1upKXexvUbxqk2KPS7JLUyJiuDMS3jr+XIa9DZAkFEPFGegq61xmET6BbxR5q1SzsO4GaS
G0t4txz8GklKC6JGvTR4cqSiob3yPpkeavHcYWM1AV/WaRCTLMfRYp2aFBXKnnQGm+7d2o9C9Chx
vLB0GdxJXXluVGdsiZZN8w3clnhjOmg3rRz7jWIVe6uhwlI46HelRcUZBLLWqGseQ39XJGz4XY6s
KzezM04v0J7Y/5OCC82qdCmqBaWR3/qx+wrM9sHvunxvj/R7UycxbiqYsI5BjJHoip1b0sDM7PAl
Ee14NAu4JkTCKo43vHTEHCx0MpaI1Ww3Kp3ymSTGgHipZiAsq/c3udR4fqH4w8Az8qWlF08qOtXb
Vm/J8nXLiGNYn5woyXxtdTNftS4uKMoS3t4znVtbUgJOcObv09B0iFaCm2hIcTDG8XzdugpEElv4
Hg99qbOHGlAV56CsZ65ea7fqANNAZ2j7CDoxrgVDe+v35oX0NM+NEHtrbboYxy5FE2OJmPDB4i7R
FPXerizknUao317LBwSVKxgblEvl9AkUYNNZGl5Sn/VIuOhvkyydy5YjcEaW3qwJ8aZc/0xGiXqn
hufe6YNDQLrhjBqou4ZY/dITuPjHhxKG7y6jDLmt7o07zbfKJfKCRc1xYV05ub0ZYMjM3KakeJpQ
8rtOAEHa0WyNu3kVtvfCCTMMEeQMTMXG1AzOIGSULdldESldWrYTNBCuf2YJO1lIfH23ob/RMAoq
zbCF4aas2tEaHiSGMNUXG24sGyRdOYfU/ja9EotFJxw021qz1hOFhOL/R96ZLMeNtdv1iXAD3UEz
zb7PZCtSE4RESuiBg/YAeHovQL/t8I3wwGMPSlUqFYuZTODga/Zeu+2Dmz0pHmImWTgWhTuvECWe
WZGlI5OcJFo5WFfwe//e5HIICmv4m3ga4sNC156BnKWrSX+TidWcp2rahCGjHdeo271b0ucbuIGO
hTaW5L7q+sUFovmgdkaiKPODPUzDTS8qki+ZSS3/K6RHvweFQj0khHJVEeM5dqjZY5MAgH8fokFK
LtSPAxLk6hDjxGFkvSI5hNnhJL+bnHH2ULoIgvyG123iu3Bo8te63guCdXN18My+O1qkrrK4Ju60
pzwpR0VULGaibamyfUX848OHLDu0PXbIQcmNB8SJ6Da7PwwMtrZTNbYEPTK4T3IL2p9uvVGXtjdX
Fj8dPTjFFrOWStY2XUdTMnxNK44fTOZwZgOCSRyJIuyQN6V4H5P8ZXlj0ug/ukgfHrXbASFWlFV5
2rx1GhjERVaFCQFt1VDLTQQ4GDQxP1nZEpqhwW2DFBiEuDJ5p2hJf8SKYqGq3O/CtN5zO//UCyvG
HMiXZCUeUvx+9VH1ZAF0iRY+D2TLtC+5bhqvanApyrMi3SWpQWWuTxQEBCJYldiAhzwm5NgeDUKt
COnibMTaMN78iFcB0esjInR5zwn4N46oKDn06nVe4WCiinYfDbVbnpCTU7pKwS7hEGDs6YDW9j9s
pjmjVNEpLAptZ8mJh1HU/26K4qtM3dVg99o7aXLM3cOVzTjrh++lBekjXbuahO1fhnhch3ojN1Nr
lD8YeGyHfPjgVOx+hKoxV2OQq3udpuB/687ZO0nvHfIwOWa2O1598aur3G41VH33HBPyabqklbTw
/jYyFPl69Er7ZGFh3fci07aqP4xu07/adtnu67T5KG3B8QcF+JIRDLbG9zUHJBP/EzLNWjtEh+5d
k5Oo7RlFp+U07DRB0zNobnJNcrRscfMxG3CIy3Z3ZUnL4mA8W3FjkObtlfmvMhnuBUNRlkXpdIGq
RYPZ3n0vcX6S77JOywBZTOsMBIi/E+dW020iva1KbqqWyEKeo0NxZHLi7cqGuijyv50ATWEcsdQc
GHseQhK94qTvoapF8bOu2bDEqpNZ7Bm1lQ9DDXv22clVRh1Zbz7+Ml9Zz37nFy9UpTMO24TdnhbP
bS3uvdbVl0bqn/+O+njsDqkxJOsI4PLNR7RcyjKmSIz/1LYOyDfqwEXjLFoDwI/21tCsKr3FEz85
+ZcFLbpzYv/CCPiUs2E4mhKrThhF7iVU9ilM8+5YYovbL78LyW1b7iVCJEMjqZBR7cgFu9tOTlCQ
nhAq7w6nAILkNvAwKrkxNlbMHeah1BTyYvpXhuPe1g8mzHRcResCJsJeESC04lTTeijHcGOm2TP4
GVa5f1FCfHvWz6DJyque0QTBoUYRNfM0mRmQ01pxzw5zGtHEGc7goejWaZpI7kK/3KS9rbZRhdso
44TcFAQqnsa0KxgQZNsom+6Ke+ksk2qlytw8o5a5M8qDIaEYp1VZDfgQFOWNh753UKL5vZySY5Le
+XN50geu+9TFDq5wR9FnY/2vkB3pzIaz0HU2uCb9TdxZJyQ4zbECDHC08kIjxClIN55LAECbRhG5
OOFummdBy3/RMyI4QtL3LwC47COzQfmZ0aCuO5K0iE0DUV/n+S7FpnIgnKNeu1Hb7YUZG1sXCdoB
nFOKZY0knzgy0zfh5HzeSf2X/T5z1QLtBhHxAsZ22/2qrFJujHk0slxLrpdp64mwCeaNFREOBk9p
wR0eO+0Zo6Wxi7mCAxyhcAeaaZOQ8RfKIvkxedWPEPYAZ2Su8Rjnd4LPBt1gcw00eyLuoiMz25OQ
99lfSUOvXxANI5siDnFos/esZWRB42LvPSfajlYuTr6WvDdeU2zNJA7W/SiDPfsXzh/Ru3tiTMDF
4mLGpmIV2TGVCSbP3osuuabeGabuJf7Do+eru/KD+EVLyNHy5ecSwa4PmVpnjmRpaEfhHukhy1sb
EUf0vZRKZEro9oAo2Q92nVTvdTLEt7Ap9nZVJru0BKEQWo5/mErnGpodT/PJujOXCwfb/Rgyhujg
sVF+vbfzJ2nF0zvJf9aN4vons3w2EhQ/y9Fuq8kiLs+xDtxDF591xgYsl3WsjHM91OIFwfJhqUfa
GAWA7vl/cFHpOzlfR4EqolvCtptS1gF615ivY+4Zr2EacwB0Xn4HZUBgt5c/AkxN/4q3xG6mte0U
6o7c9g/Zr0gRHTNA4pD8xn/ztjy+KJ+rc6g5T5Wn++eazPNVPd2X16El5iUkQWRnzYTBVesArdUP
bA6DSzkOh6mpGIfMeyQPX9/k0Me2dKGn3gYQJ+diH9nTsU5b+IxU90sfuQzSpXRm8QQwWGc0rG0Y
KMrPeaqxKPSWnb7SMXD6hOE87LD/LWCFCQLEtcENj1FtmOd/fVMlCeFNq2+YcxZjR36gQ9p0p2RK
dh3bmn3gSnude/yAvWk6aU48XWHjbDHoGhurydWGbgCOQExi5dxsayYyOlKFHdiM8bDLpsrbqIrc
JG2yg/PUJTszqcxTmk3Ynszsh2rg42lBZr4mmU1ciW+8eWJC1sJMCTbA6EXWqdSINQDWNR8v2T1w
3b1bf021DAhNtA/5yJDVpo5JbdKDA6sA/YYHpTYlXZLJS65M+PsFnRtqgM9wKH6HW5uc04cdqO6G
O2eEVzcZr2ar/R3jnqUwIo8VMlCU7M5k3xBVPeIgDPaNDMdzrhFc5ihfNnsTKz12kjHhST49L1Uk
W+f9yIh17HgmmpVsV71qWuJiyeQKZftXGbE6dBrpcGOrO5Qslr7B/YqtusONB1qBfPJqfAyYXpYV
SlzbOPL67FgSC6iFKB5lygjTayfgWr3gdElbserHC00pMwWtOOZa47wO8w/V89KfRiGnO/Pk4+gS
f+pbSA2qzmrwGsToj7OyvLpT85H72G2W45PvuzjaXOsuUNbS6jAcmAbSMFmKYDrTowepdCdcTt0F
hfPVE813o1fuS+ba3EN+eRqESu/sE6hmcxKI49qysSmgIqvB+3JDSn8v5TwHJ7z0VRucbw05gjDD
5lSNr1bGoqGmBsFbvJ7qXZgyUB9yQoa7frQ46wfr0LUGoVedswPYZm6kOQuKRPRNum9ylz4n+n96
HyKJiCz3y72p8Fj2nL2SHcrKCkf0EyWPfD9ss7vRwCfB846Aum7uVVF+a2HbXHQdsapSjCQ9nXVg
RGjQWE6Ehzbj2m5Jv5Ie2ZuOtBGA6RxuSz1QcsNuIY4wfdBI1MRfqDEdanM6uIGBEZYE8TzUA9rY
aQtnEiWdOdw8WtVeyf6giYQxnp0A4kSE4HTmUbW0aNasznGKuS6dtGEPFTKDHRqXp2Vv3vYwgb2q
vGE4j2q/uEMnw4NcR+CtETNv2StDfiWSFVHF9EspfR+6/ZPbmPU+JWttHQS9juIv8TZO4P2yBurm
mAPwqeqomWMpv9owAFBH2Ozb0HePAPjlZkheC0saV1Arv0qYoV5nwuPI81vFXvCxtGOmTsg0cvBP
rNf+PtetW+J070TZID8ZrWLP/CxAakL0y/L0sGaBSObJJwXB5zi4NQtnzXoUYWvvzcbID5haV34f
7OgDT1Gq6oNqP3tDUS1E1ssQuX+KyRw3XVnVu0kpiNsVQ6zG0PRbj1N+jWpn+TFmGCLmgaotmQEv
SqTCHNNnVQNccNyz7Vft26LA0pysXkunKFblBEXdzKyQIh4tZ0YswZMw7Jl26NJepEHzJm2TQs4h
LWbRnCzfMfUtZkGzXoeaZs4dxjRd7yqrF2cfPVw4Vo+C6DtQN/EuyCzaL1YKmZsfZVWczLRoTjKa
3mpSZm9z+msx+eSTK2/rWabcWh2gG1YZ8unfvvVH6JhyLxus0JOkPcKCwiQXjrRXkjzcDR6AQ+5X
rkx/M6XDT8Jw7m4K8J2RithR8DJO6eaNTls+lebOYAezEmn1FOfIDHoMK4WlzpYxVGsQtca+bYbX
UI8KEBAGwe6JmE3x0T8tgevLgSEWZOxIEhQAauNYkq2zGQrzCepFvXcqCxPUIlWq6KZ2mgXaQSYc
6U1LREqiRbTd9DjsKcgzSwZ7ZSbju8Ux9o4y6odh8docvj+4hPeqVE+cDU/1OKLdScSw1he9V9aK
Kw1HsunMINi6Zvuk4BwpwvT2rqU4VGhB6ipMtuhAxDpjb136821AcjDDcZFcCEt/YizfbW3dnZmR
f4LW0O6C1pMgdVw7CzlH00JKvdqIDrahojtBSj72I0ZuCZjbi6A+HibDJ6UhdlcjZeW2LBOxn0zn
7sCegnPuUbK7Gfp2f3zmf22cbTXLIuZLqp5vv2S+ERsdPIMvuVOI8XubZC5udR5s/dxQD+7XX4xg
kaDUkonWRFMYedG50E2iNRm0bNTE4gR9wKOt2/BkhNq5ZGR9gNnAqqauHKozECQkZicHu6XMEaYN
+M63kp1dqAgzqEp3dew9efNY35tVyUK1yWppLJZfXNmXVycXL1pPbqDbeKi13KnYJnl46QDIn//o
sfSPkcbowx2M4JxBqs1WvSGR3gj+CWURU2xO3uajjavuyOTL3w3Ftz0PZY3uTRgyv+VVfshiEmvk
hqiy6HkMiVueZ2Q5SdDzWyTlqVibSOFOqrSfaxqwGd0FLkXgdR1tM733efct24h22rKye5T66drT
4H2kWZzvSpMzdUDUu4orQ5yhK7+xO5F7a+ZGWCHdvcfJskH8y54xxTTn8oO5jgGE/gZEyZ5wuubg
IgU3nZFuOELsFh4GB4iJS9DOyJ6LmTlQ5bhLyK4wjHKba2KuVzPEHVQHwOphKPpt9FxvUKX9Tgk3
JrWuWzlG6d+7nIyPedx3DDw12xYi6MzjTrmZQnNYmlc3MIcNhZHYoAHoVop18LbwX3g/4bYUbvNq
JGOGsY48x4me6lWYgX1qC/0PA4ed5vTxR531I0FjZLGV5mxH902x4sEPesSnHIzzluQEB52hoKlB
KczrmZT5ZshWbFi+fxlVrx9T/BxrLwDylFUxkOmULMTBi8Q1/44ZDcIRz7gFFEgbcAfAnBOr2gdG
hyYQSQvjCc3g+qF8rfqEqNd52tg0eomY0vuO2v51kJ4Gd6vt4EO5wZb1D7mTWIACthT75ZmT2ll7
DK2a3YR6jVwnJfic5L3JMf9dLE4Cr8gWXg65i085F+kZyIJLbKz9XaYq2HfVfOw15S2WbnzXYhor
16Dxn3VgoeGGG2Lp2X1HGpVmAKCbOybe1oWnrjkONhuhKolwgpvas7YidtWp04unAaTCkR7hnseN
fnUS2WyMPjgs9zYD/X5TQRLYibboVnbhIxFwnTe70k8kjKrTcs7oZXlPW608FYPdXpeHWmO7ZA3U
5TP5guzu85Dkip7OlH84NbF3pOFtnsJGA4Tqdye/jGJEFUN1ICbsb92b016z4juLhU9ZI84IO40V
uRF6PI1cF55m3Wylg1+mTWF6tFYOeotQx73I24M2kERSQn8911p/q8s+OIeJ+63Qe+CnQ/WX50Ky
O5yAk+lga1DSNo8ph/cjEZxz2TjJDrcWdp2oQSPsRN5uaPSPxh7bvQ6Acx2qZGRTmv6VlRftIyLS
YWq0tCJVcl0ujYnsCk9NxplcYnaqtOa3uvLOWjAZp6WP6h3mJ6pyN6HfGWf4P9+GmbNjEGG4Waar
yQRDFV3Ql1tJcY5s48EwfrpQF2/GeaODAWW7nMKVoITM2ibbG/YQki7C9+qq1r4UDgvSKDbCq1Cc
zG5A6lSaeF+N9IMT9QKJufdly1KJ4FWbTHVioAU0AsgB5sG0YdpERADBZRGQCQch9QCZL8agjr9k
xzHlnkdivJi2M6ohzrJgt7UxY81lqiwIA8va6h50zT0Bpb/uwWSdZWPlaxsOUajIwTbpISgouPiV
iywwCysy5530wGdD4EGlvwPzRc9pte9GwC1sWxcD0fw5lGh7PTNkbIjCYcfAq9+lcW+xGR5LonmR
EDr88tnZ3SGym+pc29W9yirnIrO8JMi59BncOy+DqI0Xjat5PZJk1EhrfKkcrqZ42LqcKSR7dj8c
J/rOEGOsEGj2O1toB5JMmWda2bkJxftShC2XrGlNc0IGL845RHlRnvuICLbaQ6Tp8ExbDgrCFPJd
YcZnZZQfRchPppDpJkwzEjzHsjn6k/sq0aRv8ab8qCg9bwJBy6ZMgr8uCxZCP4EBDjL8oUxn3WDu
RGhl7NzG9zc90mO9dHS8LZPYyK5jK+Bo5m7iIEcvtS3MjHxMOypPDKk4X2flntnlL0TZs1sSxfgs
0Qiu+8r35+cKukAtJnmgMdVKi5JfUd6Qxzy2BQKlyNz7BbGpaCq//DqS934AdENoxnHRPhuTifLW
RV6eJ+q0XIucnP0pn6rVolb24/CSS87X2Pf+xE7fb+oShSPSqqT023skwsskI9jS9kc5ufpN/KxH
LLFwotb4DGhIrSC4qsSpDovsRIUzSDiPycKbhDh3RIHdYhvum5LeESZSdlzukTKOj26lkcfOXGiz
fG4liHneujyzkSUYJpcHPOviN8uZUYHPb2zzJ+ZEmD4WAxfbzx/thMA1QFPBzRYPaxPP6A2Q1L4U
yWsUWNY1mX8BPbWWKmsumHrDW+2ekbV9hKwwn8nQ7C591ol1T5xe+lLH5suigMi8CCsPyrdQhuxi
dSacTkrwOfLZnT6210XjELTOeK3Fj6UfUN5rFuWzrYQOYekZGBLMYqkcBlCzHSofu/AlckRyDhT/
PHUGGbCzxaVjyH8rdfVqVr39VofVG615tfXaMDp0A5YUXJLmKtTIc4VaxRfw+Hd4VvIYtIecHPJQ
f6MYqQ6BHQaXdtZOV/n4o05GjMcMa2I/tWBztD99GRuvKfYsmP4pKfYdWG5h2RdKX7Ux/UHcNYOn
Seo4jzSw65vXtTHaxmyXzTDMxvgLUau4ViZ219aB+ev5DBwq07g0ibYlM04+F7rXnQ0nfIpa62Jy
nr71EjYWxMnyWsfEIA4aWtcgrM9xXr9ViWqOgDa347zlSBOWU9RlQ/53QNH0WB50wmH2FFrpsxmH
T2kb51dzUO849uQ6tKb24n0RZeA+Ae1aiWYXDMradhaJkMH0Uuh1tgtNQfk1a7qqjNgacMkIG52D
75Br2PfIWsJeXCSLZG3UqrdCBN4hYdamgulrWcUzuOFqi7tza/koVfViG1Nnftv1V+01LDc8+V5H
ZGqKfnYLJNGGwAf7lHKurNpp8hkL8Eor1E/5lLNnQ0fyqJhaH2ExIW1Svn10TT1b0QV92I1mdutc
a62NmXWAUuZVlRzy+qSZ4xUy+guBIkhSpiaGNm+sWAACppr08mFrNpSsuS+Ou+baRd6v1Itq1rfk
Rgl9WnPLBSRnede8m5rdNLksx20KD78fabFTZFkuu7g1S6QG4L0xP76tPwH5wHvR2NFjApyYc38E
bmB/MfEx0heaiTmb0GXC3Yz9w8rC5uh0JaYb1TOMov2/pkN4TDSCe/M0d9eGZrlXhSoUh3BvUljw
DK806ayLCtGHmGt2j+fzdqQ23qQh1CQo5syAvPn+iGPjIlaJ0xQP9EF5cRC1VV3IbBY/uniQK9EL
/ZLpyGk1x0h/2D0//Qqh3/fYO9Ez0yUQsPGGiXpwBeRbbcZC2NuuLSi4THpZHIvhLhXJuAq0tLyZ
Aq5/QDjGnoS4nVFAzmgqTlAR9M+aDxLRVp3xaVbTd+UrjnnkL4bQ0I81nbEyWIFAZfWab+w7cFPH
qLyRbwWTKOsuIZnoa5vvvgqgMTE7cszj8vX1yCIjKhL/PnTXOOzRbujZV6cj4pB9aHyKCsBtk73k
CJMuWaefMRL4uwlI6zEcoueZprUL1aKxM1FbFmJn9UBcl0loqPVsf1lq9e9ITZwn3U9daHATgIv5
xUWG+lTOGB2X6yBKadqLysuO0odoZXiiOoxWdNX1xry2dmfcyaKLyuhMJk73QjRscJy10mGXapj7
qmndEcJ1VCNIZkUGocLCgbf2D+8EyL2GhaSdiWqOXxz7qB0vTlx0JJAiH8A2tsb8Hh2Wee7U0AD6
1pep6mHNw7j6rDr1t6fvelgJ9XOTCXPntIxRqFlRWnYGWQYIhNd2kRDdXZUMntAYXgMIG2jqfpOT
WoMxGcNLMWmMd9Iq24TMaNYDA4uXKWOUkmpWuC0iMJO9kZ6R0H4oAN5viijwqbe3o1u4d4ep4chG
/rlPrSczkVx5WA4I2ElgjUS5g49s9FeZZmscWcadvC/nbsyHIJhMyI/sGkIWakX3cLNLVw/uta57
iHLwRQhGMutNTSj90SelsJc1MTaRBLGuXgMGkLe2z0kp71mg1GV5JFpWPbkxi8uRtWw+qEuVgxIA
j5veiezcOFHcXFJmRv+0eBUDlaPBfExmKKTI+ILx5swI38QKshuLqpEgomUu44+sfv8tAyZWPdva
0tNL8LbsDhStBLBPfH490oJ/FzmpvOzGZGWvAcV/GRMx1qG09He8xJAPIt9eN57ztnyvuoYVKoIw
3enDQJfY5eV0oSKiuF2UcURCazt3Ls+5D5oVw75pmzslnKc+u49KMb0Z6dwh9HL92jzx4YpaT3Hv
ZnftW3gaE8baeWZ5+kuGyfydIAqw7WcP27vpSyGAUmXdMS5S/0LAOgeRcGoDcQETUBHHNz3Iu4cV
+Jz9HOUWss1XLTcOjc9MtKhZTriY95ZBt/I6jtQw0c4Wq4F3t2YR544c3Y3iCA1MigTbxFc2HLTO
6w615ry5RvpPXoB3A5HD3KI6WnAYzcS9iopWMO9ddMgec8pQtM0tlFyRjcWZHAKyWGezD4CEc/8H
frpc5a++4z5KFwJQSFWwHWq8SO0MTxkjwwSEgvxyqU8IYKKzt5FcV13roeyeCLqbf2Ec/F0NwXSP
U+NFLzH9agOuYNhH7FqFdbU6f2shSj/qTFTXrHD9u+sB5lquA3dIn6N0Gw0i/zLa5E0Ssk24cHts
CIVbh7XFnRz4f3y7s16CUp0zxgqvuT9PQDnAYTaslBmOjwTLDCqDzr4NDA5ipjkykWyg63M1e10B
KTYHz/tMiubLS4f00sr2Zz77GZEnzJm4Q8X7mPLmFM09eYIozEajW0riTNOxZ1XQf0pctdvIMtuj
I6YYGlFGclaffC07m94oh5vVBSBMK6s4NKWHpIA0ntJ+0pSP5BfhHFhKZOOdJ781joeLE7GWgNzz
cxLSeDJC68vr/0yxHv32o+aUzNVS29IETQRsfYJi309zUxgGccGlm2QsWMCwKyZPY+Ifi1J9s5ge
jyqGFKKErp2yjmhpaTAzSXuONbtmMrYMKGSeORdHOX9Ra3G8silG8BNPswkpZsejlVuFY+1SzypM
BFDFtiwCjoboMIAf3S8qxEW62dn5OUM/iYeSEIJUQycWSFE+LRrO2R9QtkSqcdNfStXses8wrpET
Nk8mhq8yDhEqeQiF+hEvbdpFcs+ANtmoWXExOOh4wrRrYCHxGOMjesqSfWmlNKSRlz1N6pTPMuI6
oujqq+6DI9TEiEoCy36RUWLSTVeglIH7mG1/RoYLr3c5GEKI1qsc6fGZSUWJKMuF3jSLYuN5WgpS
ge9DxuJKBwAF6AZ6R2w6kOXCKzgguWn6iGTPkLUFdskcnvrKG7X0AEpdbBA6ef905CRRHFz/D+ch
zTG01SNieW/TSRQ/CK8aCOLxtTaHfofy0P5p2TQt2XjQkjA4FF70jYoYh3pveY+xJ9w0bRMA/5kW
X21JUl1mRM2LW9l/wlb/DTo1uZmRbr6xUP8NBi+5eSGxnq37NHawdKfWuxc2ylyzVdqLG30tt599
q3ucvZlj/tbdurxZAAWZslJ74IrSt1ExvLUiLQ4MFa1VZlbJQ7oVWcCtv0YV/lcMQ4ozo3lRmkMZ
Ej3rxUwlmgX1TYJXHxmXdeuLy3Jnmogg512wd/KM7LwcPhpXotMWNkR8gE3L17nouOzJ9XaFEw5P
y5Y8oxTHVuFiI0NHvOpZhm56t0NfsbzQybmzgkAsr33WRhMfcsQOu8Qw65OvdwwGtQ4N+/zBItjv
L8G8skwaepyE1L8g0n4W6fAebJvBVM+1Fk+3RQi+VB12NgfkLW6pLqbC1lepaR+6vrVORWBLJIhY
sG2G1adqSFB6z+97VEB3IEF0BICQr9tigCyGbuPPW/1uND+1JNhpZXc0S1deKidwH7UXMDYYtc9C
AAQuCbTZl0ySrrRC00raSb+1U9s4l2RrrU2LcgLmdrXGAcZhyuD5Pg3JR+mF2Y31IVRnvR8uJq7t
El7U8lgdfO23Poz1fiBY5trZIyqP+UHVDFSMccaYE1yzfS5E/5xS6N6Wt2GobtobtHLordmEh2WX
PFdg1VcBOvpt4axUXnS7NHKti5r0jAeDG20Tr3d3AemAm7BonEePdnIuB/JJRyY0qQ2xKLiEcnUu
TSLlksptDqnW2Y8Ss0o8at9xk+YfKgAz28YrkmDkS1z58WYa5uAby0Q9YfnaLU38bo0u4di3hovC
xHgz07G8x7SsujuG93L+GJzfHkunR2qTeGvU6DLU9IJwCtWrjmsSNOXVAAQ2/6VsF0VsK8QzD+76
yVcQLWwlEu4AAcduaivwKQxBqjy6Ds5L2JjJg1iQ3neqCycZqCYvL/fd5JHurtJTwXZW0yLrre6P
SVGM+0plb6ip2dl5mCaCJDCuTUke0yBrgZFkCo4hgxYnsq/o4ttdKWgGZaqKYxZPlyxps0vxb+qB
DWj6cHM0VjJ4mgJPe82riD+yJubDAFI8/a8wrY6YPQR5szYzRH1XoCGFa9BfuT0IZlIAows/o0JF
Gr5urC5/9fTqogiHWjmIH4+5jPVbHZfvTRdgoDbSV98fk2uaJc46Sull2CbImw2MTVmYf3w2cXu0
KORLsPnbuU7ylOJSeJXRG9VycG4SO/6PU8P3d0tngHCv2aDFjV/BJjTrf9eiEWGEFEkYbXu+Yo0q
ihl5XbrrJE1vTU7yos4B8K847LAV7LQGH3th8GAKIQ8c6zKnE2U3oTnDuNf7nOJJjfVTATrl33dQ
CP/3ZYKEQvc1QtgM9DTLcem2PIuXa17V5G2EHFlrFjTknCRWukeasE0z9TOplXw2coggYFIuS2nk
BZ53zUyVHQPiWtexwsSl9ERcC3Iv9rGfq33c426h23kjPNDZ0ZpoLCxzbw9ezRfrxpldNGlsPdJu
dCARhuJKAuoGFVt3oMBtN31W/RgzT7/4LLmWAmw5yKzPCNPUys/H+OTWVDZzA+80jDILlD7IfvRb
MQvRAZxoBOZoyUUPPhMn98BdobjW5zD5pYnDWaKDQremp9grPwRqM8dpWsK7L96kIXaBDd84zlHo
wcXIRftC/XBlqDIzWFv0jwxeYgRoLPl8nQWdLPdhfbWGASKgIzIUxIyTw0G7Ax7XtoxSUigspzY3
fi2lat6Wp4TceZjMEI07/Zb0DI2sVg82o2GW85rwI89cLCxR06+R2HEjFqP1EOV7weN445kRew9R
vNqD26LzlSRH55a3wgjSHCHTfRuB3RHRQL6wh2mK+INnFEoML10J/Diz/tgqzx6K7VJc6SSeW83e
kU4WrBqcYbE2IKtXTbETKDj2EAivkeVPt96suk2EY1ZhWIOKDbexbvA5DOFr2prpk6OdWKzd2jjN
vzQEJSTMTdG5bUeaHqK20dkVnAFxeB8qrVnpgf13VNK56C15LwPJ6PYQbeOK0YCOCMp1s+FUJy2o
OOl/qpzwv7EYL1GQVv/QBDOE63/jeP8bUPm//fb/L77yTDz+v7PANmWO4OPr/+CBzV/xHx6YY/yX
ieiWDAlGG5CSZ2fif3Cv/JFNFCf/SiBQnG2j/wsKZoj/csBeEAnoAT3mgchX/U8omPgvLOL2HK4i
POz/wvt/gYIJ9787J30DxQcKTv53wPIJB/0/rb80ozjknHkkRfb2UOpnmaFNh3IJkxAdd8VWJjll
zMhDQH1YEc6WBmsnMtYLiz3SfhRH0xj3oQ5sgX2rkfzShvqE4fXgQEoBaLW1UpJAknZH1YyoODkJ
xqQVh11lf0R5etVHNW/ndgR3H0TE47XSzy6G53EczyYGmg7KVe8PMyzm5Bg60+Bm68FvmP8+v2Y7
33ThR2A2oLF4aNpPA6bXWYUBUO0GLZfalqFg0Z0tenonNh7C4dHLbt10GoJLbJILvnqfl+SChxc1
1d2E3UE/x2WzbRHPefo6z5utqesAzMkyR/BnzOpt/kqM9fxVSCV3809kfjWlTgE3kRrFV1tiIKCP
RsUfwULfFBSfLifzj3+Fd2trYURdzf9N5Km9b0znaWQgq8Ub3/wtI3EASnXGArEL8O/kIvvbFeM5
gsDgDZc+GfYm2XReTs3P29PH7KpY2syfAOyZE4+jk8bLzXZF0b8GfIo4g/fh/yDvPJrjxpJ9/1Um
3h4KeBPx7qYKZemNKLNBkBQF7z0+/fsl9BQjcXrUd+72Lqan1SKrgGPy5Mn8G/PH8+k9L6241zaj
Xeqo8wKUHO30Ko27Xb08wvrd2ErnJyETnUyvnSJyJy0IgRpcurbN6RpWDXO7NDsRsvS4J8WDup3R
rZcFIq/b4ICUON8tkEwy1DBr9q7F+oqmQ67pR2A7W5WlQQt9LyMgBcV1BCn/huTIS3AIamYLndcK
obcma6mCqtsQAwyZWXnQaGaEeH2ZQRkCHeFDmTbRzbURkZWJkAlqVYc0lQFG0Vat1dupyc6yhGXS
HINhDDuSm3MLnjezx4O8LPXCrfzY+jF9B6G7BUnd7mHR4KBpHmVBU6LZxchIusrTAGOvgqMmPyaT
ojUNpb3XAc1eC9UweV9R1yyQFHcwKAdseC1DNs7OdaPw/sIFCep9nDUw2VU/VCAKck0Y0qvShV8Z
qrSFXqhq462lop4hJmDP8mgTG0arG1qq7V6W2/rm+XxIg+mCrOSKS/qmbVFKdjsfcM6haJsd7U3A
TT9EhFPu0JiHQ/cd/BGtLJrmDkx5HUI6vQT/q/xsiXmzLBOZ22Z6ASQfgGKQMRfh36rA3JqVkifq
bcFPwjf3VZaga8TnFh0wJ7Ou6KZvo6y7tdp2j6/P2TatdT5kkDVP2w5lwylW7z3m0oubnVmlV0nD
ycpxiWAbFg35zvP6R8MxjyLZ3OnjgSIl3KIMAOAMlA3Vt3642GVxhyFF9CzDEsc0MJlNeaixYgBn
zl7O1JqHknmQ2XOsc6Y3RKjLDOkfm4GzZwSanfgsAyMvHEzdPo+Ss7ymlje7WbevZZALLT0HFdYT
7nQRyfU+fpM3SfhC/EUv5Amxjd8NTfZMlftW8Yyj4sxP1txQXWQb6vE5UrAmC+9FllU0mLM2+w7W
+a4KH0V1efSGx8WrNzmTPrCt5TdzZk8pFfi2za5nzDTrUwe9HD+g65rFp1gzYvIkbOwqGQlZIKCc
9/Lp67Sw02iZYs2XXlWtSkmMiglWghnOljR0Dw7BxiUGnauqO5jePknCE+wIX+SA0XreVCCyFjd9
Bkd+kYfXuYVFYBufcyO5CtmJ8BJ25sRTIQZphi+yUpeq81P2NbAyymEP86ht4xIHQUQXM4p0MEMK
tqjJssC8xp9IRnPGtVV5HqKbwQJWeWb6M06aXWjsK2D058xJzq7LSBBQ5LAAyQwpixEJAdYH87Yj
RuptfpUxbZEEcBNhyiU9NxP9zwwtRbgJ1R3qYnss3Y46cUBR0KFmc3tRfpaHWWRdioiqwW7pGj8y
7gZWi/yYiGhXEScQ/y9foFN1Wrp2l1s3s5kf6LtA80LCO4NfBC9bPqWB8l2LXDQbXaeXjkbClby2
ai0X0WB+rrPhsczyK427EXDYjfxeLgEzsD8PykR1k34Yw2GGiAkXxFS8vaIwvkChmokL1eVinpzP
tYbxM7ptMkKpd6zc+Wg3Bs7q9TqW2mQfO7Sx5TWRxdkqMO+mAQWo6BynxlF10zMZ5l5WmvxZpqPS
pkeTO+GQIKBYHpdpemyb+VYbqI1PyPKSI4RNcYVw3RKnZ9dOrmSEsY86NFP3aBJR5O0zFTxnku5K
7idFPx/kAagQ7p0q3WP+DCuMOBKM9+vg5tbRy89D0tHGSa5k3QZ1fA51TgxO5SFd4Dt90dIFb28E
1ogQpFVHxYVk1Ae7yVtudSW7crX+nlLh/yDl/V8lf4u2lKit/fus96H7x9Uzpd13RiTrb/3MfPUP
GICAL8NURHdw58Om5Gfma3zQUKBFIRQRRxuiAfnyT6MD9wN5MiqUWNqZokmDsuPPzNf9QJpsIFAJ
kJqSIh7S/4GpiChE/ip549qW45oakqs4I2J48F5BUrUmbGhAyHbGBOIjA+Xbgxv8G4tf4316vX6N
a6tQgFCm+Rc11Lgy2mbE2sTXIN6OBY4ey12IZRRFha1KvZlb5B5dgk2HeJdLUgwhEHQtYeVUdxn+
kcoBtf2t0T9EU7JJ4BwOr0tyaRvpPu1GP4w3BULqjkX5LC83FcSDub6LBpQgFzgbWnPUDVpaE8rZ
XgGDEgrzQFPWtLe/TP7tj2H7Vc77LwbT1UyawRZXGcdexUV/0Q9SGgTJ5lk3fBc98tG44q6zCaa3
P3+J/i+CgAwmpl74Sxnok+qI7Px+Vwm1INLV2GIwdSzmB8gj5oLoL8nocEw3bkKlEiQpPPFBe4LV
91L39k1cgxdGhXzbBPf9fE8B9SMiwBwUgDrf+vJ74n4cxUQOwrvjTtsIRJFpfMIRjL53BE5uT5SX
Wgj1K1GtDC767mWpH+nobQIYrrH5QiO0s819T3N1YnTHvvE7TJDyxoVdIF1eDWAIs53qfquEmA8o
hz7Oz22gX6vqCM2ewnH1OgzGtsAkyZ6xyquu9LzHp8bZwtWG+vGgkhxqk7dx7ZxsYNp0EbB3GlpB
Q/M1pVUA80rf2tTsVeirSP+nyDM6IUoolbcxpEZEHULJ74BrbeeB9q7eYtdE5jtktJy9jVJFFPXe
sKXbFp0DsCU7L2nuk9xtXHMHOHJbVLqv5nejCJWDkUK2IcXJtXUwLUf7quBiMvQflxZfQaU4tN5b
26THRvQwEVtLQhB5gwXnkoM53tS1gkXPlbm82RO+jWWJfW13hybzBXKBO+2ujrg7teDE6e2PPGyh
qX4FhLVjbmilUBvSD0YPDLNmtFG0mRLnrjI7qITKfvS483gVZeO3FPsSlwpUoLwsg3sxhMvW4c44
4HwMg1eh/KNxkykBxdjzk/tSLlwuAAIlzdFIYsJBhqaEesrNbmtP9VUUf14gcuDE4zDBIitUtMZu
KfHSszZRq5xrNjiOEVgk03ZAxNcNL5a4uDTme2PS9lASNnCXT6aC3TK5FvQx7hvdNjGirQ3fKe9f
YxZKiYirrX7No2aTAoeO3U9pf2dpE7iazwtS/iOvKKbrEAz2Ft/SL8aZNuUWvQCwmZt6QS2hKT4X
aCcnpb1v63mrLOAAoIBMBg4mc4kpx7LzUPnpAHWOoKaSHNvEoN8UdKea04TiXOxdDS2k0QExCzek
8JrFXwcdPokLrXPnadNFH1AX/fPuXvWx3gVkVxMnKeI/xjMOx8WvGmRJqGuxVxJDVDzM9PiB5DXJ
KZdxxzLNTTuyYZPPcQiqqRt8BLOamKo00sKm95jA+UWd6c8P9BeR+7fneSdMN9RxPOkFkTudr6YR
tmiJ/8NFlwPxyentetom7P8mwv1lGHVNDLioJtim+s7masmbqtKArvge9jFt/B0nARr73Y8X+48K
eP+rshmbcf73qczPAl7xj/u3qn/J4tdfpf3ld38mNO4HGsJU3HSP9fmrcZOjY59mIJFko1Ovqrj5
/TOf8T54/Ba6jhqyZYih8nk/8xnng0Xug+oev+RqqvUfmaSJ69tvCY0t7k8qTwaKh6dcfZ1+OYO9
uqjHMG7H3aqkhcWptwsK5W2ZUpD9hI28cR4LL7W38TR63FnoA2UjCioY8kHjQaFm24SgOEKrR5gO
WYyqNXfCOLIhIQDtQ++gwwkENCv1PpvTyBy1Ddp0UAOz09h6X8t6JiSrirXv+vAjFCvlbzak9iMG
/BojbEbQVbFXQL7TwUXhncybYrRWPNSoqDhaX5/UIn0ikp0jsxsu+bSatjvat15eYBJH2nlAPhhL
z0LlVmSVwKDTaYfOLzzytDXvF9TNSv22pa+selgrQoO1uR7Vxwis1h0cPMT1YvrIOT2Xqgp8q0cz
dW7T7xZ6jodG49hWgh5Hw4lxsAaaLh3ZWjl0/bHPrLt+Av2vYKlyHjQwVUtikp6pHSaz2XjVGiPS
FF21CwYKZxEg943tgZwfZ3ve5DOwrgDt+g3SluQKC58dDy1q5RoVt74bcDtJ6uaohdGL6gUD1q0e
70AuwQMpwbaa3ONS43hu6wPWWX1VnDsVoHXfuF+cSqH16bmfOHmFjWJ4O7ucvV1lIZsTlyahHhpv
MiN/AtF/9NdPrYcBkTYxGLJhbKjRaFNKGJHMyKuPrWa+UMyYbrHo+uR1tGDD4cZqmfyodW5zL1JO
qYrqevpRccL2azjjVFBrX8OMEoYSV8tOJnHRUIlNteAm9JYz4iXZthgnmhwNOLPMQSumWr5oc6Og
jUkGILLUTqtANxrVq8oWSQ5V/zQu6IF4sb4Fier6jg2aJ9Uth3QG2HeW9rCulDDZRyW38XoZaRUv
NC/J2Ty6wRtXUOClJjI+pnLZ2kt4CMrkVJioCUbokG5nh+5k399bdd/AgArPXuXc4mJDOuakztbx
UEvxPlFFxa8H1MCKv9GLPjkGWnVeifrqLi/rxwow1A7gvEx4f7HQkjsWPf41AJfwb8pqVB/SAWPS
zsGYTGBUS+G+GFClrlolviwNQJv4eU1nbdIvU7I1w07GjV5YxmlVuARDACIxw+psFEhWG7RIyQJk
/6FqnFL5q+enPJJeaKI/BNYkmvHz5yarrpwuKS9WcH+Lzp9vmiNaLCE90Cm8pGGJT8hANzZvBoRS
x+CmCDHxtjyAPu44I+XZebtlAYM5t6iY9SBu5KaPIluaokaWG18wcUVmtrAbKoas1HWAJg1tLY9m
61SbFUPMi7t6+l1PAa3ZhooonFFcjVl129cIDqAJc1nA79tYzClMBn4aWZ84gtE1qxYNjP5pHbFW
ry56zwpu1pHsY4iPBRRI9CC8/BA54pSEFvKWRKpFRS1VlW+FrcMp1GgH0yjZjTUoQy8sm2PUI5uN
iXTs99ri7TDouZ/0GquiggS7z8zTZDs3iLi9Kbh1gAtoyosopnqOkuxBRX/gx6YMiVVboAKvZVay
kIYGiWPWXRsGrzDKO3Cup7xdIirWCdRh0BmXJF4kwAOoZAiC/hqvQ6s8OPFUH+TvNNV0Nn3kQGns
gXasMgWB58S7YISOZixKtJtCUEhJ0N/hJYUPb6QN27ww25OLsL7vxjBDgsjeINsVHyzFU8nzyvHy
aVVe0JTsQQ1LZ7eOJv7dIryVUNtXW7zlG+chzlgfDSiZPGoxx0KPaYdUzZYEjuZJ2hzDBYO6zj13
spJttyJ4qOm9Eo7KRmEJdQ57ez2kEJBBg0oWajEcBgfD4FVha4KxuoWc6s9iz2cMuI2t8aCIIATZ
QjNZt4c9t6dudr8pXlj77dJ+HXkv1BSr9lZHwZJ7iVOfF2e5bwpkGdNiclGEm28zNb0BNVWAz4ZK
pWfJl3U5gJKithzWFyhSg5BGThN8QLhLyc3XZ3Vs7zsdj7f1cZdU+9iVGm0ey6PgZ4mgku5obE1m
x7a50SBNzHkD3IAewTSF1m5d8PMgeztLbntqoJQbCZOE/WintHm3sc3co874XRmQV4o8O0ba7cbL
h2uAyt6uKKqWT53QKZNh1TpI+aY933sK6KZ13uqYdkEBylKH2hzP80HxoumYl/Z9v8TRKbLzK1W+
3yijy9jqMJ4oMFlYhR/hGoIdc57WkSigBmEuCEoB1TkDIqy/2IugpYVZhkFDODSpn8Jm33Xwd0kE
9AXwJhai+dzv19ihjDPDN5SnJPdCjA6qY5spGbE3ATw7VsbeibKLMhe9nkmfdm1f0kUfIZjk03wO
J52LmqM2fmWUw67xhj2rAgox956b2laekx5s6Lq2FDPZaCVwx67VoOspoYYeG1oaIIgbIjqMM9Q/
QgVw8/pibg4x2S6JB4BWF392QcImGZUfQ0UJg6shFUVlU2s9TGl67iBu5gO6jdEuUucG8ZvQOuS5
CTMbSE5jmnvVAgQCt6qGDRBuI3S5tmGskm25PG6l5g2CWDosUKBKREqSBsIE/ZHEPRijUvu9qd/M
NXIRXZ/0O+rRDbYX4NbBpCG6M7QZO8X7mmVDsfMouvpGY150FbBsT6WGikjXVUGd7NS5Fl2Ymrt+
kNerfcNm3UWdCUECmfjCU3KY68iHtotmHkOwi3ra1jdei/ZHgnY7/UjXx23ua1Bkn/QFibtmib6P
QTtuICAeWSCwjgRUP7WnKhnUfaciDUIIKnytIPvAzecUojHrm0O26UHgIy5vnJwg/LbUNeBM1OR8
nXrgRpv7gA7JvsxV5BXrnq7ihFJeZhZ7Lct21UiNN7OCVzQzqu0CimoveqWlgldmv/TA+roG61rj
drHAfJZ1iBrZCNpbtLpQGIJSYMXVRaKHezq95C8j0NvSLZ5cYI8x5uT+mtqGlcNCsxAxS6Or0cT5
MAqTYwWw+0DTtUHaDtN2EEGOe5kEwJIdqzl0s91udDniBjkH0vlceT2n0xwhLUe1HPuJvYHiLzUm
M3jIx3KTZgjB2USQe5vIGyjFXQ6/4ChVrVPuXhZTaX5MdLzNozp9bVF8JJ9YnvA20O8K23uQXlya
RqQFlm4fULS9XBP0fkGcz3Sj5Ee+brThMa+bUz/l9cX6A56s8CQ2/Kwv8xNXam+rKjhicAA/oS9j
Q3UioiIzS1yDughcFWBJl9wj94lRVrRfmmnCK4OeIUyajdHhOBcjRFVKhmKiVNY4w1s4V4xDxRk+
heyfsIOXbubIjk3GzdQSN5IGAiC4OI84DX/ZNYlUXoOza2vYEGv5RbcjRaslc1OjN2VQI5aMYW9Q
nXXppqktnfXsJSyBv1rVHG3dqjyLkqW7mHxDfN/qWLcnVZ1vaBxAAwaBTDaibONZm+HaD6/rfyqV
vbeY8AOrLtlBnDwMrhlfxg3yYRRgDk3Db2iyGUN8XlsJF4OXIDc1fY0QFaUHN55Cw/wKAAcuoILE
iZPdeQHDt+bEMNK8CpafGg3Q8vN5U/cYixYVslbrTKRKNu11Pf1sSxLnFnBWVfM2tJzocgnaYxUq
+XbpHcqKqYL9Wl3k+1mPN6YB3QWkZE1+M5oXCga3VCutLWVXIF6Wi4WtvC6MWd5ZQ287IqfJa1x+
lhy82Ukb5NtC5bOdVwO00tuJk39jgLyCHUfPruS0Ab+QBk+ON033Sac9uV44wx220czUeOYQCt9m
9HpsitwUejLVPQgP1TcLf8rjjA7k1tHnbRBGxVbr9HYDGDpHK3vYw9hST8DK0ZPpakDca9pS29Si
M5iRPoh3czvPCMFY0z3Sb2GcoIa2wqtXrglbMQZfQt4KsjjBXscaH0fXs7dVTVqVudLt6r6kXfPZ
JhO+WDr7YcX5aiHeoj3XIdUca4qruGLGrlsf1WrcBUCIt17GdTeAOqdOa413jHdZREpJ8/9eMTiB
3XCOd9xuQC2Oks8340iXWy5dIWCvKpMUnYyGYqC/Lho3QSZ0gRSB0iDYE4nI+YhncBA1R0cuU6Gi
34KWmY6JUl2iTjAjOFw9DIVl7wzNQkyoIjyB5kDPGTS5WlX+oHWLH4cs66jd1lTZTikimYBDUmNL
k2XEj7Y95h4bb7bHZtdg+M31obywywjFzFvD0VuslKdvaBOR2OpOt9E6YuRkpdUZi6SvrEbgg1Di
z0aVdLtV+43SYcu9JcVwooJimHfQkiCVm3RoERCOuNRd53N9behhc1xZJ+DnmrsU7usy5dZWs7Pu
yh6XFiXzYAv33r3s6onKY39rgTzdGYge+AFSzJt0YMux5JxLNeufS4QR9m6BIhvYnIcONSk4jFQt
jDKHWzKx8dyyw7onvkEnYKT/W/DSk3YGyaxQbnah0snZbFizsleqOqQKh5M5aDy/GdvHEAU4qhH1
V/GpOmBO028qD1dnp8OH0+JOpXLr3mRz3uwHLYoPejWdlp7q50qLGfTubs5QvQ5B6e/MOXxZQw0U
sCtAFN15ZeB3iGgxBJayaUrkOxbMg1B9fa41Ezsu2xmPWWgenHyIdnm03K7RcjaQxl5VHIvBPrk5
86gDCB1I3jkShkvYczT6ITdBnVi4nuiD5TcgIn3FAE2RaaBGGpUUVh2/zEnX7LmyDeA0gJM2SVn6
NLi44Q3gVXPE7S+4A6AyugC5D+PlnCqKXyxxfyyNGKGZAV/j2NGeVAPXLzVZINJ42u0wK+SyLp+a
VaQtSFy4CPtw4aG8bxr99wH0MzlGbe499D8a1um6WKHLuCibCNdsCDdTb7jb9aK57q0+E40YiBBb
i+iPSxeQV1nvVh529+5JTdhmumSxs6pclYoD7y2aX6JYEkXPOlsZ6mKJNrmonxZ79BQoOcnZMSg8
IAQztmUIMWJ+W+Cn+4neYQqYZFdd51K0BnC9aaqEhHXW9hwCSCgCoCp67mXLYlJVrnqED6I7Y8m8
S8MtY18fToWmfKafwgPZLpUsedaIdjMFm3I/NZzIidHvsPlWD0n9gCfKd4QIm6PZLZ+7pbricgIE
h041lMz7JNEnRKVD45A3ZHoZFM9ADGQ8ygml24A1V4H3SiRvBjfdpr35vcrG66S2aJ8B1z4sFbxl
j/Q8haeAgVFHlwvVtFgurgl1f9FpOkq6vKtDliBZ/RA5JTWXhpaQvlvpRfnQz36TwuxP6oXz1mnu
MPhlngrzsTUpoiQW1TLaF6x+pVW2gXuD8Aetl3Oal+Tvchqv0a035q2qJbSFSq4fkK/QlOIMsDAC
wdGMExFlSwtIEvzAsUNLfo2SMdh43QXVUSjWt4UbTVEwPTCyjhqsGX/dWAFmohYeu9uRdJrxQseS
TgXy5m2ZnYQiWAT+GlHh+d8MvMD2R5bjJHBQ28Cn5QYqQEqXTnut0NTeLGSl+xSteOBdkseyS3HH
5oJAXYRaxIChmaFt8fg9oZxCjlm9QH1nwbcEv7SzrY3alB2pzvi8DknZUuUDvKIF7PSw9EwfzKIo
8qp+pNk4S1TmQwj605flQJf5dSQk8ev9MZmJxF4WHQyXK+EaKVAhftZnpNi06Xats3AMENuoKLpw
V+g8Fp/GCkKgg/RZT3Ci4gE7YWqT8qhE5ba27Gc8PoDBjx3S9p3xsu41rmSmz/5nW2ECoAQnlVqa
Vhmvnld/X+b2I4sU5l9IpWRSX3F4CwGRuFT3ROhAz6HwNMOzqZfzJlMrfDHSLxPlgJjTCXrk9z6C
Gg5Kcze1ysbJMT21Jg0533iHluXegUDpKymyaqiqQvOpaxepUS55RdHQUxo/pwDTAiSy3Kzwm6D4
GI1HEeDqvOJpWgpxjau+63ZzCCPiD0dPaY5nZdLupnwQUWNqIznVzgLNFWSas6NW4kvuZV11HSnt
R65UV3rdK9d2oo1btbMwJZEyZtbGlIfwgth7upVRxQ2ijZGayKM2aLTk2gJzpgZZn7GPlixufELN
l67PY7ZuwoFffLM0TaEGDvtbquhY+J3UGNwXeofxtVs1uzFPjpo1Gyhmd99oW7ELwMdE9Ocizbun
4ke5N/noLMpTZaRHIBJgl7KrIPCI0EhnumP/3Mz5Ay6uxyQ+mgMvb6D0uTVSrjlUJoAMptvZAgnq
lHTf9Hrc1YP3gBKSua1i2n150W07MwXwlrlygYn3yvjYoXgAvl99HTP6m2gZsWDx78U1sfMaZ4MX
zL5PPyKsXRt4PRrNnaWaESoQ0EVjHApU9y3JI1TMKveLWcffnawBVdvroC2XY2lRRxwp7UfdXVJU
tyMAu0lbPqXDQsatIMTfhVQMSPOaGhGRWXvFUO2yUcx5F6vJV7eNMdwb6uuywbMvsuJjqAHDjJTr
IuS9zIJuY5iww+yzHkGwt0ShFhmcFwTXd5FH7Lew/BvtY+AW9+GcoTekdpB6lmuT5AHhI5usBXkT
jG6CZERWPD73zvAljHCTqu07dueTVlcf60gdT307Pl1zY9nZUfeWV8pdHrnlbqiLaVM55VVtWzkg
OxhKw8epIFFzev6mnvpzp3nHIRrfwDRTxmtqqhu0IJfgU1OrdCQtO9mUBVoZ+IN/p0J2oUfGZy12
4fZAzp5qFmWPJZLnlvrGU6s70sy7MB4/2qHzWuHMxTX9zH33SmPMxuqIJnptJfdGjZMdGs+04qlB
jFl33Xkttauo9NGWBR/gkHTTEPJ107zVYfIkbfutD/VDXGaPlRE/N+p4E5SWRh7EaihgXho50h5z
llzg+XcbS7ylQEYzCGjAGLAUB/QuCpJD+CbmAjCvd3zDaBPKDuYNLlTOaUjgbQtQC4tCfwlr74T1
jkBm0QXJR4jHUf4UaPWLMbbJvoP7i9IDiQuXi3YIt6Dpx8utx/lwQ095PhXd8sr5NuyroHq0VPSb
kmv87EAA605ySHOjYyxQr0CdvDWSye+icDllQ7NcjnG0T9reIm1N3Y3VVPgdRMumiU2swYJZJNQ+
o+2BKqjbwV3puAyYqF5sTQ6D7Yiswcar7X1ou88mFMm4nuo7RF1vuOxbRBKDFNGtLhHKQywa3c7D
iDPdFoRH4fdAhVyk1KgfA+AJv6qTZl02hs69GR6vmN/tims96/E8Mfm+yUzJwaoB1l2LOqo7+blt
bOzZQCSksD5RdNwTNXHS7BE6BmOzCYzBu1Fxss6DmR78Q7ZkFK2iCm1IIzKftNy9wF/woWrMcFcN
CRociGr6dRU9u2CKLpdQOdAXuAuZrY+oKCi3nmudigmLtMjNowv4PF/jJOS6mnnFRTcxQa2Cc5Cr
fMZFNT1b7UixJUaLhrXbu839+gdtcqYdgibjzpv7By3VaVAoPEAEL/BTM6D2q4ZI2HYuQkFagLyt
qzz3nK5PpdYfjYUmY16TpWN3fFsCK8zz2QQn0kknMc5ukjb+gmrvR8cRFm/gfTIRjEfmMESwr0Ho
/S3FnZUzMGj5mOgmmnIMlWLAne7s4hbngJBAUpxa6GvE/ZcFgF/jZVu7nwPDRfC0zS6gdONoG4hz
jE4vgGwJAA0XA5fs0rB8bapuldxBVVr3jMMIlWq7aN0zxFnUwYfvHJDFHldeNKRzsDglXQFYkRQQ
bXdpUX2kKYRcAGQ6kWdsQni9SGCsDF5FdDz0mIpHpiK9OVtP6I5SWlurj03yvY2inZbNQIZx7Fq7
NmsHiw3iAald7qu0oGfSp4gH0BibuZ13MSLuawKuJeRooWvvWqX1jqH0kPBDRUDA2A5w3FA8xF5J
k+8ec65jxmnUesRmZqi8rFG3sTixZsx0f3jNUEzXfKpE216nNjKhkbwH7noKuG6tqs2BlrOw3f4z
AkRONj8uWvm82NwjBmtJUFTFybEOQHa6XzHqG0l9BxEVIl1HfCIFvR69YtwT7H5p1v8F9EwTb7rf
e8KWjqkBKEPNAmNnvcNptLNrcx826t16L6yb/tTZcG0bzaBeP7710m0wFS7pY4tAGOpqnMNS98Sp
qaalmYzpfT5YD62eCUh2OSlt9TeNa+u9mSvCNqpH1dPTNBviji5Qk19a8/lAh2a2dVTWpdeBl44O
b/5WXXoVRwCgcnJOhdxat0GPE85gO9zRGnoWSW94T2umXLK1qFqH5zCMUW4Vz49Ey7mlxOr3ku7O
tfuoUrM5Jm6FcNI3LrLUh5T6q63aZ2u2T2QEtBD0OhQHjIZSCAqZrsgjj1megh+cn03EzC/yMYh8
De7dhYMse2RZJxR2ypslfl17TLPHCnRr1/XRPFH9C2skAJqYK9N3x8YAHwzqDtzoGOatGaXJD4vM
/wi4cngrr5/zt/b/ym+9ltXcxIzOigP955+uHvaPf/yB4+5+9/4HfvtACG///7H85+75tz/sig71
ybv+rZnv3xC9+/HlUOfkJ/+7f/mPt/VTHufq7b/+z2vZF518WhiXvwFqBTL774Erh+ateP72/Cta
RX7hJ1pF+2A4juciyQ6rC34Xi/In/Fb74Kq0o9blqOGDypb6Cb/VP1ggWPDSw2bEMoBi/ROuon3w
AL0AvfAQagGDYf8n8FvtPVwFDygDpBP1a/7J07yDcrijm2ZIDie+iqdxD2VmIUmCcSLMJ2ERBAm8
K5Dwtvfo0HP5ZaD+KmgY74KGfDtAUhcfXQ0WrvvOB1YrVdBtVpH4wiKTrxWWSKBQxTNodKbcmCCp
CcrdHZqdcCSEXRVrL39+jPehS57CtlUGGoSQhuHz73EBI08LF70poRUFmwhIey43gWw8VFayUtRK
mCd//kpDwuGv4VK+06H9aZsYjJsoPv/+nQDM7Hga6MsIA0S4bkJwAyewE7oepW0QlrDooFVAiwtG
vM7ryzopydcQ7ewhNMDcwoftrKRndM2Og3JrDM9WB2VOEAIMlAuMEluRffqAvwvKFDCYCrhj/A24
hc2fXwbxyr94G49ZNCgWksQYMs+/RFa3MLtygvHsB1DbhWmGMSDQ6nPbvdqteZTZDaFl6zAUhduX
alBCOiRHahg99kujatsGPAg+Xxsh7wlBZqbaKlwyj65aStdbOGYtL62V0B2YGnPGxA96IjXSRefU
h+ki3ysvKv8T/op85KIEsN7UrZCnkBbbC0nFRupigvRmNBuzeRlRt5qHfP3pESqxG1NmHu8zrD2F
uxbAGHKz17CvIe+xPEIFMhJ4VXkmGU3k7C+EsJSARxEKnRn3e5lC+Xt5IEeUVZg/KIzCQluJjkyE
MKGE32TmsClh5GFY9CzPKhzAhmdUhtsWbp/w+SLyHNkWMayjLANGzPxNM1uBmcZ49174IiyDoocu
CNtI615UWIIr7YfnEwoWyJmzkHhkL8tPyzjLQAh7Y2g637LJgmtuTT/oNkJ1ixGH9RqYWj2JYdeC
1+JLHXhNfLQ9O35EIQtmTmZitpPSkAAqNNeITPzgE65EKeghQkqTf8cBwI+8W0O8X3XWCBRACqpC
mNM767pFkl5eEMAH8OT0Sh5RVoYs4z7QjyG8TGAgPCCcQ1kXMu7kMyv/SmJT03V+V42HiemDHSeD
NiXmManMo07tl0qF32OrLhwhFfqivOc6aKbqL9W1Rn/2z/thxdm/39xCqlBtoVyAlft9O/Qc91lp
YyIpS08IlRLaZDMLvVG4pA3DqlDKmBl2BoaW5kZoWzIxOh0moUqZ5osEO1wjKUmpfxN+tL8KP8B2
IDA7qmYQ/n5/whkDBhrShB8Vfpsb9j+Is0yAxjEwa2iiMD+F8FJZKsxT5TV/N0h/EXVNApkN7dlk
rJx3MaOaiwqGCYMkjyARQmJbS4U0v2+CF+Ep9satTO8cv8hu/HkslMttBagexqtMIhkf6fWxRLna
S59kGTlYsyTIEaIDRUgVntOfZ9fk7H0fuk0bio3ukeiCJ30/dugaNwg18+DQfVG4tHkUIVVLWNIh
M0dBgyIz3dpub3ONFqqiRA6Nlcj9XoKdBAeLvbqwjYVguS5chFtkBFC+E14stoFH2bPCg9MhuMk+
rixyVMPeyj7WUN8wjC/Uni9SzbpGZueIY9dOQmcIaAaXrKlJr8LxVmhufx6Af0n1Obt+G4B3Z1fk
LIOleZzawrqWqCXLuyEcyNEiM5nqPYUSuJ9Ql1GPxvkX6qusKLifMnFEYOGgpUV+9TeP9hfr2mRF
s3CEsG+acgX45SBauDTabpj+OMolnAtpFLPfbcVClokSeq+wJOUxUBM9C/ftz8/wF2chj2B6ric8
HGD0vz9CGI1orUxx4stakK+VzV4Q83sPoia00RZus2ksf2Ncb9mSpryLOpLB0YikoYbagazbX949
RrIuq1ygn0qWnT2CbGRSxUZYh0sKd63ZAIo0Z+cJ8nfmqBd12e8l2SkJ2jaEY1mUEnwsjiOhsjpp
cmbNGlV2HnPtNp93+oLvLlMtKYsQc4XP7cAX5GzLlxdhcQpLXLigcgR76XzwOPlkGJqGU4hFESDF
IUeKLMoJXUoh/Fvmy/8j70x2I7muLfovnocRfdwYeJJ9JpNMtsViTQJFFhl938fXv3UoCy5Jtgy9
0QMeYMBqSmRmNPeee87ea4fTdM59nI7YsDF1pyzcn85pdjhZzE3Tp6EIlldyM/Eui++8TfJrjUJx
rinVQjIthKPMUsZjVafmLYKSK7E+isFTrreYK+XDqSA5yVeQpdXzcSaHb+IZj5N5L9ZieWfxTx2k
+gXGuBNHpN3xn1KCJuLTZv0eBijzDu3w8M2rMPpYDw2vrjd3UJfxsbJxyVsvdYs4IbMC+ACLWKXd
9zUes9Y51Pxx8f4KmepX762s+HndI2PSb6XU0dD1Dptk39vhTtkvYY2GRtdW8rT2INgqtI+vUhe7
fAcyUg42b9vM465RJIhZvE+R4mV0k1kBpbri+n/ulKyGhWmsHXGLVzjy+Z5Shsibkomfk792fKoa
Kiv51CbaR4+0VKyvn1sXhq0s2eqIlULa+gtwCeqCFle9LHBckF/vlpQ5UhnZHgg0nquKbT3reM54
tphWrn1i8n55MuTDwiGiC4xvnd8uhZE45aXWQwd2KJGOzwVKILqtYfggv0As7fbM6qJhhueLyf1c
sDWnbBJ6Oe+l3KqCGBnBjf2tToyt3DUpOxP0YAqkOKxkkNKiM0MzxN7n8sNklZarNVnjY4yDXJ7O
fkpPQs6QKyKfT4qTiRaTGNIT6j1kThmqc6+njKK+kEdAXguBAMj/w6Hdy1cZSBm0yIASdkGs6ys7
RS6HUX3W5qvemelBcA9DFFRCXKD+g+tLqDS/FhqHg4JveVtq55BhxBGHuAKyEIHvkN9iZ/m2xqqU
YTqOGW0ssQPIcJHS8Tww17F6yBjJclV5PHX8v3xJDUGKfDl57GWTlcpT3gS5x1Ao7js+rTzAUgiY
Q4odmaRLHkx72AuhIE5wdKNfXlhFpN6VLw77B+fZq3wfXmapgD+JEFwWeWMFZsCjIS+x45K1Mq2F
TiHcgiIY9lL2VAuFpvi8Kdpir9/PaINL9CVsGDwFHV9aVux08pH44Mceh0epB2DcnwQX4IxvZKgy
1uCIwwog1WTPdzBIX5If6iXjfp6SazlJyl8PVnKC6sfFPUx0xypqymmOruXr5q63RyLqefOVzzoh
4I3S6Vksk5MdsG4Hr3jq5UwoP5c4tisSwK4Xu99207eEZ1h+pbLNA22YXYMzrOM4p7x8M27k3wgO
IIa/ImugLEnyY6XMtqOtbzlbsdNLZSp1tHx+KW5q8B0K9/VnNZ66XzuafERsrB03PMmfkUskhW9N
ACxiDRdne8oDZwUK6VC7E8O2S30k31HOA7ICyFlAflW4+IgnOWDbrxNln9QN8q/lJZXfLNujlNly
+JBaXdgFKnTQzNzMCVQPnORyJJCkN4sjDD8Ftj04Ak5i/BS5PnKKoBhnr6I5DOtKHeTnyoYgz7Uc
Rj9rS0ANkU39VwML4IIIbmGAyFEbyXWCt0trnhhG7mUpn3niDFylcaRj0ECZZUPjEH9e+p16MXJ5
tNNhI+WUHB7Y9OgTBGOHyvow0mvjH8jllZeV/UrWEDkX2Lzacs4BYq+TttR305XcH1mWA66SXNzB
JEMsmG8jt7tPm2OOU1iuu5Bn+sY6yGOpR7ybnDg/kQjzxVw4q+IJNsuz6vcF4k1pJlhLcpJyrcts
SrWHckoouuOTMEnkofk8AXHT5P7LzWu9/a97R5ZyKGJBkJsjsAipCeVwSxA3cRVQFVjf5FLIn5GL
LB8lW4b9+lrnrsspWvZ60IAbQSjokCz5RyR3bSWhzIvHzbGHzyALiJxVZKWT3yDHJWSma9WkJ7n+
RfdWY0BNgAsIYEAe5c/C6S/1Ff9dR/A3Hcb/dePx/2BfEbCUS+38n1uL/7T3v/+mG/nP/+rX/qL1
dx3BDRAl13GlTfhrcxFvP7143/NM3/ZFaP+v5iIGfmpkl76TUo5JK/FfzUX+lU7t7tu0wjwL8fBf
aS7+e6e4aTvUqgqz+B9K0iAKYmXPg7WxvFeovAhz0b2gE/7qqCfV8IYYL6wuOyRP27ZxCUCGY524
K5/Bee8G+EpNgttvTcS8gO6C7B0h92pRIGiZmjrOivF4aQ7rqHha8IHrQCHJ7FkNo70lTgPBd7iF
YbFpIPsY+VPj9atEFKJzsOYAsSG4cFXrJG3z07833rIb9Pd5OsJ1X5UrZpLZXRpesH0XzJOyEIZj
iuCmekoGXm5s69ifGAUm6xjUsVdNh5bksbpzIAhwYpVCFFksvq80cjf84JjBe9Rt9IGTK+bzBpMC
wU68W8+j/pxF73BqMcxBpNVjNrxguww+e1D4NMz3bXCv/GU9xzqSRZz0DY76GGc96HMiz/2gXIHb
bodDiSF3n+DRRfwAoFqswQEeYV/MwiMj3lWkv2CfbNelGIq5+YBBzTufcYPNelFV73X+5KIajKH+
hc7BYUfwm4CgI4ogLNFJh6XF+DJgRAy2blKzB7x2M4kxSI3HUSJNHn2MMw4rxgynJnxu3ftRvEb8
Q4+cKITYdCrXS45GBLGuigHPLAz+aHPi9UZS9V5hgq/zvQ8PG1vfru7eZyfAYzJvrWRbkJGWIMCe
JoIrT81EAhNiJkHYaONrAzFwbtkS0pyB2zP6+UrdarYsrhrtppmwCX9l5u9IP1cpudeOn57m7r0l
jRmb1NFkL+wHGEgpqd7OqR2RTgwS8D1Th7NlBuwy+CPqbtjW2Z0hrJOOkE2ooD0ZFsim7TxDkfc0
L69in6grVHG3PTTCWPx43DXSQe1sPDTts47dpOhWkYZuvWhpU3E4VpwlGFfy4XYzG0kXNCcMLFc9
SbE+g7HGXm+J74FcODAqwxlq3Rflc1K/g1Q4q8Th6rfPcfHehe9/fT2+jt8aEhg+ut+PaX6zKP/X
VfvfTYL+Dy7IYmT9z6vxjkHPW4TT8/uPdyxiFZfzl/HR8cc//ib/6a9LssEiqjPx8ZxflmU6W7+u
yjLy8XAHeyYcQmY+9Cd+Hfm4f0fPZCrf8V3H8Vwx5recN6N//A0MoZL1mCWUP+Gwav+VVdmW/tRv
+gQGYx7HAwiDdddRn/2tn/oEKdEnLhkhLSQx/3Ho6uugwmVQxPPNRCgJNUHM6SiK1pq+cdLmVeMz
blITWIdnWhfITdrBwZ4JWOTbnNiiKsVza0TZtmvyam3NnMac0vqU4iVNfvQ5YKXoQvwOlWNNsjzn
REa7qa+2Gik9p6r+Ei2qWlmmcxkqJNNO3l5PeYkaEmzDWGcXGxKh63k/cEdWdDHkdWvxu1TOsY+c
m5/u6O0vV+Fngoqt/6F9Y+DdxtKsXFMBJ/59W3KxjCHDR95ttJ7ZvFaijJiCE6GxV144kNbTo0if
IvuO/tNr2lrbzEKzWOYqXhemzrZRxc9pi/p+DJDXLoDCJueubDAix+xUEONMYLUx3zWKmhHYbr6f
bQVbaYw5hCdMb1X1rApEXH5hX0ojPzpj99UM3GPulaKMgowHniYbvxaZYrU1Yb1D9V1b3rK2YvfB
GKy7qOKOxBb2qY7htdWrm8TWvk7YjKCq3KFvJn0RrjeFbLxK5vJM6Ccwp7dwnK8h2F+G6OJY5BUm
jdr6ekxsC/goG3PYyg9AimvwZhEMO2BsNbDndAhCrdz4fsRSj5hjqThrjxT000L+sRV/TLZ9k1rO
XcB+nej2S7lkH0GVVgRIlC9t1uxRzZ4j37vtGv9RqzBI+OOL15XnNGq/+m2NXwnkc6vsO2dy9lZf
o8+J7qOlIMMJBklcP7TDeNc7LXbNQNgY3B+A/hB+PP859vmwbYgCo444NnmoqZZ59Dck1VD97+Jk
eM71mutB6C9Mv8paWVi+G5Tslfx1O+yN0AbxQiGCYEr7FkfdIZs5XulD+EFe7w8wKn3ZiqfKRRvl
WqD+SHnIuwT2PzWHPChaUJw7w2aEQkrkTFZnqXOmNkYTFz927Bod/ILuSYUmP8HWSSiura3hRV/K
ln2xd5d03Rc3ycwHIq4cUaeOsiQ24rfP39lnwQ96KOckm8l/HO0PONyp5paUONjAArjlK0y3D6Tp
vAYR+BHlJucptYuNPtGGWOxo55jV157zF7ET8c7tnLtu3A2Tpx+8gqdkIiCAYWI/78rF+OIC0iny
fjjOGbAkbcF3ShhVuErLIcYLOA0HF3VU5X0zSIA+OAWScMKataOHfGA14GDIO9240p3mNqptjPt1
peMRZ2WZcu0m9NXBNGlrpKowNo2FesiciWLE/b2C6LQcvAGYf5SlNGlanNHNTUp+FA4WzLZFLbTe
otq5Zp2uXXT+pJTqG/DkN62bxruuWw6an1yY8lKMuuaV3gDXx61D22u4DEq/K10SZjX1QtztNq2x
KUfRh5vW9xrHHy3XvkZY0VaFZz55XKKWukehZYniFIW0w7k4g1JkLbjq3Z6IwgKtM1/CptCjJxKK
yAkgchHNw3XYmneOc1PliKobOVa72SUjNfbEaOoa8+1zXDaoOYaJhZL0eaNvsKT6GmqTKPwIQuu7
je7KnaZ0kw0eWXkYFWpKz95+yzrCkgJFmQr4/J1s+S9W8mHVfrFzB5dTo6GuDHqIXhJ+aGpEne7g
qC7s6WIru4fYRJQqEp906+NZa/1hO0bpjVN0V4DkKYgd9EYdalDCc9ZNHh+qBlD/MNxL99HSx3BD
iFO/53qss4GOU1Q/zUb0kc3Al0zelxlkAYE3mL7sJl15pjatq5kuapt/Vyki+CX3YGR45jrkYDDo
V05g3LlzgwQ7R+FXYa+oHAwkUQOHYMGNtq+Cq2nkMucxh4CKVzKy2lPlxvUm6fNjLcRNIhbhtAoL
yZmG9U1USzhZRGh2Sw8sy5wf9dD5uz5Eg6wagmYUT4zhgdqLumATVDUxpEYI4Y+1XS3uj2CJOTkv
4w4vDj71NkDdRpPNnX+A8zj6ufcykalNbRe/RnyYlXtw+lmnW8hybEBFwEXB04qskQvBSoUSlZp8
4amixUrWUsimYUFIonhk6Tbih8UK3hvHvmsalNhT/TXyzyhG7HU0ZzSQ8ERi37vTMmPC1dOzPhkt
s/BlNWXkBmkdsT88nVtoIHRwMi1dIwzDK+PGEnwu+bND90hPV/GwmKyK6K/jLryQn0Bijh79l+HE
5675u5qDLGsbOIrOeRDpw29nE+6UEPrTkc1STchbgamrftw549e+vk2bHwqee9cWm85hVOZY25Q4
rRGnjW/FOy89dHXzWqfTxcrNmxx6b+FmL6jasALbBOdNV/zPhJww0KNjNHaokaV2B/yLW9viPkf6
RTrETV2eTFLRZ5tDWQKrPPyizBYL33xO9Oy2iatjlFinARVfgDuevXhnRMUpTKoDxXmtz/TXkx0q
to1d2Uy69PsadpyjblIWNG3adVctd8Lr5z2drcC9a0CjFUt2H3lqj+B5r2Dvj9QLhZpWaDM3NukJ
PX6jP69f/jh6pnxBUeKb1JYugGrR+/xU3CV2h6vKCClfiLOjF4p/FR5as+wRzNLAViuCy3Dh3BTW
CdvUKYryfefYG2LSD9nU3OS9vRly92BxUK+RlrZG91/GY94fFEc8Ay6aH6zAHudsJQXYT58wGwK/
DfOy3dSJSwoFc52mnTkcaUAwEG5fZTWRR7kLUIWAmheyq0n1msQZCAgtMKKvHdk1myT/Zuv4BWsW
1oI5TN9tgnwpt0a97OywxVtnP6MTZp4dSbiQMwAsYItaiLLC031nuWGOBTLj3bOSS9mm13VAOVUM
vOp4Pl5LwyQNN4bUhax6PfnusU2DR72u6A3gtSYKslz1FjALpPXfrfaLnRvEhOjDOnbgPWDNG4Ov
Xlm9j/pANJM1f63Jd8Vvy3YZONfjGGnIC2OOlk3Zb8yqP+v84iwLSOLBc53lBGfYJonyvV2JnCbZ
FDzYyGaq//JeGn+sdi2T+Ts6BQ4cJlX0b2+Gmc0D4iej3UBPustzlqDKKj5SdPA2q5Zp4lpiOP1c
69NqSRn0duZTNCtMOjBLYChOPzLQ4DMZ7GRzsTCZZ0Kqv//5I23/YaYrjzSTTeRZisr892j0rpoG
eKw0a9Pyh+mWN9lAjxi+nFnNlzm3Hg2rP8RRy3jIO5AedenyYr/oyU6j5KFgresBumnxgPGgquNN
G0RbJmebJGEVTcY1xA9SwDb15L5ojX2MTWNFDtYqcuwjBAu9MB7LwLq0zrueFNexrT+GFLWOXmPn
NfVLrus/7EC7sZT59udf+49Tdvna4Od9ZGJIan+vVjWmvibik6/NOWiVEGTXuo8ySxv1gPY87B0C
vBNmlCZWr7oCE4K8WBERony2VuUTjxBhW0OVVBS/LDJ/qVH7/6sxABn0p7snCtN/Hv1FBPuPvx2+
0+X7uRvw+ef/2Q7wjL+z7VkOM0/LFzHnv9oBnk30ACIF4P+shZRZ/2oHmPrfdRHSKYJtPklnP7UD
aNKC0XJ0fiicBcvx/0o74PM5+nlrdnxQrkhJbQPWHUTP3+0YOpanQNMjjxk6C54xm+HFKc1tp6Wb
2NRpBAoyQ5/DnbdA9MAIBT8mwD1+m6fulxKoAw/xsHddi+VhjBZMxRXkAIfmXBIXOyIVLyB0nJ0a
hosieI7YJ5f5rEeLQAXWL5S0JB6t40834N8c5EU8+5suh0MjhQaHI/gyV6d78LuVrXTD2qpcoWbW
/p7ATxrRbCAuOVYTWgajpqRM475adaQfrce+d3do4U4q0WxG/h5VGKr8BDcoEEAaiNZ0F9GiDdrl
ULkAKG29/wZpvtpR8JwSpT9YVgVaUpH8kanpuQ8COBckKsyYVTzu4ZWvom0WNjs9M+lmKq14CPLD
NNfBlR8Zpz//8u7vl3VX1z2TVQMRse0h7uW5+nmPbZXKJy8vFBClADfEzCxpJI2B1LuMJf0Q+RaF
7jLiFbL5LNFHH9yQYz7ckinHtpPtQHgesqj2zqQf0q3Mhldig1yqIOt7Bz7mxi9BXhSK/4odA+4Z
XUnyd3Z4MJgSMl4LPiNuSETqBu+bGbzT34xOlQrdU5X/WEgbf0uy6Na84Ay1broUnloY+tRl0MM2
jkFPs0VIesVAHVgpDCuouhxrkwbtZ4j/e+Bvb+K8f/HKut6oVH/tm7S7rnNH2xNgubBM4yTul+Q2
CHX7xu0+NrXtRg92ClKjSJZpZ8RBebY4/LrprJ0dkELOcvvn9wBUMy/27x9Bj8mMMlB9swIY0oj7
qdJpUg4UWr44GPGG6wLYQu6OydUEvmhVhxzABuve0LE3LwxEp2T2bzveHGPAeMfF/mqWtFIYoGew
GELECT4AGig8kuOVLYcamgIHHWPPXB33EwalLfpM5gwqODe2Qz9NSg844sY5tOkeVY5J3V16hD11
P/KFRxlW+h3BvqGzEERZwVHQmrZaFT6cCWeodrqJTsNOwyfsLrug1/ALKpsD6rfOdS9RWelofK1L
pcC6FepoZe33mPcIPQQlevkeEx0ONWFvBsbWY1qism/IMq6SyDtyhr4p24eWePghbO8dIpTiOXk1
Su2CI/LeYZ66zP2N2WR3yihQVtRY6b2bJNMubiGdLdc7tm7+ZTCqe9/oCdodd0rDrlmW5nGcHpJa
PVYu/64YH3wOarkRne2zY8cHjDBXcVvfU8l82PpdkNJRyw3Gml61nrQUN2Pl3CGDMQlX/1ElFuMq
/0Xvqi8N985YUgK3pvIVi2qCuC9fdSGHNTXSBhAzWmhUzLOWoFl3AZ/KLDD2xql5VwbduXSDa7bk
j7bqALBl95mTkh0SvUT9KSN9Ki/MDc2ko1cb58DwDsngPYcKVzeAyZORaieOqe0Gzhaeowg3mzt2
xu5SY1QNmSX5HUeidEjvmmiUHNDgux2z3HSzA9k2evXc6SquFXoFhvLK5R7l03TjQRpYk2RK8ymk
YREbASO519QhjRLUaqhNJ1d9mAn5x9Be3oLWvYZgco138dEO7ecg0B+6OSP+zjy3ExSIyAjXXdy4
SDfiFXmKy47Ka4c4ADL5rmGZROBfTlt6Hoc6dOY15KbU86xTUyNyCCz6XTq4B3vRf/hl+5bUPVbt
cN5WqknWXWQcJ45hu9mFRFOWUpyB5S+zuiRkJRlIk/DuGLXFKyAW+IhMC/FbMm87f8BoZnW3haeX
G8JwjdUQ5CznISmJZZIDQ6ohPQSYzpwazrcuxtyk2kMc8PDRTs4hrMiByzRk1yHso4Yx+y9xkwDN
aNWU9mnUW+eKKF77OFjzOySTdNUbCdtjnsJy1og1UbP8CQ69K3KupkOkd1ceQaYHv3UfqknzVt6S
Vte2zc2ISaBUuKvNdDlwK53DyPpNF7g/VEn5XQXlsB+jPkX21GjbPlruh66bSAOcvk14Ofe9Rg/A
xqHPZazOXpoTJWwBiPMXdxsDpNh8fkHV1/G6xsgb5HQtldPDSYzwH7UiRgnmx2EsTm1k4N7MjS/j
XG2ssRasExwCQvz2aRYeeqPJ90Wvvyw2SLpkJg3WDFSyLvp0RszSWHQ+LX/jjPWNT2gs6TDeN5Cm
cNV9d6/XmnXS1HtKit5VBZjhc62xGu7saD9MKsXIaC7lhs4gZ2zzEcBNdUk8esol2CcHE+wWr7OG
E1SpfeUG2G+9MqWjp+GnD3zU1Z0kZCRVCgM9hnlRhTBasr4CtjXQCRraoiaT0KKsKe2vSVAnO7NZ
0I1l73NPsTP4/PK6LpKj7pJ82PYhenex7UaTnWxxuka7YeZhZ0g/7T4j6JRZ7ZoxN3fYHd+6rtCO
5RDdVE7Wbsq2vfkMeqNKWeXJfBcaeQRaETur7ptXDRv4VR9Wt8T/XfcjdyG3OZyHVcNO6sfl2rUd
45AGFVXWXu9q68aeo+d8hJfia8WXorPJpaTQTwy0La0i1QjqSF7NyYFU6+QqgpOShhsKOp7AMiQK
muYfbQ044Hlj0x+ggWuLHXK6c5gYHBizvHl1iUipp3bLm/7cppW5tpJyq2yEIo0X6KtqbG5nEp0L
Pt8uXDzap2G17l3acJ2xdQxGETUmT6je4Vq3ZVEJz35IJxduw2C9EdlBTxqXaG0CKZl79F7iIM3z
5BL39LYzcZf275p4TRtxnTrYTyNsqMrDj5piTE0xqFZdl12ocJqVOTn2foSDZ2rqNvd66DONxiIY
jYd+CvsvOmlyoxU88wLSmbe1ZDvoFX2lZdaeByPAtlu75NeIkbbBUWuKt3YRy20qftt2OH7+jYsR
txZHro811xGPLhSEfSmuXfJZ8DWLkVccveWEtzfA5FuL2zcS3y+4rzsdI7AvjuAGa7AbEYTXLUUK
25IP4GMgNjESO+Iojmme558mY1IgxXJsYD7WxIVcix9Z6719KQ5lC6uyhmXZE+8yXU6mYriZg7C9
LbE3Z6kWoJ/E8WwWkJGS2zEBZVHF1WGo3YXTrebACEq+pZGJd3aCwd+vRtnC6DnDdRWPNeHcKNVn
IoubAE6mOLEnLNmReLMBm4MIU98Vpm07ncMVWhK1tsTR7Yi3WxeXt9V0gvx9wdrGCfzTCe6kywoB
PObwEnN+2/MjMY7jV1rOTl0uRz2q+A7s+FEKGlMF3SEw43RvhwVhvhc4Tgjs0vaxj4BcebH5Zo7D
fITsXF52MdbTc5pH2HKbaedgc+/F7i6+d8J4XsmU+WKNuD19qFu9eOR1ccszZtuk4p8fMdJ74qgP
sNbb4rEHbeBtFvHdl+LAH7HiT+LJrxzgQnjqYdDg1y8w7i+8abY4+VPx9NeY+zVZLgYiLIws/B7H
yeMABiAFB2Chxc4d83buQYvP7XI0hRzQgBCIHGIHJ6ACbmbDW6wZzRZTtJq97J4xwFQdTGAEDlCC
aSxPGQkTeBPexnp+aoEXKCAGSqGUCYr6YlQ5qJVBATpIx6M5OHSN/asEFEIhTITKgYyP4w5vUvu1
KLhirtMcZyEp9CAVplg7zPF4UsJa6NBjrDTvqYddGweKemepr0fhM/QKcl3eRPcO6IaOcNlvpjl/
mSs1HnH7PPlgHubavdPCbm/W88sYEjdVVJjZUUJMAFpdIBQLDfcRcESZDEcix1m8tOpegZZw58dY
SBMayIlQ818zf2FWaWT6KgJLAWWShjycCi/ToPuGF03PTiEgi0KIFnbV3qg8Bz+R5t9qoV4UqXPu
S/uNQNB8GxebxUbjEU3xuGJKgcHRfB4xiVjoNap4uJtBa1QgNshxPWjC3CiWDrph9qHZwcsQ5mD8
Ou0dmd1GW6BcCLcjBuDRAPIwyGOfnrDnomcHRUUEL0gcwB+utZuEA9IABGF9tq7C6TEGFGIJMYQK
oN0UQETqGJpIKlyRBsAIMlagacIcWYCPFEIh4expC5XEFj6JI6SSND54gEtaACZ60HwPAH/liceK
iYwPNfyuBnnC/PmLDgJFA4USg0QhrsLduEBS0GWtlEBThJ4ygVHxwalUwlUxhLASMrIDjbetERuv
jdrTNob5w60Y1kVQXbad4bwUTcGTCm/Ntjq1N20zX9VIh9amEF4aYb0EQn1xhP9SwfhjVGIPWMlo
G86LM65z34YYAzoGBu5TICwZrP3paqAAKoUzA50I1mE1HOGJYIlbrDvcBqcadZMwaixgNQpojeE0
+br3iy89OJt4PLTAbWqh3CTCu8l2CfAbQu2PrJrMY4SLo4SQE2awcsgAXqhSll1fbjvTSdfDNDCa
AbATA9oZhLgTaPVHDRw7o3bMhvylmpA9lS0aLn/6ngu1JxJ+T0pbffgk+oD2cYTxUwL70YH+TFb3
YQIBSlXCpAE2azdzREpI1yAicN2NCINcjardynrm2U3+2A7A0dh06HA2dGT0HqG1d0z08CvQ0qdc
V/MqTKdvFEPHbjwQTL8xMfYnjcGQJyXNVk8zIDBt8aDysUN6Pe+6KrrRGYjgnMDwuKSZtZ7DmXFZ
Wx6CuHsOhxfXUcumKFGs1klL7jz7Qq9md+XYTbZSXsqhZLk0nc9bhCSqNdrXpB45o/sT5haUdMhB
7mjcfvGWa9NrXvghD2WefZlYHQi2NVe6GxHf6wPAtCghvPqxN8B41aX+o/cHXJyFHBumlW80EDvD
lvB3gbkRUkZvZ40ayyJyngmRP55nz/mowGxyMlCbrikUFfXwfUyKCDyUbRF64tuUGlG3Ks/sxcnK
AqLbtfVVG6a46vyHxgqB2lU1whJF1MpQm9vJ1ldhaTyTCZnver4HHaFEibGEESmaOhmnv4VJXpDR
XS672GnejWDKrsOpWNeZZh3tyELtwZuHM2M3BPFwFUr8ZjeuzYmzeVLq5jZM0e6Wpo5ZI4ATwrOO
dWNeDm3jP1piWskAy6OIWHZV5r/MDRNR4AC8iUTRFaVK4dARKKNS7X6Jmdm1zC9WS1mVW5CDPOjp
RMAj2rPtoghlH/J5bWZIHJJwgQdp6CiRa2BSwlCdA/26rqbqqHftuq80ZzMZHgzUsWDSSr+mzr72
dk/utHzEMo6PYxSBKvWX5zlUr25SgjEKkoc2rKu9PgEdhYC+mofQu7Hk1WmbNtglaj5GjDiZxLoc
CewaSrZfmLusUxAgKxPWvfbhEt1GJkS6XBfLFAPVR1LEJbVXzr3l9da+bRlKezDcCUzoTkULqDAz
4Lf63rSpn+aJza4OH6zQgmqLquAmQjMQYZvZm+AjyWpnzIkg5FRgWjpq7kuAOuAcmfX9EDqbKGz4
T2sEp0U+XVtABmPNjK45AfBarENKBJbQkGZIYmfHOZ/SXUasw7pGNLR3iuy+qJr0HHFizbNeEd7M
skAvrjsiakda+4MVKj33uyCiPwCchHgo57uulu8ulLsgzvMry2WK0I3XmY1ywHaCczS3Nx5c3i3B
ydT6qtiPFkrEOmTY7tSMybXRrTaf+IwGg35aqmGT4+/c5JmeXdFYQWlJUF/uw/By1VfT19wTfGlj
o/plXrtaOh9hwdfrqQhKnBHXEAXDQxlM6nEOgodh5G1K0TDtq1lVuzhAF+Bbw6mHN7sFB8Scyh6a
8zh2Dxwys7s51VeoFI+RZz8jZqt3chPcBklOjtvJaTh1Wsscryc2TGUhdRwX3qWIMxtTdRmS5SZN
ya7kzGi5wSmpq4sTasU6m6HamxmvE2vndz+beJ4tt9jMzkzFZRTMCD2b1Lr48Pk7HEB1m4akhYxU
3SODPIRZXbCcDfsxqApm9noNPGOwD1Fre8fYYwmzEL9Y6ObL6MKZw0WFkyFvone2zETgLn16Aws5
2JjzEm9b5mWXsvCuHRV4By62fwVTa0nRyPUjpPE80RjuF6mONap/a9hjN5MeLAcznE2sQdZ1Wejd
LuyNjy4jBUJZyYI6xU02yRNQ+Ed7sOL7EVRkZd2grUWEx5UBeG6tBh3zkh2Cc64jvAW2Mq7Q0ITb
USOsMenN4C6zenttdreDHAG7Kq6PaaB4Go1GPyxpaq6rtFuxYkwHYkomPC4Vat3Fv/M0ddADLb2F
scgkc54mkP/DTdzH89fB0A+ua86bZAQELQf2pyQqsezX90UeaE+FC7MwzuY7027VY+JFh2HUd5xo
47Pd2DBVguAKFdptMFf3wGDAr6Y8VVHEW65H9plRNVZni9kBtW5xVkNxjn1wO83MX6H4ODiqnTZw
WW7yoLcRhmdb4HIWEcgsd7nGk2OV8TbMquCk2A9C5vFt7ua0kXJ/D47ptWeYdo4DY1OltrXpachA
7G8ui+Wj0W0wztTxYJ4dq93YXoqTzkZ623C+9aKaDzfk5xAUEosyh49knB/pLHM01swvbN/jqlU1
rhwQrFt8Pi+ayZR51MbrpMT148chGW9zgITGU/nFaqleUE5RzuXp/RzHj0OSfK9qgJbxUj8bBfug
WaEW81pWZ05yj2NAM6ozIDasNOKFMXCtQ/jVTPirk91139pcZbdRAey8VDtrGuxTBeKqMBNCxk1A
hIFmaxvf5IivLdq4dofJ3Odz0K5bJuU4ztKXEhD0QgrWE5Pl67h3xyvHPztoQlCDzTfFQJudR4Pk
kbFCwK5b4VqjWUVP270E9fLiQL7esT58jEYlgvCh2RC0DXu2I5rE6br30eyfFNBp7DrWdUJIw+Hz
aV5C/IJYZEbLu26diVFLyQM9eQWmLaQ0xQxbcdH0uyLWjKPFmkxxR4EU51/DiCSNbCq+WEPjEKPc
XwNiD8+YxcsKTDN9xyvFGkYDg854PZUPhtl196WLpC3FTAbOPjzpWn0hdCe66qblm6N56U3a5hvo
u1yYYQp2nyOBGCa94Xn72o4qkkNttdMWhwWu905aTQLL/7B3XkuSIlkafiLacDS3EUDo1KryBssS
iXC0hqffj5gZm+qa3i6b27W9menqrswgwHE/5/zKNJY9+4hHRCFMoVCkJIXl+W6ZB46DiKTR6xkr
HOU4Dcw1XfxeCWFA9IuyX9vEIxtd3fXNtnEnDqS5+eygOjIM7Sk9GYOeq2oIj/0XNKYo/oXA9V6G
HH3Z2R5D/VhrQj+S/rg1e2k9FmS49taxE6A0ki04FjK5T2F7HjUZHusc3nlUpv0OPwwQYEY2u0E6
9p1SDD9m0TwbJSsdk8M2QGQQ3Trfwl41NkvftBeYB29K1tQc+AAqKcbPW3WWDHjSEgK7e1yGTt9U
ZOcEVm52e17jOyxjKhgkNi4tiNHisTsmM23n1RJXZA4vPFTBLHVuOipJ5Om1diwHK7ot3cQ9Yj5x
FgvFxUKigM9Ng3tPdxBCAjipHcanw2DssnZ1GhtSFTvv/IZztD4JrYwfcr7TGIfBPEbTSbEoBi0l
DOHLLi6EK4YhsbMdqso54bPL/m55eDthd5fE2hEL+k1mh/rNPNPcUC3cw0a9XQhjSt2cny50ew/z
84sRZu2taoFoTWpVbC27d1nE4YvCLNOz09ULBPkTPWoP0dJdbUJKB+NUu7MvejaAiFlNtZ/HpT6F
efc2xw27Z5cfUVEMSrQcnTy6g3RD5uVclJfUSG6S+Ek6U3NSj6RK9jUTj2hGhpW7s3LMzdGvmiE+
dlZzLDPFfLzmCjRJsgQL5tnZWETnsrdiRhR19aURFeqPOJywBsXfbIiU9zA2GYKa31kBEyKyc9ou
zS5zy9CblXJflGHkuTFYSAezOJxLSJQhsYWr2bbg5EicWN/nWXerKpl5XsOWiyUeiQIwZs9yJ3f3
j48dmwJ/VBhetbFax83xNyOxnEftQKTjfGbiOp+dTELUGImLDZX+1I3LVrWLe+pA62ziEx2MVsn4
fXxqEen7ZRoXB1XR3B33Dj/yhRZ4wt7uxrLiIDFi+1b00MPMjlzJDurqDSY0nxDD68BpcpK/p6Lb
V4l602BJVjmi2fV0X6YuvQl7xdDyEkF36Ga7xALXocGB/gqSA+AQelg12RstQlJOgsY3Z9FTnNly
SBhXX2ARk2ZkpvFxcCHJSxQ2Chte1gyfsZZAhZ9gwadJ/aFoBuMltwxSOp3ATaSz6ca52S8caO56
2E/MbfdwlJ71zFr2iYyIdGchw7t+Afcnb7HXn0AaYHowK/AnhWnCog1W4KZAeTkzBeFK82TaSvUl
NEUTzN1rWYHLtmpygeJ6GOlSjzZO0puWvC5aundZRS7alVI5VcWAQXZrIdwe7QDjtHUubdtbrM77
w6SIR3Rjza6skgTLoSjxi1kO+4nXYa6Z8ulEF2YhdBrmDD0pX8MU7RLmSyviUDAVMD+NVvbHSWmO
SjoPHpkz0XbAHAvBU0RbRKDDji0vDqjMjuDI44a+g1i07OvcF9FBUSvm08ScJWGhv1GxILpxo+UZ
q55j5KhQu4XMzmHhHids8OAd09zhYhB7Se5+MUv8B1bhrFrPzlml288F52Ov2JhGJsWOSCrGQFA7
gflzjKg1dXZ2nSteFLdjkh9/qtWAWBmWJl3zvM81LSbBM2QzLRztUvD9foMTX5kIPxMwVnEcExl8
iQ3tLwgYsbu4yZCAxKu18bVFR4SjKKWOTpERxT3HXbYGDJQHCw1xVYe3WgiNMY2jr8bKFm2c/HPQ
B+n1M2AOxRXm4k7mmU4pD+p8lOtp3OJxhzsrCu9R6RH5SuuexJPkyZ0GJtAS3+2qsmk2hY3/3pjC
BHFQ4qsmx6VaTWdZj15WWbAJRpOgoFJ+ExHao8joPpipP/atGkPKGo8KCTxeNDqjhz3gNwWY0leE
mAMiRbG6q0OA+0w5YpuJwBnmRFzB5ZVMc62ycB6iyHzPZ23cDjkUbRzR440ZLuku07UvOaEJu8YC
tahMQRwPmaE9s+zHEEgTdFEnYoxkUWeyRk8xntiPjxwufhG6Fj0ntELG7dHWVRlKdQvWkUapiJMT
mt+E5cweAMRy1uL6a5RaxkGfl/cWnsNJMTsKVpsMAA3zbyi7ZIxqxMiR6Ebhl3oCEPY5IvVLN9cI
gRRfSqvXCY/VIEEUpVb5SirnrSzH+dilw1EWov+SGIdYQPlwZMUX0pf7LtHik6IVN03cH8JBWMHU
t9QR6uL4dT6NfpQmOLq0Znm4Mhv6ONpOfffaTfLuWkU6sfjATTrzr6vyv6J4/VbV9X9JiytWjsz/
rv06fuQfyTeYi/9WfF1/4l8cL+sPSHqYS+qQtjgdIBv9U/Flk1ZpOYRLWpYFY8td87z/pfhy/oCZ
s9KUePHXPYAr+Jfiy/4DZJzYbUc1XSTyUEv+i4ztK9Hk5x2G36Gauos+WEUlbNu/WNLYzdImTQsa
IoecjsjEv/nGSMsvNVqwzRWyPcxF9zDY/UNoAGJbKnk8dW48YJhwow0Ef80V581PN/AvGFr/se9x
VXCA8UXESInvaawkpp/oMQr5Tdbk2GkwTgPcnH0K8yOH6bGa08zV9KAb0YfVp5+plVxQ405tFsAd
+CCF4kWbxpcQrifNSs/cOfrUIvlhhFSpTDi67UQLbGG9sSkQHXXxbxjMV5H2L8QeVRgmxLuVM6dZ
v1Lm5MwXKws9DfB8XXzDqd8zSx6mrK32uQMxpy/HIx30N6kCWjc59qaZWd2kjcV4/waz6bPuThfE
w9gqMPJu9ZNmV7eyd99God+Bf2/TAr1DZ5/nRJ7sUQ+0WHllwHDuKxIBcjMm46vQUXIks5/TJRlG
+BLLcPLGUi3pluttu0RPiw02Wo1BN0bQACAZ+qPeP7glpGgUVWbKjVIFKtUMujs95H0WHsM+uyg4
SRhjjnFIhdNH/Kj1Hyo14ZwQwGRZ5IKhWEnpvCBlFOpmUr8y/PNUAy1v5ERvKnljNGg9oSWEFgFr
Mdl+kZ1xEB2jG6oSkXpddNQMe1PwuSsfRa+HrULRDrooN7iAM0nV6hJ3inb2omV+NjP8vtA5ieD6
N4wp+6zrl7lEr4J9cr+1+vZSOMVT2HaZryBXmmMita9rG5rOO43DAQNnUhLV9AaOwm2KgYRRJW+m
Ol5pDnjxvJQ2sIe7kMgN5SZS+weM6yVIxV61qqdU2yDj/l4Jxmw48varmZxu3XW47G7UhUrBqFNg
iAWwdkbmk9vR91YrPnqDWjS9FY21b7vhhDkTkV+NAgrakJXTkHfgOPMIexoXsDyFcpU3y3Oc0wZj
w/PRpjDGLYsUvMR9FUt8BqF8j6Vj7l19C0+OQMKEL1BEySEsxXs1Fh+jbsxbmrOVt4XnjkJkcZNy
ZbalgutiPcHE5rmY3GJLx70XawSDaX+zEVzTHvG7uNkSJQgZ5qt6JrLHKhjV+QsUVoK0BIen6mL2
1OU/3Gi81Sz3zmaoXVEX+UXXDhfbfdEzAr8kcQtMdJDeRMkP/sFlpvcDP3ewoob9ZtQmSEuSuDhH
5nzpNdAUofpZJUSisWC+C4d14JTQKZ0k+2wMhD5x9JCrYQ5aTkMyrN8U6EFC8fQT615E+FIhQIQv
iFIDGeOh1DQg5BSymBLj6zugpAuacHoi7wtsK6x2dcYv60MdBGQEPlnjPAijKjFiix5ispzwlUeS
BGkR3Tar0FkQ/tDPbQfy5v2+ICCJHLdJMV6MpnupBD13RldAVhp5pg3MGLPWtmXFUqxmI/Piif8Y
lXcVgRm7KbJrkqCYnQ0dlsh60QVDCe1gstYokJJWv7rthnZfzssL3V5HLhL2RwihwJ/GMm2CsMuZ
LKTtLRG6UF0aDE2ymsraoBe9ZphOVnPvFjYy0iJEV5Vul5RShqAWCW7m3owq2UxuwY9Z4/wy6vIV
cPRmqOh+MMxj3/9qLwThDdH6NxT5IZf5JR9QKM0G3BlZgEpMmXYXO8mlM1NoaGRK2jM4I2LTobUv
jdqtfNn10eoXPB57aGzFxyoTc6P4g7+Okj6Up0aU26ZQct9RxMsygmIRooBGbnpJ5W0Ei8Nj0tlt
c926pLVgNIQZEZLgZDXOxwWzkUYQmsoQKOZtU+QfUex+j1BjzjmvVJ30hEURVbthgUzOLpWr3/Nq
M00+UgJ/DqkqyoDc5O9K04Fa6mKAzwVlMP020s1I6V39qttYfi62wFsd3A2cjjg1N3xJDFj2tLHb
oeTAaeyUxtJFnjUzAeQosuvlpZAd+82624rlxJ7B84NQYSWAe4kYX+Jir7c8WkliEZkYyD/QD29w
knkra41TIeKL12b7NCziTonsHF8u84doqo8MK20wRFzb0ka9QNy6qwyepuDXr8kLD7HLA5wS/BoN
VjOPM/dDccJ4FLabogU1RG8AB1a0MlXfaGvxmf5kptFt+5qvO6nGfhj4BLmmXjVp8iSzGYqajpuY
1t0yx7S20TD6yNc6zBuujpyEpZUMPK+3vQqzC5TsGMXL+CDy4UEf51OMbU6ZD8eS2XrLO23IErxT
Q1Br5t1lyeq7Ze4e1nO+nNoHjZNJU0I/mqKvuLG/OJmFxlF9QQn2rUiMbTlyZSku6gH8CLdVDH8I
0aVU3esSdcQfyoKWY3m5stuMQTt2jB36lCXbueOyiS30heBqnFTjsCv74ab8EVXuZcLoYsMQrTim
7UmVgCtTvjxjOQ/ykevnMTR2IQkqyHV4kSpezCKrv5kLkhNdfoiJAbHZ5x/Uet22lNOLqKMPQ9WC
VLcOTU70UcwTxPrEy1rkNItKoqQ2P6k6X2FK8K6XTURIKB5WqeS2VFEF8JsgsqbIgqENz3NwoOTQ
gI+2jZsfFxJaDrQVGIgp1EuaJR7/3MOviRj7XJfHog8l3v7FLlrzxJbChf1w0IpbUltNrrotvRIA
umgLvD3GyivsMtq5MYGFNjlCWURdEUFxylr1Qu+CXrME03Gy5BNGK9gASbvrbpkw+d70/MKuYhFe
F4Reco5WSnfu0sZXybvZGOTosKkhc9Z4pzFBrQJlgCOpTgq5l4bpkHvWo67lc8ss+RiAD/iwvVLz
SDKVl+TqsJ+aA84vqvJw/WC1Zsmm2ocoy/y6hu0sQ4al3+RJ+D52o6fVlggyc+RdSjCEq5mDaREZ
BiUm+1QpWLOgYK0NumK9D2+7VkCBdT9DWKT/eAZTWj9n83wgjEJuOpmH2yL70VZVgkj5h83fh5XK
Wrbd8Dx26u6a0VQ7+R0c8Z1F2kcSs8jXfygXmKMlpDTAMP0si/VhdMznCd3qe0q4QTBLTKv+JSey
d3NluKZK5dWt/j3HKGbbppXlD9Oq2AdpvqYpGRWQigFDxEhn+zhP0c00pe1+EIhL9eZL6FhotRsG
eHkxlhCiW9PXIwjBWn8ggxUpRII9fKopO8RMUI9GkW37LN5PC/GoCOdFINbQTK2/UYRRelZE9d+w
D6YUN1llb0saD55s9hgt5KNev9/sLvexW8f0qSO8CjSww4Ctn1FGcoP0/0EdzE8CCN8Lpev2zbCw
vxgPZG9pO8LkznOKzF7TH9y0YBbc2YAPULCoXKBBqtJmurtLVsfJ65q3x0EEo4zIu+YpRkzu17NH
a0gKA/cBTmubKoDfTUhE265sDiiLHwAWeOTBOCLgAQO9Pp0BT1lBevYK427VRaig6T1RBPlKKlYn
+7vxDebnDzYN9ueJU0JbY9JoJ3hauE+WHsVsKR1SwiZywRoHLIQGJIx4K68v4zjnH3iUnWTRfeq9
ACbQwkNpNGyPGAB0mntws/FTd4CY137BnNIP20Dgr0jniZHD1pEjLx2L2ug4tDDP/daV43YOeRZY
k2nbrgvyKSv9Wm/YRyfntYxxS+KVH6T1MK3bbGLzXww2362s0QcM2aloUUWMA7s2fux36bC88ere
xeNKLaL24PxwsBRgpYqOK2Fb3dYFzKNrjeom4pXK9XmqcNlRFnZQpK0w7qKTjjetuzj3kwlSrvPy
J8yAQPyJroPVUAH01O9NkSIp5FUOG8wZVCvf5gnfGqQM30wifrK5yAIVGcKUVI+OK4g2dyJyPRR5
MXXslGqTO5Owtc+aO/luNGBMMr5q6wma9aKCrvUyTfVM4vZdm7gwQZrJI2/8H4kbSxTSP0Fp1bJi
xu+CEW1asLCdcu58y+m31ZIVfsg0EmwJl1rI9FXNE0exzERMW3wL44ywi1+v+R2qMiLytSVKKM5A
N4Uw6aiyxF7y1Qk1LKtBFNN+vdQW8T7eR+82YRybpmLTRhMP5ToDJTMT59TjMLOFVvIK9/VaCDup
gyHU8G0ERNvkI82CbrL1dpdYh7mXuNEnY1w0S25150roHCMOG5hpRk9xpDwB+p2ngsPYMjBq1FxW
q6FACBiBJkD/PZw/LlGevkWdKgI3Ux6sqPCkmnxEAx2NbpSB2TMQnfmDxU5BVTM/DtDpzYzGrB2T
D4MDLjS7I2ch8+SK3Z/ggB+zocpdRKCLoqxkdZWA3BHKSyhZCIpNcdNiF8qZtvqEc+coBNo3aG3K
uC6j9X8WEHuIfU9GzTFy/TdDL0SgWPbi2dMbjCyOsU5n+8QIM4fIGwLLGn1JZ6inwMRzGpMqg3e4
ird4o/0YkJ5vah236mta+KSLTZcTHJhRD6vMIDeWKyZMGWHPlbZkrt8vzp4J4iZHbXPbYaQAgwpT
Y4OCEeFwBxLoZSgvPGbpgcxA70UPX0gDndi20zraI+Q9t9Xi6GYNscwy6JPC9mYrE0HTGSdmP845
zhhc9vJuGiEM2uj9oIwsT5EbBW1i1zvT4EyM8uHJTEbWTAYaK1qCAEHgbNakQF4CaurA8U8GeNiK
g4GLU01vrmhr4slwzUq1Wafl51xpi+GJrOATIdgj9bG2/fuZjVhVc79MkgTORsgEXdzcrq5yP89s
MtJ3K1eTaZADp6iiep3D0WsYgR7dlLVTRsprCzTsx1E3BXNDmPMiP3LECPCHCS1cXSfLgQXx/9PK
v00kESbmz//7tPKfTlWXjwZwOKn7H3+aW64/+8+5paX+Ya9xOI5KBMU/XQL/bVWlkX6qEzZiIAw3
7Z8MBI0/HIeJogutUwPp11kl/xpcGn/oDvNKVghTPQx6/7vB5X9YWiPdZLkxH3Q1nQ/8RZ7uml2m
MPkpPA1+4Dvy7lCwj6800fdyjtlwVJbT/JvB5Hr5f1rkLp/KWNI2DdJJNNTxfx5MyirNhaI4BfDm
az8/29qDoPM1JOar8j2mDMdMM8JZqXiu2PCsZlsq3y9pDiEu9UEbQ44YLSb/2PjR5s+CZjt5dAl3
DDGS2NT2fm6fesfGkui5xqZoaX448RdLJL95VVft8H9+CyEEI2cG06pY1Yk/jVcbXZ3ZjEmHL8rY
L6q32cX9xGFvVc8Sj9FQqEHfRncOZlzV6Pjm8gJ4DzeSLYV2CUyoJuC8cr/YMPEtp0RwQMIUWjHN
QJKRH2NZBFA0a+urln6YwC26nA61jX+Dji1DRSowtmH4G2zM7GOOBzRbD/IrMblE2r6WmNQaueHr
/ej/tM7pd+aoLH727/pV+Hp9dI5lryNz3WQi/+cvnbSZGeU1nLGe1jyBOVG6BLAhJcvtz5HCNA/t
rRKZwd9/qrauw5+3RT6WO6w6q15bZd7/y4oBX0/CpNcLSB1IlZhCmAzG3L0RlgcXg2MSwQKlP+a5
vUd4ERR1dHBrgf/ZSqJVOMRX1f73sX8q+mRvnG1w5ZyoOutGs8myaz9MvLRcZql/f9V/tc65at5u
srBAIMxfYIFmHOaF71WQHRpEmGV2ovTC7DA5THisz5ZTp2tJJonv2wmUNt9YoYFM7VUv30DQNo36
MZAQISxMue8SPG37mY78uYuIKfThpqy5bdtyFbAotA5W7rXNk60/JRwBStWcdLwl//77/IWZBVer
4Xq6etuh+l4l4T+t+KGLp8mGJIotk0aeIIh43ZHjaXjjDF+qNDdurO3wRwJ0tw54f50xO2mV71Px
KmiyOzpbE/5cNW3LafwNZiD+Yif707X9sjDH0hp7tV1YmNrTEg+Bi4hvoRaDdUn2JzVEc+mk46nY
SP3mrvyn38qf7oq9XtlPd6XlsmJ00AUiudwTsE6aJWGUC1N0Y9DBNNwbHVNOJ9K3oW39Ft3+qzfj
38/k6gbz06er2KVmXcunyyrx3dYFVrrTike10QGePyD6bFrquCYJfYanPoST313AX72a2C4YwkFm
jwfRL19fdyGpRTMeGJKnHUprN5Sjl4TNTTzEh2o5k3Z4R3/76JrlpQjzsxIfl0aBXDV6AMY7UgGC
yom//eahrK/WrxsGkIvG5uyQfHVdyj/dllopJMI0mAi5SRRSPB6aDh/SCtWAbV6spg4qUZ40OPiY
TqEGr++N1Pqd98tfLYyfrkH75c4wyWsbLNU4XGHLVRjmatwVKeVrGxX7Ye5vcclBmlefevkEiew3
b4S27om/3gJVJ9/MXU0s8Af+87oEY4hzteKNgAm9GRFdw0AkcnL1Akfd4vpGmXsS8zPCX70qzD1d
ITqICW9nv5cK3DJJZvKtYNtap+425up68kYDhG4FmRHefoi3NCirv3lwf1EbCFXHghNA14YG8stN
G3rFVRVzgNueAWSlbkAq1+6iQBEssFFMsZnLc7jONswRB/FG+25Le0ORfFTY6H9zLesd+vUO6rqt
mRAxjTV68c93sB9cRuZzV3gJVmUEQHr9+Iw7kd2oG/Ch7YSqIH1TCMKp1jzy23CKf7fj/iMf7pdr
oELSqB2pBR2KwT9fQ0jwTeQONJPV5OJSBB9jJtQKDA5GrYJpphULfDXybWl0kFLpAHBxSpYoiCb9
XM/dDnu3i2tnX5JRBGHzmEzGATqxx4dtNQix5T1zSK+POkZTNLfuD6IZfQvbAjIUAx0t/PqfzLTZ
4WsGnY6U8EWci3TYDSgfndnwXLZ9gRehszxMkL1NGR0qgXFlne97PKCgveLPi6GUSrhVP8i9cLL9
YCf4qZtUaA7Gu6RnOPrRWOI7oksPpW2AEmnB+lkrEbaBdlRH+BeX4Xnq8z18zr3U1QDo09ON0G8w
c1bBusoWa2vB5EbN922O9MR5RALtz+RW2CFhBisgR+OXZ1gRCcNT1W43tKhGqbkMOna3fkgsushB
8TtbO0GfZXYh4e/9GNCO8xNHIfJ9yljAEAfhRDhNIv8xdW+9V3F8Ft2rKr9XVrbPx/Qe9cjW4Ncr
i3WIQKJUphYS5YimAMWN1Iba+9Tp8PGTjVh4Lto7AQbYcJV+rpytaCPGdKtx84e49oGntm30Ok+X
Jn5fZ4i5hFk353tbe+6jZotFrhem77UgT81APqMqPmRC5vEuHixiO+KkDGF+2+o5IDDHtoRjPRV+
q+anaMGvMh5Jyx0OlpnuYPh5qzHsPOdfwvHiqhQSuTcNNoOY13k8wEq6kaXhdWOxddkKQqZaVlUz
VNQC3LZ8DYRmDHEhX6+FLaS3SBPgrjJeJ1sJ11umORPGNXThyYCTtETgw8cV+XeJCxz+DC+rkD/W
ygtTTcC49kloNo0tNFFogJeqNM+hChAsWiLnieJTq2NIJbJktPEz9856m3CI7RcLOWiz1b+ZD31m
+3H8JvqEL/0QwrYzGDiEOvFVKgRpIjMySFumiPahGI55L9ATJLBbmc9CCXScG9EUUDZZ3uJkD/a+
xNjb1gmEJ2ZFsLDxpatLxkV3lvXkaLUfVVhiEFKNfyWmExRz/aaV2I6uuR4dpPsTmgWPQTPj6+ue
a0OnLee7AlvBsWq5cU81DtQTS6Whxl7nWcLOD44W7+GxV8g9lH5BlI1ZpfXQjG8mfo61u+bqkv0B
aCYbegaiZhCD+jEy28llRqmNfldUvk6V2MWpb+Jt0WGvlqLeqnEOGfRlYxdv9XyfLOje+008Vz4O
u9vG1Hwl/mD2wnAIugSCctt5bp0hcKAQZzC8l3LcIA9rdJLxcMIDkdV8o3G2HZhwg7qoQJbWZExe
QcexIy9tynB8veR8Z2b++iQjFkuYHSvewqTChBQ1Zs3z0doCNHEEwCrwgyx9FUKm6p7zauLO257b
G76M9SAco0AsOg2TAUMg2tQKLnLfG8CIhR/ItHgrnO8Vs019+U65PHNXQ4eMZf2d9eBl4rlDsMeA
HRK0Ad0/2uio/CYo131M9l10q3YMwLjX4a4bpK+lQ1B0HDlV6fXhN5T4XkZ9GQt9Ry7k3kXQPHBh
cOSOOZgRZmkMi8vdBJXNbMugHvrAHVI/dWyvGWwvsbh/03GEpxGOfFUUPmYvPBVBqD5/qhIZL14U
ITj7wI6mdKvvk9ybJDWr7VF39F20aIQ0GeSXlB4uOSwwFSEPdufsHy3asw5MPWtwo0d3YFKHzoDt
cTWcHDFuGcZuTSw0mnbwZS43oEQMyi9xiXuMS/BPjwI9uRn61a7zqY2wr2weEuPFDB9trdmKuIRK
DtPbQUs+YTAb6juh9H6Gr2nZuM8LqutR/+qaJKW5Ad4YQMX2uUx3DWhyk9xNixKsXsNyyrcA0ytO
uBnjctfz1jhNeUns0S+mkd9VHSroRxEU01kAoGhYDxYHg4kd9hO1AwOxJRSbG2ohoTJGpu9zfyK4
a2/ibmEsiTePOenpbFZ1tuvQ26aZus8QaFZqs+9x/1H5JjFGOiFrpMfndXqOwlc8iwgL4dv7NT6h
LYpMa3meI6Tceo4oFAwAAk+fAo9iAVJrT8AsQ5ITa0WEiiH9IqnIWkh2NcknfWYGZQvxuieZRd7r
VcSBhJ4q2uE24RWKeM1bUh1lvwsx5UeIv9fKzMMrdJdEzqFJtaMWhnu40yuknA5aUGnnmq2IyTxc
yY6ISvWxIjK9ZREjO35UYguLnLtqsDw9I+Qg5ozOxClWw0Oin8zGPvQck65c2Zch+iL92DTGBTcr
oqGy3bpzLTXmP7MarMcww6djNujI4l7bbPF1DrT1VAYUPomCOCVuuoQgjeP6sSjFaWDMUoSm1+Py
1wi5x5XgONrNThFcVM5sR9WP+dLs9KTbYfvo89Z5ucaFU1kIKoL130V4Ra8nhsqVr3tk6eieZN0b
zoxBEPUPXS695fXH++igqvq55aNSTQTrQVSgb7B6NWhwIlsPnNLGO5RdIiO4B7sdum+MetZqiSKq
rxuPRBqkgHX9mmOuMK6nVLU8Do6yNwgxGDRlv1Y34xAFtXLuHP1SZOJcv3cVKv5coGtmh9eb3dQ1
flcXW8iL6NfVwEH8UI2aZw0cgY7iO+6FAU2wGqrDHwhS073NOve2H+zbvlPgLwHHJ+8q0qC10Irg
TI9erFoHTRPnHJe4skdpXnHTDXk/p3TXI0HXMr63Rv20/jkROrgKGkXDfYIdgO7rYNbZPp3NY4wL
QK+ppyhWKBz1i91wMjfVEY5I2iu+OYekX0/vcgS6U4ybPIoPqONup+l7VBn3dWH7bbR3WtZJrJ/0
FPukodtdxz5c01okCQc5JchGmM2v3WAftEnhrXxUwHUWCg9ZvhgM5y3FJJo7v19TuSyz8IRod47o
dhbrNl60E6JVvxzNmwHlW+mUT5GZnecOdkvoPCHY3lNVBlptHNclgQ8YgavkTs3hfiK6PeV1nQ0o
P6aN0RhPxCWbyxgeo0a8MsSINwIEc4OanrJwuTGYTtTUp2oYPtWlRHZYPzCxwJm51y8svCTlGC5D
GEocwBYTrghnma7lntevWspegD4Q4euPhMpXpD2C+WUnGJUedFSTsNcgNKBQ2TE/u3RjqqD9H7G6
My1qp7fQQsfOjOtEjNGDNYhLEfHhgbGUx0QNP/WKGlRRX2k6DgmoNAxy1LzhrZNmP2jzTr2lfuuE
e9aiKUgZI8pmummT6V1Y7UMrp8eMyozc+RLMx3hTSgmp8TZdVD+Z1W+FsryPcfNgYFSPF+hmZDvQ
1klZPp7Lan7sCiz3dOpyjoxtBMEOqRuSgnYmAUNTv+lhQaik5bx0TXnitDtXtr5Vtel95sMRlQ3v
tSoeQ+4lHmne3H9i33EH4+/GwI7JWd61lBAWYd0MSfWg1vVzlPHiVTpiF+1op19TaHUolR51ld7F
1o50d48iBIVp8WwxQEz1XN7HYfGiok1o7P5Nb5ZHq4FhNBbyy6x+MaoRaVditBtFsEFlxqUku2V9
P0ly24vhseM15L4iUWcfaug+GjWwTHm/SJarUDjc6aRYUJ2GHiy3j2okgrpJ3jMKLvcp5elATz6b
ZXKoWKZuOMcbXKODOFpeIfWcZoeZL6bnoa6fckW9OAlwkYoQnMhGVMDU8t1m/XIlzPvcDG9d0rZR
ax0G3th+rf2EDAw6bZPFgrMNinrC+VD/xLE/gn9P+QTi9WxzI+tji5OtLYaNq7zi4Uu/F4j63Zgm
YLTIi/XmFKbZbt9n+T2SqC8TUWwEtqFN3As4h0VIZTZvDeIJ2/grkfO+0X3CRNuOk8LILMHjBmHE
llvEUQNAGsNLNZP7sZL7dQsJ5yTbtEXLkc3rD0aI7RVqSIbB3Nr8fZksZO9qgCn+bv0kK6HmpTdc
N6l4+VYS/ighRQnVG6so6N56m8NO14/wp3wdOd66dec5eUO8MjEKxNwE8aNHSM3DIJmr0VasHdR6
CK0DCyjVtHk0afy/xs4iKwo8XGdzVwTrOdoo2mXJ+12PLfl6HKb1si37dgea5rl1s9MW4yJF+NQp
FIVj6A8CaYxsdiYGNtpQ+UxSA1PxEx3TANW9nUr3YFPjtwpdFsezq9/rqn1TauaNjheIRdHqGOm+
7tqdtArUF6QLtuxXVb53bDUobGWP/82N3mreEV+E49iDrC+UxiYyX2b+jg5eyaWIWu6V5WYsP9fG
dT1Bo44eOe92xKSfB3oqp+FBm/5o80d+uKE7JQH4vLb4S0nXSZuXJHCNJjWoKuVJS5qH/yHvzJYb
N7Ku+yr9AnAAiSGBW1IUxUGUKFEqlm4QxVIJ8zzj6b+VdDv+KrnbDv+3fePusCWRBIHMk+fsvXY9
HruhuAulf/JmPGETU52CiD7NfXIqezvPNnKSdq3S4hdVnm2EBAJM9hFOszLiJvP3Tn7nMpoOyxf1
lmxuKFmzMbODWEbyFbM3iCq6vlRbozCWs8n/cozvCBLkiIw1k6+6qFYpAWgFp+RZcpWs26CKbitc
o3wNMHDQbfHVqoaEzsNfSmMZ1Jwg099PmDZ3kzrSFzgGY7XW1f4dAvLrzwTEP3nw3YRbrwchN440
7zVcyPrgLXOrXqnaI2hpVNMhUMOZgI0EjQ7z1AZCNvBBIOMT8hge1PWUoV5mCD6JLayWB4Ae+1Kw
dYPs7BjBtvkL/ZWNUZq7uoJK5lPl2OZ9ZdMykzy6njjkgbMZLtxhlEirQLgn3THvs5JSBlwwbK0b
U5g7mUB1BFSUqp4Of8hBSMh22OkENI+YILXHKUmPsT29qbvI6DO+PHsDi/RGvSOJhg/+xxocvwAi
2H6UihCHUXKwNkAabsImUqdJfzZvvMxfJclDW84LdQkjjnfqaQIeu+yowAsNgQ1+sZDGkabkixnN
A5o+ajvBkbhUT2Bm8zRU+q2qWiVjdfVgqwfcgLpf+zSFePKC0CTzKaMDJK5/41rJ0veACbhM/UM5
Z3sr1OHy0LMpwnUu8kXW25vJmN7Uv+PxWGm41SQ8L1M+xvDym9DmFGevvKzjWMY745XUO1TXocEq
rvt4XlXHhRbS7Hurlk9jOeVrbnNvqbaqRs6u6loF62tj8B+Zd/7H+Mw2fcf/Pg8HtdA2P+r6W/vr
IJxf+mMQLojLw82hG0ya/+3F+WMQLn4TloF4U3ctC+aDTSP7DweP85tLLpNkdMZSahDe9P8G4c5v
jqQp69mmNJmQ48n5Rw6ez71eFww4DHbkK0QSSfCAv/ZZG3Ap9MqTkWC3+oHpMsByfK3o3bWQ9B/W
cjg/gNo8SgidhJxXQl9oqOOiDrGdpuTZPKg0d1QpYpoIUglX5fTF8ry7emgesmLADsSxPC13Q9XA
ZWRrxc9hi8tMgEcvm00RF/d9bhItXR16hrpa6m4kCxdGg1XkIgeD1hXTApjeCdpdN0AGjWb8MjX2
FmPs7dxmxEt+bUHu1G4DYx12CLQQ3+92kKe3zaxh8CDgrYsAClp3iV0t9NG+F9nwGAZihepk4VK9
uMFTHgfPpQw+SnkfatB8xRScEcXFdGZifkrTdsLud1MAaL9vNy29BjvYTfQECg83h7V1yvlQ4UyH
+j8hFxwbDhhi3jZVsZnFnT7UpJHeO3lzg7JIiZ+gCIQbAwdOCoU2zrgkSOWNYmXWISLHYpfM7+oI
VDo9Gq+ObaW/jRi3G3q2D5vhMDbyJcm0LxHHn5wia8whJXnOszdqp0F4L5hdUMjMSAXkQ8TlhLh4
pyXmfdIP3+u4PbaqFU4zTA7e3pJItYeVE/ApqvgYpckbUVlgthx4WOJscsbojBRFsbiRSfugjd5T
rcXHqtVuieP9JvLsOBXjIXejrdMgyWW9ZcS7dvroaawxnZRZ9FWDB2RUzasMNSRZFXjcaU+n8fmf
r0//U+ZCofO4/vfl6bH7UbfFv56i78XP69P1t/5Yn+zfOE6rZURcVxO1CP2xPsnfSPJkWWIShGfw
ypf/Y33CYQh4yKJ+czDYOSoEtKGMVZlyEg0P/FDiFMijc0znHyV9GobF+vPzHAiLOD4gh9Mt5mAk
Q58o8nnUB30aN9g5KonKkjuHWfJUaNvcdW7rqtoY1BN4syFrAq2qoXGG04NBHqM2WaumCYglr6BI
l3foxTdNpBKHrPiH0/n7qnvKpmknfIoH9nOaRsRwNhvflbd9322nwrkx9HFFM5bBEBGJVsctXK6t
Wr9Jh9uuKfehzjoYMKeRKzR1jxaudWxB62KgtQojcIb8mNo5mF30ilW9pQC9C9zmNkjTrcADLZ3i
0RHJ3hk4YZCo6U89YL58McB5nFoSmEP3IDu8dnmBec97tAb/MYmGh3a+d1pXTYX2QxiftCB97F1n
kydUE+gjObbfGgNBJTa9wvgg0pREMzK6WbS7blx7R6ezDw2uLUFQcJssE1bkJH+sAbwlGu6F9AO/
2t3QF89Eu0EbkLcmkZ1YgfcAq/BVwyT07D1pXVTuw62nDQ/W0xCOhw6KUT6Yd3nQA7CB8hSVv9cf
RD4GP4rH37/1n0U4phqC/nwzMBx1hRJRsZlaBtPSXzerobQArBtRtpqiDZEBdKnTxWzT/++gIZoE
7JTBja23i4Yf8QCyhbgam/JJ6A0QPoKtzORWN7As8eNAVu/ATTKwexfu0YdGP07NMqr5BZfl35px
G8ibvJpgqjZ/M2BVb/PXj0HsooW0hwkrKSls4b8oJ+YBHyFGy2DVA37gMGmz+aZocvK3MXD2A1KN
OcGv9tOj/x8u3uexuIv6+ucXVXqGn5QBnTfOMNzTAIZB+dRZ5xEJUKU6O27mnf76pf4kSlGvxYuh
KVBrAUEUv75WC0AjD9sooDEJ5RlF/Y0/bJB33nRo7CqbyK5UiyEgnh2hXf76tcWfChpbOaWVw5nl
R+kLf31tJyz1YoZWSgqEtqX4DlN9m0Bi1KF7qPlwmu7mEmlaQPMuohnP+dsmiwcp/0vdGKvOix9q
LB2FVp0ycSmqbh9Gx0ir95k7Pv71e/2T6pXrpOIkiMlxDVV9fRr6O0VveKRZQFlK4AoyVsDVvY5j
cZxt9xSOGIHS+plFKWbmsJONdzYm93vV7lrofuTs/c2l+89vx2Uz8BxklmA5fr10EcR+lEQkTFQa
BxZLNouiInMMHmEx1WemVR1kmls/lQ9+gHw5zT6akpNfkO1tbFac0H/fz//r865c27zkp0fFA/Xm
GmwA/GdVCP9815o5ZsjZ8iHFtnx31WtpV4c0o/mG9eRLKxQG+YPR7amw0VYDv5phXC4TxybPz2ww
K+A4AF5zLsyYE+KXubwv4uTVUvl1UcrxluN2kGHnBItwUlGQKEc4pfVLuyHVarDSHwO0fnXUbY30
Esb2yQjk0SUzwi3tS2GujDjbV5F99Azv1gsuruYcavwoPXjUhpZHXi7bfj6ODEJ5i9eMRngQNqww
BOT3gomkHeaHznH2tUwvuRZ+ZHG58Yzqa1qGE2GMHrlJNd4eExCV8W6r3UFoQKOb+mzPxX7yzeNs
JoS8zUhB+axJ5BBe6Fw/yzUctMBy0w3W0ZLBS+cQ95bugxizRDP5N13X7OrcPoR44WBbLJIuPXRW
8qHe+kCyEZ1F+9gYwW7ELeCx/DNKdzpaXZl4bwi7LEfjaE+0eHP2uZCvp6gu80iYQSEPsrHXBIZd
+qIgXrLCkWSn/tdhFvcY0siUawCZhb7NXMk6ulWyrgwHj/ZE57J35catqy+uOy4nvYPql+bLObFP
Tuwd2zC8aFN79kM5r7gSizhGOWopMmDUcFeAqNxPmBJNEzxOwwM1AbfDZGPdG0nwXhjsmEbyEVUc
XIRcWxUTIBiFp2GWG8Irj11m70RZPSQTdg91yklapmtivmv79q30EqQVwV62ZIxioXI7UIQ0VmGQ
DF27mrSAWQattgjE3qpA8Tr0hOPR2oA2UsIH+0bmq1ghbj5UJhXCbDtfdZ8Wnkz0TTcC77m+V5dA
6B4ue9viZ5ha5tG6ru8z+TWwbPIiQ04PSW9i8qKPUA3VA7Z5KwxeBBa0RV5lFyeVh7F3D8WU7YGU
PjTpR1ZyG00C9weKbWwbxVGT4Yb0mocs5r9AF0DSWrdL2pcbyR0seDQSk4kU0hvyFHAqLoLKU/j9
eMmQHBKwQyy35tA+xmwf0SKnfjwYUK6IEBn3nhwg/UiCvSRw3SS7PhXD8J3DwDt/kTgNnhfZnEsv
mBalSVTw0FGdTE80//kGC8g6I8wWoDxgUlAg8I58CcW2JdFQWirgVfDHfS366Dx/lca0y8imU0ik
EaY5wL7xiTidc19a2u+xAVYz8yfVjagjxCg1zlSjxZrqShR7prd1+uRba1ZfiyhI4WdrP5goBpqR
rGTDEqjW2olKbgigCFnBR+bZzJbc7smQ2qN6xqo8/XAjeaCW3kCDvgz4Lvhc4ZL+KjeBfCdhAcnB
5IDJ7lMgREyDiW5V7/Ga12j29jIw8jcLs1JtTD/s2DyyXZz60Ds0LlIZl1oOdxcUH/r8XIkqNta5
5pNGCA49fvTC9kzdx52cgrPyxq8FoZM3159Gbf0CyY62X8zbYokL0w+B8VmT7pOdE+YytU74+1ur
/fRi9uYD4tqdj92THBeIPm4n93PandWa4mf826nCWtWiPW/Sw2yZx6pKP/Q63auaV0AUvkI/+hRc
v1YPG5kVxI/KjYZeJ4fNgxPnWIzzNzOL2TZy5taKCaad7M5e97bc6I48uFp+0Ty63HCJ9ZmbVpXU
fulAIeM7MzP5CB8+8bNtEgw0NVnq9Tj58JzxvqsdbWH2RrtqMWEhhnjC4kxjkavhxlN1J3nIjeox
FsN33etwGrem4LGFmDVQSpfB3C8nmpbqiylMuR/jQ6J2mlJ4PLGkK3oyOpZFvR3njDq4phOhoMbc
wLod0d032EwKJCQTg4rC4AvrnOocFfyBELkJ3iyo0s2zV7f3jPyWoY4Nn13VZLeJ0/wAVfyoRvWj
67DzqLQ+AJQ59ixSoGLvzoWs13gEcKaecawi4uZi46H3rUPUcxW0GMVMVWb7vM0ukeWD6Ag+SHA9
wfDLZbzTu+qsckcX6nLFeroyDYyOKJ+m3oRwLKplV5+YE53oGZ/TmA8dYGpkjUVvlyUfNp0afI78
6do5YOy817+p/1fp3qns+u9lfh8bB49QCIpx1qY+zL5X1aFrraO6diMLrPqkbq+dss4+qi868gU3
Q9cCddy54bnsxl1r6zsjhiHSq6uqlg3XOZgCTrrPg20mAarx3DsYk3m8vkPhBBcv4BJNkl/Qo+zi
k2hMV/lsi2JvaeVZ0wAXi56nSexdfIx9bEImGSooZ635XmXT1ndUDyRnF5g8ayUz+7lvulfiNVqO
fWyAE2T0zvEeaq/apfRAiGDFAst+jAv5rAfhJTeNY5DNiIkMB/mSe6qjSiVAg/jOtFMX32QY0Rbq
P5hB8UFG8Jv+EpekKLjGs7TkKRuK89x9k2O0U1u3KreCAdM1wwe6a+5GbfRxRtgP0zf181VrH4i+
OJZkAuRD+TQ6xo6TGWIq55ktHS8/4x4Q/ENuHZNjVSfskPx6VfCeK5sbNPXGxyrGzyzJweBGLfFS
L+fmoM6qk7r1EitglVeIi6IygGcFi8zRWNgrxS+mEJx5IyYD/+YWDmZLggeIfdKQkQ0OKvy5DdYS
MduqB/+jIa4sxRuxmajHLOfGGrTnK1u3D3DLBtG2scKLrYHxGNg60HCsMPmfB2LOFn2ZXlR1Hsfa
j2SWOwHctOOnr0s/MeVTRurv7Hw1crZ3VdZnPTeUrRtE0oQJzj0EKdqwp2eIhmYON5CBj2NoHb2S
bdKVKnZ8qRoCtQwvvdmdi0E7xsExJZKYK0AVIh2uwDW42w15c2ZmHWZcpTlQZ/oQBlXndT/SStZp
zT2NkXeKdP3Dc4d1CoZ2ithtKkSV2iiOfnlbMAanTI1VN/KSq103LPlaNL4RP2NoEgdv1VprSHDl
IcGS+IFA7tAGkGhq8AJDzTDU7rnXk0l9zDr5PufyR4N/kkgS6tyCIcuC3JI7GaZQKgzFR67pz+oI
0XzlJa2d9tiL+kMffBRdFvPF0togMVtW3YQzkRATFXecev6PEaN2PrivAcUZGrK1m8YfZU0xYOas
SZOH3EOCBLa5jxpYrr4ujmlChVDrTroSdC0qRr+1iQW2Cy7pEF3S1FqP0Bx55r75HiWZLniUfZtY
8aY8zgECKIbwKWWIh+rCn2w0jgJxqv1gRMZjJNnYygCcnA+L7HrLGq2KMmVgaKYwb5wwIxohPoKk
zKYYBEg5NLhS8ZL2Fg3sip+1QvspcN37oQayAtjvXdaA+6TKR7AxraPrgFpUYkmpp6GmPgjWaa19
yxqfezzaWwknCtPNkNjm9lnAZAkkFWzq47Mgk9X2wrs6q89hFF9a/cVp6oMYTRo6OuOhlHEbZDjU
yQW6oYxutOXjyTR9+2hjX1jZRNwtogrFajEjjrRUgePVxMdzu3tTITmltlxaLwBSZ9Bd9dxbJ/B3
YhTmIo6ITdB4YiODuB9HY95YzNZ6LnWkH7RHWla1a+4sGVyPSVxvYZaWTL245RChQvSHC1FBejAx
Ad0YjqyXcasiR8xjMRGmUKntEBQW/AeHkmv0i6VmB6u2j7lXmCDfGKK5pk+YTPFIx0gznZTQ/EkD
trBFqzQjrnOe7dr+hk8Q57aRNTeGnxJawlS06UsPSqa/TR1Iv67eN0SnEiXQjBUAjoo8MtFaybKu
QowSIIPXUCgDclKXMZ4+bLr2V300pg0+I0Li4DbtaWzdp4N3mRqPLKbB/+Y17HZkITDqbLLHHlQS
IT4HQQj19b/MlAyGwggUibVKGz7q9V/TDw2XApg9Mp68ah9ipp3cmDxzUZ++UGmeEsc4mijzFmlu
R0sW/UgNmXvr6Pgek8eOtQvK0FYWqKw62TUoq61vo21TQjt08pgTkqQHaDJQe2zvH6fcWeUBBwYB
WuSGQITBhX3dnoXj/rALBApZ2BEs7Ixo3tKLOr5VFI8Lp2RHruZER2NMVWhyoG0ZGQvpP5R9fb6e
3mgHHbmRD/yLmytOwB/9rxxQ7hudxYl4+o/BBorEUnZNBIISliT5Xr1E5qL1aOOLEiAkNZVIG+yt
uT031P197259ozk3Nm9D7QbqjqnM6Eur30k7vqjSVhNinabF1lUHzWZ4UIcL1a6YsoC5EKv5zL05
q2Wgy8OPsUk+eo1PoXbAIdAKknAgOQ2BDxEUu4GWxxc5Jq8MIlbpiMQvvCuPWRHeNFX17oTu2gyP
UZF9jzSNxB3U8HFJXEC5bunQ9oRsuOiJwgneUS+YYPvf9dY9oXpF+kEKtzdbi4YmXK6zJA5vXSke
DSdcxZgXpR/fFW11p0coV2tzk+POJ9WR5tzMptOMIKe5t0gEBqXf9N4y7nUWWhW+ziQ58Dyqa3gR
iy7imIO+4dhqkv0c5biGkrwavqCWRcehkxzQQb3V0xd6wiyOk2JH3FxD1aZRDYf5pv3sOQPG2+X9
t85w7mzjlqTrL2ysG9LHnhHyw2moTmPob02oMiy/yyxpeIvgUIAxv4c9Hbe6spdioFC1JvZnGPld
WX7PS259pjqE0Wgnt2crETRLFz6PJrKJx9oPL2nPM5AEMEhquQ2IUjIGjl8dGx7sPqQ07JNJHSmY
HiBqf7yTVfdcdvrd9R7UfV4rN+rz5CQXWObIgYn+SBtqDFH6R8CUm9r7EU3B69901j6PDeirYS42
TUfHUG6hTf/UN8qYTOQj/rcS7Kje6aBDpXZSDYAq7Dd+21KQW+ugWMqovhsimBZzhAosHjnjaFA7
/vrt/Knh6+jCEALbMwbCP3MSC4CkThO52g3QP23Vp5B8mchsZPg1sOMvccmuqJ6Cv35RBjKfm2e8
LHZFBsjC4CqYn/p5AuMoLLkUx6da0Qt/MhcMUqKDCCmEr/29dGJ7tTuoaNBaJt5COzKApENCDYmX
eKNaQVOl/K3s4j10R0Avd5OvPDQ8wvbQntX5p4v7LxV/xVDNt+uJcODcpo6HKoHOcC6TmVwSFEyq
oVSP3imT9bnP3c0U9TdJ2JxVSHiiWOCZzJC7e5uq5GTkkfUTRqwEZnWGCn1UB+PRVasG5/5ARaWr
07CpikdV8ndqDSn8/txz8HBqDuRY4JLZe1AdBBwpB1VQq8+oMfSYqWFUX6wDsGXl7w3NCI60PKkZ
Ctim78859ZD0R9Yx5OVjdZ4QCMvCXueBfyry4ky38zxzWiR+8ZilKyK1LyKqzi3Y+Z6/iYpkja3n
NDALseatI8pzQ6sN4xgppBzM1K83M3sxSh8YUJTKUs0tRiiyqKU/riccFj2g9jDTE7UNXWMESC3E
HbaqY0r3wKcMQXiA4q4NcC1YxylgIdF0hF2SgUfqPXiGyNalqW8CnZ1Sa6kYPJJhllHChkIWRox/
FgCk0+57Lzj6ebEVLV9hFNeveHR2SU/YIP3FS83gZOrZKQPthzqAEuh8Vp2ioCjPOP0WFdGpQ0EL
K0+xLpAlRXeLD+q5PfCTS+w1X0LW/795qNBR/Pn+Zjao27ruAgZAYfHrQz5OedPRn6SWk/1DXBg3
aOTacBv1wCxCe3UXB/oD0QUPnlttcdpsC+wrHd28jH3MoHkHMd251BGyUCSEAr9K7lI0FAbba7XS
6HRYnJ9jK1zbjf40NNr6+o1ljfwCRudJ3d+iC/YusLo2gwSPsWOq9nlX3WKCdQA0OvC78N7ODbr3
NMaS7aLknnHHsIe9uTyXFHwGZYY6aioRAFJPaOH6dy2aDtVUP+tevOmIlWnjZAm0acPGMXj4EmpK
Bn9ZF/qum4Kbzub5rEZEzxp9QBRJueiWbGy3sUipego6LM5eT/xbIfpll3TkOgxgtnk/CMLMNLp0
QUWtgotgICTZ4fBth+CdtV3YcERR7bjCpdOKY2MXZ+dE4YSoT6kiC4StY7OVo/uonoTEsDfQqDdm
TkOVAZ2REGYR0X82Ix9VCEOC2CJDkP5VGF16w36u0olMmByYYtyxXPjDrWKmNW3yULPvETpDGoyF
b6iFDc+GOm8D034ObOx+BH3bFpsVsXg8ZdYPTy+hbuGaqKf7XlsEcXUwx3RpEGdBYwg8QkrJNFp7
Ejb3SaxhwDXvO038no79j+RR/1vyA4Xe/e/yA5odefT+7f1f3/L3f52Ky7fgVxmC+u0/ZAj6b5an
RmCmg3frdy3UHzIE4zfPhDJBmxt3LOHjbOV/yBCM30zmZwzFhDA9z1NqiD9kCMTc4x5F3QQ52cQK
bPwTmdTnKZQnJO9LRfE4ri7Aj/y60BgBzXc9AuLjuEiPa0XFBOEHh+01zbI3kL2IdhrrTkhawz9d
sf8wtTXUHv3zAEy9tPIxU/ADHkCg9etL105EELJlekvE+HWoPUeS6ssgRNgaq2etB26veIlpMr2m
VtEvgoFWATh0Dg2gRXmg+k2WoYrIur+ZXcrPygwHEAZHfcQflotIDczDp3dWxTKtwPUTB4OaKNaI
oa2K4Nazp/TOY45mqKqqIM4lKdmYa02e7U58m7EKGiFQLM8SLdzNAihwgiUvbaobx+RMkrATtw6y
2lhOy7YK/MUdnC6SJETRsRg3tyFug5uaSZ65ibPgqaZh3VrpbTiiNMtLti+PFNcoDNCZdZum+N7a
xGils/Mo3eC+SNOaozOEKDM6dF5AIq0aRxfVECAHm8k/qXEKejBn64NCkJkCeHFFiriHHIKA0qJy
D6piGUf9FeISWd9lCS3YW3crz8CbqevJpZdgX2fLehFKGEsu2b6apweSfqisJD43BQxwtPz7LJCa
DjkB86VztJzoPckoBOuBqkAG29l0VcMRLJWp+68+umUrd8eNJuq7oqHKH9Goui3W62yA+mlTsKt9
wDHSN7Mxvpe4hrKeKkGVVmFs0XVl3/OJU1AFu/TDbEnGOTbAnQyK5oYYd438TolbDMeRzvSRM3rI
IdDctYR8Lqw4XQUOPUCCsaEBcopQO5CR4bvLSlToTQBlk/6UuFRp9Y63/8GvMeHOs8kJpOSDO+xr
pPgwAAsDT4Mu3Im7rHWxHBocTfTuPvFUewtUgwS0opqW6aJ0vJP0J/5q0TEa4VATczQDCbNtO26t
MKGd047Yu8xmzU5NQFEJPYQeumjq5BC8jgO3WRbo3rIRJW0/tAiI/Et/3ekcK3Vde1F5fOTQQQYs
sP4l5Da6CZWyPYDsuzbk8ROCXP2m5iYEEz9nVdHjDCeO0m/Usbzg/N045gZ1/bZr+vpO64N70Tf0
mwf/PksGd52w5tEuxsfPChPd2ESKcPTAuITLpprs9tluiy0Bm4wyjBVhdUTw7UpL3A3O9NrUDZ1d
N6QBj46xTh/MEfudXwAN8tMImSa0r9SwllVdEQliTWyNbivXgwP9Ik8oi4jtQBZoWasyDHjtMot3
U9QcYjFLcGxQsquGlGJZTts6o9s91iREpc/2INZBxlVJo6GhTZq+pXSW2/H7ONr7aZieyoDPnDop
pni29zwlzttLu2cvZy+3XVo7/vS1dPJ5VTezAZcvaA6T+kcr3INjiuwOvafj0gCxaIS6U4whMcL0
RKWW286tFOl3AlxjEtt5y2R/k5QOTE+hent+SYTZm7qhCQrc+uQyEcjJTcegumDxTQPzR2Q4VCh2
sRxnaxP4c74mdrVcxQTK0hjTFm1vvzR07NqIk3WcytvSDHa91960Jf55zQBWkzU4oUNHnoNO448S
gURNQTOjF7D9/K58rBP8AqD+3gVU8pbmMgDQkkvKo5u06d4Iv2ZOTP5rYnCr4PpCTlI8B1bLh6TP
mPvjK7kvwAa1s1/zOJQm7x011aKP29089/dZMelcFN4xhNTnARheaHYbmFI0QwVRgqnbgXTxEfrr
j0GvHRMve7Rzekp6hyLdSNYu4ZZgMU+1bR4MaRz1mYOebn5UZn5qLSyxVc+DXg14Q2khBloa0uBl
SpHQ2pihPkgOcCxLJ822b8XAj7jq3gzz4VDNRJs3Jmf3+K0ZWDsHMD1O7u+GplgYLXaSqGcCl2cr
J2flyNLg0fai2z5nDGeGtCAN+niJKM6lNZLtS1OudWyUfSwM7BVpFL9HOiUm5krikxmr2+x3o/ya
6+UOBqy7KNoA45TYpjSpWyXGA/H+0jaZBPFOEGDT2U9zGex07YebsCGilCP5S/9umHKrGhE+cc4L
13my4zlakjCE6601H7Jo2rO3rCLa4Rw3t30ULfADFkb0Jc+4SaOBLT4wncOUEToljpbL131V1NnE
ucqW6ZaL2tfMH8BJYvyf7Ucphls010RX6vKkadqC5ZbXgSyWcC+USfgmRXyZUowMDa4+je/EY1mt
3JekffElCPikC99dn50wGMNLOQEeIIv3Ou2q5x7CZ2m8pWG+zxM2SknsCGbw+C3wtzbD5Osrk3/S
3TaVz+OAxyEOCbIZzeYuZjyAxhrzcR2/GUi4Fl3RPHiBA3tRvNqBja4u5/3K8WlKl07t2Us9Zz2e
O/Mw4ki0C3vLdtVyVnZuoac/jrYzMLs5sauEiyjA0e720cso2dL7tsBnitOsryas9QyZI0zhbofL
i+xnjmDYp667fYnokZEz5uDwow+5XESpnQTpv7Owbugf4DHyXty+u5/HdEOpc0pKnq3ZZpqHkbAH
pgucdMrJm1QOwfg95uL5w+yiNNNurTwmO0lEl6rL31QTYiBAbIopEXQzrCEBt7sqaYkxv0dxATTo
EIzxg9PikSuKxyy0yEgcxg8/I5O36zjm1sis4Ve9J17x2JPcE3nVtzgtDagcrABzz6DnKhWwe2YR
8aGpWnEzqF/E7k3gZPF4bYBDpNwKYT9H3pEMY/dGlC5LgauvDVDQdFhCc1W43lczGguMwqS1pP1+
1ktYx909lXIEkj/Aq+jW+6ZTUOjiUTPSfTRjhpZ5/FxkmH6IxYqXshYAIzrSHqHLTwneoK9FymC6
L7hYVaP2d3YRx2ASbmhKVDowQdeMhRWE700bfpROd59h3bOISkhM7btw1YMdoE0Za/dSxIxexCpx
IJGr0uja+GMVZC2NphOKRvye/X00c5c6E2uczLM1mKKQ248rIpv0ze/yR9M2Xq81QJUfrfJO5sYD
PXLgdgy+/GZdFwQ5a/lT6bDjzJKc8GCKgLP06xH4Rjzl+iottel28h4YNLVbwQRw2cX7mcjiwqg0
+s7zcpqH8YYUeO6F3lq6Yaj+T5EtaQ14rfYeIxGVHXgBXjBeRrgzFoYPSi2HcxG35qof0qcgzV+A
nnEphntR5W/Z/EQWNM/GPJHOGA/LhgDXDqGUWxTWbVMUFaSR5uSW8wZfpbshqAvxCOxoVoZtFAM+
y83bcNC2VKCviRB32I0EkQ8Buge7FeRIyP4O5R1Q9fk+9bxuZfhEfWRls1NNQ8E/ypibuxvp6Bia
960LPEbx9HjGJnreNlN6sSfjmArBUJViLLX992zTpGl34zZOvkZggSQSRL9RNux0rH2EmVELdvgR
F8MjMgnIwy1Po1VssoheWO+3VPTktHmDDTe/V8lSHt/sSKlEou6bY1Z/pyb9dAQi7lzaAruLFKbr
mPpnHJHwGywsXa0tfT4qwQOqk8fW7Zg8a7X9IGZCSQnLViWjUaWPkgjf6wAgsdvtUUpogxw9iSYH
wfHXhzPxqa/773fG2cel0WygSP71COQ5Tt3aRYdPpP9SF8OXeg7eHTl5qzzvFgVB2wklO5kUpy5k
YJx058iH1k636dvUE1dWFN6tNSTIr1nGSynGG7dr7uaWfTyiiui6+M22mGM1qjBpGPICfcCiOdAD
NIxx+f/xYSzdQP0pUCbjMPr1w2g48Gwj5egiouB2Vrq5Unc3Bmv6Td1RvvLMz7797ERMZq3sMUf2
UNUh6ZIWhkBnp/vTUnV5kkqFZo/0Fu1m79iAaapM8IHc4jz66Au1YlF63WOnm5sAr05PHvLffBLj
k0z8+rVYwIuRiyrx6OcAIMaCkd7PsbaUo0kPydNfZ8wny97ZaqlzJNcOvge+a2Z+3Mam9vWvL+Sn
ruS/X51+pEXzga7GJ5G6GzVtRZ4IaGGtvSeEeVtq5uGvX0IdrX9qClxfQmLIkEKq1sZnfOnUlRPC
SYBkCieS1tah17Vt07Om/vXr4Dn78yvxEhZzBFNwOd1P9gtwDxmLYexjjebMTKTMq2G/EPD7FcIe
IQvYMIB6Wh37tBRqSRcW452qcaG1DxDCPdDvKfcDCd1LJvX5upFYqGRlvDqh/5xO1ZoniHK2Dt+1
1DqWBjc6+sBdKOCL8woO1W84UfVXCL6kEy7NZtDJ0Eg+CNLsdDDjTHVlC2/eH+KH3PF3BS+wiFEM
U7g4t3PHuYYN6cxwh0l7g1YKB+4il4Bhxrra6B4yVBJEHJReyB3jEEaS8aE9M73H/OncqqO/o8ev
Rn5ftsWz44fz/7F3HstxY9uafpUTPUcFvIno2wMgPZMpSqLsBEGpKPiEt0/f30pV9SFTKvLejjvp
iB5UqKpEJpDA3msv85sASDJwLlrfQYnrVYtRN8iMo6HW7+ch+xFF8Y/zjFpLHh7PZgdyzt1nj6M7
YEdOo4Zp+8eOxIgDI7x3DEQXBgPNB2f+kFFPJxgWALKpPMrbaXY2LocEaqk3Zl+/j0LKgkw52Iax
LQzIDzInsBFaiUKcRHHApfSdaPDCwgDj9LV1qztrdPeFh17aaJ8qk0fbxeV7WubM8wgvVo7pRBZn
d0tob11Todui4U1E5+RULvV7r1ywgnURDejdAUXVDvGMQw2Jd0T8TgFRPxrQorOBxm9BDsyBEdO2
aN60CEj3dhioAKedj2Oa3cse6NAK9W17PiVuhng1yW5Y8CVBj74Psad24se0Ph+XmhcUFsgioWsw
ZkyYUuS8lJLRhpkDyYp+hGWxjnvU8r2w/hzVPW5XyuN5oh3dRfMH0wQtqfW3upneDFlOk9jed+ny
sVoSzNORa+pg2Cd4lBnRt5A0fkhoV3ecCx52QoFR/qCQf0Ckyww/FT0LrRaD4FYh4asUMNDtMarO
UHAoAdL0GFlUI8yXIOYCXTA7uhBx79xnA5CulBnJkH47J2SCWk1qEEtBlZSQguL6ALYWF05oO8KC
QNL8Hi7TDmmUyAdv9adtbXUVaf/Gdu5TjV+LET1BSYaIqlpUkJSuxSCIBQG/NXXyZ09p4p6/9mr3
NSmaj40qPXfGShbkwwsqtqyd0xyl3/QJ3NWkUf+U6EWpmGFm8Qla4IfcRD9Th7h3CR//vyFON6hr
5nePUVKenzHrhJH0zw3x992/Pibn71j9XVriXfz4r23zeH74Mzk/tr98zt+tce0PADxQhyEMWepP
o79/t8ZN2rDMvwwg15rqcRT93Ro30MvWXZ0UxOacgC7879a4/oflmnwStD04FShR/1da4/pFT/PJ
YcSg3QTdqEEv5UgSxcjneUPijbWSaVj5EA6PidZRxyBExxhVne2tRUlXzN5+YGQ76sNK/iSBdNHc
9BRzC2BmXwGTSxArkgExXaeNJEPyq05jbQ0aDepgb0EIglV29gD997HxTn5NpyK6KPI01lv5lYXE
/RzSH8qZNQNzHWLSw1FPdnpDICyPydytsP3YF5P1Fvu+k0BRRYZJeBSIyzEd38ldpAbyg0hKMoiW
wzVld+pIZclNUjdNNK+crjyi3XCU+3OX9BtChKdzj0pYjaAb8hgqDdYJydGuBcMIblmK0KFtdrNj
b9F12noVHio4WuDBi2YNQ0RvBjrEk30rF1QA1Cnm+aiX2TcZwAkjKBvfjFn1LoULGI9AdLx4i5MO
wFd7C758HzsdmOzyeD7jWExMEJbIZDBz427kgQ5gNeR3Bdw7OeZJbl5w3CaRBjGYo8D8hDghumYT
ZAuBq6ZKetSA65TdSkgmdWTtE+QH7LbHuQUELldvnDcX9iJTeQBcTPHgJbv5ZgZApNApkFGg5INq
ST+MdxW24/7cNoHACgTdeDZ5woAg5O/PoAsid1ca9U3CIU8dvNXB7QoOSQXv24AGQHbmLV4vKzOz
tlaxxkhgX7bcEMhxDWam9GJGvpv8yTTllKQfNPxAwO4KCtNNh50ePgqieJn5oZ5XpCGPWCHChjqV
fHkHWRrRIKxBmyGCYzGzFObkmA1vJugwNrhaKDOt9Si/cFaMrR5fpCMM3s+smSeNFSpAePkqZ2Am
A0AAZJAvX11+20Tto647vpuxFXCAPBIcn/c9SNd6wR1YR4QM/lkxW/sIxLvDvSYTmEx5NEO5kdbi
5cvBFBOKzMyLl2cinyGrDYFTkd08ye0tUDI4gtdqLGPbWxEGMXh0svdkfwreSFa+wCjOkCTkjTSq
dy80T3mWFTpe3YjSHhqQ8oYhH6xQX1s3BakEz9dZsqPsPuH5zD1aoxXNFDanEMFE2kK+mtxCqbhr
m00ysYDsmZOY+ldh0y9fBnN+H6nvEvWdXE8+U2KD6FuMfC0GBA8ILG3lGhrE8WVkpL1Vy+lGHgwT
Y7Z1t3oSiO9+hqun1NJfVYN10zQpfOgzqIyzrnUQ+sZQchwDs5UCpqTQ5t2CB7A85ERJvsmdxyL5
1DTunrp5/3M03h0RP0Tqf5s2JtgAhA9RA0QT97PkHeiooG5nbn2Xx+VNxskFfSBv6eUbvyoFJPo+
u++rErSqhoECmPvW8/qzbE9BaSeT8vDyZdyrQuDndUxGflQ1DGgN/XmUB6EcD/V0ziiYgFKnDxiM
wJQjt0Uvl2F/B+tiYv4kS13evzyxgh2upwQ9ooCwPCrA6wLhF2JAlhqnN8JYaFpE47DFUejTC5Bb
8VaZG2/QsAZ5G30YSgNnteG9NOxHm3jZ5xdCSl6EKL5HGwmwYKH3sk47K3xwgejI9hJ8ja6wTmEJ
1IDnM2+fdBnDrOazjudTtJioUpJfCUfs720k9+2OJPxQqGRNdt6yT8uN7LowOzL0mUf9vcQi6V5L
vJDuKzJ7j2pjrWzesoQ7DZyQhBxdyCECehSIuUDPUQe+q80tWddJKDHJWcOyL35lNVw1JH55S1er
AdrKX6tYHq08H6lVJMrW7GlRbIrBfr+8Mq55xbIALRa5AHFsi0Tl+cKgE77Y59JJL+e5HDcRGg8S
5fBqWL98qYtBxlWqYVp4TtgiCgBM/WoRNmnFrM/GyVCAfHKQ/50jRBmHDcedLDU52uT4llCTjeEq
kkbpO8k25JCUA5My+JQSCAUAJscQiicAsXH3tE5y4y26WfK8UjarUPzlGKpZpvIcL2cCbEEB13rV
yYE2KQBYOdCERHgJpyVyhIgKSGEn3MWQ0/zl53DpK/36HFA4R08Pdwj9ijesQT88n10cb9t24zjO
gwo1oQCQLid5MqhBHz2i27CVm1UikWI+H2cWwst38ZuIgKkRmuUigU9v6OplgJ+0a2/CuWjm6l6z
kKTdy6HvKOd1fn4l/liycp9/ZdYYUuQAvWSlXfd0MryOEPHiK5ecvV7hvI0q69DG1ckr3whvSpJO
0VJqwcElJDsth1VeESTI6Xo8uwos53h/XeadlsI9tXr+RlGMtfAx5D1XTBBBoMMfhoRdn7Hyaj87
ubcCJyzJpca8QIJ6rk6B0SEmQ4iRoC95kaChJxyqQu18FBqsxbHoqcZJlguDZLwrbKZ3BiI22N12
2l6xlH0m9Eo1cl/pC/1Cfqd1x0506ZZivkHX5qpdUzKp062Op3TJX2eAIcDKsmWdjc5JsgYvYVVI
xsBaTWB4FBA0BDCu4G7FxPjocLbVJNc/EzQF2TK02Qpk5OS9dtXnl1fQ70IH+gCofkE8Bd1yVTlo
Rl8bXW+J3j0lANFKckdJaEAJvRIYNfnmz9ePabqUPDwflquuXl0L6fQ0RjIgvXBVpW4AoLDtdqaG
kRncxUv+SM4sZ8A8ha8ELueqI3mJy5gNOdRbgJEpy54HyUwbgC6UBK5FQJdguXHbQjuk8PbyZ2PY
wcigAmfxtTEqIAyKY8msUuKVFB7SGpHIJqmJJFqSgUhR1ZvGbupsUIfoIUojjMNPkLA0DI7CAJMU
xJickxxwC+fSoqJKRECTNEGusYwUARySMS6ptPKpDmJji0X4drq9HHogpJUUQSHyaskVpYte6QR2
0mShB0lLt9FoQOE+xF3GG9Aq9y0gGbmWFBxGiVgbOyNhpyjp3Yz142AehDkjUUmYBi+vp2tIkjxm
26UvCubZxWJKZGmeqgVkCiNvYgNBgoxe19LtwhAeWiC63heWmNymZApNRIAAmE7slwRU4sXLd/Kb
jSh34mogvlmsCH08vxOzDhOEvQiONRapvq5t8w4WYXnw4hlywQ5xpZPkkBK05YZk8cNpPTqUM3L0
NJRoApeUlFvSaoO7lHQ4LetjAxPg5bv9NWsADa9ygnOyqiod8+c3OzTsOzeaU/JXCpKo+Zw03joS
pVgIIJdKQIk2l0v+97aGPiVZUj3+mTz8T/nc7wiyNkhzdhe9s3//1+37zf31Dzz7+fZ/Xf4ajZnV
Q/fw7D8wEE+6+S06SXRz2j7/+dl//eR/9i//RUOHT4Hv8Pgf/+P7P/aGLILCP/eGmCp3SRvTIGqi
5PwvRnCgJp83heQD/m4KmX/ojopiCNg7w3NNg1f6d1PI/AOvKJ1TwPk/ik5/N4XcP2jmG64q0dYj
mScg/42XdP8wVBuGgn1pFrGH/itNoV+iLcImtitdJ65Be0i/iramPXSoHaThigHC1zYvHyXtymx8
hdHnTCbtu1Hqt9P5DGCq+gga792TR/ebau46Nblc3lXF/IXr29fFnBdanuL1WUi3IPogBMsWfduz
661D6rexDN+8fLnLFOTp4SLXE80ZhPp4Ffr1HDDu7C51RkTyLAxoW+3QpzlDd+9AvwPxoWJ1Ns+P
Nbq5I2pQaaEdRUrWQXbXXazbZTBuVE0naHunSidhcbt3oj6Ozv2Nh47maGu3eRnvu08zSa5LDdUw
8G9MHCaYYQD8cnJOBNBEkC92yLX7w9k7RFpzpKGS08UYkfMWnVpgc172BtWf7zBCfFfZD1b0tj1a
RnoY9XSXcuzKj+sZWpTItlZFt6Wzt3b1/IALYzugJ6xH+zTHWgXOEhKsYxftoY287cBtWWmxq6sQ
GfdmHQ4/dU11NEVrxzxk8Wdkmteeot7Ih7bYjCDpQmPH/TFjOPDyq/jdmwc5ioiBa7P4LnDaJypH
mmv17Tk2SdzOjDxQNRTFz/YYQmG2Gy34v7kYhB7dJYP5JX9RhnNW2oNFxToj1eo1W1icQdrcJFm9
Chmbvny1S/L2yyqj0UubijWGBNbzMO2kiWX1o+atUtXZLniX8P0DiuIPVXhQDG+Eqx9uBn29RLd5
aO9wD73pknynhMsnXDOBfNkaSuHz93ExbmcToXfP+9GDcnr5Nq+TusteAC5N55m2NPPX53cZh3Fp
nWlpItLmbnBkYT4JSNmKT9ZSvDJp1a3rk+tyMdI2g3jnWJy0zy9mGp0JL5iL5XZxZ0/ztmqxDR7x
u1n6QMeftraHTeThq5AmIhhx6tWtkbVvDDblPI/bFFcPtVtWGhJrRsyvYyBij+mhbWnxujgBWLts
wOh7GG4i/hlUXAHKR+l5TIgAi0q+rVnYuk2BBwPE5UL9wo+1WEghZimSiG4eb0kRAvj/NC+wjiog
Z4iMNR5gbj9ukAHzy3FYWyGYzShZazgexFO8rrtorTR0ylMUo/XaVzNslWcgg8bBmKcNc59D08dr
dXqozS9hawWVDS4DyeuKD8vO89aA/IYmJ81ICw/vfDefMQWEipyP8dquxhtoK5d2dsMTyp1hw1bd
0Uhaofm5z+gix4xAnSiCko00cfLJU95O1VcLYbm0+xoioF3SOXFgtoQnu8JM3USYpoY4uUTbXu/X
A+4PGTy6NFkrC7DaPvfLBOiLEb7Tz/E2xNXIdvp9qtOLAaEkXydqkjWyaKuxsgHFeOsZXegR86li
2WEg0+MF03bR52j23tl8apwqG3irgT7EfGWcQno+iWeVIsQv8rwGAqILMuyJgzTM+KD3GooBqGuf
SPjqXYIIyKm1x2Oop9sy6mqgkOUNggaURk5+t8xQZaYR3LI2q5DdIWZqhRLfVCU06QlozFZBdhhl
1/ucQXOFtKleAJID3JVjo1PxPAACr80pJT0vVkuhbIrECuQNpPx/qMPAKbHkSXraQOCp+/5mKOOD
11BoKiMcmenkVryptATw0WI11fpINWOmxjn/pmOw3CEYHNUsmmreNp4JkLbbS4zvSxagnRzy8/BN
VIPtHoKyq+9SHjfA5nUfbpA5ITt2P1Rdt6/iPhhUbAQiY9cvPD/3hxflO+j267gCXT7CQgf71leY
ykfDxu6nUx2hmoa6qmT2phXUXrpreXdoCL5fAIcWyfnObd7oGhzwynk/InQy8xJaHKjmpMP0KlrL
N3MBErXKtIrqEBlqzOD6YI7nk0PmG6vxTkvuyvMCVN066Eilp1hWAyokTcePAUNIJPIxRMHBpPlL
4PifBccuTYtnMRYdTFAVYI0cJmq/5O0o86U45xXeqm+GGwfmcL2M2FilhzP8qXredIl5Oy/e8TzS
70ASMWYnVHN80AvY4pP7wQDdnRZv26p74+XaanKxvOY81M3+JkVqXZaAhShDPhUrZNlXpeO813Gu
Ali8IgPfyv+bMGiJ6g2sXFxWkOtij+WZHfQtbhh6ctDN5CBKsw2dd9P6lptwoer6DS2BQ151u85V
8aeakO9VjoWOTQyz+bkxD3qm+CjRzgi4NVm1XyvFcCPLxQrBsme3U7dsYxNvDSAERdbsc31kOJfv
5I15SOdWYnBfxet56m960HGWxzsAF2Aj+IErwbYvCVUx+tsAO2NMTICE6fDc1Rr2oskZ1IzrUGSr
0dlXrZaJRX50NEIzNiLGsPZGeweh+uDoERYa5m0fm8Qr/htJdAnV0lZLHTNYvGVrQmJIkcIdkdiV
jz7PsNkIxKR6m+Vs7BD1XS1U2n1+aznI2fIc3AxSYBa/88ppE1kjX/TCoLEcsYjHDxw/jBSzFflU
bbZuFdaVGacbE/xdidnElNoYJKRvYeF8KqPmIUbr0wJ8qshUBXusL+jTo/DALRTTKUXeqSiVY9oA
08vtVzKOC9btan2atEtA40imjsjq8wOPwYkNEr5DfK0uj86CxD59gUxPD4CNAtVJg7FI1i4kvxbV
4HbqAyUYUmcrYcb0ukBHRzj2jNvKCjdtOtMWz76C2hVn2HWfJptlONUFKmDdeEqcLnBYb6OX78pC
eBfLdsgNGm37EplnGwr3lM7bVpu3Nr58ajSBwV1OGd50ukoAGYkrar5T8b17JcH45dCnpNAZeqMv
6VpULVfdT70b1fF8rjxs4tC5YD6AXoTnsplSENdqF4ixTh2C4FQJbxmbTeal7CLxYIjJDST+Do61
awYgL91n2eWZillUZN1Os4VEP2cP0l19ksIa5SMGPnrmTzA3oFrXc96vnfMjshvYfg4bveecdIGR
G0SCaUR2BojMoGwqk6gV4VLDo5dY3J6XVfdB8FEKpzR6gisVkNPZ7NcJGDk1X1BdtIhpBWyAmzFe
oc8BPKbfREi5Z+2IWxYvt5lo33V7M+qYYw+In6mvJZm/JNCXh2sgfuPQaYdC93yB5ageqLVTeuDF
z3dVB0s0GTcWu7zDzgjym4f7pKMuGEkUuDdnb5152aYT/ao+Jdbot7n7fgxRx9ZhLPcViBbWojx8
t+VoiqxAzJJt8OnsbPneLy8NSfeudwcICU/D4IZZ3rU+bLWUcWK5Kdk/2qNFPa51d1pNnfdKeSnV
66+XoY8HNU8lHb+qbhu0UaYW77mVNhF0c2sXeunXl7/JRQP2+hqm8JotxC/FS/35e1Aw6sgYt3mr
oonfoXIokoO0hgxSe3LSLAEwTMSVVhF7U627fXlmzs1OUKDBMTK87ehiv3xPv1saT2/pqv44YwZi
9SG31Ic9A2NrN0bl3YJ4pb7klLLDK6XcL1MOl6VI70AzHVocNs3/54/AsiH/dWrkrcYyfmcO4yaL
smDoiFRZtJ40fMpAYxkcROqARV1vk/inOKaZr8Tcf7gPT0UnX4So1at4I83roUD8YOWRlw8KzpBt
DNKfYXqN2tVCUMh3k0n6buSrTOG8HCu/U14Zs11mOr8sCJOhF/1ylQbn1dMvlWaIowEKedd2+6HA
FiOcTiUVg+eNCIdJeimLhD/hLJhYZKtpDzFNKCWcAkg7ntuv7TDQ1zN3ErxNpI5fXh8SGl66Q+P5
+2raqnK1hDsMi3VqZm/mIdqWiBzCkCx7sSCFaETS+vJFNfne11elDrMMBgkWTbGrgBVjF+XY5Ewg
NyHrFZUvBZCJC4bknk52lDcSEvXDDh5RTUJv3b58B78LOrbq0PdRbXpq15PxUpnMuliIBtiZzuaw
MaZECq1XTj3rd0/XZvxu0NbWNILc86cLAj4dFTsh6GgDojBmgM7kro8xJLA5bZvonVVAjOS6VjH6
LVMvpIs5mLpgUc538zRuJJX2zqCvOTTG3gwi/s6F7GMxD6cf/yGKQZ7OP5wezbi42OH7cKiSeGtq
ygahEjP92JvhxzmZNhJpzCkDAJkfJ0TH43HeRqN54LiHYd+8SbmZvhjWLSNzjYtKslH0RKikx7sU
6Q5+NneIZiMcVeoiqWiQ57zTmnitZDpuLPUrK/N3kYvZoUZeT2eCBujzZ6cjv+K0Cs9OxQiyQXjy
klhnVmDonPsUUS+vCOeXHgiRy7YYMoGVMCkj5H6edKEW16HSVBWXr65+T1v9u4eHSD/motCxSYSf
Q2EmEWRR6zdCL7In7+igydOiHDZl+AoqlMDmybPrh1JwJ2f2d0yJLVHPcvq1kiyrAaOe2M2+mPQz
Ki0JXOrsUP2RNMJiBfiTfOjK5VbRzF2jtsyZeNCqCao2RtqqB0hd4P1q7qRgHxwDbYwbqbMGaj2J
EOAGgolJMlSyzsqCNJ5uJuUHYNs1JzfjCJsqN9q2ZYdpJv2CCg327s5VzSDlUJ9jaxdnDT43pAQW
zr/DN7iYh9DVvks6KDgROf9lgWq198owQ/9dQEAx2tNF+QY/7aswFLdznOcJD18edIXAJH4e24L9
EHYfPIdyHOqmXpGCKfkd0Ml7eNa3xHFJGvNLP2fVMKNLKgh4sAfEKFJtl+1kRO9eXiW/29AOmgdE
DFR6GOM/XyRlFkUI7BMuxzr8U7xFdVh6bmTv5PWI8UdOSy8189cyPEMewHXEZAJKe15n2sM88vmF
R0sfzKXmwpcmjUWzRovXrZoeZAPOZo/8Y/RO0o2+GmlZw6GEtVVGmEYxL48x+oIQwvteL6V+Jwva
K4ovJWef3XOyALxoPA4ojsnegPAmLlpd/O5SZ7lkxeNNF0Xbs5t/0ZT4oAzWrTuDlVL3Oema20my
2CMPjbwlzTNZTIpIjGfdHhLkOmOFKvPAXdiM5QdkgjaUhICd8X52rGBR47WczSl9s7Fgh7CYp2GH
csAmNXm1UuRQ1kv/zKQx2pHQyysvtHYvJZTBoVn15/3cHA1K25CitOkmDHComUiGw075MFnZ17qw
Dpf+oR6+kwJQ4q5CsWTC1JQYS9krnJ4UnxgUhVFwd+6pJoMwGranJjaDArvXMQGE+FXyljJdKcAT
ZuQwda6feoFupdivaYchafeRPa1qigrpk4nxDEJqYwzGlZpj0eaV9FYypM1UcGhYWUqEyGhMqJjB
nfvjjJmFRg8Q7cbKPEiYsO9j3CltXO3s0YWjTvvMpq+vGDv4SGsLK8hKn7cDy97F4hJhHLe7h3vE
857oAtFoa2wYggPUNFoZNUBJZ2CI2q8zj7uncWlnf+aTgshguLaWZdvi/pmyvrqCxUBnj9MIATCF
zt4P1VZW8ls2aeNSNmDF3khY6PFDM87mTqJUlI4w8dBNxFwubJRNc07W2cDenRXGSiNikAsNEjSy
hzVF8Mpw55WcTGd6mVbebxRot26jvFVdd4dzeIkbVpPAsK7wAcLSuHFGXxob0JjRh6FOIVBhabNi
YIE0PO0wZK366kvUvB/s/kZPaBWg8DGVxm3ajZtwoXTTvtQFqx5DeDYKCrJwC2dorXeok17im0XK
Gg8EZu4uV2+dM/6LSwXxod28HEku0+RfdjQJECopnq171+AYLTQiowAstOqwSzu75m5IrB3Gk0EE
lAHDs1VssiCpgFUDR8/oUONsao+MkdrpYIiPaNw+UiyHD4k2PMouijlLPDXaSqIorTjJIV6+598V
8ei9cK94y8jE/nkQalHlw6qdW070r8sE/sG6r2dWFv1H6Qx2Uf9KDmD8rmpzVfDwLkgdFxW2qytq
JZbhEWGvaZPtueEwjc8rzoqvJj31lko3d1EFYpX3qnlQYWTAktxJLxbFoI8G3e6Mlj8WIruSXVCE
7lGh7JUOCeraSHIgVt+tGqe/sbNxDRuIrsjb3HknvvCokK66EBst5TFqip8P8r93kr59LE8PxWN7
PSd/Nlb/f2SQLqjAf56jB3GSPz7lUsiP/z01t/+Ao2mplmWZmkeCwJH819Qc8sQfpmXSUXMFX6bL
6vlraq5gaWR64EmYJ4MeopHKr/01Nlcs+w/Ehyx6xqTmVCAUj/8FOzZZgv/ex1BIuQjYNqyOGNNT
al6lLjXljd12VQUMWk61XeYeE7r3pMwcp0+eyt3PD30KeL4iSf56LdkuT3JUug6RizJOfIBjpcFZ
btl8Sh1jvsrYBm2xKDC80AAkbnx3u+xz6enGawpuz3fkr7cgldWTW+icMbRtq5z2djQU3yz9DOO6
HMNm9l/+rr9/rA5ESdNGaPrCYHlynWbWwjPCF9O+SLuj4hXbwbVulCQ6mHO7OUfVTx2wf5wiSOi6
fou2Lj0bDewD1i7Pv9YSDiEwFi3dWwPCgJC/lN6mMTD7U/rx5S92BXii+aSaqHfQqsNJyFIBZj+/
lO4gG6fGuXswl68K/DE1/OTq9kovp6B1gAigJNg/uDGLKVaDydB8N3YDdH5eecBXL5J7gGrElmJ2
IsnsRYjyyQOOF4eCNPG6rYrfeap+a8z7l7/o1ezb/uUK8syfXGExJgxRyB+2jq/4nv8VPJdfBuFq
8L9/p62wwqDaj/0Ps58H+SsHx1WH4ee1GaXrFsWKzqj56iHHi2XSV+TalqDbEeC6SxY3Jc8zYZZn
iMrWw11XVm/yuT1qUdr50Pq3+Cefb15+CM8bDX/fBwJoKrRmIsHVfeB9beewBLstXXySVZzX3XP8
Te/azy9fR8Lg0wV8edg4E6G2DvMMQ5KrcnkaijgZmwYAyDlfDcmsr5q8+GYCWl31zrxDsKXdno3l
OOq4CMztbmi0dZXa62rETSJWx1074sZ+LtdtjQRFqEEvGbRXlv7VnibWAmXiOGfRY6D0i7Yp2jKM
mTwj3c/WTeMerG4MkJeNs/fnbly9/Dyu9vNfl0Jen3qJQu1aSxYl3woRmiHByfFHGEdo9v6o1T+b
4ZUOz/Um4htZpCfyjwqU4VqtleZ55/U9CLyutqx172jFexsa4ivB6foqslWfvtur4FTpDVytkHc7
6T8Sxw1q5lYvP66rROvnOn16iat12nR9R7eSS3ycT/hjB+/aAGe1NUbI/rQrAt8/yl6FpbKRP6lO
AiTZ1p+ZY/oV/xr7P/5CG/5nI/JlQRP9OV3J/YAbXx00+DkXKGsDPkLNFQ/09YRymJOLDvkrq/KK
L//zuz+90lWcmpGX6w0MprftelgZq+F4XuUrZR1hYjrtvDW90VUbwDZkLndEbCv4hKhCACJ4k6zy
YNxlm2xz3oYBJKgVasHrl9/M7wIIcDhOCyCAEkKeB1E9QlC84HtDq8Rk4AQGwY9075XXf1WM2ICv
NN0TMA4ARC52HS6nxJywl5+KXebj8bpaVq0fB5P/iOVy8D33j18+Pfz545D6P9LgQ/LaVr3eq1zc
QBDWI7mwICVcXxzZLE9pG63Y0UjYYVexrlZwdIJiawbtDu2ZlRokvrlW1t8Y8PlusGxq7i3bfnX8
ca35pD+rL6GvBWe/XY2bejUFof9h9FWfIXSQ+X2QrmFzBgCg12vbf7zXfMw//CR4sDeM6fgZ55Vv
ZDwHrl8e57NvdJUT6mGEosgM79TzP6fBx37NNb8iwByogeJ/i/xPU5D7J2TF/YfePy0BsGa2UB68
j165k+vIcf1o5e+fHMGFjVq3itLDbmreNun9Yn96eXWCQb06d66vcLVN+6amAa5wBQRvb6yzcrRs
HTRKuK1dm75JQZmeZsp7p1OCpKju4nz43tjttM5QFNNbPLfrTAuM1LZBXwG10abHcvG2+tRvQ1e5
Maozxo6JOq3OOmI5qd6+C63mZlHMjdGrH2pN2+s6k+xkHu5jDZGEcZz3UdPfKp39seryE4r/+7wv
39RlcW/q3bYQ+UCMDu/d3DuEsKBX6EMkvjKhvjmqIDqKKUw3eYrT26ztLWcWIsom9frbyIyPrZ0e
nJB+gAH8Bo+HroCBEW4ldmhVFvr4pH2llDnfWXmSr5yBihzZik9U/7E/WeUHZ+4/9mV+Ew/eRrGt
j7HahMc8ycogNdqeTAwziBqBfpBL1p2ZTQ+tVd45Kp0p6KQIUju+2bjg/I1NlVX3qLfcRd1wROAC
wpiufEUn8k+3xfpYtfBszBGS9gnrJlOF5luJmYZWuV+ETmHCFjFs5PoqY+uYYEo8tDgW42M4o7tb
ad8KcOR+iBBjY4R3rnW+b/PskHbka2a2JY5snaLbvLyQLu2OJwm4RKBnW+YqCCv2iL6NyjqqVjAB
N9gfBI6Pb5Xv+JiWbr9hr8rumVbVfiIezGuNENVuc7bQwl5agmH9ofK/f0Kwwh832ENuna1yi1tH
oPJ/VE4slCVe2VxXOq9/b3MgJFBQGWC71/dcnk0tG5xiN2yyh/Kj8j6+024o/479Jtvrm+VQ75V9
Gqiv5JRXvNe/r+vAVxNqCoXx812dIJtce5pR7CRWo6Hnq8G3xb9beFa1fz8EZLP+2c/9Dx+a4POf
B5ySXjsvfrvrEZIlv6IXDezq+R2gzwbuDr7SLsq7nVJrK2Mwb/LIQmlGBEr7qvU9zLzxBVpguajH
wSx+JN14j7wZDov1Kq7LraN3H8wENEyMQCZI0bUL1ilqs/08FTdKNW4Rwn2jKXAutfNr5J7ruCh5
G1bHSCAwW6Iak0z1SVy0Ma2aS61V9lq0qA8DaigmsJIMRbWXl/VvMl4YRJQgEJkANl83+Yo6G8vM
1cfdqJ7HaDtm0fwddf/kbsxGnJjOalOWCNbxuF6+7vX3k93EwNF2cAWF0eJczSkUoymQvjoXuzTK
QbwUCEW+f/kK3nXBcbkEHRR8mRlL/ELusz1wcoUDirNeTxvJj2A2cixrwXfqu2X9XQ88X1ulqzJA
4TIY184GzT2/Deqg2XX+kZmvH/qfTroP6pjf+jT4X3Dz8fN1EjzGAT1GP1mjtLbKfdNXNw+Dz97u
1vsyMPk9byW5l7WKVsg6B4b/ceagtzndvyCZuiIhZdevJWBU+3MA+JrT1VkxrQnCdYCUyitv+beH
oPbvZyGkj6fLKa9ce44UnoVDnfst8d+8A1nABjw9jP6P3v/x8qO/4HmuY+XTy13VAy7d7cqOyNbG
4FvLpp/JKhS2/kTihnYlmQ5qjjwleQwNzzaRWOASFFSS9ddiwUUb66W7uYoFLXJqWmTx5W8kbUTG
LZAECzgF92AEwZ+j//6D8kro/W2GBVzIooXiQm+/2OI+2cAxwnF2ofXI0vrem3kd7eY1ueDGJMfC
RSwwV0vg+p/wjPBxJN24PISQQwLEdXBmAaB4vXotpFxBTn5G5ae3dHUatIYaa43FLX10/NvPis8a
2D6c/Q+vvP3rkCL7Djd4QAW0HQG4XK21sYocHZAgWBKdeQ/Q3g5VCOt7if9s078SRn5p4VwuRkeM
7BzZsp/Z35PHrNQqaqtmw7stZGWXwWeMc/i3+8n/3rEtdz9OFevqNTU46c4+62ZcX/cqPp8XHH5t
h+uipex/nYNbygHOOewpWGCl/4Y9ttBNuneINsEntFsCZEkpAD5ph8Z/CIORUtUNDu6rjaXrcuz6
xq4Ca2cYvTeq3FimHRL1s9Uds/KVnsLvL4GEq83b1c1rpBo551RrZkUm1KPehv4BdtzO9PblGGL9
rkTR2Tx/X+Uqb7eRMXOXiRMCk9JL+EBlTeq+AD16/81C+E1XWYDtSFCtP8nukTiMDDIbO1u9/dgH
Je+iIJS+v9OCtwy9A5Y9n+WfhnXD0z9Tqr18y1doqp8b7OktX20wlIm1jnMU3gAJ17heNtVe4ZCQ
c6cM7OO0blfzhsJgzZjy9e39uyMVEQ360VSoDuSx5zG+nbVhbhOLpAvd+GpTHOiN7FAXWlcnpqQr
EBrbl7/vdbcf3JhN2kBHjy44DbNr3DACY7MTN262bwH3F3W7M3F9q53xS6ueQQKrUAiGPd2mINLt
zy9f+5c1aNEN8BCjUlXdBCJ1tTpw6qLnhYga2qfteB/VTcfYvaZdWFvma2gweXDPzg9LXCBUByUq
uMC0OJ4/WMTNEK9N3OgwNVbNCH4ZmGQnKZPo2PGtsFVf6ab9kj7DvoTLr1NuENb416s3mWdaiVdl
2O9wmN+Ua32t+A7vU7spb+EB7ZTg7ohZ4Vo6O4i5rq11saq24038yn1IqHj6vS+3IXxPlFChXV23
PaIyh1UzOj2QHlv7VOOo4Pqm879JO6/lOpW1XV8RVeRwyohIli05yj6hLNsTGmhyvvr94P3XmhJj
lCitdeITzalW0+kLb6htnMfszJN7K46+OTUaLofGruNs4zStv/qCdVoqSmgSuVgKrZVDW+ANk3CF
CgWwslB5Nmr1Z5ppZehL6crfUeJUGxHjek+Z1OGp6pG1LFsa2uXLdXZC2YadYU1APsMy6CpP/LHm
Pj5akats8NnWn3Y1lLf8/NmzFSVG7yRaH57aCb1BH5JHhLNGOFVNILMk+UxpwY1w7I2if3prGLrD
204P35aDS3aBlwnIz7WiA5CFwkafmjYdBhvFQn8R5egeBncW59dHuljFxZ8MxjrgLd1eWpovJyoV
d6ozUfTBaNqHKHXB9kwOQroNxUo93sg71zcg8qz4qADTYm6edQEzj5vGNeJRxDdtD26k6iy5DzMI
Ca9P6WKbvBzFWMU3Ti08RVOQtyy7QpyllhSlH1lx/DvBGuqtY/3t28KeJoGhiWyuAulsRChFKecE
zE7vO4mFzjXlKorMb5zS32GAb0FsJif7Gzk+245WX6WyqTL6HoYrDqqbQONKPJBHVT8Erw+1LPjz
S4V+OLvh36GWNXw2VD1jxBn2eXaTGf1wJ4ah1HZpgxspqp+2ui/TaD5Hlf399VEvdgZ8Wo3LhAsc
hRSqIS9HdTAsVMpYT29KR8Zob3fZoZ29LTj1OigkaYcjDJMGuWOLWtBqtaIaeJYSGUqgaiVA+VLH
R9efyiJ17qNqEne4rxpiX4t+KHfD1CXRXYnP8ryR7F184dXh1l/OtcVtpcBCQwV+1fYQTFQV7Jg+
i9RPOvFORriWDBquFxvDXhwLKhYU53kp+AyIAaxOejlXVpIpXhxAnX3XNfEPLC57P2ze2m9YKiOs
IlSd5dm/6GihUQ3+cII8p8gyvDfUSH3oHEvsBQ21jSldZEyrsczVp5xBdFYaZaHz1Mhqh3TdmIB4
GvHLoNEkzd9qon/FmLw7mNLTJMKyRvIwGBxTT3q9X7uK+vTWfczkUZRbbKOAlKzhRhlivqi5DuEZ
pjQ8IuukohP+5iEW4Cg4A6ApRHXrdWz7ODXMQdwYrjKOvi77MTlGiSfk6b8YCLkth8gKAvp6Lkmn
j3WrOlFQA/z1GgrXhdiA7V7Zk3hjUgKkBAqXe83kJhZHRdrOwkDtZqhsoGB4bF2otube8pKNR/Xi
qSNgQSEGlI+DnBReGC/PXdSNY6TljhdgqUCvBGr/rqsdbz9WxnCTT8qwsVAXk3sZIK0bbzWMoX42
xXwu+xacIX8aBjx1OYjHKpmqf15frKuDYfnpcnmqHDrj5eSycPbyvonTIJydQ27Nh0RpP/Rdv7En
LmARf6M+umzAn5bi7frBc9o5n1WnyG4qwxh/GNDy9g2i1UFR1O2hG7sZk5DW8ueoH3c2AtuHykWS
YyeVBEdz1YuPr0/74t1YvvECmnLNRRV9neHUtpmUSo2KqyMHpCbzAMeAjQfx6pd9NsQqFEysIWoJ
PbOg9DA/GqSjL40R20fR1dnYocsOfPH2rmazvF/P3l68FdGTGKw5gFABrTVosHNPij/98CGfyreG
FH/H8hzHRP4fNPrqLaxGqdRNradBPRbtp0g2ut+2k3NIrCrbuBSvf8F/h1rd0klZhLaOL1zgFYvG
ozjIsLu3EQ15fS9cHca0beha4EtBU7z8ehZOaVXSROmNGzXuuyZN0WeYdGiBvR1vhCtXF4qUi7ST
q4ug9uVQUW9MUG67LoBzjzfRD2l7fq4hMiFwsdvqrV+7t0CuEp4THakUEF4OVvCU4Bk7xEG9iE3G
vnRx9YiOUhEbH/AiPFq2BH2SJTogq1zfxu7QpbMmvZTYMv5uR3Hg5eadMeUfpdPGqDhk+h6/jV+K
IzaO2NUZ0gcid3d1Qs/V5+ywRctwHFMCGdIQ2DmYRWHfphZTuisHxdJ3xkzV8tvbt4uHk6RLvAmn
c30AXNnY5YBQ19kY0FHAkoqSGah8ff/6MNc+KjkcGTjJFVDE1dxCpcF+KOSjKmlSqEdhxTbK0QNS
2HGpmvnBdAav+TD3SQc/Rqht+dlsGzfdWNpllNXNgh4TfMplhdFvXP7KZzfLiEEVtyRxCS5zVX5I
1DECMJAYlH6beUuP9OpgZHmI7rGXLoDpulB0d67jJOg1bTc6hh8uxrWT3Hhfr9z9QE3+M8y6ZxLZ
ntP3nT2fs6TvWjD+nVbtssGZtgKHKwNBwENw16DKRNFluQ2efTwFCKIKqVsNEgNopzKf3Hrc2CVX
3lUiEoIgNHZZH5Lkl2M0YzFjaBGZwayVJwsDvbDt0Gj+p3RuHT1I2k9S/Agr3OXtdp/gJPT6Jr28
z16OvpqhjneFokMnDew8L/JjRaLeno3aANhpVfYAv0H28NT5EqLcIFJeFClB5y7nYrlGcbKj+f9y
5laUeci7FPKmiCOl8iuA9u9nxW083837bDoPEnOkc2FGFtyyelCfJpGWyG6MytuorJRKV3/J6qXX
EioHTRhnN4UwSXeR1iFQzKGwDg8TWcN+RPfJD71cR4QYet7rS3B5B/IZUOQD0bvgmNYo8MFU47Eu
moRL97Msb1sMAo0abcwttvy1pSZioitAesYjuXpNYiczirawy8B2Y82vkuEB37HjkLX/IBH4qIXT
p9fndXn/QZl/Nt7q8W8z1UpykYC6GPPD3Nyq3S9lro9O8dGuLLxJbqr57ZVJhuTE0lcmzUUk6uWO
khbklbwq0ps8yerbqLLSO1sNH5wMPFHVjOrGPXRths9XbjXcjPqPMye5e+57lXgKN05tDkbLjH5E
OHV9t1w9v1G9GoCSmo9i3pUWuc7G/X5lVfHjpTzKikIUXx8iiJVsIKNwz656gyXBDEXTGsEW9d+S
5sfrC3p5uy8VWFj/ZBkWchzLz5/dhk27FHLsEhWjwomPnUodFLd469xFqrJxJq7OipcZCCdZDfXQ
l0M5owtFNkmrAAs0fGDFDg+dmxGxXS99DPvf/8W8EBygXUH8eOErr+iabNDtcs8labveWzvTU6Tf
mNm318e5sl04DzQNKJC4YG9W20U6nLswws8wmSZ4j82XvA1P0kRnZf5e2V9YxZ1IF7bLf+gw9///
pX9O/Lh8wlg0HhgKEzxi5IgvvyRKW51tpj1+dFm9z1r7o243G8Xd5XZ8GWJw6FR4ViSHyxW22he4
g05aQlgZJJFjAb00i+HOHoupPKGUY/WP1NQbQn+jwIHG0UT49m25ILXBhLOCxHWr6H/QqKmlRaic
XcKBXVrERUB70kE5q7J+vv4xr80U1h1CnBDyabGuhsKLIFSb5ah3ZkGzQ6AlBD48+WVWd2oHKCXf
YrJfeRvo4pFrgOImPF+DgDK3ciICNu+sIn0TP7njY2hjVdpvbJJlhdYruLwJ3B/UgKk0v9wkahwO
QkZ6HJjGdJotEP2y+ebm7cZ9eXUYG5bBcksj2Ls6AJlEMsO28eEaDEAuXXgmk/kSlRhJvr5M174a
yCnkglA+uQzw09GJB92iNj/g1DQj2ZGVv+L6XYZM1H8xEPELCg0WhjjrTpiDJJbKQUf9TMmqG2eY
EEF2agcUW+j4YKiMjebUtQ/4F8sNg3zJCZefP7uBaz0bmwkTxkBTUBeN6KLrn/Kx3zjP10ehvU/O
ghLLxZXRzF3aV9IMpmkR8VNr1fxTuaqsIeP105YE0bWrHtY+rxdN3KUm+HJO0pq9tuo0ERTWY4h3
3Nj/Iwxc4sHs2vPT6+t17fw+H2sV5wFgdVvDElGAdbCEYt4WD3moLJWrDjnHuq8OTeRV0GqrYWNL
XruGn4+8OmG5G7mJZUg1sK3mBvbQyVDdjabw1WX790OuaTxVO/dzmFWI3nv2pyK3pkBoXblDsmOr
EH19JDY8Qfuy+VdLBjBQGaemqQKtsb4XcYpJjv4T4PbGal07xu5yrv5vmNVq2U2ZtaF062AWJnzr
gzZrJEZ3dr8Ftbw6H+osy1VBEL6OwKs5iooG1CMoCS2Kd7LPxvRQ2RZ+OgoXzNuLHlR8nw237JVn
p9izJLV1O5yCRP0tMTgRyimtR3KsLRX8q5vu2UDLvJ8N5BKK0PHDSdxRkeSqEkU50+Mrjq8fqqvL
9GyU5efPRsHFNcKAMwvPad2N+HQhXmVG6FhGDjLzsdP8+t+GW20+XvXQCCstuaFwGX8oWv170yj6
LlPr6p5WYr3xZl29MmiEcN+6iIysyaQEMJVS2116E1lVejdESuvrCo26bFCaT3qNRfQIUWJntdZW
Xnh1Vz4bebVNesupbGc050CBzd+L+hxa0B3Srft3a5jVJhnFONshsjA3Ye6UHyOqwE+ZgSZr043N
f/F8ETXBqqYuhpXdKhZF3WKI2Ok9AjLW7WBZflU2OBZsNQevzej5MPrLDanVGCRUvRbddG7pfJgT
aM1DqphB6ubF/vXNqK20wP+WDjhHSLA7DElouAoJe9Q8BjHCimhEPH0ctSkEMtt29X0GBmvYaxl7
pY4K7VTobjHcjlYed76RIAJkNXW9V3rnHZRLhCgiOb4zrG7A98tS7g1F+RNHKbC0iC4E6j4zNmTx
uCh1oOrjSCvdz4P+pU0rd5+Z5CyKF0Zfk8ny/BmCyXdXJh/zeqwjv2lkv9eaCr6mjuRGqirTh1Cv
Sx95/M7vNZwu01zvUL8xnGOa0hfvVAmjBSHzXd1G1a6wDZhj86TWFIHt1veAVEClG8TBWnz6uqHP
DykyklBHLfscG5NAF8WDq1uXcC6EXR1pNmB7r+ctMpJFQmZVqH5aEE8YE69tPEH0ScsO0LE2R37f
lSbGnel9gb8pJXyLSlSXs474VB+byEbe3B1UvkiKCqczlQdV9h9jEXe4/7TRvhPG8GC4zngwGldi
iueMd+agETQPUbzPZ2yZptlAqrVJnS/EWtapVzsOcaZ2D4A6fpIMOsdinsq9O6Y1E411D1tNCw/h
BLqR60X6YdSdrzOm8Id4yrXz2IF8wqhKBlXjia+0mi0KdaH4M2bKj7KDmpSqCVixURg/AceJX2Vf
egHvXnXSK31EDNn0Mh8aU/YDEYP2BrUeVLqKpv5eVmZV4d4ZN+gsTdW+yU3nSSGB+1EisrRDoRyu
ixEpgd0g+VpWeP5osWLyu1AwVntU6RNQFQ+uBs6goh/0foRt/52aRYWhnlac+Gc8a3aSB06dZsdS
jfJPBmiBd2AK29vJ0NxoF4m5OU1uicwLTHvEi3GGI1u5z7L4c+sIwcNs0lEvUpl/TltEa1PNfhzd
8leltb+txlZObjToJwU6xaFCmjPzI4zYj0rmWn6u2jAAKKt9jEzx2UBEazH9RUKXiwJilUbFUw1l
9KMLRbWvve5b187ikE/dz9odviulTE5IVWI8m0rv8PrBvnKHQIOhZg7ezAQ5sr6qoF5kvRvmQapy
aKaasECvaBSPDlyM14e68n6iJm/T/MCrAQuD1YNmOMmcFLYmgxivQw1vyNALgwROsInk7f821Cqi
ok0Ads4pkMFBt1qLv2u9s0vCc5vevz7O1a9H4IZGgIaV9EXTYewcfHfrPIjN33r5j9qXhwgH9P9p
kDWavU9SQ5ts6Z7beTwann4bSe2u1IqPrw9zpWrD8vxnLn+9L56FN1UWDV41qTrWyu0RC5lvemve
Cmn8KbURn7XBh2f0M0Fd4vVhr+4KPh2p8iKGuU4tQ7mgaajJB6Mx7CoR7rmhnkRTcpzUjUL8laFc
2MEGbDCDCsA6A4vjVlZ2N8gAU9QbtZjfu2axb5GtVnVvI7Vc9vKq0MAziV8Je0KlZrM6VhnySy49
dQcFwvxbOQ9+Jb/KtKNgkxxVrdj4hldHM8GVIfoE0chdtumzpeszjRsnMYqA5/JBCY27qO8+mE11
1Ov63tS3fNquD8ch5tYAIrG+M4QZmxbM8wyQYz/5qRzT2zLU2w+zPtiIZOE9rk3GVv33yuIRxi/V
S7pe/LP6onpbYG7YIvoe9gbaZqopP82D8Gj3zc49gk9yYwWvjse3RJCCw33RKjbatrXsXiqBF9b9
TZMY6jddrZXbMkfacdAQenv9HFzJYQivoNlRzKFvsT4HbT640Vi1aoDUeIois5P3yNSPVpcdXx+I
SvaVzYnSJm2DpThLIvhyu9iZsJRospKbenLyJw/+5ANF9wlngFrzkzpXglppnOPUF99LJxR4Ngzh
bWjL8c6KUM5IhTH7MgmTQ9vqxaEfx8F3O6869lrv7XPemn88s0n3VeQZZzPMvhn53J5mz5CHydZL
zVel8U1YmXHEw+VPUjTmXnKIiEP6NgOyJrRTXyufKr1Gna3GLd2WqJyhsRo95Elc3aHBLD5Hepre
UnCFwFaV5UHvEtCpQGN4/7G8z9Sw2NVemCOHMKiI5+XlDgk4uVdxYvD7iiQOYi9Ag6T5niumFgyt
pzY88Z04gG+zD26MGW/upBHSZig9x/0UnspY8AQb7ZckmsWiPIP2YjT8oTdS7Qjo0sBo7QziVGh2
76w8RWFM66pFyzjbTV5fHkeNu+5g9cWPNGzbPQWh+JdeD8kxLnLxwZZxezNjurgL+zl5T2lI0ExK
tB1WQwZCZ9GTToDhV+10Sj2t3gsNA4msSPRjEzad8MtWzfdN106Hus7eVUmtHuwYV4ZQt4jMRVYv
anNpfoytodlbU0sYqxryGIZT8t4DsOkDTi126pzrt0Pl4kKgdgJhdeGVn2OzyXZ1XtqHRLb8z0b6
OdMRzi+0SdlJQ/7ppiL1+6kKz5WaKD4CJ0gKUH+4ZatlX6zazrGXGJNyZxNR7pKhmE8RxmtCR4l+
bjBd1jJb23WjEu+JtKKd1/OXDdmAwZmK3C0Kc+5xVAUCg5pdfKPLj/JuNiEDPKUGusD5F96W74ZO
abwyxgKXavHTiMOfqpIZvhIn4VEkmvK1MQdnF9eFc7JDx9gZOTjcFvotOpBleR9Sq9jLeG4+afmA
IZFIhp6dIq1D1c9u7CeT9icV2GPMk/zu2XX7KSuc7J++pYQyOdOPMDea+67t0R6cveyo2h6AEqlZ
H9I+ns+zXvw0qt7ieAwp01XTI6wDldkjyk83TfUrQ0v3KJcMP0sr+eoqGDI0njoGhapyYjDrtZGA
2GmCeBi7jnPa6tAIZwz/ss7yfiuVh5rfTIW570Qc8Mcj7AAQ7wDgglOUe786I7+Nplnb2Y0LmaNN
cR4vrXvBTYsMvND8Nky+GoMx3PVOmt6j1eKcwnlGb8JK0l2std/DFLHcRkj1d2S6VDyoly5QnX4+
DYkLt6yIkSkycHkwgMp9svs2YTWVb95oWqe6zL43RuN8aIbMRvcgs/e5tL7aahUGhpNqB8h1vyPP
zA4pq3tXeng9JklSHbspvBM5YXFsFu6umez4GPVVd5r6lF1taAUugogN5NloInqpBgXg6H2kgeyR
Y3OwcQ/xi3hgdugpf4mEMR7zuo7Prk0to00SCPKCjMi3re6pGEg6KmP6aOkhH9dtnKe4Mz54bjYe
KqnYPwuayuJQzLm9d2NHP7ZV9q4psc6eE+1mavCpKsw8/5Lksjtj6jGjbW/8gIA03xp6etfU6r2d
IDGvRmTropLs/Sx77NS5/WLPCg5XTRPFd22fQwz3xO00h+GOsshTNZbcnE6XfncGTbn1wgE/9JQK
gx97g7mvQcTsstEdvxdJ1h9UYd7rLeL8c40X5yQ76Yel+zUssvlGRHiHxXFB5tTW466Spbcr+7y/
t5WhubMHftvk9Nnp9QfnEsNMT+5542pV4BntKhyc0OgDNcKY0VV9zQ79gY7SpNiAEN57vb6jFH3I
0EFPOEBx9DiNWxzca+Et4FEeMkAQqM8vQc2zGKlMWjSYqTEEZoeavGO1Z9MDalZp4V4P0x+FZr03
Ips9NRn2Rk38SmmNFgZCBDx9JjpXq9KJkDnab1h4BQjTRX47luGuECGdNcpEAlMKiex7NrV+KVEP
fv3b68vvXgeiQNWhPABnhZC2CptaXYn6SatkIBuvUjHNqsbbfJ7l56zrxXsFq4N9LvTUz8U8HbLZ
6N65wlWTwxhCRvMBtub/qO4cfzNrNRX7oaxKZ2dpYYEyZGEKdngz3wxcqtNi52PH+Gar9bzrTOvW
1Po0enMqRKUC5hLYXEpRUG5fLmLd0/FKR9U7N6odhGp66voKksO31z/aZSjGKISYxl98l73eKq7X
6ZGmglSqa02/zSln3WT11G/EYZcB5stRVjlq2hacXLcADuN+KLtDHtr7rPjHad4s82XDA1lUMBYa
H8W7dbRn8xxKm65/bxbZXezU8V4kU7ZrclDMCKGKjS13udstqE//wgGXeT87aP1caGGDJ2Qw2+LB
aT4nst5rMoS1AIwin3ep2PiQl0k4bik0Jpf8GwGJdZeGt6tKI71NAiOUYmd4dIb6woMBkeTTRl3h
bxL88jgxFt+T8wxSmaT15eSSxtBKxy3ds+HNO63PnjLeotgqHrR2ej+a5e95MN7Vc/uhMfLBN5R4
o1V0BUu2wF8wjiAHQrlz3Rm1UFf3wtFyz11lm18cwc27a8doHndWVIqfXld2H1sW9YEjVH5xIk+5
mVmOjXO4THP9GRDCwkgFHhUCZOs9RRgoB9zXbqYxxgdunrxzP/PUdhb2ZFUso4B4eCPJvTwvAHYJ
chgQoZALNqZppEqSWKDUu0E99hiQ1xRlvY7wjf7w6xfAtR21oJEtnN9hHKxzTUOMVKpHhQQ3n9yb
eERbua8UDfNFNX4rPwSqFHPRFsbWAlRfpe51bDVTmvPBdE/Efh2b8F2Q11SzdqP48VfuYbVmL0Za
rdk0KkZXJ7p67qUl0JlEIqn7Pg9pQhU66tXp5KVTCXQmFxh6YTCMVVwme9U7zqpEg8pV9D46x5Vj
PBlGXT3lkz48VXXVbnU1ruwtmA4kp+ilUFRb8zysGhO9zFSSG7Punrw21YHw2RrBQaShZK80gT2M
48bHuXJnIXK7wF0o2bgX5Rrpja3mpDni0lhPNgnSWLet/nnUfpE3+KLewvFfm+Lz4fSXt4hemn0H
qkY9Z30d3nuQ5YzdPEgDhTaksb4T/It3Va6Vn1/f1pchEE8m2BpEKqi/cmG+HNbxSs+Y6sVmxcui
naN79C6rIdxNLurpRV0gOJ7M7m2NrzUiZOaWUvXls/py+NWDF9I+KEKIQudhjEzNx9Avhg0pIxlu
lG6uHF8uicXwd7EZuhSqtWAIYdKoB9ZEM4FKR3a0pRh2g+fN59c/6fWhFkA/CZ2JysrLT0oq0aUE
X04QW12s07VP5nyP+LyR+2Y4WcXGxXRln8LvNOECUX0Ds7IaLqvzLvVkqVAkwqS8qGtxK0Xf3kJm
theDveKH3ig0b6xE/FcjY/EOLQ/13/Xe0QtUmmIjy26UHM33HFOOe4205zGa4+iB4Fn+kV1j5/4o
hQxe/8ZXJ00hbkEvU59eV8b0uaKIOsRhYDt1uaumYtg7VZTc5gr2wrUncPGtp+bQ9ap8o5IzIwL1
Yy+BziTgxJj65fI2CNArpQNkeY6HD6NZ7KKy3mghXLkLOGlkpUhZQEJcQ+0ixVSU3tP6M+JYzZeQ
+vzOIfg+yrI1HqfGS3+iDD5s3ATXti27Ul3kTOmHrcOYqhtwYUeMJ2jH8SZqSsPXMOnIPKfe2DbX
ZscIkF7g+NMNXX1ANvM8UzDJbmJRU7Y1RxuLi7A16dvFY0ThsNdb5UPTDMgKvr5rtkZe3TZj4iTY
etUygEtE3cPvcmqD4tRzMovx1+tjXblYAS3+O8vVsfQyO50NCpdB6+BrYdjvIYc8TIb2lfv9KHVl
9J26+zQ4WzSUq3MkpfwbQniE3S+354g2Bjj9gb6oW2dHUYr5vXAVPBDyKj7acy3ptrfOxu16JQ5z
Fn2D/xt0LT5gToqmpnOcBWH3cwjfRYZ6UqYnMdVvBlEQAnjLLafB2rrQPCmEOsm+1cqgr7jE5RTk
XvG138yQr01nERynB4zjmXFxuyiz2ZlT3Aedq0e+TpJbUS5Gt8lTsb98fZ9ceQGdZ2Ot+bLuFHpj
1yfypjLnZk+GbeFqlYwbig3X7kt6FoTJwK8XHPvLXVFEbqwnTZ4FiMX4rvigUICujJNQ41vbfbL7
Lb7F1S/473jr/mQRxfDRUaKAF5DsWvMJJ8+dUv0zdxtB2rVLC+Y5jTvLpI+3vkuiuLFFB/4q6HRn
RnuZEED4lKWTd3rZz+rh9bW6MpoLX89xeNRJddZXf5vZeaR2LtzwdjyZinpumu4m7LrT68OQn7Ic
q7j8+UAXNY1Gc9oGvPA5I8D+mvfJ+K7REfRwpBF9q7JYCZxJ6OWpcboiwTNbifXTDK+vfpdU6EPu
1LRykrs8qQbMc/Ueh1pTycdwP2VSGQ4T/+nXUVHM+KikeKviwtB9mSzQO/sCG8LMz6fCdu+LVpk+
iSmzql1fztanuYm9RW5AnaCxmuktFXNdw2LKcDI6YC0u2C1+tyo9hDF91NvORT24VAVeqdSgP6SN
bv3BO8jVeWC6MTmpvdp8NWToRL4h1EY9IiCSxoGcSmXaebXbIUUnjUnxh7oCCZKEZTMdVRxJzQM8
PvzuU83KzV2soiJxHu1k+pT0xtz5TBFfdNFmw96DR4lDeKxi51CWKoY6RanaGd6SjfNYyTDBYkjL
LP3e7WGrH4YhxVdQSm+2v2ohZkb8gtaIDvE4oitkdNEM/EVrgMv2Q9/zKyWCCju8rYZHPOndcE8W
ArbIS3s32xVu6izOSHNtn4kDHUiIJQwdX4FU/dB1aP/ijz6Ug29NhhHtY6NQv9S5ji/MKAtsWt0x
Hj2/qwvlQzeYRrefvBwrKiWxlD+hTW151LSjGkblPoGTXT5q0tVGVARyhUZhi1jorqa8h5UawiaZ
r2ux86me1fDRIhIGCVUr/Ts1DYtv1lzOn8pakaiFd7aOxVUds8PxyIqLPUoFuXhoQ4GpqyUN/MMh
+1LDDmeCSZEg3eibpTr2kLb6fvTjss3HPa7NfeLP9qThVZtIu9zLVHYFmKRIpyc1Wc2DxILgUZHo
178rjIV/rcxJhDp6M+n13qUZ0R4z0feOb6eCbN4YapG9s0TfDKfepKBwGLR5HOkZxM34vtT0HvnK
UR/kwXF6y8ZH1us7fwF7iJ2wSvloDdQ7fbtAOfnUZEqkHbSsVhD8h0ifHEoLsLAPMMttA6ea5qey
r5EJy40wozSbKwZKgTmWWDuXPb14+Nn1z6LNzOkYT0wYHyr0Yx68ppvS06ymrQOxRYEWFE9DxZIk
bvyVwmfrHOZMjbZskq+895RcTDpDPFW8jMvPn5XWorgfSyNJhiB0v83uOZeoSNrJbpq+OvLjxr10
5VoiReTpBThLOW99/4FsTPI8tezAzpz+XMyZ7qeR4X2MZolDajpg/+FG4V1Bf5UmjWx8o4wsYOXm
lj731Uk/+0NWgZywsxIUVIeCRjZpJ4EvmJ+IYfRpsPSHIsOosWDxg9enf+VN84BDgW7AhYRi2+pL
e21f21pht4E7DOGnEvjbO6/15KdGTZUD5o8bMdWVwID6z5JXISyz2GC/XNgepQnRKboTKEZs3xdV
Od2Z5qRvVO2uPGmkD8wGBSSaAWuIb6RLOcFPn4NBnbrpvQFMBoOqRtbOYzRiWvb6J7w2J7I2Gw1h
lIguaipxkbjdFHHLa6n8Ls36mxmFG7nT387Jy7dz0foxwCtDXabOvQp1vMRpDfrHWtCnmfsUYiOr
7mnl5akPlkkr4X93DnYIruI8lpmRa77WpK65x3dP/SfVlAZNTO6paq+lM8HflDZjdNBsQAfHTmlk
hhldXUhfm/X5d+vpVMpoAUYoGrXd+KFFNyEG4epmv1XTbJ86qzLvCTRBZMrC0DLaeXab+21PKatI
Sxeh9kR+VuZwrPbD6Hpvl7sgQ/5rpIpDD1y4ZT2eXQ6arCu3L/Q+QNSNgkD5G9Gzh1jZUs+63EQM
gyXbgtdCpmvdUMLIw+pG+u6BJub7ONFODr5KwtzSA7vcPQBT9MVllCogoPTlz3g2m6z28iHTAIVn
k7MfrfAu9tQ3JxgO9H0d+wz8TMFOrTbP3GFSWRI7BQCliqY9ohKHb7n25gwYzwiP4hD9JGCt63s0
j1qI75jR3SiQkI2hLG8U9Dl3Xhm1YINt0xeyE6fXj97lGr04FuuIPErcym1jNaTdV46onmgdQA0z
67IHrSicP28fDG7M4i1GvfwCDVYNriEwh4eFgzd9YYlTvKg/dPu3j0JBnko5nR6Ygqv9MKYghLLM
4dGz8BBIPlotBtXx45sHQVxFVxcvIqi/62tYwl6OOiGTAJrUnqDhJp0F5LBqq4x3+brYXIvOwhn/
C2lbTcYpbQDURp6CeZz8SYgdTky+3t1CJTy8PqPLkV5eCquHxR4BXrdCd8412OrCMt6hC/dYR/1P
p5rf/PGo2C+2RaqFRT3p9MsTm6SydztANDdhM5dnDUOHR9nWw84d4unh9Vlduxzom8DkRM/gMjcT
AAHzIamqYArt/KjrhbYf6rx+c2vGAY9KDPRXNvJiN3RLdTBLFVpbnfU9r7VPwhs/xbnx5lAD7VqK
8ktlFae8dRFHG02jT2LPDHStNz65uQEnb7Ai8atJ9YqYu6/deuMwXdkVEKLI2EBjQ1taRzeGq9gy
zZEvcRK8voZJLfxZ8x4qMb1vLX1jC15ZrEURGGgqUimAKVdbkACqqvLOcegQKh9qtf+s9vOP1/fD
ZcVjQTLCz+P7oS6yfiwUipeKQgoCi14faCyk73u9PkUwDzukELvOeaqdIt+42K8KmjwfdfnKz56o
edb0To0aEcg+tEiIlNqL94iJpO8zfRKVr7Z1Un1W3Ub+P9LOa7duZEvDT0SAOdxyR24ly5Kcbgjb
splDMZNPPx/7DM5IFCFCPb5quA3UrmKFFf6Q7Eaq54gVpHJxL8/kksMENuguyP3xw4Jz85GgiYVB
3xwNLHMEyTGSUS016dyHKGA04qBIzjMN+43Qa+WrvhpmEZXnU6hXUtlCPW61E0bxWNTLG6d8vgVf
B3fzTJDlw50BmdhlZc4UsowMcYGWapK256C0H9D/1b4KNdqyul+fzH9HWtbltIJupB2PjodSB4qR
w6RJKEeDwP2ojjMGrSgbIoGiEa8CyVlsmVTOGlOfMuEhzHkOnOuqi1xHE6eh2wL+vM2aXo+0SGA6
Cy8/S1KmMyktDBRR6uXJkZuUXMYsb1pDjX5Dfou2HBNXABKMyyfjuuSGwa789aEYO9AyfUy2Fplq
PB7iogKhI/WibCfgtaXTfOqrUfvhK0P8mUewU49aOVW5G7WVTE0jb5zw41VXrjrM0dDqtLn2lifC
MoeSBlUOJVmWj7ov3wym8fT+BbS22i+HWJyGrjBIREpr9KT6IvefR6AuiA37zq+2CTeSuLd3HbPR
ZFIzkvK3Ega06p0202rpDM9r30xX3OMuiE+RPzVydaz0jcx0/l6vDyHD8azPMT/yXsvwFbx1LUno
AJ6nwQB1nTnxdaIN7SehSk7kDoGUfIpEbYDnLcynsCntLSzG1g9YLG2vZtYoh5l/1sNG+e4j1/9b
mQztQSQFxD06HQr+B1Igjokh6eDYxnA8vv9x394OLMGsVg0cjPhm+YBplW8m8eRYZ0fTj0AosNTK
Nx6wt1fd6yHmn/DyKSkylVbOKOFFU+5QpDmlsX0xqmCjqPP23X89zPwzXgwTDWg21E7vnFtfSu4o
ssJz6zL7mKtV8RdEfbjxRK4eCy473iPH1uiPvx6PJvWoFBK7E6yD5Vat9tey+vshhkVh2g+t5myc
jRWkKROE2KMiFEQ3dclMaXLqkYFdoYuU1fmJt9A/B5qSH4RTGF7V25hFNMqzXarf1VZgTDhJ1rED
rnvIrG48Fa1lnj6+d2a5B4tyHey6ZbacJ13i12mLromR3SXN+MOIm8f3h1i7EF4Oob5eZJJJNWih
b3upELfpDIayxlSBvRqg3O/Xys9Z8mevRyL8cJ/J5p6nbaYYqFq/iSJLK3EsZUBEUe3VfRm0btM+
JtpNJnQ3KPNT6nx7f6JruwlF9fn2g1r9pkgmVYZkybVmeMh9ZkeLY+mio6hd+U4xHeymlGkH9Oa/
OJnAsuQZWwh4chkqi7ZuNPaKfVbVE2Yr+769tMZWPL52w9D9N+aYHNT/ctvqhT7FsZrQLcmNU6ki
1mEO5/cXb+2GoZmFS/IMAn5TT9GhPYhunAE3Q1h7cAoLc9fYWXDuOx/x4/cHW52PDYdprlFTrV6c
exmqbBInaDGqfexVWnIvpg9LN8+AEGT9KTpYYHWXWZMPeLfJgU6c40I65FQZjVLZePrW9hsYNLAL
CnkL5/f1wdJbv0Q/0hw9NH6H6m4q9JbGEIyTPuu+h9Ca/8UnmiXHULxGXOoNw96qbFRjc2siOGzv
Y9t0BWQL11HGjT6qsvakvhxo8dpwFQEPc4Lo0thNEOxLR80d1Y2cNOdYxXrwNXN8A9zfIKfKSTez
fLw0mqCxWHVyg2GlLBEeI4Ui/7HDKIYpkUqZv2/gW13LuRNkXicDtihSu3QrdWy2DIXXXjF03vlj
43dIQej1d5FRBjDjME29fsp2oxQepPySSpUbIY78/j5eOzQUzKk7EayDr1i8l0CC/LxTOfyTOv5o
6v6LGuZfs0r5/v4waxMCloc2JM0W9c0jAT8l7OqoDMAxkSC47ZTpzr4wEjU6N/AAoXhEyJ5uRDUr
eFDi8xfbbTE5dPqmCL6h7YWgeY2DlE3tuJu4Ueu9ZEy1dGlNf4CSm/cJVzuyrTR3EwOBh94YxAl9
vBh7o0yiN0o9OKI7hMvpF/Bj0Vb8vnoOqe2DVgIIQkfq9ff25VQbudeooFpdsBeT3OPeEVoHWRh4
0Ezhz7Izin9xgwFy4bMTt8AZmX/Ty0gpxiCixZb8EkPBPPamlKCiVEcfznDnFOn/Rpmf9hejJH5g
pU6hh96AQK9pBmcdVc52SPbv76+1bfziwCwL3X5QiYkgQPLquNBPY53QCk+D6CFFqmFrV82Hb5kv
vBhrWXruoglOKH3oC2hiYMw0Z44hlds9WkPGwep03ZWwnYGvNBp7DUrvxSkq+Utm91sNhK1DtQiL
CpjEOuIR4QWg+nSllyb8x66VzjSK4v04WPrp/UVeHW+ufLJbZNQNFq9FUDZjjBFNCr/Iv7Hj7KFs
sOvU5Kss+xfyn7ZFZ41+wlye5BF8vW9kO9P7AsjdOZGHnaolyFcb12Mq7zpL3tKYW9s8WEHR7GFm
bNfFSdCRGR0kfJi8aKjq4KeYOjP7xcuYXKtgODYOxLzhl7sH8zD4SgAuKScvrvZWzaJEK9XJa2QT
CQ4ZuqQGPbNHO6Tct0Po6u2f9z/b2ltIbWnO7ADwvalXGEE3iTCIZFwFIBBq90o9uHVxHaiqW8Jn
cM6oL2xkRWs7BegucRERH4q4i/ssrxyAshpiJGUTf7Yd3dXs8rporGMVOxshxdrV+XKo+ae8uGDE
mCal1jm914Xq0Vfv07j91OXx1TQmt0Lesn1Z/XovJrbYKunQjnUHpugS6GZ/BjqBm2Q6a8tkthpB
ADImewe6fwTBM/x6/zOuRZwYkswYU5pEb2gxVobxhcaNg1y9fpMX7V1cdhvpzsoQWL3NAGTyuLfw
s9Sv6KpNyeCFVnsMJYzRxFYqt7IzbBmGIMmyTNt8ea710Tf8PIWjGFePtdm7ow+qpvrSBf7Gi/DP
Nbw4aJTLoRJxUdlEuPOxeLExdMC3CXxF39MnHyZ4qOHOh/71fVHn9/AkUcXqZkxWkKgn2Vfiq3ry
P94EI3x38JLhBpvz9cVumZk+BWAfPCDqcYQ1bSaGfqhVSapI1yeMKDqrrz4uDIM9CrgGzJgItN+o
nPVZKlkzvv5cDeF+jDJ9F1U59fr8VyQ+TlhiLJQcZnlJMuVl3VGYdeIITNY8TdIxnXVq12+T+CAs
5xL65bf3D8DKNW0jlvkPRQo5muXzk06S2jpSHlxsp2mo/fvy9Tg62VGpxmDjkl4fis7CjOug3be4
pBt5GCqf8NGruhwj+fFYNtkhGba8HdeG0QB1EA/PvL5l8F2DUURGewo8JY13endnNdGuM79+fNno
zNNSprLA4V68pIbkI/dZ6tFFa6zmqLTS5FZiwEjdsrbwMGvzYRBqJTrlMBphr49cCe6uzeUm8vK0
cJVe2iuIw0rBls7+6jDIwDAGHTH4kK+HCS3d18tWhJ7dJU91o59HK4Z42ecbV8jqODMBkFgHc8Zl
ob/Wx1qqbTF5bTC4mvbTlAdXdh7/xef5v0GcBd83KqUwYtE6b8IkvewSZOZ0/O7KjTxv7d6FTklO
SZPyLQlPtePAHA0j8Ez/1kqMvewkOwstEVWeDh+fEJEnxXvKkxQvFvcuAljlkFoDtu+B056T3E/2
YWamZ3LXLfHS1UlRseK6U2BKL2+EbPLLLptM3ZOlToPx3kxolHVVZqA1MXbGdKwFsM/Th+cHiJ5Q
kVOrsaKLTV7YkzEYwgnh4kb3msAs12hPuZxsxDUrm+/VMIvgHnRFm1gJPeUw69yYpbOtp8oUG1tc
56gsHslXoywuh1Ee2l7opfBMpz8QB14LU/l/rtf8E168w4ktwbvrk8ZDPcTqXV8uITooSQUDIVOK
Smxg8lbWbTYz/u+eWAzXWJPZJBIcStEiTVMpOnDvCobRkH5capbjNJ8peVYdeJM2xFLYaM44mF7A
Ljsooo8+yXJd3/b5KD9+eM8xFBAulXoQqLHFnjOr0skyc4y9tLip2jlXeB6TLcrm2sq9HGSx49RM
yurB8TMvn8xLkNu/ii5CQ9/6+MZ+NZfFlhuCopBQffXPmpCvMLG4BE52n8vVRmlzZWfPTwR3ELSl
WRTj9baruTCSNuCJy5tBOSuwyo+WmheH9z/M/NQszs8/mwBgJhV79NBejyIcGUuZuAo8SGBN5Q6g
aC18C5OMO6/Hx9ium+DbRB4ib5yq1fCWpHWWtwJyZ+uL+Qm1k4NMjdJLPSvtiBFp9KZvvlFlb85I
5ybXlaWNV2Xo58e40n4pmEhvgIfWVhg8z2wqSPeAl/j13OVWG5SmFni+WKJRD2BYE2NXZFKykfis
rTHiKshTz1ClN9JvhY2vE4bIhafW0U4MFfalN/r8FBvKPmk2UqDVweg5I4j2Hy+Z15NK/SFJ6PY6
nqyBxjCcUiDYokbROfK75lHp/d6TZLFVyVlZytmFDOEPjgb6y4uP2cdx6VNux4F2GLGvQqhd2Woc
rlQBGAJc9Cxwa7CarydmF0OQohYRXRwpNKxz0ASydZ1B1boRpVQ/zS4s39RQKpFuMiUZFdUmFxsx
yBpygi0LTIqQl5LgMj6sJkfubQRWPLiE8P/lKz8u7mGGPABg+GKO4b4WhuJqQaOhSSbOIcphG8dm
5fMi9jZDEgmEqWItFto3JxGTNNln2U+LfRqWoavIGLcDVMxq6b6deSPv3xCrn/bFiIv6RJPaYWN3
HZ/WaE5GlR3aPvj4jUoBd+ZLkxZB85sn/eKFpfTZF1rIpOIsvAv18Rciq7vRGu7fn8m8Nou7bi5Q
E/pwDGUSsNfDJFFiNECVw0ucxd9MTZj3oeiDXYTk0Ub7ZvUrvRhpXtMXEwpMLVZMHNe8MpPum0ic
TIBLdoZgUlH6klsq6cbOXP1ILwZcbIvCQfkvrX2KcmZIpVYKd9GsZPz++q3Oypz3Piks5b9FYIxw
1qTGvLLnogwnqg/TA2ZhX2Tf+K2TVdSFv3t/vJXoeI6DUEIA+f0WAjkaSo7fVl1gRIlPt927CATc
51J7qM1g4ymw17YGT9EMIdGBtC/WbxjDOJNDPM40UaVY9I6JmED76vpzbqn1nTyYUXMoorIeLlov
b3p+LVZ2pgopJrruSKbo9LKWMLoOD7vOyvLYa8R9OV3bHXLMhbzza4TmNt6HxaL+ZygGAX1IV/aN
Ek/W240ctWHrdcbonAyRTwetsuwnKahS1OZ4bT/0Ef8zHnY/JKBoZ1JjeX0UCopliQw5w3PwaIDx
ij4k0pm4N16NQ/v9/bEWX/HNWItjN2py3vsIZ3pJgThcZIXP5aR9yeQAyWlhPRihP7lG4McbkZqy
OH3/jEuYBjQALpL+hvNlUlgZyyCHql9MEi5farG3INa4k0FZJNDa8BBjan9sSfe8Vvj4Y/V6ciKx
uOsAvl37VtrsLV8ZN87P4r77359FLECLDA7Fsoht9IMTdCLQPBF1B1w0vTJIj0qmfez2/s8wdDIo
1xFMoTb0+guHulL1EcR2Lx2MR1sUn+xRP0b+lqn12mwon0ECRx8Yl75FtIbbTDXZVT96TqPfWCBJ
CKp2tD02zscSMvzPdIBBU5kBOUOjaLFh7UAAYhO16lFYnfQeuUS1cHZFogTBNYpaY7FrAq7WagoN
3S0LJ49vB2WS7iPLmiDhxmNPwEoX+eH9vf32iiB1cqjEEn+syN8kY9JrBt1+T8eeMDdK+JRjccCu
3vO7ggi28jdu+7frjXQwQ7F/IIi9od7UPQlbokHlFpNhcQULREM7MNQ1JnIbKe/buSnU0+kaA9+h
GrYMxPGDH4QV4g1iygAbLCX4ZQlNRq20b8+DIiGt2mXlVm17CUT750NDLAIyQPjPE7PYt4pc9JXZ
+/GFnHd0bbmP7+qqLJG7pz1etkFxcDrFP8M0JZKLjNZVfXLxpKz/yGqluWpQby352j0CMYyOIYx2
k5/2+iQp7ZT3DRG7ZztVcacOsno1pcoWKH5+pl+EQfO8+a7k4hZV1bddUH3oY3XKJtpp8vcWKHUy
/eSbun72Xa2Qhba+WvoGEP3tVpqjOnoy4LP0t/rhiUDGFVH/4oJdFI6SoRo1E7K1SRa6UlomWyy7
lWUEgoC2EChM0AjLZRRjJjeDD/3Nj8FtlwVSVKombUGP1kex+FoaqjPs3dcfSxvKWuQCPVs/yvaZ
nt3EZfDxdSMkJjMHiv5Ppfj1EMPUcdOEKgKzEH1dtHTkiz27fxqi3TL9XvlEUOLphaBQzpjL7Eqy
e1Xzx7A95nFB5h38VYR8jdTtRjSwctLnyvqsb+Ww09+EkK1oGkzr7LNkSDd54HxWWuuGji+27CVt
rDTaWMGVaMew5v6OPFNq35gAg9eQnZTE/hzDTrRONoT/AKoYfqPv387UZFZOlToLOJLoc6MsCyl6
gBZFmhv4YxvOJQ+kfYDqBY2KMsIHQ7FPNOJ3KeQdOXVuJm38hErbEfowGjuWlu2raborrfxLoJfF
zmmKXWmhA6HYP6rqr/CLT07ho4Pa+NfDhC5CMD4FEzm84cwWvUV6bCZlj5/nHr3rW4RSbuyu543I
T1qm/jSqZxn5bmvIP+Ovewkn43sXd7e9hdSzPFL1UPZ5oD6GnX8zjuGtnRm/VbSBEUE5Nk5+ou/3
R84f1TI4IARwKers4Afo1YIpK6fue9EG13o/NkcLZ0zXTDE9GVLX1KWjmhXICUfHTgzHNMSLpKwO
Th2fEFb7bmQF6PQOOxFtX9XCbYY/edNkrqbXj/mEJErY+t/9GaXqy/bvQeqf6N1d1Cypjqlk36gj
+sQ8s73oEPCmSCRVF4VKsFvaMo43JaGXHqF8WubDsY0TGJXK9z7vbjBN+WlgTJpF+TkKGx1nUuc+
jsRdk6WHNspvbeEcxnw4V6a990XyFDnmyVeyCwhhhD/7g9mW+0lyHpGF+Fb78i7DFSOpMy+pxaM0
6tbJGGu3jPqrwJJicO6jtqtb56rlb1o0dZNQ+YG29Ckqk5NQ2IaK8b0JwxrIRH7MNZvitbiy9MpD
Y9BreoA4cYQir+XbbivRJsL74dSl3TlV5L/4d8o7mOgnK+jOShc/DEDsCvGnKBBN7rQ9qnyftFG+
sIoXzU5/cT4UN0r0a0J1tG0yuMF6vVM7rBVUMzj6ufTTD2sLaJP1WTRVjXCxjbB1d5lSw0MR+qmw
syNM/h2M312hZfeJiXuN3X/KqxyV68R/BuFZwLUeVNepfzgC86CoGbETV5S/Wdfru4r6SDDkZwnR
z32gGc/loB/totwbVYOgsCwdeiKqoMoHt9CkQ4BRQZuXe518zDHyQ+6I62ksbrLGOYu8/m1H2leL
PTT6tpcjeY+Tw3VSiIcmBhHZV/FPx8HPkZaUCKxLMejPQ5ohDd/jQjQ1136OUUzqKPeKXtGeUJUH
Ry7v8yrQGKi3jkOPQ29SNefJan83KLlhlM6jbw2d5w/pVSj/gU3SuZDSkUuR9eg4+PoFLbudALbp
ylgMY2uSkukjgd0kRXGEuEe0mN7o2nRodLIfK744NcbDEgbEcts/I2ZQndQxsBCxr9u9iMd49gk6
1arzIxWNiSMRS5pBwtn5U3bUlOliJv2zg2yrqlZXqTF+TTNRHWxn+EZ7RzvVwsnPsJnzHa5I2s9I
SvRd7iuXIAv34VTikNrsJA03JACMj35X7TN+RV+i8k6h+LlO073e5fZOxWJs3zX5ZWyVX2ZWAskP
8nORj9dqTdSgDbcStb62lp5EOevFl2xLwDI2xYgpk39iNf+zytOrxNeJ4xL5kFVp5aaF+oR8xbMl
Wk+vHLq6067PwwtIvLsosP6oZreXcvx6Yvl3lWiPSBAejGE4kH2di07sZQtWlhU2KNCHmAAYLWo1
feWGNnraasYlkOS5dcS172lsxhsk+Ml9Yow+qh8N/kO+CD/DxP/rFDZrmO403T/6kvJg5f2VjVaS
2yv9daXHO61uTy3aIUjmxCczpWYbVuP9JHG3WDHWTJb/1DpTfwjq+FPrOPtOK/e09B6HWB93Zt99
HTTr1izlZ/bNqaa1EsTWVS+rx1Yzjwjj/OgzB38m5SQBka2nWPdS1f5s+MkfUSn1vk4FSlcxvQzN
7YV51G3xTfXHKyVrPCdCUj1NlCdVje7zob9VtfGrmVj7qAmvJRMVH9qVZ18psple5o3OdMra4DR1
uatNxS/Nsp4cKpg7Ww9uAY6ULq3ikJxCf47l5KffOP/coSdcX/Zdq54C0fmobI4NfhfpTcs9wk69
9xFwceH/3aLucZEK2XQ58QcS++shK+uDnZTn/wjeT+NVUQR3WVcgytOiZKnJP7WE0yvn2sWv8kul
aRcjfXaM7pNlV3/qOPpsmcndNKQ8LyV9UIzTwrS77fr+iPnVrTC/tBgN7IoCK5MJRG7SmZ9TI89R
QCFFU3RJI7BVsx0+Q26iSvU+k40HM+2zHTpmD+FU9G7Q+3B3hePmjuUhZ/Wl1bJTFxSzgoz+HKoz
fT1VnjIZTgqwamwKJkDm9bPRKb/qHsQgXnWe5STnQu51T6tzRCvUz0Xu564kDw+yHiD0UzVXEu4z
nDT9S+P7V93gXBuxEexqHJawJP+LKO8xz4PPgYNUipwfbSdv4di1+8nwPyV4l1WYMhQ23l5D+iyi
6UswFfedot91mthZTvhFUcUxMLicAEKjjiZV50KaJVFbbd/2t1bpXFvoa+5yZJhoK55y3Xdt0ZUo
u0cPBTaWvZreqwMKDhjcI6BxkjXehHpCN0NqL2qleFb7TeTaQW8JTULnRnUmasAI5kmjr7pyGB1t
eFHuEGY3UvtgGD08ealOvgc0Ilz0khKXshAl6hgpsCbDZ6dJhh/wnB4k1fCxBqh/yJJ46pIBI5D0
UUTACBQYiQdWyZUxONnj8/oFW+wjBMHfhUr/xE/kLyXWaN0Q3xlSdlu2+i2YNaSeSvwgyuCcpWp0
gE88HeRRO/D4iF1u8m6a3XUlZqm1NHjGqvm7iUtDakqPCle0m8eZBfYNu7la3HWJdYNLw1WtB7gx
IDoriC5Ks90R+YEM8Y85dDYpSm/i0DyPQYgue3xdmdUtzvYPlBZ+JaH61a77B1UJsGeu6+sR5KCU
xt9KSb+o8V9jghOXyQfRDo+02/xdbSqPcpSnByeYfhNDE8eEn1OKo0dTmQ5WaPzGN0Pa+4p6yULn
i1HB3ZfFMeySs2r0+6btBIVZKhOhFF+ZWXBVdRP3PfZ2ep+fscmBwBkaN74/VMSGxk1aVdei0B91
AFx5XJf7iOf6rJloOvWNYR/VMt6B48ejhTB0KKwLxRkeo62MALD228iZejxy3RAqwLMtCy5+RaVB
DH50CcLcp9mtoz0GALK9D+NEfXa0sgTo0TUXu26rqwHf5r0MdgrvhGm6iXu+dhKAVp4KNEcHpQt/
K3WpekrdpQT9LZmG3lrXFKmjE94THYJhTXKy8mE8RLAhrokH8uspJ+YQaRcitK+pqekOCeUPKLFO
8duZyvprUivSpc+4bQeRiGgvZ1Z+Y2pt6WZtZVzXeV96jRQ5lypDwgYzHq3udq2WJLtA9dMrJFSG
o0hr+WvmD/KtnIOzjsvG2nVSn/yolKK+aexa39ViGIhhY+NOpY+2G3BBwOTE6i55mZX8V2I+QNVX
zxT6kabRWym6K0fg2zt2Zv61slBIdidHtIkr+1wOZWrndwNK+ad0dNLTpKrxbhD6ELtdYyvRPkY1
mhhDb+zbTG/GedHzHZbEyj6WoqbftfRia5IUjR3f+MPFKLtwNwVSG1xoWGv7uEMX262cXj5ngWZh
1KL+oqeLJYEU+V/BVxWFq0vjcIwKtYz2/OvxFNeFuDeZneLmQRxjTZX6yQ5vDeAoEnZFsj9Ve0Ot
Zc9QAjx6eru9DfOk3efxSMcUItRtw9XrZZNen4I8MM70IYiRcTKJ9ryZ7bkG2lO7UhQXfzUKk78b
P82PZRLg3dg1FSY12EzIboi3QLqfNCf7hEWlvhsHjWujNbGP7Kfwys807VOqTuo+knxlJ0RrutMg
4k9GZSMuVMvTuMOypPpjiZDfCybtzpjILARe81d0s6xvUiTUa6UKx30/jeNwSbveeYoUkJxBH0fn
3GRp5XHUv6eqZNyoNKJ3Re9LOLME7c9WneTrtFHar75hTZOrmX5BT7XQ+x2FiIkWZ6FF0cmUpODO
iVJxK2KMgIq6Mw5m0hY/4rCMjiECfgdrKvGzSAdcbtyRDB8ijtR+Hno1fyjjdroCt4DQW4D6zbnt
yvoWA7kENqIlfcYMpDupgxNeK5ZWH6siDk6GVinHOin1n7Y0ZH/fz6FXqve0VJH0klENQdFjUf3K
LDWZeoMuAZpex3Aw9rb4ZOOEoNZi7xjjPt3qy69UcCgmywwHlJd7Z1HBoS+BzgOGJt5Ul7JXpyQR
Nayvje7A2rToDVDbBL5OMXXRNYvDVsc8qtU9LIdQrxNk7fbeDHLXCu66ft6JW4K+KwU+9AJAwtCj
Q9VrWWQZG80q09DHFs0p1YMpFTnIXae4JuD+ZfalsRu7Mjk0GODt5FaOdu9/xpVKkoloCU0sbvQZ
V/G6aGX7rRGIpvbPZh7/ilv1oWggBRiTtVGoX1lX6qQATw0+oQrt/fU4oGmLuEDIkb6qKk5CGwme
lVrZp7NSeqk22r6spckbGpOT//4U1xo+Jpc2oFRaBLayLPbYo9o4JB7RpbKbXnoaSsk5QUElcrGz
wv5dBVX36LepfwmKNLsFA0MSlsVqabthWmdXUo+pwbHL0lG4wIQpKrz/+9Y+ARVJB/rMTHNZIhhH
Ren7KEvts6/H1pmWTAHsM28vDh2Kw/tDrZS9wHsAUwdERkt9uRL4LOnoMga8U0B/g/FbH31rumdz
/Mq79S9mNdMx0KkBCfzGfQ+0DB4iRCbnMfKzz45IFHeQ7PoSFhAkPz4rzs2spsAm5uy+3lumTa5f
SsiahB2nEyCetXPikkqFgWQbwcChQo92Y8y1j/ZyTP31mFMPqqNu7PSiBRUsYz9qzo4e5nfUXfyN
jt1KVZRvhorW3Pmgw7M4ogqcSb0TKqpJ+udev+hRTsHk0pBzvL+M6+NA3Zn7GVzoi2XEALIVAahA
D2X6cBYxGux6Z4eF/AuKiZKQsMj51tlcXUaVXiT9Bpg7y0J2JE8imRQ/u8BABVIrICc/NK2Dh2+l
6s2WlsrWaIuPlqk++f9oIOESP83OUKY67QuzP76/jmuHDC4E5wuIx8xyf701giqKQ31K0ITom9/K
OPu8V/FVOgw7jBi/J4ry51+Mp+MpOYPz6EQtWq3EZclYNSLylBBPbXGrsXr0VHZjeG1bW+2o1U2i
z7rewJne0lxmTZnA7CbDa+U6epSUghHKwAqnPQKy4Q8qWSLb2JerXw3EK0ByXmQE616vZ1w0eMPJ
DYT0ILjJMdrKBv0vnImv7y/j/PEXjTbuq/8Os5QsCobIzG3yNa/s/btAkOLpW9px60PwElH4UgFQ
LXZGHSloBkdp50mq3xxiTHp3uB0b3vsTWV+vGYg6KyS+0ZMMnMHPCHGcszrcpRQCTGs/dt3GR1nd
Bwi5EsDyVbjjX3+UQRd45MYd0VgxnNvwS4DHGxaIrtJt9GpWZ4MwAeQibnguptcDdcgfyXUgKx4x
0qUW4uQP4YHQf+PQrg9DUgyoB6jeMgrDdaQkf0oQwGvzPTYqR7mxkfpuNpZtdRh4YnSd0BJ7o/CR
Cr0Sjk5NvIpTBHcT3XEnS/Mm3co2op6VvWZBdUSeFognmfri1PixMthImKtnS6+Db5XfxGTe0XB4
f6+thHXWnAOg6ysT1y3vHgSLsTIK4XkolSey30Yk74b4wezIFwX3nvbxMzr7DQJHxbV4jmBeb4ZY
C7OiiRAqKOh9OsPwQ237n+/PaGXdXg2hvh7CD20ls/QuuviFcH4aGeVHmpJ+vPF5VjYCDVWZriqP
BEDZ+RF5gTk0JBMPV9H651FuTmmkHzVE3cPA2bgLVmbDMDhK8zaABVzGlroj/MFHktBL6VeNvv+l
NvJv7y/Yyk3wcoil2n5O4STLu4rnrmrMT4Nf6B5yWoabJ4M+W6lugf9WVw69FQdnqVmpeLEH7Dro
ARb5gYeaw1Ea1ZvMKnaojP6blVN0Cz0epH/pRr/+QJTlermxYuT4EOsOjYiGdLwxxOpMoPvp6IHP
0JbFc2AJYduD0QAwE1j0Nl2EukdTXwJpy+9ndSCgCbg3Ie9BoPB6LjlApTSaN5sWiMrfSWNjDMdh
nNuvgZLH6ocvOfAj4BIAX+P3AJv+9XC2LOrUboV5Fk16Nv32L6f0MzCG7+9vvPlXv36wGQa0E3AL
9vcbSEdDrOCPuS17o2jvePDOmS9dKUNy4d8/1VL25/3h3i7ijIoBYIWgOFSPZRiiD42fSLk+ejb1
HRr2kySCg5T6NGotYBjO4f3h5v21mB0gU2gO/HLS8uXmCHUKbp3NInZEzS5mQLdgNj09Lm4m3HPb
Jrqu5eqMxPnWzfT2ygCO82Lg+f+/uJk0TIScqJ8QuNXqfodrQrCf6mJrj6yNAn+Fh4lCMvf5YkuG
pdTVEqmIVyHqP7o4QLbS3gglQqIPr+PMmCJ9oMzBWPNnfTGdxEBragony5PVEjW7Sa0c0x3TvP8e
D3nzbAJy+pFJsf9DVKb03KpF9tG8SodggUj5bGZmo9e6hEIm7QATNjHji29XpoWxQtJjqmkU5X3Z
0ljLOnPawNEst+o8IufJVFQEMSlmLRZ3Kqj3xlLVeqACuiPOzOOjE7V4slMz/uAdxlAzFwk1ixnE
9UZFehRD09h5o3oWzWe8Gk7pVB1H0WychpUZMQyAp3+Eyt7o3nWQI80CVy8URyzLxdYl8vxqoK9a
4BH3/oZ5gzScpwQaDZFUSCMs5OJaLvCktLJMi1iu8dQm6pUcAgBJ++No+8eiKAGc11dxOz6VCXbd
iU8xSQ4uYfI/pJ3Hct3Itm2/CBHwpguzLb2XOghRpBLeJxLA17+x7+1UsSqkqHd7J06JBAEkMtea
a5o/Uda+1laXvwMndU4H+N+Yz37dRquWFLO1Xw+Eyw47PZ/Sk4R4WVFWBd5T3kzFCeVMG2+Bvf2h
Gv56pl8uHVDSQSWlM+eU/ftHo8m1QnbqZcfR88Np6COFwa7p3TYQtX//tP/txUI1x6LEvWirv4qe
N3tGKzy5y3Ea833aSyY+yN+d9r/fEGUqZxHcdnaBr3Vqh9R9NtpZg0cPcYmMFu80q9G81lEo+bPz
J/dS43+leH/dv6kckP0QFwXlkB3uK896m0hjbDvPPXqMEUNs9sSh06ppCuHaZTqcE+YT8RS0zbRH
W37DQjTPnZQm0/atdM6dvWkRWe5rdHEWiyZD6LuymD8KSzzmlbdHuZSCm25klWRrEUtitiI5za9e
X52GeXxop0nF3QYioA+Nfj8E9nVmdYcyyN+cQdd2RJl1CTqwX0qwhPx++DH04weeB9UBHiZB2nXh
hdXoiw42RY1BlDvq1i7rlmI3Y/S4y0kPGIkch78SZXM1uGFW41nFPNDPpxBKthblbVvuqJy65wWh
4neSH+gOVNYvR0KwoXGMPYyR3BsHZk1zt0+dLIg34ZuMMB3vzupG/SGdx2SZy1cSiJmVSX6/6Cs7
TmGnhYG/jJj+w2NjLs8f2FoDTH7TW4zvIJ+MeTedXaky29d1ygw+VGdwINatar5xcHg8pbqm7zY1
K1KHmWctgTnfVmDkWMAO034Jli7Ed734ZuRt8+LpuFtgzcWw3zHG7+0WWFdL0H+S5tphLaqSOZ/e
srlgHp/Z6g4J3/xDCA0aoE7C7s0s8R0xVrizDNHzdykKK3Q6zyoj0lfGEwzDeu8x3dhbpdHftXKp
+YfQ2fdbVsw7w8fIcOzm4Yc5jsvealPmAUyUYj7e6sUxodKUmjpsK0w22zfvhew+mfinsU9yFL4I
WOEX0ikSrfCXxIRDnchKZ7IPD2JMY/JX0tMydlnSbb7bhdu0jYfRyIoD4YVaEnizH8Kyg3jW1t9X
TLY1cpls9wrjhfmx2maoSQFrzRx0+w1bYGZeNcFBgZQWTntBdRwG07tWNtHYJYyPZMaNZWcJs32b
Wr851JOwXiisrIOtzVMkMm06rJRTx9wT4xbW2JvfCibLETvd+MIof364ECeeln69XzfR72VKmB1N
R/aA65weFuPyqvdt/8uxpXoO4BUT/rjWUe4RLeJmxSVw8pLDy23AkRvND0Ec1BwGbZW/s45c5q66
NSUzo3MIGebiVsky8pz3RpEaaZQJxajZIhflpEtHPjldhuxbaIF7wxwl+ICwqz30heyOlQ+pLl5k
OUN0Wp0VrpbRmtHS6kWkTN6g4W5LbPgidxOnCqZfHrFjL0GrtjIit2p9NkvUglquTLKVYCDWm7W9
+lWT7RcnX2/7PiUgaNSG76pq71UX8A4NFZw9LV3uIAcxKi6H3v1RjnBwQvJv8ity8bSdtpTtr56T
5XFK4VvmVabiobW+TTiQXG0sr+tGtiqqq26OWKXj07ylDMCCtYovVQwWGxouNrO6nTTtQsmTEn8H
ZV6VOeDPiuvDWR/d+qiyzY+JzuoOxWgXP3NnzvuoCDbzKV/LJVaTX1z7hgNpyvc6eO2DPPmbyWBX
BcPOLXxyewsx3Nb99oqPvjNEFi7bmG5nuZ44pCJEegFYjdWMyWepJv3n4tGir2aAOb1jXbxMeQWO
302fKLWguDBtr77lRbncMHavIsfFtDOy9FTiPUmk516UuauT30a4nzvym4Z2KPYz7UVckAyWgOcM
ZQgXv9/VeBVfj1oh9BC6sP9tE0JGfuXbeySKWHgZNMOxmAYzdvSCjEDcG6HsYctz2i5cw7ri44+Q
kDHm8jVCBUMtwCE9qYVsP31NOk6UYn7DdgrjZQvLcVqSrpX9aS0wGsCmr4UgJez1gYiGjERFsyIC
HjpWSEIRFMS6U4t92Kxs3LMS+JQsMT9VQWUbsYBA4MWj8NOzcp0eSqJEQjYuP9mn0w+7JNAuzP0W
bUG7yOzXAvn7Ns2y5gR3DdKWZXWn0Rp1PoeVPz1Ly0c5BcaHMS3zriv67SFbbfPF0oLMgiU9jFk0
bUb93hoIgLapRK/WzTWEl873Z7LAzEtA9zQ/eB27tmFI+3ptmhlC5hqYidds+biXKP/idlRQIOqs
dYK45mu5YxsqbodhWrrYretKZy6h+SfCG9FnLWi3Q1E0RmRnCn6Q8hv7anMy52BAIWBBY3hIgCMz
3oh53HJwl7wwQ5gqPxZbOXmUNqu6HZrsOktN/F4M780rp/qwzK7xsYxbk2iaqW7mfBjgwm1Vc6Pl
jf6W10t36h0v5ww0vo9+o/aN3+scv94YEbWtYgcjsl02CDNa8+Fo+s3HWtUyzBp+j6ih7/b+cl+U
0CgvjkSh111G//Roh24ysrizeSk2ryYsaxvKo74fcDQIq6J8MW3je2PpH1PH9ARd5HHyBVTlzXB/
dGK+EY3nQiUjANCqGLiOzTd4y7+GVav2Q6qnJ7sr10jLRJrw+SxhWlY8P0+XxrtXznMUrNtwA5mP
jUh063APhaJWoVcZZrjqkJjmZth35Zydy1LmUSvNJoG0Ux4rL7dPavXes1576+0ioQAcUF4v/r7L
129bky2xnAxrXxd9l5BEWkeLnRpV4la2Ok9mQ8JO2hY4dVUylEW2/SSBYgpnwzN3iwiopzovHRJR
dslg2+Ou7xwrLjN7OvQD08V5zOAvy1kkUAkEmYHtkuR1KTDUtEmw4mU1Y6lHbtGv8VLASg+AmOPS
G+5UWd4vJBeFVZXHDc5WTxAn1kPaeVWSk0thwQMT0eKI/YKduE1gYcDZuH3OrtM+QcBTVypzywhx
oHYepxn25rq0R/wLYbu4RdxZbR6P8EKjWuZrLAb/MDfe8sDes1w5Uj42SutCf1i+1+Ns7ldJdLE7
wQuRrezI4pvYL1ffDu3VfW/sQUTEEfL/240PRVe/sTbJACgfn6DhPM6z0++dtL3OUEjtl0lx8lEM
Pdqatx1cd1jquDAnkv+ysX0r/OmBA3eNPCKidt4K94+sNg/fvrS9cs1FwxVWClzh3eCoFXKMCS16
FXZ78mythH8vC65bZedsJmvA8oYH2iqFsnDVHrIJpl86gpUU2wLxV3ebNwK+v0Pktw6TvU5JSSsW
lelqhXml5ddyc8cTyb4CWHRKGk27Cwp7C71hi9Kirl99qCc7rat+luXlvJ+GPJTr9GPKSFnkmBpC
J88wVh18d29OS3kkSuRbmWvdjtBJEa32yiZDqmFUN6Td0XwDXHpzfTR71fGp2CLJHWuM0EZgwZ2P
VxL1BczYdk/ZkO2cTZ5T1l0scgnfqVpFtGlqidxBH64MWOAgGcGP1R3lj2GkE8ZFd9tp/bZC2F09
bjxzz74sNTQDmXlaLL2PzIzBE9aI3dVGPOSVNIL8RsPtKgwWxNvgdVniK//OgrXGV8f5UPaWDy1+
XX7V2FQ89z3MfrSPT6pq9HCRxM04U69Hulnc9bKt4BHaCfM89dZeuNxLZVJMKc/bdXm18sc4c5QS
OPW4WlMT15aGSVOD0COQ7RKauVWE2dz/1Hz9XjTN22T5e2rJMnRc9bzxIe91OfH2lLUTtTGYoe/n
PVUR9yC6un0xslJF82rZr9j986JSyu1gwq6L8VhwbkqPL32RVVyk1l2dZngmO/D/U60zOdb6u8WQ
2c4kCOVxcIOpCCFqJyuAQ1zlXknSrwxuN/a7RJvGTIQKtdQddCeX+yvv+rb7lPlix5bbziGZfPUO
bzI/0tv8wRaDd+UMwRT1M/LXsu/MR04u/qPW6Tv2o0+PFxSVMlvO7qq5V2Iex1eTWi/MKdtuC18n
EE+KxxocOivMY9qKKXFMqNh1g6hnsO/7TKtPU52bT51k2Ge2FAPpVO6KxqYIL3qC3ae2PMPJfiW6
7gX6wmuVdvDMN+MztY36gMx4hHI4QF/QNqYdo8FHWdoWC5c9KBfSPmRY/IU1dxYGyjWPeiauOoqq
85LKB0/ptO7ppBK7glpq6drDJBSJs46nzprwdURLZfNYBZk40TmZT3O52TF7KPwzF0GEVy0XzRA4
IGXU/IaNTqIsT+xQjV9jxGA8rd16tvNNQ/RjP5rwWZMyd1ZMo/mTHxHbNUd/dGXsDsO5cORN3ctf
Rm0/848e8sY45mzpyF56i6NYdOpXBR8OjmK7HaqhfVgCfX9BDKLSn7QbJbANg5L9va9hvcP9x+mm
84q4saH4uluAyHc2FyjS2301COyTx3mMmq17HsbFuNQaBefnoj/YlXU1bSyprnYIgzX0LrJhIMQo
fBxCjrQgwj0uh31jP0+ZOYTbXN9m1vaG9zqE+OVclHZ+YcQTMabnihfo1InKmhoVh/8ZaB6ylq1L
kNDf930x7Kax8G+UuXqhXnXHVQtIbFiwjus1J/tuabXNH4pIZHab9d5VbCVmLqghtAxatDlkVWSM
JrWQExyYhfQ32dIWFFHNBoJRue4+QE8ypAhOO7d8MZzsWy2WMpqko4e+mx9k5zxvhqaiMVtvl6F9
Haui/yHwIImnRiLqMIX9OBFpc9B8fz35qafTDvjBjmRZ79bKUhEFWzWfDaJIOa3X4H0wSA0aU+VF
MKhQdLft/Exxnl7NeXkSc5U+yjUDXG22NMqzrdnVUnPPc6e+mxMiOW/I/VDvm7MwNxcxFzvtgCal
8Myf0zxWO803HtPSs5NybhgfLbobo084aAO18Q7VkbhvNSzemmYk/di/Gez1l5ibW73y/cO0iddq
dtTnYnTyWGkGyZQ1GcUhi5GjfQxQ4eR8P311V8/oyVAa2gkz32CiaUnbswqqMZ5TXlraBPEyF36s
LRYBz2I7eF49hHOV/fShxiXlEOSkWyKsKdO6BOnoeOa5gp9LFHmsUgOh34iqqzRcJG319lgMbMZQ
X9YQeGDeDbb7RFjld/wjlhBWx09nzh6d3rzuNmcP70ZNjE6he2aVOnVpt3OCngDAPBsfJleOT8Pi
/HAZ5CZu7XiUstMTT8sMtS5t98Xi56FjNtseWj7yr0uY8aATRZYStxBPWqHtqwUato64iIBJxDce
1rI5zm/hPA5Xg/L+93/4jnwZB+teufqF+X+txvmbVUwP5sjHuhYBQvq5e0gN3Utk6jm3TmkTXjvY
TXqm5UGUYW0NW1I2QldmOVZxpfUwiZgsECVWKvdaLWv6UnV2zdaWjS+qnSk6NMe+8VbjvFSTRkXk
RquOIsOuHAm2ik+Qn9X18+pb2F/7KEE8Y7D3XpvSbCECienqXkVHF+aNNRHLRDyjJ+jfkOjttWEk
drC8HztZPnvN9NTRMWGvOb8WPa2f8isTTUpz2OAI7icV3DvganHmFK/GEhiJ3vmntVrAPunuZvnt
8mSWYvGIDF68KDM7xJydcz/4ZLW3i/ex8XHFfdbxjwb/yoURGcJPGwjc7u1IYjQRmRdXKcugx9eb
caN5ytAGLZDOMUninawe4FDpqCvqdnlwVoMQ2xZz74Ez4hE6rh+XLjWV1xdUMbnZ31mFSMmCax7H
zTQoRQYnaYzubTKreWeZtHW+r7SICv+JgVkQMquansauLKLerZ5xNJ7Idu2oSfW5S1rDoqDSmiyP
raWiejBF8W2sPLHX8u0m64IO+WrwscwjXFh/+alni3sthH9lti7k6aAtw6BfLiVqRpiR6bcH6Prv
om3qoyZSbb91Tpf4s3s7wfG9DAqYGJM0wMfiHzlUtcgotCrMRE3905h3aCEHCtCgDklwhxSmW01Y
+bMXFYP2ihcNX3m59cBEWEy1KxgbdiLzxGa7dGloyVWGmumeSx3naepcpDVZcEbuIi7nsRcLg9ZL
EnUXpY5zm+ugs71YjkiqiK6tVtwDhecc2ZUPvWm1cQdzJLTH4qoK0IsSf3vJpMoARIvycRLmcWPP
ipSWfYDiDEneXaitjGKwaofCFwMcvDrNSD78FNzi+cwPi3QNrQnNcVm2z7nc0OfKV0MjqLxeiyzk
vF4eNM1R4daRvg58tyLzybqHQGWPsKFFwral7XxHfVTDXH4UvQHmB7p8JHy6SuyOUwbhAvIC/VGR
MBEpfViiXk2fQRFoUVMV4gaD8A/lw9nu9bkldyLflWtxPxDTucco5HXU8/fKuagIKZcfZqMuY2Aj
M5EGp0BfZTeBn520iZTx1HdVovub++kY+aeY/cfWhOQSckYvO7WIT9vuwBBp106FWz8F9XZRLi7E
JU8zzsSZX55G32ojRxFFA4msPvKhfbpD/y3Qhuog+jXfqyrHkabqP4zUNHaG2G5XuiN+jdpuG8md
DvbwofVlEHqgQDflnP5o7F7eDLX7uqRGnGrVAvYjJmrifk0GNayRZWTf0GnFaepPcdF0025SmYiK
YviUGO0JKmUUoGJkF1XGGZ8fqvC+OtTQAji6SfK4GkzrXqabHtAYrpVHs9PmdwYq5qStSzfe2vkn
iPIUM1LJMC2eH3TVlFeUrEbUFogM0+ldKZkdLii03mrIy0VBRLKNcqHXZXYe0m5KulQ8z7kmqZ4D
BCMA0DdyTWctmtz+Bf2se0V44h3iD/NWk6N1Bsl/xEe5v0+7yossYukPyFLKPehmEOGz44fMLTrk
EyJIwAUerNbPiLCvfprS9Xeb1RZU262voiUrn/iZhZY4fUOugGKz4cAx7Pm+GRFfarSyWAFCIvBn
/RDMmXt0UiPnAdItKTYQr13t+7YUiFUYRdDdjjfVLKsErRbN5GZPl2YO7Z7ofQ4Xj4pKaWkE74to
qc63jgWinYMs3Burc/woXbw36vMPEKy7tajwcBs6NsTcsu8AoGUoFvKGx6pb6NDa7dNvHdrGYasO
dm5OV/Nmt1HNlOjBK5C7IXAUu00r7Ah7de09cFW/n51tSwCb3pdxDEBS8loL+9p2ooVEqpu1mW3U
0GZ9U7toieWcNsfV0zuEn9KMa+R0CLhAhxPHzxH91BiN7yw5dN/BuX9R1FJMGNkjmuT+JBdL6gnM
ouExT3PrABp/56b+NboOyo28+pQFwdoMUqyTDHqk3jpy1aKGekDK9vf1UkiqvJFnZWV5VC/qpa+a
5c1kZ46rLjBiAhoe0Ml07IDWcGakmUVmN847lAB3xCb+aCd7Qjtraf6V0bhYhCPxz0MOyYwyuNBt
dkCDMq3wBa7lOMEO7XTC7+ZmFQ4i6Sqwi52Uyv4GVFr54TDzY6vT94d0qDLgiKZMmowdBNgEVWO9
b/thPhA0uSTbtg0YSNiUDAr5mjeZr8VkgtU310a3mScDHJ6iGP13gK8/kDDeCVk/HEoPVHIZg9Aw
8sd81A/kM4DNeLV+FGbXPOi5/csH1os123O+65XngGR617yHYl8bWnZiUtDfbP047iaIP7yylvO7
z0pgNSSfo97ZcS/mN6cI9B2ZFkyC8nKLsNSzj26Pln4z2pcs97N3vcGjO2uBSkZDlfFapv43q55t
Yk0y+XMtLHwJvGU5Ny1gzVh0iCKtJnigEEz3my2rb0SYkxpAMAKdV31AwVmdcJ3QcKl3g9d63vh+
uqAHgcbE5qD3Nt1836JqbDVQ/cUnyAHE16IVjUCebM7xhUOagW44ONQcjmxt9vppiWyvx+lkstKw
77bpp5l2WjyXCwaeuIfsrWCuQza5+Tn12INF4aJfH6wfTNfWZJpyM6bu8hPL6N69DEa45ckHpexb
yrE2rPq62zWTtbz7ky9j3ynkveNNr541fWsqtz9i+zjwZxcPuR70DDFGZ0zmOesTve31HWdpHfVr
C3BKg3BxRcSWwO6XUG3IgNum/5gcPWME1bUHmYtyrzud+CCiUMSpm2EApNxn+p3PKd9kMnXOcCds
G5i684bdPPXnynQugF8LtITKkEB1PtVqxwnz01ArshPl9zuHsmS3auYPe5zXULQYIhSOORxLfiIa
7FHuIDJRvdK2h7NqyBetAoAuTXmnjt4PiZn3VgROngjwzXgqOKOdJj9jPPfZB+n7go9CzLF0w7BQ
Q8esTpqErZQSXR8bIrXj1gMN0YsGKa1Mz53fiLDo/A9frxCZSiY2QMnGYUI7EldGsB5Ai0UCcin3
fTnXiLzHSwyu0UV1YDTkHNM1laR27oTWPDf5eDQX+cvSchCbsfYfUKqZkePphEnleJ24rnzoN0r0
Ii/yY7fCjZHWSr86FGx4gWfdl8M48s+ADJlFn4bSNxhHbGxUqV5G27q5MUOANYQGfGXbadz0MBlt
ADKO1CJIvMvZV7XLU94a4Nu6N+ztvJy51bKiwlI3a4DZQoAWPyw7sgxX3fvOSBGkZAr8hPRhuStF
30e8XwzeS3e8L7V8TVSeUfub5hgLYQsKvgBYvPAHioMmT49m5j5O2kgmziTcfc3SOgnp13cKL65Y
Na5zdqzcwr9GyQ8tVW++PaAsl9aQGE13u/H1SpXtbf4szEH7J4GCRJZkRhemXn8HF9d3acWMTHlC
uzUtxTxtYLqVBjezM95M5eruUXnJmAFzy+lgZv3ZudRvICHtlTUaaaIaTd2kgiH20vZPAy4Wo9fP
YdqhGOz0mQWvnXQmeTsxgbobI78G9GK+ll5tnkubAKuxxu6kHwBwIIB9jAUyTdCMg2FUpFxrnD++
ct5rnYgpffVSeGr1t2qeCX1ZynsLJ6INg5twWOWTXrjDzrGp/WzmV9G2zW/2PH6sHhHjKu3es3J9
wyvt2t046QCSzFNVtvcOAi56ZvwdS5Ey4mXcF+aLngQ5J7zb66+ModfETmmUsvne7tTn5lv4T25B
Fm728pE1zOIdiWDVz9aLJH6M/THXYox6DnXhOjjw9UUEZ8LoQl2nimeq5j+ZoyJLk1MufzFxlID6
sKlvJdQKiSvNlh7ltPkI/F0Rdav+rKpqx+TK3U3TqEV2sL7wk9qTbkoHCG28QZH+zFLT4sID5LL8
vjn0nn9r5dOyq0vvWPW5usygVFRZDibHTLn3ucaO4alZS4Y1uOu26sk2y9U4QqXpdv1kMO+jgg/N
anj3ZlK+TDP1d0PtaQmyJZnYmyMuPh4fhpXNEY1EsRN5MYHemUFsaLl7HFzySRyNXjCvyirsAWHD
umDOI/v8fpi8x76+8EZm81C6KkuWjTHa4MkaWGH4mJDG5273TtPR7PjPXAIV9iGgnYug/EJXFO2r
Q+N/CmQPCOZpMJrkEutEJ2P8wBYRWDIqJhwZiqkdExiO95VNs0UL9VNuVcuokRobcmVZGa+uns47
3QUzsO2yT3JrHSmrLTOZVtuIFoywd16/XTWqzw61ZmABYHICpJ4Ur23X3aeOkUXo5mViWg1WD23X
7Hpt63Ymc6urrPJfOhCceybzBd83EI2/GXdBPtz3YP9MVOz2qPCFipx0MA5OWk/c1HptDIsNYN2/
rz3ubwN+FJFjVGZsakYZ101JFoFpzgkcNXCTwN+u+3IUYDUK8ICkyMSp0wBSCoEmoT5yghf5hu9Q
m751ukzDShdN0nmjOOd28LPvvE/Vrv4u8+YJh440i1TBmHI26+fKLbuPcXHxiqoH+kiHSeLvOVP/
YKhdGKg6/pxMWWwL1tQXfl8gBp1d1Ie6ZHTjU4uPArh+3qhHpMB6Ung4uMRm3sASaPvWDFtXbs8o
4oKXyxD529Y1DcEfmR2oP3AtvzLWyKm+eIdeiiwULrAi/k4bI+JjYU9xyiMnwE1dFXtvdpOlc15L
DrNBdD81Wbz8/ll8pcniwooMSSclDJ/g4B+PAp4GodgWTDWqqeWkG/0aarLrOa/H+lAYFgj/Zk0v
BTZTMR9X+fH7y3+lsX59E5cn8hd2qYdUmHVTCbRJ/t5yqfu34L+Z3f4P3fivL/vyBP5yCbmupoCm
FhzWpad9WHbWxaE42yxAC/U6LfoV3fqfcob/cF+m/veLUjzNesW05dCU6y9NmGOUbdQdv394X7l/
Xx7eV2JsrYkaAqzmHWzRAFAUz2najKFh/ilx+yub8XIdqLBQxDEohvv3ZVlO2hak2NcsxzJnELC1
632BOXlUWtMb0fL/HysClSKiCzi/Onv7358ckE7Fed1mx3Wu5dFa8hZUt/lTgva/3dJfr/Jl3a1C
SXPdCBHPhGA8sl1VdbFb6+KeWOaH37+lf1sKFgly2MVDpP5fouNf1t8266lnFZZ29NLAYFObTec6
mDzzv0pB2TzQqCDxQgsBodj58pZs5jJDv+gMbLfzuAxnodNG2tnh93fzdc1drhJ4l/xh+NEXnevf
X48nYcviF9IjJ4M5aHTZZx1AClDp9Pb7C7lfn9vXK11e4V+eWzm0qeet00LWCQ8uCtDXfoMwbFg/
SsUpnYw9X3XSYqPRPkqxBZKqavLavb6O8J2wp5XnqqrF/Ci6zGjolSr3Q4DYzm+0JsWV9Fzlw0JZ
YZRgWbNQsLstUOU+NzrzAD8JbMjU+0XFbTFVy6lvQBSdnMmxm81vPg7AcWClJFu5db++u53n4XWg
edl5Zilx9jPTT/LUxNAn0ztiYQ17wVVjgIq4Jp1AVQ0g0K8/RgYnAwbRGCQmgNleFY64JXuQHXvv
ofREr5LeJrM7LKGNdDeW2xi/XGEHZ0PW7hOip/LThLvQHixYf+roDkZ/XLR64KCe8e+/c/r/sair
WYIxdTYqD69EjLbfMPQsIToF3KAzBf3w9PvX9y/rxMWVwUZOa6PO+nrErmlNgWLL9Vho43yiJjFf
N7Q6x9QiAfA/cqAvxyaZGnhAkHrgopj5+0pxm6wue39Kj6WWtSeIBdBoe3u86Wfl/OGEvuw+f2Ul
c1xe7sdk3s8BDY/275diussITOreUfrU4i0SqwtPlkmSltrbk0HNeeuR4Pgnj4t/Pk0uC+vWQvYK
9/arq8bUr0CIFSKMXOhpbNmZvNtUsOyrZtKS//riSE8n/Q6Wt0Ux8lV9Dd+NLgDKAARSBN6ZOCx4
L4ZrO7/+9+tAH2Kn8nWTzeTLsYyz0UahlUIcLjPsV1LgZcQQ2usE3PmH9WFetr6vb+2SXujiVYqg
46tYpqM4hmIOt7GdCJ+DzLvJZ1GX2Mel+jI+FooSCK+7qm3jelBbDii8yNdSrel94ChFEdrPGNFm
jHp8zB/BDUKnUHDPZmEpRgpGteCh3E7Bm09ZiNJfjJRQWkFv7GMwI2QK5PefHx9iDtOClR+QAv/1
TN5mC0LZ6hQnfHnnK0bqGMiYo5fYXmP8oYD6l8WHmoEgMp8i8aKK+fual1VpeasuxXHzlBcuOmMI
IDCQdNPK49/f1eXY/fKiOLjwSLhUHNQAXxaFUZhrsfaiOHk+eEHe98PJGToD08l6ph8fhxJOCTpC
e/xjgu2/XjpwyFZGf+aBCf39Lk1MgDrhsEb80q6vUrdOb9i6VAyNVI/ZYsCOVasOAqfRP9z011qE
PYWXiM+Hz3nq/ENdSGuOc5psZmiS4gO04yQrhtiOPocQ+fe/f8D/8i4vvsC4YeAUbf/jLtFpWW2Q
LsVxU8wql/XUYc1SGNPu/3aZL2c3hqluYztDfmwx+IXouZ+xa8uxJ/2/XebLbswQiqyW1AKZJmEw
DrzFJfEAHjyKkN7/w4H2ZX1wkF38IS7SczzdOAG+XIuwhRz/Kss+mMLQY4Ve2/CKl8VxkjnLcW7M
b9ug/1Mb8eV1/eOilz/qLzUQpBRTdZnnHYy8/H+kvceS3DjTtn1EjCBBvy3Pam9lNgxJPUPvPY/+
u6iJ/3262YxiSP9mFqMZoQACiUTmbaAIqABAYBV551DNq5WAMnsIfhpqdvQkSh1KDQbXsSt0FXUj
ejKBPHVhDBBVQY3Lc0H+Gz/LzFy5CLSPZ/6/gcmLbWIZx3r+iumMnofpQHkhyVBANqMgPsLDDldE
95UpSr0LLf8Ng9cl4G+bQza/uWNPGmIqDlQxkAfbGKhM1l1xzlEFNvvyoMJaLLv6XGfZEZjarlfN
fmWBpw0y/wHQKFFIgJM66Q9//JZhK3d9Qn8SccKG9O6fhMZYa+WbdtKW1FZOxtKicrtiO4yCBQd9
tlujLDI7TTNbHOjS+7aj024Lf0Xqa2lzYuACkxc5Qxhcsx0D7KBp5E4Nz5lWw8FAv22PC484Jfaq
Se7vTfBp8fhq4DNl6P7WbPFKxBgw2hSxYzZl8SDU0Eo3ruIjINhR2Gw2Ae2NGKxH7NrX2LcbkC9q
XEiAPANDOkaDdD8ZoL7aDRg1LbeSH20TqvKxMJOq2BaB2xm73hUwe1xjKNK955dVfSw6kfy4HLEW
NwF6H5P+I+HEnh3oAJJ63aWajHMRwtIB/YlNPtg+LfgIsKJH3wlJRX8laV3cDO8GnX2oXAE/48ld
4ch59qusxRvUu7VQPLvEfh8v8ISwu8lQVTwdPu5uF3JEVZSh55h++ZanxhUNHgxL2u84zL1dXsOl
SPx+KPFxqCrymlIrxNSfgS/basKHBodGKQYaWrJJCOAHAJjogtueurKSi1se7QyZ/J+Hxtw4KYdD
1ZMK2Cek3rGS4IpWupwWqxAr4WptoNkFClKwTlDdStHZjIGwIe8q589a2ny7vJSLURGFk/87V7O1
HNKMRmYKBgUK2psd6c9Wbjc3vozKphsDE40GkxYSQixbXXj+jkMDWs9Ye3MsflEdWCgJ5qSyMa3G
u2sO/RUAp3XaODpC+HbSPlhK9+CBSEaRGqRX0X0PrVWBl8UdqxMaMemg0jTPoCM75P1hewEpkNZc
jy69U9+nb6EGSX2wE+vn5aVenOO7QziLyHI2TPnlODo4B6ZooWrcQn1UN3eQRpS9a4bWdQSe5px5
Wn64PPTaZpoNHRpKUGRdETuBG27LZHpyldsByunlYRYX9N3hmMW2ITDdgAzMOwed5T2BYcFlICRP
CaNGfYbh+4dPoP9CzrvxZmHNVko1AytsnVRhHwyPBHByDi3j4+VpLa2eyauRv0VWBJvl4+Yc2lLt
a6mlDmUgWtr0WxfqVunaKx9JTEdtfsW9H2da3neHQJJtjwJJG5/pRNCoCuEpPfRl1/xTQvzhTcnD
+NpKPCO+NkvPoKWbiO/VYCOxWQIC5xWqgjraVCp20cBL2sTYFTzfx0PbWMV9SWNnIyFqbmttH29D
U8fEwuaPEvAZ8HtX4uTSZkdsgJIx1RLcnqcH+bu5wIWr4oCe0TkxR/Nbn2nqW9F4sHftif+kwy4m
gLoHK3bFysiGujQ2rROgvxYq5p+eU+if2UWVJ/450pWxBjGHtrDIk/Yopz3dDTMv2le9m+xKPCku
cV6kc3eF3QXURk+qf4S5Ju06ywr2tCa89JhUevgYuXClOyuM/G2a43mpUBvd5KHsnYRRAcsYy+G+
qAsFqxW5+YaMRf0A5r04WZVlHLApse7lPAXa2UEBPZudG12FKiVMyiw6dqWQFTAakV/yMM7uMl2q
6V5ao1xsACOFOziinbtBg1n5AtFQefIGNNwlqZy8BWgMF3b5M4d7tIcgZd5oea0fMLexD3Bj+BsV
gZnGkNonKzWDH5lWDQDNsUjXmn7cW4K+Ip25TrrXgNM7dZwnwBP1WuzkuLJfTaOqX5sIuVhwIa6J
p3XgptdQrJ6sMEFjvHStLToPGGeEgUlNAMxkVutxtO0mZrZAKwceUQKGMbEs6cmwRzncmRDcNnT+
cwqWMFfNHMWBDa13OqxCBWAWmLaTh6NxrJH82HjtAM7TAwf3jfLYJEzvZ+3WzGyw/znmjy8IzoAV
mhjHatHe02gR+yqweCVZgfwqlb0N06pJnhXQ72fNGFkzr2qP5TDl3nWlPwUqZlg9BKOjbZEkKzAr
vmgV7UFqv80XSwzlVmtaExij250UKe8RXIavA7/E3YKUl98kM+Oz50P00+u07ilu6To3IFHuOPqg
KHwbdB8sEODtlsZ+YN/uNa12H2MvEJRFa2mbe66+zeUE0rAl1G0vu8PO9W0CZ2XaE6BM1pB+Nt1n
PVYRULe08DoPkxcdjuymC+E6ZJoXQUMbdYgYfmRCODLj4AyULLlukUrZR8KSXmS51K56yGNgSCPQ
yptOaUD6kKgekdEat35WXCWoP19L2HQ8Illt71Up/TL6ybM/lP7Pvmiqb+gdYKuHguFjDYCf5nLC
c6n0Ua6vfYgSNNWKo08zHq38qtyGmYT4bjK+eV4M3pfaA15OnZofMYYZd6GaGl/bugkyNIFBMCEV
a6HJbYB9IAo6JkjAfZmACUfsGzFN1FDpOrOFzeab1KnRhiPdX1lYEN7Fdvo8FHl3YySx9kVNsvRX
Tc9PHFVS7bvaKLDDqMIGnSuL/02Y9ktaw9OvFE8DfCMn21Zu0pM1NACexFA1Lt7tYwUxplGq57iA
yJ2l3QmTjOi6ilJxEv7oPwC5d48e1t/3rqj113pQs2OmZy5k00C/iXTj0egAcclhB2Ri6MUrD9Px
rLR1cmhG8FCKLTXOKCWAcaS+BSyDXxC81uzVbdi0GJXXr8AHYBi3fivvAEOWX/UuBwavR0ln0hSu
9GjH8YZHFWpdpm+AxZX3RaBAbiHg8M/QlLtvqEyzer0VFy8pv/M2hAOjA1GojY3rhwiHaxby+RCc
9S27QN0gsIGkvgE2KVBj/V7J9eHA8fCYW2MfoiS0AMJLEBG2rTng0lWFSX/yG2w3/B5pX2iyofaN
ZS+PqVLoA5Y2oX9TmX3+RLMFn6fcKq6sVjQ3LiCt6wBTHpdsxKwE7h9ZcgdruL+KIIRtGwn4ISJv
4p7vjMobL44HrCCCn4mbSHdmgCotxhvajzHuQP8okrmpUVsARQ3gB+n1+lbNYOxGktHvkxTYD9x2
Td5hpVpfh4je34hGkm6D1qsc103EF8Nq46sYaPc27BTlTfI7BaqFJx0zTe+OlEblV5Cj7T4CtAhb
RA5/iYgtPhZCAbimBRDqJQPMaEis0GO5PNIeSDceH34TgicGJzoM1a4GdIJimPIWiUh+LqWw/mHI
kGgbrGwOaUsosxtMJsIJIHvjpzZUmhaAC0hLLG4jVPLdY8sy7zRZKrcZdbVrQwoonMiFVe1DbA7O
AyWOrR5ZYDDAaDxrcoYeGmTzo21m4bfG7aRdbdVEy95AdkeJYXRSmGyvFeSxv6St6WLKNKQPmtLG
jh6GIHmLGK8MN4+uEFmvHd4SyjM8Cnun0+IZtjWQMFCTdgZztnSTjB2F2cizOlIoVwtXP7ZRqT7q
Wkx52h7bpzbWimzf2mr5paiC8rVOQ/VXD5d1Z2V0TUI5jnAlID5847fp7d5ycxCxntV8A0rpIowS
G8rdiBSbtilEjGWUbXjKLWLJRr7LdBBLUZwE27GpkqOeYPGwTcqofQs6TexDe/AwdbRAu8RBEG1M
Izaf9SjvXj0JZEBFr3A7GGDqinQwrifC57ECgXIErGndoDJnOehLlziaSTjgWLFnbG2u75OfuOEP
JZ1g9DFnp8vd+shxqmD8y8leIEy5rXObfBvpa/BMlNKSHOgxNB4s4AsbKGatSOFOiqX4Tart4FpS
vB8VUu17cBHKbaW58ZnrcTgYMrINkt4khC4slTauGNuNUbTFS6H2EY4gTXs2c088oKosbu2kgC5q
ld6T7kX8d0BsHpRAj4Cyjx36CpH2MLTqVyGl7bWetBKiPl7uBVtZq7JtlKrIfkiRciR+JPAyTAhD
8JW8A0yY5uD68G8sxC62RN1qq7m4cSZWDZbIqIpHtdHGW71qiExFmw5nVQtArHmkGldlY3znbxyP
0ogJNbxSHVrmoL4i8piAOg96cVNmRnjCMFE8dk3UnKH15cj/Iuk9xE37lOuFe+5ygPJwU8Azxb52
bMx8OJRNHJNGaOkvP8mhpubd6CSKbzmCkPWSsQkO1KfKuxa9vnOsVswMZRRirzZux6BpIR1WWKzU
pNJHvRxzaBRaukUtxDokph8WmywfTKe0k3gL2CLadQmhWcrsf8u6ELg1VP4JuJd/rbdQ1jZ1U9rn
YmjFIQGpee37HeHWyKguyYEgHxuhRte4G7RUdH2gVln4VGdS/E3Skx8GqgD7OMilJ9Nsoa2qw7dC
4+vB/FO6U+EDOe51BGsiKKqaB1ZXHvNNCKdf5ybOK2pgg+i2pqg1QordGyq+dx3/FCkcP0e30eTZ
BIVNE1aX5aGDAt/nW8uGBJxXo3T0JL29boXpnbCok/ah5Nn3pW789HoPtGiEHPimSRHM2MRBht6D
gsBjgvbWtgExQL6KdhGQKiB0cIHOSie8Q6PlsrSFuGPvc9+WjrifSYceN8yTIAnfeilYw6LQJxs9
0s+t3gzgFgrfj7/4vfbLiP0U3ZMBLNqY2BsY8eCJxzJ4NHQppcyfpid7hEYo9XILF1Vz91xoNYRU
DR6JD24wCNEhgjkT74gvGeXQPvxh6lq68SHj3lRBoeyyolBxQoF8rfb6SzMU/o4VxtgXTtC54uG+
a2ju7+qsq74CCe0OPS4j2ESY6g76+1sAqm4XDkF7dmvxkECWdZQamgdUAyQ2SlhEA/pQ4XBLgSM7
JEnyJuU2ZIkxjkCPIitbKmnnlGZa4ClSxhJeSYG2JvG+9IhFlpXK1aT7+UlmDgUHQU/G0h2ufogk
YkAloyhimF9WB5flz1/ME9QFwSAeYvpcLhPqjAe3M47OqTArnntA0M2gHQ9YtA3Pl4daqjm8H2pW
c0D4KDEB2CRsQmzLvCsvvNeC7235Z4KAv0sNQKA0VRCwkeSf1QCqBK5UGAJTg0q0aUvlOtKj66Jo
7y7PZvErvRtmVgLw0GuBkapoJ4LNnW6lV6Nt04QPhtVX8kKtgQYrDHC0tCmoz0onXLMmeGdhO4E/
YEuLWFp3m9Tyg/AtZFu6Wv2bHaEAJ0CcDaW6+Y5IDWPoqtwSTs5btxTD429arLpW6FrcDWTwQK0M
pCI/ac4OYzTUsjo4qVw89DFxzQ3iLUDZ23LMvvzFt/rfWHPZ3kSKqWjRMXD8LroLov7RyoDiG77x
cHmcxXIG9VmLjWctYFXjAY2drKicoLyP0bbC8v2+3U5J15bX2EpLZ2kBTTYG0FjKN59wJl6e2pCR
3RJvEXFCgOElCfFWK9P+NTX8/eWJLW12fMdBZHA/yJ+8NCK98q3Rj0PHkHoHHug+G+Hopvrh8jCL
U8KUwbJULOtpJX4sRamCzgSEgNFBK5C7okdaKLtSoVrgx7ayy5f6LFMDc4oTumHNm24UTvqiAgx+
8tWyU+numFClgg751L8oSVIqoMIFsFXwuT7OKSZpC3JgOk6N+yGM6yuEwTDsEl8vL501lenmJUnQ
EBTSZLxV6PJ9HKeD2yOiNlQcISgSTdoJWh1ssiigCtrmRaVvaTKGX/qkgStVGmr+nexBHLB9RK6A
ZRe3XivLJPCRQqZsIDYNuxkq4ksV+gpcw4aWL0/INLkPpbT+Cb7G0ra6FA9PAlVF8vIg0Lc878nb
W8037a3SqSMFWMOQbnpRVTcayPMfvtsM4UYze/kHvj/uv2MiRa+51IxPVYZmIwT11PUm1o28dQO7
RUgMxST1ZKDL4O/GiEf0xuwCDS2L0tOiHWQ2yFxhYQh372L198rbGz4p/AuBBFCl1jpU/FH74laU
8E4SgieJ4zZedwqGsGkg3olaIVvxlLvAF7YHE1OFZQGo1foObDaB0qSZwaPtI+S4L3C6RokxT6V/
YHpBlkt8Da0QDXe2XQZXsthqtdLe9gjAwEKv5aiigCain2Ug44cVx82VlpQjYvEx8H6Y4qH1re/4
MZSBS4x2hZGgm+XWlfGG3hNKF02QuMbKOZ66B582CSKr5BYKAlL67AoOokKtVKoBjibf6Fm8a/wn
TOayETPl9p/LG3IpZIBCAhlkUsL85MzQBUGDnBkMc1WpYOvYFbR8CaOcw1h69dPlscR0iD7N63+b
X50dsgjqAoKYTQzvXjbTXU66ZGxhAkHeGhB3gl6e14V00LrU+iUPCQa7dayU3lmBWPIdPcUu3jaR
jAKSnlmleoPcoYz0pJ488/qsv5RRj6Rlr2BUfUAqtq6uiyjA8vXyJJaCn02vWddJw+irzerwRV6J
GNf20imaFynalpI412G/w6Fypey+FPoAcEwkFZPX2hw9lY+UCWorQ7osC2C+IIrzRR3GtY7P777B
x28C9oa0UgMBItMsmQUkT0dqviR7P08FoDsp7Is72U++ZX30KBN60GRJtvuTH9TybT1I0OZ4NOzS
Gt++y+v6ec9Pv8MmfeKXMOnpz9/1N7TGKJORPXBuC4uit4l5c9oIJIEsr7zKB9069hbez5cH/bz7
iflclogqg8QDj/9x0KQwchXb3/icodO378YU5C7i7jvDjN2VRPTzvvk41OxMo3YpRN2A8kbK5rWq
EBPpeEJtY796o5jZrazm4mhYBJB5mAYN4Gni71YzLZMe3XA5dFINiaFflqZzwL/KtXa8vICL42j0
7nEWkoHizDEKg4SsJKT7M06RkPbS/BEH2uGLFlViz20S/3EyxSK+G058nFYcaRK13LF2YIabX9Tc
wK/SyntEKW1Kh2pbqSuvlKVdSS5lQujB3QPxjo8Dyh48k8SExWmisHCdjIO8Q08Eii6Iy0MVQn6F
+tuu7Eplmsb8TJLW07zXNUwY5ttSyyTRUnSwT4h0lOAUNO/U5uGwlRN6fS0HxAFjCLN4lPptlbXu
fuiAZfPk8B0pT8XN5W+8tAZcRmwiTeNXzfWw3TJUEl8fpZMeAY+6kQ0qKUiW+dTMvaA1owMKJvq/
VWGlr5cHXjqdpOjadD2RLM1DQhhILWG+Hxy0NYLoYCC1gWYNwPdq00ZyKq2cmcXhMFMwMAAAljh/
UaHCGkky+F+HgqeDjAbVwuw0SMr+L2Y1OcMJGMs0dGcXiNT6Y9mrOsXgSn9Gq+o+69U7VU3XgI6f
7w/Sc80kpus85ymFfty6gRS0NnIU3rlqXf86z2OPvlbbBO0f31OMw9uWFN0m1swfvjzZfKWSVfck
U08ydporSdYkCiF2l9dtcT5EaeK1Yk/vto/zcTsZseY4Cp1MG6x7QKqaE2rJmir70iYAUsLBm7Cp
n/JzdYR/M2lLEDh/ac1j3BX7UaxF5+lOnZ/vd4PM86BRLpMGGi1vQixpiwjB5B75H/Vei8uzLNdP
fX6lr+GSFse0KbtwxZu8PWaRLJF7j8IznD2/luQnytbWGyyj8bokXaKpEw4HKxq/95ZAzcBV1wwn
lmIIdhP/N/oscOtZkgaikq1TA3uVR91bgXhXYkjXpBMnzU3jv9iU78ebbZa69GvPDQbrlKq8QurW
Gk+2pGl/cZTfjzJt2Xe3bJM0pmflg3RSciQzcv9KL6IfSMKvXLJTavBpu8AW4A4ypxrgtLjvhkl0
lCOMvkK1tUUKcNRyuMSVeepoPOftcPC65NEd48Pl47b0xUhahQqOXv5scZcn0NLC0GrgG1OgbuXy
VzEG0oFX3T6s3SMmwU+XB1xKJd4NODe7i/FyVpMhkmCISw9eq53QhfvRj+ZWtObKjbYUSsCxoHNm
qyQU8hQE3i1oOeqI8QWgtpS8Dm+SDKgFMDr/b1bw3SjThN+NMriYW9VxJ51yhNsQZcQiAF971DsY
L9/j7W0c5ajVV6gli9/Npt5OkISeY852vgWpLfTROXD0ZNIOceKG9z+i0dI/qvXP5S+2tC8hRmIF
BPFB0Jj/OMFwVDS3olPrZNm9mbxE0luh79XyexMgMlyvZGILgZkUQGM8ALFAlGbvFBIlw84113SS
Ssp+dYgXIb6NavMPMEXyGidtYYNMxRllslyhbDe/O1ug7Z5OtcDxe+SCNOGUmv7nsePDELPYMdbg
NtwQGBFtJqdC669qMGd39RXU6+JMptfd71X7ZFGNkGRgdyE2xm4GplfU+7Eedpe3wdKXgUpnqwIU
uYY51MdtwHXdGlUvBqeAlnnf5t4/OWrP2w4ppYfLI4mFGKGBVZ9qj6jxfmLSIZNSGY2KLpuEPNC/
Wuuje9pCOEjQ8GqU+zpXihc085LvYRhEN72kKT+8yNZ+YpRg3yCdS7+LFx/NpTqGKreNY8zwtpWw
82dkaccnshyVEgOoi29BK4z0SFsp+geZN3xRTMPLkk1OVhXv8tC1nuXCB+JxeYJLS4nkA7khdqbm
J+kAAwN3sn0Ix9RiDhjY0ThHw697vDzK0p4wsWGcbMp4p8zzarOM+zQbKS9FaeVUdXVCW2bFW3tt
iNlrtxRdAAZH7p14RBqoK54QBmj+PF8HZs11OBFHEYmbXYt9hMJ12MHkSYr7gsqPUqEOHmR/sbvZ
2cAPcZZnx83iaV+VXcDnGk+NHUlXGoWPR0X0ytEz/DU889LXJ5WeijETIXXOyAgmtfY+VjCNHmnR
T+WCc49sj6MUon67vAWUz6W4ycYJ0gwBFYbcvP0GydLlWZsHDuCsR/DZuKPguNIcEzFQckGrCgK3
lrxGxtpXW7ifkCLgTaJgRw1taHZpxIo1xqJj8/W6/yrHLmIo3SnzYAXSlk7DlVtjKWCAVJGpbuJo
CcLkY2wqJRQO2wgne4121UlpIwjjdS/S18D3bPXY57Uo/+IMvx9yOhrvrn1gZkXuFxkV1aaOrOs6
97QfgZlZ1h5NwXqtC72Q1rOctE8JFnSX5o/WGqWm1IdND6VMtzZjVLiHElGp57js4n2Ol9GhSAz/
JPuBfDLy7A89aknoaWvx6iO1n5QS5u3BAK8JN6ecd3KL196K9oG4lbVmZUWXgglwMEF3RkxMy9lB
NyVJa5oqlh0hScd2rI+uF+4vn4elIaDIWrBUeTHDZ/v40eqITutYBYozZFKG04vZdTeYX6CG8Bfj
YO2O3/1UZ5jXy9q2b9UE+6UzBUAVFK9Rpl9jv4y+//EwQE1UqtTT1/l0JRedMXAe+smfvf02DMmD
GP2VxGIhWOlEDvj6XFQwAGfnGHuhBnRYhYWgpKq3aYuY37XVe62BiHlU9Cu59OJoBHlYcYJSxnwL
2HXeNrll0wpQJEqo6jieahtSianEf3F+J+6OZsCe4RzPS6d2k8Q4ciHaixlHu6/K3npNhu4RXG2x
UudbnBRpEzAz8sxP2kQ8wW05kCvrlMnGsbHt77nX76rA/OfyZliIuDrdRDIKiw4PKfTHvZ0UCE+V
Izwy1QyfjWq8VgA3ByK8gZ/rBHL84/JwC0dpyl8o3MncK58SdZwa0sgSrXvK2jC/ctNGcyTAgsfL
oyytHUVJjMup2pOoT3/+LsqGcdzrQYeDZUVB8OB5YXZMY9X4loBpXMkzFu4QKJKTIABVE8ons50e
IZ9cGbSkKHCFYL72OHbtsgbT75XvtLRw3Ixk0gblp/9YGO+mlGOjMqilKhGsE9qNKNPB8c7Wqrlr
o8x2g26nWL6EduKUqkE6g4pC0hsrvY6l7ALVnP+bijZlH++mYkmI+GYtzGcsULZ2BYAyRa8JKbJt
mbtos1jlQ4ZQKkLMOwVbpZUPtnAnUrkzCNnoHVhsw4+jaxGwN1mNIWXVdAWSwtM3gaLucSt5luv0
HrkgRPGM/qbJ1wjJS7vy/cjTVno379QUVhTGCWpjqlaC0CrVn1HZx3t5lNyViLi8xhQvuHVBstDB
+TgWrjvumFhV5ITFsy+pBzXU9kEgHX3aZYV1Rrhoq6vtfQaS68+Pnv5u4Nkky7zLy1jQD9DAIIBA
CwpnrPpgX5hkVP//hprd/L0/GBkg6QQKXxM8S0mk3HkmINNgLP+9PNL0o2c1NkryxPzfBeZPnUAo
TqJtEHR32hbNSkMccpgWZXTbZ+nK7lwKx+9Hmj2NUisdRZP7gVOGVoxif4f9DCz2+0aLfrYaWqlp
rfQrN83a7GaH3vZz6J9ZF551W2vEpk0tTLYy3QSF6yNV8UjoCcLD5RVVVwb9jQZ4dxg8mr1w89WW
8lBfpjf4RgJhqUEu+3dDGif9baEkeb2T8yELzjXW0sYhbGsw/UY/FSmQrvGNn5jHJGBKTSPZDaaa
QlvQjfZB9H51l3em9VUTXavDS1YzgPWwF919mXEwvnmDL7kvXTriaEim5X2t81wPEK3Ng2yPQUZH
iCXv0gUwFLXJpTNKLLp7TOIhLU6SL0p7m0l+A96/K5tfWSdaZV/zWcXKbliMVfx/9DNkWqjzy7mH
IGGkRYlDeBSgdh8pTTTyfSiv8n3aDqlsz1awrKFi+eKqafZTqmR3pRy6GLX+9xvm2Ce5RA+zFVF4
Rv829nai0PEPFJmR/qzpT6212Ra3xdQwMgV+CjTdP8YtnmqWFYcIL7UhCu9gv+VCh1/lChUdTcVN
tmrTxmv9gKVlNunmgJMEefUpKZGtgeemVLSnptAxvYbslNb+v12EHmkXvWjoe2+i0UJXFsLL5WOw
tLgk+1P7EigFyfjH6eYqAvLoi2A9FNRv4K9vM/z8LJwyVsaZLSsDyGQOFMZIvgSt2tkR11ve+7Vd
JY4mPWXDfQybsgsfXXjul+czB4z8HojNQlcW7Swq6LOY3NDLCUdfjRwzLCP7RmDY8sJPMsNt7ZXZ
v01c+Dcm+uD5zoRg+y3SYzPfgoJ08bgtqnaT58D2N5YZNys1p9lK//fDUNgClyj0qQD+caUhJYYw
wFE9kXrlC09dNKiNA5L5Kw+fOcH/9zgGgvx0w2W603MIH2RSIAg54tdNFChYfxQK/sRJg1lQU1+Z
KEpjFBp4L1KHs0PYdwp+hJ4KgCBU1zTMZrncf78EuIwqcKsHHDmrbrjwDOw8V8JzHIwAcpqw0J5q
32j7lQf40t6CfjuBI5FU+vTWk10/VtyxGp28KcRWwgzG9nACq+Pyu9pZf3bn/zcpDgoJsKVadL0+
fkY7ckM/IHtxWj6fhJZY2uIInHsrUJJZRPg9DN00ikKAnj431ZS6NiMl8tEqIO5fUXnIdy1+c7cR
Tb1Hq6rN26GU8u9egkOtm5Zrx3W65d/lG/8NzwN9ammQcswLU26E408B3c7xUN8+Jp5S7VU8xjEV
sRWoeaG783HM3TZer7xePsBLH9N8N/K0qd5dy5JlDK1WS6Ez1OW26KNnqUWsR4Hu1P8hqPb3JPmG
QIQnpMOngqaGCUta9GbqoNa+QdfmzQhcXBeylexmMSRRFrLQKQR4/6mYiQIlohReUTuygp7Ifqy8
Bj1xG9l/xFch/lOWwHTNNlxsB0Oj7Qy8S5CV2+edYT8pQe9Bksn0snV80oUvl5d7lu5NawD+wpxq
jzzqPokkWa6V1EMqGQ6ln/GpbfP27EHlenVbyz2yaP7WaMGgXh50ITAALNGEDJyFhZmHKNeo0oxn
yODEWvJY8spSjerPj+n7IeYYBiuq3ICjGjnSMMbhgQSNqoIRu1pwxCk3+/HHE5pqGLRFLC43az6h
ONUqtTJsGj+xHOhO5OXwrCRvwFDw8kALl4hOXgICnGI/oWF2iQxtFxWxZwMcgDPG2m5H/6bvV9Zu
aU+8H0R8PIIR+jphXUxKngN9hTE/uUn/2OAKNaoqrOlQWYnfC8EGFT4YZzL1Whla9Mfx8irJ+PdT
sR/Qy3dMn3F/6/T+bA3Bc5vpFW6TeO6ofWo5l1dzYR9SSeP2p3Zii0+5Hthl3W+0oXGsXvEf2woL
LZQP08fLoyx9M6rPzEsAHUXd4OP03FFVFIQTkMbwfOxppLI49nGk3IzyYK3cGktDGYBFDURYZYpC
s6GM2kRdHpq7k7fYnalfM/3aNOyVPbi0aty2kzKpDN183tgikdM9I2B7lN1EFFZOvtyu7MDFeZAz
MABlwU+RuWjHDtppEJ9bTeuOTYrzRhwOL7phSn/WgZni34c4MTtQLXbxaQpn03HL7l9Cxr6Nqytf
dq/NuliZ1MK6fRhqdqyUyifBjOqBzouJLZVfpHp0yHNbSCsDLVyhqLBQ/KbxIdOKns0p7szECG3b
d3ycAGK00tT8q2r0DiSJyzt7IVBM1XuF21NVkVud5UK1MWKsC4PMATTvHREiTXceLIp+M4al/dOy
G/xJUQ9d2X8L4cIAFC3ouYDr+HRlKQGdTsSBE0fWzL3ZAq/F1Hln8ia3cyj4XUwW31s4M12e7NKq
UjKkWyeD8NPmDwuriyDA5qUEizXKr9GRm4rh1nduZo+cU093l4dbOAI0Wv833LQK7/IgLOMpfnra
6KhjeEpw923CHnWZdCX2Kku7kj4Mdz9SqNqn9xJe5W5c0I7HSsQsjI2VhEG96yq1ufEwRIDNJDzp
S99AvOXdoLlESCOGEw8XONxifIgBUmL0SOtgtiXqbWeX+prq4EIqTLKtIJ1n83D8VPsabUtqIuHa
J1XFg8svTnzgYkeh5T5Ap0Z1u0fhNXd9Xf55MP0w7uwLjPT15C7XJ7UF68i1fsBf+Ghr6cppXZ4e
ZL+pe09PZxazs2oocc6uZCdP9dHf1ihWBpu0KxXpiEwTrurY3ZXHxlDHdotgTiJvKPe7a7t7YbtN
Dw1aPfgdqcqcZ5EKPCJTTwnOalRar6NBxUEO6+BeivVh5SCtDDVH0o1KMkYqmh7QTn0T8XbVRPHI
7K5hba5d8EuhYkrw/7+1nTb/u0MUjBUem36cncfAQHhHSIPyZMa+/VB0ZV3uDMnuJvPKiRGLfZ76
cvkIL4VHGDIkuoSqzywHH9GMHFvT4GzIg3fWvSHf5b0b0ZrJxTaysxe0WbSV87x0nMmlqCNxVgzc
FD7OmArZAHc9jvEEGIcXfFKRuzK9caXIsBQLJzV0mwc3MklzUHVt51Zd4Tx8sqTr1nuVM3Nf+u5m
UtS7vIQLe4VchvADDpIXw/wdqoSjpOZNHTukI1Q8Qwx38DiO1ioVS/uEl/bEF8XEkXfax1WzJMWq
EQsaTnkRP0VK9pAryj+JP3w1sXDNRO3YwKouz2xpSOoVgpuM5+cn0TKU2FTMVvwGlm8w3sld6X5P
3RifaspxV5Yd2d9jNKjRBXLlv9gi4NPotpIkTryJj5OtqlB3YymSnRJl1b1ixuYZrQZrZZTF+QkK
GHAVeOl92ohJ3GC3m6OenOpnzX+tkJuQ5MPgHiL9a4HG1+XlXNooAP3BwRK9PpdlDFFGQh4n+YZO
rm5zXikwVXH0GuJEf7481MIRI1RS19Jo4kFhmmU9oNQnaflcOlmepu1wcUVaxJIN5/IoCxN6H5Dn
4sFNQuhXR7R+cFDaalpF7R95oWRcuX3WhhEfN4Po8IO18th1Jr/Ru46mwkPn4gGVa4h9XJ7R0rrp
PPJAl4CL40x/HKoNxhjFOvSYRwM/1tHHb31Nk3ap1DJ5QvCcg0aABcs8/JV5gTVb6DqoL/XVqc/E
/yPtvHbkNrqufUUEmMMpO7JnRqOcTghJlplTMfPq/4fjF5972EQT8m/4QPDAqmHVrl07rL2W/1eA
oDZYFn00R3eyYQh8HBimCs8Qw0iaqyo6tdh4kHqoMfi/vyhBZUA+44fq1l6vvAcWtKMkTeC6SeIX
Fw/1MD2vujC+tIAhqpOWmvE7KSZNQ73SnnZKFUOo7CRZ2G/4mpUQgwoPtTwqz/ZtWshz39WSYWUU
SIenyA8PmpM8ZsI862X/MfHVs5lWewRDjvcPfOWVQD0A5DW5AST7yzxkSnQ6vQJ+rKRCzjRrkuld
PTPP2Wqv7+tGbDF+r9kylVkIO0yaDWzyawMb6ZD6ioZsQctgaJN/rWB/8/Ovf/5R1EUZecUHaFTO
Xi8iOvTBY2Fa5wTR1kqe3LR7U1GhI5vbcGnLFvqcmyKLwFNOnYfBtuXjNwawWPl95Z/zUS1+tHLH
xHHm1IY7zLoqpulbZ1kN6ufICNEnRST70Wqbzbxn7dqC+VQgUuAkwVG//mAnaUfumaJ4mSMfkql5
yHXl2/09XV2C+ohs0hyZAVuvlxi6vrOAaJVehyZYUMoXxto28vyVuwcbDsVsXj5o55epahKkUaxP
HJsD2RDMedR7fwqyRaf7UW4161fskJlAJneB7CG8sHxgETbWgrCdQP7y4JlZcYKX9A0J9Mb1Wtk1
UKpIqSgIufHGLtzJNCroGzZyTnDS/2z77FPgWBsmuHKDXy0x//wqfpbHDhr2rgaoR8zwORCNJp1w
7nCxJaC2FDi0oAw5/LExsKbGiDWgWPPmea2kTC3lSlQeZXIT1DTMlZG8pbu3dkR04bhi1pzOLwM+
VYS6VKht65lGdUpb60k2qidZrb7c/5YXjYhFH2VudtJcwCnhkxaBJUDiSm46h9ImYDA4n6q90wTB
Dube6sGJ0J1WE+Wzz3xp+sAErxuHfxdTecmTWm/OiA7BvQiXlvUlGSpN3sMFm6hv9KHwQ9SpB2Rq
ZahbVCgsMyjDfUuV9paoYEhoprrSj2kNBdsXOPogy8pMKGZBiant+f4XrmwkOAliZ0Yr5mHuhRE6
tcRIjw2Usyg/+whA52h71tIfTtfMnpBglfeceHV+wRbbOCI+Y1pZ4J8DUysPA0LDp5EzvNhpV26Y
38LkXwohQLPmuQPVuR2zVW0/z0Nk6C9wmBbnLJCKY4fo78VXCrGX5T7b3d/Axdv8sp5KGgWEHzjY
Takz65veSNSeVCr23TB428dvCrj+9PC3VqtuIL7Bk77hOBZn9rIkXMC0X3CHDEctzqzItUKJ4GTy
WrO7tKr6Re/jsxEjvfnnnwaSDGIcRqLsm7p+JId5WpawBWfkIbuBTPyYFJlwQ78s3ZLUaidiKA3a
zu6PSqFtvZ9rJ8mkgjULaL1IXb52XimaNGPfoXxTSk+y/qEP6Vf2x3ITMbW2nSwxFwZnmMzyChAr
GFCYFKkXMvktD/GuHdBR77cqNGuGcr3MwhfTeUIAbgJSWsYtmo8wWLpQriDGa2mlmxcDY5egTstn
s8iyg5xnwQYMZ207AS2CXJjjaqLI19s5WuCLYiU2z5P6l12+CYAPNPUvy/5832jWdtOi2Ddj0FX4
IRaxQAD3ldQZII78PIygSIEpr9Ia/dyB9TjcX2oJlXi5CChfU1vgFWDMZPFJMzuFHCcFhLQOwbDV
mM3ffS/Dtz2q+yxtLAbSA+OxmlkyKy2zAff19l5Lo2YDkLp4yfk9oMMiSWa0CvwCOJnXW5tAVNR2
lhJcuhapuT187Ul6akyz3qoOrW0uxPb2HAfNBjv//Oo9DxuYlTs6iMguCLeGClxFtz2tNuD9i1jr
H5dGORm+HrL/mxB5aPxSDnU5uJSRHKRkWI7lezmTNQrg+9qfQ+bGOQW6WY+n+yd6a6M23HaUASCl
IZJcPusJcXEehoZzlpTf9fhxFNbebs5BsDUhf7uPrIOOHcxfhA83aWaLr4Y1N7TPXe4be4CDzXOY
5tFlRE9i45O2lppt5+rIApDKpS3SCZYJ86iK8djL5sG02uN/2LmrL1pYRqTpQVwKufXqJP0IkTvs
3AQSTqe+Vwz4pP/DYlSGXmYYbucIQ9hZ4c9lML0F5pg3HzP5QW16QvLf99dZ1KBe7hUPEIofMjpd
N5658ttK+LHQvU7/Xat0RBNlH6I7nsd/+RUSPMpGuLd2j6/Xm83z6qxgqg+MqIQOTomzd7aW7xIE
p+5/0u3dwvKuPmn++dUSudDjHjU3xQstOXwohAPPadJBOYdIRSBBN9OYY7HTgjw3/yzSu9nMebOv
Vg6G1K/UoQ+9iR7RT7NSgt+qpP0NEe20YR7LxPd/S5H3Ajrl+V5GzerEzCsq5q2na5FuP5QgLlG3
HcoqO7St0/8CpwcfcZxSzMV+zAQq6lbE7XOEcOzGvPr67zIj2MGqyPQ5FxteWJWq9iiRnqekp5xg
JnJ9bgXP0rGyrf5X4mRhDH4fge99ZHfmL5pmneJaATnS/ZNfdQRXv8hi/2O5caQ+CgvPj74EknCN
YEDbfouW5TbKwL6uVlk8RUGpMlbWZhCpKyiVaU4Tu2UU2EjOT447tYJ1u8p381ySDxagl42PXL2x
RBlzeZpgZ/lAmZDrlc2UO54ctGWMDpFRfdOBTISHocuzR00irjpo3VB/seDB/g/jghSqGRPn2YIl
dVkkEFrM5IkmSWcBM7QQNbrB+gd5Ujee+2WV8sW+GVGAvYIiIGO7i3QmkkLRyEYDYFHysXKnsMYD
9DERpKVl/V7V/PRjEs2E0r3onu1Erp4rgOGfR5gZ34/OqPwaMYUNX7nqu652fuG7LIeo1VJKihao
iQdWfbSk/8D9QP727+EurlKToPSZqK3i1fI3w/f06tM0vJcRa2msz/fvyvrHAAOeR9dI5havmT/m
9ZjwGCMbqv9SnQFGkmyLV2B1DaJHQg3DmOE2r/2hL+VTV88cZqpRIZBaMnH0PFa8oxtXYt0DXS20
OBmua9zlSkG65vvWgaHP6UBfbDp0Io5PQB+sL1IRoQFQ6dExHyTlx2AUzsazs/6xDIVSiwTBuKx6
1kRsvi1TCCqS7LtiZx/6VD/ePzNl/o6rWsk/Xn8ePP3fGgsHZ5udGhsa2h1GW9Xt3lJ6mpeNcJLp
vQRbufzGUsIydTU7DZ8tSfi7SM305p2sTb3+tk9yaXo/mcVYHbUQ+tq0S2eRE2MU/dEIu1F+d//X
XXHHs3Yr0HmaToTuizucqmk8MCfjnA0nfvCL4KjqAmWOKd54gFZ2XtGdl7F7UvYbXUfDztDjkZPJ
M/p6j9riXrWqjSXWPoXaK/A7plfJ7xaWDIXKyLPaRpcciujwQKkvyfawqidP0zAm2YY9bx3z4oWp
G5geGVo0z6r8LTce81jZc3iuaMqNyspqqETHY64BIBi+zCRpoxQIj3TRZYqH9AHyTfncTyok/lMJ
9zwsNx9qiEE2Fl3JKXlAr1adz/MqTEoosgWZUK2zKcBxpNFwUotob9JvEmNxamPlYpT5BwckYFqq
D/kk/mzM4J9bdLX+4jBNa7QK0RSON1QOw3f0lGNXnZriQZiO/PH+HVjfYXp55v8i+dffmjq+1ueR
P3iq/UV2PmToBSjBt9A0zxJS5ffXWrkH82AMJjo3eMBfvV6r1Ura91o8er2kdB9RJ2/8XZOo5XS4
v87KZbheZzltFEA2EaBGkVxSHak1ZLdwfW6h1um3rrBjc8Nc1nfw/77KWHiRSWWxzoLUrwVwoyu4
vr/lON7HhozOSbHhxNc+7TrsUF9v4YicRNQXlE3lpp0uWS+Gk6SHdJYhl/kP32Vocx1HB6aMMMLr
pXSbJoit9bFXTfAt0Fr6quRIJdTGPqnsHxSmt0YI1wLH6wUX127sM/RX5Wjyerlw+/F7KX1K42dh
tK6KyheYtQ0vtrXe4poJS2LIszIlz5BH9K2yqmSqCJ0wtY/ggMJr7qRyhKNRV4f9fQNd85/4NBIK
HWYDZZmQqFKdq5nc0MnS+h3kGmdpenKgxkWF5P9vocV7nAUipPKhRZ7iPA/Qdjf2NyuHfELbgoqs
fxEjaIBWUVtcOmrUmRoBFEzyEHYITLdMGFDadZGpk1il/Wgd+r7oNu7C1poLe7HGojA7uXSQi0Fg
CTrt/pAgK/G3yAMk5/Lhx/29XH0WqOz93zcu7KUYnLSYRmGc0TvaR1RUwtreWe0HQyt2ovhFR/fZ
6gVa9z4Q9C1jXb34V4vPm3H1JvUStJqZmvaenicGQoy9fBrh99p3KJdtXPzVpWY6Aoj5GLFfWqcU
9l2nVJbqgXV4j1jCA9Qo+yBvDvf3c/X4gO7DGDF3FpbBt2PVYy3nDChHxed6/JaL91P51gp+319l
5WNoDcJKBo4JCe/lKtakiNgaVduzqnREtpVytxrFb0Qzlt/vr7R43RgLpIPOtgFAA73PCMnrE1Jz
iGryMnDOSlXLn1BMzGdt2H4D0bp4bf63igVjnGWZGu/261X6yU+DImQE0YBpbYh+ZMEHbwoRMRul
DTNYuMeblRbfU/byGElEetCgBJobD84pMv2LIprTELbvY8V5zBPn6/093FpzESHArN9kmpDsc2pV
IyJn3cVmmH2HPmboOrFxLAd1F4RbBFza/GpepS3zp8LyQa+fzIWO8vKpS6fADxQAred4FA5TP8hI
oSgVy5O9t8o+qk8FMzsqauwa4m6xPUWnNhI1rVt1ek5qeD1cYZXZQ5DJ0hu6FEATCkTCxKlpOjS7
KfsUn8zaKL7KyWi+KXwD3KrmJ72yr7Sue0RDNvyt5JMi7ZROUn9aGpQp9NVSJLFGXmFXQcaw3oVC
E7bbN36Byh3lna2y0creq7yvxNmYFpRnC8sqYoQdlMFA6t5PzhMyDi6lahdZoI+9cN7INIQLafx2
/7xX7gy9G54bcmOGoZb4ByayR8JSkLXDVCJAl4Di3TlaJm0l+iu3hhokA3JgXbkzy8izYOQ99kkx
zk7MqGeuJBezlb6J1jo0Vi27NgCn+x+2cDsvFkVbdg6bqBHdpHxREUYUd838ohmGVOyroR5Ohl74
0RGCLjP5s3jixn4XLyFFJQkuQzXxpqRwhf6zn6RD2b0f6y3K1oXPvvmshU8wqgFZBDUKLhl0GWdS
dQVcaENpMWuEy6/Qf76/jcvCyc2CC4fQF3GfD5Y/el3ECK0I9oHWufZkvAOU/ShryamT7OfE7PZ6
Zm7AjTaOcMkwUzjCTy1p9KHdtd7R9X9ukuCTVXQbPdmtZRbpg2pC9ZjnwEvkISs8ORflm6pQ6ks3
6VuzPqun9zIqx0tFWW2xmYx+2FOvpAyhio+y9HdLcKYrIEuUD/dPbanC8c+p/bvQy6leBSsD190e
hEDSCfVGaefDCa6+7WFeKJ7sumvFV79w5GIXqpbovVaDbwJuaqf9pDRT9Vc69oCmGfpH5BfOhorJ
Wfga6lPgY90XrQ+M94NQp9xFFiZ/F6MBMLzNkaeuN67wmj+EYYoRcUBzNEIXl8oo1NyGAUr2ED88
KXJzGVqB0K52iW3zpCfWz9oov93fuDVbuF5y/vnVvul4wdqZ4Q7tULh6YLnG8E3o48bDvuYMAdYy
LTTT+QGZf72KqkdpA4VJ5sWDKdxRTL/MuL00lfOua5tvFcK2979q3qjF6wrjKINQDhhIhlMWFk47
TZ0cpZ9HNOnYmYkQp66p4vP9VTaM+yV6v9q7Rrdw8mY3eUmTfNIn+zlDURHE1ndJSzcSj2UmcGPf
iyy89q2pT8wg9JAs/FlH0j4z9Q+Fik6nrZxTu9lnUvbk+Olbve12aYb64/1vXTvBmYRj5qnDQpfZ
1mjKQVj2lMVEqScnI5jSczpDjuW2ZtSpiE61CLbaOmu2eb3m4jowPIYoY9lUXpGnT0mXf/CRqN/j
ILfikBVzoeCHwhipB62VZcQ+TYGhBJBfePAiuEmsHVBiP/2H/btaYralK1vx29iQMsFgnmDQ0R6A
y//lGA9q8KmOtmAGa17k+mvmo7xaqrI00dolvEiSVv3sgW4c/SLTLtlQWQe5FP5jOuj9gVb6VjVl
axsXT3Vr1qhpg3LwCplS6VQ7X5p0q46x/nFICDGvQWN12WyLGYK1ukyxPCeW4ZNjxPvRVNCWdqRS
OsaK7yDILgWIPBfahg9btUYCLGK6f8boX28rPBZtEUIMcS5F8RiF/vdCtr2o/kPxmX8u+pwTQAw6
90wWrjKCqjFxuhI0gI1abmvAc/6tYC5b8bempF684MJLwrH/71KL+8UgiipXWZ5fQlPyEeDUOwTU
1DJUviBgYL5FvSyCCkUG1tHT9vzQDnlf7HSptN9aiZCKnSRHbew1g6HlrpZ0WfN2bB2hnNKyLS/T
aCI4izbv+H6SKniQSnxysIM/KciO9+/Wit3h7UmoSIYdRnkWBk+716okAz9Rqk7vZsH4qLXmRsy0
FhaC3Kd6Bi4PNp4lSEguigzngY4jRbu33WA9KUOJQrR0UMfiB0CS51YNj6lifkS1fqsMtJYsUr8G
DsyIAtDExSPd62aTW6ggn+O2POh68abMw4PZISluIZzroBUeEH2rxUnOwsMEC5OCpPof77FKlkps
wpA0w5GLXyEZ+1RBlq71AIP5KMWXXLNDGESxtVFtWLvg1wstHaXBMN1UU6MZCueTUZkPtSzegGw+
DFr51Br6x6asf93/tq0lF/aT9pkh6kFixL5O2n1gmNk5igPxVHbaLNwXCZfxkHxnGX325f7Kc/i7
vIHX0dfiss/wI7XJJeMsiuZvuyy6czo2sGeA6B3Vut3hDWQ3qykQ1GYKFvv+6ivxyyuTXsQUzKYL
akY0YmCaSEEtJKgzKigdi2NqR8N4GhWlNQ/311zZ61kJjZwYBg0AVgs76p24F1ZNOle0Vbsv6e7v
xrTq3KQCwhh0ya806fNdEVAZub/wmpOAfgIUKvTBtxTdbWVmtW0TQDUCccQQ14QG4f0l1vZznpiC
HIMc/Ab0E+G4IzsOEfuonuJoOPrVu7pvdlXy9f468x4trAbahHnCFSw2APfFHupNT16iOcKTnDaX
GVYscrFHMrIYd/noQLJ3f7mVnXu13OJGaqkdFCPt17Pd2vvKsC5R2W5c+vmG3fuixQ1EZrrJjViN
LuGY78yp3deJcQwnmBWV/tB0/kY0vbXcbKRXEVLZM+vX+wRjM2S3oMBtN27I9NeoHpStzHTlirN7
yM2A8QbVvkTtlK0yDEmcp96o0OhUJREfJ7ORXUvUtmtFlXY0knB6CHtMM2UXPt8/vLXEgWs2k4LN
pMw3RMlI8WWpUaGzE8pFioRkbn+Oi4nuWojQYw4mykWHW3GHSDI+1noIo6we9bvQQbt8w92s7AQy
0kTXYGt4zJZF/oihp2SYRthIndzeQb/2pYvHzzn0EbmkH2m4/QyCNgA9utXcXrmXrxZeHDfFjgoN
62j0HLvMvpZtXu8MmCkv/liGHxK9STYuzMr9ZILZUmA8Jt0Fm/3avMamU+0gr6OLPgjtlA/xsBsQ
9/Umqd9KdFeWuj7dZd95HKqYYmeqeZ1iPeta8+QkphvbW4wIW8ss8mnmTENlFGj3FWWcu2GVPRtJ
iYZHvLFzq66G0gfsPah5Mf/5euemKCpSvQgSr7G1S6jYx0YpN2B0q58C2xHDujKzR0uK91Ea0Alp
ncGTpuFxVEy3b+O9X0wbHm22qRuPNusrzkgShWnu11+imM2o5Xlvn8f8TREHriTgemUI05kuDjoY
/bQlNbr2XUTh8LKBLGImYLF1tOhHECTMk1BE2qcFhX5zOkLTsvHGrcXB0JzSdyAKREJkmZ8kTZ3C
Pe1InhyO8kVNGsgAMiPYW10u3gL6rHByDWqjYZQXOt3fYjp3dGh/b7i1lZD41a8xW9KVC6e91hvQ
C6WXsUGveCg7EJ9ymp0AJWif0PkaXNg+1R9KiPBBlqJiphUOk3KlrbuFHW6JOax4mJk0iZf/hZB+
+SIjRgQZXgX+tUSDx7UAIb8r8hgxYIca1AgTxYYrXT2F6wUXbzL0dJ2Uyfp0ToemO4Hc6Yp9HydG
eMgZTpl2idJTxJPqCKJAW0+1zHXSMKLcycT6hkWs3FkMATVRyG9hpVgWT1o9n+Q61wMvCUuv8ru3
Rhaf7p/22nsNEAO2NSj4CeAWYbLc8hNLxA5CoGNeuiZ8iF8NM87+MmztndGMu1Qv7Y0tXrtP12su
DKzJc78zrCHw1DaK3SZQz3WWfZPDTcWfVduB2BXAHAqdN5PSKgFbiKAA7VVzVl0to7I6a9IoR16b
mjqDbmlsbd3i1TPTHOYjCcQJwxfOQph94vgCrTjDHkLXlNPCrZzg8/1T01Z8IHjseYztReNk2QKr
GA5ncgexzqKXprcMSzXhDpRgnEAvZknvARHF7zpc8OeiEIbyFFVRor1rZCG694Osc5FCW4n/hh4G
5Ua6592w76xp7M9jH5lfZTH0b/xisEe30vxAPQSj0487Xe6kwS0bf/yRaAyFP3dZ55QfTIR4nihf
tNHBKczsb9uJHK+KUx1pF3i39YNU1iRe8dQqCmwxefg107XJ32XKFPxM6jH9EkMXlQZA+YNoS57z
9jReFB9MwDkk2DcDZWnmdzjvVnhabE7pDnFYWewlUuutCGxp0+ST8zjsLPM9U94u+60dnOFQkSux
V+vtwcjCfQRZ3jj5h/sHv7aMiXul9Ex+cmNdURyNpmUmDKZlinSo4lb92KtjuiuyZks/dWli8xex
Ai0Fh/f8hgI79qPKVILCwJCTvWK3p3oq3BaCjk5KzlH6PWrDjRBl7ePwdZAr4HQM/vT64SkLp6bB
qkpnKfCxFCZJanhJcu/+Fi6dwvxd8NlyRDrB+0332EEUvZwGYOKhf5kkplb8YG8mnwBwbSy09jnw
MfEPlgGicOFa4RtIcqjpA+o64jFKqXX0Vv/R1pOtGvvqQkwqom3mwJa0bMlUuTDrzK9DCMt8zRWR
/cZ3xOAO/Z8md/PWkX8rWCDVzRsQIWMqFnSCVDXHxE/3UxyrOx/ndog0ZHwMh0In/0ndsIqV82Km
j1kxkD8k/sub1YemFYHG4uta1acclxxHo/ukh/ETNbKNtW4ef74Q+oYZVkCnn4LcwgQdaxzCIFXw
F9W5Gx/SQbjw/vbJ5843mVw8TZLjStFGAXTppOZFZygDKjiks4COXtt9ITdhNFm+dM5MNMML23UI
PO4b/cplVgkg5qF2DZKUZRRVx6qPIkAbXKa2ZQNLPd9HuvZNUaXkTZ610X6Agmevx9YWt9WKbdKV
RDkOHApVzmV9tR3VSQa2JZ0DTd4ZubY31fGdX0Xv73/fUgIdjwipG20mXC8L3XCg9kWKrG3V+16j
SNYe/ZRxz8wtNUbgbseiHOLC1aroV4TMGV1nCOWloW1cdMr/7oZkS6RhzWS5+RqydZS1bwoTrR1a
AYhbG43OTz4kLZ0idpP1xi+TjWNdsZx5Is9EGmPm5lgea18X8ZhnyeAlUJzkLhQUAIzgpRy39LRW
7AcwqE2gOCsi3PSGMmBGdiQ656x22WPSmZ/TpA7czlGPsDg95p3G8MvWuMBs9td5HkcKryd6g+ST
BHHLGCfsZclUI+Rowoa350n0v8cS6YXfIfo4Zo523Ya/XluPxxtpDZqVjILNofJV3qMzWic5Y10R
Lf5UrGjHlh+SunKN5G0jx3vEytxW//OrD+yPbhQVW5Oy4+LqS4NoVaklK5emVjpVpfVjKJIt7N/K
HeT+zR1YCpq35IBBXlRmYOalZ+XDeRq6Z3isP9fGlorTmjFSlzGgFOMVwk5e7x9vDlxadhp4vVIe
wz49q6b09f41n/+KpUlQDmVYHkQmc1bLJcwU05ygU66U+izqDvIWIgTbAth2DFCb/vPVLFhO4SKg
1ER7/vUHUQKOZTWs4DvoECg2mUKUPxXOOXDKh5nS9v5ia4cEFfU8YguokFDy9WI5AzhN0hiZV5j1
AWf8oOjjeYi78/1l1g7pRecKigN2chljZQkyxUhDEJTY0z4N6ieGNjcGXlaXgH0diSnm8G5m/rXU
6qxkEujHJekHZkWPCNPs73/FS+y0MIR5GnVGb88EH8t5QlsyqiDguTqrYwfd7yiQ0dqFqWzle6GL
mslYM4v8HWwKdQlmnRTADZumPIyaUTyn9smKzgNshBuv0Ip5AjBC9YLgAUDv8jbbfm1PUxXEF1GX
Y7Mbcl18KIPEH3dC6fpDrxfjrwzlpC2JqJUdZxSasJZLR2K9fAbUSWh5N+tCC/hND36udhcke6cf
9zd95Q2A9BdhAhN2MVQCFteh1ZCadWKKkzzBD0L/rlW/LPm7L76K4QA37v3FVp5QyD4YZ8APk7gv
a4mRnAOeAxnjZWp2SKpPpfOg2eVOif9QV3sOHGyN5jYv2KxGvbwQ9TCGjpz0kWcx9Da6YxTakVvj
goDTxWa04cDW9pAUkaFmY/bGS+62IYLiagZanlVeaWMvhAjEMYkGp3Yz30l9GBFC/VMSheZHplk2
M6xVAwWVoM46NCgGL5xMKzGs73NnvU74Jys1pt0UqbKrJ529ZzKvezOQMVsbnm3FOhnV/3fR+aiv
3lWjBosciUyB1MXRvsh5XjyGPA0bq9x0Y+aDnFEdBFwM49yIesxyy7GTj+GlS0sKpYZylsowdZWP
fi/vs05/aNrkm/BL533d0t8PxyDZqh2u+HA8KmN7cyI21+xef6mUJkE/SHl6YUA+f8alW0cWCR+N
1N6K/FYMCeZOEvM5USHcXSzVWl0sibqwz3rzyMcBrbKQnkCbJTvG/WOZ/Lx/Hde+jFcdxm/CzBmq
9vrLoPsepFaqbU8zUpM0L+/0t0beVBXq5+H0+T8sxqgaLM0zen357o6+JU96Z1MHsKu3A5HaTm6T
S5T6G/2KFcPEjUEGB2cs5HjLq68ZQSL7aS5R6a3ip8JR0iOFaGXDk62d1BxQgi9h/27C2MbO+zHX
wsqLtHGf+88ieISicJ/3zwZ8A83G3MraQWEQOGrEy7Qbqh9zFHYmVbD8xnV9Kp3oqTRlLzKijTd+
JVamugnQQAcEygYu8mQjQbZaG2EOKHUFwiLmb8+KX1puFVbPvZKlrpiE8mCNmTW4gVJYu/sWsvI6
vFpefW2OU9hWSPdFBiLrX4Lms+X3rtQwufzHhogqMoMMvKzIC9yod+QKIzOB3ZtnJ4F5us+/d051
kuNuY5lbO5x5PBGwoplFoXLJXywZoozluou8koIvidSAQG2ZbwWYt3tmzPUueEtnRk9AcK/3zO6R
UPPTVPK6UKspNZT1TmaM9hQ6VbVPW6TJ7p/RrSXO3UbyATp0MOwuOwtaJUl5GVH+srF7J3h0ynSn
Wu//fBG01WY5ZHAASGS//ihDb3xNqgNIMmrjElhDMzvCDyLRPtxfZ23zKKwSlpPQA1OcH9arN0xS
K3+kYqkhQRu6PGZgDB4iE3EAgHj3V1rbNs6Hf+EgZNJtcUxGKaUSOpfRJRJ58gXvFB6zxGdOImv+
nMUR1jiiLFg5Xqbplv2lQkY8rdPmdj1qBifV7NpzaHU+47mq+GNG93ktxnYAOqu0lJYeQ9EGQ5kk
O7pImVHu7KCOzhACDjt6C9pjBFfhYerNcF8yCLrhEtfOjhBvZlOgUnJDlQE4fez1coguECz/Rg42
3AdO25RuZUj1x7HWt8CfL0b3Ojlh0JL8B/MnscdcXhsLdNUIGVlmegmpSb0tR0GjtKIse2auW4oO
XRxXp66qzHeGBttA3cT+8+iLWjlajRJl+4wybvmVJGP6paqJ9E4NzUR3M6m2mm9JYTSFm7eSHRwV
NYOti9Gn8XsRDm0FyZQ5DzijAUIvvBcPtdY5SKcy/+l2emy/LTOHPyp1o9Wwlpih4cqB09nQIybq
b+bY+hZG/7x7kOWhyt/Bp5JfhrJRjEve6239neFUACY1iaPXFkFp7axMHZ7iUBuseYJCfYZMXGsO
IoMYil/A7LNj1KuKl1tp/z03AxWwX1BqJfoHpfEtM6JauNA6O4lbM3TluIgb+D7Jmh6Ebq5M4Y88
jZBxleq2eJ90nTjcv2i3sTD68ESKpGnIrEFR/vqUwrxQCUp76dzoiXZqjN721F713wyxWpwTv5A+
jsm0RRGsrFxvagmMa8yRxK0OuRJ2jQ1/G3xKNef3JJFriQMyn8q0y7UcgFuYB+n7dpgmbZcqtSnv
5F43yqOvKH3zQBV3ektZzN+PWmnvlWY8KqP0p5KrM3KRKV4a7vb8pxs+0rIe+riwhwmtNuFO1nsn
hTkNx1f7f9rdn//+mQ+U9sgsFLD0djMSs4uVMPUSm7FLERLpDe6oP1hbgnArp60hhKXPCSUjvcvT
rlU4Ac2QO9gPU7gfdOe77kvluQpCG6agWNq1U7cFyFx512mb0RKc+VbZ0dkWrh4NEStRhJKx73WM
NX1lMozmWTlG41basfJtkHBYOnNYPE433ybpsPYpFsFYUpdwH8LbJyg2pMhMde9LLtP9e7NiwUB7
KL7NJWfOb/EUJigvW6WcmOdiUOkLTi4CWmMT7P54FTh8NOphs57JTSrViCiFI8gKvLD9MlT9LuCz
AMyf/8MqNF0YTEFpibzt9QkNWZw4SdINXhM7R2j0Dmrq7PWoPN1fZqU7ATn9TJMCxHulQyfnUdkU
SRt5ZmmeRNERHoMNSGW8XburSEa7aN/67zRq6on2NtI3XsCVIyPjh8mBOorGO7z4zBb99VCuw+Ri
RZ16adqqMHaxsMVvORvseH//Y1ee25lpHSwiGD26Ewu/asQjoxUWuc0Yd62bByB0/KHYT3b9yzSH
jbHOFdOntE3dC9yxbdyMHBfgnwaA1oGHiPfOSL/r48dieKOp78Zua0jlNo/jCs8YGdqCc3VvcZs7
JWghG9DtsyGsX2NUnMrW8awpe5yUhvEYgqh8K4Re20qiTqAklNRuAXVwZYVmNpqmF9bVL58C8QUM
RvzY9NP0zjGGLZD1mpni90kcVR3s802UKweR3YZh5Xh66niO6leuPigAzWrIqKvDzE0B5cJfVSR5
fdw+SjAGoIOabKSWC6858yVBvPAv+dW8KVdes1HkSSQIFXvWCINyXndnk6Gu+za6uBD/WwOoOund
3K9Y2CgDqK1VdiPKJ3r9rBVMhCbRU1sNG5+ysM6bZeZPvfoUv6uHVqmZBi6HL2byy3CGnaTx3ljM
TU4brmx120juqD4rzD0sP6nPHT0tmwEm4TI9KML4kCfieH/X1gjhqCsQEGizr7wpyoaq6Dk8yyGl
6yaxg5AQNmFU5nV/pySJ1aALYJiNa7cCHELbiep3ZPVDRodmFB8p9KrKacpSoV7kKmD6IsgHG6k+
JYwfdKQgtnj6Frfnn92nFjIzD88txMUh87ZogL5Bz9l9qp6zKLUvTVenJ+LaYNdLyVbmtroeyByq
PNCgcGtfn3ajyV1UCLi2Ost3x/qTokX7vHjLVNfGOSw80T8f9u9CLyCGK7NCMH3yy97IPUY89sH0
fRwt1/cJoMfxTMB77pQt5vZVQ/5/pH1Zc5y49/YnoopFbLdAL7R3x048uVE5iYNYBBI7+vTvg6fe
37Qx1VTyv5mbmbFaQjo6OudZzkZcPLM9IEGVlcL1q4PdSQjNkuqQFQUJjCqDfZTTWPt89GR8ebtt
rOd7tDqbZjtNaPHojorHMbF39YhXBbOs7ITE9D4fJrqRcaweoLM5LrZLl3Sd5wqPnUxfKGCPFJyf
Q4+J6v+6mIuowAYOxlE+shhmY5GdXBlg1unKiKoq1pyvl9fQNLHpzt6i/+6VWfIbzRRgP5b4izZp
AHbqEU1rj7HIofSoZaoOMqLfdpyG4MRdwcMYBWtou5Luwe7pi6/JPWmaWy+zIJHXhq5gweSbkS6H
KyaLHRyqg5zCLqm3Xi//2tVPgJ+JmIwL6DPLp24ymk0aPdZdDyOogkC/MXP9jQR2bV/hdBo4pbjt
PrnTz2KAvqb86ViyqxwQJq1OYeBzm9bfLs9m7ZJB2x36qhY8tj4J5E2MUNrVwK+NwIDCW2onnccs
SaO/GQV/HSU2b3bJ+Bh1eov1jeCmd8ys7BbuKidLr78w6J9fHmYt5mAm/xtmsWnREGtIndVdPCtS
gkSWP0ylHyYQUwOV9eiS6itqEhtxbi3qnI+5yLikRstxKErAdxt6QEcyhqjPk90XN2gI32l+ubs8
xdXv9a9FkIum/7IM2wpTlsIa4K0DGKpVlxDtYY+y1DcgH6vbD+8mNK5hqIDt8fGDERCjek1neZxn
3aNwaOhPddhJN7KaLfbufOMsDz8UdwjyKZSjoPu3GKrUURKqdC1um5ZB3tJ9gZQAyjDpaJf7FDr2
z6ltTTeOMPIDuDR/aP/1HnsAajFQ0Z5dnpaAEF6MKakakIcdxV50RWHPJbInIf5Gids4H2jevGc3
heKJT9I5nRtBOEn6neOKAyTONi6I1e14Np3F/S6VPog6GdHzyPoA+s+RahsY+bwxlwRKPP/FZkRd
ykdTEwWjZbm0b8BGkb4qY6fPvajuWm8nqex2oy22DHbW5/XfUPMVcrZ6wBBPYKY2aBklDv/FBmZo
UWq0XhfkhmO2YIAwB4k4roQtsc3Vo4BkFdBsND5AsPk4cm6Bkzj0OlSh/QLoQNXfDbKagrRtvzfM
2jI5WD3fM6YT3QI4+yxREkOf1Da8L6HBaiU/fUarICnIybJksvuLb4fm+tzOQUtiCVzzGHENSccy
Znj32ulO+r94vyVFsTYbQKTxhsEjm6Db93HtWJv3YMkBcJ7W2jN8SqMpL68Al/szPuf7GT4bxtI/
DjM5uYk6DBCGtITVshVoDA7UTpxRFjUA1G8s3HxZLQPW+WiL2IgOva9hFOATMi0TAVBg1W3q+8MP
uFGkGqSiRodemXXRPEAxwnICG2CCKqpqqY6p1QKiy3SBB4gcWEeijju+2GWJO/i7quOZ/1IDAgqV
ajfL+5veIsPwLN3UtCNrkNqs70qyFH8SEImgsnJruHZl5ycRT2DdMOWiMUNljQ4JCZy99Gt9bI0x
sllRp3v4mohbq5D661Az/R4JpAbkQa0baWjgxdMFKYoydcxgAlGi8jJlse5LLw01r9PKQJcpiBsi
sbtDVmvMPtCB+CKG6pgmQzfj7RgQIfjXhlfizRta5xngdohwaCBObAWDtSOJ9jGQnjYSRqDwP35v
z2wTV4Ma9BFSHb4foZ8tDj3i+HfUkO7L3h62sLLr+/i/ARexG4ANVmZknNVT8+beBz3+UE2svVb2
5hN5dSh0ZgBeR2fmE06+wllKAFlIT8VAnoe2Mh91YOHKwKMuPvPlrbyWyqKxNuPTYKEITPnHdeyk
5k2yg2meT52fqT/CDiT1tmLAEq7+6XQuQreoVJsaMPw42bAPC7p25HvlZuwLL3z/FUUc7dZ1+RCb
ftFEntlNOzZlf9gk//c3nM108Ru0Ibf1IsvyOYgDNNUM3nA1OFN72+hOsZGFrn1B1DeA1pp72EAe
fFzVWq9bh3oii60p+WWSfg9l09+uPj5d/nhrNyLA5MBH4ttBQnL+GWc3opEaFmU1zAhJJe+8jt54
YPwVAoxWipchJH6eL4+3tllgAYXIh5b5jKn4OJ5iEtpdWpGhC6KNj+iIsdt8QGnk8iirizejqVGL
BmB8mXhOmSUElDgxio1wTrOHTBgxddmWL5qxlnbCYP1/Ay12hAEPxV6DMnHslyb51jr2ITdgBx2g
x4nHHNR+Mh6kzEqvWJ4Ob64xJipoenO87stmdHZMqEwGyrTEtZNb2pU0xxxNoTLPnRP4W1A8Rks3
q0LHr18ur9B7kWx5/5z/8vl+OvvwOsbjKUeBy2BqOlY08+8slLBOOeUNDM8qHtl+R4+myouQwoU9
oGhRXg8mBN50qLcE5diUGxfw6t7wZvwJrACcTzSsno0F7LVh9NAVUBSdmpPebJEn1t52gM7h8fgO
7VzWCAqZumNPzDQu9PaLX5a7vvD+aTUnqgc3nPLXxN7yUFi7ZdByAVwVmR96Iot1BsBhsHCXgi3X
WUE+3vC22A1OXFWbvXh8sOUHPR9oXt2zDwpRZTrVLePArEJ1X7Z75GKmc2PXW6DntTX0kerBC1Of
CwuLGQ22FFS6cGuhOQTVBh5zS5mz4tNuaK1DXlnfOTW3MtrVZYQ2E3ApMHn91CRTHHwbghnG1uBG
vMlvDHiVjuq5oewvIiKUwWZ3eiAnPzXKJgnsX2VNPfBeKYATD1CRCfLUg9/ydSm3JKvXwi8cgdHP
nEE9aLZ8/GgDwAu8rFrvCA0m9tvkQ3JTJrWHAhXg8IrA8ZhNxh96Y79fYyhvwMkL1pSIxIsPWCVe
Odp9x0+V4TcH9HSglIIr6DDSdgTBReNVcDnYrH48qNcCfuzhib4Ei6fQrLPHXmWxr7RQJQcK9Itn
/QJV6vI4a2EfT///P467yOClhsf/YJaASKXG3m7FAUY8t3DD2hhmLRcB78qGMqQODPqnLnSaUiqh
huIDeZh3PBga+QLufrLLUy5DrUUqBN3nPPK55wTNWIw3lQWnnMtzXTmFwKeidAjk+AwgXVzceSft
1nfr9FRVTOyazmm/grOYBUi2q6g3pnSvpfRlaGiz0elZ+ZgYGEV/NBXQsF5W4UQFtXDV69kJlPA0
7pH/hEZSiDjDA3rHqL1ll7w2HgDGoOeSWcxj+cSsQEhquVl7R6+XWjSkPSwqQFu8Qk9eu087u9nQ
3NgYbymGktOkN5qUjHHPu6tuyu/8JgtUG/XeX3himPhys00s6gKfCIMO8EUQcwSzQ5/mC09zOTyG
3WaHZNvd/fluAdvYwSeD+huA1B/jDBycGHBXYxUTwa+5YaEXZaorabF9qcov6Jdf65l8uzzm6kIC
bIwYCjg12uMfx7Rk29Y1QGdHT7uviAoUtyJPlAeVthvxZSULM1F2mzt1cw95SWcbu2FQPuTtYrs3
X1NH3sOr6LqCWhFcCa8Tuz5MWh4Vfr2Rr6wEb6h/Y0ui7Yaguoyj41SI2k84/EXTgVyTpk1OE7wd
YwZxvQhJjnvHk03y1OqgBgRCIOqIyLM8DonkBs+yEsLSeRNpHsxpmXmbJkAgGzZe1kX6F18RSA4d
64eb4tM7RBNSNPkkqjgdLdgzQY0zFRCxLq+lvSURNoesRQYDtV1ADnAx6ajjLp48bQkWkd7BkAYF
VEVCSGawJE6szqZB0RRZ93B5fy4xAPM9CGEd3Gwzcx19zMXlSzKLo/1uYoym6wJS/ybdtB+p/jQC
3mAOxk8YrN5aTvXc2+QLtLx/FtaWaMPqlKHuhA7Nmrk4iuPFkKeIo243QNZLhgr5v9K2gExrl8UM
kkedA7v1k1xRASoIVgH7E45tSazVmtyJiTUBqtV2CPWu5q6dShWMTjZunJHFBAGsw67ByxKxG8+9
T0xTLWnNbDJRiYR8zYPQ8aZsGva7rdSGj9h7de5s87wPhNQC6HJzpiF/YlG5SafQhgYWBxi89IZJ
aYLX2iTOTEsGBMnWqNMDijjlzQkNnkoPsNlbFUBqVP4CmtMmoTNC3wOyui0ClD3K7nvlWtmX1kq6
KshbB4JmnddoegTB+kEPGOhTHvwGmMoizoAPiEor92yorsxmw8Bbtbf95As9kFPXPqhKOOWspiSS
iCZT8fvyXl5EwPfZI5V7J0LgffPeGz1L/r2+gaWj8Pip5BAYb6BYDvXaTBsOULpxT7oh2hDZQhHV
mOOuNast67FFrP80/uJ+4YxkzAPON8Zmyq8aDd7goobnBTxL852iVRNdnu/atpppXQDPIAP7BN9J
07KUNef+zO3c5yQ9oYMdtKgOXR7GWDxJ/91V4CqDggv4zCcSG524k9pooMatGEH0RVs5b3cDtKL8
NAshHBWUk7zWhz7obBax2nlstIeslQdWbKC/Vn8IQG245EAvw8w/XqadNUrhE1jxQc/hpI/siB7e
xi26uqb44+hPIN5/cmgpOnQorMGAkCcw2H6fBtRkUEBhG59udSYQuUJSoKPjs6w42U2iRs9DuwcQ
hGtTOF8E3qqXP9v6EJAhQe0MLONltjNSAw87e3DjwiyNx1EmbRoJ2XXl4fI4a7sevT5wtyCu8lnO
nLRjMlMY4JzjeDtT5kdwD5IAFNzYrS268XkWMfzfrXg22DzpsyPeD1KvXdBnTooQ+C4nog/ASOI7
0DjzMK1KccWFiQqXz333+fI8t4aed87Z0BWUl1nuCnjtWS9NYxyY4K+Gm8UDmF2+sB+hana8POLq
ygLBOS8saLhLBo+vIOvk1egjjNp42yF3DbrSc/Y5SwQKk/3W1l8kVe9riwY1DvicB3yiJfXeOKUu
PHJiowVNiOspiNYw+Esir7GsMM8Mgn4IAP+XJ7m2rBApRh4HPQ/QmRdBU2lllrtcZSdSdu2RFBmY
saAARkXukCjrHX6TOmqKYKpjbWzctaN+PvJiL0E7obd6gSqsBvl21Ch3/dQemNzqDKzfSv9NcLFv
6rJVHWQSyLHMp+vO0PKgl5BezsSNUVeH3vUPZm/dOZ62ZR+3Nb95e51tWG7BVQUPxzTOYPG7a8lE
AmGh7wqDdLoRa9aHgkznXEX/3AGlmqLNOCuzauJGljm860lY11u097Xz4KDOjOztvQW6eEtNJtWM
HGKoIC0xVBJ/6MYV98BFT7ZUR1f35NlA5seV8xJnpEPG3OOgjXFCu99GowUVgUq+nSY7giopQDg/
Lp+D1SX0IFEF7QlI2yxbHazWGiL6RI8zDulcix660i6DwjPj/9M4/qI8pGlw6zWdOosL6wenb7r7
mBp/+IZ5jyQuPAVQWltr2wxSVgPRNeBg0QZn3W/Vgac3/vzziaCQhlwAq4WmzSIZcGRpasbY6HHX
5DvI3u19/74VxsbOXtsKZ6Msq2lImj1d04GDQpFQjq+meGypFrD+1StvWlgKXJ7Tsqj2vnIz/QE0
CCg7gAvxcecZWgHTAstlJ9hOVKGwRbKjGjOCbDCMA9IsK7JSo4s0UIRimL/PXga1/uXyj1i7BzzI
YkGZStfxWFpE5JxRA5w9KNTa5EdNflu9vstVuSMTatvaRp1pbdfPEihoacwqE8sCngkr4Eq6CoJG
FBhdvHQVak7EEX8xzAwynIlA0IJbtsI8gejaMerGlq8EmqIE7focKOUsyMycb1zbnzhf83PvfLRF
+ACuy6k9MATiXBadPBA7GQZwtypr7yRV4I9lPYAOPukmegXa+KoaMhwHVzI8sNBFGEPPKjITtIN8
qKJG76YfXjUOWzJrK18ZRTcgpWdyJiTQFsFUDnib2U5Sg0R07cxWauMjx8Ov6l46SDBd3lErgRsl
IgRtVItRJVoe1cHVIZ9aA1UBGcsTRPJTrwh470ZDvRW5V/aTCTv4uYmA0PCpUCMYwP1NpnzIHhmh
S8YbGAvdF1azcU5XcuvzYZZBlFRaOqUU3YkepYQjurwWtDDpFgBtfTJYL5Q6QS5dAtqlglA0GTsH
VScI/PfUyMJCl/kuI/VW4NkaapELNRkvChv6Fcc2LVTkl2oP44E81LXi+fJWWB1oFrPEmwf/XAru
TVxBHdTJ9KMCzudaZDYau8PU6d+ocsXGtls2pudoiqzyv8EWBzF1Bc2ckXixauvstfJ5xoIxd8of
tWyHa8g82y9WlTgqKMzW/YGEqU8hmqo7X+wkmwE96OA/DKTRXoVI/WMOMicca1ofjNaOquNAqf3F
n2Tx+MdLBF4HqhjzzTZzgT7eAaYSqQcmaH7Kxqq4LgrlHgxnGA4Uv3UjBV4JAh+Gmg/uWYpYD3h8
OELZMZh32VXtaeymYtLYq85J97mm/+N32lYrY+1GRSUcJxQQCJRTFwkI6war7gtig4c7Rq3+SNuT
YbTwsbu1zXzv5FuszJU5zvqAPtSpUL/9BPMt0VwoEjSrUCzQdy5G4qW556hOkAdNkODyt1sNDKCe
gC0JLNUnJq2WeiPhrC9Oml3Se6cd2ZVtTF//YhAfcBXU4xBVl6lilUEUG5qYY1y39Skrh709bck4
rnykWZzShj/TjAFfNhNSChEfmdp1zHNjBylAiOKZh07XDzgRVtbtfZVs7Pq1O+J8xPkXnW1FAWPW
wZzQNUwtjYc+J49N2fNQ+UO6a1rN3Yjgy7r3e2w4H2+RaVVpO9WZCfkgc3Q6NLaHNHviI3G+z72O
F93JvNdC5F4SpLxofqvSkCzANQbtSNKivbQfZD9tFNo2lmDpWQkM1VwHh3mFYiV6YZbMlR9klg83
orFuChbAEM/Md5c303s6t6gZzzczBHLRCpiJ8R8Xvi1MLrsGKJe+Kq9aInZmlu/yqdrLxryBA9NN
DStbWD3fOqyJ9VbtM2ZfuZtCdes77r+fsYjVVQ6OHq3gOjm5wItn1DhQn+4cGFC2ECnteqgQTcOW
rvb6iv836CLVnYy+kcwYMiixZPCRJcGkt2FaPohq49pbHciCwCUoqxCtWiK+NES9LNGgakQLKJcG
lWga+A1mQ/Fcw0vuCZiRacvyby0Uoer3vyEXC0rcwQbN2B7iwm13hphiDb3Ay3tn7TJHpQiG2Sj/
gcO5OEMwrcgqt8aZhd5RyK0bl19RzjdO6sYgyxeYQkUKPFW4uFEXF68/Bml3QMDbCNyrH+i/qbiL
U8CoI7zRhYy7ppGvXp7sfFc8FI0b6uPwennV1j4MMUC5fber9pdV7ALGQrQYVHc0NO+65uToTsXG
vb4xxBLFzbNSTBaDwd6gSv/VRe3uJ7xii43QsXaznk3EWqxZAWuxQeRtFTvQ7QacMRqLO51oKFCi
zz1sTGlrsMV2HgFDsbKWJSfoKrOonQbrCIriY03nvTA4EhJHbtl7f7Etzqe4CBDw7tLzzs7do4Sh
wh6o2zfforAe6U2oJwMf+BcH6ny4+bueXYJqcJvJLph3hJVBJBwRF8qKWVr9+XMY/b//7UBrPnJn
w9i5xJxIRo+AXyc/RzKnEQljTiR74Wy5d68F9vPB5pN3NljjGVNGSsM6uqWKWf/SWH5QJbfQvgq0
5GHsN5ZwfetD4AEOTcCVLGNS30yQAoV3SExk+Yv7ToAH1NNfHGC8/yCwgCKNvkzQKxusg8mY8tjs
k33h6A964T1fHmItHM3GOmhBQT3SWgo3jjbRKmK2+QncXuOrJfviMTHSZxP3cSgJBH8uD7d6uM6G
W3wjiVcUhH5ykMk1SY6gkLFdZWvJ0YQ9TVg4XbdLxkltdPO25jj/qLON4emp1rAh846jd+e5V5r6
QbPvKvl9eWqr++Fsaou8sm2syU4ptG3SwTnYXh2NfGvLra8e6CIO9hugu4s46CBhRdIPl9hG8xu4
6wJTAJ8sXFalPd1NvMpmaYz2cHle8926TNvQp4HGFsp07qfKWeq7jNKh6dAcwpMmrwOT/Vbo9vu1
FTT2b012QZNstS1XZ3o26GKf9NDkGDVYRR9RmdgBKB3Y7UuRqiKYqIpS23i5PMfVb3c23GKHVEll
VBXUBWOrYlHVwnjX3pLwXcsuzpdxsT1IQUpMSkI0oCjafd8Y3bXkdLqpiKg3iKBbQy2yJdGbBu8M
K49FTvqr0q2NW1Lk2rULHbuNoT6Lo84gN0ACQBFGzQ1Fvo9nS0v1pkpKeEwXWl7tNMfhJ/Sb7Rso
fz1Q1kyhbaZmJFtS7hLdCauiy25gnLmlhbmc8gxhAjoMvWFkiGBfz//+7Ijn0hkIzW2gbQgUGSDR
P8mQTX8sKvU+ChDRsKmYCwqL8zfmsuVVacAcp5lm02lkI9wx+yOIjQ20kXTj4fK2XAau91kh8qOI
8f7QX4zHPavHmwmeh36qVYGa6Km0ZTiicBICtLURmpdnYB4M73wPZUDcNminfFzCVqt6OdYJiNgq
7wJVWTNlbfx6eUZr32lWowdsCIr4n4jDTsdq7o+aFgO2o26GLtWzgOmdd1tCQHfrYQIv8EXsmuc0
03rAlrfBeV2SzvzO78cu0ThMI2m2K0boZcOd9VikUKYkiUN2SOe0fZGlcHqsns1UfVWyykOWD2aU
IyMLvKEOK7+KbR8o48Q+YKSoHaA8xC1231UoZ/cjQoZXAuPppHl5VAZUDmvavBUE2mZJxWYP2uSt
Q5vqWRb8xZauDd918RWkn5/25L2hk/BsdTUE8bpbSOTEIwRqA7MlQzAwdrL9YV8yOhsl5dAtaCo4
S1SvGiy7UEhI9FAC4MQsyCHVHHwzgF7vXQskwLaXfE/BtgMj24LDQS5hZ2i1scrT32VqvpI6eS0m
qzh4on7KPKfe86FwAk+vD9pkZD+pZT1n1Dd2AgWgHciKHjryMizz/qdS9rEyJcSm2iyUsGbTerXj
eXGfwUbMq8vYd8q3FFzHIBfdW+PWSQiSQpR5Hg8rk59YBe3ktB3uHZ5j3Zyv2ALXY55qEYHEcA4B
EJbII7WaeGCtF+jciyrmR3iWHzKNXQE6tqtdCPf6eRbUHtl5sE8GQuIxVR502vlXEE5eaJ9cQ3/6
izTFq05riLbb2r1S+aEGIQhsskOn+Q+Tof/CWhWz+hfc6KCXYWXjlVdqp8aqbjQ8LUav+NGUMizw
hKIGu0l4Ngb+hIFgrXxd2V0EyeLfkr5AwPyZ5XwPUf+7aVaDgU0hGdtDmrphmcARRSSQNDGyN1Za
D0S5AXBtPEyL4UdGpwdhiCJgyn4cVJUHCTqmStb3Ve6drLR+YnUPw5HsH1nbj0ZrhINTf9FrdSNq
d9/CRJ2a/Ps0tnsCVc8gb0C/L8o9kjq0W+gNqDDfrUn/Ctjc0cj0n33P71JTHHU9OUAl7OCnZDeU
3r60vJ0+pEdo9ABE5sQtr59sj/52+8kNJQeBYLD0fVK1R69ofrpDBVa/Ch30kmCH6h38xo8m/rP3
yLU2eTcAy2hBk0nc1uD/j774ofPi0NbmYw/WVQrFJ+bVJPJ7nUfD1Dchelx3U6VfDVNqBk2eyRCe
Mjwiko+H0oJ+DycA+eWDgDeQLAFLp0keOFJvwhKi5lADm0mI4EODnagFwG8oCOP5fUhLUV9lFccU
pjQuzTGkoj+4bRuUwgkdpEuF9pB7TXdENbe46ieDwAKowH+SlQcKqehbSwOKr9LYE/fcnwAleIGy
xBg03XgzFt8mrvGIDZUZdVUD6+CkcQNf83Ztmgd+w/Y+cHpBaTXfGt6F0M1/btpRBrRxn4hGf42J
x4CKlM8e6l8BnGu+cFkcCgcqzm4b4inz0FgQRYFE6y825v8orsLCxVsetux15Yejbn4fWvVqoI6N
FsgXSU0SFMo8FWIw78xSon6YWC205m2sWs9PtMpn+DnMVTrbujMsLAH17CjzmwfXFPsOPgdmnl1V
xnf4JQFfRV/dyjcRMD1A8CbsFwPmt8Jv7dt68G603I6ZT54SB+1juARYwSDZzeT4d4AVP5Emxffp
DxBphDm30X1vShZUg/ySq+pJ+VnECFxlGuMeR/uFuj3UuLwd75Jbs8a2Iv11ab+lhpInLddeK8M8
Vlr9TyXsmxQNfqSGV3k//SYVg3gty367dfGELl+6J1YFKzZKYbjeVCpA2n+ULgl6r7vzyjya6BjQ
fvgHUhVQjHBx6rIue4OXRZD42S5N7UOv1wAZ+tkboKP5iWkOdkhx7UPxAY/zuDWT+7pVEGUrVchU
qYdWUSeBRfV7hc18N0y+FtpgwoDnZtwprfonF7QOQTPcG/B6rKgZdlBTJZk4Mru7EqhmRPrUfBtA
t9B0deM7/UPT1QE+6ZNXu2XI+/ory6EiYw4VZGua5GiPXREgP4khVv+cCzcS07RLbQjnVC4vo2Y+
E1DJ2/k5r6JsEK8ZRFVsAefSQraR6bRRrelwnvHJ1cyIVDKPujKPYfF9LTrcEbkbGZrzBtcvKN13
ox+WQ64HOk2ucldqYWmbT8mIK20qbonbaoFvJgg2SIOa6pWbkx94znQqWXdbGUkbClc8Nb6z8+wm
NoUecrfbj65+Z+sMthmj/GI79WNeOZErkgPpszZodPmWDLghGnivqlHsoJwCQmQOujv09S0OG/vE
pneZzK6dCbCZFoe+VVc0c79qVItMt4oMCTwyRbY7kLBKTejK6C/Ul7/4NB5AI/pqCCfWkqoMCEtC
UHxD0C97AJbbV5GldVCZCZSMkhdr8iJ/ysKKSBm0pIuo1z87WglFLETiFHQAQ08csOg1IANLo42I
sPIArzFyqpi562h+DXrUVVfnJ1T84fZFy58CV0A1lCpSHO0h1bc0ZoOPKm3rnAbEebA8ATAkT3qT
76tKw1HQWPpotZ73ovtiI7lcS8WgRgORDIixIiFbZO4y8TmHyiYsKxFNpin7VlQOLkdtg8D0qeyP
HAz+YC70waFWOqPiP+aVekMHLW0SSGHKJGySt1qRawPAwg4ulh1eW0DC5+qL9I2AdnFJ+L5Nxn8u
Z53zVM6fsO8/YRZxRCpN0Gpa/IRJs+pRjbp/bIivAk+MocrolV6JqDenO09XHJFAf6NC/3F54E/N
n3nkmc+BjBqyt58SUEPkYnTbScWQoL5J9PTNbokM/UTcTLS/9RuoGtdy34juYZycU0kBd6ckuvwj
lnWxOQlGE282K0VzEuSujx+ADrxH/dRv43oow3GyI7txj/AxA/hLBjwtw2mLTb8y4rui+VyymlXy
FlvLqOwhhYlvcrJcmcc21SdkP85PB2dlB0EyeDDWkIKp5/7o5amuvGEgSwRN59mvkHxyE6tQcBwS
amd4g4LTAy6AkT2UaqRbQiwrDzOgiEB+AG0VkoXLQgwrG8T7BsaOk8fNoC98EgrNlVcTL+5K0xs3
6BYrRxUi/nhnz/aVEHZaFIclpMWBmRgQ70YdaY1F8z2jwO8MeSU3miCfH/QAhLkzLhD0P5BI3MVu
GXNdgWVVEnCm+yvoeSKk/dNZTQQjvCAvyRUz/hk6HpVmsiu7P1NhmAmH2CxoDUJ1ZmbpLcYuoGzR
90aTxZ1QgWNO4ZBCTV3bAsriL608DM9HIvNGOqsX4K0JpTZhWgBVk/YqkxR2nbxNvouqr79NCjXI
Q46G5Y/Br8mJ4iVyx20P8namwEMpMLpyhNKmW4SQwZNPTDloDVQ6l/cCiniPEJ2HRSuUrm/7zmf7
aerxBChLfQi9qatgJN5kbdg1PD0MekFiymwboM/c37tg08BVahjEC/RgrrtU8J+cjVrYGPjfuGO3
z03RWWonGzjBBqTPtbjqfQMAQWIjpuEJYkmFfl9f404FTgjSxi3LvrmlowaxEzUeb8iHkHhaz7XU
hr3LHa3apdAnMw++V5HvJMOl3jLfQwbbUh15BPqzME2rX3Bkyy+VTqgREjx/wPid3BRxU3YoABKb
5w0yqBq8kFomXrrvs3yyDgx4GH8HSpvnAohWGvw4jmP3O7eF86A8Q5tw9YnhFhJcaRq4EguNZUzB
RoP211QiAciaKzB8WR9xkLcOU2K4WlhApufWzJNWBYabJ0fWUOvFl61nBhre4bO+vPJDIhS5UQDG
ESSMSPKjqfCd194vnCIYEma1aOMkGeC9Y0kPGexojxCGMT28mjMzA0hNG/iBjAn5UrqUP3rA8B3x
9Gvg9IUr7o0itCQBjmXVhgY0F68akUH5Xxum4oevyx5S9AMeqP44WiHkSbOfLWRjADhnqGM6ZZff
WB1vnzUUCr6mndl+8zqcZeQRXN+DZQhdH5/51S2RtZ4GvYtvGDCRWjFqsQpXVdru0mS091ozmDVs
6qHWqSodb4y+d6tgdLU0UF2mBVOtW/vETkCtL2v5i5q9/8zdXDxY3ah/6yhefg1EGI9kdBTonKZK
fsGc1yp3tmhNGcKQpOZQw5Clu2edb/7kbsOwsrklrprEa++KEfxjjXqqh+KVNoWTzt50ydK9cC1k
Xw4zgChCFgTkle/wY48i6EMtRut7xxQSNLdTTSDcJv1W2Qp4AKsbkjq04HPkhRx29QLtm8IyA5fX
6dGDYfqXzKjHKRLCYfEAt4PbydeT6rHIJnUrCPw6IkKy6abmLEdS4TjeXrqN/bUdDPsHOGhQUiqH
FhqVbcteCIWPQKCa1H2m1ASEvDMrRQ82UDw6Hpi0kBEyxQ4qxTU37z2n5d5eWSaIOm0j+mIPp1pk
bqQZoMFY4AwCMZdle9/9f5ydx3LcSBZFvwgRQMJvYcqxip4SpQ2CcvA2kXBfP6dmNU0xpOjp1USP
Wigk0ry875pGHq+poMuh1rZ67zWe9lPlrveWtOtSBgaBrGuwTEqzIoAEmQJsON4x7S0ngAGch61H
FdZvUv3Asqq9GI6WRLqr0qfEhoLMBZ98Bn0Q1XM1ls5eM7P8hLmHe5+RkH2Ls4l8yE2d+B/DaV6a
bq52FuLxzzOUWGKV/OYyd54Zt0jlacFlIpwXqU4sRBVUuFqNUS7XV0du7v0i54n6THPZ5+15aLNg
ayyWjtCmz3a1Gju4r9TwXVbv81Y+05YY946+OoSSF6SM7JexU2enbkUWlTQrnkxR27wXduT0mOY6
7mZpgO4MnUkNben955T145+L2i5/Fn7utDeJsbivDdm/WKZ2i7xdpbFcHOkXYdegvJcinzkBq6mc
z7m5Jru5S7nt68UaCHM0I2EY+V2bGl8ypBdZUIvS36MxqXdtA4objOBk3akgjgTP4KVRQYH2Plqs
tHxc/H55App0L+66egUghpmdgVgsfCJ6i2wLn0SNgqSKve2Obh3avZN8W6euf9HwDou7En6tIj0h
LHpRYyVG/vyT4Uzu3p/G4pXImYZB6jsn4FtYdz6OCVlg1FoCqjyBMMJVLQLbTvN7GCNp3BKJvqst
Xf7s/LovAvx8VL43+t4LO6myXe/V3q3eQ73gU2F4Ap8b9c6iR46DwHWZ036/Ybny5k+qiaahdG6V
jZk579BfxlZ+rub5s22my83QWX7Yq0SsgQlALwOrGuUUr5mun4CA7jvLmgFxmjbqGkVuperTOoZ6
qZ0gmYBf+hoiSPyGSEEHe7Ct1o3TpDPCNJ+eaN/bcSpZtpAizfrFK0tEsYtdcuy2ThdiM5rHS9vI
s1lPOdkj6L/OpTFXt3JC0j7yb88wc4qb1SzKt36zhrhBd7rvthbw0G8S0iQ6xw+EnXU7pkgbluBG
p1K6diDbeTxK10z7ALDJeNGWOp0xRWuSuGtgtydUq1Et1BbMi1c/q7WQjwOg+005GsNrmhW2ftGs
zpqjDLlwG+KBkv7qZdbvZZ7n3DFVZ3wm2L7G2wez/9or2/3W5N97XUHzWTN75zJht8BOG490jRXP
ONcZX8rMgBRogYCOQFEkyACgCEQZI0Z4gXRX/3YxjeqgD/kSYlyXvuh9PWJwMRfavpNWGi9mhRll
a1j3UzUsOCaYzdtkyUvRLbyfZiTNZ79v+QlKZK+ta2QviVZvfiy82UwiS2nAz8p44Ml1aLhi20vP
SyOO8znydR3XYHyIGDzM4B3NHfeLmKVFu9EsdqY2QEvzRH/OZTlMQdkacKDr1oS+6nxDTbKGVrX4
rKbEvR+qMQdfzJ0odRLJ6eWOVwynScbdrCf1Q1ImRtSsaovzLPN/eo1aI9S77f3WCvPXtnZ4NZiJ
0QX43/Xh0Mzqzs9yww870a6HbfOOrTsZJ0FByn5EDIIRl1qjn9A5tkU4taK9tDj6oX9aV7ZYqytB
PwTQg7uBLLhb/2xgMX7qvJ6GHJOICiRfmUA+4YkJ+oscb2JNdWHP9v6rW3VWdJ5OS4RMv9i5hZLx
iG120BO/efYXO8HQ0qVmzEQivxSDBeVXbd0BEZwdjdmkPXuSurZ2TWun/Nw9+WrrAxoJM8ijjtqu
qiX2hIsQXxpYwicn9/SwLYBpZuWOuFjWKi5cHCaHVomzR5fmgb6XFxFCkVqcK2I4Ng2tAm1Ys/uq
pny2cs8LnarbwlwTTh3P/TUtokxI26ReCz0DOW2pMn/ZOcvQnpOlBNae8V84lAs2h+E0M7epyrJO
7FbXrn4N+QQBHVin3vXWNO5sr6MmoGX2oIbBWAJNSvm9n+X8Kssu/czcmeNFtasT6iIxn3VS3IKZ
itvaLdQnF6IePIDzorSDrs5pFgxKd7/qanY5FjXX/zTnOkXO3EuyGDRniZ1E/1Fssg/apKlCe/as
3ey2aawzuxV1iKF0wiHWOVrzhtw9b/nq4gp1GmlY4DPAOr/wPWmObs74rLSsuljQ5SK36OZHVRsN
sXK5a1mUw51H/YGOMOxSvbodnLL5VjswbvWl/JQpmU90wl3/JbVEeodNnWhZ7bUBl30WDyMoFIL/
gXAlwDt1NlXCcdo3qx1MnfvidfTSN31TsaQzu8aWP8kT3YUxbPum+Zk2GLImyzA+kq/e8BdyyjRZ
ed2HU3HvFInDngKszTafP5Vd5tK+sNfLWLH3U0KpnV5WzdvaG8OnRQ1FrGll/7CSkhlQ6PR5kHck
MBmieRtJ7d2xQW4HM58/1WtlBHrh9yGzLt0Nyt2DPPu7vlPfvBQYucynn21NiT2m2PCRP/U2zHMf
OkWhHlO3NCKS0t0AWUy5S1Zj8cLe14rvmedVn5M2T14w9FtUmDtK70JZtnOwaK5CzV0lw4VZNJyT
XMcV0rAQoNpzj0Osayg/nrC+CdtxtMAMbayFu7y+6bTNvjEJMxqYt24Zy8rO7leDlHLWucshbBOJ
s9DWaAxEvHYhtXtbzg7HMX9bXBpyu+sa9HzsiOT7rnl5a8oGzzAaZ8OZY0xEW6ol4TxbAn6Ft0xR
tentoa4KK/YroO1Vaj+dytJ3rrUVO13DZDKkL+M74ZAZDSuOtsDY9+bFLO3hMLjjduvkST7hxt7U
QT0AFRfrpGKUeE/QydB/sz0H7bJMjxyGN5Nyh5A5u3wyUz0hwyVlfSj102u1fU6FcKsnfr7LrXQL
3WkegxGWMdXsRJb4aOdZ7A1JvR+rRgbuZhtUS2qKJmDTZ1WJnroVo+ZTYs3ToUjS/i137fW7RwV7
8FW/ESbDalRdnjzxi9W+GaV3u5HwHE6CXPukboyjpfmf+8r+3pbOFM12MZwzI1OhoMN8qTpIciZ/
HdcOdJTUOf49fp8Lncr6XOiVXVFnOOICOJaFTa8RPKKaegikWRr3xibs725LmZ+wVd73OlWg3/vD
oXHoyqRlep/T0dgXiT18zV13u6+oG2MSMU6SZWtEiW7OYdF46SllSC6j7Nfv5XWncERmbtwl3PtO
m9JPAO1A91WXhDJ3fJZ7suwIIW52HT6CQZ167OnYe8SqSvGX0HLUu3VeBGbOeQwy3hxrzV5Oztqn
eqASle4NwZWh2jxxdrrxTkiJ+X4p24cm1eYfWpd2O6LMpghLipdEVcNJ1igeigab56VrQhLvv6xb
IyP4PU3c0t3hmCqynZJjDuuGEtFqk+qGpOELyj2Og4bNzSXOK6py7LfUkpDNZqcoBhV392VeZSjq
tvLp9nBFJlWtvFeWo8IZ//pg8hvnhnrEPvWqelozyBl5Y7hPnQDNos5uHhqnm46T0d64myMQZyN0
WhI50t6qy9jyLAroTlsjwh1rIPpkiBEp3C8DDYCsnexj6ZNV65WbJDDEFKHYpB33lsnZKjQ7qOpM
vyk75nxde2ss0wkccpr1W+IRphuU38VOAmFE6PncuMhpyPdj2p0Muxqjuh+0o0Ow3E6zazOcVfuQ
iH7ZW83mxex1XJfXIg19MBnOTfGaaOsWrC3pzm2qPdnJWoaoNEzwSM+mdU23ZVjAHqrEfrAxoY2k
r5A+8uFobWzdjZeNfjDk+iMuFNy0BUNg92wTSZdedEUGaZI0zx4WwnsSSS3CPzZ+tlcZMdb8I9Or
8gLHGZJvJlBBNCyNHkzABaHfyyKS2rU3Y2k6P14WzwVMShzwzPSklyw/0QsnWh25ROs8lyM9mPx7
4bnDIw2Zn2vvdGdyxYoXY64d3CxTibQozU/pMn2p7Jp+Y76NRUPjU6PbPNM33lY8NGQOD7wZaOd2
pXlaEdWeiwytEp2u6y12rl+9jb2NHDhhkKnnljdqmqd9ZhpfQfDLS0sGTGCkWR2VsiYfOKePHTjT
KHfWODrnfByoY5wkj7KerppYxjkUa/JDM1YjqEfLPqN24lZPNQJQNX8Gx6UaczsLn5p8lPfenPzY
dL2OXa/QHuCzPTYDt0Rartp5zknEpAsy3NArtC7wPtjgXWcjWcumGIAezILDxzi569Kt3/d4xoZp
JtsnNubk1iMx8SfRcwAzZWoaYT1DULAGlJFOvxjnZGQeFhVNhXAaPBlsGy9Stq514w+OHZib5gOp
DFTmxTCW+1TpMjLTrYzA/R+UM2tHeNDfce2eY/pFbZBvrXWxh9oO2wmVZgB4wsa8gDCcpciO62xr
oWMuXeQlq1iCKZ2rqLGH671w2Q42aMheT8xzNmV1WM2O/VmXXTbuZCK0kDOlOjtXQpCdjGlASJ8P
Gtt1R/w/9BPeXAkFMEdG2TdfNEJ0f6yZuFsyan6VyZ9wp36mAA9HCiFJ3I7irKoMpC9kYrz4TTrH
k7+Ifb7KEfynIFCzKR8mnFl+Yc+znbe5N27HMXlb3GqMKa6KyJK+9WoMMA+gSo+RssSPKpUXzU/b
T0lhmkHqFm9yZLBWK51DibV2MG829521AEW17QN5mfe5aTXBag90KgekTYcit7pwIIzwIuifBLmb
PuVNcTLcNL/k/jodpAk/gqzeMMfUOujw8YYK3uRkn/DHrUEeZSbmQy8IQFfVNLzJiu792PvzjZtP
eR655Hfs/WIyd52Ax4U4QlHVjrp9y8Wjfkr/u29B0XgTkyoKyDijcVSW1t2NRiECsxzwI5xcbae1
Pgd1yfGV1Ml2g7KHr5hrC+JfLhw0R755IhVxpqzHqp3mY13pNHbtPl8pu0XzbC/zfLHT66pbKi4T
DeDdFQOIFqdOIPkkbVR5bGbuhq2PWUgV4aafhqqoC5iKpbjDW3+K/CXpTrXa1i9d0dix1OY5bnKa
zjhbEpLrr6+C/yoC1bIip6tEhHa1/WYUUp6vmORXY2u+eTQZQncsjFdFt8YNispekWRxWIIbDGmE
V+1AQTS28Hi6mYieri52Vmb3P3DJoSAxePNhq+ZbskSHXT871U7qHaDsXPk3WeZp8QZrZzej2AsI
a3J27dT+StOSjbJKayes7FHnTpDbgdtW9m7NKxGiOlE31eqWgND4AbWmLG7xXTQepl70tw5fBYM7
Q+wFLO8bI/OMu9LDuN1s+3U34wIcNLrWXwrIHCOJONr2UJRA11CP6l0q5dsEiHhOs1TcOa0Bu3Qx
hmyXZLl9QT26xGDv1a0YhyWiedhAU2nXO23Ol52ymuy0pXUaiQGqmPRhKrlTRvyWpO5cSFaPuIrO
tzhBmbE5pgm9+ElESK+LNpgVAmVrRQTUNoQZs8DbaQ2RqRqHFnnuoRm0IkgckzZxOTfH3i/Zi5cq
u2m3dUUU1SdHQy4/toV0JK/amgO8pCbIUCvcYCM7UzdZNXeGfLst5EZvP1EdaJgi/zLlMn5MUn24
nZNutUNUZ3CGLH+4aJXfkWUPbUPVLn88m8ZYGb251/K5vDcmASZjtB4EgYkbzdKyTOZ8Xu/na1dj
6r0inoX6SmvO4PRaxxj7mDws803eFWaf7awCy5WtGdVuTaDidKBZqjG5wNhZuyMlgviyZuEQX9Lu
3BOlEHR97twaS/NmJUDupsaZjgu5gvXTcItpZZYHxpY++6v6rnHdjqcN5NhdtF9yVG8QLpITBar5
aJeOH04Vf6otwTMpRJjcDvXiovkDKPe1vTVaRuhsqXvjN+rJwMkkyLBqDifVv+B5wIXKnscoUYkM
N9dXsQd36SkvoGEshrNcGnMuo6I3Z6AR9s2p4IzQ2qaBEkThhreMTwtG+9UZ/fUT1z5sQhgCteLO
bExqhDY1oMlvWxliYrqGjWzmoMox9FKi6nadOY03a3ndDZgV8eKx1RmyfWFA9DBh+wgq3XgZp2ne
tQkuHrQKioh2/HarjGp+tMXaBymyQqglnQ3roKh2fbpasTs2z1LbfqR2NtykCT8SQgJ1LE6uwcCM
Dkb83SDpkCHQzvnKwao1eYw+RF6G3KyjziyqfTolZag5st+PifROQnpLmOO+HBQ0TXdJpe9Y9Owd
LT2wsnKMwEks485LjC/j2N8CvJsUyLa7cwf3aRPUZG3GBiM9149dRYmRe0l6rBeiLgi146NqYFmF
8l9WVz/kXjPumgHahEXIjTfQf0OfShla29vdaPZPDoE0Yb8pwVlO/4Evne8hUhJ7kDs/1QYE61fa
Cx2pKfYsG05NlaxRr9U1qKRBdGbhfhEmJLVC66DVrAsXtVxQJkMb+lYtagJZ7esbs1OAwL0XVUvW
xqOrPTT0Ey9IuZxH/pv8RQcHDtCjUBKvXXVoFsAPjFUf2pVfsBn+J6tPXgp7eetSrq5T62nRmPcQ
w5Q0vxSFOceuplEwaJWNHGPpXtlb9MdReHtOBj1cIILuPITinxIHJqPwtztD1Oq2NC33OOvWvdRW
ERlprrNwKNonx3toNDeNxmR5npMpiad6dGEiZt530VXIMUX5Yyu9z2q7ctCaiapwFVMAimlTsGR5
aLaL9tbjt/ezRjUS0lLy7nV7Pc9Oi2uHnS6Rh4kUOAu+oHoJJ2u0B/0ZX6cq1PuE8lcv5sDBUi3w
O9k857lmhKshXiy/We4VlEzXdyR7gtYOd5m3eTcdNV/EPEn465D84ZaTkHuysRq5ndHnt/oO770l
v97Pv5vTUnCzkFlYtVLFVg7BZO1147nj3vAoxfBjSN32K4G5+stUlTW2grL8LHC5DSezfVSDdsDl
6zUdbaZysv3MEv2nhk1QZLr4cWK/MER6pxOvAbHxpNe0crTedhEKqjn2Wu9+EgpiR1FFrlTdo2g2
KpBaXwgb855TimOQ1eQHLlxmOPBZT3Vv9id/0CzMoK1bskU8MNM6vVhie+IK+J377Zetp6XHZPbA
2mV5rNXYnltn87/pOvm4VuZ9mmBzBqLYXHb+0bsUPruaPqEwFOMkwilZiHFuBvlF98xbKnJUoW7p
u5GeN2s0Ci4zYsjWmJji5EuRzXpU6dn3hs0sNCfF0inn2T4ZqO+CoTG0p3yzm4M7GqeuEfVnavEG
MUNPr6JLg37aqB+dVpwXNpUxKFIufxvdhKDsNWjVS90dPZh5n7pp/EwCShkv+TVecIMKFfCh+Z2l
IB2beTKYC0bgWXomQ8MMIDcectq6MC9hRlXZZ6gS5q353+Sn2XgmDpnbtandcVZqVEWbc6SxV9xp
U57ERg0yOnna8CKm0ry1hlpGaTH5NzahlpdccKPQ7A35lijafarzgL5t8VZmqThFr5GA0XWg1ot+
gxuhd1rXhlJ+csb0sBh0atQwXdas7Hq2Yiqlrdlg3nV6Xe5HIxNHHTOyw1CW5t7WHFwvZt88OLUS
kaa4tZQap2nBJeplSXr9Is2C7oA+qAAWqhtzvUrOukfulO8NwIuuhdGuTV30jFbLiS3V7XtueTHh
6NWhWIvODkhekN+nEt+tTV+bPRaq+h56/RqX8qrTsXRSKg0tDZdF0JHMPrl2/7UztO6p97gnt506
JiTAnCqdEoT51cRZM9O3NXJwxdILspkrq1vT/ek3Tullk+W+qCXr3WpnMt61iwU+yJbboye35aO5
tF9pbRpx01lbuLaTRewBbLsE77zPxE492SPgVAtOTG206LsVfstOaTp1Po1DQjJovLdgGPA1bjQ/
ccNKDO4BDw0nxhGvDlxTWTs9gyG8ZZoW1Sv3KjWo+qXzC+tEkFL53GOBFDjaKK4YKfxdW6qg9v1u
jJzacqFYjzWtBjf/SqQ81k7FRGOW22uY+c78XSzzL5BR7iSOmz4m0qb2udI3F5PIqrlOsjEYisSM
x6FzYo2wul9q6ECZR+et8J30UEvh3FnYou644i+BSS8tmjOUD3oB/qap1XpdNy7Ynsg+ycJ7oj78
tWrb8th3+rUegw7dO0VNTNc67GnU1CHtOJjNTZcChVj1L2Dn4tZvTMX/S6mTVMkUaKtGNzyb92mP
8ygszSEm8BIeQj11u8l2f2E+S7/XgQIKwvXLaCr3V4FHSIQrwoOn0Qt13GnZLY5dhNjpAIYN/by3
uxyyuW8kgbEkn6Za++k6cMCX0ZFvtKNQ6mcFah8LCHo0sy8lfbOoL+hUEOPShURv0C/zSwHbxdlg
OUvjZCyZE0xb+9W0yf7MII9EA1HqVL3TGPU+ecTVYEJ7ad17TCgcIOF+3WvCpOubNO7dTBt8Z3RD
cqaN90nDmjTaMF/ajXrTv9jNWO6sa5IghtnEx1pzGqabcTe39Pk0yQXI6Rr2nMISu5FZF4ytM4RD
t223C8ryAJ2PD2Nab2/gvuL6ZTcDHLYu5SKo++cK3BHKa4Y+xLfUsXDpgo+2pl+aanmwU3MIqNmS
07QYgq4X3QvYHUduoQbZeOXFRuDeIIFQ0+sVTgtKu3rJ5vRLl0xm7BiGTlfQqWIxemz8hnULAWg7
TGM9B35i0+1TTZOFyeyM39fOtc7uVLVnGDwrbVSt8+/sZDP39ZAIblW6fpSWDbPdlk7gZi7cgipj
PERbFpd6Zv4U08aHGAXONX7jRqzJaVdw+Iap5qVf2nUTDyKhweFV/bybkMvEy0qHkLmxvv6XX1Dh
HnXO8OW+mUj5GGJn1Nd7kloS/DIXODIiVxsXvHIElnVM5XzC+XQ7ZwOoXlNl9cNKV/tI92wswGbr
iWNd5K96DYoXDMpuItg97Rm103KbJIZ38DNzPei1mz+5W742Qb1OkEW2zekDaEB9ZJvV5JCuynFf
z7P2SgNj+lG2RXtszalCOWGUc5A6dh6JOhNa0HuSxJUc7WPg+n2PBb2h5bEm/WU/K2gskSNBNQip
WwnDGJbirYRqeSHMGnCbVKLifuinZK/RTfwFkx6Jfe580yrP33FtmPZLrpencaF/CbhNDKujUZcE
eetRabkkdtlanoWZTPVTWwPlsmstNNz9niS0hGP/StELBExHWJMWzc4+xcxmQp214u3wIIfevxvU
0Pw0XEIsnMSpf0mbgwgsdd5L2yt2qwe/Pu1aCzzDtx+21FSn3hrX2yYv62gxU/OlN9rxR20Z601n
NSUsC2GFi5N5QZIv5q1yaRGI2oD8Byus37dNKuOqX7KfUyVwRTchGmCrpl3EOtYH09qot9pe7mh1
5k+VlmkndzOWEFChjbyx+bVkkGmAYkg2o3n4ZGhXEEob2qe2dd3idramat+hd4/MhRlrjTPVYrp2
y72XaetDRpOXth9xSVVrLXGSD3k09X4WpQtcnzV1h/LGr1bS5GZ9mm71NoWyNxYr23TRQE8wmq7E
4SN1HpKk9i42eWSUNwry9p9pqB/QQz30kFeqJlbcvzmdaMMi50wbsuPSTWwqhzxLwmHc5e5fKNy/
ufhBmCQCk39cgEZYvu8Jk1mjrQRBZKfK4mSOO+ogUILG/6HSTuQRPaQeLYJNm0VTI0l0mlfgbVG4
hvX9z2/8AfEWpy0gHsunetXf+941toLhUij3UBVajAX3q1X0f3nZDwYVC2PbEDrn9O+pty3qS2/M
hXUYxj5wqFawvabf1MXafPzzy1xH7R1dHKI4Ggh4h1gav6fbtkuLLH4SzsEH/O/H7wV3/4b06/aT
vzz/+VEfvRRoED6MsInxx3/HlK4WY5YdwXhHNzVfa22wT7iEGc++PpVPaaYb/8ebWUDjPm9lMIzv
HlfCCqxY69jQbE8V0x6f7ciZb8eqj03D+Iug9AMWuG9hDOPh4Ibbr/mOtbyY2mRlnAZHma4vfWYB
3JkHkjkOwk6fRnf+OqXZX8QGHxClMb3BTsq16R385slg5JtZjRUCSHhMkWcgQGoydFC4TP6FJv3R
d8Nk3yTcw0FxbF1/yP/wh/maTtsocqbyTl7Gxj9p+YbGsYZP4T7+eYp8OIwYxpgmHmk4Tbxb4/SQ
a/rTY0qsL+iMsHHXh4V5YMXH7iBAHOVP3Rr/j4G02VtwNxSO8xuRXjVbNvjImY5gxVqsFZr5Nnqp
ddNYYNl/fr+PVhsCcm6fsLqIL3g3TQStwsIlUPgIK4Ma2cjc/GINZnG9kQENxkkzpkXUoYe0939+
8geblu+azBUDb1f20XcjWzh4b1WLnA5+2fRfE1iNlxUOxF+ecl1T73cTFxaLw64qfITI/5wqoudi
UY1qIbfkq1l+oVceiwSTIcuPWjDZanRPSvxND//hq9m+p7NsHfc3J33ayiPMDIIGQTcj3Uv261z+
xUTsw0fghouBoIeH/fvvNi9W1UO3U0cXQC6q8JvedyaU+D9/o49WNPJP1Bb43JEh8m7Harkmi142
9bVZmT90jppio82sCLT133q30u1k/ln61S9SJyXo3YeqMZ1wvOaam9VU0QK7op2vaJb1lzf64NDm
OejfXXRB4hqk888JsYix0qXNWeko99ldy9NSFtDVSQtyxni7sjmLHDysPy8b94Q/D+fvH83QyeLD
qYH0Cvz23k15CclmcZ1aP5ICeSr6/ICjwl/W8+9fjEd4jJXpMYa/zfcWdjWJZ2l6tB21X/P53HTJ
edu6v2hFft+BDUhtrmNf84B+l5XVdZpVRZu4B9P4WSTfrKtGGfLexBXtXw8ZCIVh+mzdFp/s3eea
MciEeWDxPlBpUZpHiF2Pf37EddT/uUUYeK8yva+6JWTE72aeRSvWkpmXHPpMfbY8bV9O1o6uJKha
+drZ2l++0EdD50HSYHdwqBr1qzjmfw4vicRxKldyE+riUI4oPao2gipzbZD8+b0+mAoWXNFrIJXr
UAS8e1Ba6hZZtRO5lhZYddK+DqYdprbx+c+P+eB96IuZFlXUVWLovXuMJ3WNs6Oej0VahwqkreFu
KZoISc1f5sIHT8Kj2+TQ11Ft/GbAM6XG1C06c8GtUxWvwoel01JdQ44adiUmtn953gcDiEG2bXJu
cPz/Vq/5VgcUMxE/ZSxT3DraNYY6XKX1lyPqg/mHlajhWWQGYcf9/hpRNIkaNo/0bTAvGlG9lZ1U
S0fWrPyvTsZnSwAI/vU3Y3vg+CClEFni+8iJzVtmfD+s8tRuGb3mikSXOsDmCkI6NpTfPAXR+f8Y
TCA/bEw9XO/F+9mIgrupq1L5x8yilLDyTeDfUOVxMfO//vx2H+3xZFqSF8btDwOv92eJhbyygN1e
n9LGgFNiqpTBXAWZTJoT2i2U/hL70efC9NYdGUIKUSoUrz//iA8mK2vBRAZJ9UHD5d2yEBURf6aD
H2MjRtDe3MNAGkg5gsvSB2vfZv/+k/qeSTVlkTtJOXedZf+zrUAEoF/jswyNxQhA7lXxTXcR+Mi/
Fd+/V8R4CTOwbChXseL79T56mqYjIsRqRM8+ZdYQNHT3FzI1yHK/l/YQpyTr/nksf1+IQudh7DKs
Rxbku3crmTh953fdwRjdKIUDV5XeDlPKvyzE3z/ZPx9zffP/GcJpy2HatZQgxnLjSlQFEA6BKfXi
4d+/js0YsUG5OGO8X/C9sc4iBV094scAA9W5WUY3gMD4F93qR69j44t9vbUbAmfxf74OZJocibPt
H4Ze3rkzsgTEE0etSGjMW//SahCDYt3hBL2m/pJg876yyWrXyUouMkd/WHGjKEQ2vkHoyx9Jufd/
/Xn4fq+iWNOkhF+PAcr69yXBWrK/sJ7qk5Rj86UZ5w5Tsm1y/xaU89FzKEXx+Mdz6iqN/ef4TV2h
CRcU91CmcGnMnGq+f/rzq/y+9ePJawiKD3AV/FXfPaIQKLTIadGOW+olsWRKx6Vt/ZhWJz8Jd5uP
wMvry5+f+cFrmQbtCIAigni5FP3ztXJnhV7oTsXRKhwMUlbvpFzr85+f8cF7URheXbP4Rlcz3H8+
oyWUfLLcvj1mLpTruovK/5B2XrtxI9safiICzCzekt3qIFmWZclBN4THgTlnPv356NlnT4simvDs
i8EA44FXV7HCqrX+MB5tGWEWDHiB+EYbQ1pZ6Tri+0RDnlYHOvY6nDWmZNtSgy4HaJFPkHKEK1v0
HcGLi4c8T/L9nw/PwFLYZnUA6rG11/HkBHaKYtQ8i0KPSrQF2/Tn5InkUag0+nakMOO3bJLQhLoe
d3WcFKo0tjTzutRZk4pInWSVYgTsfuMhgnPxzgcUfohkNbxRoOFtjPP3tn2dGvOGQIF8Nu6wmeLF
xNajRhNbbqMTIKPB2KVGPaSOMTRt7ypZ0GTnuJN7BD6FrNz0Uw95RQctJjmgiIcMwFOT3A+0IxGK
yeMsvo0iRXzG2m2kTQb91HDRTZCkr9cnyZh/1NsfPV+GpFVvNxUsNEMJRnm63RnOS+68193SAXDi
dDvZtZ2/IIa475+eHr8nju6Yzue7uztHOF/v79077Zw599++PX8s3A+Je3v7ydh9aje+4TI5+e3E
SY2WXHmulL3Rjo8BqU1RKSdnLbUA9gapDcK3Dy0H/kB7jCbMKh0FlH3mTJFp5LvKs2neqMaQjBs/
Zd6FFxP19y/5bTlmUcNGp+L1Mo5Y3G1b4Fcp69nOaG6xLHGaaUtbd6lp8CbMvKovrtW4MztPt6b0
HGqF56g+kBFDBGi9WLLm6n32l5GCuGrIluisjFBY4LAHrq/I0+PGylgbLyko1Yy5Kro8bdsK9mOo
oxkb6QJofHzyZNPRUm1j1ywOv7/Ha1BOJvFj/S2nlZbUiJtLKDhgEw3fA5We91R02oOelRTOK7OM
HnO1H/2Nz7k+0SZnO9ag8xddHEulgTOwXCHbWdHS9Xcy6oVfgUrCFNbaVnsacvpR8KFQtcMRWdO+
qc2AIlaQNAKhtXqrRLCyuijQzubZpKOKrS1XlzxqXjdk/gk7W6BxmRN1d5UoN3L9tSiUVEyOJ3wm
1OUl3SpaTZtanZ2FjJtCMj5Qnb2BxbjxTReX5vxNuTT/G2bpBMNmRjMrQa7H7lsbFlNHy6zdUPNc
HYogSeLUYjjLtDACauKDgStRZ1SAWhrTFykXT8kw/Vl1+e+xXMRZpLnSqOdKO/AyUTwZ+JDf/2gA
8R5rYMZ/PmuzRgvNB8PgnFlmagm6N0ossSDTNnRRKr8Zoq233upmQ5ZeV3SY9rwSXh8ufm630K4a
82jWmjMmD5b6vkBQMAz3tvfz+vGxuH3/3tcXoZbzZuLZNUG0QGE/e9DpXDownjpOMPCWg6lsrey1
cCaZLh1tbl9U316PLGijuSiLaYFnfDERuExyD9O4Y7K5UVfWtsqqo5NCAkXZcDGFre/XkQ3qAINE
WihqDB+JznW3sVHXPhTVIf5+SjiIki/STqAlcwWp00++uBdKdSODVIKZhiDpISq/Xf9SG7GMhfcM
Mqd+n4ogPgMcKPZDimKHz6kLmza33A5RKFDB1Za49sr2peX13wH+Tksurrly8uJiyhL11I6QPZCx
MEPZtUR9uD42RV25xS7jzH9+EYeqXoled5mekgjB9Ye00tHTy3MbsAK9WRnzqERuf7Vt/djFZqnv
lTBuqGzHSEdkPKPrO71CxXLj7llbQyQQKkUyey4oLdbQ4IdFEA1Rcra1EKotsOzZAJP/v/4XR8pl
oMUmbKoSi5a5rBLZ3c4Is1NrbPkdrI6F/ixvJJ5mlDheTzCCsxW6Uqp6sozp3HmeO6nBnz2Xfx8l
Fqe8TveSF8SbUwt6NRp2TXQyB6CuE1BHkFrmxnm1mmn+tsGj1mdzey0GghsM1DEjn91IBgCRfVO7
0SQQmi2jyPWpyJ1CuEqu1eHz7YPC28NSiz9sLNc56VgmmZc/YvHBon4E6RMZwRm+avIZXP70JfM6
pXdRqo1v+7Rp4mPW+9N7mkLjCwhAip66FTw3bWiDcjZ+Nj7w9Y3lurJXNZW8hKepSnl3mQlmPmQO
PeysYw7LpxrhEEBPMiBDXx/8Shi+8dwKp15mUm59vZIC/gh1hkFCPid4UMAwScGsQbxVRZin8M0U
/xPGWhx3WVzbvhnVFF80cDl64pXf2kABvDqYz3mSVHdmosTv6rzQT9fHtxV4cUUh0aW38TSX/lvt
1pSrl5bjRQ6xPWy7j0Gpfo3gCVwPuTGl1uL0G0MNyXa58M9KF1X35YCoaCnAeuL6GGyEmrfHm2md
Uz4arIJi8iKdRlA2V8IBT9CySd71I6whs3vI6umHkZnPgBI2zoS1+x70DuAQTgVSpsVuVRSfTEYv
p2NT1xVaH4grPae6r9xGEo/9gjQ+3RjgVsTF1gwaLyxktZBPtjeg9jVXoGKrdo1BU+7yUdk4jtai
YdJn0s6bezfLBoBIzcxv4jY51o1XfSv7Vv1qeGWk3hW2JSWnsJ2RZX+8WNjmsC2wQLfo4Sy+oCys
vpXVHC61ZX4PYVg4de27cj1tfLqVlUKJH0V1SA8yoLPFPo86JLp1sOenAFR5j22HnTwNUzJLK+2s
8cv1Qa098y6jLbMb1cuttvargXdCexdBcdfe2+KHSL41VbUD8D7b1tDlOPSIOF8PvXYzXn7Cxeaz
Ki8JLQHgDRPo7qmQBwVhnXow0n/x3WSdNoOu47RBRe/1uVnPfZVKb0taio+ZUjkprHAj34qy9tUu
o8wL9iKRGiqyQezokKfX2hOYonAHR2RWjYufMejN8F4PKvf6BG6FXOxxjuYoRw9LOtZzFyhARFpP
xLsOEAyiNjdi05F15bTklgfYRsmQB+zyDSFMLN98KSpPchK6qNztlKE8FMXz9VGtLAsKWjY9AArH
1EMX14AQmZxZSVmeagFLrOvKz0GVffwXMYSmKoABkFlY5jLUU2o5tkeQO5lV3qt+Nd4kqSg2vs/q
SC6iLE7EFkGKEhJ4ffLzwTrQysCUtTK0P99Gryoji2MpL6ag99DBPYH/vmvRLPFzff8vpuui+DIP
9GJtTx10phLw3LFq/XCvFixu3n7JxkDWltfFubd88hhm4Y0VWuvnUS7Eje6DwYfBEMHkQ2fi+oDW
klmNbByhRmSTBQ2g5YiMxjO5FE+IEtixq9jlFEJICeviBgAbd5foqVND065+mVYwwp/TrbQ8Gn7T
bBmR/D5/FpmBBogHRJkwLJlK2+vfEhdmZ+pFpZ+k3FLz3EEqDWGqwZhgx0qQTn8FE+hRRKNwAoD3
r7X5Xs2a5ntdG2FDcgTjGGV6b1bqGhPgH0HUpd95kOBwHk0oRLmdyHrPQbtfkw6SPyrfiqoykRSP
yupHB33GhmOvVcEzOPXyvoqQEDlOuo+sdxYE8L2MDM1Rx+9yjAY0o9fDXV0Ov+QgC28SPxcevhR6
y6mN0GyTvm/RUiwOhuwX5qy4pUaPWh1rYmcKFA5upj4xvwxZZ33sSkT7b72mnBBnkcUUbNS/5lty
OavafIkiLwpL1lxsiyQddYivZMupNXmAyhM0LER+E4Wotkdp8E4a0/cw5E5AdTYSobV1rGFVYnN7
k38tM70cmTOhhIl34mWSuG2K5i0FU0Qn4JxJn64v5JWcmc7NDE2wgQayml+vHcoeTVTZg3+u86h4
jBWtmSU2C+MwdajGNC00vHBASkLLNw2sVkPPjVMLxyDlTfuoGOxe9fieJ7++i6aPmaHsRYzSgIwC
a+lk6ZbR6eq00ua2tBnygVzM66Eia5bjY43APb6RI/zwmdyVYsqBR4G3cXCvD+2fUIuDO4aEJ9eI
SpATCf+XNrTiSbJH/blsEQzAU0Br66OS9eYztG/M4q5/0vVxUtgCF0G/fVnmpB1YdXD7grOetsmN
EmOSYsB0vQnQz9w4cedze7lHKHJrszg0N/syow16EYkip7fQBaiFRbVnoLtQeM9/PiByBoYCk/Et
NNfPUz2Wu5FGgsjutKp0a2O4DzA3uB5mdTAXYRYfDTmxMKgDhHXNoqBBVyuqg5Xy/nqQtY9zOZbF
fotGqxuh4vZ4PPDUc2IEGT9Omtk+ZUr+63qojfGoi3d4NfimhaCndtKa8Y736E4qlI2TSl1b6BfD
Wb6itNCSxi6V41OUcD85earCFbUVME43Vj6iYhWpvn0a5Fxt3MBENfpGBDotCwWK00OlVhD9DS/C
JqVEFzv6qAEjzlCZsWbnNUh4p46cJz705dBAiCelnN4ntWGdjVStPHfoiqJ10arqZ2Zf11Doy6X4
g2oN4gc+pLoE0QctsH+x5jV4ov/ZXr8zg4tcRgU0i8VtNpx04bmNsB/yKt24eszX28rEQR4heZBp
FMmA5qqLk6rvNLSUtDY7FaGPGoeOPzmuTj5kql3XiY2S2PyXXezhOZjOuwONq98dwuWxyBObQXDE
A0nPPsNgcHJzuC/68EYIbt6v19fk4lJ9E2yxx1pDj9sR5uRZN1I/3yEj10ZOUpslOuVUjqMj6AhY
q2rQDr9C5HNgZaad+HH9R6xMLyO2KA2rDP1NRXXKRIr8t2Yd5eBDk35JlCdzugkQ078eZn1i/wmz
GCvD1OsCWfGzClLUDYuoO1DqVp9SxeseU+CHO8qu1sbhv9iQ/5ngf4IuzhdkJkRrpWBB0O5TXWXs
ZihXqxwtLcfvzEO0jmIYYk2wy4/Xh7s4bv6ObNLmJWeivbp83IFRx17NTPxTK7TDaI33SVpsQMgW
h+d/Qhhg72RAXW/q1PlUIaBl5vLJ075KaF7Z0wu6ThszuBVk8dlaPKJsT479k+r3PdJKgNcH1er3
qrn5/t4KtfhYQLEmfcL16BTkCaeXLVk/JDg1UHLTLN84U1ZjAYsD2oU1orksYkyIaY2egO01J7KW
8t3DPi7AfOn6IlhdfjMiCB8MFfjnImnuS8DkflXUpwr3MTcvJO0msWJUMjFeO8DBxXUqQeVlDAPt
4/XI6vxXvznHLkLP6/PiXBZN7SdZ0MVnVFrK3m3CXDknQ9gjF6uk5U1QJnhjCSt8HyjdwK7Q2zz6
GfZZ8BFtBm3X1OisRWZmvi8sSCWk3TEaUOkQQQP25CLfeXSR9lWfVDtjart2p+G6YDh6lrZnXp6d
uXG1rn4v3nNUexUceZc3K4JtUjulfnJSOmijdfalnKnRsvVvttRFGHUxa77cm4MswZwIWgTf/V3S
xvugHjbOwtXR2BDXKMfQy1o+aYwpifqhNbyjFdn3IVxbJxEIPfLq2qh9ri7Ai0CLVZAbaT4pGppx
UNgR5tiXvurm+qMWPYzJXdaeri+6tesM3g6vpxnc9aZxU00++iR1kJxQ9ofGrj2aar5vs+7cxOVz
oGVfa2j+CJZuHLUbYZcdlik1hpC9C3rWVG78oT8gTuhIQ/nU6d6exPhcT9MnJa2fr492bW4vRmst
Cms82Pskjk3KhbiP/eK9VnzEn6WXDg3yHtIuQysGZFiUSNpOltTJ2IBdr47aVDS6EvCyIEu9Xqpp
VkSJJ3nJuZfU4k7tyBmy1lCelSgMbnJAH8eYY8VJDQ3piQFk4P82+sVOqSy9lsqmGU7cDU5d/FJb
3ZlQ3NOQuim+YMR5PdzajlEAMYMhQYL8TbNgQocnUFJsqlK5owThena+i5NoY1+uf9J/oiy3S1JS
w6mj+IwJRKO5URDKWF0IT0J4zLP1T5VfB6j7j0CBnb7GimLjlFvLkS5HOc/CxaE9VSGCBJZdgcw1
b2y/eRFe/DkbfyDDPe7UIXy5Pqlrmd/MgaRuJ2TrDdi4RaWzyscqOYd577/Laj/fK6gHOOhKtG6B
BtLGkl0dHih+Hc4iReIlhqrDehUchiodO2EkjxidtHCrxva2jGsMMGy7QwZgkjfIcKvflGA6NRUa
+svadBwLlIYlZAWDVHaMaTiYPiKmYGQTZJysUXPCyjr8i3m9CLnYmlKtDUNYpeEJScObXvF2WSzd
2JP4TC6ycWGtTulFqPmUuFgxalDxRpdDcTTG4M4Ue0n+BvbRySt5XzVfrw9rI5a5eEErllSVhtGR
APafK8lzfCVyhzpxEvIHK8g39uLq4rw43+ZfczEyTU6qwCiwf+RJ9pzoxYecCpljjv2t4m36wM0b
e5ktKeAgbZhe1P+WkHgz0TBXEMZ4Cn18V2ueJsF4vD57qyfYRYh5vBfjSQGTZGRR1hER9vswjmlW
+x/M0jpdD7M6Ek5ICt/Uh97UoNIq9cAx0J2r+1kZXhl+Dm2/8UZevXouYiyOSUlDBlYejfFYhVGw
K806eDCSctprvmTeQgdN9uj1ILkuovq+bast4PvqTF6EX5ySJc4inoWt8gkhQKfqflUJAsTYUf6b
iTQojM7sErigr78Xj9Vg7GkynTrA17Q1XB1XmOsh1gfyT4jFkhgyheTblMPzYEUhrrp99dmDnHMr
axI2V9djrW4nyDL/P5zFdvIQW8YCELQnz9X6WPg+kPYpxlq0R6RVQ6t8I97W2BZnoCIJM20MPz4J
AztncpAhgY/w8/qgVk8keMGwZSDovKHxGW05RpZVJ+dcG7J7yYdK2IWjdSv6Do9wTZyahILK9Zhr
Ewmdir43ECX+WaR9ra0kQPyG6ZTmowNCymmKBHHkJ1/dSHnWdvJloEWGNRmJP7X4b51EqxzavrxV
tGLjTFJWY1CcQDULx0aOi9eLPEXyxoil3jthlBZwildqWv3E89sQT6nVUdFLKg/Nbjutm/JGGloc
x2zk8Ms9D7Lmo2Y3+CL5nlZISKnC6XRqs0W6/vqEr31kvBb5iSgpmJAnX//GFqULBIo6HEpHXMWy
MPwgIezbF3AcRbID37W/Hg+VM/7G5W1wGXFxvkV9bvg5sognLMi78tD1eNbHmLj6bj40su2aVYfi
GO4x5vSBDiQ2G0Ga31JQtMQTUozoG+YQkVM3GuLpVrVqDAhb1G+x/8AAAPl5pIdutLEyHzKhYjGT
J0A/ccAJBnQuG+/BzD3yryE3zadRU9sHVPWsD2oum9K+URWJg5X86TmCauqhwCspH8bUDwOnkodI
2iGnkd1acWl0lHvtKcIxGV/prkb/N8+r6nOJxA0wAKCirVOAqf+R6VamokcciN5RGhwWnBHNTxws
vVb71qJHb+2RVPa/ianK39mT0dC6xLR9V6EAiR2blyRgJZR+MJEOzFPM1mYd5ypNpc+UWqdHH7pI
7fpWgWQ/TVQU6vJMx8tXsjQ03XWlSSVXT9VS20VqNSBBlSCtjd5+iz6aBXD2Y9mYaowYaUqcrJXT
4aQVVpbeMdip2stxHuMUVAxN7YyT3RpuSKfC2ttFgorxkPSd9y7IWuY+qSqccIIESvwxV2vUrgwF
dzatthpsY6q/JnP4wHM8QYC7io0XabBQdqxEI5/Rn7Q6N8ewKzlXClYomINHE8p1atjkN6alIUUx
2kVIdpJF6lclsLWHwjf6O9UvZB1Varw7d1MPQB71Qxun8KbIg/ik9ZX83mbQnVuA9JKdmWF7V+KR
/VB1SooQf4wgPt5OtvLLUjLjUHYl5ktROuk/rq/41SPt4hRYrHf0KiG5p1l4xqNGcWmCqmj7VlSK
8JWiZd5HN/8iHoRUngHY/kIZfr2jQyuv8avv7JPUV2STtZfuA8lAJrFpVddP6Xdfj7d2F6lAzAAE
zITHZbmF8lQxsvajUzZSAoHwUvvaX32Rfv7fwiymUUYOWW4C2YCCkP+yVQ/h8VRqzipu7Y/XI82X
5/KAAqZnMYeWBUF1PjIvcklwShF3Xz6d0D9AV8lMbgUu3KmiPfQDWrOZoh08LdtIiNZmEW4A3CwF
6UaeU6+DZmrQ52JWQsD3PP5Yq2r6UMnq+ElFwHsjMZpnajm+y1CLmYyyiJVnBjISSx4eovaZgumf
8Wx+F88vQ8yjvZjCDN3HTNZT7aiD80ZodagsTAe2+ptrOwsUt43jIzoDlGpeR8kLUbUtHupHremp
p4L2cGx9yJ0YnuUuzid9465cnbiZbGsgOEdVexHPzOOgtidtOslmdEj97BhI+cbaWx0SLH8b3guS
pctKLOoReOqh2HJsJXFoUF7Xei3HN7R9L/xqIwVai6VDUpatmb/+RgJu8PEAmAoeMybdBmjkUUeh
Gn1rIwjRQ0bV8/q2Wg13kWksUruEdw2+PoV5EkUQHGoMf90ZEogvip4jFi3+kIH1ew1e5hnq69Wh
ajSJO4Q+kSPHpmkSaEHWD/9iSLCGIOAZxswjfR1CasjDEXyrTs3snyS3tzhU7XJ52HFM3lwPpaxO
30WsZcqvWyg7jr55HEWB2ZCCTnOEKYwRtjf+Iy6yVWh4SLVXCDcEvhu1uD0FnhbHt2M/adKuxhsI
U2YLkxVHzfzqLykAEnL9N67tD30WL6TgBXlruXixiezGIrKl45Dg9gj+Cw2ejYrM2jF5GWLxUYup
w6is7v3TNN7PPlog+50Q49D/bSCLjU46h/1haSKq6gdilyEavke7Znc9yNZQFsdwj7MGuVpVngq1
RB1Ai3f4yt6Y/pbS43ocAC2ckAjqLRcpeA+wbsUw3ZZS5qFkDh05L1+koFOr56QPm1/Xh7W2TtEx
A2uFfAQylvPPuTj6aWgZSJgV+hE/FUhoIcWL8JhJ0m1eaxuH5RIO/nuL0wpB7gY0GZylxXcqqqyL
h8lG0Fqy08At6Ro8mL8XX51p33mnwjnGkIs8D9vp6kWyg9J3677SsSKc1E7aevHp8/JbXq2GwYmK
CCvE/6VKgVGYuKT7xkQjTWDJVHdBVzta1IAtMGpQmhywgJLxgBXqD3yZTahAMR0qV85i/bM5eDwb
OtK2YK9Othq4ZthhBSrqNH0/YKjkWEVVuHkSVj8BcNflDieJVkJcNukxewxoYzuq17TmKc5s8D6D
GeFMCoA8LHdYwUe3kDq6wYm1IOodq6Wb4ojAwjy8TQCf7rFswiCp0FuMr+peT9weFQ28M2wRVo5R
dd4HDeAMViYFfgNmiNCuE0R4Wm3svbXsC7oQmmRUzhFJXGwLJPlHOxb2rNEBqNNKYC1IaKD2Be5Y
aad8lGRxxk/6XySxfDQVGAxlhzf3rgmKNSi7ojyl6OG5kmH/wJIOcXer3ajSr20PavOyhrAz/fE3
SzaycKPNPMSHOetVpKetOsNeBECaSkd4iutzpviNvFG3XIsqDGhf2MVTiRXzn19sSm/UyipHHRj/
VY7m3vLTO1j52BFIpuHqVVRtJOtrNwG8IUHZSFFJVxYbM8cJUjcCWi291B293r6zpmaj87AVYrlO
qDWbaO+TKbWDINvr0kPHIbG7fpptRVmcZhxkltoPtneKWyTVpagv3/e8Qzc+z9qav5yuxecB4ZWE
+F2pp8SKXhRf/Oxz+cM05t8jOTx2vYJD0PDp+sDWbgUB7ZgS2+8UcJG6aEmJPHoUQ7HGGbRNcJlR
X0ZkXq9HWV13F1EWSUsVJq1sJbJ/8rDpxJLQa18Sq+DWTjeSy/Xh0H9SFTi4kGReL/BY7fA9Ddv8
ZOOVg8fgO7/X3FpTNzr+6+P5J8xi0dV611S6wrNaVMY31aBq0BTHtIeio8gbJ9LqyrvYsouVZ/St
1vWSop/6uKAwMYjCe0FDpt9IqJZLD0watxWyPBYHH6/exdLLIy+g/OvDTZffxZW6G6ZHQ+ucwtAd
nN6cHMH060viDXbm74gctrysEZ1cZolJN+PATV+iNBEaP1X87X96AX3bvTnJbbmHnjp8yVtleJgS
o/tIWyzmMTep+XAzVj6aa4muYEchD7XxlLQ2lvcl/EFljw+QrpALeulHQHfQwPxRGgVOMJ1yiIoi
+xUH1Lvwg6+2SqjLRbEc0JwUXByuNm4UyPpHYKCLUHIHKZnwf2zRlAmKEH7LWGzM4G/wwWWWsQy4
WOxhXkWI64TJeQyy6d0AEcVya12epD3q63UPgsfTX2SKyhM+VxOVvbDpgFjiLj7zI/C/luTKjo5e
pIPYKwZm1akkudF3wajiEpDiW8/FNCj61+uffrmk598tkMKgRAhiC7Lg64nqE60ssz73T11SH9KR
WjaKsF/+PAaA2f+urkWMSJKgqZJan1IcwZyozMpj6ffdxoG9OhKEK2dlPlruy/aVGOLMbH0P0yaM
mJ1YyMUeHclpI1dYHmq/5+siymJvKoVsFUWjeMdeYH3tlU3n+iXeWqpXjRvn5/qAqBiy2Q1YuPbr
T2NX8M6RErNP49RFNzyx4hcctcsNSMRqlBllTH5HY2AJ2yxDlNMGQddvFM2NsLN3jW1tbI6182y2
54XaTob1Ro0v7EmhJhGE5wnV8Hst48ZwcsCO6g0wQuvHKIfAeewkeTdOpaJuzOLqB7sIvrju+hCx
8akt4WLNrq3dd2M6VIq/EWTtuLkc4eJT+R4GqmEJDbxBefAwJV14lLX8e5p6VPlzPf/55xuKVBQy
xCxfai6fj0HfF2UyYgfZY29aJ/UZT56NMsqcayzPM4HcID6xKLPKSw4x1XHheWNkH/sKE5E2UD+F
cvVZCocPeVsdu+wP5ZlAIHEO/RNvySJGsVmScwysThh6gbqU0Z/4q/O3NKlWF8PFabc4pek9UQxr
p+QEMudTOFhfkbY/xGMvb+RYS3rg7+FwnuqIawPg4hm82LtKo+ijbwfneLbNU5MI6VO5bfa8CtVz
P3SAjyqpe4Gz3L+rptx0PW6PjVWyNlgQlyQRMBXflmKtIsA+Ue6Sk0Exz/Rh3Mq6m+Ds+MeLkToG
qiHoUmLvsDx3g7CRaJ1MAWzz9DPmew+2V288XVa216sQi0PXRISyl9vMPpqlQHKbXv7dlCbeu6Ft
+idVo/14fUgrM4egIewLVIhsKHjz5rjIHmAUNv1UWSOa2MG9bUv3CHR86IXcbEzdvAoWm+xVnMXZ
hBJZHnRC8CTrzMDte/t7bKl/UVSkzKD2Zz+gq+FjKT5u5cwruxttANSdEVPUZrHs1wPkQw5FoCb6
0Z5uE+yrfP0TLPDROvvNxjmycr2Q/VOYN+ba7hvVb6VvDRqeM+muFFj04n5YbHkqrFwvvx8YyGLj
skPW/HowdJilspDq/oQYhxNXj0NDw3j4HlArMIM7o4g3rjMoxWvfjSfN/0dcfLdYTRLfU4bo3IdB
T928aOoaRESAimAdAAfXAyvYY5VsFNhCiWralYon8GOvp+qpK6paPtC06u7TYNLomYdl/XMsmqJw
psQu8bFL+PVZIOffg7Ftd73XJxLFeGt6kugsf0VNDpvdKujsbFdp8QD2Nc0Elk/hYFJ183IfvTF0
6gOnaLL0KR87uP0mHmjY0yle/VDWEQyDwmwa2t84ZhouYiVd7DTAs+kIWXZU7+iZE900KmgWoOMB
NplhfxizEYH4opKT1NHTss9pAo/Q8bLCyh+HSsssN6fH/TUsjJFuRVanlMBTCTC9not8Fr3G/tPB
GDu4TaOy/e4rSlliyNLGxn3pZ/ita8ikvsN53hDQumy1dSAXx96uhktZP2R9GsW7sih6w0lKv1Fu
h6wMBda3cB2jKKVSJiyeLk4tmfpD5E+WOGDKJeMSletmuu/kTvuu4bHjuXmTAAfqUk1DoG9M4Ndm
uQXELwNVMARV9DT/14NtAi92syBXnlPfjkFsqurwVLdp9BJE0QRAqiwS7GFtJXgpDR9mJwZ0IebP
vh57c54rWzspNdFukPhJXzNDsqK51Jn9mKiUvJNhmB3DoDRvO92MzkEpzKewzGzcS2tF3A+l1D6H
VTYYThoaU3gYMrNsnNwXEyatmJX49OY7eHFmkoijjh0cCh+8Tr9lraSVez9vzHCPRoHyxcAfDqdG
sxPxYbAyz5nwZbxFiqgs3ZJPGu9yVDDP5NUQBOnAyz9np41PZlXNRq99HoZOoXqYtIs0sj+YvSlF
ZxEbo+Xo4MWCY6cqiOwX9aTwfqlr9DQnzU+cMgYYdxjqiPZfDpPhi5A7/HgNq31RaXk/6koS3TaE
vpvQ1/gZY0v6HgnL3MfyTum4suJ4vA0q2UKetcrxeWpsLbqzE2E+tHY99DvLCvTIxYayucXsdsSJ
1TSnB58+51fb8od3eMdTVNZTvX6eOM5h+npK1ey9oUZosMYEOaFlU6WYW1al+Q0NyuxWVie62Loi
1YCCIzyHcRmPte94wxj4MdPz/NSiqga7BAe+CS1UZtIZ5HL80kRxKD96gVrJu6o2zFNiY0F8BAMh
vpdVWwMc6dvqVw2zB3mnIM6y27zM0feAym5gJAms60fYlPljmMhqgj9olMauLxQTbQHJ83NXRu2E
B7RdKMpRmJmHXr2SKT+GxJueE6xOhYPUbR7xpSLxSwniNLjDNi34a7TC4Kmn2Zvgu8lV4CL1oX4t
Uo/zprBK/cHqcjOFIGHjWC6yAi/RqhX96BZVZaXo/vjiT7ss5HqUhDBNmJ81CL0uYLU1GowlxlRU
PovvtVweers9KIGxv36JryQNROHWmb2tKKQscr2mVoBQEf+oZg+j9DEztT0ed266Va1Zj2OpyPqg
wsAb+vX1o0uax6en/mgVHwxO1makRE6fIf98fTwrlw7vc0PjlYakKrjG13GiukgmfBjFKatzcbBD
jZUGshGM1PU4K8kPwimaRVuKf71xpOlkvx8yW0ynQZITp4ZmXVv+USqDD9fjrMzbq2t7mSKDlaSn
Z1rH0a8cv30/JI1bNh9xQdzIslbzA4oPEP9V1ACX1gd5j0JHWJraEfvYd3lt3c+27rFVYZP8oonm
UYvTw/WhrXyq2cLqvxHV159KyUeRI4kUnKwsexBDdGyBFf2LEPQsLIX05C1QoAnrzJyMYjr5Kv4D
ibhp7a2a1lqSyAbCtg2DXRgT80K5yIL7XjMg1InxJJMIyy+l/7EfH0rzMQp+Xh/L2gdSQTxw4/DY
BGP6OhDNLFqX1E9OXNmgK2IFX2bxTKXyHqhmcjOOdXOT2LTWr4ddWeiI6aPsoaOmi7TpYgHCJbJp
iHvmUavJhLA/R4q55yK7HkVZCcPgbFg8yIwB6lycD9owDfyKArIWaRqVUV/CNxVLrjC/q3EOV+9l
rZvkczGWYeOqKYaXjlej83jsyNBVKHJZWx3KrMa+tgsNpcY6XSWFSZOiUDe25Jvm7Xwyz6o28AHA
f795trYBCWbVT8NRWPdJ8VWkrWvcH76DZXSwinJiE5HZdCvofNwvXkHzGka0mM40ciuLz5/rYRbV
XYJYp+8ZBkjNqXPspntXY1BzU40A7AOl/hLYKoYblcSlXfmGvd/4SvbKnn31K+bj6mK1l6XV13Xp
2cculib7qGGPauMt709uiwEyfeyelKmdymg30i757klW8qVt82knjDA/i9/W9cAuf0mTjj1qaMl3
UQkYNaVtusPodfrZBpm2K8OqOARBiFe45g/IXoI2eDEHM84oC7fh7YRY2hE4bLzzlDIlLzBF63ZI
3D8bbdicJSv0brouUm+mzB8/iMn239upqf40cc45igblMApQoat5eXwrV53/E1+sagfotnSbPsvv
QkT1vyJBlx8HVP+OiR9LGabMnnXQkyD8C4yu/w5ZcjLCOunPMlA83NfjvP4+lnZ665mKf7TzrEgc
jafJqcFEAaJYLXyqhplyp4Fa3kVThhJSq32OlFHc2XXVIJaGJe0gOlI7Q5UUBxdq28mstucFkxn6
3fR/pJ3XjtxGsIafiABzuJ3M2STtSqtwQ0iWzByamXz681E+ON7hEEOsD2AYNgS7p5vd1dVVfwjG
8mgHplfuAlq0h7gth4e00jr+dbCOjR2ZpJeS/FxGdU/zPoh53QAyk79GsaFCqQozeRPUebxLIymz
t2WFnWWbW/29l8TWU5joEE5r1CdOsW4W56od7UOWhWR3+mjG94Fsk5dHZf1MRp7cF12MlkmZY5lK
8vfYJBDouZm68iHuMR9sHMSMhKd8N1odId+u/6iHenakDtLsfaf0Xzyq/27vt+1GHgfpU2+GOQTN
OPA2MKFH7LfNZJvWIHrhEbX88M6v8/vBlFIu2vBH4MXmMfX66KgFnbMpyJT2FriXbSyV4x6gAPVg
zyQl9uR0V3e4FndjVOOjEmmPvuoFr8KL/E041PVnSG3+s5TIv0dfr0mEwyCND0qXDdq+FUFu7QDy
Q7PTZDsOz3joHerELPaj5O0NLWt2lUbcNZ2x7D7IXlU+qW0/PGuyhPu2X9vhfWMU6QOavoI6rv6n
uWK0A/4aXtZ9NVMv+mqlvfQDSEfywwuqxA0y0/4bDLksPwB7d1xVCPMVg2Ue6JgvEl6SGDDVVhSR
iVN522WPVh3zSM3IRk+O2aY7D3hxcDKdPHnKE8uWtgK53R/QseVDMvT5A4X4ajxGFqXETSC4uzaE
/UDbBkavP5oaZsqfcY7NH2hGYGdeSlq56i6wcJdN7ko28mVYd1+Jz5W6X/VINaF5otRNdSxsx/8V
jlX8FSP3NN+potG8LVKe0pdS5a1xLAH8Nbx7R3TRrDJCEcuuhbOJEln+FacdjYU29f+q1MQctiGB
45XdlXy7HfwWfjOwEWAIExzhutbbj0WhgE/u3bSsh5exCWOxNxwj+KbUEWwAyce3vml4pgO8bbJw
LfROF+A8/r+9IGfZEkoguMmLyVPXfw7kaA/EdjuUn1Ngcz3VAM4mO3Qnd8i7QLt/99TfPEVwobmM
+no/NtiHVI2bqPdyTHUqF1sLJkHfPZvRQR/ilZxj8Yb99+0DUOdyQPQ5ZAJxa7kwxWm+59RsDmln
xrvab+stD0J/25tteR/qun6AeWPhXzWII0Gkf7499aW85O0vmaU/RiUShNXoyqmekOiXVRQGCs+B
riA5+loWtLDFOBZ0sqhEoxc1f4wpoR5okdRE53oQdEn8OqggGMf9DolDFVYE7IFfVVOgiKpS9bk9
0aVi/MXg09X/5mpvewgYciyZbtehLdNHvoxeHeF+kwdJcdQ8O9/Ba8AVKCmj+1Ygna94WrLSOFzM
L0yaRFjcUYyfPxMtaFtxMpqam+hUmHZ5iXHpNpbxPFh5fCyk7cz234Hmx0mthhj/ONmtysIZ9rnt
lHcyjojSB1luFf/sjRZvuhoz+pUwsrShpjcjvOrJ4HHufaFifignui65NK7VuwGF1HMzUg2qlEhZ
SapXhpr7X/hKHmu1H4yuhyXx8Enz1CB4iPrU+FlHTbTSIZ0Owjw+qZgR0ILAzulK67NUO3lA0lA6
mb0UVacgErb35OVoecM6psMXgcrgIt3Imdq3hxj2jryhatmvKTIv7qDp8MBe4/Ezp+wGckI5Y0ht
d3otEaBL+RlJ9ffyq6cnAC8A2sGTMyJ1gMvD4kceQAkb6kisnEfZ2+AAstWdcx39TrxgLfRPe3G+
tG8Hm0VDLYk7UQySjWK3z+3S184+7NJwGw4aGhKB3WJVjFWLsGWktuoswVE+fkC4ZW+nVrhyQLWl
dwiuKiCwsPScyHeXM0/IodM41dJz0ac/KhqFCf3iFgJgbRT8sweNrLmrM62ot4XEqdq0tfD9O/DI
0WMEWPFnGiXq556MtjokYxMLdoSlpxtJ8x1tO3SSY2xgbUb9Rnaq9KU19OqDn8edvBPDYP1IEWLY
lbXenMSghMBNy7T8pHSK2e5jX6n+UijMfiwby15BG13VYTQ0bJGaRG1oihrzaculn2IraEJLiqtt
mOJ/7W0yDLeDNWjw1f69HMialf1UCX3Wqk561yFJK0b7g8U1sBLrtavDyiATppJaj2LqmA9ffsQ6
luwgxVbppGV997Xj+93H1WB+6oXfnxNaRb8b2w/2QnRf7Cj8URuRtKcl8DMag/gw1MWXQWT3fTw4
W+h/4T5RwpTuRxZs/GJ4MWs+4SDSciP07LsSK98LO/5t6u0dgfzcADS4k/iq3x259tFr9o1nQ4Do
HH3Ib3mZ5Bt5SIID9A68y/xOeZCNwTh0VXO0Bx6At2+969WmoIKHKwxDSCvXGIEg81JsTRW0g6Vz
lBX7Qq7eySjCtZq0kaIkpF0qUfOAVFfJ2NHwME6SNWxqXdu08iedLsTtiVzdZ3xRPIioezINShKz
umcQVj3g6Ah7rLZHXFfYBkTnWuzllOK/3Xj2pi1k+XR70IVthFI71n2UJGD9zKfmh2raF10nnRIp
fcz85qQW44NUW/foCd9HOM21avypU8vd7WEXziKYAZ64KHcQiOZJAiUkZQxBZLgScn3KPrcqBbUJ
RErv5DEBOReGQT2+f32R1JmeKhTCrl38+l4q6Rlqg2tYT9B+NtV41oZ8q1SverLCcjOu7m2Nfge1
NvhluGNd0fhKvRcd2o6G2/rY0jwOUjR+aeh/lvDD+I82ZqV05ofKVtP4vpJ6/0sGMry+85FXlneh
QZt80xSNN/C+DY18g9em4h+7MGuDO38M8w+lo4p839tNfR8pvHp3ppdW8tZGblL9ko1q6Cp2NDwX
QJ6+jRpnfuOpkfZl0BTvNRoQX9+iuGPlW7uLW20r5cZLT4FwegKF5RfiSA/nsBhzsWn13ngaDKVr
H3q98iKQ+mP/UBPkYTRXQzgRIcevVTgo9ZYWaPiMc0OqbWG1Ntm2CqUg20s4bPW4UZo5PUYHeOBr
lufFr9J3BPecTDtmI6wgxkwUVmm7cvNeRweTBIKGOVoCEz5k+lBvUmK/6QN4WBbMTSdT5X0c1P5P
LZz0Rm5v6OVxUGXjRUy0mNfea4l7sZAU85SL4rMlZ7s+yleO6sKectB7J0DgUcaRmcWHWoZ/VKt+
5caG1jzkae1vQxLdfRcSWG/PZmkoBGJVHDF44hP5LlctN5VKtindnNAMQnK0KPJTgJLFBgvFtVfx
9VD0xXQ4lJND9STPfDkUOnZ53gee78pUBSnCfMQDAGSz4r53RpNgOHKmeLE4iObPF68UZa/RrXc7
zbMeQif+2iilCiaBUs/tka7DOCORRWPAhskQLYXLCaVy1HqjnMon3zE9FAH65hFY8fg5oy2/93yb
1CqJq5XpXT/92HQABYhtkIfhpc5GTSQCQBg0xcnM9FOFVzMaAekBBMELGDqq/mk4Jew/KlmFKyhW
MqurRy/RDgQRFBb6dtcoG0PECqiAMTkD5Oyfulpu9lrvVCgUDNFnC4o+RfzM32tGt8azXLi+UOG0
oDRyuhl/tntk0OlJXBTjydLiY2uLu8yP9r7Rn0x/2CXBS5cZruj0d+cDCAlh60B3F33Vq5QjHZJi
sJImdD0e+lml7KI23pmYJNzeSQsxhWHQ3NepWClXtGw0cPRgyHPUcccwjXZFRsFqEyrD+311p/zG
QRgCHJjKq2C2edLER3ujdPwzPfX2Z+AbVn7feoY3FRfH9sGRCwd/c8zdhpU0YG6qBigLNpJukb0Z
vMOs+WFRC7MsqCcrbtSLb0VmfI4HFRBP/U2yu90o558D8+vYYBUiZ8+egcOk5qwE7qXjOuXroMIp
28B/vzyuipT7hWPkkZtjBo5UwsYIPqGLsM/6vWO93v6gS2MR6qZDwq650uMNNSUKskyWXH2ouoOn
9uwcrc5BTPLI0tWs2/SN56/sousjQqWTxBKTHMyuedZfTjAFwIR0+uCdoiTEjcRIwxLaMy45g5Oq
x8IU5lZvudjzvMt/p2WwZtq8FODhmhHd6bbxA2YLXJhO6Iu8QYS47mgeKC+Vnuz9VP90e22vDwvT
JAbg3Cib4CBmV1aEUItXZbZxqsP+KFSI5dIae2RxJijAk7ISa6+UCkEwYRuRGb5r4Mlsm1/i2jvG
QfEfNuR06U7m5xOZc7ZeSl/mWTP5FCdZHzwHYXky5PbvSJ06UGmRWA+B7tTSykFcWj1cLXGRQfzo
+hmQQbfxcMkN3UbXf/lO8jMp16qTS6tH2HSgHU5qbPOLPgliwQunQDaqVeRTmDcqPsDa79Yx2pU6
1vXjYtoCICqm+0jFduFyx0MfKpAl7R0XPGF8tJtkfLLoLjyBl0xpNEk64Lzbm2/x+p06IRiET0ay
c8yKHoEAaVu2Bv7C36RGfyx8ZUsB7cNoCMC83kkgRCFEuJPrdOUyWgoqk9IKbncOdJB58C5sXm8x
3U5Xb/2934hjZf8dgIFsW30DMO1we6YLXxG7UCpnWOv9keeara0+OkUNMfiUZfYpESUAwmIr2eXa
A4r/zUW9DBUKgLQMYsBNJDpfDiOjo6NUlFhPaJMcqNWfaEWfndxcCcgLs0Egk/IJj1EbAMj0529e
B4WdtriWW9apyP2IJ1L5Ee7IRmmklZLbwo68GGf68zfjhG0pajUb9FOgip1qhUdwCbtRrfe99U7V
/ulGne5R3rdYZfL0mSW6EmgjXetUHjz4tmzrJskencGsVzK+hXgB0EOBSoP+CSd6Ngrt3bwffPR+
Fal2djRr8aooxxWW7cLOhhlIkQsfE7p283Ps9LXfmQ7M1FCBsSOCY2rZJzvyH9W0udfTfiUGLm0G
C6YJdiUaqvnzMyxltLObPo8QsxPOgxw6abuL266kQth0krQSMpa2xJ+1owRC0WeOlgn0NGyqGPV1
3wGmG+RHSqFbHZhwoq0EiKVvxe4jMGnKJB45O0tFrwpJa1p84C2v/xRZkXkC2SlvbweGxflA5iST
1GCDzJ+MoOyLLIrN0O0z7+hkCJoh4RhoT1221mC6HonOuewgvYB1xLUXSx6KMQ5h8LlypKb3Mu/x
gxrLwXa0xn5L/z0/3J7Z9TZkPB1NCc4VIknzLzVmlZQCkEfvv/lcdNA8zW9Ne5cYQAy8NT/f62SN
sUwmhxweWcb89OZy2as4g3guNdnwEApgFICgjN1gtNJGznEBGWQ7efAauwZaoa5psS8uLdrw0x3N
k2NeVJYDXLAcKQEeNtjkH7QiwEnHiEp6a42tpUUF0ccLmdoMV/VsU3aUiwtnRGmhtDxgyb/U/DOV
6qgtt8X79z9qGByyP5Q8JIpnCVXQtBIW7xYe8jko+DL8Eq7yaK4fwAzBy5uKpYPl+jz51JIERTxF
rlwzDKthb/mJ8isthf3dU8HNS0HSnhV7GNMDNIRKvPvk/bmPaejQlJzK1JeXCx3QohD4Q540ONNo
7jjpB1OLobu/m1SmMRBMRWjT1IWu5CNaRRS2mav2SRbyV9QQtyP3StCH747DDMNdDO+EbuTVK2mo
bC1uefLSr//gTDTwekBZUKzE34WUjStl8rnUJmfUK1TkOJLNST2AoFTh6buRWm34iHED6JS0QLEP
j82/KY5lL2zi8dFDJ2cvsqZbeZwtHQOKJyoJMTQl7u7Lb1fYWmAWSmG40YSPsgw0+TzXRv3cbLxT
k64ZiS7tUyoWwBMmTxiU/C+Hk+uKdmLR2idgUeOpH+16A6TWek6dGBiUioVgTYF0I5SiW0nolgIb
ZUsgASTkFMZmhxBQpRn6MkabZetskvp3PJjb1PqIcsaGvVo8rmn8Li0swD6HUIam/FUPeUigBNl5
TvUnC3edk7/mxOq0UqBceC9C+3D7ilBVFu4yX4XSObmQyXinsrSz6SlJPPSZVjtuVjhNv4Xq4D0Y
pa18VQevkT9k9H7xZYiqr7Vp1QaeWyJCE8yUs2/cpX0EBd433bztDXMXg4C1j7yk5dfRqMvPVU2i
BaNDRPrOBukwGS/bvkGfjqbfRq5lyV45gNcJA3VLMlCUlKY0aJ4w2K0vxJiWEMzV/LtABmjr+863
2yu2NIZOawdoK0iKq9pW1KW5gc6Qdaps75x20m7MlJWk+zqf43+P6BSEctmw6R1cbnZt7ASq/l14
Bm4zPnm1g7KpN3o/c7VbUwBZujdhDxukBxOoeP6OUPW66nljxG6BRFo30YWiQxUd2jWd9qVTRJ8O
EJmhcd3Mt1kvgRoy6Mu6ZPnDXWP2DgrPQOfrh8LvZZip0ZBnW03YyRfZyDvjDvnZNbena/gAySqu
toTOqUQBf+VyXe2CZxNVS89VK3SiNvhX0k1xAjkIDnruxMUOzdZwEydJC8QrlhXIbQqos9ys7c9m
EyW/dA9ZkU2WmEq9UXojPBUNmcCmyeXA26JxKBkH1Hj1ADbZYFDOrUrfRAwksJRdrcblh0JgE1G0
qvVRHoQaHm21oCc7FFp9LiKM0TejOWbmTvYUbdzf3rZLewpbJgvKLEdEnguMyXrQZ1kAlqxktI1l
d+qd5EjVphtoMf2Hodi8kyICJIv5tW7h0NNEFu1KlPTv61J7LIZy13LN3x5mYesiDs1ffEmePvPG
gZDQQDaVLnIRKEBze5uXqD0+AxFZCSqLK0fvhSoJcslXAbmLDS67njKkb9BqnrDAPIGroVVBVxeK
5q1E5NlwE8p+SsTwFgWDx3tuFpD1SA9LVbIjt8lD7jhlN46fYvnn7bVTp/vyTdj/ZxSDZ8F0+DkR
07Xw5l1PcTtjmFZyR0zn4o1fCfMch5n9uw5bgQYc0mi5byXHNhn0l7wKSXV5ZP6VNbp6lu3e9CcT
F+SQy6yKdhG0tmPejdK9kWDR1LRZvs9wgMF1pjW3QdEaH8zWkHcmNOOVJ84srlzNY5YXOIZwahSZ
Ddf02mDYqLbQ0r1nB9yXih14kO38XG6OQ5Pb1bkB4Fe5lamPw0qSMNuLf34GeSU3AgWtyY/2cjkF
SZBJRy6mQ6/8bOLqI6U8wlmp70O9eb397eYA1X8GM0hkMVOYUHzTDnrz7UynkgG8t4bLgzbZDNmr
ZoPKzz7XVshHw4nGHzaOFYCKirPx6Hm19fH2L1icLQmDMpnecFHNZkta6TdhO/pubT/FQHJ7+dOI
2p1drehGzVKhfyYKxoKYjZvcVW7iJ1ZAs6oaXSzkN+pk4l3hjPI9Bfme9n/fntPSsQNcjDS7KoNj
mD8gS6eQIyGXsZsE6J5G2Te7slEEzF/eP8x06nglT4PNSzWp0wWqUVKuDozmaIj0WYwT2aLY3x5m
6QshGTmxwnj+X6kHNGGTGVqJx1Yev0jtsbXKXeo8RzCmb48zS8v/fCE6xvrEFEU/yJyFEcXLpGl4
/6w5QUW4atX0a28nzs8MSlS6t3FiLneS0GB1llCi8pXQvDhN3uCTYZBD0XW2EYs+S70AqPZJgYzm
f4+sZtMDTgYTuLk9z8WBEN+YtMHpUs+rhpIRWH0ht7brlFp1UgE7bWKlcz4PhWjODX2hlSrl0s6f
7IHw6ANkwF1wecTpwzeRImougSbdq0B+JOlzlHzU+qfSDFdO2Syh/ecb/jvWn+fm23AytppDnyt2
g7B5iKP+JMtr/M6l5ZvqJXykqdo/L2REldkZWmgHbpGhXNwW26Z/tPLJAH1NkWnpGL8ZaS5SY8vQ
7rMctkCmQ722Y78Zz1YXJk9OFhVrtf6FaZnE+gkwzy16dZjxKulyxM2lE/ppnb/Dv3CEIRLugDiN
sMUsye/f/60YkfoWzxt0Y+aogcFTUNkdLce1+j5/8uHfbUlK1qBHC7vvYpRp3m92hGOmKMSiGXNS
6+HQqveZUj2pfaPgwoC8tq39uH24Fr7ZxXDTz3kznBpW1A2lNHDjQew9R94rfr+xjLV27sI+vxhm
imVvhunjNG2FoGWSifzejmDOh3G/1gOd4wKm03Qxyuzkho1Vt1qgxEiihsN4ghRkIYMZYGh71kQS
/5WDhL8DyuOHmyGoU/Wj0pYPQ5C+xJFijJ8RGej8lctgaX3Zn4D5eH9R454FaY9OozPKZedWch+2
EPyKrHe2KPpF+kHUKfXh299zafu8HW+Wkw2W5WW5JsW0FMO9M7xqxkOOf4ZTVhsTHaXbgy2dwbeD
TV/9zVeF3KeQ7FV8VRUiVDCY2alO9R8FT7KdB1Bz5dGxNrdprd8MJxe1VXmlISHH3lo7exiey0Bx
DmMuKcdSz2AK1f7aG31p41K4BNSmTsqWc/i3nWdpIEOKc4FhPniJ81mT28PtVVwcgmcheAsVqPn8
vhGVBBDSGlXX6Oy9iU6e0NZk+RY/FDb0DOIYE7/mcuXqgLQYvUoo5K3pDqq2l2rti2QbB6inK1Fy
ccNPj0JaEYivzYsaqcDly9Thc5eG/sybYy+U+qWSip+3F215GLj3k2UvILbZPpdgRXu+EZqnUoke
47BxUZd3k27Y3x5m4YmD0MO/x3eW5NSIpuZGSMFJzWs06lEqUwDjko0hKuKFNI40o/c3tvCTeCMF
JfxM04uMtV7SnCT/J7BNNXrK2kBhrnCivl0XyPVE/tnRq4Zsjk+39VAsNzZeUnR/G5jIYLnQyXH9
hHN8CICYs3ifSkEuDsD6KJO0EFV/V3WePqAULZBNIuFeWavFfUwOP6WiwOvmWTxG96IZ6D25/dCc
Sit6qe3m/Rk8vlQ8veg08c3nNUZYoK1T+E7jegqUZTmGiFeWv3N9TZZr6bwwhUlwweZOmZ+XNghR
sKpk72Q3xS6XxC7yvL/ifNjrol+BnSxtZMsEFjiNR8VxtsOsZpSqrK1UNx/NozHGHyO4f52UH29v
5KUZkdTCRJhqmmD2LiNAF6tBb1igPIfsMR5+KGZxKJBM7VVt5U5YeJVQP5karaTsKu/yy4F6/Fj9
uM9kN63M+1jpP6mVuYWY/9SoG7DARhSs9WSWVpD4PIE5iZ+s4eWIIsTuV4Xu4CpmVZxh02ngOkEF
Iwt2ew2XNjiQAuKN4ejAdWZR1HOyuOm9WAZ26JTKAU43tr691mbvr0Jx4fw7zixZQu5C2D4pulsM
fnKi9ZCerEwzUUfQg5Vq9+KU/qDPDYDHV/KmsizilvZEeA5q1bxT7Bhnb8/QV47t0uajsIYGIgqI
1EBnCxcqweibnRZRs/gcC4xsYxfrm43hBLvbX2hxK1C8pzbC25vtcLkVlGioLIFYixslPrCp3lF8
5DKtIq73nDJbXTlUS3udgpMGhmq68eYFhWiU4Mtbkz+M5iWbBondI/NH28umnrzTOgeng8IqkCNL
q5VcaOlimrC34E9Rw74qwNalZatRZcXnWinbs9SrVBNzIzj5WR9ux1iffGyFqW44juGDrUrv1PD5
cyNRRKHGDInKsuZtkoQT1+eOlbi94bwmmBc1Y/YfMgngn/gKTW14KGuXHzM16qD3Cm84WbUqc70m
WoFiWKf65rFN4aH9h8z57XDTUXmTXRZjH3uBGWOEEaH1GBa7tlH3aeCceHu6VVW/v2oJ6IXGH3YD
kIvmcb8c9AHKC/3qMhVgzsuPmh8/ZbYIt60zrGB5pvM1KzgDmEbpC/EghQfzLELqftZG/YTUHgbP
cx2t6SjlyQi0aJbYaBqCgdlY4uhy+zAuxBZGpStPJcWZNM0uF7RXI3MA4K+7vWdh88HxeKYImD3f
HmXhyE9I5anxjwYsdJDLUfLI6YaYTX6GKYussKLaj1GMYDqxTn1/GLNYQDY7oGSaErMNWaJH2vuO
rJ2S4UNhPSepue0VemjDysLNXTinwwUWlfIhPbNJnG22cphuNi0KdbabD8J81HNw9hsRRmZ4Lhor
2PYt9X3EEOziUWkl/86nPQ/nysjNb5Y+So+DIkq+6xgjBjNZwq9VlBZiz8XPUy+XvInLDJiWHGOV
ITYjuwfljW0k/0qtPd6h2zAc9om1soUXrhBLwawPrW/QqlBlZmPWBd3gIAUJoAq06qPN4CUIhewI
ju+PrBcjzW7fAe0wS4Vw40ZBoR4nAsKTGMxXS48QvgAOSndGUptgn5EKbzDEsdZgwUs7mscYclho
5k2awZdTtRMVrjNtetcYo31km7uiMZ/hcK3gJNeGmVb8TbyjVmsEqd1JrjUozoNU4RuD8FB9VGIR
rZzRpUigkLBDCp/ypnkJEvGdOIJoYJ/S0i8+jHUW7WMzT/fvjwTUOWlswn/hdM/WTVgqVMA0sU45
Hy/NtJ9KTrWnWiPUzXYinCXgTNxIE8xBhzs8O5wgWPG1y4x40pKVt4HQEFB19F+4eOSHxnbWTCRn
a3c13OywdX2YtvqYjBQgbOvQ5JMQW5yv+QTOboh/RoFQQ0WV544xz9rRyUVFP4OH3fbdpkL+M32V
+nonIz4lNSs33+KM/h3rD1LgzcZrhB7zvDNjd7CUz7j8YDmtr9zli9/ImoAGELyI1rNIXWOzkwcy
ZgcTi3XTKDHyTuCXBpD9WxhJK9t7aTRo0FMVgsTzShauylAgbczARxNCeUKH6qVs1QrTK1q01VCs
KfYvjYb8xAQYgbp3lUxnZRFXMfjVk51r9xBx4SvYPxOjfhWGuvI6mIWIP7sCjBl4GJD70H1my9hV
itKEQ9C46MPeq3Z1X4fDqyGpX24f3IUZgTCeJDWBqExg48tINCA3VcYKMKgxCL2jaZa/IHx2k26Z
OPgQhze3h1vYf4xhKTxQ2ehXj3uhlEMiV2Hvqknh6pp0IH1ZGWJh4S6GmN0hrQTQpkuq1kUofZd2
8qewCw4kZ79uz2RtmFnuEztxFSL5F7pVIz1WpX4HS+vRCb333b3TNiB5nOouGqz/q1aLF7HLlMpI
zkajDZuxSMP7Qop+15Gp7mUKZPvbs1raDrRPYaXAvDav8saxiLsmrQPrpCkZ/g1pFuxScxDnphR4
zTnamv/GLJ35Z3pTnQe+AJjK+VPGGS2tE03tu4n2u2jPabH1MJcK5Uc9fgjCj62/pmu/NEEa3RA0
ad7iKTPb72OgjFkCU+CkTWrovv69lw8jIkBeCVnr9lou7XXkJyaPBWWiu85OcOL16giAcnSFrZzD
btI6FN9uD7G0Cd8OMf2EN+E8TLTQ6X38LUWfbEseak5YbXw4/reHmY7MmzfMn68E7Ja7lwf3NX4/
QOR7aHyU8hPdrFBPL1wPFflSwvVA1R4CJXNVp1i5RhbHnBiIFsK4IKqmqb+ZGp8wj/AYRGs0U6xt
0qHHJTU/m6x5LOXgU5/CxoyhX96e6NJ68gKgpMATHpD77FAj4G3FNe5HEC+EhvJYGA8vtZHon/qo
7VcmuLQ9JgUUyFlAia9orJIchUYpmbXr1PY2HdpDF0Wn29NZGWKuRaVVFsQ5pajcCDNzLVCfkYNf
GWIhefmj4/K/s3Bm5wl1vtiQ+hGRRj3ZjY35QUKgfIsSfHxsKrk7NKlXr8SopY8E+kehqjV18OYx
oxKaV3ujsPCNvUdhYYsV0aZ6r4DMFHfhGFPGMkBNwva53H42Hkpm1eKSgkCq/IDRhnkXaEWwMYdM
XZnPUkiCPsqblqSWuDTbdHrLy6s04eFY9kNe4gbW5ztP+hG2r7d3w+K6YVnJdT9xi+cl1CRVC1DP
BdXhqEpAVaMlN8pf/SD5+f8bZ7Z0Zi51nhAiPdd1798DLJSeTE8P/9LVeI2Nvrh0GiXHSRyK9sxs
9xmhlkgl4pnnItTvMDc2X3qpPtppauNIba/5Ny8uILud7QD9/SqgF2mg404AuAjPlX2tZE9O2CKH
k6w8DpdOLXHh/4aZBXWpD+O6zQsiH+abfRG5SrEGtF46tTB7Ib+qcEOucCnx6JSR5ySyqze6jS+0
VoV7IryJAlX2hCOWvFf7MHn5D/vi30HnEJWs8SoDKhtFvj6jAW+q46EAEbZ1pGYNDz9tsfmFRfuT
2t6k53OVxgwokAPyDNIz4Ovk2GW29MI+ee2QtDkrJqQzubX0TZ/aa3SsxW/3ZmD1MmwUmSn1g8HC
4pLwtdPrOzNLVsLF4i58M8QsrQhrREklGRkLLwq1h6rEsSzodPM7nIPoePuLTZHnehmp1oGe4JKa
P7e71GwTOXPiszx0AGH9VBy0FNWxoFFe+kyNHgrkkLelgrSQpAcrx2BxjxoQNChCk0HNS5h17LQB
ncgcPsivUD31KB/3/bh1yldMRA63J7q4pm/Gmn02J4zz1Bn83K1z+4Gyz1FE3pYLc3t7mMX1hN2O
YTENi6tWsrDHqPM8XFTtsAJPHIQ5asAhCf6vGtcRAXzeSdqNagWi2nZlJZSzYWagoW//isXJwhik
9o1hgz7H9KG1Euf8TTpZQBf36WCo97Azk13VlN3KI3bxG74ZahbKcKVu8YWAyOppWGwOI9LGtlH0
B1yvnb2heN4OD8/q+fb8Fi8FGvW67dCZpDR9eQZ7S5eKetB9N2wwicj/srr8VMfdlsj9X1aSe4dW
gkWgma9kGqIqlLWTH0WveFt7iIIHB9EuSJjRGsVuKbBQawdFaPMOpOl1OSk5CbQEQLt5kvrsrrHG
kx6sSV4u7U4QpVwHcKrh60775k3GDYTFarXGp1JotdmGZ4Xb2PKT12tPmjVM6gEfVbh3RtPtb3+v
OXTsz/PCouBKvZgS2FUbQc/NpAsksIu6d9+aAlhBcqjH9LFWnW3aWHchPkNxaJ57zztXnrUNpHJl
ny4diTe/YJ4oy4Hil2NoeK6oS0w+cjX8XSMK/0EKtDU5hqXd+XaoWcrSRvaAmnCUu8kg3MmvuQwP
6NbSY/gP8fPtQLOYRh6eAHBIGzfOyy36/m35YngCyc9PwRpGZum6fTvU7EqSWrlCQivwTkaT7Cv/
SRZfTeyNDO3U0Y+wUDW4vWMWDwNtOxhVCnnSPO0bw66w6ppnr90ZrePiHB4Vx2bQwjXK/1L8IlDi
+mkC26AOc3kkyMobw2llDcMZpUIis0SjWSQvcaf0Z0NqGuDJYq2xvTbmLGaqalpLcdPqrjPIAmE1
05NaN/S94t5Pw1HsYwx4231tKOUafERZ3JuT0zwXLjnuvOaYQfyuZMV3IFgYzSEVg7ZtsfbZDkOs
biR/RG43GeKtaKOYOo3T78fU7remVGRbvzaGnYVAPheXqT5KadGesrIp/8uXf/MLZ4uTZI5cKUCE
zmnmV7+8wYF4plRryIw50+SfiPRmmFkolGlqAlRtUPSpmn5neIm8U9vqx5iVXzq4238JaGTHKrPs
D8iY2/fxoH0V+disTHYxKr35FdPnehOQ+17TrCihGVUVE+JKYHOXt9qmMdY0DJa/OzxYVDahTcx7
RDF3cFB1lD0qQ8aTurC64luci+FxVLv4XjS2Ya3cnMub/P9GnL8FijRPJNWa+kW4h7d+imrtl0yz
N77xO4heb0eLxdnBKVMmYh5czFnEzZLQVIvKlE5N7OnnJpfkg2ZIxVFPy+oulay1ytXyMUJ0Coka
xB+JHJffra5aqc0NGVuJuNRx3PJjiHOKwEaIkBhhGgB5Y6KUeb3pIg1aFs+WKYbPAKcdtCEDpYgO
IdftJ9nPZEEGw38C4lYd8YwoR/O/PFmANxLl/oe089qx22ja9RURYA6nJFfgBE1QGEsnhGTJzDk0
yavfD73x2zMcYi1Ynw3oRIZrdbO7urvqDZShVp7k21+bUyYfe2gXN63aRrdZblUHwWX7yqVs95Bf
5SnBD6L6BRrpbZjOqHELyqz8JjLrpMYvIcbJhFe7VjnNMTW7+WFRTOGOBdqDVTsNgYZ5KjKqHUfW
pF7T3NnbWq9/zSaPaEMNp81W0oBb1cmObh0Bmb//6/LC2w1iIPtJywi25jad9s2QFKa9QKcSlnoq
YeF5MzhVT6CW/nQ51N5+smGLgdDk1Quc8e3shlxQJzRArWBYcCZC1HGBN4YgH32F9ADTUfL0uLzq
TLR+s+378FXULYMmU9q4q0uka4UMURIx4KPcjimKCOUvMzEXtwxn34aqUer9CS7lY5NZB2BhAcYW
V/qaf5vBv/spsGwsfOE4prYTgFdROVm1FZMrQ+UDTj7C9gYFkspBMqZY92U1xq+lBbX6sy0S3pL2
tIxLkOotVDSnKX+BnctNxHMbKHfG0KU/EqHIjUc1XP9cgrb/ABS9OnVCxoWmdniqwZymrjr8MJfx
KCeFp461G6lD80XKVcCWytJMkW9oY6H6tBPTBxS6zcQFFCe9FHEa38q1ptwu2qw7/iJkO8KOsuCm
oSH40OBeOnTfhCEUBKicok+P5hgmX+rB0X5kAIn4XfagSz4EyLH2ixzPx0OZRPQx8mKqxK0xK8bw
weqG6o8wa1uENc2siz6vYjVmcHnl7d3FaNIBNzdWScpt55+1hZQmYo83M0CgW5t2xJ0DPOZ8Ocpe
Dn8dZZOkukifTPTnpDOC06Vvi1rxOr75QwIR6baa2msvu9230L8pfPsg6Kwad6a5yAMdv0RHso9U
oyXPVNqneCju0Esv3VQKn/JKza+cjHtJg24sAN7VhPKdvHdrZ9hpdlUSGL2KdHkMU0dU8x9Lqv35
36eUQgR0Wjrn2HJsjsW2nxqePdxxMKmdMUadmuIYtVXDarWiL3Eda7/xDV8fNOvIX19nEFyWKgSx
A3RcBj+jROwCrF++zuMoneK8cF4uD3B3ZYKBo5QPIuWd+M2QZ/DyaDsGsYXvN+k96T7lKULtl8Ps
pV5KZOCF6CciAbWdxwyEKcKPgERyvMmKnP4YNAWuNPoculcrKrsbAYeNVdSef7d5rkRcTeO2pgVj
OZwVqGm6jgZ4md6i/XflAbkbyqGMKiMZB9pmc6bE49hj9YyyVakrQneLVq8MbyZ5nu1whmMItPm/
5xJqKWtlHfA/LejNCkn7ULQZbLFA7UvfrMRhTK7V8HeeqoRYJaVhItNV3FxDpjrXByu02iCt8Ihu
v9nRn6JF3sU89tLP1Cq9/7w4uAAAigZaYQNb2syh2krgITUBVaZCX838PmgvTcNmU3M/Hq58r531
Tiz6YWAx4bxtS0Rt29a6gyBEoODO7Aw1GWQ8XR7OlRBbnwzeW6aKlEd0gzYE1bSkCUvF661mqa5k
wd3P9O9YrM2mStAXqWlfOudJB/RFBkzaj3ikFcVtjraIdsgXrcG0roSI5JbApJvD5YHu5P/Xc2mp
b3NVIpmS6DJlCWJpdYaPIlHglB4n/oK/+rFQy/yURCJ3i7LQARot1qfL8XeSioFtL9DaVQAA4PDb
+FOcdyjeS07QpXrzJ68aHMQlO1nhEXbj5XVFPzcr+iurdefseRN1/fyvMvSoh1bddvAix9L5orbV
i2325LNe/2/o8vV5/SbOZp+jOBNPadbPAX2oxY3C5gf220GUXdt9OxnsTZz171+Nh7uQWatGSfmm
aENPT+djyO3IzZP6Vhly//In2508A1DJCi2nYbJ+0lfBer0zsmgax6DGURJRvkOlVL4t6b8VBvQj
CmRcULYHQLrMfYg9uHk2IlU/4G0J3HpweEBTiL6yCfbKIFxA/om1vd/HujEB8ujtwBJziGhPWLhy
HWeuOhsFMGMj9NpqMJ41vN1dO1zGU8o704WEdA21s7sdEEqlno9kC2+ct3Mr5ewzE8fLG+y5VXcp
UvTl0A30y8JqPaPT6sB0wEJf/qB7q2fVbOL2ABT4XferkzRzAoKSBiOep0Wn471uuqrk98mX3wiE
NhTidGiEvZP7rHoqfXKDr1Vj1e4UY745mm6dOCdh/lcXl3XnMRKo9OxABHc2eUWDQxk5aacHtpmM
bj31QbxMMdJMCU3t3wD7IXJMDkMiALzkVqgoUqQmlxe5DCqcTfF+v4+ja7jjvXMCFWB6hPxBX2Sz
MBY6lOkg8hHF7aTPTqKTktRfOn6P66QUGtxEOEl9VLUygppTKRRYLn87rkKsvc3Lk6n8d21ukozo
Mb6v8lQKMlwan8xGsW5t0c5cysoXXZJ0r4701isaIznFZa26mdY1/pCl37n+zw8F8pbPuQ7fwEJt
zkskoz9QbxOJ1xTGcNM59c/cGarneZyUD0gTzF6Pzd1zb3DJbKU+9cmauLN2haNzSuGRSi0+8dQo
XFx+VO5VU96eFkkrjwNVXORxROrlsQqRQZ/1o961JhcR/a+ogBkv8tTyjUSYRyzlfoUiXm6ylAUP
FHA+Z2o/Hsqwal/Ql0t9EdI0cUczje5GECyeGJA2lZtS9wzMwp6UpY4OwMz/LHu5JGoxxG5MJuEW
2Se+PpTNo+JI+kdR67jnOLKNsdekwukt0ARB1N/U3b6xf84WOwGD0cQH3rt4pomFzmDqf/QOoisD
i8sbx+ELLkH9WVogB8pZsxoeN80p69dXf5JIOv8Da45w5kX/DO0eQRvStPHaGLtjBVHtpGvpfBfV
WCfMFqSNSlXqzxUqbAcF0tMNFa0xCI0mPbAhsTubEttt8QT9M1KV722nJ2c6fpE3TpJ9mKEM8jbN
E3eyk/gYj7Hs11VZ+lUGsFEZwTRWPPqCmFF+nZoMPccsFq4oZbRw6lEaKKHEXwytk2/knB9QSM2N
tZS9H0sKhs8UcJ6HMc/4z1p9PtXN+GRbYeKHdmu6uA2Km0aumq9zq+b3cW2q5woP3zvoKdGLaWJ8
DIsn84UY4LNgg3iElSw8O9L6p6Gpqj9S3Bg1T5MkyzV0dTog5Ba6M1TloCKjBKlcI+Qwxf1T45j1
4zwumovch3IP7t/gW5jLz1BJjJMZG/pjhFf3V0kKTQ/Gxr1cLNZNP82zW1nWdMjj0XBTw/4zz2kM
5Vr+oe1z7JLzGr31rhgeQp1K+lI5D5VddPdLWv/oQ0zG6UL0y43SI7ArC7ylLZaAJQzZRUnoi4I/
941u9M5dUQ0/5CbRjmHRdPiCL43w+nHpPiTmGN21Uf+HPAoN0ILtuIVZo9M4ysZtFCo/+qQ0+d5d
5UHmmz/b/Bnok/NJhKI/DoOTfFeMpvQ1pvVDDTjME2Opuy2863NqGOl39BBEYODt7ENPl71MrTPN
LTANvBmHJUOvxBGebsa9n0ei91jUCKYg13BacuF8W2C53emRpWLJVv3oLOVTaw7xceTq1zDMqneL
pSnWJdG7JUv2fppa7SZuhOQtI4duGi3FQdHHOacnVU8f+gizdsvpnu1cGfn0U38yZYwrlAIFgqhp
Mq+zjckX2vJSd6ntTlaBlQR6P248mvLDXOvRXZdGRe3iCTo/hvZs/Op6ZPjFJMY/F7n70uR95g9i
/quzKqzrhrr1U6kqQLmasa+WXH6yuo+Ok6ylAM3gT/Q4hLkxDeBTqeTGh3AQ05ewErmf2FJG9lIk
Xumob8WZJ1th+FREmnwe5gQT4k4NbSouZlF4FJFNt5gW+QWz0AI3ywJ+gTWrfqcb2GDXy/AYLUPo
49hW3uqOolDNa0ZfKhVKVBi6PqRZV/iwMWLXMOPmBNAQHNJSaG6TViqsgQhLs6QFv+ZlcEy/stp/
LeSq3jWtqfGTVEu8ipuyN1Zm6idD0UleO9KX09M89gT8YV/YZBkLBTmsTDXxHCmTdmsWfXJKRQmK
OnSGY6ZaxVEbc+WuqeXu3AFG9JJFMh9hoc8P3ZDkL2o/GL7OXfWpqsLx0zCEyk1D2dyTTF065hk6
u72Zx26rO7BgOhndaa0cn2sl7fzYWrJj19nTjQiHhW+2RE/xNIpDqCbxUzqMgyuQ4r5Bsc45056o
/HZdWAVVjtPUF+JcGql+J5y49CY75vvNEn2nRO8CDWgFNrxG4pGDM19Rkt5D70cPisjsHpZu7L83
odnemF1merJS6XeFrs3PcpXo/lyYvZfhYusBy5oODY1Nz66Wxg971UIXNVVecLyQHw2jkL2BN+4L
THe8Chqz88I56e5aY87PstCV27CpxJ+DI6dHhxd2ENd589EeR/lByxBx0sGtO25fJNOHhsK8Lymy
OCTWMj72HKa+Y2Uyx3NeeHqkz6ROQ/GUJdZxjm++ZXb7Ie4WVKE0TTqFilq4YRuSV4auxArOtp9H
4PoeXcDoVM7JdI57hU85DMkBpSWORMOub+scqGhUl2iKTEzzXHTCc4zoL3xC2oOtdxGtUqX6Q8Pt
4Q/NomSedfi3RfloPzd9pNyXmqQe2oTjJG7L+k7r7fBYGq0RaIls4uNZScHIy4fiT5uec85MqtzW
X+momPdlyAJFjML2jDo1DstUfXR4TfvofCI5YCmJj956+ozEcXsy2kb5YPYDaoEL2IuWt6bb5z15
uELDH9FQM4h4iBwmU/swiq54HjWJynka2V+dLOIqYyThIc+q2MuVzDnYaYJDqE5ea0RsHJQ5Gg+d
LiBCF7l0p06VdGvkChEXCRfvOf0Jy2/kJtHVro329q95yRS/zegwd4mSHocxLV7yul+Ogt2CwIga
HrgJmr7erIVuvdX/suOhO6IXwDcFofsLecn2NFSoMNLPnA/KODsne8SldZGU+B7qZufB0c4fmzL/
7NR8BROIxE0MC/g2SYSKU15DZ7uUJNMTMnqK09g3Ls2Bxp8XUd7BLo/OozPQApinn0xWdSwg7B+a
aWmeJ7mJvKxztJduqKUawIrUP7dFP7pFrMRerIjxEEmG8kljbZzqro19R+lXM0NM9mZp0Z4Ilh/r
hKO+xJPE5Xklf+uF0x/wHCzPi542vtk2KERp8ZS5pp5Op2pKo8OA8/xxHLhsoAkXHhV1qG4yK0L4
pWw/VnZPVsrK3OXcLo6iTAycrLFhdq18lh8bI/5cK5jTTLmufUHqzj51kvo9CotvOKBmR3xnu4OW
iuV2GAXeoqWxeLy+DJ8C52cpIR/3dh4/whAoXT0yDfqHdewjmVzgDYgSZGJprd9kjX1vlcn8Z6K2
36w0lkmmuvpJUwcO6Dasj02UkFBzqTzLuvOzBil0MhN8MCyTjVNNehxE/ZR9sNV+fnAkZGs5IKTD
gI4K/aXU8swut30tbmtvimX7Vpes7uvle/7uLZ9el7VKVMugp9++QB0xon/ZG87Zwrcgmu4H/bGz
P6viivzEWmHZPiZWHswqSk3VZ4soa5pVS61G+VET03ERy6c8Lz5eHsn6JHoX4m/7Nehyq/nI25GM
ptXFQsUxAFqdiz46YvdPs2UfL0fZmy9Q0hryPTyg3wn5RUbRc6w4+IAt3zS99TXrtkfPOw//e1OB
Dtw/cbYlikiL03FJlzxAwLtwHSdFlzpsERdWmnx4klFIv7IQ9qYPmATcAPQ5AcptXpy5ANkU1kl2
s/TC5touNdFHtUy0xcWSrLav1CD2owH8wzAPMvr2va4XaZHZ0sD6hznnTjWWz5lTfLe1pbsSae+D
rVGQ94FyiGDh22XhSOHIHYCJTGzrU6NVz1Ldel0Yc35fYz/v1pVex9rUGdNBq0Gfd1VQW7x8INk4
npnL1odUGqTD0i7tPQ3z9cJVw29H6+p+kKLUbQbtmgr87vSuEFGYHlitbEvmJVDYWZGKJCilxVP1
+NwKVJsj50p3eq9K8TcS9f+H2ZbNe9FUSh7P0jkcjId4yW6LPv/aWr0vsvhslNWTZDm/USaEwARX
lWor6NTNMs1kuZcqnsOByBavnabDJFf3ikiCy9t8rzCHdxECITod4HdpMUXvm3ISbfe4tMRzEXfg
HBatOygSRzT6LP3JQi7qSpl6N+i6TLm+gwDfIsNtJCC581ZREC5q6QJofdCo1NeGfOfkU+tO1XIV
Gbf2G7ZJkz3xT8hNPyA2VV7eMDyDSLpr5SaI2sHLm4dBtLd2qPllm7uxVXhSbXk81q5M8t7WfB18
szXnxGwAjGNFH1l17w9z/9Mq0shvnHihzqFrh8vfdO8MQl0G2ZD1k76D48aaMOYpzsoAyAC97+iF
w/W/s1qpNvwTYtte50HWLs6cwNpWxV0qlLt+LXnOqexNVvn58nCc3U/3b6xNK8nuKtMuS0sJjOQO
Scp5gp42WEepR8wt/yIruSdpyelyzL28AoGMgvDKXXyXTJNKNCgC04rTjfkW4SzZi5Qs9/vVX/p/
i7RJpcUUyr3C0ynATIBSxilG9whFgSuHw96SAB3GkFaDNxoCbw8HrRioG2RQWSmgenkoDpJ6TYlx
d8pehVg3wav2CSQ+XDQcGrMzdJLW1bqQaoU+ROEpxxD6Gv5wb0u9HtDmEiTsUkO2b0oDWZ5PbZyc
siQe3TwVd6JZvl7+RHvp6nWs9XR4NbLKovA661MU0CY2XEWaEx/8d3wUiQjvMSKyz5E8/Qa71HDo
2ePSig418/o2aNorWjTP+RTkjeODZPnksNsuj+vvu9UmKZpkV3h3VC1VjoG3MSjYhZUUS0UQTpTk
lAOmgrQmv+hUDqAgmxpopySi0HCtMbOzVN7E3UyoZjZybIdjHjSDovqz1VD97YXl4/sTXln410Jt
phHDP0Np5hoTajy9PEFZzG9MqXyA+ORc63nvrBOI4qu6z6qMYG+ns+YZWnTZGAUp9bysxGOA8jN1
F6381Riny99uZ/2/ibWZwiFHQryMFemcKiY6ApTkwvibpdIbcNQfl0PtTiHEFZRhABi/g5EMLV1l
x2ytwA4H84/SzHIa97PFUxw67PffiAVWZYWwQ1fZdpz0AR4HHp5YVoT0UlqJ9o/haslfl6PsfSju
/vBoAVsaSJy8XfejLsyitlpELMIWEw7TBbLizvZw18gvSnttWezkXu7jnCFYhQHs3Cp0TNj/0mGK
0htHzYV9VJWlre4yelzzlbW+tyagB4NapmWH8NXmmhGpaa6lBq5rRvUUO6ZrG3eTMP2EksPl+bsW
aHNmKWanRHI3mOcy7/xivnFGx9OWh2H8dTnO3sp7PaD1718nXiCefaTSWtMbKpI6HLePeHP3XlIi
LH85lLJ+820uhEuLaSMywvo74SgZ1V2t73IjCPNwPrZNj05BPdbI3mDuVuGXSvdDbZUnDDEVBZku
mB1dm2ayZ5l59tRkHLyencAtz/Pa+lyCUkc/DPTokzYjrutgdIpYtmn895s0KqH//ur1S72aIRse
qZBDasAdKmIRJfZI/pTP5Vl3AoNi/eU52v3sr4Jtjgu1SBB0bk3n3KTdLRWoG9wEz3W8+FP0G8f7
m3Ft0lsu0a3Cr8w6o77vOstLP/1QxhyD3SsPu70VRqV0FUmkJvUOsKYN6jiKCJdYKZfOvSbfyc5w
cuz2Cj1tL+G8DrP5TEY4LkotKW2gUI+cgcdpL5lS+FJxw9PPv/yV9tINqIdVY59ljBPX2yWhh4OW
lg03o2i2fVMMt8p8zTRmK6m84n9W9RWApyDV8BLbxDATbs2yLPpAHpKjBhAvLZejmd2iVO+G2Xys
4u4Q29JjWpIYnINWyH7T38jFH479O7kIEDx62eh9ALTaLMoIcuoY25N9tpTJNZendtB9xfiE78GV
1b83rwiVYr/F8Y7czSYZxXoed2mj2Oc6MV5CrUSjqr0CANxbjat4CXAVsIbvzHhSHfSRJOVJ0GcT
WsOmK4n+1FXdlaSxG8bSePRbWMHx59sV0qqNZaXNOMOdmA+iL+jV9v6SqVcW4m4YSq2r3w8e2dtX
frQkoelkNhNmm7fV7NwhjHBMq/l0eb3vZSVkvf8Jo74djZ0aeLUoeRRoaftFyYXfzwVmkol8EnFe
XlkEa97ZnhJAmLCNMXgXvnMwUuaKgp6hZUG00BtuUI8d9Dl2kzr8a5p5JE7pyRpV5UrUvZkEV6QC
KKEaCwT77RBrpGwMdO4H2mTL0xg3j/2oHcRc/nF5JnfDYKenUgzi7btF7y5NBhXC6DJmUj5jT+BX
pY0a77VC5bUwm2RY45K65CyMs0hbt8L0XkaVkjLw70zaq9FsVvlsF2pn2Q2p3czcOPps0sQp28+/
MWVkQwsvFR5q22SLA2FmzH06BDLIy9TVkFXy9dEUTzg7iCv7af3B27WHWxCixeCRnXdoLLU01JA+
qX12RuOTWuNgVUeenHTHTlqOAMZ+I0vw9MQ6jrqq/Q6ZJTqw24uhLUFWOKd8VI4oxXt2nl3Zvntp
lYlbRXzR7aRc9XZt69xOixm6xM3slAVuAAA2HB+STbhcGc9enuB/v9aRVoP7rUqjFZJx0xlJEXNq
JD8LsVHJ4OB79WJQDpyYx8tLYy8eEr5YZfEvQL3N+hOQqBQ0MNrAjOb0djad2LMbG4DE0P6atPrb
5Wh7nEXUUv8Nt7kx6fI8J0VfxKiKNMp0ymh9fi/ytHioRxMdb7W3K+VDDhn6ZwcN+mtiLM3jgJ7D
bSpXJX8PcqTywnqAqth03GAxGS6x04tN88q+/PsZsl3HULzo6tKBMd9XNpx01KKhzW6iQqH8m+ey
XvpLNVaNq1QTsDjEH5Ufc1nIf8YqIAVeZgs4EYwgf5paKX7Sw6b/mIBis4LLk7i3FoFsg9fmlcZ9
bfvJTGXWVhLeOa+qo2lIZy7xV0LsHSAchYg3wdLFfGyz3EetNJoI89Uz8jagGWiL6K4omjA8h2NX
38/jcBSjbbogKPL8yorcS7zQQ8kfiJatO+HtVjOiXBJS3JUBDT+/RACuUoeP2qRd2dHrLG2/76sw
22aJY8dAnjQMO7O6uMvD7ADf5ZSWcbCI/Fkqhyszuv7qd+EgDmq0XVdJ9c2oYMXyMMnV8TzVlVvD
zSiA9UiZ4gGZw0MwcW1n8CDifbm8VnaLZzzq/y/utnEJZMC2Q5XLvBkW8dfZRjukDe3ay+eOp3c4
pffFpNdubdqxqwNDeQA/pvy4/CN2v+ir37C5GDig8BykS9Kghq60ZO2hRPhjCX9djrK3Zm3eRvRq
Vp+DbQ+zSjT0zqVhCjTru718m7TvivkVVX53iY4RznX/W7R1k7560oLQWRxAv2CCFv2Y5w85aqbV
2NE9POgr5iu90rHfm8PXo1v//lU8nIXqoarVJTCn+APWB2d1qfwK8uvlYe0dB6/DrH//KozEZdRe
JlRNFUm+p3fx5MTm9ygRnztDXLv67OxAANXrhkBdgwf7Jo8ZOYz5voCnC17F68zHGmiY3UXeUAXA
y//7wAjGJZ/1wbNv21rIHPyFzZpWydROWuU2QGBtV6o7HEwKOcECJirG6so325nMNzE3k5mZsSjG
Qa2Cuaeei5N80bhRg0F3eOVY3VkcbwJtZlKyoyU2tNI6D5BofDsZdQ/hktwLpV46Xl4gO7vsTajN
AU53u4Knh/+anuAvWI7Htm4/WW19H3bF/aJCfYmaL/9byE3q1OWlk82o7oM+qYXbGzKW7dONaomX
VMeWeKzuOueap9vOGft6mFvhiCxqlYELSH5jphksBjF1n6ckjs6XR7ZzKCAetR7hMgctD5q3u23J
BmriSyvwohiqF5xN0k9IzeiPtbGEB4Tr5AepalNvtnPDbTS5er4cfnfZvAq/zWERkEd51uLAzPP7
BbE80clfOtM5XQ6zuw1ehdmkLrXUsMWrRvOcSaoEv12x3b4T5kOb86JCgN/0L8fbw328mdbNviuN
sZ+6GuOwqqyP0L4ORpo+RnN3nrrmOZL6b2YzHRXUncpiOmM3fyXV7E4rRpwI4fPPu8vTYpTRYvBd
6YmlPr2i27qbXcWYriye3Wl9FWbz9cCU9unSOnFgaZFyNsvauk+kKj1GY8pIY3g3l6f12rA2n9HQ
20UpTYUL0xz5FY9iEy/75prCwt69GzVe4NCrOu7KVHq7JyJbQlOx1EIECU7Tx2aJvDR6hLeE3vDP
fvr8eUXRNPf24tfN72TRV5E3y6aY2t7Bl3MI8jK9Vybbk/QaNHl9BZSwO48cQCv4Dmm8bV3L5NSL
hlAfAgQW44PgInY3pTkH06xcc2vVd7P1q1ibbF1YWV2WEc+tstTF5EkjLl2HGlZh61J4n/C9TeLk
WWC9+zjJev8MjjKF7qDlRebVbSv9IeVK8lcE9+BTD+VgcHurRxzRxokPMZW8+do0cvurlu0qKPta
fiqEZcJIL+kuwDECzOL1eo9B8lyGoerlQxhVP1W9lC0fHSB99LV+GCavV3gkuSngzhuR193PRizL
H0NkfVYqpf2VTJbU+XB3FB4diQETT6vNsPckANUNRJ9Jt7zCDrkKQQuaHHdeJPVLlkX9ce7wt3aT
Wepvy0nOfqPSAQwYgD9ueKufy+Zau4jeVCt0q4KpCUb9TllSt1Q1rjCfYhFeKQvsnkevYqlvd8Xg
NJjdqogNhgKRH7uQopVs0V2xRd5NKVRRVhzg+udm74WqyLPcqe0z1fEQamCH/F/7ecyiz+P4G2A1
yvP4ka2FB7jkm9nLkP5PF1mXzqWom4/GXBj+kIRh4dE6DD/z3JcC3ledj/TutQ7RzsXzTejNZEZ9
JOX93MjBrN/2d0X7mJrfwvJhutbA3TneqblR8V8f6rK9reUkRQ3BzcrQM5eRZBnKUiJfxukRI47q
o10YWNtEcYXaUvhFntXu0+V8vbNkXkffenCk6lxDTeohVoXyYx/3x8muf6PQ/CbG5iOa8pAJE5BJ
0Pf6YeqgAoGCXzddPpVuGErHNPvvnG62OtYBXJhsKs2bq+6iGqMWKvYYtLoZuUo8nZpc/Zjb2ZUs
vfdwxq9GXbWqFB7QW3lPZ55mdYXDnWutGQoYg3H+Set6OF1cLWwV1Cj0OL8K1cbw1G4psb/KNL1H
mqhJrj02948MiqokmXXLbPZlk+nmtNjleHbsDqB/Pv+JUAFe7L16pQO4mwCAzP1foM0R2OjlUmRj
isiI84GiMRRoINXmy3XBiv07Gk7OlPFX7Oi2HhJiIhzpqB8EVceGB3zVlN90ZawfkOxQn3oFOYSz
UIrBgL+jwJeaEGHOD3Keqs8lYInkv5/96P/i+k1lBh+z7VbFIKKRrBFR0tjUHqIJRclBeWmK4sqq
2vmQhEFaFfgNzfvtorLSVJ7ho2Y3cdX2tCRNZA+wEXnCiyq+slH2FzBPXgqF0Ane69ePdtZDnk+C
ZRYjhJvRgkdG8fWUqWpMM7wsPbTSvsrdVNP2FLjmiOE3ZPuRajLxpEexABDLZrd27SQvc6SNgT6z
XO17hDw8uxOuU31cnGsyDDuXHQJBYcMxB8fCLRZZk2U0OxLdOvf4QP5Agkd/qsZa+qvIYmn0LWnU
XiLEO0u3btHOunJA7wUnz6NMhYY17a9NJhxVwWUgwzJqlnDu9REMjeGaqbmmn7TJSm4zBE1GN5SU
+kXKazhSl5P93pGGfyJ9X8rCgOU2b+TMMnqZdV0HkcA326LRnEiwO0yldqu6+15nv/FAZrBY7QEa
4ha0LUIXEeXhvF2vCskUnQb8BnwrM64JrO/tFwbEoNCmBYO9GVY4WPasRFV8k4KGvqs1o4hdkMSx
38BO/3h5Cndyn8OiofBMMO2d8XAqjXoutCTj2hFSGYo9FXxckx6VIb2yVnYjEYpzxQSAsK1UDuD0
IwGZ5ayr1eQ3QoXBWYpjhf+cW3bx8+Vx7S0NtMBRDkMpcqUWvb06hl3HKxFJmyDN7pDL8yTjfkq/
O2N4bFD+uhxr784BmkOm7QywAzmLt7HU0QTAm5ZVsOSW8jWZAPhIZl6eLkfZHRHAO0eDacc7e3Mc
zpYsisVAXSLti87Txr7z0nISD2mBaVqaFj/qPr9Wv99Np5w9/wTdHI2i6IApdLoVjMMwPok0+aGo
k3iMVJuO0DhIhu1aY60eUwywwBUvS3qqSzl/uTz03QkGRsDDUV0vJ5sNoSpN2Wp1lwcoPmWHYbSi
h9BwxBW80V4UnZUCvFEhm72b4DStswnD86DRbXHU66rzUTm7hhfY2wb0ODVwCiAp35E6ilDMy9At
0U3tGMmHKi+W0i+VwfqYxWHyLVLNWruyPPfSCZgjrlCojHN/3MwesAHstCIaEaOueEY/+XKju5Z8
DXi0tz5fhdnSDqaI+p0ElOucy/ZBMaQjfhQPmpochBGXrubk+m8kFEqI9FXRjkYHbLMhkGssBMBY
rP3kGpEGbcrG52hcRWsyidPZ5b5nNVeuMjtKq1yP8e5iEeIFrm9xnN3SYNzAjTdIF8234xB1SumQ
m4svHONUK/UTOI2jFUcHehf+0Mn3eV7+uLwb3q8gBQkkea3pOyhYbU/8SRayLodjEwxN/mxk7ZOa
J/QQ7OaDPi1Xrsbv1w7Hz7pSAciCnd6WbXCeKsas7Itg0mkpobFaqveV8Z+voQRB9wI0Lx1Bks3b
/InN0GihipwHloGcik6jFWq3+PPyrL2/qmATTJb+u1GmUrF/G8QKi6HNGzEeja7PA22OTC/FSL2R
Sk9einspss6mlJwvB92ZvjdB15TzqrGk2kWajR1v4biJD1OhIGnW+fg5XY7yPnExNMT9/27aU11Y
d+arKOlkN2rbt2Ughi4YEuVWKlGjuRxjZ9EpKGauMsZkkXeoQqs3uejmzRJU1aMWfUMoxDXLb1BK
rsTZeSIxGDQ64UfZyHRuL8/z+P84O68dt5FuCz8RAeZwS4UW5Xa73c6+IZyGOcfi05+PHuD8EkWI
6JmrATzjrSruqtph7bXqkABMBGcDEL3uGnT+RkJKcNWuzYB26hoQhY+nPpPUr005NY8BQOfOVWMn
K495YQZbOi2r3xC1boYweN9v6hl91ZUqFBb+SUmbL1Cqwajjfym18eP9DV79iGSgYN8JpOF1uf6I
lV/1DX2R2suzUDtUkcNAOvzkx/tWVqAojEkSEzPYCeyP9vS1mcCEzz+IndELu9EIoZCps2+lHxq/
9SjkFKRd8minbfqsRbbxERYALUfEJGtHQrSuJFozo+SxlaY8PnVNhAZkJ9lttydciZWN53jpcTrv
MLEUYFV+JvCBhVcHtWEnXSACKsayK+WV24ln9GmYc9hwOXXNEo/BbIpRm1uyVi3zqzCq+lPR+S+W
krh60u+TMD+KFk2yASqQqT/YpDNNpe+m6Fvl/JaK39AyP1SwFOTxr4G6T012o/IWoOTnNv4Iw1L7
qYvCN2L6EjTpUQ6Djedv6TDsD4K9IF7hQOe0LCNcqMVN32kl6yQ7M9nY9FGW+h8b3jLnb5f4jb82
SOvmTh2pyDLwcuxp7ldUaBb4GkOYqQ4XBpj2RxBBkLlUUIeoClSVYT42Z/iQ6gM0RfGXuh63kodl
cPH3h9CbnIfDbRvE6rXbSlqhj1bbQ1mpwbadKce4+hlmfI1BgxF745Ffnvi/xmYCQJ6kWZl7kdVO
AwxaQdEPXm7Vj01YnEGv7ivR7u/v7toHhACQIBBJCKDai2cvn9rO0tM2PpMvMz5cG/L7Tqn/uW9k
+ezNa+GwsxiZI39Te2nNGI31qrMo8bwAPnKLqNuV1c+hftdKiHDDbnPf3tqHItRkwIrjOwNwrj8U
wukF7Bv15HUJI+5QkCArw9kbOibRQ3M8EJJJX8s6GB7u2105w+juQSABhwWT2Uui4FJMgekX1cht
0b1hPCE59rWVnBKRV7uiHLekVdfMQYlnI6DF+eNBvF6mSKuxj6DAOqn15yD7o5RfpzRwE6Sl7i9r
zRWB9ejIElHguDnkVYgaXo2utBfEwq2kP8bwkthbUhhriyFQnoULET+6CShbM6M4B4vWWdU65Rlq
1HLXSJCJxa3wf8Il2h1evyj6xETu9hy2LB2fblypS/2kek4oHqdU3kWdfIr6184Jz67PP3PpWCMr
X04f+LC2RKEhRZ6PImMuDbsymQ5hvBF83WQEzFpQZDINwnGQuDekx2qSNSSkbeiRg0c7vYQ2Lyz2
chz/ysvsIxRw8NMMzqEsO1hFq8dAst4HztYxv/2E/AiiZ2pglHJuC3HJIBEFaoifxX6C9h5QLGZz
guDQpMNGiXXdlA3xAXHY3Ci4dn0g9Dn5MYqahLbuYD2nFdBjOM2n7PhaN2FN8+wrcQAc+MuIXYra
yCzzofLqpv0KkcSnaii+RuHWCPvtNawAKIWkYhbHmonhr9cjKFRacTvEXgOTIKTYvb7X0VvdOMh/
lT6un1LMcMbmFwVlpZsikUgcIdVBdm7SIGA+k1YfnGV+r3+O8zojQKhlVHBlfULbSe6FznNr1JDI
yDXQCsSiuyHYDUH6TJQ+vo2lpNiFVWC0u3zUk3dGkLdnKcwT2+3lAvSAgpT66BrNJAk3adV+3EVK
Ln+1nbr84MNF+HO0ay09SlLWv9Nrq4chLlEh9wKPr+6Twc+P2TDATRbCzKDt4Loqx72eiFRxaW2M
vwy7kb+mmdQa7uDIUr2DzjIG1hJ1xjepN4LflSHZvM7McMbuJJf67yg2oHFoFGJp6uDVKD0lkpnZ
e0X4dAnVtG7iHfUraoFZXiPGYiPuErhpN6XvjY7ZP3rwTOK7shx2mltrQxweY+AeAgTbMCmQMA3D
O6lR4hFCJ1vyT3UN2MCtG0RRdroQVewatg87U5SAWD62YQSosFQz9VEM4WDtdFTDmjcNMPdzNcRF
6nZ6S7BX9NzA/C59bHe9jCjWqZHGWPGUwZF+wogUjXsr1Y1yVzaV9ccoUZXfaZ2mbrXCbl9V0lYm
m4w5dqfwvEwOMm0A6JbZp9xU//SFCi3ZdLBU6SWNlKM++O9fffJIvAj3VIbm0RBZHAkzDo08sqEm
LrQpP6Rd77+BzUXZ+zkkX/dNrdwmqL1SdLOZEgP/vFiZXIVOpAS0oKzGhnYselIqG4JDIN5x//P1
pmjGOFSw58n9ZQEa1j7bHCU0OmxLgeAjDhIvLyRk7EEB7yZH38q1bt9uTrxNQkHNkvGgZd0t7UYa
TziqF2TCRUp3r8NdbcpbTZCVHZTpdGmkL8SSN5l50g95I5cQBYhGHt6Eo94fLYA1VNmHh8IoNr7X
Dbhmfu5IUimggF9lFGnhG5OjjaMYg+ScGUUYuKrhxy/818pTHKglZahESCSIpfZNRY3pfQ3f1on7
pEt5BEO9d+3ehONQbnV1gg2vhwF9EEghuITIyq+y6TUGDaxBRk1G0kom0rTyrdHHcr7v1bD61uro
LEO0h0yLqw3Z+KbtakODnw6aqkcrLeMB9n+d6xVEaN8zCR81EfR7pfOjThTJce08nbMys3/DnBOX
Soyi7tegLEuKQVUuf+js0nokRc7P5DaT9IAWjtXDgWeh48sPB4QSNJD8Aq4GLeTGYz1tVflXvqbO
xBKCBvTyaJUsttepIyELOogekrq+l7VsLJPO7VEJg3A/SHH+cv9QrLx+zL0TYkKMQCttGcjOTeqh
KE3hqYwz+nlyTOLg4fUmQLSZtPEt2dCXiCE7QxEZtkzVk3RrLyc5DMVblDc3fQq8Ur+0oV4/4tXM
PFj7xArAk7SHAnEotzTCPzjnyFMrqscqjtO3g5O1T1mrK99JIpKtoaz50yxeeDDAcxLCxckc0yIn
QKNP7gzIhL2yHKOHMrVGl3HF4jCVvnnWi75jBIIy6EaZ5DbBYzZrxi4pBvQxN/zmEySFtZHRfCrj
T63zUEywJIfPCKujVuQ27Qa4e8VdUHuZZ4up2PJALNwzimA4zDQ79Ep5fCSf3GVTtuEuKyfgysS8
4ItqZjiKqorRP0aauHGZdHKt5p9E+WUTDtz3y7WdM+HQo77EhNvN0HCjkeT0dth7uVYeuhRM0qiF
qMp01nc9ad5R9oBAYWzGjRt0xU2ga8ci5J6MgS/jZ/CBNnd223txY0A+/Jw15Q45JNfRzlXWvjrV
UigRWYwUAbu8xbYNYTJOTV5bkKMlh1yKXmrJdnb9zHR7fzNXHAOfIM0i++A2WYa3TV3IUR+oxikY
5EdjtJ50aYs6a2Xj2DACdbhOSHGW04hND9NrVqrQhJVwrZvDrtGOpjY9WM3nOtlSilpbD4E6t4oJ
r8oNhgNERRCouQNjn+68M5viXTk2p/tbthIfIGRBn3/uNt6CCSazLdquMoTndFmwqwIlONBEqoGE
OluarmumgOPNz/UMI1uGIpEuR6adMcjmRD284dDOI+VY7S25+XR/TXPN6uYOhLBhZjrkbbw1BHI2
5pE+iWLUPHkQ0AySgAC7PXZJNgj4htPacfm6TA2lMOnGb6dxGrYQFGtJOUB0eHF4RHkYluWgPErh
WUsb04u0cfAPINUs/ZDrQflQwIO4CwJf6Gc/c5T+UCf2eDITRgJ2UjaOkDcnLWKZHSREW73fG26G
+ZkyoGX428nmWGrXdxsi4DllKfgtHbMJTtKQf/Zt64cYgcn7TkWROYelre7ykuRO+9QMUo8cGk2A
ESCuK1dQlGRq9kea1NfOfS9/2HwcLi5dSQwy4Vxhn+Txh0z+mNc/JPH1vm+sOOHV4uc/v7ARpFB1
S3Cde1HevBXqCNtrBfG+tr9vZuX9uDIz//mFmTqJGjGqQXSWh8l/l6QJJNPOpGvQsGTJvlasbIMZ
Ys0gIGXm/0Fh0blavvuaVEqBJqxT0sh/wqx6GH3jYOQxYvNBtZHDrO0hpSbuci702+4Y9QIznYSp
e6bTMuGnR5SXzko5jNEuzAFnvv65p0xHHW2+BTVO0vVetmWTGHJvD54l0Zl1kmPavxbjPXseqTuF
EVIyEotFFTzUOy2UUHM4IzJgfNO0cHrXqk618dav7duFleVkkxZZQS3X0H+VbVLvoEuu38Azazxq
avraCZW/C1JpkUJoSTi2LDs6kTqo0NZAjATl4hvHLKwnu7V+9FpM9aBk7ui+u6/duBYgMTrAtExv
yo9+FaA02IXpuTXgDoQWwjhqQZK5de+8aSZLSl3AAuEnu1aaR8OQpi1I3OrOWvAroI8KSHWZwBua
UalaaNveaJXhZ1jP1EOPEM7j4Otf7q905UkmWvqfpcXBttM4QVHR7Dwpy5/yIqODkW8E01sm5hDk
4u6wlAG9lgF+nojhCxVKRoqD/2EVs4bsTPU4a9ct/H20uyTRpajwAPS9DQz7IBFm3t+oNZf4Cxaf
n8Bbnms0GKCURbvhnIHA3wmrFQ/TlD+3bSd+aJH2wypl+Tgi6jwri0QbW7h2G8460LC54pB0ma+3
UGdgo0GRAshDpnYtPKoQ4iOKk0/2gzMF+TkwzKR8/YL/QqnoxcAAcKMFrAxZkqptr3hUF2DWMtt8
9DI7ng5RaDX7wO/0XZTZ/UPlyLyl0WYOtrJmg6oIDXVyIqqni2c9QMMkHM3GORlJ8YLQz48k8N+E
pvO+tqEYvP9xV87brFwK8QeV3hl0eL2/Jfd1pI4Zo0dO5RwNpxtcasYU6CjKP9w3tXIaZsAHxILA
ZsBvL29/aqRQBTTiZPQd00yp87VOnPB438h8pBYRIxf/jNNk2oBNXBihNmZmk9zO0F0jQiZojGia
oHqiPbRVZSGsk/G/7gY7m7b6QyvH5Mqyer2TY5qhFqDn0bnvm/wg+bn6AEII0ew+Ko5FFcsQtrWa
5oZoj+4CrUs2vFZd7O88PcWwhUn1CIjq7VQHMgy5UOoxOReSpA17ObLaFyWU/GEXOqllMUqCxrDb
JkHpfC/8YHiitzD+JGtAHaKubIkAI3Wa9wyuN5VrSLL5po80CJJbqAx/1egQoIA86Uh3SN9aEbHD
QdQdpzyAwD2qUbzYm0mSbVE+Lb7nv4uatVO542DSWJaqAYvaCvw02XmYZ7Fb6F9dqP3bvZGOnELI
Cg5y6eQbW7m6k0CmQbubBhQaiwPYKRXtr8iJPERaHkc7O04i2pgSU2d3uHDUfxdGlEcla46JlqdB
6a0umfJS96y+N8tdDf3/G0YbxIimRZ9WB8ZVRPu2jOr2Zxd2otznRThmJy2o+jPKWCUMaGqRvY1t
2Jn3amqV40mqELx4SsbckRnpU6aAekA+GYdINtp4x4qGASGEqXwOKa5uROOrWzbXIWZuJHrLi3uk
YSBzyKUq8RrJ/0rD/MOIENP9o724Fv/uGNUV/nr6FgoF3MUBay3wtBXoEWaJ5KOl2uW+sMLul4Dj
1az7fiOfXpznf80RqKrAMkHdLZ2AVnDRoFyRnEcF/j4l1otTLizux4ngE9TdIE7MQRif6a1ZeGJR
b7x8a57PHAR4EToaDLssnNBP9LGwedHhVJveOUr6B3mxU1E3UIxU+U6rtuqqi5fg3/Ve2Ju/8EWw
okepXIM9j7wM+o/RqU4REy6+X36+/xXXzAALQOuZ4s7tNIImRQ2Tg8wNapFzsET+zipqHoOtEeg1
Z9FMoEbIc/MeLHF/ELF2lW3CO1+M1T9t1r4hwfk9MHhmSOrGE7r2oTTeMxXOD9omS0cJ4Ct3qrrS
Tq30Xc6eJu2dUhS7gLJEvSV1vrp5DsEBAw8KhbiFTyRjV7T5rAOehFoeu8OQOD/JSydXUhp5d/9D
re7gha2FPyQVcwFpo9GYV/J/Go5XFdFOjX3NU6Jp4zZcWxeJDi82nXm4cxdHu+pz3xztXvPogHix
ScxVx9+RffXuL2ntS12aWT7RWTCWSkg3KzJFox8lTeqzHY8cHOaom9f1EwJQwRfNGFv5eN+yvXLb
X1pefDgFvZEEirrY07Ic0tGTVT3o6rh3Gn8f9/tx3ELzbW3o4uMhFZMnymhWDB/Ux0576dIGnNZW
H3nNRS5XNf+KiysDRlW/iJgC9ioktBofpqvMdCP5l+YnG8649rwQnNLLmqPim2aIYD6WBj4zsnGM
twste4/+1gb0ZsvGwjsQyfR9c0ikE1wAaNcltenVub+lFr2sJf69Zy+XsnAFkFE4+zy0WfXGWYxP
Zj+6mWFAbPPBLtW9LQe7EcQNYn0j8wBlvMXssfrRaIkwoMprShXm+qPZudkbk83ZaqTH0jx0dvRg
Vb+NcEuWe9Xl0RggGAczdTOgletJAHSjMryiCoEiosn2rgfDdcqGoPxYNrXCw6pXZ19rso0LedX5
LywvVqjn6oQ+gW56ipEYx8jkavSbKnyYUS8bplZvlAtTixPQdICKUkWNz2PrAwWwGkPz3bCr8vd2
6+fVQyZrw7DLymraqBKuOis9XWqETNzeVAnjMZNjNVackyZUGSz7KJXCjZFe3MIDrK0QZWCq3kDW
KcMv3LWDPCeDYRXCkNrz419tWEK2esjGz3o8bVySa9/t0tTiu3VhOAk0aNOzVOnDw6Sm+VvEdmDR
CKI0ff/6C/nS1uLDCR+giNbYARV921VHG0Feyy3zGQfw0kffEZ3Y8JTVxf2FysPUQLq92EcpzU2E
xpvWK4UlDjHH8BTkUnAwRJ9uAI7XTjigHuqgAK3Bpsyf9OJa1gJ9sloA5F5r/tRhvjfDYzv96DdH
MNdOOCMGkBfMvXhmlK/txEKI0QqsiUFF3dmJBHJoPY+fZKfd1Zq8KzX/R9FsOcma4/MGgC+lcA2c
YBEqwPIadEneRWeukRYxzTjMTkHvh//hMbg0s3gMJnWIVMRqjVMItd+DUXXDQZuGrTbnmlNcWlk4
xRw6JsCVcg++uHfM5btR1J31qt/dd/Zbh5ih/byb0NcC6VwWxe0yEImGNtmJ0flDE/gv+hi/9JDG
qNZW7ezmupifZ+aMaUnRtaWAde0TIBKkwJEsGNbFYLn2UDhfEt8s3vmBUn4EgNgitRwX+1eub2F0
6fBMqcdC1ruTmh30IXGztkgO7Zh+V9LqlQUzcMYscK5g0ZuZy0wLpzclqvQUsKxT3kLvo9MMsr76
UKLfX9HqNv7PypJYM2SETQRT350ap+thb4qRfZXyKX8agKzvpaJRPqOomB9eb5VWONyPjATeFltq
v4lMpJAgcOjUg5V9DXrH9fuzkfxTOP7GN7u5PNhHOjS0uJy//ffFOW6Kqq0VNZq8fHo29fMQ/q50
6HL8p9B5rHOxYe3moGEN2AIjjioI8ZvBQ70wqXhl0+iZsGbaqBV1UuymzhZD/YaZZfWRBzlHY8do
TzO46CiKQt3rDuW/ebZl6z1ZscWQPWsBPeNQ8pv//OKWLxLktRXki5Edj1DzLYX5M+TZ+oKkNH1p
EVAsYaQ6EtNRzbSxOVDB1tB5a+KwcmNodRSIFOIodqnno/Uejr71pOZW/DuXsix3BXW93s2pFGUI
QdZDjtONNmTrSCX/SUXfw8YgDWUA32mQGQepmXqEvWM4MqZW655SNMRNt84zMzjWdp12e0NKjLdK
rlmffTLbEMnRkLEeuxYFyqOxEn1kRi17oqSFYGmURNYvp6iRsw3VEGZyx4phfG0My6/cfPJlY1em
ccVXbNPccvtmslGmT0ApHf2xDALEu2iau2NfwY8BJgeh7SKH89wdmjp9qwUyMOL7J+fmVbIJpOdG
PGJH4EmWr1IPjNiIMhWWw1iSvjCPAMli0UrZFuvSykefyxn05yAtpsq7aIdICcPWWq7L3iCo65E1
0Pw5Sr1zeOVyqJ4RQDCmO6PBgJVc+1ZH9aH3TSvx4iB/UCLrbR0yB/B6Gxb0w6xjJlVY2vAbTY9b
p0T1Kp7GB2MM4mPPE/vpP1iZGfA4JHyd5SkBEhoLpYD3MvYRe69hjNiFwmlfG3GxXzZFT3AqtC1h
3bver4pQZ3TgNTgBOQYyv4/9cu9riZvqG4aW86zz83NpafkwMOqkl3mEyJUMsPNRlf3ubdL1pn4E
lT/9AzYwPsVROR6Dkae2Y9jnWx2B89/poGXjDS+5qZDCAnB5Ay1WLeeoxHZ+1p9kP4iLXULjON8b
kaGhGBP533iVHXjssjCI3mpQK/pulaGxtxHbrJwIokGCXWfW0rgJOAw7ZURZ1Cpydzqces2j5ZSP
ZV179/1oCQmdN54B11lFgwbWrZJGM01yJ1lG53VFY5heJsnisz6OY7+rhKF6cm47f8IkrX/Sokne
SZ0VfIkKkT5s/IybUO76ZyxfGF9lEEPvwuHEp/W/NpHOPOlQSU7ybqzSRgZE3NByAv31pZOV5qPe
Se0X5KBHDTS8nH4ecnmWv5Qb671c1nCMZYr9l+8jjeRXgj3mpxaMGAg+isoESgvvkPS2Mco2109W
bB0Jzx5Tpd44DYtvT4vvysTyMARlCKl6CLZzQEIsJBl3YwWogsPJu7/ti12fDTFahuwseHgmH5dB
Xyc6LHWJ8JTSfwgya1cO9YOuVFCmbFGqL+tDN7bm33LxrrfJJPeDr6LqxBgsLERV+i7p0T/XSoHE
p2DoMreM/GMKm8/eCtSOUWIp30PmCG1a2JWvO17//hrWPlNE4HrLkd0iaP1W7UL7NEXZ71IRHhnn
51Kbvt7f4JUvCQ2NrlMtAjZ+M5wV1DDLRpJmnTQbzS+lex6A1Um2vdFTWQSd/66GcdL5BeWpXp6e
qEmmqDeylB6tY7+zhR4/2VGqHKKyJTEynW8AuWMvVOotGdxVB0I5xCYj5xFaZmAZujip0KGebDv/
gxxFj+oc1RQ+xHByu/HJFrHI30Xy3NmgF2jo3zSOtIInLyWv9ExJ+lTWxS8BMf/rP9elifknXPio
k4OdTWaEAtXO7ABzSnGWAdkeIz/cmia9ATnOZw/fwCugebod6aGfiNizr0JfNeajfUgSYZ40P0/1
h97yo3Y31TNXYh+WMcoRQg8oQpjx9BIavlB2dl7RLJskw3hjVFbR7+CDIJblL4m2mExXPjEvP7wx
4Hu5IpZ4Yr3SU+aZzMCjViZXn6ZU2UEw2qGnfn/v1+3MY950jgHFLjLsPo+yJtIY3opiT0R/NHw1
6UpXnZzX+xEL+p+hxUeukcHyGXNRvUAzDsHYH8kiTvfXsuKqVybma+HCj6gM2HwlRzpNuRrtRiOf
3M76576NRSo9H4crG/N+Xtio86ku7bjrPF/+6GiP4Ri6DtzuuX6OIQ+9b2v120AzMUumMWq6fPMi
uC4DyyzLkybHR8uJHsJYekar75F7euPtW1kWlT3ASTIsa7ctMzm3fNH7ao92wrNhoTWTvgnTr7rV
PaA2srGslc/EnTx3bGHtYVB3kQ4wYODXgVIha9n11ZOmZMpHbR6ye/XmXVmZL++LD0XDXY8CICqe
ZHlB8aXKf7TR6Er0Q+7bWXlrgMjwkmssiVtyEZhAzatrImGQzi9ksZe67NkYxUnPjK3RjJXX5tLQ
MjxJ+ziMSjoEnpnF39T0XNuda8vdg9z5D8L3VOvb/YWtfqb/LcxalFRqK5eUWWjcK1PpYHXZ3o/7
jfhz3cSsochbBjX7whMKWPTjUEAgkPbFcfCLx042f/yHVcyfZn6jmZlY3gl1RMs+p6qs9ekxMfuD
GmUbYcDKMbVsRnUYX6CId9Ox97vYR0JQodEgq24QR+r7vKqbY0Kl4H1TbQkULFOH+QbCHF2wmYXx
VnmyiNuqUGzmQ2sRf9WiyZWLJttlChPFWZmfw8jZJQ4p2lS8VTvp6/3tXLknrowvrj+7YKMZzs3O
Sm2qT2KsbAhPUpvIVehHLVT0z6Gl/rxvc9VLWC3J0syVuAyzCjmMx7KxDa8SlIVqlIj2bRs7Gytb
PcdEU4QGAF+B6FzfF2UgwVtuaKgBytLRrtpjrJQc5+Dl/mK2zMyLvbiWRqUKrCYEaF1n/oMp7CPM
gR8V5uLum1n1SYd5Gqgz8cwluinIlTQyclFDwxa7fsB4lXpiG5nx24JIrvojTZs5sIKfA1j59YqM
kqy+R7T9pPrNM2xNj5Ho3kRq+8GUnKMZGRSXLGCAxrdcqjeSwpXNtGV1FpChTI7w4MK0ZhVFavjI
DxSpWu/bjEzNUvJ658uBvZGzrTg+1zssNZSzzZmg6nqVMjXKxPanyRuCYRe3H0uV9DD/o+rMUcob
Dr+6rAtbi2uxqdDrC9pS9bqwlV1R5s9RPnxqla2JnxUnYU00cKAuYoxi+XSZQaMLmM7BhA35C4fr
p66GzDbbjmdl8edXO+SlrZvXyy46eUqq2EsC0xXFj4BaahG8UeKtjsraoiiKzCABJl2JMq4/VCfH
kRQJ4ZwsEb8NK/MjhJlnCARrNy3EBtvImu9TqKMeYZNQkHEujPVSiOLchLQruLH6jzlSnyijYNh3
IHR2gaJPu8SQoFrM++zop6H0oEICsRGA/DtFewH+/DcmheEFBdhZAnY51xYEph0F8uh7fjaVxhEq
5c4iKbH7yc0Y39Ke0li0nwsKo8YO8THgZLEjF9ZuAtswHGthN+GOue58cFUrDajWp5ls72MHqiRX
grwDjYkO6Q16IR8Fhcl4V8W+eDH4pFQPxKSou7avUdrTizx+b1h99zbTZel7PzAndFS7joEw2woF
WMfIiuudnaAkZySa0bpU4qppL7d18KyFZV3tc38Yf+ppXX/I1IJ+kZqUQuxzE7Zcr6NLPT32YxC8
lWEc+jMNvqy7dez7qIk1nW8++FFjf8lEaj93c49CHqTUcqca8LbLhAsdaymMlHrXG6U4JbZAUhmi
OfmbKfXlR9Unsd07ZZq3EJpE9g8++DgLHnRT+FCkjniPSkYFD4jioIqoD5Ywv0aDaeaHuLZT8zh1
uvFSSpX8R4HtjxLVaOt735HU5lCnUwm6tEABxy3jOJxVP8Jq2Cei0l6MqGx+mnBafGcMIg1B6nQM
AdFer1UaxahonMpOq4tDEomABTQ5oP1Sc9AP90WpPE6GY35npKJ+Xxuim95WcdXqu1Yk4qPcpdMn
EkxpBIqtdh+M0hp6r6evELiwvJofyS3qE1RY6bMN2Ldwfag1VNdv1PjPGA0SPKyViJsDglyD4w55
p3xIUFXIdn7gFx8E7BjRjo0ynY9D1MUKkK1G1uFck8RPERXaFhPe2q2Ic+NlpMWQGS0CbSDNE/kj
GEy1sfeRbhzg5PWkeIvjccPMUqNB0fvSScSElm1vtTsz6+vdOMX+aQzGrTbi2lU1j0oAh6Hlxr9d
X1VAB51MGqGBFt0PP4rcFCIy3Xor5Rsx8KodFfQ5E8PcDksEh5NoVTOlKbJE49GfCjdU2n0qLDcJ
rI2wY+2VZNL6/y0tkq5iYka6yhzba1TT32ltmo1nze/bj1k6VL9HnEw5qqm+hUhYiRDZv/+ZXbqG
8DUpI484K7DPPju+Gb7NG8XYuGjXPIO5AZmCPXnrDc0ftEANfT/bOhVK89QLKLtU/bczdRuPytoe
XppZ7CERfcXgQwPeptB2SZXRovxZG19lKACgA7j/Km8tabFx6ljIWk8X6Gx1U/UTaogPnSJ3L7De
bM2TrH0iwO8m4Sjxxk1LU2TQHue+FHi6n+5TNTlG00bUtObllxbU69MUxU2QUL2Lz5NcZ3v4obpD
Mjjtoaqz8jCqlbyR9q1+JwD1vDqkfjezJEqE5N4YQYYyOVPlNr3uQDWZPQZ2+VtUyuOo5uVGDLq6
hxDPosxDy5QRvesVFg6D0E0xWKcmqnZJXLxJjfjLfYdYXdSFiYXzWSBD6OWHodeBva3hNTX8Zx4s
V4PEOam37tq1T0bhF4gIRZLboYjKosuSA4b3NL0Sz5OtGIesK5xzG2vNQbRW+un+6tbc3YApFIgj
DWn6ENcbKPdxp7UymbpTFSUkqm139usxPzXaMD7cN7W2kbOnK3An6DOY/9qUP835VwFtoSQSf19o
ZXBIm6A5BC2slnFXfa/L8dd9k/O3WYaBlyYXB6AGJ6V2Tah7vkp/Z3osEutgmF+75hssm2ToG5u5
9vFgKKGS55D03zDniKLL5DZnrEmqGGDxwYxAjO3/GJzv95e1ZWexLAmWs6GMW/8kcX24fTu86Hk2
uYj3PqJh9uG/GJv7czDIMMU+e9BFej7NVfdBbbnjDXmfTj/bGj6GsHeDYgvcs9aZo/9AwZA0ZS7s
LV7/rhk0O6gd/4RQwQCCJS6s32E9ZBlh1yQLd9CsEQ5D9JyeqI4yQ++wE+/bGJwmwmbErI8dUnDh
xgasORFTasyHI5lCnLXYAH8saq12otBTJvhMv1dFlYfPo6pKLVpxVtntW6aPraPeavk/XFKGebj/
Aea//9qJaYvOfO5/FZIZ0r3+AKCQOjOrRHgWuhaAq/IVT2gW1LpNOG48tLfX6bWpxePHUJEEIj+W
vUTVz+Ok7xv79eJNVyb+5o8X7uTbk+jHMU09tagOI7yNZcTGOgdHiff39+32vrm2tLhvQLZag1E4
oGczOMjyftelT4ylHMfiD9KaGw/R7ZHEmE5bAgQo7rZsTmWoMA2o/qWerMS7afwlFQgQDlBDdv6G
pdVlXViav+HFBmppo8qFgpyAJdePpho+M368S+vhIQqChyLYuGpunQ+gEhRZtOQ5lGDUr60ZnUm9
FhaEs2xJ0Zu+tOt3aHKbD4mlxhvOd7uFV6aWntH3Qd0Z7ZCCJOoh30foVYS/u0g+V7L98b5rbKzq
LwjoYg/1KpI6ZnaFZ4Kh9Sf93WBKO2V0Xl5vBlJ82uA0dRQ28HrzusBg1LxRtRMcy/vGUr4NcrYv
6mQDSr22GkIgCu0QlTqglxZmmhHs8UzpkE2S82aCm/MoBEPYagJ69v6K1r7RpSn12pSRS2OjaEnj
ab7mPxWq+GBE00OvBu/Rd9lKnW5voxmKNePe56l2dvDamART79AMcebJZXWI7OlUhs5/iFgRh+Lv
B9iEANm8tReOwL3qV1bF3V5SOplOxVhr/0ypMOUjqtumdRJ5VhZvIPINtuTm19ruNtSgzCoQEoF5
Wpiu+6xMfRmuFtWmhFKP+7DMXgxpfB9E/l5ibjMS5U4PWgbKxcdGL99KNppZrfStluWDSWvj/pdd
caIZww7mEUZujvzi7VWzcACBQjUyKoKjlquWa43GsRDR1/t2Vj4qY+/MukC8B5HWEsgJ6QiC44kU
e50muoNZ5flZmsqt9HfFT6+sLPw0HWs/cAojogEVjce8DYoXObTaJzWlvoPu8vv7i1q5k2eZDR0G
SBA2NyFCIFJjbOwGFvUo2XfWGzlLXVNLHhTl67Sl8XT7oRjq5ZyrMPwA7lyWNqcszEQPGOSkJOVO
jf3j/5F2ZTty48ryiwhQu/QqqRZVd9u92O3lhbA9tnaJpKj162/IgzOuUgkltO+DgQE8cBapZDKZ
GRmBLk1Qg3fvzUtCtEcdBjyTSD+W6NEuF2zQa0jRO8yld1lueCdNaMO9N+SOH0/D+MoU3Zi5us60
5nnlPzYXmU7mTr1obB0Ij/wFkg6G8Z7YB95/7bSjBA/+7QWu7SOq4uiyIqe7Jj5hzEpY4yJZd1sZ
NJ5A/Hf8tNkaXl5b03n2tjjmNitcM6V4ggzGc9Ikd7r4atZeaPF3qP5D0ibd317WiiteZIvzyTiL
aFRkgIBhkj0aEvWLUf5Jy9OvZWs+WKN8abNxw/NXd/EsOZ1/zpk5DBdObBzMFEM1VvOsZKcOHKxD
91YJ/e2/WNlZ4rPYSZBmYnLCMFlUEagkszyDunJiZ/uMF7pPzDq561sV/7xtdHV9Z0YX2wm5BxA9
N3Ea9TXGweXPMqGB5W1MZ1/HxMvkcbGJFCE31zNhRLHGhl0aQ/tBcs38f1pZnK5WNJyAHxr6W6yJ
pNL2ReN+v71bWwtZJjyulo3N2E/RGJN3hl1GPJk2vOD2B3EpvXS4Mqu40RYF3ohgIUyMaddCKQB3
90b42zKzyD1sPjkV0ziNBCFWEPOM+2mn6ztl1Bsd29UA8Z+HoXl7uSBMKmt6pY12pDQ6Y/WNKnS4
MvaJ4uO99Dy5p8zpHqAEPUa3v9ZqqDizvLjyu5HX4FUwAGcxf9TNY+nlgYG+UBo/Dszc3ba1tZ+z
55zFiVzqUzfSAowvg3HXsTJShh3R2Por75in2JE5Ajq/+GwaMVjWVxh6ahz7mPbuk6aBQLrID3+z
mj9mFt+Mx9g1oZAsQaYvkE0a5PG71t6a4JpPy9XDfyaDtVwMxF09H/QaeOHeTNyItqpPQ0X06ads
jTL1p66wTw3a/MfYEPYIOAMBLnsAkkPfSJDXT/R/v2H5KMsrMxUA3YsIoDvTV2mW+eDc/Jur+M9C
l8+xbMw56DYgAp6YfaATkGuOSTjWWxwH6z74Zy2Lr1YqD6I97USOuT5Rvy37D3ZP73CbbCxnpQc+
x/M/hhYHy4nTpvI6Kzn1ri4Cu7D5XvNavsvSD04Rmk1VYL47fp8S0t1ppf3xtnOuH+s/1hdHrRgz
zOIVDkD7og6s0YlM4yejn5runwSdrtu2ttxj3vKzY13UtiWy1B2PSWH5mUd8wrb4GVdNwPlBc4D6
ALCflyYMr9bR1WZ6ZGW2FtqdcL7EZuO8MfUE2gOTfuCiwhQv2lnW4nI0ZllbR4Bho7Ioec89p9z3
jabtNKXHj1Cuso9JCtLuedJqI2GbM4jzUz5bxrwLmG/RQ8Nzd+EslvRqY6RNHjmjCqwJlJ2veWL6
er0R7Zf7uLSzcItpEDnVEpZFZan7mTR2cSG2HN/cWszCHxo1TgXEo5JTPnriTksxKBOCbnX8miYj
OJ8VsZLHmDQYQeRxCz5tWbVtKHlfPhegRosYrtcnC43yIhjLgtZB6dEpGjigBhgCsu7difbfmtQZ
DZ+SinI/Q23osSiLIQAA0LlX49i8ujUGtDCt2GVPXUlB5yRIDphG2qpntBG742SPY1TwsjB9YY6c
+k6Sdz97VtTP7uR6J0xtFntolGLCHhLuU4f/K9FeyyYWaPyTKf8u9b78pdGyutN5aegY8ja5E5QD
VcfWw7/gAxZB74CPQgQbqQP5hGFA3LQwFrdPsswWodU5YA8uYqMnR7vVuBukYKnXwlJYSR8S0xWV
r9xy8AImcxAdibzN7mq04NNd2fEEQBpomX8GzxOEYMgwWJ9r1wCShiJYh0BL1Mx3k75/jd1xTH1D
cXGfsgk9KzLg+vDBHkNegFtzlY/CFH1xJZS4ApnnEJRJslF8V2WrvwJp7T2XlV79hMiB+7OXjWmC
KEJ6QPGoSsOkTOySEC9UCYofrQX0X2NkfIdiK7TpE3d8kNLtKkQ/xZhvE2FVEHmprPKY5qxzA2gP
l1podq4tfPDaDYZflkoh/BsuAPdDDuCKj+dK7x6muo7fa3E1aYfRY9iZotIM7lN95L/6XvXfOkHN
pyEzE7C35vaTigv2ITMn9dXtLe9QQg4Fg2ulOWg+FkcTvyo0+tOFcqXcVZC6+McbYvalBSrsgdGJ
3kuq1ZEjSw1SLXwCQgrTgP1HSKDB09wC2gAgFPBszAMgwCel7ZS+wAxRsm/jHDOjdJqLfWQwoX6j
sdYwd0QCo+HbxSy/UcWye+mmrqo2Tvcyi5xPt+WAvMfyUMG5Eh4z0rYwJ2pnp0xopPWFJdIIHb3v
ZVJbgZVxbT8lZXKs+1b/cfsKWF43vy2DnWsG4EKRbNlB7PQmo6g+sihLDWc39KkMShO6DRXBwEQb
dzqOMn1rxvDbKAI1sjxga9EvurwUatS+PVVXMcYEhT/Gow8gT1ji/vmLtf0xs8x+bKjEgFoQVX07
sZt9DM78b5xo+b7SCeBktBS+kdEtIc1lmrJY2zIbalQ1kQlCNNCleLAUJlzIax5vcf0t6RExPwGH
OVvaIhlKoaWguCZYNBl9/CKZBhWWZmytj4PBVO8zKO9kvuqtWA8n4MvyoO+9Og6R1kDdHuOP7nds
/fQBGU78y3Rj9pBBbeh9m3KtC6CNCt5I9MnycY/h9bpzfSvh9BVDDvmu1ohZ7G5/p7Utg0CQBQQ4
igtXHDoDpva4NQr32LegHxhTXgUuuGQDkDuL8O2mHAyNQUkNacJVxZiauEbb2AMretEnRdhbU/MN
JPG54TPaya220trCzr/SMjnQiqSdIAcWtTbZ0VEL41b6qRg29m/1DKO7CxpslDOuFFWBqXUVsN4i
An9b2NNvECYBriJUSXko7a2n9aoxG080/EEFfDnigImNAZhAAjKzyZpCXILZrs5M9YoYxkPHiNmR
GeKtrZjf7o7eMgidoFB3NfSAe5C5MbFJxCTUDoTy6C7ThB7aTks2PGQt0YInYjgQI5CITouElXIk
ciQFY3Sny3sx8UPbT4e3O+G5iUW22netl+HORVzqhuKxnWWjBpP0B9ODbMhtU6urccBUgA8F4oUl
IjpRgHUiQ00jlXZ7SAk+pcLe6F9dvZfmj4M+iAl0PnSNruhzatmaQF822YlxkUGweaCTCHSOKzho
sz6BrMuYmHGIaAx5YeL2kDRmoFTeiazconZaO3AeqohQ6LXn2aVFAcE2BwEJdYDarbY2HgWYzh5J
isyB4HGzcWWvmkITBPS0eHdcDckMULMQvZnOUJ+muUMLoTjh3dgEohz559sfcSUtB9WugxF7qI3j
DbUII5XbgVtyKEEeawA/ofZpPDxXWQLVSbLhmSt5yIWl2Z3OHoSOtJoky1GeQ/XvqXLdowkYZ+B4
8eTrXQb1vf4rUBzH28tb8dELo/NOnxk1OnfQutiBhARV9XsFZrhXVtV8w8pK3LqwMm/ymZWE9SRv
rAkcFMnHuvsOMgPo5aah7Maw3yIx3PpgyxjisKRME909GlMepIBsgwnMF27js9R7e45j4AUKyN48
BIwX6OWybJpSalZdfBImT6Bs5ELeEay0GNmuaFjx6VsFUMjGQ3HF9S9sLpKPIpm43TitfaTu9G6s
u6NMpn1D043S6uoXw8ADtKKAnsFs2OXSWlDdmTWDSkqns09D6yX+LCYDEp4XTU0Pfb2FU139auB5
R2sOAs64Sxf2DCmQhKBnNnneh6rLv0xx/BFf7h68OhvnbHUH0RS30embJ8AWCTCH5juo4RojKpmz
q6h+KgcScGerBb96nP+Y8RY76AA+2qFrVUdT+jEuv9vKQavxQ+fcFRiZwJtywxdXD/KZuYUvSq3v
C5FCDSAnE8RDc0PtJrvmG3u36hZAZUD9F/qc6IZdfiaXi5RDbqiKjNw6aHgFZ+XHvmgOUDbys+bb
X8Qm8BFCywmKj1c8knXKhjzzUFhCreGoY0YPc3r/3DaxlstDzQMTN3N+g8fQwu/iBknaQLzi1Gp9
XYYS5FOpP2Y5/8eG3PEnWngTIPuuyT92INpo0CzLAYfieQr+h9aEhEbgYZpwmBUZ23iXiBG0WtAE
Kdljbo6x6aNa0QAbr7Fy8GODWSVSUI3Yfs4r0/IZSmbfb69o1e1Q3ca9iHElaBdffqGMNDnUh5o+
IniVdPY/CcoYmjsETvtNYxi8MDaqf6t+h1QUeT2SEIwMXdrDlGNRpmUeg2ixV/f9ICF8KKpyd3tV
q2cWfI5IfZFLgaL20krex7QiTIJYwCB3rew6TNVUDyrVP9y2M//aRUURfXTE9FmhAUDKhR0CxY4i
NqFT4LixQMnGFE8tSNNCkygZenSg98BzSnCDAzwvKy2PbptfPV4AkIAQkaKK5CyOVzIJsMZTCR3V
qqh2A8gr9mAdNT6PtB0eWWNOR0cryo3LeXVvz4zOHnV2OZtg4Ik7krZRVg/WvYZ88clogFY72kbL
k42myKp7nhlbuIvRIdeq5ehFKYBFQQc5gNi3gaM+eRlVoZNp2kEUJRLWwt6Sj1y9Yv6YdhcBuQYf
SFVmPIlqZ59mhT9oJ0s7KPnWaVmk5Agp/33EZVYgk6TFxOOQnVLkPbkPjtqvbUH56+R17YtQZCOE
rX6+swO/8Bl3nCVHU0zJFKWydgUmuHYtL+0nSIzYf5N7nJlaeEorysbMFStQb/9pYgc18Lxbhf0X
/nh+BhfJIgioFdDfKo8whYhVaK5fTnpUpvrWctYc4tzQYufiOOOZkI4buWMeF74nrL7G1DtDEVCW
nvNa1Vm2Jde35v/nNhdbKFJHG1Mohh9J1WB+b/Q+gjJv1xnuo0F54GQjMGra4XZUWQvRGGjGECtS
K3TXFkFtAlwsM5thjAZILhrCPCRasXELrG/lHxOLb2bGKP+D/q2JoGj5mLQqMEongjJ7JJN69zer
AfkfGO0wfrasX7Y8VXZZFHbEUr0DqZii8otFRrG/bWbtWGEMHISx7oyoX94ENQrXug6RxAjX7AP6
MD8cs390i+7HbTOzj11dOGdmFhvXFEpjedKxSKGaf4w9+jN1zFeLWSeMqPUYetObjYWteuCZxYXX
Q1zdxsilTqJUFSmadFYVyWzIgQASU2An8fQrRpITxKZTb8T+eS3Xa8UghAP5XiBHF7kWpPtU3uRJ
egL9kTrYk9uFeaaTT7WsQDVNzY+3t3bV7cGq+j9z89+f3Wt4o/RG4wgBYjTthyq9u7jON3DX63v5
x8TiZNG8b5vYRPHUgseLsEk+SInh3epTmlihu+H4q7kJUJJo44CaEvt3uR4zLjuUcEsvGhrhpyAo
pZl2gt7dhFmxWD5ljeeDjXAj5K/75x+jC/8UZhZPvHDbI2PqozlwtFcL4ZDGL6uCcd+KTcmD1sAY
/t98vD92F17aenoGEg080ryi29da9UTjceOJO+/XtTv+MbEIxRVkgTKj8LxjY49eiK2VOz4Xow0B
8fPbq/ktXHBhC09NUI7MGokQwb0amh0oYO5ZAtYRlU0VFHKoXX32Mhe9uD5R6aeRtGzf9zoUwwXY
Wnu/dUwFLVcoSb4mEgNve88mVRZkllfdkwH0WxvbfbUX8++bBykR6wAaX+YsGTLSAlLiIoL+AzoV
FnrPWlZ8o9lbZWLAo4c6iYnBCtedKyZLELPe5zlYP2V2AtvG8EGCsSfqk246gDRKP97e9bVFgeYR
RXmUZwBUXRyYYcprU6HfhEIafSTm9Aoo0J7V7cttM1dBACsC/ybI5nEhOfjCl+eypMxUnY6BaE9X
QZy/T/R7T7xvBhASxyAUTna3za2tCiwlYHTFxYRC62JVTOCNoJGmhbBJu8/09EWSMdDVm8UNf68K
SqWYkMdHWwbrPPdkW2NgOJpAnDCRCngDgKWK+7L/eXs9V7fCbAh9JzB4oZQL51tsX5egz1WUfWTZ
P4iNomB519W/lLtFLXN1HcAODjHEslC5oFfgby/xxrIbIaFSoZgqa2MHRYWNavyaCQizzarg4A8H
99nlUlxPxdpI8zYybHtXOPLz5G61jNd2C1IzaBfjWqNAzV+aSATG73O8wyPdIyLoiGx134X4UYTw
YPpmlhkbV9zVBYBts0B+iSCDVOiqWma2mDjTsxqRy+lCZntHOca+60JTh1pfPDfZiJSr60NZH0O1
6MZfdbi8bhKdM/ToZ1CUY1yzbkPBu/Qet5C+A91nshEj1g4vxsg9jGjOXLDLcOTaQzLUA3ejxCDk
HS94/00wL/5qcc9Ufmqa5TMYwkvtUPdesTWCvW58nntD+QRMQIvHMNPGXMfjNz01wlPHvuS/Co6S
f9mlpj9CGzvoR68PwKhbvPVWx0fFwJMOCD+wB1fllEnr0hRNky4yufJl/5q0R22mNdGOFts43ldZ
C0yBCGvmU3IgqrbEOHjV4BQNOC8iq+bVAczv/Z3pZNUvzDEavhwt/jQlDd8lhAAo1JfJWx8mMI8q
tkNRs4R28DK6YLjDrZUnkshu2gBfwLdEHxTdM6+2hBnnOLW84l0EZeDQMAqEOf7Lk5n1MaEdAJ/R
oEEFuQ/7qQGfzZbLrIUYFPWQ/QHUhDn3RYjxVAdE6cjRrtfsrzgix8Ey/yKK4V+GkjxkCZAWLBbS
6jUF2r1Gm34AcJ+UqQpjIpvodth352z/ar8w027MZHeg5llEskZZUDoFBVxUW6R54BhnN0Lea9yI
BC3Kj0PSktRXhq6yXacgm+oLe1IvHRfy2QUTAwQuDL11T7KqbcMn3PH2GXFB6WMowd5LSLZNfg88
z4lLYjs+biCL7GvqPAJPdTBj0f4QKNN8BO0Nu6fSbNnn3tMGGo2q77J75mIe4xfN0LYK6lw585iQ
nnwhKE4wv6rHOD6CfqpIAzGjik+pWef3bOxHN5iavP/iEWl/RGXBkH7T2qBwMtJ43OV1UzHIz2iV
B4haVX1Da099NQu9e0HVxj5luZ7kBx34EkgXQJA1QL/9meRx9k6lo/1o5q3xWrba+IjF2PflJFpw
+kDKCUwesoaIQiroJyZkBvb9srb1QLICIgiiqbuHLO4sPehAc/0ArFE7HFRjyHRvCjW6T8hcheEP
YIMs76y8gmQCpLVpDwLdjv8gmCp61zYEo0s91AlUAManeZ58bKz7lGbinjhGseGBK5cAqH9QKgAD
BzSklk5O0mIyx3Su9oKSqRxD03yxzDvw5b8968XIMVRJgP5CD2BJAmQrTJjKwQXcAGV/lOfHx9rI
9sKSh9u+vhIaPAhEQyfdcTDTuoRttF2diEJhtqOYGs2f3DKkrTdLwWy9R1eiAwwZFsBsmKhDDnIZ
gzoM4TvMJi6OkNlgRDDnJSKEJ2J3Y0WrX8gDmQYq/sjbljeXmw9dn8TQFmv0KT56FUt2cebpx0JZ
fKdJ1u1v7+BKFuJBvcKFU6D7eTXPSi1hWz14rqLCdasgSaAfUHj3QzHs2jo+8HhLYmnti+GVYiKv
B7oAJaDLjaynWs+KbkI4QHe3qNVd3Y+Vz8rN4feVFAAka4C6WCBumvPgS0NDOzSlbF3gF7wKry/d
KB76NjU+ZR1jgUul5cdMG0Kz4luaqteWcSlCpgPpMJhMr9jmKjGaegy/j6jDgq7t7smo35mMPCh3
Fi6u98Tc0py/YqmYyY6gBA/UBkZ3ccIXtxfPxqRIQAkfNRl/x6f8ADXsfZW695hX/0E5pDaM9s7x
arAUqb1r8weX9hv3zvWXdUDdiqFFpNDAqiwbzeU0DmNBRkwndZDc7m01vlesTT+7nKe72057fRph
CkkzpL6xz0ijL79t6bbAm44mOXYu4wcQhUOCRcTdRoJ+fRRhBdA9UKpjGBqS7JdW8BbRAAs24KbK
aFufU16EQpdxWGqdChurLL+8cVlzojxzL4E6CA+C5Q5qQ04HtOtzdE/k+DyR3r6T5rg1wXP9nfCg
BswS0Cb0wezlHZBXTqe3ZucdO4MEiXV0ewgEAbN9ey3XmwcrOOWAw6ICc9VwM1Te5oURt5EcjHAU
Q2DKzj4BXZT6eW7GG1Hs+sjNRQJcawjOwDks7wGUogoxlpjtq0Gm2IvHsS3vmXbMzMPYiweA3zYe
U9dRE6KVSEc98CHhebFsJ8aYQu7SqQbNKNPuht54YipN/LHXQkKLD5keb4F+rz8aDOJUYSVAgV3B
AwBDVLoCK+ypy71m504EpIyZpd1JXIAbh2t1bbhPUUHy5hx/cbiSrhjAioiRzHr42oy1H9tG4LIf
YHPwMUm58eFWjaHaghEaDBNAfuzyjLUVUbYg0ojMriD4WEa3t7wchJiQtfuKZ1x5B6YEubHCtfAB
XOl/RmdvOqtfowVLQaCv55GVigNIFk5GMX667f7XDonv5aGWhLLyzNu6yMGVU7cK4OOZUSb2h/TV
nR6Ar98ZmRlMoCoc+01lMPzmy6QfR42CJGHWBwBEcBGswMLV95IOYOBxIoZuG6VTyAq1sXNrn2sW
wQNqxMOVai5ub92rGoMnbnaqiNmFSar4l2nImD/VCooQTaeHnqd+3t7K31SOV0vDwUZfAxzkVzd5
D0XbCY3LEZ2cDMXdpG+rHbGmNAmFajjUcsGHkYVmnGYqHGyVfNdbi7lgcxVC+pizFEhnautZkFF9
p+UM3wG9a+9TRRkQnV6Jcbi86jGJEo8s+yxsYb1zzb76mhpd+1Gwts38scsm6ZvpZGSAvnNWBnoz
xC1CjRP/0yQ0xicdoIf5+fbS56N2tfK5BgqiJQTSZTKYNHJgqREPEWv1wEm8cCyaEC+sw20z81e7
MuP9hukA8on4eXkephw05S1AOSfCxumxBJ/KM7AEyehPGd4/YTXIHmRoiGpDqGyQfPuO0aRbLC4b
P2KJi9NBH+4kBTo+ea9eZTM9MUxSZKXxLGvxAcKmO7sgL4ne/rq99jWPRhEDU3xoaM3k2Jdrl4PS
Gicu09PAc3cnkUZBNF414WTINpwon8IWJDnH20avL0dcHaibQFQBWSLC3qXRgcw3ZirbiM6Cbkm+
y2kOqSbuV1v8disehAIAJNAM9FsBNV/EoQw5i1e0JImmZvhWpZA/75JnU9vSirjaRUsDWBPzgqh9
Iedepp9FlSBBhSBmZCkC+I53km13xzGqmGHkM++1jXOxag5sztA/BFkG+FIv969TrCRTDzFdo2TJ
B5o7jvQ92dvvBlfaH6BByveZIdQWEffVvYGpZx3qs+iu/M48F76iaR3tdZayqFciQTZfg5AZTB7a
FnxiZXlgorHx2sTzBcWo5fLasbMZ3kknC+Kce1TaphdRGeM9yJLjwACA6HOWV5iEeaNTwkEwMIXE
0EBR8Yq/H28LlZdZqkWWkz1r4Bzh4JW2JxL1/OW2pSunxPtgZjqbL0bgAJbTpVWBmSV9KKGFLMb8
YMX5jzJBc4ylMju83ZKHmiGg8x4688u8UNZKScDL+2PvmOwwGRYtfOHoxLfrathwymvvQB0U7fe5
fTBrcy6iKPHSrCIVJ0cXVJW4xYKGbg0Er2wcuHygeofHOh4lS8cQVsuoM4LDv5SGL+rEd70paPSN
9u316AMkIOc5Inj7rPS3fPgk5ZAWmH5I8ZiEkBtIbsqy+DQN5SFmaZR25WvMRSSMMsh0upEPXq8Q
IC80cudQgumL5eOkL10nM/lQg9qE7zmUBAFPjFpri33++lvBzJyWWfC/uaN0GUCG1qXojUFFQtmo
4xman09bIXFtJQiKaEHY81KWGWCNSUxzbHuGZ5b32kwm3j7aezJqGxW9NTNAk+PumlWorh6pBtTN
LKOzUyDHjPcD+oo+gFABJCU2lId+J5AXSQKWgHYvSqvg6gFX1mLLQNYsgYLG12iKRIEakeAY7KB2
hNlVo+k0kNHYPbgFIVVnOQAeev2TmWFa4OhMOcIxH6QGCq+06KpQdVxtPTevPiiezjYSQQ/3jHut
bsGKirUcmVqE6hKIn+s0mFl/g9vR5MoIylagZcNdh7a3hYzh0mtSiZERXlkssg3F9znKKTvF4+zD
263gosYxQAEJJaz5djh7nYB4omW496A5CTKoPePUu+Oe3m4cNGNtMQCtIY2ngA1czVCRuMNUG+Xj
3esYDHswDj4ZmLQOjDAJ6oAEz4fD4X7nf/F374p33uh/0XYB9Xv/113r/3N7wVesc3M5ELAbnPbf
M1fL+4C1VDSZajCXkyJnR1/cNP6p0wlgHESAmO0Lq6LZDnPjPBhsWgQSNDvywZIypYcUk/3poSiG
5oWJNP0larP40o5WvDVjebVfqK6hTuqAegzX41XOZpq1ApsK0F2qYRjvBtqhCDWXjGV4ezcWBxr+
i0c+VKpQOcc1eTUWRVgNquOCtJGtpe+VYZ26Shw7b6ugvUi3f5ux0DtEFjW/UJdephO88p0BHCpi
6Cg6MR46I1pxKDGM7kvsesg9ZUF9nLq+4jx5W67xr3UNe4kEGD9ieVcmZg2xZEKSUzUm8fsh1UHj
Qnn+4EodTOAj2iC3N3WRUc32ELcQtDzASZAML85Ub+Xcg3IFKCDsdjppjfmhYqkbVHHyA8Bp+wh+
33LjgC385bdJtL/xaMNhvYZ51FpLEStsN9KKCZCSVspDzewtJM7yrv7XzFxmg8vMc4qLsJwTHJ6y
bUB24j47hXNAnAzAXBDIWeQbRI0dcFel+XUsjA0/XXEgF7kwHAhGgQJaBEM8TQcDpAGg7iDdS4rR
DRxE4TMLbAnQ+PaplKdY9zA2u/UtF4+nf1cMFMMsJwQA0hJYQKBGZ44FBQlgXwWgRAFbRmDpB+F9
ue0zKwcR1RRk+qCum1W3Fz5jyIHEEuOe0P41j1PsHPAwCJPa2d02s+onZ2bcy3BvJVWV4oTEJ1Xm
INHsNLSZdkTrtxova9uGKtt8fyFJvZpnFXqGwomtcEM29yz/R4dWuTm9M4Z2wy/Wtg0zs1DomiuW
V3mCst0euVfmHnHBgQBysin/ZXa15fq419r0rQcbUB0Mk6DyhVcu3hQL97cGm8cTyK5OA81LhKsk
CxmoU3w+CbqLe4vuIHZmvC3nMmc6UgCXQTsOegnwhS5cP2n1TKVuBYJWoee+XbIvvWvszOGN/GS/
7UC3CFUCjK2sxGiNW2rquHMEzLZGdy6Hup+jvzGxm60A6w0oB/BVyGyWsG98r5F246Ai4gxhm9+l
cRvgJvXBv/LSevSO6dq7CneEy7O70YWILZ12ZlJvuI12FU8uf8bvQHeW9thtNaRUtd6RJBgw9MtU
k0kQY1zyiJFT7x2ecSbY5GtwiIBTvtM/erlpPg7Z0HMwKhDGj1xQt4Z6VM0eSG9WVuhI5GlHzWpK
FaDpHcsDKjkCI2Nus7GHV9cLLpe5x4i665wkLOnyFJsgjqzbfQQNhmOZ/zSgXiRZ79vJc+s6Gy5/
dcAWxhYu37RZq8D7BF5Xq915Vh7KIY6gV7f1Qa4Cxr+ZPgQf4eposs0f7OyDVDHLhaacAVJqdWNG
8USyJGyaxkPZqi6gVjRxM9d2Xc4H94S5uMkF7T8XACyD+1LGnzpDMIpqZd2kD4PFEv1QZ23t+glT
bRZqvde9sXe+9OQlScnQj/o0jqKIjD4PSv3QxNWRyAQ+8Xw7Zs8x+ewt9NvQHEgdtDvnRG1xNUx6
Bq0lzUmiyht2gMmC6lzeWzk99I3tAepfvBdFsVWfue1kyGQuv0cqCyFcwqqIe9MB9Z+dB5C8n+vF
Tqube5LF0e1FXl1MF34GKP6lPTaSJh1QaTsRryoZZAVyLfWFEMYbWZ6xm+enB5wOl4aSUbrgdkYP
KM5eRGoHNrQVjGqrZ3wdX86t4Aq6tDKU0tRrM2VHJ0f1vv9iNI+EnMz4o5UPvsW/GciA376BeCr/
7wAt55Sho1eZet8BAWlX9cNIcsuv0VDeyDPX1oV+oI5EfhY8XCbyJG1IUrO5mYUCsghKO2HVzsFo
UuNnTjp0x95OWzIzLdnfW6ia1B+6zFHNRs1oLSj9rjADPUeBkVlciTHjasThB5mDNvlT/jSBw36q
tnoEW1b0y2/oOSxXMXPBqVD2sRkOI/GyfU9jp8bOjvbfOOb5ohaRtkRIywC7aKJC1+5BRX4H+vWD
ntsbOIPVVaFZPkOB8e5bphNTYZkIJpUXNSDq1jC/DgzH+5Gpp9vuuGrmzFEW57nCcGjZ84RCdnuo
wbYxdk82MqeoNEi3lZatxQ4UD6GAhI7dDJi6/FApCBw0WqBPqHP4YZVz594Fb/7r7RVtWZlvsLMb
CljngjSexY50KvKI20pwv04S+cbm++8ABbgESjFAnGBkbRGgqsFM4niwMM6YGx9dAPa+JUPsHAlQ
Pm/OLFFdQyYxU844eHYs9s2s0lqmCvg8VeqjbyZgRkFvJd5Bx4AHf7F5UN5Eb3EG8S5LoEIfPHOs
sjwy++LDBPYmbteH2yZWPe7MxPz9zr4PaSfPiiHkcRTFr2TALFWc+Z71Rnjw768D6iug6GdkxBU7
jjCtKmPuyI62qkxyDxrOSu47YK5iKDe6f/HiQFnuzNwiBum9o08inqxoqtsxTBqhvR+7HCqpugaR
zsnmx7iItwLfWi52bnQRidDrMmN0HzCM4ACyrtBkUCNYDtwMMqB9lm5EirVzBdJR3CXQDYB4x8Lf
JdUbgpaaEWU2QARufopVteHoqyZ0jM5aqKShGbpYkMNz7ta5lUfuZJ1GgNON6Y1yC//6Bd7k4Lzx
oBKzzJeykbYtZr1AcqF/GI3P+C/fkcz3iu+3vVxfS8ygHqZBoxftuitsaN1ZMk25AzRaWQBlFxdg
uWxrEEkEBTTuSCAFpU82xXiRn8hCpiHqGnK663AyCh++GyfHTIsxztRZovlgMc8Z8Gq1RX5omJY+
8GlqjoWR8/vczPt3eIUAqpBbVemd6iIn8i5xjOpBGoY7PILVTr5LwKquANEu5VYOteqGLgrGGDMD
1MpepKB6n6Zo8k4G+K7i8j1+YhV2ShrvOanrx8RUxs/bW7vqJcCazNQ1eIAYCy/Rylhl7oiScJLj
mVfnuofJr69/YQNuCKpbWLoq8/Re3k5prOkRm9w7vJE/oG8Z3jaxlqLh5/+3bYuo7lZNVWGweooq
7VcsvGM/sE82KmZaOwUkI76k9oyC3xjQWIu+51YXt2PsyDylOfrxtOECkI3Wa3wjd6z7MaM0ur3C
LcdY5Bb/x9l57bitNO36iggwh1MqUmOPczwhvOxl5maOV78fzsa/PokiRNjw6cClblanqjc4QYbI
yyisc1N/LIdip0Wl24anAYm2x4Fe3nC3T6+5KzIXsQwZD5Dl3gTZrAkNpTS9MXXs6GBMqDI0QWuF
+zaLR+cyGBAGFHvm06Vg/rU+CnDQoAP45BRJMm0comvjptYFvgLy8H31tbWGZkZC4UNHiVyDGJFI
yMM150zKNga+thQodKnARrhUQei7PUvVro+lppUM1NJUuds16BTGrm5ToDxszPBWpMUB19gR4iFa
n16MKIbANIXmZ0FbJNhR9xBgi4FAfDC1dvYRE3C3DpkMw/Us52rxfUi0IOPjO7D7J79q8DaU42Fj
NVHXY6yLHKBXhEkKiEj4BUuEYklToi4SIXlKbxiuolZvbbmWP6bYwHye6jZtdxHVmA8aBtUypIDO
KV1cpKXUM0SbP4ehZn219UpJXd2hibcvrFpJ92aHkPNuymMzA9imx1/ysvff5lUMtSlTsylxUfxO
4n0QSAYCHVUlFwe5ldXobCAdNrl+o6TvjEwL63NrOSMqKGkVnIQ6JP0JlYjoH0OKax1ARYNmkBGM
yLMIzkYEhYNed3aNJDvvpEhvOzohYlQPwglQLR2kMUbHxcjqiUJjH7QncLXIbaZGHz0ZoZ1m+7RM
eoAajVo+B6IVbl0ioWMMTREfwjbwijGpqMW2NeRZ0TWzt11cJWif2uo5RFkivCCW2xcUZ6akhocI
p+s1NopK8Loza/t7mYXlDxG37RspadthxzumCbCkCWY+9xhLl56KkNjHBijvnR5GkXHyY4GFnhYP
+te2TNBnbYom/434TP8xNJum3E/IUitnoVjFBRB31h3MIcEGKci0HJs64X+JhyCrXKHpUb+TohJr
cYxV+C5mWmD77UejrO7lrrF+yawJjy+ioGVsQ5w5KuWgvxadbqVHyFwi2IVj7WQHVunk7+NJFT+K
gKs+1ugmEheDLWVgCVGK8AZh9UDdgl4Z904s0AWn0jG0rhGJ8YuSznNeSMyImyGanLjWmENJKqtB
/i0jt3qqRCWfsAGJ/uEYUMp9a0+cwW0xZB3y1YlBW94MnU+Pl+rK7sM64KWAJM6sSbU4HnOL+hz+
ChxdJXwo2+xTN7CT3TSZp2kyfj0OtnLLIZgzg0LYfO+QZHWGcDaP/NjzkYzWetPFCdOVGlQvowvE
+8fBVkf2Un/EeJNa+3yiXr0c/Ji1Uw9t69GkdquxdkM4q3H3nRrUxm6ystvNxPxZQoDSxR0/P2ni
XKuU0ObWPrxDIP4j6u8bW/fazMHJQMGTRwrv4cXW3XZWhuKJgaVJMVxQKj0Ps4ai0J/H2NjVYbXl
f7By8M8ckP/iLTZwaRZHqkrkLukXULwdj+ANX2HstHGF11biaPCeGBHqYfcepErZFUGWZlCV7AFT
v9gMcxAoNc40ARmoFbHsBtaQFK40WiJ1i7bQNJiiUnaxIkULz2pZ2aPXtoXym92fR8euy8JR36tt
K/q9HCSyOm+RUoi7Rzh9aAoj+WyWVvMrGvTKOImkQxtPLRC2hzbt9+FOKbq0eB1m+WDvi9EePsci
k74NVSM8ueuQ709tututY07hLnV0qtC2JbbMpxapawLqRJGTJ/wMTGRq5lm7Sl0dkbHRavPw4ud9
fsp8tgzZyEpPy/vuuXbUZEP7ZeUrQIxFt8CCtXqPEbadsknTPJa8QvWlfxDctXZyVneJW6og9h8v
y5XFMnsfAmpSWC8sl9uxWXXUOhon6bnBqv7JR9Hi3KZjuRFlZb1wx5kpzQyIF+JiW0NjVx7Vhoqm
pZW7us6QrH+al0rRtG6o/HnxDUVd4DazxQbqdIsnDfRLrdal0j8H/nzGd5HRjgd9CpV/C8Oo7I2h
LT7WS3LMrwyeT/RgIQLfTmBt2ZWIRJpdpsIYXrVlZLtKRuV+iKOt5+/KLOIfCUL2pUd+BwxroPDp
laVMnmZGqgvJ4qlq41NqWEc1TC92Z58f58Yi7+fntsZEwuKgbGDeUXCqpDQ61Ryiub9cmx+SpEVy
/VulbY1rMYVznBeyIrC9l4bbIjvCXO+rBFMBinGyp5WnUswyJP6GL9kLYnlxx0TGn0NB4WV/D2+I
h8noBxwGZ0db8GQuOITsndGPivksORm9gl6Jit84HGApFzjwEHZVDll/V4pSbw+RDmHHlRHb4c01
pjofgGpY6rYy8GtZ6Dak2NqO1Y1kXqzPl/QCEQ1KbUYRyUs9stYBc2iNiM2YUSS5SSieM6f58Pg7
r80/iA9kxCHQIDywOJonP8zrQi4nz8dzQPOjHXvPuW3DjRvASvpy/lM85pHHlnPX1pj0MPOVjju7
IjyRCc+K6q85upBVFxy7KNmSRVobFtASyDMzLhTcwu3KbIqq61Mfu6fenD6MlvKxlOLElWTj9+Pp
W1kmNrUMOjWgZsDfLfYbX2AakhcZDGy/ftv42utWFSc9F6/7wt+4dyyyYV4pUHvZrsELz5O4CGVZ
cdIUmQDAUuEZBIBFN7uNECujuQmxePdbDc+Yks7LuStfd+0XGzVjEb0uiy33qtU4GkQYOAbzJrMY
SjqUeDkVg+LlSvokK+OPOoPOMMq7Tu03yiaLUPMa4upEVXyuTs4UjdtEkII8QDEus856kuzzIjlO
CJSO0y+l26iyrgQixIwZoHowK5XcBrIdH/gU0bDX+z5igqX6+Tlqn7qm3lhKi9SeR4TLDhdpqgY2
hlKLySN6LBm2P57HrnyTBNHB8QvetJR4NwItEu7/B4LzzJY5AyGWUzdlU5zXPrKPlRInz5U6Wk+Q
MuKNg2YjyrKt2qsGQoUJKpY9mD1IWO/kfMu4ZnXGoHVSdoQScIfBHEPZz+wGfy3EKmzXiYbfctK9
VVNp45RZSwGFbZp9gA2bO/ttCogxjYy8mkZPlfKnwB+frST8qgay20zjxra9Gmp2K3PmVKBXcBtq
yrgDdaNOpSqpXXWcsFGp3ToCd9n+fLzD6XMn/erofEkDUEswWKBeMLBFvsVSl7d0mk2viPx23OE8
V3xKmwFMxgguLNvpmT2ku1504e8udtpDJfeJf5BHfwbzSbr8zTbAkr9WoPFp7kxfCl5N8Kb9Uwvd
GyVpPA5zRLMyLXUTTGyrfeKHqbIf61y33pgRlZkdwvt9893IUDrZV7If6rskd3zl1Kr90L/S06KW
L1rGd9n5fhohipvUspuO6Q9f1G/yqRrRH+kl/bWk95QPTTPKvqhZov2g8y1jSaNX05b45ur34a4G
0JAm491bPpC0qnKUJPGS9EuXGW7v/OvXYmeUG+XutdSGKU1VQIPhe8fSLxJFB8ecR5cgd5xdmqn6
G60R0PuqcguOs7ZQeSfwtHYoHNAzuE05Dp+J54IRen1n7IC47RNzqyEx75F3qQZTBXgS8mM0z29D
hKocW5PSxBdTGRxr3yOQoey6ys+0ozVQXNtVSlLy3u6yD1RQqgBsamK9f5zvy5L0nO+wwBklReCZ
OLXYyKciFFkpU9c3rY7mThOWuxBglCrhRBajM1Hq+ffMn3ZB/mMMsiPFxf3GL5gX72Iarn/Bckuk
Idn6A/l9lkna8QBwQVd2wdADWFXnxNpVoYXAl8+dyvVDqohujC+YcI18yuKdnfYAhns7iAQE06xv
Nn7efAl49OsWu5zEUyQPbR4d8HfDV7YyFTu0nuLa7YXIXxUo7bxRUpkan99KG4f5/P3vQlOZR5gC
bf07LnuAPsuIm196CfGp6AEHGNOnqs4hnDmVGHbxVEhvE8PSt+5FK6kPke6FiD1fx5cbuxJUia9G
ghIMHPFd0wefc9uUjo8/+8pSvgmi3iZ/ge1dTB/OPtfTuQ2/BNrPYfqLuwMOVlBjKS8Csl124ErU
dHx0jWIvUs0TToUUu+295W+hP1eHwvcBxMQlnNvX7VCg6lS5FCO+lbPzChyr5Gnc9cG3P58w9j3e
xFwjKffNe/B1aSYq5DYZkYgGcN3vOHoQ400SVJDi4E/p+POecB1qMSA9qWsjSUAq9U5tPtWUOSDr
tXKDeKFZfPmbYUE8hHrLw3sJtpHZUGokdbJLPZbVbxEP8jOOpw2CJTA4HodaOaW0mc5GlZ9mFKDk
2xnMx043qo6Lka9865XvcoU4FpquVrSlo7e2gBArhB8CUg9Y92L+1KFNKzwv1XOmJe9suwv36dRs
abPecdpevtJVlMXzJcmxH7RjUAhhc8n7+IM8noTyDsDw2z6sjjGkxzg7DHqLHIX9uQ/Qb90CD6wl
PiYwFtiBmXi7PDuiNuRcwVD7rDdT4pXlQGsnMopP46D6G8WBtW83Qy0wVKPMfYdahxNHGydHTdVU
dCh7Hgnq2sOXrNioC99J8s6zCqjD5mExF9SXnPMhQjQgD3WcP4SsvZPrDlHj0IqcQxS3v+RCkXd1
55uHYpKjo6lM/d5uwnDXNMW4bwTeO1Ju4WSpI9D4OHnXcur6dy32yxqHTbWVZAkpxkp+sgW7mOlM
W4+gOTOXRw6oYAcQB/q4uBXcLpHMr0DMxI59tgsr71z0/oJPZYKkrJsEQnwTcdPAsvOLZKtxuzY8
G1Ve0PE0iaHw3gbWQ1igdjwIL/SDVxpl4KatNmrNayl0HWKxXvS2MKWomKJLWkd2cURYUPsgehGk
u0zyVectGHt9a8tZHRZ7KYojYJLuHi6R1GpW1ADqrnr73Pq91zbZBnx/ZRGiw8D/TknLuO+jBTLu
tbCXRk/pCldLw0tu/dvRL32cfivXIAvZRwoLIIXuXdzyLkhUZVQ1cPv1TmrDQ0LzOnHEwR/EIRt/
h7R+H0dcG5dtsF8bvGJXDm98i4ZOIP7QoZEoRzVqw/I7rlvHvwiDzhrXnVnlevm0RBllBAJROB64
DWPPY8l/hQqttVdprn3841CccmQ3bH4eScvmiiVLuR+jEuIF6Qf8Lp+rIDhM0h/WHucL/U2UeRlc
3RPoonPO1jF4neBtneYH0f0yHLrFsbWLcM39iyHRCyAoBOY7qKw9OEPfY4pxrq0iP2hDqLnKaEEB
E9DSH4daycBZjOu/UItxwYLEHkCg84Jfqn+kT5bRmkrfAzWdcGbK6l1P/WYv7P5PDQznCeUhSObb
9KkRo76d0NBqKzpvXe6NfYBoT3d2sCmwsy1K4kq+34RZbE+qQp24Qg3ynKTtJ+D31cGRxQCXAAvn
xzO5shESacYtYrY6bx23AwpGZ1Abi4uDpEj7xJLeIiDHhTI7N469EWpl/7sJtTi1tMppezR3Em+K
S6+epH0kbdlpbo1mcWTlZSkcU5iB5/NIHzUqXlJCElbHZIwPjydu5XS8Gc082qulFWE2hbCrHHpM
n6tCInK0yUXhyB2BZwb4gD8OtzoyMJncIzV6CMvEq5VWqkSoDp5aov48da7fpa9A07qduaWCvjqy
Wb6PMAioLN/gZtxC2m4dTCZRBHBa6yTC4mkEHEk9zG3iLS+f9ZFxO6bxjkbhsj+SIm1ialFvnqf+
Q2t8qJpuP+Qn3dlSC1xNP+RA/i/OYk3R6gH6Qg560LWPflafdafwHn+k1WX7vxDmIsPbwa9LgTG9
p48ZxvUy4nlNWCeI0+Jg/xehuN/OByKA3eX7JVJ6PygFSgPtNB7Lon5b+MG7vtA3jvrVj0NJCvdK
Ojx3fsylr0VVYYve85FFi/LoKWqDr4hzfPYbeeuwWp09LIvhv/IoI89vV5QzpYMcgSH2yrh5hWXC
Ho25f2pKAn8+c6jjc5tH1ZTjcbGF623uhygdZxctsLCu1zvbDvb1hPwyZZy6UTb2ibUZvA63SDvD
V/q4c7irV1SyfEfe9/RQNSU6xvDaH49srX43mxTCHoawjMbJYmgOgtgd5Q0JSVqtE4cS+57pMBki
+mrSm78kftV3Z2mgee9KQSJA7GXhZBxkO44+Vzi8Fn8z9qvfsxj7kGeZ0Zk6RsoRwN0gm342wdRS
R69Tt5Pk94+Hv5Y/Om1PjjNub/Iyf+wy6UqRW5GXaMWrPjEOtkDbzbCarYvO6ie9CrTY+oe6SUPR
idgLEC+ajN9QNA5ghGPtw+MBre1YQNPBhfL4ku8QHQXKFrNop30eEnuXNMa5DNqN9b0awgKeQnEP
6NNyziS/rSSAKYkXY08UIl4RN2IjK+ePvHhG2tRYwFPM29WdfJAp11Op+kN4ybS6PdeBj2zvYOnv
usmKzph5q/A+wtDVhZ8e/2L+XipxBoVTPtjthmLMuwykqtFLzPD1GPj7zBo23pGrOQeteC5FoHG2
xBCkpVZnowKLJSn+RezU1bSPNuDpx+NYC4K8Ey19yhB0IxfjCJqhwPd5cs5a4v+OneatGO0Pua59
ehxmLRc48mVmZRbSWbL3Cn8Y/ERTCq9UEdABI3pKq3gj39aWznUM9faThEmSS4NJyzOTyv48yOXg
H0IaPDmigU6IDJ49lBvd6dXZQwWMDjgv/rvmjRqMaREGhFTN9OMYAZtO5FeZPvx+PHtrI+PVPdfn
qYBxy7gd2ZQG5dxdi70izd3BbI+jdSoULxi3lEvX1tN1oMUUtrwWB2EHuofIsovIlUtBynXayc0p
0nT5sGvMaiMB1zLjOuTiZPYbE46WARReGhDTQ9tOiG6jcjHXW5e7xHWI+SdcXadtkU8C5g84WXD3
vRo+28j3VQDYO5h2Un8QU3CIpq0Tc2tgi5U1CE3ItV+hdBdYr+14omSpfXmcF1sh5ry5GliQp8LO
JigzMXapeQ0ctN1SAd7KiMWx39VWpDVWEl+qQEl+5q0jThrVOXcKdOOjYda/0CQUJwp9Wxp3W2Nb
nO8AuqumLscGc4T4TBvuXSQZW/2H1UvNdWYsKvVRPQXlrJ98kRut88ypa3amM+zyXqpKkJQjEhtG
U/xSqLEPwN6dvnQnJQazN5RbilZ34vTz8//qtyylPQyzV+vCqaVz7FSvGuwye8Pc693wWgnKby02
sXHmJLs8jb3amS7a2H/RhPPjcUKtf21H5/gCoYL1wG1CxVUbcIE1o0sRBX27z4EAuH4v4sy1k8xx
q9D5IBQ9d7sOw7jHoVf3ONom6A+gJnSntBYVSYmrcaZ7tc9Ctb+jdHKJ0O2w+q+PA80Ze7cbIAyB
PjO6+NBjbseI0nE9hb7mn2Ncf5vnrP3ZKk954u+MLt49DrV2PPAO+C/UYuPBjFpWwzbSz3ZbvA/L
emcK41u9qVK3+tUgvvKUAsh2B2i0YYoUthlUmHC9CcuzpeaUznMXlWIb47TW3qqErA4LBMYsfm6j
ZLA4jrIxLQVaTdNTY/5jjZ8dvXPl+sPjqVv9SlcxFicRT4yulKNOp2crPlSTdKxhB2B8Pr4xkipw
raHbuD2s7jdXARdpESlUsboclLE0xUff6T0wlxspvjVvi3RwBiWfOEwlbqbqD5zZX0WS9HqqtmiG
a1NHt4x/KNJwOV5sao3Z9baK/IlnypdIPUtZ8CTa91THdjztNjJ8bdYgu2j4Tsmz1vli1pwKyZom
pilQFPEuN/v3Y7SlGLt2etMRoHaso/WnLYHuNIrGPFCczANP5ypteamkwq2R9het7Kr2U2G/mTaV
Mtd2o+ugi08FML2U+oiNUPaT93XVu0HqY3+Zeko0bEzhWlaw89v4WcyqSEu6QGGWlEX7Aoey2jkW
cvqJW+CR9uBGw3HlSzn4DgJRMPEuvruq2g2X/xKinGdI5XuYWkdrSv90CRHgpePAMUafdvkmcgJN
ncxabTzb6M51Lt4XlXZ+vC3cTdYixPzdrm48SLXYGH405Jsxpmc16SEmYjNzTpNs80C+S7xFrMXV
Z5AzK7KrJPb6RBTGOa7RtXaFmRnZ+8igFuJ2sSb3p0izQ/1zjHW8eRSxOY6vA1vV3oZlbKcuzNvk
rRjavodQUJTw5VIfq662AFam+gH1cB/hmdINZWMcNlrZK3OFKN+sij8DxO96glMEcr9KLOvcNc5z
EA9eZTueE0unP/4kJBTof7oy2EIun6k4bfu8F2PZaztzn9eoPVjmq9HWNjbP+4Y5yM+rOMZCmggW
fyR32MFdCrA4bopk8Y770k9f1fujaYUg+cdq2AdFPpzDNsYoUlVb8JJQJNNYGXZgZbpn1WrCjVm+
223nLAEJz/qF0YSP421GFknkOJMd+mddbk5WqlDoO6adhYUQjmV/KAjBXYJg1DBnh0+gOcu9MAmq
QHYmUlLBXceFKpvuNVkqNhbZ3VZBFADXyBjLbOzsubdD6kQ0mFCkHE8XsVXvDb1r9VOpNOm/jzNn
bepUSEwIqiMUaC33i1wGYpqWaHUBDgQNaHaqSw0PRogcntJROfl4qzyOuDqyq4iL7SPJutBvkSvy
ur5tXwdmNOxTR1I3dvSVKNxgyVXSYmb9zQvzapOK1VatOhmZZVHGz7FsfESeN9iI8fIRbq6xLIfr
IIuhKAABzEFGcs4YtVEBg69I40XwUqsPOQQ68yBKOyxcVMm68mks40xya613ql2j5ULbqS1tEQS9
8xK/DCOYjoHaiulQy13xORgUHI8ieUjMM0J26tuG2tH7yQz78UfbJk7/RsX0EGQiHiPRbsbR6jvy
1pJ2RVggeo6aQPCP0KPgtdCcAUNyeTZv1dRWrtGV7+RPplmF4f6PP60CCZ7LNsQR8NuLS+lomgW+
H3kGId8ovmJ0VWKIDgR5C0y7vqvOllqz0jfQ7duPm6SBUEIkrzw+jrLnJdVA6IZ33uTO1tt75QBi
A/9fqMUduA6mCTKm7HiB0M+RkFpEDO1yB/6peNMCiT8Xqf8PNgj+lyAwvjyeztVhvnhVzAJVd4xf
DaysNqRN7mm14lbO5MbiLUWujeLPnKTLJFbodM8SWAgPL/ezQR7Suh3HwAODfoqsV5HxL0+znaRs
LZeVrYbz93+B5iV7tSQze0YYxWMEeKwLaacaB72Rd1quvm9qeR9mycYW+vJavxsZQE0y0mGzXsIN
+6LzlawUwcXHOscdDSV528XR5A2DmR3KOAlm98rJLWWngBafqjt412LLrXX1I1KGNoFbg5Bbivso
SS+cqG9Sr+H2GkQJveQf6uT/xUfk4cmBSzOP1b5YEf2YUR4JlNhzciASYYxvqiyXHk48lWvRBNgI
tzYomHsweQ2CKssDV7dqINh9kV5GdUhfyUopvxOx/aFwCvlvIlkctC9C48AYbpOmrM0Yx1I99FAU
+prb1cWvjFdx72xcm++rUOxWMEFox5AtoIPm5L1Kzk4fk7Qa4+Ri+o6Z7TrNSeDwZ/b7vk+109DS
2WZG4UQCq9cQXsj08SlTKwDiTplsKROvHV7YMoN/gfZAY2DxY2rEkRPRafGl70zlSxN1xaGIzC37
3dWPeBVlLmlcDTmTIaBUZd95lp9+68b8nHX6+yYoN5bhVpjF5SysQtMpggE5er0SO9sU9oHyj+5l
g7r1+Fnbyq7mzV5cT6tkQvp38q2zaBxup7+M0MEP/TvKYRsn/+qYgGmQmHjB0Y+9nTpZyfU6kjiA
9LE8lKm1A0UPMGlrx1zNg1kSjCNIZ2UvwtR9kGq5grxZOg4ZllJpPu26vuTq/ecHDVvTf3HU2+EE
VqBXbYl6la/lg9vy4nKhyI3umCMg8zjU2iFwHWqxngMg/IU8TANeSz8UKmM83hRIPcZ0mZVMHsda
TYerYS0OnGA0qYbQdrpEWRt9UqG+pG4VaaGzC+ZmhGtNfv/7cci1xKAzD52VpwjZsVi5jSGlhR1o
k2fLkjhMui7thQzmQPRZv38cau1mch1qsXzjocwrp+LNp0VGupcyw2trVOyL/HutJ/vOyHM3CuUT
Oqp/2hNlq7wOvFjQZlGYE27UhQdl91lTs1PdD0ctaU6Px7c6ldSaQJyDrr+rOU19pJZNnDqeJAfG
Ux022tmuO0R3pXLLAWEtUSBl/RdqkShW1ymdlsTRJZlmIAP+nOYT2OjovTINnzUn36JBrS2C63jz
0K923ryQA8ihU+x147OMFg60G1eynm0keLAn3MiT1XnUMXbgmSebwPdvg80WIe2IvODZyisd6J9i
4kObJq7WwuV+/MnmlFteuECU/V+oJbIs6+pCTerY8bIEE6s2LhW3a03T9RM2rjgPnA9j1LZ7xN7i
4+PI64PEoo5LCdTRJZKfFlIiZnUrTx2Td6aZH6q4+pAZw+FxmNUBgthArHF+FSzLurLZ53qOo5Yn
2xDoZF5ubCKmcdSb9GcaAKHqqxTcYzNtnQSr45t1VoF9U+dZFijjwOyLjELWuRydNzyzvo6Z/MbJ
K+8vxncVZl4oV4npJEWgNn0eXOqE7fIQNkVSH/RgrL7IkckqR0VcQ6ROzuN3VT7EPx5Hn5fZMn1A
9+D9MLPF7ggJXSEprSWkwpuM5qnw7W9V2mzQ7NbmkVs8pynFMvbpxf4cIbsj92Oe0VlQP4c1DptS
jurA+Dd5cjWPizBB0JnxlGKqOmYnbfh3an9bfuH18tOgQnocyo268ur+dRVucRRo1eiArQObYIj+
ja84r/QE/mSXRIdeK949/kirSwBEETI0mHjdIQZ9I8gGXx3sc2aWX4emovmM8hXiaTz6mwMEqG+J
rG+AB9a+GvdqWEdzeoAyuk1LpVb6VG4EABmpPfVgtN1WGw6ds2VrvT6P/4uzSH9THUY5lCCmjK3+
M1Fyr0SyLLHKZ4nDYONysnoGXI1pkSJlHESmcKzgIk8Rb/rIifXndghsV6Dz+T4Dvr+T6nGrV/Sy
ES7X2PVULlJlonmpqF2aXia4xt+gWDde384uFolQGnfIA+ntiJB46yphgJVra00NBrSOGr8WZaA/
BdSyLddCK+G3kUDTd7WiQBs0QfzqFPtR8TNOkSb7WptmabhmbPkXMyi1n49TcC0dIItAP1dUyBXL
zTD1u16NI1QShf+9NEu0Qms3DbZE8deSARkKOlC8cAEGLG6qviVMVUioZwddeSb9nhEBfuNEEYp5
W/eBtQFxZ0QpcharpaN7m9+qmmhpl0B1j1OtPqUJCgLIc8KsmDbrWauhaHkjjcVV4E4cLxrCUctx
izk3k5+dsrpoTkla9AeYlObGxWOZ4fosfwSmWDXoad4XylutsJqOZiESj8kOajPKjzKeJtVhEPnO
iLbsie6e8C/xOHxnix2OySXVQR4iH45klF2S3i52KtakJ1zluoOPGP5haLr+d6tBcm/ktDwNlRgP
aVpmz9yZxo1iwvJmPv8QmNSmNfv8cZAsblx4buROPQr7bJbo6ImE6hbC9cPecIQ4i3HMDiL0E5jD
SH5LfaP8+2fL4yU8lD4YTog938FKJanOMntq0ZnHl84AXRpo+wiR9sdRlsvjJQrNiVljjTLQ8lrJ
eKRGdE7ladapst5zbB9xLj02ofoXaYSY7OzvCeruzsIkbXrfkKJ28MYidtPwe68orqnjrVN/z+It
4tFyecyjQh0MeTXK87CAFotej5q4LBwhe4levBrH8Iwu1gGH8t3jyVsLgw8aFtYojxh3TkZZJ9sl
IJ+AB4A4NI52KGR0PKyNo3ptAbL2UIli9RFrkYd9InHFFzxrUkdLgC8D/R2aTAjXCot2ryXGdKC2
HZ0ej20tMbhdwVsw1pgspW/orZzTUcIY9d9IHX7GEe4vujr8CAppy4B4eRuZv9dM+mcuZ1+oZRZK
NHGjftBkL+ui/jCkGrqvmprvrZjyxTQOwx7+k76POCI2hnmHFXsJja0OyEiuQXzG2017sBJhyVZh
e3mg2/4x7+Tg3eQHnIn4FBqR28by2B8VHWlaMxWm4pZhq/zUAcjHh8EBIr3rQ3bIjcxa3qFffhUy
oZTzbfJrWTLiZVmjnidiat4KDjUCsIvs+kE/bTz11jKYwhezjwrVvSBQO4WN0VthfJGHlnbIJBvP
GMP/FkXf/+Hlbx4RNi2zTBMV2rvTvoN1nhR9hnouDiCDcglG/JHzcWOXWZs3no7QRubXwZ3pnOkE
6Wx+g0mgqu6rIMaH2To/XhhrU+agRUAjAGQG28xtwlhprmfUlhESpclX1JSlfMSM663+9EoYVZlh
AOChkVVcPoW1MOUHcHHwjD5+3VfPxQsQZEsfcmWVE8WZAZNcxe62f4n9usyGEBWg+JI0xzFAuiX5
zfwe/njSmCoIp9wrIeovb2HoLVtoVxeal9Xps+nHB1SyX2f+FnlsZatEQZHTklN7FgydJ/Xq4Ws5
WSsrqJafW5negjlCmTjHql6g7ZwoQ3ROwjar9nY4mWJjgCs7GO2GufNGRYiby2KTlhSE7sEoYvCs
OHskZH9blnKcrOyDkqtvaks66ukWQ2rlfoIaLuePyu2Ah/biuimh7GEZYZNetNxU35h2K3Ym1Shu
JaE4SuGgnJI+0fdWkCdHNbP+sP/Pela5DqIlR/7c2xhQyYDGVqSmN4WpcwprYbi+nW0d5GvTSh0K
S2vd4oBdtlDGvEDbtmlwJEy/T2l1jorolT/Urtl+drLkKCXFxgayGtAmeygMvbgt3mYQzC+eVlEd
e+MuMI6pRSj7rUB9K88+ZlvOemurD6I8Q5sNfkmc22A23gFqHZWtV5uokgHalzgCnSCk3Laxaa0t
DO7SkB4hEAN2WUQqVPTYMPBAVifC8wmuGe98dYzeADJKDnJc+hf6qFvSkytbGIweOiv0pJE6WL73
U/zoZ7HI3DNTJOBSOAl5urOq34+3lpUtnyiAeFCGRmZsedcLsDgzrcEOvUzhhpD0XljrG4WZuxY0
yY6+BTz9WXaLJs5idct8qbQPYqTr+3w6a2XWnwDu+scg1OQfflXLZ6Mxgr2QYuRo5VLbT1H+F1+Q
hwiNPm6BgMoXq93JnTwN9ALjUVrlv4CPN78bKDMVpk2O/wP9gxCAfSUs9c8fCGCKQEjJqswtdLkC
7VE3CydW44s2xd/plQSvh0kvn4s+zc694icbvm4rXxM5R8Y47yxzbeB2SQSiSdFNicGtR+Me45B9
0vZbMLO1GDqtD1rElGCpAd/GSKs6rbErkD21EOZwivqu9PfQxn6JIAm/53mafs5N/Aj8WInfhCPs
PuRkxnAn6YO8V8JOO0RmU11a3e7PYRpGH8y0lw+a6aPXo1r9Mwg+6xdOcSYuoIr+Cc8O1Y39cPxF
c7reTzE4hSjM1MJtp+5XhMU7fxcVp7izwtxVBNi/BimXZ63Ox2efx9TO7IYvvWr3Yq8LedwZmhDH
0RAFXcRC+Vwmk/NW1SQVhXxH/FRkEHuI+0T4GRjyXu1k/zzhIYZNBoqI3M16t7DtKHVTvZfPbd4m
n7LR6N0sy+0P2G/qH0Mg8O9bofX7Se2lg/r/ODuv5bh1pW1fEauYwyk5WcGWg5btE5YjmHO++u+h
9//vJXFYw9I+lss9AIEG0P0GUAmPVRdVh7CNi0+a6FJ3HJPpzvLrX2EkSZ40xf2l6Fro03mNdK4W
oDZiD5p+seoo30kyyoli2HyirHxHdiWlAlgOXN6XXTonMkqlCLki2U3oSSg1ZnW9sVZWMjRtZSiX
nOt/31+vlwrgwdBCPbI4D6glCVzKm8rc1fWTYm4UG1ZyJYGQm50BifQkFmtynFIpw9QzvORZGxwU
xKCPE8XF58hIt+Bdf+flZfGQbKaBKWaXgX9Gn2k+LF7ekkZ/xHRO9c+ojsheW2huU0+Kq1caVqqV
Oczrw9z3RW9AlGkxUC1rONF+L7tZ6eC0nadopmVG49pNj0GSIYaDIQ9bkC115SjWgN5x7JsoGFNU
e/0zp6EKOr2y4M6nlWh3ZmqG9yjJ+qzzUe41pMWL8HsdV412l7AXDdeI/Fw+gZCLC4+m0ceu0jFq
NOy8/pTgkfY0hnXlwvtXnnBvy70RI0T8sPx8jNyKPWvuDKMypLsyxQ3Cs7vYtndREeDfrg0NNhcg
LfLPYyvpH6Su1ofDm48xkzIT2qxI9dh0nV+PVutwrhMxskOjnB8jS3oMu3Ajt64sZqBFrOMZxcy9
cXEJUIuEpIRF3Ukdig8g3+A+qntbEnfpYBxvj2ZlOc805RnD9FdgdBkqqrpuklQA02E3HTWg2g9J
qIqDnFRby3ltVIi8zPaFyL9eoYbNNlW1TIR0MnCZ4b64SwVon/e1Lb39JKRPMt+1kaKbr/mvv1CX
WrVRUCw5afV8W/KqxnTHEqG47MPtyVsZEc0zDl11btAg6vA6UM0aG4sZLV9VJ8v6M3W/Jy1zmzje
GNDKR+KuwI1WRjbM0JcFzhJBtDJIMbRpleouhWAQt/I/I9CR28NZ2cfMF9c/kxN9dnR5PRxchMp6
kApxrgIoVNl8TN1J02cUY3HbuAz6xipfORVgUlE0JSAc32UmLStl4ADr0dM29Dsrdo65JjaS9UoI
BMLYRjDm5xvu4joYmHbXyoBPzqk8Sj9o/eOCZGiD2EgJK+tg1iHDVpTdCvVgMXEKguAxHmIt0JDI
48EFCAqv2+JZk7b20MpKICWgtWHPGvFXhUyQo6WlSDaptk1dUDae3yGAX25pDMw/eHnwoAmOFhco
husyH2YeYe8IYZ/iSfocyQECYaUk3FapB1d00aOm5+fba29lYDRHOD4UnuTUahZ7Ni06Qx9GXjtF
GOLCbAbZMRri6mh1ZbhRSltZ5n/bqaDJ1hpNRqdJUujQiBv1MPtEY6v3/DqwApd7VXCqlF43vUIP
bK9H1GPjcbBSCoCiRpOGojfc+eVKQRdQk/OkNk5Wp126+FuZHAtVvh/KateY0Bf7Q1T73punloUy
O/HQGaL+sLix9OaQNmFbpGfMzM5K8K7sHxtAzreDrKwY6I9QuixqKrxeFzstKZRmzOjQnELpvTqc
wiQ+yNMjQt5JukUeW9ltYIv/Vg7RwaCi/zpN5WTdWrHKhm5x/jx2cuFi3n2HI7nXm+aX28NaWZbE
4pWDRhml1+X3SotJ5G1EaVIR07fOHp4CWfxTK83GsljJU6RCgnDqg75aDgmfc1hkYZBdOsUszn6V
jOe0SoINMMbK4kNKbl4BVHjxzlwsBB8f7lDVxXA20+B94ltnSqSujh1L2iZnx5e/AWw4mNXGzXxl
Cmd03rwAWYFXLrxaNUR0dgf/lHXJPh/lY93G7+RNivPKFHJ0MXkzGWL2+329KgpoD35pSxBN4+x9
5Yh7OVC+3l4MfydokRbROCHtwu2fV/kiSdmJZMidHU/nEpZ4uItrp/wRak73KQ2UdMIOIE0jVyoa
O9mN6Vhqh7SOmu6g+vT18NkA+v+kdhm4zykcejg/DGX0Mq694aEcRv1BDp3kFzX58DuSbsmfxq7F
+2DIHcn1uYbsG7OONM8vqNvuA1mhwCbK4Skb20FxBz0GHW6M5X0uKT4CFqK0NHewNemYNXb2GPm1
I1ylS9XgaKA3mV7ycMJEWkbXezY3NbhrtsZpjExt61rx9xr0etr+FuNo/nKn4BstPo1SBJBHKhTs
TWXIk12hd3nm6k1Mj6avR3CTVTk1kZsWo9O6ZmGrqSscmj1Q7g3Ji6QWu+Ehiva+3hqhV405gBTk
YbPokPW4BD7mFJHfYxrYyUfqAnG8H5WhSbheGnHulRyXX338bzpXifpJ9SpH77eq5tfZD3VVg4Q+
e3ZcYydVmRKrEWnjGVvVE1r+yOe/6830YdCRzUuL4+11eL2jXkebt8KLZ2GRRnMlC9p24KgsuoLx
Vm7VbfFOIb9dXQPmPjB9oFnoBUe3edgvApW6aJAtpHCdNen0u5984+CXVYA2dmQ8TZ1iUXJQQ6g6
hfSQhSwlNwx16+yYInyKzb7yapggno4awF4rq87rgiC6t8bK/Oh3VXKfZ6N57NVQ+T4YpnQHnSnf
saLjUxPpCHBPkuNluh89aBRnTkWoFV7Ya9bFMEr/YNmS/yBF+DCqJUZLidb7RysS6dEOm3zfs5ZO
g1G0F6GidgLOJgtPpiEJOmdp9CMQVe6lbLwvgehHb8gMbeeMSE5hIJGi5BnVxwiTyI+2IiW7Upb8
Y5dN9TEeDR0fzF67C1TJONRBFh+5MrOvrM4s3g9m2N3LYlTORV6qjDh0PJ+WnQentjpnstpgQT6I
R8UZwOrYmE50UYBTbRD2ymnIpWafycmfwocmJnFRffDxfblrZltou0OYztLaX1LBzzVFZ36qW1Rq
fKSHjjIyQ8dJJL9SNMwPgwpJrWwKm5QhtMs46ZGHXHb9aaC2e8oqwd3GrjpUlHvdTbHK2MNww944
EMUhKk15n2jy6KIY1xyiJgxO+tgrXhpiXJlPieLVLW7tljZhNZ634aF1gANFNRhaGhy/M9o1d8Xk
NCcl86OdH+AFVdc4hB6R0YnehaYl3uFAaO+7Zhj2jgQ9ZFfnhfQutMr8T4NyODQPJ3flYRwe6YLm
IHUliyt7rlvxgZflAG2vTwI3H4fxSyic+iz7FkWuJLbCI8TD4mB0fbqT7MD+Ktsi2Ve6TCliClJl
7ku3P0ilg5fYNdQgHa7XToEq+K2pUJW2g5G9NNqS59tGezRrzHZakcW7uspbj1KFvfFmWNnECocx
sEhabeT0RVI0YmzbxZCG52QyvVQXx0IUd0Ffvj1XqLMYKW9usjidyNdbOJAcu+iKUTrJqoRWXp8l
Oz/GXbxCtXHjnrm8l0HURbSLCv9sa8AjaHE6FoAFeVWW9skYAs623HX01lPEQSjj+W0JcI5EmqXl
CniVZ/ciL4HyL7VAo56Y578SKJhguw+b4Opl8lsGmZ8RL5JfUvda3bRjdlGqDkHa2NTQPm3sKWs3
5m3+j14ej3MgiMC8HJE9422wGI0cm1OpSflwdpLgIKzxaBdYKPtOd+gEucWMjQetD4yNqGvDexl1
MbymjgpRpTDYCkPxNMl5Sgbl+fZnWh0YugjznYzSxbLsi9ZuNQ1C4JTXKK5hYQqguzXm1Nb0TY/f
KdaWF9jqkF7EWwyJnK8ESota7VAlHyNRHRPH2ti1yyv0328112DgiaOouSRvymGsVbTHuTrX0U62
ak4LpW44EEmQyZA/Ym1de6HI7mIpkfa3p3Ntf83+kLNqHa2l5ROrHHqzlLNmOFv29274nZej5wQf
E/vP7TBrs0i1CXETUIu8xRfLMR5iMKVF6p+qEL/LpIPNU27sX2VtZQAuAO1JO5A4i5dINvSVk2Ki
eLECg5MCsk77uWt8/YuGSeFPXZrCAD5ZZdWfexkoz2GUQ/mfQa7zwLXMMMa9pzIMa2+Odvitiavx
aytEKLxuTC3JLdQuzFwcr/Rgo0B2dZOdP//8Pps5i7OJ3iLFyRkmIYHZwhAu29OsydNSa5ebhzHv
PLm9t+yvKkyPrvgqx5UnosfJocCdfVc1sG2DGxWcov3vOOT4Dcb9bEItRT/tBL/vAufs6Y3VyeWP
nT/0iwQWT4Gqt6oQ51p6H1nvcv0fnAXdessSbV4Py/TFd0SohpkxqDG8DpOMLRpWE+87xUwVL3PU
5KGHCLWXxVB6bTRxE0kHZ6PRuzw9/44NmZ+5lQzkYPkhbIhm6DcPIPAdJGfxyFOm/FjFx9tbYXXH
0YyHS8yRBpjm9dDMMumNykcw1Iz+SeqvKg1AoX2Qgjcirv4zGB7I1Fx1BA8Xq6oWA+AQGUKZrxbx
rxJH98Ib/K4Tu9TGMn13e1Cr+xsY0f+PtlgW2lAVyjTO1B1uN87QYZuw1bhd/zr/hlgsCTNX5MZM
E3Fuk/LeyJoHWZ/tncyNesbq5wFV81dtjPrJIkyFH14S1SoiqEaRpgdV0otjK3Grp1KbjPta18WW
bPhq4noRcv5JL/ZUkwJfrwfgfs04TsG+KPLuqdSLsTs1QKfuhK0Jey8qejYeDpvtxo7eir5IzWbn
R3mvIcAqkdqE9R7hurvMwuRafx4Daef3/en2WrnCU/xdmqhqzFqsvGyXOC06Qy2HqSbOunknop90
WD1uIkYR3ZVj6Pbdx6Z7R+LeuJtshl1Mc1oIqShoFp2zNmqPVgxYYmqm4pgVeniWC7s7lkZk73h7
9diKysEuMKd6Y1eu7BNKtfNBC/EMQaHF6moxGQ7JDOO5Cadv5SCCvaln1eH2BK/cJzgA6R3wzJ6n
eLH1hWbmI6oWlG4U2Dyqn7U7S8YMym8y/7ed1MFOSybQLJoYARQr4dPt8GsbdZbXgTeARdRV1V1p
G9kMI+QV+yJwm/CTZNpuJd7avpoX0csoi4wj24kSmGpAX0n8UPLYcygUtN3z/zIUaBO0eXCUWN6i
IyWpo7KrorOZy78zUZ4DW/2KSuDX22HWTjvsuf8bZt6iLxJA74TJ2AO3PoMk8V1FSX8CGvnhB4a9
ayIH54IuKXe3Q64sRKbv35DzGnoREsMRy8QbXJw1Sfe6SX2H2fRGS2R1HdDPniGZ881mEQLjxx6m
kWGeAy1TDl1rjA9dbrWe7SN/c3s0qxP4b6glZzVEuVodMoSWWkfqPkpTXnuiyT+XmY0mCdT+ixZi
AHE75urwgE9wZ4bVfwVplnRhJo45cBMqJ09Su3OtR4cS0PHtMCtDozQss53RdtJAorz+UKGqYdhj
QQSxK9DwxdBwVbB2ShU8GQh7KuMWA2fOgoubF/F4CDOdc/FxEa9rpzwoRK+cS6FonsFJ8FGhAn2f
BDbQEC3vN46fjXhLNbIa0HkZ0b/g8fMlHVuPssMZ6fjuXRkX2afbc7kai6fO3DDg+Fle8KoijdkT
eXCpy+i3LmqKWr4UnzNj4L5XBlt9uZWTFd+Hf8MtUhSEgRxbsU5nPCRC8wNEy31X/6FwdDCUL3bx
z+3RrWxpwoFOoN8OWG9ZwKh7UyS52SFrawcf8qJ/l5Xy7naI1RGBx6EnPQtILk/uyhrjRsowQK6t
kvZt1+yp/z7FSupmtnGR8uJ7pyT6xsG9+tXotHMnn+3dli39Ua5TtNp051RraLoo75NZWLh2dtWm
COfa8ED+KtSaWP9Xijhyq5WGXtT92SgLN6Yd3aYIDTq/TF89Zbp8DDfREWtjQ0+JRos8Y5yW7+Ix
dwzJLnEpaKwfGoJCtfYod9E+Qnfi9pdbSyPQIhDaRwifysni1aGGfZ33hYgv8L7vAiO2GpdOvb2b
ciomXWiPP8bK0M+3g66tSIQTUXyl5M91Z06hLw6ZJEjqxklIy6aU5qcEPt0pRDVtA4+xOod00HhM
YcmLM+/rKJbUG3SDpulMVai5w4EsvkPTMqIvNVHszWFGbmT+1bl8EXCxr2fJNsssBRm/eI6bzzaO
YG3/0cl5uQ/TxndbnUI67TM1am4YL9IxFcnWaYh3Knt8ziL7EGdbS2MjxN9784uvNAbR4KAL4JxG
UTyNXXU/pc3GjK2clSSk/47iL+vzRYhqkrMxdGq0rKzyp+w3P7Mii924r55vL7jVDfwijvp6Kai5
n0+j4YuzmkvZnZZGAPfaKlA+BEXflaD4CxoFSjWYd1Ty/a3q5/wtlkcn+Y4iNcj2ma73Ojp+tbUi
DCu+xEaZ3bfOOO4SMaKuGefPqL+XlxSlUlcK5Gk3VUp2uj32tfcNSkZQrAxqo7Pk1OvwiBTqo8nq
xzOnCC4W+MjeDZtBez8aMQ9XrVX2ufCjk+kjYJaXKGwqFOXeXkN59SPmzfriSyMhkNayHKHyypkX
8gAISNqi34iyuuVnfUKFhwskgsWWn8rGF7RApVPZhMk/bRyWjzSD2o9jZ/cztWGrmr6641/EW+x4
qxWmGlkYsI2azJ3BSV1HHv4kmla7lui9KlPffnfmMKD1C9iffs6yJJxLttw1HPGnqM8+mV111pvy
LteDjXlcHdeLMItxDX5Wdq0IyWRRHbqx6gduP2NgLHNf1jG9Se3z7UW6ukVeBFys0QHA12gMyAfK
YfG5baKcHpnyWbOa2NW17j0Sjo/of91Zo78ReDXJvQi8WJc+itE+cGJxoaFffMeSXt9pob9lujn/
/KsMYM/+b6SB2XHm9epHhtyPypYKIpAbLy/vG6QmtXzLamZ19f8bZfnaMdA3tMcWOcuuaDBVnFRd
ji+2mTTtPlONyHJpGlflRgpfncAXQRcXCFryFZWv0T/ZZYnIF2gLH5WLItA34mxMobNI4dpk6Vme
1lRpsIGhASecfTzpgAIkutS3F+N6KBug8rzXsPh9/bXUmlzaOZF/LmVzuExloD5WYZmeMLXfMp1b
3WhcvP5fqOUrBzeKGBPwVDn7CubDfhXbFyhR5ru2Dxx67DPjLB3sjWLT6jpBEI7mKYJQV9woB1RC
1Q8ND4Ix/p600ym0kn0RZ4fGtDeqpqv7mncwus1zE2lJ3OmkafLthsewbD2mpnzGgOKHUha/YlM8
NrMbuSmGb1WgbYxQm1fD1YZzKAXBVQeUvSymy3kZg9zrw0tNowwaiDLZH6h0S1hstEJDCxmlJ+HF
sZw8I6trtVB2Rf/ZV+zGfEYv3mjdWhbipyKoH2BRGuOp6cg5buaxWo+8NkTo24cs7oxfqZUbmdfp
BrjvSUrZZXkxwyX0JuAf+uZMyHEwuYYXESbdPY9LFOMmxWge60hNnafY0hKDKpWWYM1c5aAg3r6Y
VRXyKa1r8K7Lu/YURalhZKp1BhGWPIyp4h81HoKPYrC2Om1rHxtlCgq3wJJtFtbrfVPntuibIORj
F5XXO80RqsahcxSvM8vIpdsW0jSLH6xebHzutesdzBW6pLOv+BX5ujHwOUyr1MfaJJ0QEFXze9x5
830S0qHDfAgKLPwkb+picEFvn17lxUJbpKU07VNDIs+e7WzyxgGIo6V7RVnvb4dZG+HLMIuLTasn
3NA6X1xaP67vE0udPhkBh0jsp/3Bj2nwjRZwwE5Lt7jz68ni3520uArU2ZSiT6mAzk5K496ehAwh
JlbPEXJeB4WL9PH2SNfOE/CvMxqcF/cVfUsL0t5sRRCd1cgYTlGId5BOF2njNFmbT6rsM/gbEPFV
7aDUu3ryq9Y5dfgrN5g22HX70ajqxu2T6I6b5b5V9f9BWJed8W/QxVoJp1qR8inIznkQfGq1zqME
+UmW+sP/MoP/hlmsFUhLLZIu2AIiMv+JOvHHQNrSx1g7IV+OZLEoxiwB+5RY6TmrkhjYkjaNH9JW
ESbkxTHbmrflkoBSMXOgOCZ5wYCmn3/Ni7fDRNnW7NBrPSlVdGgxgMURa2N/LVPXHMKUUZSnL4HG
4bIM4puJbpo2cCLF9s+yZB3UGtks5SP9t0M80QML8p39Zh17otJTRiGAc1i9JimPfmaXhZHE5y5D
Yha0VKoUxsZKX36q/8RAxkGGngcNYJGUOz/JlUTgtp0W5XhMyya+L/UpOYRJFG+k4bVQjETnpOFr
cKd5/Z0S6qtWq+vZJcyt4dxA5YDfqacXv5ysjSyxFgqsPFooiF1h2LAI1ep1EueqnZyn6dHENk/o
SNv2Ww5zy9w3zx0XFx0lFCpVV8Wxus6EkHTaPNBj3oW28RmQ9EUR2j63w41jenkR/E8o6uqzGIrj
LF8IEmTWYJh4STbNEdqwoX9X4x9x/dD0snc7PSxTH5F4PoLOQ0YGUdTlKW0E8H8RnGzOoemcLaO8
REExekEy7fzMgtqoHHvdyDdy0lrQmYRCpp0tsJe3kHYqQ2Ek2P0Ydf+rKyb7KBt9eihNoR1gVQ+e
0dSQMqP89+3BrkzrzIpHVxC9baZ2/vuL1GENQ4YRK4DWkDueZhwnw/JS/2smKncARH87mLKyXiCj
zFom1NnnttPraE0pOamYTWzTcopdw1AOUhEe8yg8JZJ8pybdDnL4CJJ2/CYpxoNvhM+jYR9GJCoz
VUW3jJqQZP26/atWtgoERZwGVOrzzjVZxiB1JkmknUMUOaxwOrRa443Sln3Mapi5t0yQmWI3//3F
TBuzHwR3FHxux2Bw/WlSXWs0nspQ2cgyK6cBYhVsehgLDnEWW18JwPvIrZNcrCrWdn0RTyfacP7z
7Vlb+ZTQoU1YJHPL/OpTTrbm91EvmafYlpWLr7SFK3q9/xLntXbSa2vLbfnKfYdtCcaLfqEGUhed
+sVKHS2nkvVxGk846NiRO0zJ2Hl9JX1NRiTrE4n2ydQF+QF3Fe1pCoR8qlIJOVoAsu+onYdeG8TV
gzak5cbWXZsJMiDSJ1CuoIYvFrUlhandVzwg8P7oc1fNI73ysqD16as7evHUi0r/cXvyV9YS35Xz
nr4O87LMFhzQzSgXoLw6JPbKWjxDkDs7sb3xjVfDQJBQwVtRSF9SUI0miyce4CAe7NT8U6AZskM9
cXqPl+632wNam0NeRbh2ccugXrioKJDhjNGxouQiSZbyzQJy8gsoZ4Q7atmB9RgMKdvY9WsR2fYE
BLBEW3OxSxh0KmnGGJ1L6T2iR46wjlYg3DHeIuSvBYIfSjeHKgZt70WgETtwzE3s+GyMj+30HZMm
bxqfUFG+PYMrux7RPny0+eUosi3vgDpNZ5HGinVCzQnbmfHjOIZfbodYGQmbBas91sKsELj4SEqb
TEqCOeE5CdHekDsvUatdbVc7WXmreD2LmiTJPqf7xVG8XOCtb7YJUgnOSRmMHRIuXhH1LjhUL1Ls
jeN+bVSACf+i/mdF1UVexqBE05NYDc4zpaXDhVMdC/r1nVtOW3Wz62+E7IiMviI3JU7BZZ9DIC9t
h7rin3pRDLs6a/TvyLtNT2/9TMAWuS/zRLTla3yFnXSpFJuhfObH5Pgmx3tQMLRl1eHol1vgwrUh
4d4+u7j/h6L8+lSb5Aq6UmQBSavrn4JSRlJvlciuryisBlIrLu5oIFO9eB0iS+PICgak/iVFdX3/
4+C0Xo/FRREHbtRvTN51yiMYtAnctI2ZbL04ZZo0QECDesEljiPpJMxReG0uZ/dVXW2Zu1wvvHmV
8wygIMS1YzkuNNR57iZi/k5mdbFjeiIV5LyDnVejN2bSRsJbG9lMiOf2AcWFLfx6GhWtr4O81M2T
2YKGVpGCnT63w1uFnTl6eIn+G2W+57645XRlCyJHdKirdVVMn3ew3bKXAGLLSBeW4X4axZbSLjd9
/tOXxcy/QQ16dwZXxmsVGElL+iTxm+DShLnYp40TvgvQ//PkPvL/aSur/BFIGloARv1Rc3xzj9XN
dAcHMcdTyhrvdaMtPCs2dS+hRXBi8ppj2kT9HRyun4oftkfU6TJYZ6H8sTLz+migHHy25BD5Ly1K
ZXco1exY9PEIIKwpD/QwZLcXQb3PWKsHHxbeQ6771r7nGjHsrb707/vUQT1f9VvfTeyW7x2M8m5o
aCbZgVPscsre52b01d8T8pAH0WcK5gUqkqmpZNz3uHoXrt1pH1qaQhcwcMknvbBiN8nafheE/g+R
a/KuNgPl2PqVeYzieLo3isK6NJKuP6hjotzZZTMc5EJLkRWQHTe08AcZsdvDr8D292ZcBE9VUfGH
QX8OScZ4CcqGq/Y9mdHsQR1p4WFqpWdZtYO9nEp2SwtMEo0LJqK7NDpkWtw3tcuAZ1p7agsZTHCf
lC7eQUm0G/tA9VSr9o/cFf3Hoc3TQz9YKU6qifK9LepZGcryn+Iavwu+ElZDVW185vNXv8c8REqn
7FPz2FVQ9oyyxXmY15WXDVl9KcPmW6NW4ugY/te6tKJ9FdbmkbJGtMVxWdnCwDTQ60cbDqzG8piK
Ec1IVGT1zyMiKlLZHmXr2RzeU6w43M7pK5sXEyi4GbCSuGYu0QylXEJeLasUqIZ5zKrsnRPVT3nd
boRZeaABLNagDdALZzstB9Sn8zs7HsYTcl2Bi1+eNB3jwhTvQ6fMVE9GqmHX9LzTTDMwv+L+3j+N
/rBPdENGcLasd2JUp/d5oPgPRRJ0vmu1Yymdbk/G2plDwWGmaJFArzTdWjOyJ1tqqPVWmHBZqJMf
9Gi0Nu4Fa1NOMoMwBXx1FpR+ncmQP4/8SVLqcyT5LipTXjaeHRhgt8eyFoUrgQLzcEYqLh9rfoVx
NuJCEL9MvIXHwK2ywG2tfGMwK2coCLCZKz9riFxpV0moJYZ1EGpnLYIMMoSx/djlVfc5hrqxS7At
BdRkpPvbY5tnaJGWuYXwUoOFKMNFXBzcve8XIOSRk9Z6+75UzAZmrp/y7O+/oAB45zf9RZRy6sZW
sbGOr6spHKdUpGbzS2Z3KaGYi6aHfuYMZ39qJxgvCDZVibkfc4ybh448jcKJ4rVT2m68vVcDgxQD
MQYxTF9+zmqUNQ5AWToFNRphI1n0SWhK+kv4OXJhCmdSPtUROV6b3tpnJhzyrdDduSLJ3MYW57td
Klk1yKVyDmP1gxmE95X8ZtnbOQRFUnTWwEpe3VjUWJfg9bJYJShdVla6dOhoHeZ4alob2LSVPT6L
K891jJnqvqzK1kbrp0YjKPfJlLSN2I3ATd5enmtbDwru3PljhV59q4TrZB+ZxnjWI9W17fZBQj9b
Tbf0Zle2HgVDLg28y6jSL5eE2UdWOdWpcw7bdK9H3bdKWIgUtueihLIyWRvIlJVRUZIFb8Bznev/
8pFWWiIeiskYzij7uRHPmQmbTiPTNnA2134DswQkkniz6iT6lst6bGMofelUaB85Up25MD6Eq8na
YxJWh5oORG9mv6HrfiiM9CueGPBj6HDe/n7XEztL3IHcpXaPlsny4VaLqM7CqSjOSTn9Cfvshxob
51rODlVtX/K62XqTXqczGChAu4nE5uYG/fpAKBEXVCfy2Xmoxy+KFCqeIqWfCk0gQJuJ51rX9H0h
aIpVHNTPt8d6vR0QC8JHAhwjVWmq6a9j56OSBzUE2pMeJX+CHIF1M8BT4naQ6+RFELjiM++Z3b3c
c/DSZbNLzfRCIaa5OHqi7xG2HKjwmQPeNqW1q1SDBVWp0e5/iczjzgY3z+VjcdaWgkcLFqTiIgV+
eR78ut3JAc9vaWiOnaHuhZo+BG91lYK4C/BVRWkX/h2OVouE6Ru2BN4Xa0YfQMt+sgZpj9BUfadF
CFfeHt/K55uBTSBlMGUm2yyWTmuXnV0GwjmFeggQNeDqL0lbQnsr+4HfSwsJdB+AjmW1LoK3a5gN
a0Q2uK3rlv+lxikZhZXmWbG7ndS2G+f72qjIMty5KWmT3xaL0panwKjTzj9BzNwlXfMBvspGmjGv
rhAgvGkBsr8VitrLhTFoEZ7KA56WSVMYlSsAONXekKvOTxlc9u+2mLY8DDciLgFHdtW3qIZk6WWy
cvgp0TjoJVIptcLzBsqZoMqNeurGzrtO2vMwMSBHXpcG63LnaXGCRk6F7lNlJd5oSTs1c1w4VBsf
bDUMvdtZKhUq+ZLokCFUgwOOHJ0j9V6xJ1fg5aw1yfH2Yl9bhwAw/xtlTjMvSgAgJYzM70vthB44
Wur36SB7RpSeUefcYWO1cbNd6Qswdy/CLXIHSufNiNYLDn8Jz8R9n/jQvLWoix+SRiszipNF8X1M
a5R5UHHQPgFUQ7PUimupxCIS6q07KAWyv1E1JplnSYNqbtxG185KdCm5dXMu815c7ky5h1zl9EN8
DjEkmTV9y/HjYLTajkusOAyoMT1MgZI/9AD43K6UEUdq1E+TFlYbeXZtAcz9ZxzgcC8DQvL602Bw
2gddpcDj0dr0h2+Owwcr59ii9b6lj6BeLQNUzQAcgb1HLHfGdb+Ohauq8Luhks+KMzJuD1EmxGWy
zBJNc1JFGiT3sVkHP5JgrE690xf1ztACsmJvxrnlZcks+KznPdZ/u9w3p34fRcqU3nc9vLH91I39
D04nv6JyU8TmbkKInZcTSkEaEJWx61yrKYLmLpC1AcXM3o7CXUYaK1yl8CXpjO9qs2U/cjW9NH9Q
g0COmOPkmpSCX2BqNxbZKtC7nSI3p7G3KQm9Fc3FRUKZdSdUeETIQS15PU6ZVoENQQRVOjPqQXKx
riE/W+mwG3J/nLxyyNunYvIndJWaydrIyVfXBBIUvE5F4eLH63h583N6qkGxZseXNKyi57GJpH2u
+TrmxrkNoluKPcks4kug1luVvqsDhxoNOH1ApxzYVJ3n+X+RWdIoQ6cJ4eSz0ohfnRr/abStZXuV
/v+GQGMQVVxYwMuirAogTsHcpjsZcnmAABG7kzVejKj3NF1EG7nreibp0aIxQ9MLOTZO7dfjGVKt
m/gV/lmZLN/2msHS/tixov4paku76xDOfZ6yUjV3YThKW7TuteA0VHmUcKfl0FkEN+Ion4pBxsAE
CaL7OrSMc1VbAPSkSUzae6e1nXhXRakI90OHGubtQ2JtnqFUOSBHZi/FZdO0YWVnaWooZ62xUNxQ
UoEaodafp6gaPGzSpI1D6WprItRLlwJSwFxpp4n1eqrRoaEx4fvpuawt19A/JyaVgOr77UFdvRAI
wpuEE86kloPg8esgJWQHc4pxaqRc+sju2VWgKXq//CLbdb4LRfAzycaHrPDfOpnI0MymoTzKAetd
d6Bzo1BiJwcmRVtEyyIvyQa3S3Xuzxuvy5UR0pylmoNwPBKmy8+WGnVn5dgFXcygMg3q5WD2XdDN
KnbLfpo+oW5qxztDgBY8DGPbFOcS26u3kjyQZ+KOC1r3bxUC4ZHX8yyHTTjk/SSdU1s6Tkn4wWqN
Q668WRRsDkMeoLOFkv2V7Wyajorxf5x9WY+kOBflL0JiX16BWIjcs/Z6QbWyGWzA2Ma/fg41o+lM
AiXKr1tqtbqkdtjY1773nsWIpuA8heSGCJ2WNnu2mj3+0cbWxEWJzO7fIOgHvZ5Nz80cJX8Q8nsu
WHjQPJy8OFRCQmlnoM1eEWdzuMV7BsRyvADWaQ+OmrKBqTSzei76eMCZzyTvgMqGScK7Dx3OG0TG
F2oX6Ebrd08316jclCgAmuX0AAJsDLVfGKO5h7eP3VUkW+DzJp5VKJEDI7IujqNIMRZwXm6h9/i3
8L4Y0MsWphObw8EO2pSxPabFVezCnBBH/t1A4LyuAWJlM07UKuwxGzoxp/kgf9a1vPhTfzeExc5l
e/W1Fkg6rGdwDSxonvWLrQI/tGunErXu3qtORa7nb13oQNsEBZbz28t49WDDUA4+E2DUSFKvaNCe
EYzwZHN4BkeOk9JHlHdie0QeMqL97u3IjW8OhnoGnGxAh77qsxY0R2OtYDpT1h/fvXTTdHRt6Kz1
hzawdrbh1bNhmRiyK0QMoAmuCkX+GE7B0EPfygeK4DCVQQDzS7J3w1ztwmWUReAe2TB2/PoyJ41H
iqocoTpaOh9hQ3YIhPlcR/IeV3geS4a2We7t7Pyt3bHIXy16JYjI6/R4JIbIc6vvLqWA3FnfVCoe
zJwMMX7qXgvqKvRjfngt4H5ZBPbRSXgdprrGNYvGtY0zdC4BJs1DOaYmpB/xth7CJ0DbyluQmnCN
e8T4NThVu9cquV5glE/x7luAupjxOnANdi5QWOvVmTZVdB8B5nWw8dD+0kykTK3Odk5+2EEjExrH
O+ik6w2ETbMETAy+BM7lM7x4d3KftH5Z4yIwuyrWNYuJ8+7iDSjKAFAjUHrLu36NjCzrcALUCudh
cPtfOrS/V0b72Ac8lZWVFtMe9XtrRqidAvaC0imuudXHHOvciIq2WvQGm5Nd9x9Mk707cmFG/+RL
ANhb8C6vF20qgqnpJmjFEr+F6f0lYOzo1J/fjlnXBwDi0ui1LDBnUPTXB6AJ5rHpGOyj2lo9als9
uBBE8meyExqvI/5SeAVwAmDHZQesHhwdDM2sqaHu2eZ5alZPEiqhIM7HU7VDB9scCKBjxBE8IvEq
f71oegSAoqjdMkNj7IOr2bnswhi9npOr92xNtrYA4NTeop0IjYj1zRJYs9s7Yu4zu9Rfuqb46SiA
Xd7+PNfIDOxk/IUsEUFj6bS8no+E7LaG8qC+kaiZzW6dguqW1sOjCd3YwP02TZ/t4Kb2vrw97MbU
LLwFMCgwSdftv6D0vbq2I+jRWXlcIijCnXRnZhsbD2kE3NihPbnoaa92N0EDsy88NOT7EV5340Ne
oduCC/P9EwGuAJUaNPWW+bxevgh+vFTB8wptW6u/AbY4P8rI0enbo2zNZUHboXIMcMFV7BGA1LSu
DHU2VRpeC+atqJoEWjY7V/7G3kYLGvc9biuoklztbZ47Whi9nYlBop/njt8h1p7UU/hNh9N7Ze5R
CMfbFnkexJqgDbn6PGD7q84WTZs1SKXhWWS0ZZGKum3hmKFU9PvtBdzYb1DzXWQ0bEigXDXxWTFT
KB8bHgoyTv9NhZGADDNzd3rLG+vn4qm01AnQ0UYwer0ZeFmClMBwYKGumbrtcBMEc5KrKKGu/f7d
DVrokuehN4Iizzre5UExVYGOMiDjOU1kL+fHAfZsB+Wydu/quy6PokTo4hWz+GYtykmr6zWfKtpB
BtHNrIZ4ly4CcCoqpX/ACQsPTh7Ucdflwd1Yyi5xgk6lJd4HMcEZ3Jn2soKvAAvLD0HGAkQSED1A
LLxeYQVQElEczj6sHH6ajH5iJnQnAD999gRF1562z+/eOC4epIsbKByqrfX1BYiuMxGhQD3w6cHT
7LYXwc4QG68m9JxBOsANtvTWVnOyowlYAwoDRGh4RDx2kL8nYVh2Hyfp2ykz+FcKrNvdyP1859W0
EVZwu6DABUk7dIrX+zWfWxm5kGXNlOt+GmC3HY0sRQtkBymwNUGErXApoS3VpFWMLEMGQ3Hb1RkU
+fiZc4efW6MNT4NrQEjc1ORUVqGT8AYN27e/3ubIywMKyMNokVt9vV2KSpnT7FMvc0mEjYn215BO
Vpv2xAXIZQYn4d2uktigGAkdb9Q+Nt5Uvc9hVsH9bIS16tg5/gEZz5AabTQcYNXz7e35bXxA1LIB
swPPYHllrVZWzayAPSe6UibLv/YNf45y6IjPNh7B/8NAPsgdC94bZPTVQvotFBJq8BmynPvIKcx4
MOZD2NH333MeSjmLihneBVddWDAXupnzFkxd/pt3Gdr8MVyOduaycRcAzg+La5QH8CRd03yUoafI
LCEPk/vKrYGe9CyEEEa+vn/JILKKPG4BD195aflNJEKoLdQZRPSdBP4iZdwY3Dw0MG8+vz3UxjZf
CrXgFKDXuyAdX2/zyCFGI6gTZnlvVdVFiEGjGj737hlUrhE+PCOyIcQYNYDfn++Z8fxL61ZBGfUW
MJ2B7QXxdL0La9MSZArVkDkODAfLPPGn/A7SBY9whkhtr00maMD37hdrFGkx2njOzulArQMT0yFv
rTuPdim6xjt7afNn+Xg7I7lB6/YKhNiFnbA4Mv6L7Vqgc9T+TLMIFPsgjro59x6J03r9s90LqMfX
oCyJWBfCOVYB/RMOsAVFe8phbSzLdnrsKOPfhK+8u76nTX8XwuGj+/XurwgwHO5zZAtgCq+vdFe3
fRdNM3TtixJoPGmKVEdOkcL4QKXA8LToBEN8SYzWzk7duFRRrEWzCBESCgtXMB347EKnF7okORA5
wmniCfyKKTzV9Vft7pF5N04f0lp8E5RrcTzWaXQFY7kO0cw753Ara5k66mav5mLZ16+ExVgLJU08
MeHuswqLTjMVFChNM8vHCn44J3OYDj7Q3PbE7pQz/PC5D+9Za7oLhvyrP7v3hcd37rytNYVeBXrs
kL9DXWIVMB3a5mrOc5WVgwe3Wf8BXM1PyvRvzcaBAsK4hwy6brKjc/HPHwNlwY0ONoV8uBeAKgpm
/mxnciiLc60LuPWi9FLwGVXWSNgHV1nfGwGrV08X5QMj8D2hZqBT6Oj3iTakeHp7T29cUIsQK4AM
S0P0irqjJOXQYAP9mA5j7JAngiYZAZb/7VE2FhukzcVwDKEW67BabDJ7MC0cmuoyG8D1szry01Yb
LJ160hxyqKCkkzLanfiy8dh/Nejy5y9KTtLT7TAgaz+7xDlMcgTVeUxru/luUXtnqI1VxFDLiQEm
BNTqZf4vhmqsygyIQ91sZvB0gtVkY+OQhi2QswFX7k442BoNdGNsW5SYrytP3JOaWgxCAvD4S1hp
n8ErT5toj227EQiW9hTKDgsaFlXZ15OyDJWjuSPDc+4MRzFWdzZooG/vi62ZIJHFixM6agBvr5Ik
F0JjTQQUXobu3MmEUl8MEx2YtcO/5u2BtvbCIk8KK3X85qsPFILVGhlRBR0O+lHnUxzmPKk0tAPo
Xr1ha6uDEIlqJyaE2LYKbaJmGqmyqi/VrKzMtGwBp5BoPJmk/UQq8MFhb73Xj9oaEzUBPPuWGj2K
Ha+/FBtmxXvAx88NfYQlW6DaUw8qlFeQxDT2gvfGN8NVjU2+7HUk7KsJok8aFZaRgwRV69+IUuNF
s7w5sbASH9790SBlCI4fPGmXyLH8khenitQwTxJ5SS4aZaL7gUIxKVLts1uBxe+Q8OPboy17bfVI
gmgAcLC44rGQ61TEorW2NAOXjDEjNRmioXNuT2Nz7BuR2NKKB/3+c4wLAUMtOlmAvaxWUnhVMGOR
vaxShnTjchq7Ozi9Q7elKqf3apaDMLn0iSBQCQ34Ra/g9WIaAysQipTOmK0foAx8II11nv09+svG
VkSIR/sCjA/QYNYZ65grT/igtV88t7YeqaH9WEI5KbWqqUSbwzAPwlVy53RvbckA+nywzsAz/kqF
1clrWfYurbPIfZ7Y0bSMoyms49v7YyMconPz3yDLn7/YjVpNpTLRA8ui+scIEwsq99ZucxoI6yCV
Lk/19drNQynrriFtBuWum2Ao/lqAsXV2+f7CHjQAlmoytgLAFqud0MPQBEJOk515qoCwY+dCSKxg
0cfWo+L0/jVDgRdlsGXPgYTwes1kV9g57weVhTNJISEJEZp+J0hsLRpmgeIh/lpgXa+HaLRXlAxG
cVlk0KRp5xOsM/4OQ7+XlG6OA14XsCEIRc66fxHJsCPwnY3OBZ9itK4BDrkgGU7fXrCtUYAuRK1n
wTIgxL6eTd/mE60W7c2eBufcGx6j0kiK/6UbB9IXMlFQUfBgWb/xh0CwVpUTKlrBwE8mq8bzGNTq
59uT2ahKohm+tPfRmcPFux6GFC7MHqiMzjTv42IeE1qbP4tQHKHrwMb+U22QO681/4yzAUs+5+/b
w18fWJBsYDiP4LoQetaVQUWgqGfabXkp4EQ8pr7oAnXfOSbMrN4e6PqjYSDQq1EdXGy/1x0aKoD3
oU4PkAtcGFUE0meFfDAkO8Ch7WFQDwRECu3jddIEiTkWKQn3McrstGr5cRy/sULv5EXXLyVMBnkf
WCGwCUGl/PUOLKhvkpEOfdYYDU/CZoCUjEqiAK6mhHg/3r9yeCbB+hsA+AXy+XowxdGLbqKJwJLO
R42nyS2sHJlHq46ZpNP7uzQggKD0D/Iwmhvobr0eDgz4USF9hr6ncmjiVHN9zgk4/XBm2fNz2lpG
tNlRkYelE6Blq6ECXZMW6lEgX0Xj0aGZHoakgVvV7O6E2K2BoCGDxy2aDBBPWUUMlxe48y140XZj
ZrfPjm/Efv29dLudcZYf/Pp5BFVn9DmREYB9d9WLrlUvq9r1iosc1XSx9FSdHGqisKnNA9i0v0qd
7/kvbqTM2BwIhfCn89DWWD/J4FaYg50AZc9Ctw8hUI0lnmLF7MH/lLmZ9qaDUZCvI25ILatz6POL
waJDV3RH6ITtnIut+eNhgwoeIHP4osvpfHH9G32FBHcc8mzIjfZkUQmNs6A049DqjWQgC9S15cbT
+88HGubYq1jyhdfwetCpLURYz04FxBdJGiEPoa+Ogdqb29Yewi0ANWuIHYFEsdpD2lSlC68p2ILN
393hh3S/9CDHd2RPynorggFhA/gHkpTr9mXTO0wBzlBdohBQADi3zSF0FMicP1Wjsnalsq40DVA/
RjqEdw7+xh2wii6jUirsa8/JBNp9IXymR/7FhjM9fFAbHd1UwjF7EcObV3u3BLIHeZqP3jge2oiE
e1DhrctoQXJAh89E22H96KL+NOOlIqKzYTkXCwaEJrV3rtuNISBqCU0UAAWhJrWOBCRsISbTNs3F
7cFISCKqos8GiD6f37cnAZXC/x0oXei6oWa0BmkZTlG0ssoF2JHRDed2Fgl6J6o9p671eVuGwX26
CLrjXX9FFTQ95QEv6sE83pPpwL9YsHbP54upmiSEF9rbc1rnfhgMKE4ktf+KVFc7pehzricJdrrU
zQwtClLdTILkBxsGzDGULudsGtoiKQs/iHnR7pVc1+diGR4NFci6Ic0FNGsVW5g2DBT/7RohrYiF
/BxwjcMxHt+e5PqUL6MghmMpkWDgn6tgYhd57qCcM8GgYLznxc3YoBlN5rggbfL2SFeYlWUodGOR
YIByeV06MnPljx01onPjG/BSVp3yYPoMI+bPXSWYH6NBXH+vXFp91LzzdTwjJolYEFabO192Y2nR
PEUIQOBeeqir0BYUsIxBalhknNgf7EGjfK5wnZQ7a7szzJryZjXCDvpyAFLLhUV31CeBCI9oBO1c
wnvDrCIa5J6F0bpVkwFscpBBcVeo7r5u3He+NPH5Xi6aZ7++duhYjBMMCM1MuiQ4s276Y/BOHUoW
ynfmO/93JOAvAXRD9Xnd2ahEq7XQ0D6yG+hCNKhfGXWOlk4n96xO19Hx35YE935JRYDaWwMTqOOj
O9roLkM38NcA7dpYjObOLli3+dZjLL/hxRvBZ2TAtaeKSwMY0GEo8u6vIqXzQ0sB0+/W4ZBPbnlY
/qqjZk+Ccet0L+Q4HG7Il10h7aFY03JZu0ZWGq19mvPC/ehqHqadSSFj04T8naXbf3P9BxFC9Qru
uqutqGwwwwwNPeyaMHoy8cXOLovGA6XEyt4OJ5tTezHUajsSu2+oVKVxlvOnKkDnq1RZi56I4sXO
+draJEuZAmkxMNxg373+gJaaEEiATD+bwCHbqVGi/J6aXe/scXc2bjcQ5f4baNlJL3YKCQIIashA
wqu0IE8QbLZOHepiHwvlmJkuG3jSR1a1M7utdQT+GE+8RYLiChlZSmHSaerBksBWTAra2UeXmArI
Gas7Qa2T7FwDG7cqtENQMlkKWgtp6PUk4QJe96zuUXRvZXgAK8m79z1hRTHRuvo1h8D+HQIY1Eyx
4w79nbb7fCcz3/ieIbS0/nUZcfDXFTWHMwGSCysuXjD5AOZxkDYTrWuI7L97i74aaPU92SQbbfOC
Zq3u4s5xkDT78TjeVvNOGrJ1taIVjPwfYBnYWa+fX30wtK12KMmcsTyCQ0iAi+/BJTKSmgffizm6
7yfnLKz2tjPH96rvLeEayTNqA2h/L8qPr7+o241wSnU0WLhqPho+WJpTvTfBrTsOF7UdYo+ip7bO
nAXkk6CgW0dnuxXyucPFEINeVKWTKfxn9E4VBAwrCp8jVR966Vup8PDfTNX1p1D2n/UMCUy42OoM
ku7jTiTa2k8vf9vqM3PcTQO6tHXWGvbRNL4ronZG2Jx9AOgt7Mqx1OtryoMiqVfUQ4hYl98Kcxhi
GDqhAWJ8fnvD7o2zuqro1FOTdQp0eWySylBnZnfnqPHPbw+zEXIWDWjMAz03aJysAqrtEXTZI5af
bdDb5vYMtk8c9PfE+fD2OFdYkmVnQnwYxTEkDQtq+fXOBN2ykGPgynNvDMUBSZ9mKeGWlRWWHBNc
v/quEAP5oeCBkkIGDnxm151u1KTB23JpC4KqEbLi0BlQYK9lZB/QYC1/MN4YOxjeZY+8LKSsf+lq
D0WqdCoJqOsZVPv+IMpAoH4iE6sxTzqEHzy88NShGPu9JGMrGkPTEjDJEHfAFc5/jibTNXIwK+v2
uzd/bZw5FdFP1X/gNpwIwHhkeyncZqxCCRFqWVCeRMd6FS4MT/pqNmFGYNm/5VQc3PFHGHxFQzh1
LRXT9sFpvgAHsROLN+5WpBJgxmLfoQW1rmYUkdOAIAIRj558kHaQkF+DTohJD7nYAxNufUv04FHf
RWVs0Xx7vetGMc+eU/skE84vYtyJgseudXbVxWnkMbSe397kW2fWgdoKKiiQa7jqh4YGaWXDIHsf
AL8Om5GT06INwceda3sryKGVjBUEBA8Yc+f1pKTg4L5LvEMmkK6KIrzjlrnzeNwKC4unJlLRwFn0
6F8PEbRo1pFo9s9F/ohCNuv0eQjCZN7zUN78Pi/GWb0c0ZNivUeC8Byq5m9uVDdG4d/kA/1K6uqG
y+rG6vaMVzc/0tL4hELE4rO9CkR9NFJnknDG6KzgRM06mWxyDPs9SeTNj4S1W6q+ACevjxZsuBxu
wBcuy13Xn+M55NYPLgu+x4venM6LcZYv+eKh2kL+U3klkFqys2NIRdzkENgLLHV+e2tvBSdsBJBC
l94Dir2vh1EarTVOdY5V4/yhZsigO8dovwyIjzdF1bFUO6pM4AgEspxpy/9ly78YfjXLZiZGrQUP
z/DMhRRjz+gR/bBd/fV1QXIJ/S9nudobMDSB0FcbeWdKo4e2rB+awbjM0Mbx4HlHhiNEAEmMGk0b
451+enuFN4/ciymurp1azxwANAtjw/1RE5aM6CJR1sV16O/Eqb2Pufz5iz0DjEpVjxotiRB7JsiL
T0AxfSBec4wGeQ7m4AvkKZ76WuwElc0j8d8M/91GL4bVHjdNqccyi8bwXEfjI2Rk0rcXcXsISERh
oYBMXr9/g8K2Z4Cv2kuVe+zEDTI8thXfa+lsnrnFKPf/jbLajaQPwjEkPDjbwYLxHD5qK3pUjbsH
Cdm8nwEY+v8DrfZjDyNEKct8PuPAfYJkTB/Tyj+zhj0bnr5UnvjlcgG7iDaDTskeBXxvlqsNKWQ0
8apr6kw5wUNjQ/jAd3Cb7VWYtj4ZHh//9DMXXNYqspCqmV2D47mllZ3lZXfvTt1OuWzraIF945sm
clxkZqvbzGWzB80KGMFFljEsxBv/66wgsgUwzIcZQsF7Um+b44FohvQI5YirtjoXaha9XWDl8Ha0
WNrpLrWCG2dPQHJzHECOAY9FAn+lZIs+TiXtoezBAWxTMRm33HY+jQ5N7YLt7cWtmxp+JsHiHwed
8jW22glVMeauBWF8e7qfaf+pkewijAGUnuB5iCCWGU7Gr7dP89YOxKyWNgZUoq64StyroQPUDEE2
1Iu2KErVY5P4Zt5Psahs6/D2aFurCT10dPLQlEIbaLVLiDNSJYiCC3ZA87SHqlCs6pajLF4bt5Ko
PaWfrfEgobJIVSExunJnqIw+4hEzqszveUzA6e2EPkD2OY7KPRnJrYCPYIg25T/k4/r2ntDGdyd3
Ftnc2V1sNPKzNZObjoZpIyDVWtOTg3SZqZ2H/tb3W6oE6BAtnPp1rsxUmdtuN/DMmqsvxex+9Wh+
GxnG3/d/OADel+YolJFQkXh9neUuIi9gMqi4UATERv1iEf0o+HDLWv7x7aGWgLvODV8OtQSzF1dY
jfdNNYTNlPkoIzmMJcDex0X53GnwM7q998jWDnk52io0ir6ccwiczJlQ94o/qeFGwVBY2Xuyupvf
6cUCLr/jxayIP7ZmUdv1JbTr8R743DapXbs/+f20pya+FUZeTml1o3Wib6vcDbsMRldan0QoXfvo
zW1nwCCyG4JD09tjPGq0jdPG481ec3TzSg3RHgWGFPVdZGmv5xqWHBrrUltZH4WnqHOBeYzSQj9N
pg2lfPcM8dMD9Ums5q9vb53NRf5v4HUHqsMdxKjR+vBEG775Tm/eonfJIb4YlDsVus1tA6YzYqaF
7HoNSiiHlrSA/QIXztFE6cZEB2EqTOzQPfWgzePwYqTVcagIL3pPqjYLIMzkdh8LcanaKAZiKA69
p7fXb+udgDOOUALpVoAGVoeh4kNvi6CBTfwAd3Kez5/nRu2Uo7dX7r8xVgchbB1Co4gbWecs7UHW
RgeT1A8jjZy/wpDFe+WZl3zj5ZxWp4ENDAIFGiR+yxpiWswxrMJi2EPuxGFUgLe+FNzPwBYC73fZ
/K+3/WLY1FQFXTwrOLudxyjIQs+ojkLCe8BrnTl2cqJjPDL8tKC6yuYKSsNg//0wq+mLWJJKBVyt
K8mzUQEoqN3WTDkRRxumY3HD53srnO/rPJyBW65atCIrihIIr268anaSBiSeW6u2bj3b/ds7LTu4
On8qdF6fwsGdElCSnYSwqDyEMmffa5l/Djz9F56qn1AqQlPOKb8PpFYxATo/XnQtD+BthgcF6Crx
ih4ccYee3VJE39G+m38GY3BBOwPVHjI3MQdeOwmrdo5NJZ5d2tMUzHk0ACUoTc1YDUmoAp4wZ8Bt
r+n93MxP9WzKZLT0F764shWWnwlKPwuwTMBJMKxMwe0CUICB3lG/iBIWhjNkLa0hgWBzETPTOoel
/zGwJ/1Y4aIHdG6a0UxxvkBbtT4S3UyHyfDOMKb/RILKjse2/1w1nR97iyBfAX9r/O+qn6EovJML
RH+sOHkYjPCjHuhz3pDyUFJcrC1fFJPcKu5h8BmPbvAwWZ6I89qvEhcpa6xCyODX+SXvvC9VRcKU
12F9w+02xBHl0Lih05eJj9/m3lI/Cg8SsKM/s4cOHiaZrIzu0oNcYoDwFBedDmKYGDfHOi/DE2vE
fMKzaEqaDuBhqBr2GYihQVy6rRuDawPVSpP3BzDF4Bkyl4dO1N7BDKVMKq/Nk7kSH+1CsXuDW3eu
KfM7W5UwzRjkk4EnQ5tD2p0a3fcK+v0xnV16xFNXJlwId0FF/AzMBoYXorQzZkL6F4/8OUEFlR6i
QIukgQlAIicXwPYSEHe7sehZ6PopcCYjVoYyU+ip6ovfaWh2zE6bUArLmF4sxFwJ70UwQLu0oZWH
923v/+HMhTkJq71jrQIvaYBGOtnMAmI+ou2vpmUoC7vdgyNnL2XhcIKJ84M98kco5X1vWOumfsQB
tNeMHJpR/lShARxXVMW2Xz61uW+cLTJ9KEZQJolvPcJ8GsYU0jlRLd37LqewGZm4uMFmaZLCUcHF
9jmNWWD3l8Av70YJNoSeCvTpaoLDAj/g2DPKz63LuqQllh33bv4DYqw2lB7r5zYvylurNGvs2Gbk
Rw6L5EPeIewEwi9SsHPGtC1D4zYIiofAok1czfLYteOZzflNZzmfjdKuHzrty6QLI+OE9iEMDVmP
IkllWD8lKaLHKujNOCL04hvDXw79zlMFhmtSsFKnIu+sOICSKFTnwr/+4uxbNZWTdK3xCPet2zwy
ylhoi0NPt9dHCIG2BzL6EAqi06/CmNwUfqlTrIr6DtJuBvyf5t+g/rvp0BXewe0QS8ZIwbql7J6m
KvxJo7ZL+sbIz3le/mahutM5cVBdB8vbjCoKVUoLLq/AFA22gYfq0B2dmTt/J6u5byJ3YZcACGN3
uNUYGGNimN1YD4LEGlllYoCOd1PX5vhku7OTWc5oJo6MBrTBZjMxQqIPi/+1rdlPXCZhahLroYYc
QTnR+cHqpu4xKMwH6G5cRmg/H2p4k9wDIfEZNt1PljvAdQUwgRam0iMp4F1JjAQSv/jUIxvOgBLY
h3zkJaTtuJE0g/03zwfSHWH0Otz2ZZP0i7eOgKNBUtRBDhtzmEOzJqSxNbhfLWeqE5vS/ksxYgtj
CSCNOUmJ/eL/gfzpw6jG9lNV+1Fs8Byo/UYlbhHNacm5vC24AXlf/IvIHf/sEc3iusy7uGphmwCn
OyuRZFiM7QgSHIsDNpJXljz6cApIICQe3ps5qv+zlk2K9Lw++F7xJABmSanmX9qu/uY3vTvH0OxT
aa5y7CsTidLQGxfRwT6qhfVObNXIyyRu7dh36iN3JLLtcCQ3biGjeDIQcXrZTHDVxNyncipTMecP
Ws0fm3ZACyksurRTEtZIJvk0+o4+QWtBx30hy4cyGOa0BRU2bSc+3ZuG/1NggLg1yzDuAK/FRdIm
s93cyQH9arsW1cnuqHWa3dk+sUk5jxOeu8u623cTQaoc1oEVz/iPlykI74y6+4ME93Njafg2maF+
gF2TOBY5RP1MTw6HLpDzUSIZjwcc9SN1Rx63Ysj6ySJPNXTBEnMALT1g1pPpNh/mVj+OffAHBLCz
thCbnHKy0soJRMJlCIdmm5LwOe8KdZgjHSWolJRJK9kiFK3PddnXCfA3ZTpF9lfEEhMFSBxTBk71
h9IP6SnqISw8N8UT4NvPo/byW0pKO3bawomZdnAHRZzrh3Yym0WgU3/sOoAqEz7hyrUJx20LdJeC
GlOCtPpbZQz9kZBJHH3D8E7hxO6DQSkAVYL7RTE24VZepFVTIte3cgQ75pmP1Icfmu3LINYUjzFd
ud8c4X+nVSgOADPAAE5wL+4N9O1gw/SVd8LPLIVULQLSNFFiepIhzq50Zytxu/qZ5sZDaTd9HHZ+
+xD5hQndEERAR+O8CpV5hlHcFlB7S6AL58VR4SS2ycrUUV6RArIzptCs/VPbYgSPr7hr3M75PZVy
+TNHZMEYWndNFM4JkFVlkhfi1lCWOAhZVnEVGX0KD5I/hAw0bgtzvtFcPowF/wI24nd42Len3BAs
iWomD6NyigQyTFZsTrCWRffJxQEmf0ZYb8dd333yKdNPc0OM2LI7GEnZTpl0eVs/5JOpYyA5yaE1
GRBcyI9PxTCUKcotUNCvNTvSKGBpi3iBaJbHbu7fNigkxGbpNkevrL3UsaRersXqFtgsdmqttjzR
2RuecJyjZBpb/gj4D0th1F4lQDbg/UPz7xG35EV6Rh3PXv0j78afflg0JyGpAZeaeUoCd24PEbrc
ScNMEArQ743B3xguAZ2iZFRsMbKh3lPTd/VxGOCik7Pqp0WYTHA9mYh7rpu4c0FimtsKkHMUpVox
njtCn3t34AmN3K9GKScwtL2LhlMaHkgijNu6/tshx0sCxu863yVpwKIq8cz+ybSnB923n8OxdBLR
qQGXpVHhXqybx4DR6lDKFhspyvkd8DT64IXmD8ZGF9U3+WwWOUlIM8uEiFLi7o+Kp3Koo49MzN9g
VGt+HAv24HT09yjpLRlq9jTgzx+Z71SpMWh6DEtpH5tBGceQ94+8try0wYmWDDFgbOSIBk+VmYRW
Z2pjiXIbGITchIm8Z1sMKIwaypk2dIylHZ7HyT4h1WyOnZbDETdwmOhO9ngyG+yOFeJrXjlWKi2O
nUlzCfnLugfQAOIOtiPrg+30DiY6OnBNg46wKADvbUBFe+rgKXNmuZUCtwklS8M0b/LC/226032U
y2/4zcXJgGNIMlZlmUwzFfGIdlE629ZTLuVvxyafoITeg9Nmis+KERGT3P07KooZKM9LS8dC0wP5
6k0zgtQiW5suDKs8KZS0PwDHKWMBnkNMB8tPIo7PO5gQ2yKwck1cFYGEUPewteM3fUA+NobRpKZb
FYkwVJC1s+vEtjF88aP5BG+xKlaVenR63HsI2EMixvzAzfbOn2CKkJQgzuExAqGkxoDk+FTbwf8h
7Tya40aWLfyLEAEU/BbdaEdPiZSoDUIW3hb8r38f5kbcS4Id7NC8zSxmNKquQpnMkyfP+VKFWGU5
1My9go74DWLdxr4bi37rtBRNlKQO/LqE9JPpTuc3nZDX6PZYvjEWx7oItA0OYvZjUnTtNfRDSFd2
1JE8TN+amTfE6dVrJJztPe3CpzysHuw4vEq7+i6SSujJRrSbNkmLTeyW8mRG6pcxsftDDo74ECJF
9FyPWvozHcyTGQbxH3SKCfAdJ6HZSa9Tr7GM6ISyiNjh4wKpN+zM/BjVyu2ojjjb1JJ9VDUIlOaa
isOSWX0mL2w906ZbNBRuvBs1PfMcpX6RifbUuMPka3NpbKe2smjWaUYvRy3Wt0UYvYxW2xKT18If
21jxKrRrj4XT5/7cGGiotITirTsr37sqkDvpamntO6Kpbikzdk+NERjHUsmcXaPqMGy6bpwJnnP9
3o51uJlJ+xxMvDdWgmpgmzcIek9FpA2e0WSOF7fpjFJCMJCL6fr8RWYlMs7CHLTvzmx13+2+eSTT
GP2uHZ7zeNQ2aiRuIX4XG2fOT/mAyO4iqBsrKlnxGA8b2mU7LzLR80PiqSUeba81daw3sp17ODni
bhzrr2kyRVsj675JUDTPpBVsE6ep2FRhFW50a4rvNfTgTn3b8psrApbKIY4Io4FTV4Qxy8wmmjpi
11SLmo2ejdvWNb8FUR9zK5qoSxXXVZE0nqJo3amALuKVsvqjWc1RHVqHYz7f5KJqntt5+hz0Zeh1
jXHTKHDd6rH9Xrj5N1H0N3aZXBt68hCzqJ6kbu3H6qj9VPsA3K3U3fgZJTRIeGUzRnxs2yBTiULj
DyKNw3d11qzCM5t+vG4UbrpTb2U952uquArCprZ/jEgSCi8rHaF+V41mKPGDGKLWb5MiWSISHvF0
yqMvQWkM40kRJBwe/oLKNS7Mqa9PMjwEQ25fF5kx3Im5+N2mJlQryGYc9J0SY8bEdyEQl5IboI+R
BNKzX9RAnmll/lXE8hd47raMmoLUn2y3qEBUZCflHt2akN6kbvYzIlBMMPqKz1ljBR+Gd5mj5Ae1
l6RxrX0XS2S1KsP5pBbE9xyHl0RnN1miTV+gpi+PR/GgpYHrk0d0PoUnmvBy66HWk3iv9O1Do5Oe
pRUcvFQoe6e3PykivcpkmpISKdKPUhvfVa6vLqSmZrmz/gAfOPSGrpYbS4+yXTrWP5K4V/x5EKWv
F0691fLhrsnt2tO6OiYz4l/JXIpb7C7azRhbvQe38ZBbMw7CJv5vmpTKMSmNaqON8WLBkfQbRUke
xsi+VWtuEQWFIU+G+MVBvNJ3RWt+s2feYKKI+LnVltBIPvCU3RUakfCC5W+tMen9sK85/fGnTK3q
ozURe8miPwyOc48EfXSb69Y9KnNXTS76LaXe0FNbPdg0bu4c8zS86Y1G4crPXD8M5/CKdrbeM2Yx
+IHefqunafZwLDOvIjx57nD3AWnIBuye1YZfxgY5hHF9XZQdJk1ZaRM0STwxRfhLdtxuZdYDEcTN
V13N86tABFtNquxzglx3bh6GhvRE6wKQhamb9nPpkDPVNRYucCZRULQjL1BN6QtRH2NBst6Z2u9K
06PdHCtHxVFvNT1ovXFQPpdl1Xkit+XPpgbybEgo/SkSzoaIKd45bBzPdetwl43N5xETLU+o1AhC
0XPLFNN9oVPZp5PT8e0ifjHmHgQinUYfd0p91zbmXa4r3wo9rfZicvfYb55cO/1UyfSz7JtTkyO7
ZRj1Y4nCLToPY+CbrRV5/M+q3wgkJ3GQ6H4HIr6rY/srplsVQXWofyfQav24cVXsvNIcRauuOwT1
NFxXZBEHPWnv6iQ7DlOp3TetvK+A6nZhKpFcnvLmKN3isRV0o4xp+9BVk7xHwF3b5YNuX9mRXWbk
jZ39bFn1sBGpaA+V7OeDO4DCZEChj0aCsKIM5ycTdf26YqvJhokUgfIlr3EFruJFb7Zy74WufG4U
q/DNQC6U3eGUKPVwqML4KszdWxQM74bSSUEh4wwy4DxtS4uLZMJSZhdUwbydMzAM9EuNrYij0o+D
EVdWWl7uqw6ZA8FLM3uKQcY/q3br9eP8S0uFdkiG8BH1x9AT2EGgdQoiG41oLtuCsjSIFA59iEPP
ca0AlRrZo6uXCYhU1npTRYZuoza/By9xvvTqopWqIrtBBOVs0qnqH0Zp558MfTBO+phAjo+AySBy
fUJvN9yalfMztOoKB1wc+gq3xtmntLZREfZkjIQnJJviWqJDTVYrYr81ImtjyLLaSWE+92rPJ+qC
W4cHc4MgofQGHRjSpnq6b4rxiIFbAf/YuUHa6PPcV18Te9BupUPkWhbAqhZHzo8pG/uuzjfqqvi2
cMrsZhoz7SbLkm8CebFdE3T1cbAzwa1E/weEHGVb04zicRLvmyH+0yr2jdHXhgcscTMJIiVRudWx
6swa5KGLfBfJFRy0q6PRRiooDvAASPujnCpjM5e97uUAvLeWlQ37Kawe56B+xmhp9q25TTdNotOo
Pjymap8fErVXPT2s4oNrKfVeddLiVik1zLmNwgJJGm5U4DssY8SfqdCSvZEFKRkRuySa9HtXi0Lf
6iGA8fbcdzYxZWFrd45NRcZIEkAY0V5xRM0vw9i7nshqJKT15o9aWp+cRCbHQMmUbaTJ1DOG6ESw
2vP3Illq8mWjqMM33haPA87J24RUKNIE/SVB2r90eVrsW9XOvQjTMk9o7DNXpIgujVmFEeQseATU
J3yz583QxKqH8nCDOrKrb8xMDrupS1M/q1TA677+YYv+rgxI3oPiSovKA8/RJ3wrG0DkErzSArEo
6mY36e3n2ZH2rdnV5QkYVN6Dpil+nA7RxoUHB1w6XjWjM+51paeHz05Sj5u428RTfk0nbeKpIo0q
T7HcqzLEqdIYynq514udSnK20WuEyp0xeTKlXez/wZ2l5n52B3L8qa3TX0mpBbtQdMNNKMY/Fu1Y
hzoZjzMO0Sg7Fscs0YBHJa+4S/9gYxTTH1sxNN+KgVJyOTZb2eaZXyR95ClR8kRPaO936Zj5EUTc
e06VekPp/so1+FNJO98HafpLMacQqNh5bNKo38l6hIqva/GOdvdsR6J5SyHyus/rHx0kl8pCESpP
mjvHaJ5xlSYQbOhBd9088HWUvui3+tzbPULl0xhtg6ze0SPxUMgk59ZV861oeXRMDCHbbPSAb3pu
b73eVE1p+3WkURGZ7MmT5Inf+thtr0eY0iAkToeo2rzI/lUkhTvVFhG/D8PHtOQd6kT+x6hEtx9k
ezNqVXaIzMlXQHKP4Wg5Hs5ed32X/iCS35cjh8zRjU2EmqGf06PABRY/qcCN2BZZ8VVmk2TbKYKd
ddvoVwk9sHuCaoIKItfDoI66bzh5eGsq+dfOzeZdbue/kbHKfKeuv8w6RIEmzb7BkUs8fMDvK3N4
AEG1gQBBQ5rKuM6zTN3MwuRRNdU52WaDEX22kHY2IvVmnPOvSqzMp1lqG5IgYhY9mL9RWTL8bBj2
CKm6u1Jtj/zO8DPS8CBbcWT7rmn0VBSbL5lJ5qAVSXEFL+owKUp3T6/DeKWZXX+r1eKmnquEcNzW
4DHn7aHpek5TXuKKzk1/rejyITTiL6WhXfVdQ3iMhOomSU0i8bl2/b5NnkXSohbocLsj4Pcwgp15
pHX+KM1vEzoI3iT1Fys3jhUeY5sKfcayblgMp51/2t0oaYClTXKjhJhLWF13L1o3p/4hf8XlQhnE
hg6gB2o8WCX1NEjgP3Avl3yTvCeRNcR2TENA/1EknyNnjsguS5AlA2/Kne6Uz+1ySl0qYa4dukct
bMpbzQj3sJHJfGL9Pi60Zy0Nn+LC/eq0IeJZZlUf0nigGUu+OEG8yfOouDaLId7oXXdUoky5LzP3
Ya5V4HmVSLvTtWBbpPEfNUoPajI/p4V5qps49qh+Nb4ScWe59DEfbLXLiEi1mzpyP5W2HnhxZYcb
I5sfY1pOhsmpgBWq+07WpdeI8luStJ8E8uvUp4hU59QOr0Vt3zP/6uQ4pe1leYMMvG4np7EXOMbH
7S9dpT+uDtXyhG06BKOku2sD60VpG1Yvrr9Kpwl8uGO1n5rWg53La6mat1SDyFftEZVKa7CuE6v/
magWMGKWRFveU2u3CLE+CnuMPC2qXnIl/Zo0vTw5jfgUI+dLopw8jW3zpy6hjFk6+hPkEptEDzqE
OElFU13nr9W/k9V+ighlSBnv8B3cjV3v+srQJl5URzwivOLgsM+DqT2W4dBu5BR/z0sXyD1LrwR1
FCt2d6blSF+nY5rkPdoozfg7UCDkhIX6PR6avWLJaj/WxoVK9zk2ggtBgIYDk1a6NVHSrdM8EU6u
HEjGPC2f/CRu9j0hw8dF+7Nl51fDrArqYLhx3LYwTcv2R5Bd5cGfqv41Wl8Ccfx4oPfzgSyKED4C
yXAD0CN9W9+2O+7gURuU49Cn+m0fWtByrLj7FJNWX+AiXxpKvB1Ka52mK8MZk5B4NBARlOS73WTt
HZVw6ONZ2cvPfss3ejutVdneyMB2TReFtY4blZSSlyLzOtNoXzJhUlVR+iSJfDVN6tTPu9F8qgIr
/ZbTGLDl0dI/ZYNOeBbMeYXyBsTla9eaUcdAdif4PCJcIaiIm+hkq0b43Eqt/Alu0fSejh7Pbdqa
5vfcHRb1zzF+zPOO6hSFF5TPnGTQD+ZUleOSQvS/8nKsKcsHuJt6rYHusDaEReLV+hD8JtFP8AWv
R0oxuZ3+7mKrOwVliwf8mMVi3Nr8jHDDqrqncSzm/KoIRnDo3ED9Cv3WRNxnFPiebScOf2hDpGqe
IpXpqa6LCMSidfsvHTHp93rue0RxUwchON2GIpI58/gtGgKS3NFslHpnpUEuNxN+1DDkh7R5qZSF
BzSE44820+xrM9KpFMVu+lMEEUq/SZZRtA1Mmf/++LO+p7IgEISAKxAxfDzocW93kJPluQsnNT3V
LnygoNHEp2aCd/TxKO/P3ttRVvvU6DqGSaRyEE56qJtbPca1jGIViUrzt2b0NIq8OX4rIpDdR2E/
GGF0avpWNbZZMwOB9jpNEBvTmcbrjNcd4oRt4as+Dlq5+3iq/6zYu3OC8SgkQxf65prgyLao5oSs
8ZgaiTLscM8pBi8NI1PHG6OZjrS+ZRZUL6nfNgUSbiRt6tRvaAodnp1WV26NUpU/9D5RnxPAOGfr
ZkFrbgknJ2tjky/SlUqWHXhWG863bUs7Au+3M52gA2oHCijKEynR9Nnpi+zeBTFuSQZVdTcqLTBb
UEIDxYqvIZB2qnTUMWKF5VJlZXQP/0vLPOFgeEkVqg3uba21EXlGb2Zjl8186EI1IWWDIbNRayT6
/ZwE6mc7zc2dHrnWiygS1dz0GF7FMDEESENfttrvqNeMx7A30wUjt4CDoLxaININYPemSieqPYaD
8VphtMYdHncqcYiW45nripoLjUXq/voteLsfV3fZlIRtXCWIO00hlbpgpkrex7dDM/yUtvjWU0u+
sCne3Z3LeMjloOiiLi3Ob0+ZaBJK8UtlOmicrZD2U6xkp0KYEZ7RVf7z48HOH+n/DbY6bIUUNNLB
XWKweaNM1PKd6UL7xDtRZibyZkKrBTRgB4SEHrhvaWOTPXVZoOdL7WtErZdqJnBKVlXTJ3ITI/Lq
Sm90zrtJrIQIzHw0LeQGvByRr0uv1Jo1tywvopw8v8jvGbjTvV1oXMVbE+ptCjSQUIm6j0bFK+TP
XP5lzPKfcTDtQKYdVzVjeZhf0VS1uo7NBBfIUzLE86OUMrmiPmts28aKLuyd93envpgv4nqzKAIh
vPR2KK6sruncLj8ZHcjKYDbknoT2BNJZjNp6EN+qZd5cuMXOBBavB133xwS6OUGmi6JjOde8le2d
rpBdAjr3F07iuYE4FDhmoN7D1beaXTzbhVrMbnjUi0iAOzpwhmSd3ZdIBVzgop5ZSGi2COjirUAX
+LrBP5eWLlPNik9x2VPpoEwpT5aGzcl+TGqAiq61iAbjqLjAtn1/HpfTgqogMsw4/a3jWyvB2qWe
UYPUrPIOuSjQ2Kz7+640BsHO3ICQinLxuhEzlhX5nmh0rIuUQ2ePFMX/fgiDfuCF1o65tv1O1Qy9
SYLNooiPoAN+Zhu+FgSPH19d73cD/EG0Z3FfxCjrnREObhu6KIoRhfEh3slcAcGsdoGRXzi9Z64v
rgZEBPEvQS4Kd723ZyrG5IY6tqEeQ3NRaEtR0Azg3iUgez0ycfNGi1uTdvpedHT3iRmD7DCsXXdb
qYV9i7WT4m4hMjQXrtVls69CB34WzcH2InKN8dDbnyXHKUyzpIuO7TR6hv6Q5uauw6axMXd9fA/b
z1PEBZejM5uTNjgkN5Z2+MUP7+2QOTygwknD9DSgverBqOwfpkRvL3zXM0cPejtKgPSyoHu+jona
ZnKJ2tTiKKPPUvwKqSCn9Y0FqCWo6n68h94pARIAvhlsleg5plC0dExMNlFBoTIwXbi0WYlg5EZX
BjC0XAtD+bsytXSvJ93w0IXAwzUlTLBcobdz/iWPYrU8jHY0j16LEtTnj3/i+pX6zy+01aXhHM+0
9aK3vRnmwGvhCTPvyi+zovSRP5UbMpXZx1+yurAk748VxVMNR2ZEZFQEl1cfuZSwJ5MIAcZpkC+W
UX1tSuurGva/Pp7Wub0Exx+ZakSTIAkuP+PVo+hMsxa0cerSFZiZkCUiA9qQdanj8f1eeht6LL/i
1ShzM6qROi5yONgABfqDPmCKXu+SaavHl/bS+xYRxsLuRafARya/fjLSemHWEPUeh7y3XlKFJNsZ
uuKBfx2AUKr2putFcyxDoT5/vJbvr4K3Iy+/7NUs1TqJ56LUw2NDMQFFrFtFaMlm0qIfRd7AfTbg
9k3OVSHVPx8PfOZufDvy6kUWaWWk5ZSWRz1w/5j5+COw5V1mTVc2xKQ4SW/M3tl3ZXVQq/RldvtD
g1D9x7/h/X598xOs1fVctAX8FktBdVpL7h0bct4YPSLgcOEYvt+vb4dZR+UmuL6ZdeEppgAPM82B
f0+p2pGXXO4vrakl3n7N2NAia5jSgHrd8CJkDw8Jsai5lLDNv3BdbtTpS0gVJ0/yB7OmkgUz/e+W
dAlYLVolialNLKLXZ3PI56mhKt0eC7NrbpSgKihX5OZdMHeX3DvXX2891Or+TZTezaZ+oJOkhm4I
DCntYWNNl0S21/fAP8MgPIzOquDOWUt3KDPcV0pftNqJzRzh0EwR3y1PtTGDVccXhFjWN/Y/8b6l
EjPYDu/luuU0a+i7EU3pHEJ1Ooy4LrlD9zjH1l4L/1YsbTWUvdr8iQVOVBhYTamxsWmUJwdedNbO
/2I/2ISKLB2GCer6Re4mwZySQj2Qpl1HFgXJzDG+NuHfJhL/zOZVQrY6YwCRpkXvV0mrWSuPEFDb
U+qkygLQmU8fb/FzG+J17rc6ZAYMbtcpYvcghUqHTLDRcvm1Tbs7DGt3omsvRE7amX2OjAvSJwhf
E0WuVe3gOSJ5OCKw2I+m8pgN9A12PepvZQzfagjnatNKKFTuPG4ooO17fEs2CuRZhC5H6Y8jYiyV
EcGSzUpy54/XYv1wsez8NnrTCC+Aoddq6vGcRjl9HNnRDou9XqhfGz15tKbmNk5Q/aPVSYfzsP14
zLPrgbQ5TiY6ZNO1zEhopGI2es05KOJeWswVxmjbXxjk7MSQgwFdI8vHs/ftTUpLTtl2VeMeIQiH
4QGRePt3XIGQeUpMxWc30cj1Ys5d8KKp9fjXRp3Lsr4afX212SmFPy22jlMUpo+0maVH/jxyanF5
SUzlXXfoP5/w1ViroM20uMTTdApPMxZId3T4dBsF2dCHQIP/mfQU99BbKaCDF1yxTqj/LrPxUjfu
mWvvzXxXUYiRV1OZIBN41BKMcJI8/lqVLRxXB2OL8JLIw/o5/s+EHW50gkeDfPntp41TzVCUNh6P
He0a0uj+IL6nXjgXZ8cwSWPBAWi9Xau6ayKammaIymOfKPezau4qnFs+PgZnd+irIVZrRktoZFql
MA6wanZxApEtMm81V94EWbmzJuXa1Ob0wqk4Py1uHMTPF3BjtXTaPDtjveTNjV1uFbWG0Ft//Xha
Z0+3jW0sWAYYwDsIE4njMQ9bRBeS4tad5seinR3IF5dsd8/c4lxagEs0RZNFrF9aESKhSf05PqWZ
kC9FaY4blIDGba4N9WkyKeWAFl1yoj0/uX+6hwmR3pXsSsBsJUpV4yBnY+sEwXON773dBk8fr+H5
uf1vmNULlYdTGJV9rR/keBdTC0r1q7L61kOL7Nziwk4/OyVcEpB0QK0afbO3p2magryCmZWcmk4J
9jYRxYFie3+SqWUcP57W2d33aqjVji9tiH2VgVZoNBb7sHJuVMhb/2YItMxAh6isrGuqYYFRIxyv
5Ogo2h0NAIc0aC5EROc+ziK27uI5T1fyuhvfbPXUoCowHy31pbFDL6QpprI/D3XhX9QaO3evUlQH
o0bncMEA3n4czCwz4QaYbKZ0UyiCmkn7iDElRLkLkzq3C7AtxF0MhUgbcb23A+mJPuk1ZZmj5jRf
UM+Gddvuo7q+AK2e2wGvhnFXMWvTuJGdGHp6TIxkZ1DbqIf25uMdcHbJuH4gZ4LYvUtgYujZtoSY
fAw0ae9qWIYhvEdHQkbu7Pl3TAz0b9bu1Yirxz4McsfpsTU+IAY/eW0pRj/prGAj8zTYfTy5s58J
RHWBVpHLX6O3lUgyBD4nVHpgCIv4p2nITRskFw6Rdu5pEq+GWT7jK1ChtqVSzZ1hHqwSFltXH4Qa
+wNOemKkM92WWxOpsVK5MobmKptRvBMUysNHmHr01wsaBMhdk20qnv7F7Bd8Cq8AlahutUlFXAdp
aAWwGPog24YKVKlWTaxtsLTDfTzU2V30v6HWyRWcMjQ8KfjTGpvhU9841wmank1avpiRsv94rLOH
Ah9w5rUc9LXkTF8PrlWo1KJknF+NFWbV5aW6+vkhgModQDfYZ6t3H8q90o6hrh2h6p6Sqd1XFytB
Z/cMPXro7KEMRHH47Z5pjQCzAy1yDvS4bsfJ0jdDPm5Vurrb4BHFPVrb3eHCyi0f/DUOvkSCFEz+
O+bqnZxAofXOtLD6AZOhYw62egLHZBNMotulOL1saR05iZiqYlqnl8792T3iEB9C7WfK69oeBelh
opCtHq0h+REp4+9iQgk113PLT0pH/RePJ/eyQBBJF4s31Nv1rXsFU8uFuAsjQP2e0iJbenVRW+mF
w3/2eXOxUyV2Q+BpnZ0pEn3r3FJjbCtuzAn2JTobwk23rXWr9Ze83C4Ntro68z5z06xFICXq9vlS
6u6yp1ylwl60vjLrFy7qc6cACFRjey6pw/r27POSLnJUIWkAmWzIq8Wht6pvf3+YX4+xujqDonNj
PYGEVyl553jzmBhoikzdJbH3c5vv9TjLS/HqisabUHVq1KVAtYIHNwho6RhOml6eyt6+8KK+t1zj
mLHnMDwTRAjWWqyqr01J/UEGR30qpoeoKAsvsjO5pVdVuxFKVlxZYWY8YHaZexMsXI8uuYlm3and
/ovF1YHwiL4II9ZZWRTSPZvVqjjGpbYry+S2cOcLAN65a4w6OmUmDAARqlq9MfNcBhXeddEJb/Bd
m5tInZVL8+9IGlvQUu7ZZjRedcgBX5jbuaNAuELdBQM9GI7Lf3/1Qcsw6dTRmOdjjlhAOKm7cFFz
s+jJKC3XT2bx5eO1PLeBEJPFEhB5a0tb3yddk02zSI2cDpmoRJKDHMAb+fqnIekV4+A2RXLJUvPM
+UPLEFSU+jD35bqcVQS47/T0ahzYRhD/WWpI/GH/+eOJLTt/9SgwyoJVLiY/QIpvFzKB3hzhkxse
Fb2h24n+f+tPCuvvr0fRXy/fMtdXn0u1Cksu1PMjEpcvQd9em/pwwqL5kt/Bmdm8GWd1zin86Y6a
Iv3ryOsB0Qcqmh588sPHszm7+V5thtU9HNHCWmVCn48u7Df6ImYLgYh80zk/RPxvYhGSTawi+Cfm
hqtAAc5A53R23R1lHdwgXfHgKMr3j6dz7hC/HmIVF8R4j7sUcyfasCRqBKRQXjGX7a6mD/U6Kvpv
nTUU2yaYwguH+MwOX2b137mtHunWGoJQKTvsIbHkemZZ03EXdhKR6I8neGmc1e6D/VDjsJQtap04
WbWToe4iQxq7j0d5V45a4ivaqom0sd5F8HH1qYxo7u3WsLDlQtVv3+tT85t8ykZ0aESBHxZA1MOJ
EKgLiTaOUCBygtS91/UITalIGWwkZ2ZZRhcioYs/a/V5i1I1nEwv8lPRpw5ueU0Amq4Ni8O33WZA
nR3hUeJpWDM+OU5MY+wU606LXpWVmJ50Oox6ZnPoLgD9y8WyuniWug+BE/qfC1Hp7ZUwO7FaRdMQ
IiBhSJ9567dmotDOoxbqwwjx3k8kKak6hHlNIxqiMR9/rrM3OnxyCERcsu9cPJIgG4tSQlbMxmS3
CJ4N2Xcj5hRrl4pCZ68LEk2wdbhYmKG+nWlp6GUDb085KEhnmzn15uhprOipjVQckC6QXc7dgCYO
idDaiLUhuL0dDN1D2D6t4xyVodcPuj2g1ZIHvfHUGiBKF671s7HOq9HWiZ/bVpJW0yQ+ZUbYHV1C
gQO9DfFOExKJoaQafSvKOppO4qdAK35EttltRJENF47euQO+KDUTp6qmicPa20nXQeSmxWySsDWz
gdAFDejzJhot48fHe+bs4r4aZ3XxT5rlYCCv0PEaBtWfvh/sr33v1F/1ZtQuKBqfLVTQ64BMkk3v
H3Hk2zmhsRdLhzz0mCvh16h+mWf7Op9xHNDb+055km61W3ToXOUSniHOvQcmTDSU0pEZfGeCPYYz
Ld9DqxzKgvvB1620c/0pFvmPVqvG2Mu1Qg7bIDJ781HX0zKFgmc61VVjpfpnY6inr25TGt9chQ26
wxhyVLbVSEkZ4akq1fYjomUh2k7h+FA1tvwUViOqgKijux1tjpSATgCvwvKQ4zLlbjBG42UwpD76
WhKmN11j97b/8Wc9dxVYXANQiG1ynTVuCNc2qAVQ/zFywitNK3xa737i8PAwZOYFSO/crfd6qGXt
XwVCSVhJpekoQ7tqvaWdZS/V9iVSrevcyO5mx7pWQrfbJuHfmtosb9PrcVe7Sc9Q5BvQpTrGSttu
3EbeuVEqvc7CD+3/tZhiBVrmdlVk7pDGJ2G4CC05o3xKbfUn2kj9oULRZP/xcOeOPrRT0hvLNBZo
4+2CKhESm2Yy5afxn6Zc2mUQFerVJL2QAJw7+q/HWR39FAkgu7Q742A6w0GrEUFpG9T78gvTObsV
X01neUte7Y+Ai72MnAFFjDDSajoDwc49FLv76nMUjUm0p+qfXMLoz6zh6xxgTUvmLxa0JOPnG+e9
6Y2tdUTI4vn/951WG7/FwUKoTZwdWxvHWUdLPkvnIg55ZiKw5LgvqTPYPLerl9aukEcd1Cg4TFEZ
dttqYsD9RAOwfuHGWD7DOnghzGNDgPuq73IzCNu6jj2pfSjcJzN80YPdEPzsy30UXyr/n9sQNi8b
ryxS8xAiVhui0IPBpoP/KLpkH8rnvC+OoX5v9g8ff59z41AWpAywFE/E+hzVCLniMmK4B6ShbuJ6
+mKUwlf18dTN6YWn7dwdiOWBbVMPWno3Vl8phAlnaUOqHkl8P+t5csiG7qnOp1vVndFb0TZahuYi
YpQfz/DM5jAIdU2bCFsV74pdcY/6GBz18qgafeH1SeubUfX08RhnVpGTtET/QO4QFVcZjV7PmWGE
uLLZenIbtOljP8vrHP0UaCMXpnPmQnoz1DLdVzcFvCLA8aByD6jrZtsoQ9EamMnclEl/SdL7zG7n
U+A2rNvwBygXvh0qlqkhZpOzq6Ra7astCnFxINVFkVbZUiISyPhWf2sEyYtlCHghC7gDkrs+yz16
LdLRY+pEIrD8OWqC65Fe5d3HH2y5dlYHmcI77HCwKyKed9veGGOsF6zwJLS++zTTHX4l7VhFoVJt
XUSeAHcX4dP5F30h4YVL5NxmIejQbQ3rCowrli/86gsiLBv0SFllxxjtFyy67Ope2s9VKC4gkuc2
/utxlt/xahzS6iGaCmwIAHNxx41/6lF6AQc8OwQFEwoyiwnjOsVxi9mI7HzCitQpwmMip/6qomnn
kkXFPzDbu88FsAo3wQaEW/OUkioajDoV6WkMqmZHl1e0Fd2E9gdN1Fu3cUw0vRRUE1q72UW1m2J8
EExHIaDZlONMo9yi+vfxDjoXqBOkW4sdI90zqJe/Xd6gR/uhBSs5lrHteHJK891sL7yAzJ4PUa+G
m6TJgkNkN6gmWIq2sXIru5D1nTuhBjeqhY8PFPE1VqhPVFB7PORPTdPrsRclZflbCnc2/MKiDkgv
np5eje4Evvfx7M8OvHA78BHjjK7hKS0sRyOD9XOw8HpsEdCKY8TrZsOdNw2yvxh2uxWq3AMOoP2F
o/vu+CxcFhWTSup0iHKvE6Qa27oy78vpGIXNlWIiJOiMOTI75i0Mvf1fTnMZS7NwZKOY+v7JInNo
i8nAExLhFDrvbNmd4ExGm1YdjE1YtQhrELx/+njQdzf8MqjOnYsNHJfgem0D2q7+j7Pz2I0b29bw
ExFgDlOSFZUly5Y9IWzZ3sxpMz/9/diDi1ZVQYU+6Mnp042mi9xhrX/9IXU9oezFtPZDqVEV33Oh
QX6sa9wgrnzJs1t5dY0HaMYbhSeeMYTQt+v0g958SKd7VSYba5YMsNUvwnE3UXFnFs0eSdmVS+zC
N+TUpV5bc1RVSLMf9w4cuDizxopwSmjWMJKibI/b15sc+7vxP+cL0B7ABdB1WM0w1Cl0Pj4souQA
jcIR0aiSWsXoYUZDDkVJ2leOhEu/an2NOuwIJGqnVvwaXK5qAfnbK96vcu63dVQHhcVAfHr7fIVc
fBCAB9A6Zq4MID/+org1Rtcco+IwtYStasoznkmbXJueZuMaKnAOIzLRMjhd2AF8LySaH5+ljkne
eGWeHaYFY20E3lh+0uNx5JbLcJMo1uNYGy9ViSTVSW8H2z4Qvq1eebMXtgSLEO4tkwrWy2lRUI9T
G9tLKtacJ/MGYTUeXHJW7+Ew/fz81V7YDi6CP0Y4RHpD0Dv5uV0z9JqHAf0hciu51cBDvjhmm/4o
Ro52fBfTB1PHJJ1WM0pxhcklGcqf/wm0S38Elg9lkMEE+yzaMlbVrsqjhWR2pZiNzdTXFeQKkVaz
n0wiv6U3LNuAi1BNjsQbjOW2SdPFDLLRTfH+JDUTmrTWet+qoSzzcGiTibln4Uyr5XOjYp6vYWQS
kQLWbopBjYfD5z/g0sdCPMlxYqx6gtNBaOG40MkqAm7Rs2P7vXxvWn03KtqV2uPiYwjK5B1BG0cf
+HFhDiMmmk4GumAJuTdn5TEu7dDOzSvIzdlNx/pHy8e8kU7sfByncCZaHhEve726cYRAVDsdVKsC
PX8u43n7+au7+OkRPNIiadzppy1Si3kh2beLeogG/HNpVmS3y9P2TR/tn50ncPZFwjgtX7t4at4/
f/TF18kOZ6qLru2MpzF6C5ZFaBcPqbhfinKDFeVRaaIrG/nS2+TcAlwE4ySsxPj40fCWlk4+tsrB
ZZlgtIuHEBGTC4QoLN1mMUabQTjXcL5Lb3XlOpLqBz0QAufHh3qYjkFA4WSq7T6PgwQ/nuNC6Dph
FrZDrILA+ocZWzG/plWNIfY01P33z9/uWaHMKkIsxBxZg790ltIydMuQ8u7nQz0Xxm3bDM3Ku0yu
LJ+zruafp3BKU5BeKMcXRzLz8kjcc5zyb4SwzEsJ3wCoNQfcJQzzflaszec/7NKysVaRsUcRQSri
yS6UmLfbi4sLAcn22GvWAv9TFSe7lgPu8PmjzqSoXOTwYteBNfD4Sk/5+B1TPJN1YNT0qChJ994N
eEmmYzoS6cRjrW1mkB+076b+hbiDbTNWwy5XnbjbplblPjtW3X4DzRtX60P3ylu49HnXChFIaJXf
n3bKtpolTYdp1sGN16GVceDmvjI3u/Si2TQgGFS9DsDnxx8/4kRE1nOekPfiyX1SudF90w5Y6seY
9V+5gi49a42XopYBcz/j2hVl0lHfG9E+SwnAmYtQ0bw9xsPh5x/08mPA7dYmGIn6aRmj2BEG8mI5
4Hj7JOvm1hXLXzWR/8Nj+Coqlg/s/TMYw03tpm56y91XMLUCZBeJj8O/utVHZMr//RdBFTEY9q2i
89Pqwe3sRGrlDPcy17bSqnkkxnV6fuVOuvDiPBpOGCmUZuAUJxtBtpqVj/VC+LUly8BYha1Sjcnw
HA1z8/kv0i+c2P9+1ilInM5K6+qxEiERcp27tLTwIQWiUZqgSe3qdeot/e+CregQllqZv2kiF19r
xGM41Zamto0k+Q+4WInOF1GfKYEWZ5iKN+7Q2T5ut3VKO4/351c9T4Y/OaaujV8nWm7ucssojsQ5
2wOmhJmH8Wnd5/ejRVQEUSXZ1bjSSz90ZfczzDdR1p++VDevFlcd6+hgRpFZhmkxTzeKaj06ZMIi
NZmq8sY1l/+hiqGFRqzm8FgLTtXHbY0pJ4qnTHH2WpT7Lf5Vw6ATX/r0+Vc8H9ga1jpMRCOvuYz2
To/pvmpsgYymP/RY2m1GPRK3jkYtKD3hIkXm2fALrQ0pO2oQRSPY14KPo9lZ1yxlLr1lAtRtqjZ6
XLqXj793qWKc1Emh2KvmWyd+RdNxJPFF9ht3+fX5b760Sbh8oKhp3BiAJB+fpJdCsaKs4mbqq42M
NN/ujdBJriW9XejFOFIgnFKwAcSclqGQ9d3EMbL0GJOmE7RtWwVDg8u7pg+BgYnmldbvwk3DiIN0
c+hhpm6dtmNWrHeqVEvvoOrtcN9CmPiuzvk1169LX+mf62w9m2lkT75S66o9s64F5kzX+Lny1CTZ
VrVwyY9+G8p/JomxNj2VO92hLkLtePIw3N5w77am8aBqY9eGmrvQas1ZSy6LlSzyWuD5pXUBuEyd
u3LfzvCjGCwkxR0sPkaK1+2jEssM01HqWwN1wpV67OKjqLgIrF7tKU6PlIgOOU6NHHK1wLDaXCzr
kJBrhonqrF3hOl36YohmqQ/WuZR5CglIq51IoVRjCtsy3+a1eNIxOfa1rFIPuSqqXU5azpWS5OIz
aclNGx0bG+3kw03kXGn4i4kD7u3vOK08xd2wjQ3rcSqtx1Yzryz9c8QVXgKeP1R+qDpAz0/OyjlS
KIs6AzPTURyaWuwTlxQ6PQlLBTFbPtEku2+uqB4UrHA/P0zOdzkuOtDJacpAQs6GSGkFk0p4dbT3
2BAqS6YXSYineIUv7udPOl8zq18PFhlcRPhTnZ4ny2zUrdEu8cGS3isum3eJ47zxb3/7/DGXfpAO
tIdN4drcnlYqlVeZVdu56UGodw7mRpoZ7/p/fMvnK2O/86YEeTHQG9NS2ORn27ue66xURZMfIOv4
huIEq4N+XPwp6x3Ze74k3ezzn3YBsuKJhNnxOK5xlAAfT/6ocIBJ5zmmT3CH91Kp1FcS2VQsMclk
+1PoKSZ+0hn1xxEB6O9sHtI70r2w3hvz2q9h9l65fc/PbPufPUn1boFUnL5r1fJg0ljzctCQjDFT
eGOS8Z/pF+wNPiQmTwTowlVe9+q/hj2Uf4RfdlZNojasrErfKQupdtLSjq5zjdh2ae1gSrM2B5CF
zkZ0imYXIiFr4zClar6d4vlvVTc6YZRDQYqbdm0UfmlHcFqv0B/z6bPPiQ1X5CEY0A/kKBy6KNlG
rbN17Wtq9EtfiRETcD9Az1rBf3yDGNN4lhzw21naZN7hCE5iX829/vniXEvzD5MsvhNvbG1g+Vhn
sn6mrGMu2wnY1nlJyOSspi99jO+q9qdVXrzmFRH8laPr0v7jesWADsh9NU77+LvyulMjUQPgKg42
5cvPov25IFDDp2prF3tlvCYKv/S5uF+Bi+lU2UAnKzHPUfSXbUNOVWX/8ZTsj5pkP0SdvX/+Ii99
rhXSoa41LLCAk00+krxRIC0CAxdpOJLfOdrN8+ePuLTOPaRTpEBYZC6f7qk+tpxOzoV3kOXs4yNm
e/Du1DJsmiL8/EnnN+kKDdHIrcgG07STH6P1Qy+MwUqP1ZgqN9lsR9uJbFdqr0F63yYpjIcUJ8Zr
tat14VsBMBM0SDn0D1P149qwcrUZ0QagWUk6bbir4pLQLVWxSv12wAXe9dE/EF3aRGWj7q2kWDAx
x7jo5zRF8i3rk+lXPk+YnUdt90YIMMcnkXkFYgyT9IhQWVKXsUBpTW6YeHZHQkuR23+YbcmHpfai
4sYujO44KmVp7UsocpPfY8NI4Ju+5GVYNU6ysDPm4da2enOXKNxYj8D2huaXs6E/4Y1TTEFNoKTr
671RyI1WGiPJn0pjvWqiSZ1dNBEHCRmxUF5Jmlh6YliIzismy062yRClzjYj6OrZJYzpThsSIgJJ
AXB030kdI9lU3eR8LdS0IGcw0XvHL/V+fHDUqsuudPQXNinFhY6G2WO5nS21SSGNsmi5IhaoyLPM
Qgc3N/w+fGdIwgmtwYzF5+dr7lI5xTNXE0c6UIjQJ4tOdnlWxp6cDk6cBovtBZlp+cOck92qb1Pi
lDTjLVbKHT3GNffwS+sOoAAsC2xhJed8XHeEn2ZTNNTMVZWelE8iDrejQ9pk7HTZ7vOfefFRNveu
TQVCfXyClaQVFYI0wLWXtr+LUmPXNMOWZXil/r5wHDGr5fiG2UTLdErq0MxJUZl849/FRHon7DzF
mXm+dkddOJGgIXMarbMhOM8nn2yecfnOuzg5ztBmgyiOCdVSlMo3PFEdnDJPrq2RSz8L2hTnK1z9
c1cevXYKbxhwZm2X1VbZTmzjzuwJC2kVIgkVGTk3Ml8tvhwxp/cNiS3Ps9npph9pRvEAH30i2qyz
1sTGQblCfjj7svQCEIxhCbF8z/0dRacLcplsWh5jIFcMemCKt0DlkNkjovlK83H2ItaHUSjjCqIy
Qjh1/Grx++4TjhTiubTfWULAW2RpV55x9nXXZ6yPgCBHHXfawzFZIiM1i8RBHdzQUUKTE63R002T
fvl8T5xdNzxo5fqhwuCSPqcxunNhzfFQHgfHbvbEPpLbgdvTti6pPoQqzWDo0QZ//tCzymd9KNvD
oYWiHj7d8/3itSPG9PYB6I98uUhfHgXpHxvyqtWdy4DL6gFK+7TpAlCx5uXzp196tx6Tcu46Rghn
rXgvtBH77yY/mq0Rf00jb3wrjdIkQJVLKxuEGXz+vEvrhVIStfoqkTyTmbTa0Dmg9dlBZMXOFd69
slwjwlxY/7gWrQwKDp5zhx/y3bA4TaviYFpzmBDUTrRhix/uf/4ha/8G04eCFWLGyVG9FCIuZGfN
h6gZ26eBOeG96Jdrx+eFFclT0HTS3TNIOa3mao2sx/WsOaS6+oWxd+vXlhV4q/1YnYbED4Sf/6qz
+xZ0fnUOh6gBze/M4qeraNVMUsmZlJGGTt8rCa7op3Tfx0a4LCLMsYr//JEXViA+2jSm9DBg96fo
hc04IIrJBjgM3dtEZAupz/5o/y6HazPWS+uC2QP1nEkzeAZk11UjZYHscs/Wx3UCb6lAZmq9W0YR
7T//TZc+GwMi5l5QNdnS6z//V9eZakhGonxWD8g6sHqZtOQpM+ApkHe+rvzKCOaRUPfPH3rx9/3r
oeu3/ddDNYF6ZUDad+xa+adwnPqnmY95YBDUeIVicOmTwYsGhtHwXz3j2WTMHUbifcVhlOS+9pts
qQmpfnenr1d+kXppPdqrVwlUbJ225qRJqyZJ/maRGoc6hzWsjWvdrKtR4XP3ibeUwNtNn+hzWM6L
qP2yQ1Kba/qLU4jqxYgcp92wV4ZdVOHU7ZMk228HQfVRUOgERLd/64r+xpJmu5+6bnoCxOq+UsyP
vj31djDM2b0hZoLODP51Ydi/ZLMU76Vq1Ldz1NlE+JRTF7oIkwlS0v7WiK6xi4lV4dsWAUGF0c5b
bxJvSimrb2JMl4dOs7sfzWy811isb2gyNBKVhm6naNH3pXEJgRsH8Xtp9XpLITGRRo1fyugW9o0c
ZP1zTtQ/U5dHR2GW2QNE3nabj1ZJ3pbONAh8jBxzl7bZMKLhW6sqX4imUgjeSbEAJTzaHwhYCIYq
k6EsRbm35VJhrEFMXZVotx3tVqgKcxl8y6y6Q4ThXdB1KNcYc1a+RQ7axrOLyW+4Rmq/GZBD1op6
b3p5F+gLtFMZ55HiTyDkx2l0bjOxdE8FlOaUdFrp+cS8zntN0WF/0fTxX1WcnWnOadjJVt4YbWbe
W85wK+NC7KJltr+7eq+9dgKV5pKp2msthPLHzGLE2XXUbyeBA6KsFYc/S6+XobqoD5Uh8ZzRCstP
Fftb1UyPOfHNO6GnjU8KnxvYmnC2CuGWz2blzSSepJuIpOdwnGzAy0hkL15HJjEtVhEUPZmRPuwX
1KCxcTOxaFJ/cqsm9PrE3Bhgrn4tuj9xYpShMyc/IhKWgjHG1smUFHjVHD01XQexfoSGVNSe/ZSb
w7dpsFy49rO9hUQYv84DAQqG8k9gWtkE41zHm0Wxe7pHJrKxnL6V1iCfKYE8sjplg0G+TcCcWDSx
dVNPDRWyNPyR3JtdZCWqb/EL/SwT+Lw6WRYkxGKQcl3vcZkmEqq3bo1piZ47tV6sbWvZkm+ouA/a
mgBLQCNAXFn/tqWdf+2g7NFoG81zPWs6hmXF+1w5ZUhEHjwzryG8KbGFd6sUjrUear/LUj4vpe74
mL++ehm6loYDD6IV6bqDUtQh6fTjccq79fSd+sBstHznxEw2tRHjVr2zvyn4ipBznY2hoZWdGnQK
+YQwNfJj1jfpTZtmLyOx1ru6ifS91k7EYPOH2WpV0pKIac5vSabYFIY04yw3p3kfrXQM60T/O/VN
vW7kYY8nehpKs0zCXO27fUG1HqYuP4yb50dm62nQklaznyO19p1yQUdQJ0mAMd3vfrHae2uqtJtl
Hu6yqhvuIaxXYTtK71CqkiTjlJTTicShAN3Xr4yK9jbO0+VlKA19O1rdPSXDdxLV9cCasleRtu3G
mWx7482zvJ0g2QfxGgE+J4RUZcJiDQ5kBkSN4WyySr7ZmKb7XDoY0CpFHFhEr/pjZe29xfK2XlST
ajeIn4NnvsUszO1g92+J1fzK7PEhs/HH7fOyhowincBoTTzBFVKEbE/xvcF90AlQIQS5csN0TUru
FXLBRuHuXImL7zAKom3j6MfQeTU7rdW3tSCEotVITUFiO20LVMW3uVMRPmy2/U2c1w/5jIe03uBj
285OG4IPyH2Ne7dPDszTkA3ptiKwx08K8643yj9OG5sQ1MmyjtHXG5hAB0kd30Vq/LWzdPeJ1wob
t2/Uzu8SWnKs1jngzMh9KJKaIEdRWPdtP9q7JGPzguWZ32cCGUnN7tx7tyoFdQUqhrDNTWcrJ11u
LHhWx7rvjX0013eVZJpnwBt55QhsNogRpoelrMdtW1Yj+csEtw6SrVYyT76bZbW8lkUd3eRNZ7+b
bq3uzcyoHzK9t38Jq0TrZ3Tto0W87MMEcvWkSLXZu3n5QyQKMcnuYFtbnNLTnzgZVz8Ge7I3qpiz
o2kU3bMh1wOdINogS5z4vl0UEdKAdX6D96yfkCd5y1Hb3apFrW1VZ6kKX5ZLc685kxnGM4GDw0w8
g1zYfL7IvT+W0jmklibNhpktQFSiOH4/UYMUlbTwbiWI1darMiyS4qm3k3ijVFP7W4vj9qceRQ9j
X0/7WTe/R6NIH4YcrnDQCatHHadpvmaNz4tGwqC7JG7QTUnpN5PiBoZO7GXMBP/ZbLlp4jpuAidf
rIe66RilN1n3FV7IY5+587aYiA6cJvk0a3MbKET8fFu8ridCrn/DEiAN46zovsa5Uz55+qj4ECc9
khX5b2AwpP7qRMdWShz1qNZatcGPAiXnYpb4G3S5+DsSBkMs0UgqYVkYeijIUT3qqUkkT6c9k2dJ
hpbU27DtFG/TeFZC1J9Idib8ihtT1vqXluTJzcJPI+hlQkwRl8mfWV8Kap/ZCcuew9lRW/332DoD
7QZO/98d0aZfnW7iboDOugH+tcPFcDEYiEUUTojj/UVVlaPVinLrGaRk29wkh0jHFVKrteibaUv9
Z5s2+6TsiV6eiyRYBJGl5khKYBZB1emdOjkkdsfGrTIMnJv6MRLazylr2i9TWw1B74ok8qs4dR7z
rnkxjHIiX3ZSG5+ZYRc2UdGoJKIBqikxe3LxPL9yksdWnV8WmUqo/fO+1SaNXOiufyAItTxUjWFy
Qrl5f6uY5b3LbwhAQubAbsg7ccTyLTaMF8+Mrk0AL7SOQIAO5aCmQ8I6JceX1iKo47xlT1ZT/ghk
JR4oiqIrVfSl0h3qEFNG0BMbxOFjFa0Y4yqPoq+bh59FdIsEubF+K8aNdc1+7MLPWQlr0AhWWcOZ
HZEaTabbyCTi2BCvGVJkdRj+e7O94vM2fGmbQeNp9WwYNiRSW4HqMa3HQOS+YeX239Em4D1Y2Yyf
aVRP6SRuXWaG2dnUZM6fvG6Dln2bXjOaPsdkmf2u3ls0iR642ymMqOiV1aaj7A8qjdV4L7MofnRp
sGIAWq1xwsFd7MdopAG6KeLOLO6konBVDmSJ51cWyIWWBLEmggnGVbC5T9Eo06uqRuu17DA7y08D
xZ9iD47fNPIm0sybsVzq0Ijaaz70F5o7SKT8tc5dDOdUVcW9Rn5g43iHiQy1L2bj1UeM5dKN6fS/
Pm+6Lq1LLIuZUwENrzKmjxuAfHXhzhgx720jfyZBfFNbxfbzR1yAvODqwHaGmXFh2KcraYkBJNLT
KSaZ2rEeAQ+3nqW81qQsElu87zprbyrXVMqXvhxQ98p2BCA6m/hlhDAUUSnRbRpd9NYk6Mr9uF+o
YzvcXnp/HiZqxAQDqwcXj5BroPGFrhlUEVoBMhgGnKcvNu4mF/R3pWlENQ4yJONFSsjGpwC6Zgd2
abVAJ4elxH5BsXHSNs9Va8+Y46WHJJ0fkKaGgznfFKl35TteWioANqB55KGtj/u4VJTI7TOM9wB/
ly5oMhsvC+M/izVR2kJsWc1bAMJO0VFZmXa/5HN1sNbEXhPr9UHsP1+NF18Wo0wiChxYgKcYGwpf
mqGJSsV08rC3v6cphk/9tQ18afEBLv//U9Z3+S90JlZ1/I3sPCfyk443bbwvVquOG2Zb8LTViizu
smrfFjVa3j//eRcuNHSQ6wUDmRjI5uRCG3rDNgma9/aVmW1NZ0ZOoDx5rnVw0FO4y38eDnNSc0Dh
JIZag9vtZOlJqenF0ruYgWWMB7vSunXG/n2KZeJP2jVeMRe/wXv7QBzgedBSocqt/xC3ko/vdW4b
y+tmXT80VU4eECKgJShoBx+zWq1oc+bUT8Y5OaRFblAUp91LnpdZKJ2mCZGG935nzMuxjpGCUrfq
W8IF8rDqszZMxOKFODO8iLnJyU8dRUgPnT0QPLJW1tpN3CPoHLCo/1VW0/2kFExJrcXzh1KP/uqz
/gwP3Sx8RlMNiZhRifrVgm4JC+doyUkeGTFXoce0PogIeQj6XqGMd+vqeVS1CA/lePw9jXJ8zMwB
LL4l4J74uiRcc0emIf+1Zkb4q8VDQGRuSqRM1f+ajLZ7sY3oZ20P+NvWsqa1pPLF0KkORN8Yd7QO
/QENqUrTXCdPtMXOF71UbuKWxivr412aeOOdbi93FNjNLlYbJaAfq4MJ8cShXZJvRtUR2ywBCDQG
sAIXGkCWwT0MlOC0XWidsznzeNeySgPbbd9JoP5LxR+HnjuMf5cUNctsgG20gJThYCVVoGUqxbBV
j0crMzBfp5Spt04yvEgzGXZwHVHzkfbYz2W/6VLtxWlU4/vc6iAYttbtzZpJrSBR7Q8Vs3Z0xka8
8nfaQ5FGf2BJzD+8NVGA5FxMZtDskVVqyP6uxZkgQKlvfKtqw/mbpZkWZrZ8w8DRuUlkkR9zxvZP
nXSdIOuzDsiqWyqfO7H+blfdA0Rs8s0nawICXOItqaNkCJlatiE/vArzaESNlpTvTuV9I+K9fkyb
VA/Vev6KACz2l9b+CXs62qTOGN16NOyHClDiDaXNeO+Zs73htds+h9adIl2iTnuZ3DRpfKcPRCKP
RlpvsrJUHhRtabe05fcLPmWhki0MrEtlVylMypDMaQ+96Fz0qtVjS0hsKPtZ13yBmZhvWMP70Exv
hY0kxLDwUSmoI7dEBMXbKBLdUVeHd9EM6ns5lfMe/8rmO/5O5RG9X1Ns5jixnrLGbH8Pivs146g+
ZDKu95CBG98uym+TVpv3UVWJXQZZ8rZBqqvTdCb7tindfY79W2cm6j5uKvNoZuObJfX5b5zaj446
Zn+yzsm3DeXe3i1csmCll6s3nd5wUNJHbrXGap6Re7avcdmW/ujIjJxoXKZH3Zq+jjbT37yjMWrj
5atbyG9Vb+pmYIvpNhptLHFsu9g6SolozUmBdK0XDojyVlf0uwnGwaPejNqLPkTjzm2hb9EmQUG3
O88EnEi/jC3YUE9elG8IIdiEQyM5PpbfQqKTsmehQwkm01KkIGWFwea2JjAJwsqgrqRiflra3Nj3
xXzTesTDB2WbRj9zOn/SycF1bPxmACOz+U9TFtatO6jyKY+FcdfUXn8EE45f47qZN5WeiNRX40kL
yrH2grlJ+F/E2odlOt3MY8VqddOovVXT8TVNoiEsovyrggT+aE/TGCBfylmHg/Osxebz1HkV4oTO
PWb1PL126fKY23bpiz4bwsb0vsPBGu5ByhzeRPp3bEsRqF5+yMv0l15NPyrip3y7zNKvpirHbQzF
9rG1Yncz2I0Ez5szmm1XhcgsDmKKOas1swtTY8n/anFXPE5tqeB5kvU3AEr5zlNFYmytSCOil5SW
m6Ua841jygbFROwqt2nWLIJcYdPem11cbmet+jMr0/RSFk0Sgl51b22s6VtXlLyUsuh3qeiT2Z/M
ocv8uirUe0lg3aZXpB7a5DFueqOfnjtjGGJAtUyCWoupQGSREzEjXPlWlEV3Nw9DdRv1zSBvpsE7
QuuKdy2MkZDczTxYtR5+pwLsEfSXKAGiGuXo4TL9lOhN/qvFcvlZLAJ0z6gZmliLNONQosMpAwZ9
5p/WIMrct3Ih00C3NeIpc8lPK/QymIw+DuOixMs/Kzl4xnECpVELJfJNwIkERDZvwB07UWy5EAiQ
THIkE40HUpMVAxoGPX9s58jAZTeKNqMECyomtbhJhqbbZ4tYEH8n1iZXmQUMQyEwJB1lYHiAgY49
qdyqJKubBady6ugxTF9IIw6Cy0BMqnitRrMIsMxR/V7CJiUJotwkfQUQ3xIiU4+VGmC/i9E2hlF0
R0Yda2E3sEEJrtZfzBGAKx1693teavmRY4QAar3pvimxOaMUik2OFF1nr42KmgI0aVF1s9j5eNPl
E3HSGGHh5gfRCmt5C/t1v9GE+eJVaRy4epLd25nwSEIv63T2myLDbNJ2ASiGuFu2eu8poV5DY+Cw
9aJwQB4cztVYv8yEXx9lPiwg6/a4q3EnDhM7Iy8GZ6B5Pw/JuIVIH++TpQXhnx29/lJJQ3nhYrEV
LrRWhCS1mHcud2odtBjUBYwn88oXnlchuEtLP3HGYTtUhXM7SLTJAuRrO9YObE4zt7dJJdzXIeqm
h6Geog3o5BKmkaEf4SWNe1MF9GoMqQblAiNp2yiqFwcxg7TQzC3ntRFm/lg7sfskc4OZTOpEW6XK
Pd/2Bi3kjWVbOq0pTIq0fmzQaYSqUUW3JX+Gu0wpBqhmqrKPzYXLutIXZ2t58q3RpAwgSKRPyuwu
W+6y20bt24NSWNYPL4kMkGunImxEw3hnmfK/Y++l9/NQ519UtytuojKJ201ngfHOBVt6xeeOTlwr
L0TUY5hsplRnJUsQqOyIjvlnMVPXeVH8N9PV6kdUlPELXlQa5+yQm/ddP2thD7n4LUukcVfNqQiZ
aGRMqRh8LF21cHAX87tRKd0X1JfKZixlESg64E4ZddXeIY2DhMMo35BIr5GD3oFL4/GD1niFUSmE
SD5R7uNEa3e1qyobqGBiS02S3816lu8LBO87qZAmtGSW9zR1TrRphxlpeo7ThzJG6Q+J5aXfejoo
uROlfmtF0a6DMvClHqjDcFJWN1DBWVBVmm/HSat8vWqHXQrjELOLVt7mailm32lbRhgw7h9VZUp3
/eDFsQ87x1r8qsj0bW+npLSPjvMDyN55TJdl/l5FevEMPPfK7vkrSLoC+s360Ihr7iSt7XaeNOrK
r93IeZq7Kgr1xRuDqXHSjZZpXSC0GafCMTWdX2rqZL6DP9C+1LP7qU4XSDFG5T40OoMww8mjAwq8
Koxty7vzajDaZTLqL1pkSqw+h+qYLPp4nCOyOmOq75eydvR8p45adWeYyjvSSnfwI0yQQ3Iwk/uJ
/9NXZYFARDIw8HMnSpzNZI7aHtebfKcVGXNMTKymnQvYjfBf4PYEAdKmuhnQzYmcEySeDuwrZBCx
k/012lqxg8To5LN0rOQ+jayhhU0xSp/o9PoHOrz4ZR4j9Sad2+hdp0g9JE0mRn+CSRbo3TT5Wh9V
dyOGEj6KzC7eREBMO8KzkBlqk6SfSG3BeNVk3unVOaZQCwS4sGjhYqpR8qxNRSF31qR0x9pKfmHW
49x2ZSYPg5tUvjnI+amf53pDfcBNkTYZ5uGt6dd9Vt6Vdjk+SEZ7+zpSzbBdiuUApv5Vjx09qC0E
HjKavV+kNHDNEWOSb0n3YIgC2nHAyqlnhBvXD5hkdc+TNhfcrWkUOGP+Xkd2RUhxPu7yNlPTsFic
Ycvkojgosm/vx04HJBZd/4bJiyKDpMuTOcwXVApOhzzVa4iZxO3IYVep7sbMai5iy6Dr0KweE9mq
eiyMuKQkEjMjnSX5mnYVNyBL4WeFqdWz6MGdu9hkAjI7MQTUZNobyTA+J3oefUkYwN6NU/fDYUeK
XTPm+kGZ+/n/ODuP5baRdg1fEaqQGmELMEpUli3Lmy5HNHKOV38ezr8ZkSyx5sxiNi672Y0OX3hD
sxdCQ8+6kT0GDY68dYdJu0dDP320cQ79ajc17Da3Go3V0kFqr9x2oOnvvvlRQWN7mOantHfrrw05
N9qT6P+CQx4RvKRdmXlOh806XO184IU2wPistdYq9lrdeuyYhXchFcMmc1rfDGJLz7djrtXv2qwQ
L1alsS31aLlVRVvfC+XH77qTODd6Oi8r2I4NL9ox80QDEAFckAZ2ryq6JXH8MiJVtPZGXv5O+BgK
2hxJTdo/y2RqVunsV/fEhX8L4LorNlqTBCpeMFEtZamFTU/ZrATXtl86qf2hkj5BglXiMPcpoVqD
kYU2+/SK/XgI09L5PY6+tkv6hIbxksJbMAwx0P8lYBwRW1ijDzPfNFUV346O8UWNMYZ+sbhLk6Xf
xoWVE/1hp5IZnXqqy1GF4JeTO68e7vyyy3/IOSGHHjpBKkx+GETRUG1SrEMey8juwmxpaXbShrkX
jWtSCSxwOYgJ9A8UFrSgtUQTVkNj3PvWEu2cOTWfLc0ud/RX+DJa55GvR+1vAHLNHwWzfoWFyBIu
Zv/F0MB9eRy2NzQ8vo7o3KyGUjc4sHZSP/mN0ubAMMr6sADvfC0cXQaOmuhWLdNIdjmq7z2F3/uq
yuIkQHmC9mXRiDsbAcp7rQP/C7TIeYWs8J4XmnwuNHqYzlC4686LzHDuTG9vR6XalqYxrFpLlikd
e+Vu/abRn7ECn1YRbaZQT2obqOqAPcAy2CEBU31bsJ/WKFH726bi+c2RMyBuW2YCHMOo9nk5RFuj
5Yar8y79joFovfE4IuslIQEFnC3qL3yOfl/k+c9chzYeNtYstuNCnFCmMZiOYuk3VOzLLbieGg8G
2QRtZtIiJ3bZkF39NHrBesROteZZ0nmijeob8lV9TFKeOdjwOtErPmDxdshm41czgGCg3C3v5SKH
DYg/VBzy2dyP6WKuaGxpCA9rAOYrmw01WXgncumMyPcP9bZXndpXSS63k6K8EZhqbIm3h7oPSzN7
hnNc39X9PK5spfRDhZD9u4bQZcwbNbrbeLLbG4UeyFode19aBjs3xsx46/bLHEagVW9FauBFOQt7
Bxt7CFtlzN/bTKnV8VFF0LvVAnfAgjsluw/7mL5hnfPhrEb393kM1ijxhna16G5xEM6E9w23AqFg
2uwAEtRB15M/9xOmkNKMviNUlxMYjtH81jRuZa1mpxj2LdpLm3Ti6U/KaLpTfT2/dlFT3dVcgds+
A6Zbm+m8NuZefxlK4d+IWRfvEZLN310rbu4dNx+3nU+Iaqvmr+GwlqoxwOaZxrcRDgCwFldbF7GT
g4fXCKySNHtMusZ6qd0cRaK5HH4de0T3M72MVSy7cZMXTrJaSBbvbev4TJepU23s0vZQ4tY3iau3
m8mt4Q3Gets+6BRcQlNEv01fEeQ6tqffd3o9BJUxubdmmzUr0x8l7rH2D2vq9VVJiBuq1FKbRJuN
UCRlu0+oFwWznrwmU6y/pfWU3cppSngi7YeY3iq7vLTD2spLzIXUQHkJu7r5yHOIpBGH1JmHtSgb
exUxNRq7wphWs0lMPQyycgN9bvJNtIz5XTRi+5orQafIVc1jlunlVygK1crU8Zgq4r569JXA/8kW
L6k1PZSLFAd/wmPbc7hDrMTfFYv3WzXD73zwjM1Mzoc+EL5UpVm6N3ZJfgdyMt8gUaqFzkjgS/PX
+RXL7FtucLkEFrzjOawjI36w5sje9IVlPfuZQs697EOOjxP4hZFsqZlb61LkP0zyAijEEfJ4XWs0
v/Qlz4Y9YKxkU6Gsyrzi9LX3l3cnq52XQWLziuBR5WSU2KbyKTOS5H6Cr7PptTr9Q2X5qTLmH05b
femFWwYdurKPmBnGD9VQ/rD7Vu370TUOtRdV2wEWyp1YNPeZ4fU1EST5kelQO7DISGX0VuBMVOaT
++CWnvMS69qYhGOFiFHnUaIrreY2FYmJWLzjPmlpu2wQ8x2CWj/GlLrdHOgNakHmaOm+LqRLGSHK
V/00lYHf9iZh5yRB51C/SCoX1J3l/W0wI72dHFt+p02tI2e1VNtx4GYm+J0OIqq7dV73BZu2UoHW
2IqNN2q3nVVHa68uSsApdb/1BRpjmnSMnV+maqOG+Q/aS0zJVD2ZdL6sc7du117qWYFti6+tZtZA
TtJ8FdXWuM+iqFgpq/LWmATwipUyDVKNxGAYs+h5mcVroXN9xnPlPoLSImPLabJkbuM9jZYDFmXK
iH5TZ75he7UbSyu8PR4pxle4ZgfoPwddVelN5WbW2mwqjkFaPSUwrsPIab+3C5FrJtMvspPqvm+B
ylnOEIdoN+ZbheBJMLY6JukEIBujsO2NNg/pWnOP+Ww/Rz9Kp7lbpkILqsT0177X8FO8tIRqMHlU
blyHlEuloXDlY+1oCYqRBiXDcX7wlHunV4lDWaC1VlWO81btG0G/AGjj1+31HvMGa/HFijKXF0Iy
yoPIW/4mWfRdSyVZYdXXPNpzu1K9h76bptq7sqA2a6C2HxpOooeNb0eBjACrza3JTow4MYbKa0AR
CtCXRdhMaRYMj5Yqdqf15lQFuDqJkuUinWBqJVdcQY5Z+sa3BpX9teRu4b3w8nvHiUld6B+GZu4W
O0806d6tyzvqlGZYKu1nM9kvlpqm1QCm9JD5ouCi6eM19CvvNtFSPZwcWgXlseMJaxCdIJXMW/JY
Qp0kLl7BbB20dn4HbPIn6qddP7ivZTWVq2k0f1XY/YRQTYa9NZh/usqaVtlgP2tEM+Gc8ITHLTUQ
GcUT4nft+DRl0fzYjuJt0tG0Hvz0VfDMEiXMfSjpKgSaNWiBU+ZaIHMxfW90+5ZifcdFRYHKhZEW
UqEvf1F6j98zfIk3zGxaGSZJY6/pHpcZenPIo+0/7yddaGT5BnwBJH2F7gJk/dhwUZlp9qMeL/sk
HcLSPcJH7hZwrEv3pc4IHI0rbPrzJiNsb/jlkG0Ics74p6IypUU65e7SUmTbVC3JKmtH7Qr/9HxW
jELHG3YJErRnXX2rR2qh7Ov8xitK7as7DfLB70T7MJuxCxmbkvEd/SeCFJ+qiXmlj3qpM/zvHpb5
cUnReh4MFbk5kqn+1qcNDkCLLT4DDPz8252vJc0yk+4OmtYoL5wyNy26Q20JHvdGCXNZW0WjQktk
3ZUdcm2U41r/q9WZJ3Vtdx4qvuAZh3s9UumNgWzgFeDJhUXD/hude6grLvTAE5xCYlB1gOCU7FON
onp0m0JzqnLAJ9eIwhemgzy3AeoIoMtRRfrjdCadZEOqXJD7VRkycB3hCbK/Vz7NeReaDQgWCE9z
XDvAunwcpSwrUzWNH9+gJxK96e1s/67NaQDdZjjTFVblOf7i41gn+w1zstZitvpec75YHW2nYZNS
Po2nJGxRb8wofdMyvoIruTRBmvjMzIJaeCaoCq7cwxDUT/YWgZNb5asGaOYs8uDzLX7e7qbGYIF4
gpiDJ9UZ5imiiFZJ2D9RcUthz61xXtPdXSbILsV/99cymQsHCus1ExLXyR48NnXGSNejGyyFTCqB
8ZE4pcy17Grvyna/tHxAzeGl6sc9f4p+8wdUfK3FcnezAyi0+Vrqgop4c2X1zjUiWDHERAByceeC
HjnZ7G0MxM/vLG3fD3rubilhWvNPA93dNECzpXmgkDwaAQ3Xwdz4Q2dCghal3MdICULOzdtj/Jik
+nDld134qqgIHdkm3lHB7xQGsoyjXaetGe9BX25AV2vDHxXRN0++VNWVw3FhoRnK5sTz/3O12twr
YRxUGt3Ydjy4TbGl+APcvc+vgPMujcOljzg+3BO26snekamI6K8aWJ/0CGFbySrWlsAY/PXn5+HC
MCadTRhW0McgdR3//F+XcUcsU1oi1WCQdfZ+dLrp1lmUG9g4Kf/3oXBYYjCIRnyn06PXM4rtaNhN
UMBbzfYjHhehrl+5Rs6vfeC8UNSIPRD1OCOcRg3qr16qIXY40OJtaY0EZu/5mybTiW77RbvyNl8I
DBjl+H1QEaLicbJ+dk2nKolKY181NLTwUcr9Wyn/5tPyQCweDHTRPv9gFyb44QSevJ523ymQgAYN
FXQpQNw3S7qyUnKlvr8y0vnDBonLPJoHAQ0CPHMSyXUJqHVpoK7Q59XQrWkWCbG2vDwWV07vhfcG
6R7ku3X0NrCGPnnbUgiuVECi+AaVvBhJNxjZD5qbOuVWpy/m3VZJBMQDT4JiCTrRqCboS0eMVw7c
pYX9968wP54EA/WGOtdTbx8NdfWKbqR4qBdDeyncdnyY5u6aWuQF0CqqKdhVgbs6gtdONd1SLzaF
BKqy1xB2MJOOfKbMaP2plRhzkgcBR8Cw9xiLbyxSsiuLfuHK5JlFxgAcKGjpU8GksuSKk7qe793p
Xs7vSfwq4/chJZWLr0kmHM/ARwwWu0eHBg+mUz8XoFp6YMFiaue9oacPqHCvbL1+Er595Qk8V+tj
jONBRJwJICxAg49fcCFvEpVy4htfM9KHrJsROabota5qLQ3H2EvXjrGUm2jSxnuauHIlF5vkOeuu
6cBdODkUVI5cWdhrgHJPNrSMeqxNlIeviQmz04nu3KK4cu9c+nxHgfbjleOhjXsyREF7oiXE6fZF
YYV2qa8WF9C/GNa6/uyM8RWY5fkXRJOaqrbgLYL7fnoVRB6VAw9hQITtujgNpnRKnkw1I24yyfHa
djm/Do6D0QU0XR70M1ui2Ju5rOte21E/sSLIeVH0IOkMPIrcHb8ndiTt0HJn7UcPCtcNfHNI6iur
e34XECDSrQKOCxLYP02Eii7GKNeWah9pQ5grBwRX/aCiIgryot/+1wudsZAZInlwITCcRm5z0w3Q
x1Oxr/L4R68J8iIx2NtqHpyNBMRxZWrnGwf1e+JfgbgR8ctpqOSlI9qj+Tzvy74P3eHe7/+0zbdY
bkXqXrlizo8Bp5F+FYZMKE1w+D+ex9rMbacrvfIGrNO81rPsGzHANQ3hC/M5puQAjH3eDud0EK8e
NZrOkdp7Y7mm84ybiQxF93Mp3CAZdp9/q7OtifIKzxTAVcFbBcLm44xGxCx8PhWI5tY7UHjdwMh6
jfzmoaBaOBvQ7epY3UbtUqw+H/jsAP4zMKYawKiJ8k81nJsUWeojCnLnNYAoG7n3qodRXRNePFvL
4yg2bg/Hiv/xST6ZnjTt0QZqsPdA8Lzm6X1i+/fNSNQERkLkzw2ietdO+8WZIfFGfGHDrD99h5oY
RAVEbLXX7GWVatOmn/wAfO368wU8O9FMDVo/LBQCTzbMyV4cFmB9c9TWe4oO72ro7PXkD48xYaip
p9fe1vM5Qf7gPy4v6imcgI/rKKdYzKNRiL0Ow7GVDlbi5Z86B6T0+aQuj2MjRMSRZj+ebMe+6xVi
Fom7B8m0wmobMLMLrfXN10C2XgmPzgLdo3uMQGcCRRMkFk/zEQjEWBdAyd6nqVdsenjaB/SuJbas
kf0Uqa6gp+bItYZ1zpVDd3Fk2EOoZaJ+fnbCZd3mVedocqfRdgj9OfmDvMBG2fZfmtdf0zz/alsA
PD5f2kuDUuZzSN7RtDgrH3XlDMMxd6Z9NmhvkaNhH1Hd4KJBDRplr1F4kL6FuqKGdOl7HnUuTOD4
F1Th6a0ilWtn+T6HwdeW67wzt/5/D8f4ekjJHG3o4U6cUbLqKFX06Sl+N7N36GSxcY4ijt219OHS
ZDgG0GlQgACBeXIIQGLWVmel3q73oyf0BL4VNHPyJb4iNnHpQx0DWSrORwWgU5VIL0rmsZn67AZX
yyTIppIOQTRFq3Ie1D5zYyNI/CWlIqDpV17S8wD+eAzIZrlXTNR5TuNN3yzSahRafNPJTjWrRBnq
oQNy+SjcfHhMmikKsUigHjKpBMHuMTGMfIXe8XLtob2w1CiyHDUeedXPBXPx8xBz3c7+bpr7BD8p
fwC25uePQzFf07U5v0cpaHGpCegwVLVOX8DUjIcGGxvw2WMRyhyUZY+pR7O14//H5UZyAkkB9zIK
dadPXmYXLWbf0t3py1jelgT8r3NHWz3Vj6Soz0/7pQUkCzM8Xlbas6dfEpSAby8muZ8vELlAmjrf
OEB1XkQUj1c6CWdBEfK0mFoco3ZcAs8UjuimZW08Nd5e9Ured0JPXmpjFtp/nxHvD3pYVGqFQxz9
8QkyYnumC66Ze1k2QA2gPOvYK5TWlbjkPCAiJEEZnbCB7svZERjpGNA2ruN9b5df53YEqGDdwqZe
FTZcaByB1lPK09R7V96E80iFcY/x3jHsoylzcrko9AnmtM+gqihxu3AZ29MQ1mOyWarfWXTtPb80
2j/zg/XIXE8z9dIWyKShe3UzH5GM6UNrPxqQ/8Ej9uW1EuuF+4yHFDVDwjx242k7IU8GLrLSbPZG
9h7r+WaW/n2VviXTXayrrSeiK7fYpS/IjrQEVEuy89OKLiXGqZ7dFBKwzDdcdcDu9d28tLvRujfQ
32q0V1lPV3bnhUNAunP0/NCRqD3LJ22EJc0m0Sg+xPBhjUH/bevoGH5+qC8MAnuUZuQxRT5/wnnd
u7Gci2UPaWCmn+1kmxRRtys78dKF6EKmpNLPzgAM8PGg9aj6tXoWIfWXm+bdjKtLgMBgCQBW69du
Gckrs7qwF9kV6BfRoSMfOIvD3FQNS92gt9tB7TLz9qZR8mnynJ2m6rcKFPbnq3heVeHCYoNQCHTw
1TuTaIyMzBmGaEhujoTnn3PkpDIYosQhqrUHNQeOgf15oCW0vJo+0oygmxqqL3VVveQi6n58/nMu
fVRiI2JBSh+wkE+WW6WApawZTmmaqeKL9KBHIiauXynyXxiFcJZ2G0q8KMye5uSZbKOxzyHI1kAn
ECANneHaOb8UPVjQxOlaIKgG3ffkCgPkndoZgl83Y5HHQW/M+pNcgCGiFbncInV92/dLCywz9jYF
DucBcrDXlBMvPHsWfSnMOMmdj44PH/duVKkYLGNj78wORkqyRAd99r/Gk3ulfOReWk8Y1YLjiNbA
WY80AQ5vjH6l78HxzBYveh77yB51g1qxQHQxW+WsM9N6cCCXfcOlsgeiV7Sc2kL+SLTaRta9BbNo
m0B7etRBwKGh3pFBdgSMt1JtAVTWjIAur4Cm+Wsz88FlWX1t2yjmoHZ1b0i4KEFTVm6BUYo6Qqjz
RRfhEXAZQV7s8cuFIvTuUXT6WYnSfFWzBt/TKWZnCJdyAuEo4HHRdu9dPOHwR45/z2VWfKUfi3nF
kvSVHrhS+vrWKFBKQZHX+W4kUZOGXW2r9xao/5veFBzQKmkAvXhJ6cWr0gWwSp+T+slKCSO+bwtf
8k/obfPbtBPfC13QbQenGtFAqVJxO5r5XP+qF3N59bBRFZgMiekxAfH7KPWpntZe1HX6KjJKkHeZ
0kr863VMtO6QqoTkmFq0lBaDamjY1+YyAM0CWrP6/JD+k3h+qPgiWWE7HoqRgjbZWfakMHgdfVHB
1teNCo8UzMUrfMuA6zQ/zQiIsZrWhYsijOzAdIuNDUehFb/hzm2X4dUwvs3iF8LsgZTLM2FO6CZX
UCPnpw8uAyAHk4ubWIzL9OPWRyA6pakmgPMpaHrk8g/IqaAFmaymyqD/DExHzPdNbpFbj+vPl+fs
2BG2IDyJACXmMlSuTseWJQBlsIx7UGlPshm3Tdm84F545eY+iyQYBiEDSrbgBYjQTobpMPZyzJRq
jq0/mfpD51gII+3ztgro3Jr/WSn0OJpBtkwqRr3vNFw3CpLaiK7CLkVHLK7AIDoyiOPnbLhS5r84
LYvHz6YWfW7BkHqRJY1BRje9U9lAzxx8nJKw8HuvWxVWBEw89ezJ4kpJey8Yp2T+8/nnu3SZ0fDj
w5GrM9WTW3NujGWRXj6AWnXgl2m/tdr7+fkQZzvkeH5wfSAcoRJw1vwti9ZZfIQC912E0lixHLrR
Wi/iGqjk4kx44MizsPoxTiUn5OD7MBcE8tkpvNnBEI92Nf3Xmgb7gkwReXbKpcf86uNBy5WL0FA3
guugX1n666Zy8Jq+5lV4aVNgdWqZ9GKZx+lLhhYJslv4lO1LtJCG9dDryQJAuD+KcvkqjpDky4x7
keYG9kJjXff/NQpkljAniGWP+x8/lY+z9EC4LZGJwrR1xLBDK/PgIHYUS2tQn69xNXz5jxvkON4x
u3Op4gvG/DheqZm9CWcdc96iuO1jdYfaWZjm9f7/MQxdLORY/rGzPZmWiPTMQ4pU2+ldHLYejlP+
FxehtM9HOduGTIaqAsEQRRQukJMDhTaPnaK11e8TprtKG2Vt2P/e8+ejnJ2p4yiULahe0lViu39c
si7rkx7qk9wJBTq1bco36vV/wPn2V0qHZxnBcSDuJ3AVlJrPkpvESB1Z+02NMG4RLHl5k+fxVvPo
SlyTJjlbODb8EY34v7I98fnHKVW1EHmXY25odJO2Way5fD16dq4/X7iz+RyPFbD9/yVTZxnHJDK/
6Fsz2bvVq57/quo3rbzNB/Vfl+04DG0HxIUoIJ31VvQ60bx5UvZeQ/vvj5XECXB+pIjhu9fSweuD
0F9emdqlBbQoHNLzOLoCnjYfut6bM+kgTx439a4V8rbDUu3z1Tt+gw+hENOit0cEQX5NSnES5tcx
0qejjGklZi+lj1NArMJZe/98kH/qHWejULtiIGZx9taP81QYdjYjH2MsKW5LXbmeMpVs2KSvftGi
tGI282rUYByX9Ryt5lRfvhh6X3+1JuvdTtv4yte8tLJUCI8OAlweZ+AGJCwTA1MfCkOSgwc7gr7x
agKgfGXml8YB/cu1K3AMo+NycgRcIfGMKYt91brbufZXdTI/fb64l/Y/znvH00xJ5uwxTr3EK6pI
6yDr5BvEIPXyr55BStJePh/n0k5xeCqPIFLe/NNKwijNNAIatexHU19JbEPBnKyL9JoO9KUVA3PC
rsc38RyNgWYyh2+aHSiUyN7EBQ4P/pVn4zzfc6wjqoQEHUVtmhknXyWKxqhBLQsrKaUXSVj1ZYvJ
QDeaT2Ut2p9dL/P7sfeRuyjpa+abKlWoF07DQPSmO4W16xqEXrbSKC03HBe9+KbcBJLFhBdjCjVA
qIdxQSymnkf7N3TgooJJ7XktTDroESu9sqx7TyT1s5fq3V0yaPIusppiWpPqo6blNdzQwWw1ox8k
YujJAoZSzT8aZ9SjdWPDOg0n2fAviXLQfzq00+og8WbDDcF1oM4wgcNsAy2tooo20AAGv1HQ08PG
dap7siL1NuPSihZr1OfZwR/dfl71rW0k66STEYZaeUK6Zw9GFERLEz1Kd0S/XXbtNjPmtgk0FsEO
bC1DyEHZk411p51k3dpBQ6YN3bppESfXB/llyXvx3GmOS/4Et90Kyn7QcOPSMtOHLjx73zovV3du
1qClkUVOPofS96GUIFpqXIMsHr/qySUE/h43Y2onYPBOr7pZxPxZMmm7dIyRFm6dycPXQyHLwtKv
xngoXlVRdFfSHGiLzoU9/a/95v0DW/0XilE5WDUB9fH3EQq+j1DitPcOMv+qNJ0vjl5vY7SdNxIm
/WtqjQcfzhrfXVZ7zUygxUyxZW+6uq/30JoAWdZFe6M7HYofXfRt8PohQHb7h9Sbv95cfh2TeNVF
+p2Xugcb7kFgyP4JVQJELxMvD5I6W3tZda8V9hhIm/SXZNfetLPFt/bkj9G1fmliemsbTCPKWB6l
T4wVhM2vnoZygpyG24EYOVgM/W0RCJhPk9UFquu+SVSfw95ZfvTtCNu8NJ/nbulW8Dh9dqtrbSQK
RozhLyx9Md/WdfN3jrpDgmLqDR4SNMYSn6ZNLP0wtjGPiNUmy81yc2S8BWYbGYE2a6Enhjsl2q03
TWuUeB4S39/TFSnWZpQ2AYTBn3lcVq++YT/LGGsnw2nLVy8bnKDP0TAxR7rDOfI/s36IXcCJCAiL
QIPlfp8WFWhyp26+DhVtD22qxM+xKsd9Yw7jBNFUax+irhobKjdlewunJj7Eyu5uUXppp5WSDvjK
AgBQE3Z408xBV2r6O4oD3cNouu2fqOl7HcJ3OcDO8licEJ+tHE7GOIHc6RrdWfVNmrygwauhYlHR
j9djym6OmusVuqLLGqFw57Gz/PG2hEf9pKsc85a2hnChDS2/w9Pqb0ProF6RlOPO94oW+S6VrIZM
DCtNefoWv/KxCAardW7KUg7hEE1ijULRcmfOsvwitUEPF0jnqE7gmISOkmtOQVEo62AjcrEusN/+
jrhD/BX13aNlsIPmd53pw8aQEnWk2BpCt2+LnS6Ryc7E8Zu1CMYtcW0Fo0ydh6JdTDBtGESREXs3
biHK5yO/Ga54UhxdFBCSrXUPoe0l039ndtrvaC2mL71RewyHW1MXIzxXZBGKJGlWP8CDmlYIArBd
O7/BVSKDSD20tfbQyJlmGRIhq6S1otXCLb7PTLiVWFyOj/6gCIGdoZ6fYStoVQiBzX32KitFXKbJ
H6RmcQ91xlG0wMzqfTrl7RcrqyAGC5kTkLjpXGp3A/o61k03uqW7KlGOe6/nqkA1DbH1JCgobK0a
3YzWZS6MBwhVZblKPQVGLde75TGJdLN87YxKIBuep+Pawutz3SF1s62d2r+r6YjBd3acIOcvoZIr
2QPdEh8Kir8QnuMJ60EHB7Ey9F2Z1iE4nPibXsoIfTzsAmro8KKgfuQNqbPzRulnB6S5+mhNdyeG
4KK1PwpnoMXnxcMQ5LnH5QypoZnCVNfQlV9iieu7MttFruyoKvdG44Ev8IRmDwF4mf5uKrhtkcoo
vfkRBwFEepfIHe+WpnGiA03tgWfSc2N1cP2mird6DJf5wDcpLJ01oGVBqXwCnJxnIdor88boNOuh
Roz4zsG8karvZDjfUiNqQywI09DTmswJaFv6iIBXSbJtnAFpCpH0a7vTURar48I78ET7/cFuRP4L
QbN8VyJ/F1alqf2sWJBXP7eTcM4743UctT4KYqmnL2g8DEGnecnBRlScNjXNcywBygo3hCHGXGEa
X5uMCkEmcvmyKPij3ADuStW+uhG8Z6DVvPlbxpPXBgIBjpUrJ+M3rnBcB47o9lY/WNuiBJYV2COd
AfSKtNgMWidp92JSfxRgBFQ3pIun5qghOAjDxAx7svSDWTvY9JIp2Pdj1bQL5GVTe2/isXvVJUXq
nDfzpm4sO0DArdkW4wjht628l3FAXCAsBVr0aGH52KCV7V9P64Y5GOcibvCmnpa/9I7me4TS5auC
1V9RGqinw+ItPDag1Y/sXm0WPRriaGWFC1Vl1P2qfmMMZnE3OXL6a+fefJNrTbnpANncO0ub1kzM
6O7cxjVejEiv7lBFm2/9eUQxDRmbewPV6m9C1LhV602HrVwhKnOHSqFxQCrXeRNHpRbb61GU6b0p
1CMKg4iDtfZWT2V8407WeGujX/uldtJuj6lfhq5TWn+D8WzdZLF5yDoQsJtBVTPwSKtV38eFoCYH
MBHWfeze1YQye9/Rh7va1FG1Not4W/MW7NCmtw6eO1ib0SvlPYEcXP9Gc4dAiyB4zw1TaOx8/NtW
cWasIuWVtzWVPa5wkacb0Lw6tfhiRiNEJcU04mqX+Y9DioQ7pWZdfPVcRP0j7B/soB/JggIKNtm7
tEVyu3RwplF3z9CujuFSoufoG7e1WJJNjyzRKpumCA2V2Loz0gx6bgNeEWVpxpsnn2OSH3t6HI2k
8dt1rnz57k5x8uSpfN6N3ZK+L3onNxk+n6FfE7pDhSYqrTNpP+mV07/xc3DFSBoiNVG00a1Z9/1G
5pX+uhx7ZchLGA+T1PK3hFvtaZE5YUVkDGpHdyF/51EyUYsfsue5b5fvVt03a5UJZ+fDkd21Rq/v
66WMemwD53540IR9tPioMBypIll/Ndpi+HaEwE+hg87twZsjdJ8TKPOPtPPshzauvIOs5fyQFsQI
dsJ5zsfZXCM7auwgLomNVM28jbMKEQMdMGSI+ER9sywdth+ymvyXHLq5DIwoxzgiMVxsfvm82cbr
smWHDYbYmhOgWypVtFYMNKS2RV0XqyzHjBDpP315kTF2UwEBbpyj1yf9W1Bt8q2FpcxZsfxy1zcZ
BACyAf031FrKUqilqT9+rHeHwqrmQ7oMc9gl9Uynfh451Xje2N/R85/vaNl0u5kMOehGp+aBgeiu
Ao83kCfYQT8ocEmt721TgY3SKXik5jDzdfISwbBoVI9u1hsKfcF63ESiS5I1Rlw6LFzc2V9g7hNw
oFiMwp/R6vxSkaE6MGeG90dzSpt9C24UDE+DZhMByL6kJPbbBBfc32qZb3/taaW0txkNGv1RFjQB
d5EvGnlk9+p/FN6JI1yq3O6ebWQnxC+HpZ/udK/tnCChCtSF3VLUY+hV5oDKtTmUJg2XSuDxSLna
CvB3qd1Q1Cz4zl0cfpprT654LiaHkwVg3u7RQqstb89aeWhcsTOnNaKOGApYXHjtKm4mLlWkUN14
P86iEuhAOe67ovRvrB1B8zf0zUz8wMim/rLE+vA3JvFBbqnD++T/SDqP7liRZov+olwLb6ZQlJfX
vWppwpJ0JTxkAon79d+u92Y96G6VoTIjTpzYp+iK0boB2fPhpIOuEgfhbaz4j5NVzAnJ9gqdB3nj
ixomb865w8Zt4k+t6+69WbVVUm5p+FpxntSv6zC5pI8XAVkTa6Wy71nbS3jfCAiR1zGEHhRlSt3Z
9UrOZZoRAbHLcAZ7u9UdSWeZzVz7N1hKr1MQ+37nHrTK7IIxYun63IjVFA7wjXLfuxDT0X95XcnR
5fKIkOtQ+sgZ/Tqp+tFL6yGItmyka5XFZnvM3qZ2u2dnhggnwTS3vsAkJkF5g9PXR4QnrCpeQN+T
ZkJYNR+7StWnnGpmgiSjyAsv3javHGpdS55uvfXn1FvLr0K0Ok2sVi9/JxYI/3EW2uFznhcNfsgm
rD4ADYDMNIjvALFIOWAlRZ9tf8Mm58/6fIBLBDFE6f2Qb0DB1nJxjwW0fD6djkgEf8jTWPmu9dBU
TvPDqbxx4pLnU5rZtmMI1hw6gE3HLOu9e27WGzaJ2IkRQEZpiiJxx2HfGMW5aeXvsEzvtqkgD/Vg
L1x+HYQDP/i58ekJm2KKgUAsOoe+xjVoChtir9Kcc6yx6ikpHJVF01y0cZvp/wBBcGnLe2vNvtwc
mG6RIfJ0DhUFGAhq8pTp/1TX1xHNl79nhTsnqIaH3hpppPr5XsBtiJrMv9IcEs8wpTvm3fcsgUCh
KvBCkZTQR0BQL+1sfvj5EMYlhUHsWvoc1MsKfqR68Lx0AucbnFO80y+A5ONy4V9cieYG6Sk+h7J5
EX2QRgEpI5HlV37ibvpRmv4DDqajrFuLKw3QxlrIE+3YVyihKHlm9Qyr4hbfsGFaZDdNdKI6A4G8
1F72q9Lptr2Yfqed0e1N2Hm7rlR/IB2/wFdgvs1OZWuY38ijZKyaxmvrpK9Dq55g+vCz9CFVg/G0
I22H94UwF+r1Pj2uYdUdWvAWYCuUy7sfOKrZ/DrUKRSOuV3/zWp9UKPHPL6FfDZY7sPEXDK2Whdw
A3sQ+7HNGErlxW8Ik3Q3c1V4DuiWThpvwShJi+qajz6Tco8snu7Z2jjVBmeyGJ7sG5cotRjYNaAQ
IrtZvWecxho6r/+n5gyOhVNXd572/mW9GvZVCvCEcbqmIK/elwnOkGxpl8ne8v8/gDB7ssfGiZpK
iLgc/Ya8HApA4WftVdVcOl3XQoezegWmhEnvmc2qdMcKtTDYVW3mv9zm1v9VWwdfmx6b4at1VdiP
D+HcuHDRemvYp9vk3auiw+pV9sK4WG2b7WmjrTNmadb9B2nLQyYqfRgCrT8zc8EH7fC7mCdX7vzN
hl/SBvUdDjg6i6KrEkoK8bgRTRSpvPVjhno8AUhp42sbmuKUba2L3NDa5wG/x73WGmaFdNKKmFmr
/yLqiKQGkkO5kYoePqQJQuy16IZhjSBrpP8MjDjdznZI+fImr/4eaKiSztnaY6YWUmsKEq2aoTei
uhJoB/UU7keE9ad0psJfsjp9QirxXjxoqw9pWrzWbfE8yvpZbcu0S7Vuj0M9dt9mkfUXjt32J584
Xs1A99et68UDGBfx29jLtF8Xo4ztyUYELNmJV11YXGer/eUE+8+SmmWw4FG3wDOV3n5x0SIAhFUN
V4Qtadscn7RszNjZ1kdn0L+uFFAOx9MyjzwiNMpjkPPYOeXT6rcYbKvxb9/nb1SoV3+df7aRRZBa
+EdrqLyol9kv4StgQX0we8RR3YFPoNw33dcVMA3wkpxxtaOfXbM2I1cur2IeiBiq9L30Wgi3ofUe
NI0RF6qzz14/F1djCQoqp+axNFFJAItE2TrznJt/kSWPXjd/mCkE2DpPZOGXd90gPhqzemwNRtIU
wqBEoXmjiiw76OtmnBU+J8A8csLNzW4tLAv7d/Pip9seBwwPl5p8+FSDG5P3C9+vEXMCpEdz+Xji
aZhxUoD+bBLavpi/V+yajA/A01pFi96elQiGOCiwhwkiIsu8J4stANCWKqpRUp4uHe1eUmx6ipe5
WXad0fQn40Zc2Sqr48x2VkQL9WcKx13KVfnXzkPEWLpnGH4eq6GNRhxQvn1NveDRhKV828p6p1q3
ItWZGGNS5dwKOgC71xm17Tld7JKuq6+/EIbqF1kWwGsdqvKuz53nwYU4BR2JixN++MktSz4H7a3X
PiTW23T/huNtsJtD0Rm37J0UGzA0xCbv4C1JbqPpEdgnEkAIrokx+hS11baca2/ejlMAeTaqeJsg
ttkEPHB1QDQ0N58lPW5tEy3mT8ic5C9C+fpgAd27sla4vHBHeXfpTHA3/oJxdqJMbupFswACVwgM
U24DVLw1FkkRqnKHSDruGuH8FIDDon6DEQ7kUaLP4hg1rAlAYI/1sdKbjiAfFUnjQzA389k9N+M2
nEIfk7MzBUGiuorEPh/yzSKHH2nWfIO9u/D0UauMLrXrFJYDfOFQnwih+ppd4okmJPfYySb/MGnr
UXvdfSrST0ttX70Ei4kcAKeutzY2yy0wXz2ScUBEu7z9DDeR/gzNXMEe0oSEGQhUaxD+bIFz6kqD
WQ6/mVit49NIViJ7x9V/bh/82Hr4tcJliMgwT1AobsllpO+IKV9gLGcejQADPSRi+FsKBGbd9T8r
OUzEWEl4qamznz1KUEE4cdK0CCSrG4xnQtSe1qKU8aaN4baysz7idEEKgF4YhV5WsPMILC/oOflm
jDQjkYe+W96ng4AZtFEzywW1KCjJBs+q6lMsNBpF7VLqF+g2MP3KeDKyKkr9qjiaQ+BSX9A39vgH
zv1EjbsNK2FadvrdF62TWANFE7br/9K6W8FKBkRc3X4izi3yLJid5gBdxXks5fS1qdzYaShVh0H7
ZpTaTrALhxwqW0BwvBs+NjkPcaUcOOoDOcxDvTMaT+9W385ipfwzOc1vYqne9LT9h4Kz7dZ6AeUI
prwq/eeqcBmTiy09hE65Xdy6cb6Zbru8sfDVA2W9Y9dKE2ZaPIa2+pmadI49mduxcvQHpf+HHp2f
tNQ5mODmSeSw9jGBnjw0q50ZNnNUdLrZ9zm1WJ5VUDIYlhxAaXl3mH8+NiXJR7CnV8PBNrzOYo7o
AltMN2ilqgda2rj1KQ0F7OGslrGRzv8YmR/w6KF6+ytrm61zLbzxLgzSh6xTM9FuwX0T+C9G6xM4
OZspBz7fE12UsS+k9UD12xy5+ca9W6+/Vb355wYzKK+u+cPfT3ezIa0LlfIt3rB6U2L6L82GlxXm
685Fn4jttviTdpMbCwBWUBplEU1900QO0N1kLtavTOsHXxevGbVjhMB0C3UWIgoaF/yoYRVJlk4k
MvS+uzNLpSOu5RlqaeU+buh3QMHDcG8F8s2hPQ4dRenpZI90ycxqgloktrEUZ5UaHkHb9A1ELlAv
zTOm7kyh4E8o1VmAHMZeOP+0+d2h4tcQ27n3T5qy3VvwyukhlizqGFPtsxnCGfi0j2Ld7q3BJmKl
F6BOOx7CEV5mtFplFxc54YTFQHcFMO4mSum3NgTxbAedSHoIyecJT/mOsVkeQQXtAGSJr9navHgN
yWmrtH41tIQuSDzIcbCkiVjpQM4lAfRgI7pNy7RQoFj6qG7FmSKYk9qOnWR7rg4+6vfJyGr3as0z
7AC2hCLflBegCfrcpoo7zwRayL+/6+2CXzXmv7C2gH6n239dPndRzk9i1wJ428HK++d1BLY5omni
olveeYqe5i77GCQE8bzjDi8HH4krtay4qrZzAG4EOqP1NARB9lAP3hcpik0MaX45hObwo0qHEoIL
ZhcI3+ecRTJgMJrtm639Jib1h2HeGBstSLhAFl/hOmxxzWDlGlJ3XJY+C3arapHKPH9GUdnSfu9l
83BHc7XuOJucYxN6hCZkuXMkmik8pTbm02xccHJOlnG38mvfo9tnvwhY4od71d1LKuRHy1Ez+Eh/
/kt/aQBmC+ni66klB9Ix62PK3GTPaCK76y25kgE6knkz1pm4A97XaTjQUt1B//Uv9WB3Lb1ak+qE
X0i+xX7HkU5gJqiPlXFo4YX02vgT3vVy82eNgekkTm9shNqurX1yW3O6kJThcXg6mFjcSn4LBjDA
Uvu6/BXB1H+m20CPL53wIrpK3dWZ9vdbmxl/pQXitrb86XXpnOx9VEoBaZz6ZFK8Q+zGSnwDipF3
zYZ6UQRD+1+72fa10PWIfGaO0NGzQj8WXq6e4OBl/9bKrY7zwq+lKktUrd7seaq8sL6wyI1U7vdL
skpkeqeZoOtamgi7MvMSc2r4T+rCPazQue9Hb7ITf5unoyUX6673dXM3i7J/W0HLNHxeuYHkpYKL
0zDEcquqfWE9CdqgAlwgIliLw7VP6esca2z/s0e/v1Y9qlzkqkI9F2zXHUq2KSBmtEFcwtzro2qo
w3dxE+GZv2R8zat/8mwMsn4/i0/Hkc1eZDYelLQOscd5lKeVcpcLTGMTGWqF8YwFMIyGdd4Qq4y0
O3kp/O15HKcjwqaOOq6y07gJMrmJvouk7JYot5dyTz/kJFmdB5Huc/XSY3hJHHtgMzXoOv20TN78
ZKR9dRwJ0zisec6O47ia97Xw5gea7ep3XYq8i9QMDhmBq/u1/cDnO7UqYJyt8WLbY/iYNj0g2LyQ
Z3yb0167AKTZwBi+Z7bnDmbe53+LUjf3xGctZ6MjsllblXWoWnDEBGTLv1vx1Xt9C3C69H9QrbNz
NlXloRsZL0Z5y35plS3ro13r/hVddHpq15BXZQ4cr/ZStR+zRbsCFaHdVSTxnpih5S/lQkZtJdLy
UAxb9VoLWe1ND1dqP9j5VfB/vG/bioPecdLxnz8R0zJNvYpJfkACbJZg79vDcOqWtLqQ/jNfsrYU
l7oORtQiWwQjaEZjfJSEr75vxaxOqCTeTgx+ezAUBJ84RC57mDbEAAt5YYwguNvHSrQqyVtY6HwE
0z4F//9IAoX4j9QYkbA1nyUYGuWOIgykujESfDxaeXsHJyTdjV0wf7SyI5A57dVbWEu2n1I1lhdi
TnUM7XCpItMZnVf89PKewNTpc/CC7TyTh/DfKChpVkPTihVjcbcwM3rZbLNICpn6B28hQIdFS4jr
IQjvHCM+6bLcKkV0k5VxikCKp7Ia/pFxZ79h3AcFJg05vjPFm87hUKEfc3t+rr7Tv3W+vd3J1pR3
tTF4/ypGj6diDdJ7WbLqzdYtWg/pI2Ab+zxcJSomwmLuzOLO6Hi9ay4JXZW35Mx6af+JlOQE7l32
cqO1ak2AMGVDxEXIwDm/hOEaVIQluaVAlXCVYCs/J0OpzATXKjUcrGNlm/56mO2m2l7ZXHHI/VZk
BIGD5UVdJ+2wndnVqrJ/p6ypQctS5/snF+YvRZnX+V1Sr7aN3F2Kzd1Ng2ZyYHjMMCKHyJXPqocO
iSvDNCDjmtYsd66Zsg5D4Z37uwDL/cpulYbO6uR8zmeNAXjYje0SqESOli53NnNaDPB6EJBv7K7w
4toJ+IMzKtxf2loriKvVZMiitAeG3Q5bENph6eXiD74MG32z4uHFarAEWZIutTHHZMm6KlG1422J
Ya9hkJD+zsALWWG8STIVEVFTPsFnb9jVvQSsWW8XJ+Rju0U7pduBnozmHVG+vDflFvzl5hqQwK16
2Fn+2G9RkTlBGHdsAF8yG7/9rsQs88dXo4BTGRi+Topu5b/b+qB8NrHoqvhGZiE82JeiB0DMA5NI
2hrzKJa0IB8crClbRSN7R3HTEE1yMLssdWOzGNafTSiiYMIgX/6YW0NCCVPrHS3d6B0hnbflkZmd
0jRedOo3Bq9LP89AIbtuGCC8aCKeqEiGzqXX8pl/truyqFd9XjfA+ydiaW6FyJZmcU44sTqFdV3K
t3yBG0W/l3dEaoNODM69F4zGQwmnaNn7ZOy6r6JkHz1eqopwFGHVoKcrcwgBFd2u3dgRvQrhKjf2
19TnI+dh2ljM6+3N8a5qQkFO2m228Jk4puAxloP6zyxszgumyGjuxeQtNmwzVSEi9crQkQM4Fqw4
oPkcQRnTz/kWbtvFdb2RBVMtbTrfdYFwzSTAN8lapNlBm7YYJvPBm/Z0x6bXlt21ZWH8W3GrEleU
mhW1p0bz3Em5ZeuuWU1Dng1j2jziBwQ5E0bf6PnbH5R2jqwohs2dm1Uk91Z1lt7sJ4HOH2d4Q49M
X3hPq1poVNRiFc7OJ+/Giu2ylvW+DCz/j2/ilN7BVDF+mKGk8hD6i2EmhKqZdZyngdPvDBiwQRJo
yxr3C7IzDlThqDUC0pSLA20LLqh0JXE46saQZKmMs7y95IgHKjbytP0m9AS1xBjdzr5LA3MY90He
ozVvc9oFV0NnzKeIsW2bKzq/hz2dWxLKtSPDZY9XcUsfrSKogyNirzkmG+a8aofy3JoXzbn+0a7Z
bXYsbYb6oiTHbecvfum/miTADU+FLI3unu0R9Ae3MfTdMJUeIF7hbuNBVVJMrDKnIZHuBgLU0XXa
/t0CLm39obDHMaS6fKqOirTT6bLKmZyewRtEzheNfrMjp5AZYpVmKk+CocFYWrqY8Z4EUdVpVKGZ
qYunbt66kPSj4p7UjV4cmFrwFaUlt3wUCGMrj9oASXu1x6VbD33PStDeoSVZk94il5m+fxIs6QS+
3UYtwfFYCuxelNgoZNj/qZQp/8xLsz6zZxIsu9tM440NU4u0O1swzidmJOijdrOI3tjw/Pmn0s+W
9pyGzaITN9M0Y3Xp9Gy40eZ5B3NF4Y/8jQ6I+Cyz788M1ke8Tg2ci91MAMjCBC2gCehyGtW98DWB
dyrTm4d6GjIcgGmaS+QyPxDxhAl7ZiBtgFFG1uFDa3RTerG1ZWp9krPD0jXlaMkRmLUe3sCahzMa
R67Zb+SGBS0N87Xb/yE+6RbJFOTM7Zk2D64MPkg5MJtfhqNzc3XtIjMvrpj6955FCita2xv4tg4X
jjkmD9MNybyKbT9Mnbeh1+d1u9/CzRmPw+1nFAezrP7KbXWaM1ABgR4IWUCg+09KvVbrFC7HtSDZ
5SSICHSO1F/btF8yDCjHYdzsFZcRYYqBJDoyAkA6WrdpjykepwnrS2Ln45A/MNRnL+1PVhkzYp0z
5C6SXNQZBIhjqiIOhU9GelTPVpT7NW5MZyEiLlalkp8yRMCMmVCZpNdXkgIJpEL4ag/seSUOBtzb
GySjnoEjey2JxbcPqYaH04k6FuLM45zl3pl1dZXvATEM8kUv3k3Y49LCd9K6ELqZqtgDN6xhoiW4
pYG7PrKcZgFAn5tq9PF2usWc7RdPojjmUyGcvV1oXe4ts077/0aKWc4pHn85xUHVFHC/QrqCYwUl
qk+8JV3Hg09MEbBGPvkwosjIQOcZbj/EKme8+K/Kq4ycxdr3qhezUp5Jb4Fo+Gc2iVMiHszQ5b0O
SA8k4ySYB+HGMOnwruzlygs8tkHQNgk78ouM5Tw2y79FyKI4qtKuPq3SGaJtxXgYWJnlnYUvtTzp
caz8P5o9eYUpdXGWxE63anvafGfq7yGBt6cyFTMCiFDTt8qC5tcv3FH+h/2LoWHhLiNA1mIsZX0Y
bdn43yIwGgWXsneGOxdDiZ1M7poGxzGrgGKExPfUF/5jxF9mdJ14zuTYug/Cs/LxqvgrORkcqq/u
x6Av0meWegKqYfCRsFi30E6TGkw11aLdWuUt0pVZSjM4mX0YrDSv/znCBoMesZnF3iOeOaCSZybi
eC5ZA8/SB7uVXLGL1SBYs/i4MhGrw6x89jJCx0B2eo73VaUpo/qlRTq3SWc6+0BpsnPDOnDKFD7A
GB1Zxua4H7XS2BAWp23pe3QWJIyUtvVaL3Daz2LxRsWZlU/+fuzXIFr8ypCXWU0tWguydpawptqT
SUayhvkeTiGRhZW9ecVToNxcJd2EnkV+gCDGpuD8MWn8tLP2P4PL/2NXOz3hZMy+Bo06OJRzNI+l
YMYb8hDtzNYQ7S3i1DEuW1+O3i0vsjDPOcennZQDRHS8dGt/aIxUKKKiPcIbSztlPNGPWg4ntiQM
e89BRTKK062LC7coHf5l3FBNogMuLVzQJFYZFjstR6wATnZYcKU17+nUztWRTztcyVTZ7K9BOiVQ
fbtZMD/kRr3uQVAExpkwydvVySlYuZzUG7q/O29rds9tNKtjPQ6TOLPT7i73m2rL8hrAjOlfWOye
g5eK4fEcZ3JgMkuuAlYtG5TFk/JFJWLh1ZMVeaXLD4W/tXYJm1Fdidah1n9Wz04bn1aJu72M1nUh
uEZYhUd6qkPkBjIgIWsRNvkWxb5wzXkXEIEDjZoOSDHcMLMs9tvFgmu/TCTTFCDTOUHBs7d7zIfC
PVsDW7dPK0wNi4NRVN+tdvDitirr/YQalVVutr57ETsoy9WxVeuSXgdyHrGk9HDlomUaSTxtbTdv
LsGa6vAwG/X8N23Qaui4F2azc4lBcJeFab2dwHxIetSROEgroYwIZ+LiyvqOwNOKuDg/tRYywmrb
3zVDfiuQh1KOCbKB1ezkrMG7LmvnN8mcYbqK/DzEoqhMqykvKO3rFPck/fgPzCQpnXJtyttCcSh8
+N8VYerLaN0TWirm3RxI/WVZPWkxasgqzGjGalM3e6msd4Bx8SIymoCOZhrYpROyahy5Y4gyobcp
RRTs6qtm/WjLXPHCdOdDqCdO2TqYbk+ka7Yoo8bRHhLZdqu6+DEW2xsImIr3O7B6fOaBYvMYFR/k
faEtgmvLSQK1b9ZxXJIyndJ0l3moEAiSmFMxYnjj+o9ea+h+cdBa7ZclcmLRItwsU//kO03HC68g
ieSc2f1q3skisOYDeS5N9Yz7yccnMGQAkjJyMYt9mbcdLQFvvUc3wKeL4XlZUgyt7gu/zmH6nDAH
bxEvucfOaGlCkVS7KfJHyqnT5woTGpJkm5aKwNHQEoSdWGzNVq5Vvit/9GkXQuJjIuG6+hsLFi5e
bEN1e0cP3LNTZiwrpxvjBfvAQZLDSSjBTO4nm4HSrrCWghiB6tYWGLrtnT8d1PPtVIz28ndzh7H5
WLfeyPdOvRX2kX0sy7lwFY1u0pAP9CmrbFi2qNdOSIe/pkaT1VE117Y68BkR++AujjMlXduN/UUP
YMeewtm5NUa+kTsEU5qCcqFBGLy4oy/I7CtM9Fnq68wJwUdu4/I0mYbYdtuSm9t3jySSUTJZQj6l
QY4HZCtLzbYcDaHfEEEnUuLk2hoALnMI1ZR/BAs0/nua5c2nt27GhzHh6/SakUl4nZtQklcefTsC
5tSQRtDaFDpItK11TMeqFgdbjoKRTFm2D4xfFIYxo+6GaHTE9Dg5E9jZIlX2P9NY1e2CtbhmRQuP
8rAsbr89UuxxhJmlo5i581sZSKbIbPGYW64Mn+hlRhIFOWGw3lIGGkluYKDaIwDm2zEgvar5sIjd
+A6Vkeq4x/sQnom0K5wXUsTG6kp4SGHdZdLM8DEYm50b3z2GgvCIAGUp5ETpNwc5S53/ss7NDXiY
ZlbxGdYZeV1+4wh0PylU1Um2bnN0hSZMWDkmcXhmSD9HFN0ecxdccmrg61p3v6M9FEdgS/mzT47L
YVp1C/SMfloKdz6vXZWivCkc5qo0z4T2rccUnuypkfZIZtYITmXafOLsQGItMRsJlBINGiboFU1k
jW2p88Ap8RSURX9hUNlhZrBK9QhNJWMQpvxfERpNzCBmZijXajJjtRFr4gEuk/Dz69J17p1kOf/X
43tn9mAgtGi8YAfb0pyQoiM2arFDEpsoZj+qVCIiO4X9iQ/TOJeOiaXC3IjvlePckNuZewyx8Ixm
UTvX8tQNRnmvrP6tCebm7IPEGVAMbOfiGliPIjU6FqbR1uTCbEP1ExikRldljSUjr/pxJoTHx8na
SvfOLzIvZIyk2/dN53PShdq5mmjMlzWQksijbLobqMDz2KW41tFAuRPjLJrILcKzi+PXYUZUONWb
LRjU+drgGCxJgP8arMZ7UYsQe0GMx8n1MNbuGH3OV6L32gSXt/jweie4J1fUT8ALE+9sFdZ9Pdpq
PxVNit2/FXtj7rtLL9v6iIqyJsSpjHe49Zy9E2wbMTFC6ChdhyVJw7HelasxPAWbT7QT0TV4rzoy
/EpjRTDGXZFoK8NPeDNtspAvuClGf4eULncps+n9TC9B2eYyO0X1j8ki2llF+ss2TxGvTIcTxZ31
HlCKH0cry7+wsogks4IpqRBV9xUTUZztMjvamDsSQ7WCrMHQOuQ4wy6aOXbUeKP1Oa29S+OFvMIo
0Dp6mQiOpK+nWJpQqiHf1Tjc6dCy1pwZE7O91frNcaqxjqZyvbdXScKbmREa1WxffLZv1TC/ko/G
ZhwkbzAWJx6nF1q93dT4x87YkrJ1z7ggf2Q9PufkkLF18FabxcVthvuaA2oKg09Vu/8VIif2uvcP
5TB/aGM+p70dc5IeycUt+OpvFjCCq+C9zCc3128rgVKARdC51i691KRVI5QYTOYtxJnNUW/d0r8z
wf7QudOzHNgUHw21dNQx/tpjR3oHT0I1PrRXr9Z23Kv5kYLg00qzZJzaZypgJFvWLCJOEUXC2fRn
6hg/W17wd1iyOx47c+fBWzS1/GmVOKhgoBzFItTN5Lr77iu7LlddutcukE95t5ztUj6zNofvohj3
im+qyujoLDmy4UN2bpwPuLsgjz26PRlMgyigg7gH4qJ43YiBoqzfGC7E5qIvRWod2To4Tz1rCdvy
36Kbvzm9LEzuC7PIc8igP1jyg5iLI7N6jGgO77XEkeaVzee2zVcIXjtImH1Ud11FyHwahbV7GIvw
aLjbO+XuKwmb79Rox3xu9qadDUle6nPYFXc1kvo+M4vXQes/+D9fuiG/N4v8UJGYyma/jUiUTWls
ifZ1GGWwww6n4qme72g3POwX/u/I6D3dtj8rclVEUlsX54b33LvGQz+sWzxiNwPYMhfxRDJVlLnz
ZzHJd8ejwei8kLWhDVd/Tz7W3RbKz7bLn7WnTr3r71g221kOurvt60+cUSjADOFvXevj2m2P7rxy
cJOxbnCmNL4mIpummLEUxjIYbOOvP6hnioIjU6qdR6arKxmi1rV3dTzjPZfh0fegp7Ve9dHky0Ho
4I0aG1MeqXnRppqPzF2SzNseWG3AOtNcvUbcd9h+YpfJAqKN5RNZqBtWB6snd7OGncKVH5nFeqpY
DA7bAMd1/7cWNla39KxYidq87rxhr+CZnh6NAejEjDCl/OdwK46tSzY3y0OPGW+O2umzrLfE2UoM
mOHFcLZzyVJfM7xKxfDQzq5MMnelRYqstbJXUCdzHSSyHxlIeAfiZN6KtMA0l35ZvhOb2jwoyzxh
zY17IY9zX8TpsF2kgX1gGPJdu8rfsWeTLeC8qsa43OxrSWTqMGI/3+R4WL35BW/rHhEhYm8sntf5
SLInhpo8pm8nL2qOOu6J1UddaYbdMqcHXimBfJKPdAhPpsbsEBQnfEuX1llPwewdSDbWu3DubvN9
43mq8v5QYeOIfKtdz+OAN9Qti4tc8iPuHJzLVsNUZ6DUag+OKpK1mB5afGxEADyIpU46jALo0/ck
aAdR5smz9JxYBNW1Mx+s9J/X6gdVFZFxcyQSLX7Ig5SQkAaTHxP5McW0UZfQFp2zV6o3WbvY/Ier
l26PFpt2VisvvhVeCq6s0XrZph9P6Wfl0edgDzpM4bfBeqhDUOVimVihGJ35yxLV7ZzgCB3hdS1r
LDPjZl7dc7c/IH3eu4F6mBrjNLjrw/84Oo/tVpEtDD8Ra5HDVCChYMly1LEnLIc2FFCEIvP099Od
nEGv7j62BFV7/5FIp9PA7D62/jWzA32b3Pttsblihf5/rTQ6ncQ46gkInlYflNW/GUpsaU4+BVVd
75xAnc0ayC1v/ha1vnTl8FSU3b7Nhgdavp7RzD7hQIfqSnAYKnqWgI2mFyH9C1zsluEjzu2hughp
fCHqjoJgjaem+QrWE9IrkJy2Oegr6ZdGe04klEsJOzaq6kHaUKbzBPppVY+D+mHbPvh9+Y6b5/9f
5VmiRso687FM9ecuH8Ji7T/qWd/VK6yrlz+LxEcVkzO5mr6JhCczI01QFZNM9ovWZx/LQC85ahmM
aHZxUcaURjDfOwSsLRpxajRKgQy57DzyJD2WWIH1UG46Kn42ep4wVnQrLqakPfeNmxy8zv/xsvah
N4k+QuSYbmf8iI+N1nxR/opKniLe7d1feMQnLY7M9ZI+bLM74sHqjr0hXyzRu1tXtpHKSF+T+nFK
Br7SOyMiq2sDaLPxZvdMmRbZPN544yr1t3mpcwkV9k0tzstsZOD/hBbQaT+1cUm85yaYZxxlyxGR
4JOakStmTr7tZwhuDSrbBHAN5manDRbtVPnKnW9mFz2Xr61Vfue5GqLOE+e0XT9GNO1ghORN0Tb6
w6jwwTyybeWgwtlsbwDjDX3vbvvdpk6DMNu5wB6ne8UhvXGaGlpZYbIuZfpJMNZTni9/3Etm2Cvv
JIvuWubjF3Pkaz8ae9nUe3vWf/BpC261LmooIXVQMCOE2kMSx7kFyGN5k3fO+py6etytOKtr2V5W
6pc39VL+dq537br602jb62B5sd8VZ7pqY9VRMVsAJLvaF/FXbMI+yg2JVq4s07tVzwndwVh2uLXV
oV75ATrN+pnAAJ58pYzTkiQNymL1MnbL+Ew6g/Yw0sWA0ZDCHq6wEWYac8RGKwsRmcgTLuzrY5wG
LSCosPqvAhvrJanxsCtcaJE9jJT2jc0JOe9z0QSIJW0fbZA5oXUD49mVld3zUoxH1xtu8Hw44G2O
G+mnz5TevpR5/Qq6nPGz+j8jo6Mt8EsGQQ62mrF7wb6HZK7Fna0ubFPwtbgLocy7HRP03SQzIenD
UQEHEJPuAh/U4lWtOSXDQYo+GlplQBOjmmoR1NDpWIRStMaeKTYNMSdQAAgtR7so3HlSuiffROzG
Mbpj3pq2OoJj5hEvghF7zv326mGcyBTV8G07/JNUwi6qOa/QqbfFF+R3dZ12rMv8yOwXowu3Qpkb
eTg0YoyagMptJ/d6DKXzcCns5FybXEZZA4vlpevN5lUB4A8DG22Q1cqXwRP7/zOxA6Skpejy1YcO
N0rOTHGHzEuLDnaPgJyxeHOL4qfUG/Qb+rxB+8v7nQePIyqkpMItYN/FOxahdqlkHAcM2RYD5Gzn
44t0nfXb7BidQMRTXBHTnyeHk8yKr7Gs/9PTybv6IvsCdPQxN87/ejVg5Vzsz4Qu6Qx0wRHdm9uR
zg2gHeekwX10qByPuEsrjKWoOlFY48KDgmTOnY0GPhwtXH+zySJ4MtDrXI1OSxDZeeZNulNxcDqT
Z4UAsytn/PKi5p6pnZRNC6WpaUOf0NfSlf5YbawgGbHqSJOkt3bUYzszCwGk7hVvZo52Bvxu3SGZ
1w9ilQ2e7HnQNkUb0OBS4DV4cStOQrcF4yQgiCrxyfObU+4CTvl8UmFvCP8FbNOO64knyuoRtJWd
8UMM5vBit/N0mGSCEp4y82zbkb35WlTOPIVDN3SvWaGjUfVJkKEtokCvTBgWrcsrJewbVEEJi3PQ
oYsEeFvwBv9lNnTxxqI/vI5XoZJHVQTpb0C9pRMtjSp3AkEZN6/A3Dtmzvearc6lr2ieR07PNdAy
nSSGq2uoDS3jbWrr9DXJLf0hSEvPhNq6O4C6tka/GygPzzY8hbODWRxwV1rloxA65glwUu/ijlQZ
ciRr8ZSaHvNhPandmBb5frpLR9Yy72EEZbl1Vx7lcgRlZ+ifSrwQGpXARpFhT/PY0ft0BEVZVpda
5VrsrL68gxOZKrdZwaslMmYRtxi6S9EbUwwPiYOFkg08IPKdU75DABkUv8Dqzkaxc+0UiQPVXZmv
f7dapvZkZTbpBjXbPYKICaPOGAYMt15O4GkdYmd7unqJ7caE1fW7xPPy0PWq/hF7H1S3Frk0l53d
LsjPAB3Lc4BK6pWPC2kxleLbwWa87vLmC/9XH9J5qMN6euMTSnnjzPhSxEVbd3HHKPI18fFzRxTz
c5qLLobxsrYB49O/jvf+OKDeOGTIZ56JUJ0Otqt1/b41RHluoNIusjaysGqG7p+eLvZPOiGYiaxG
Fee5Gxz+0NR/DjDCGRJDvmmDnaDz0FbzGcGhH0mrtR99zTLiRHe4MwmiMz6nntVToVuNROmbv4mB
bsRy3DTUJtvbYQR6T+9wJwJI402z+OoUFMumw2i0CShX6WVwWGF829GeEfaYW6PxzqbusoczuecT
ckPsDtT/buy0LLlT2/JS0kwRzgaVobgFyCf2aARdvQybjFl1vHtTsB2TWeHOZuCjEofWEeZEvfV4
6h2P/JFUFpsKPQswXfbaNgX1vCUqXmsC4AzElOzHav5vHVU0oVHaFFn9XPpB5HuQazLpnmZX+lFW
BCPHNT2kxgwSUHL0bpI8vWD8Gc5yRswmq3KEiK2ulVUeSfA9mF2rQvAd9Eae9rTozWM9yRsAIBFa
aSk2U0v0Zibh4vX2gvX+ojtuOJruvrDJX/Aw61eEKgK2LerJTYhyxIlkb6ix/Gqb+bejlUOAz1kW
e6jfg4rnC7iWsr0ial150b22jXouzRDB/6M5qc8ytcaI9JnbqGnrK+FAFNcNCu2wKv6JdPkZk/ZS
z0Z+TOq5OuC5R1GOn5zD2bQ3nj35fygC3wSAB17yfoyKqVqBgOWLWfozQ1jRXIKSdAlUnq/Spj1O
19n7R/JmN0g4OB9V+lpMabBRc5FCB0wZWOn6gxtLhJkF4Qr0JagUNqqtV60p2WIa/T9ucVlH+wPi
j5ljgecYe+yTE6UaAYWhM7k2D405ia2l6KB2mRY3xSpsHgtvOmQ+elzC+uxD4pf8OBqDWRbBt0X3
h8tF5bgv7VrG4zi+rqvLfMEEuWGVTjgW+ik0rEWPhO++2YY4B8TwbbCqNcfEZvV0iVzFN1u+Yl/S
rrYln7pkcQgzGcoNConjMCXl1lrX385HaUf0IaudUe5KqBQPDYvem7s898Ehs9d85ZFoG++/rDTb
cB3FhxqY5CodTlUYeeT7zfqQ1FwIid7vcbKexmQy6JO2b4XmY9Hspvlqec1f4o7jYVip97ZnDHJW
/4rUxgF+dHy4qFTQIuhqTUQGPUBVa5yLtn0KZgJP0NB+t45HMzKRIZt1mA8oKUoySunrqVJtZy7t
e5XjMuZ6DCBnPQdgaCqPprV+2E77ZQCkHlsLU7kryixebeuR6nlmPgI39Pk2FPZ7lmo6Qg93PpdY
mLmJEoCUcV2fclIvLlLHC4n/8Lgu+RuKROwChEqBBJIhABORHOlEv7imicbJE/2Z+ZpwDn4Kfjq+
T4oKTG+fLcWt0/soA0dKs2XPFfjqTeVupO84yzBtmlgWcUzGaIePQyreE8xqJK+8kcZgx1C05hGd
GfpMn2BX1bdHkpiriJ0zQwe/xIs//7rChZTILYTaJfZ84xOtQVS7I2lLE0J4bb5pZvo2ozQJbYQO
UWBxYKAoNONy8d9mb72IgPcdS0DlN9+6m34kwPRMXRRh9zTFhLjop6gVNo5NN1t3EtsVbhISgkfl
3/jL6j0V059ZFnDBiuea9RU4Z3hFu3gwa+NM3NSl8boncMqHylXPYIkHXsdvnzTkDam+KKv94d8U
iJiwDR/UrUJRNl1mp3mtBB2lWnKDEduTI6sDMqAJkPVrYq68U0mRXxn3iR/wgjyyMwVx5Dj/ETGE
VNOogczGUWyptSsjTO/0odPCgeEr5+WCykeGkceo7CjT9nv3qbVVerL13A4dq0aSZsL/Ufy1WcuM
0u77PlnARmyscQrgq7zheSFjC9O38USesBHPRuGw3XDCVGMuOF3rq0uG6kb2iKxhgy/pkB5J4bi2
E46jrMU31Rb+Zc0BRDrjZKINdQ3t1xxXebfkgPxyQSyoN0KTPJVmLKJi9GIPc59uqiFEIA0VarN5
cJd91Ony4nNGRRqreGgjWMTg5X4r03ulYHKXOR0i7oFi7AXQANpvvI/Mxsc8+b/cjrtSM/6a3vhH
rCiIfqWe6twL9bq/SntEPoegDIHBm2Ok5xwZ4J1wRGP0lMLNx45YTWIRDLgd21VbbvMlDu63iTXK
n0FvxtuU4o1eKpMuyh5dbUKOtAfDvRE63eBpcrMz9KBJvQYhea9+6PaW+1CPJh3WdI5Hue18zbX/
2PntjYyLJdLpjAoB6N7LwAqTxPpPUXcysKZmmscs7jZ321gaEuVzZkqCOBMzwUvQqvwsYTuTwToa
HjRI/iyX7iG9G8Wd5exLdK5QHSnGk1qBAWXceC2tNK3zAvVvQKyZ+raDytoOJKPwEdbX1kAMlDvz
o48pvpTBP47SZGNO7i9Fn28QhlbYCO1dtsvDsOKiHNLG2pZB9oKZOFo0wtxReh/TRODCIflDzkez
L45BpcH+sJ8P/lsnLQ/IfnxoeGb5mXSxrfwOsTgiR1ds1zLdYg3410oE7dX8zxbZjbE2P/gWOxEK
pwaLCOipXi/4CidDQy/bSDYOT0a5ByCrevvRGKwLpwkWwLW2sOeIn1ZzGKQcSswBed6KgNSHgkt6
1Zsl9Lqp2a53V6JVJLcqlf+k0b0vi3ciSuiZaBYrbu2ZNR81gzABfglLWEJtIEYlHZZy34wo3BJP
bUmi3g9V8Fln1kkG1uNAuBIr7UtP/89990CquiAoGE9sG4ApjK6Xvmu/CAbPT00gFB4A6AeNJKzI
7om7m/BhpuhGbR8WqeV1GCaLp1W+sPB/aKNzLj1nWxkW0SMImCILaPORRVB/1Gv8nIS4uFg1OSK4
v1MSGBxoDndstwq/80OeafNV1xhbJx2WqdCmE4YNDGT1vxxLwcnFuMuK1QE1tl72DbMAeZvrqKAo
6GiqKvTXDDVusk7P/UqmLq9i/sJegNKQZWI3+mrhDvPG2Pfak+n5drSa6sVjnIsRI6Sbrq7BtEcw
1gKbBwFbSR8OFDvEa0b8mHLqA2anx6FGmQ3d3IR1U/wgz+0IwZMxgOB4MIzmimKuiwineCXTwyJe
In/LR21+aPXAeuHmdo52rr/WTfaW4K1BO/KC9/bkdi3Je1nt3e9fJhsdPcJkc9yhoEYHDZyuWQlC
WMu9sQDIGGFnf3QtxClY/gr2ccoZqmV+WdGSAmUP+6ZLQmI4nphFP+EVYmdIn5O+2ZqN/dmj6Mnm
YLdU3tWwWeeXVsYTjQhlDs9ZuO8thvS6J/csWMYr2dOY4YIyBkXb4gKOk6689mZws/P2Xzd7X+Ts
b60p2cwrIQxkVaxm8Dp08xMd39tRrgc0skgIibIXQfLq5867l43E00iSQzJFipsogzvEaXeHzPNj
1EGMVr0/b0u2v51VS9ZAVrGkS67G6J4VwI3eui6p84WCUfFiJPmbzMEFO1oE/0wtaiGd9Kps1N4I
WDotVfFsrs7HUsj/gD2Rcc36wZ/vQHTDV6e3f5Pl3GbYkQ036X+T0YP1UH6r381nS4AAAlYcXwYO
rkHshavvTKG/9gURMXpPmKK9FhuFH8gOum5TQnsDgJ64mrgahX8cib7ACI41zpwoW/EnAIaM+DNm
3Ai6dSum4LG0ywsU4wUpHhyBLUIwzfekrb66AaWY2/EYkD/63gDhL1yb07JEqvbOVZZeGC2JRfGD
NyDxr3slHOqq4iVwshecu3c/pXN/lRty6fXfZNIkUIGF0REx10T4J8bmgqXAsAglIkNPEquhrPnL
7fsdikLgD7nI/TwExEQ12V/KoJ01C9k6MwxMmRq0FfSbSZanxp7xdE+48O1RkVNdLj9z64E8Je1u
Buq9o0BnZEMr6xgpRzPzdShwhJD/Jn/7uQz+IaNpjqpAAw6LNUaCzoaN3gxP3aiIAMRCuRGDvLKP
hlSjwfZ29TsqCDCuqbpqQFqN5vX7vsfETkHtU5mX/yww3bkJzmThjeelN9+FJB6ixcluWs4lIIPJ
sfNo6MeXslBtZOZgembn7bGuKTaFfAXwyz9tf/pOfS78uZb8R/rXOBiM7MyrBUO6REKEk/LSAzRb
OmLHwXvmYIhTZstsxV1Hdlxqt2XowGmjp3a3ajJPBWLcCPn60e8+2IE2iHi2yzpgrOs3SfltJAvw
UTI+8AuilFenjCxBW+hXF27Vlby6xi1nVc2dNfS99BIsPcEdHP6tuzHld742l7Ja9/Vk77w5wLNQ
79uJqYtaiXWJ83E5rdTFY5fEXmHu1pF4NkdbtoX68FCqCs73SqzHKi+vIqf2Ady2L/ydi6OrgU9x
BfxH6vNsMG61659nLHElF+w//Xm6r0foBJLndZVHZ7Zu/tLE9rhHeUYxhRZBzNRw+952rPm91yAI
e6ltDUs8efUHIgyQX4IH+N2W4TfL7oFnwPZ+9uFlbF/wTe9DmnyaQF0i9zbYDn0iRFXzmlIH1bcQ
sXMWuSVmsVV9jpJGimoOqxlNlGfezJm8hLlptnPvHOSsIYSD4e8Z6K3hVwhnN020b4wPKKd2gp8n
gCkbd7J86Xuemi7Yko52zns+CNs+qIzwOTKl+AGluynVUV+HaL6b9UoHH39gHBEeEXd6VkTdleYp
06D+cWyzoHCEIw8cTqqcN2jJomElsDb9SwZSLQD5LCLzpFeH/nLD56tFUmN8JdJhzjG8WkaI1gi9
XXPWZP9ReNgkkwT2YoaWXUM29d2ytCcnI1syr2MFsOgXX/XgXAbbPRHcKnLIS7hhFGhhXa6Yct6t
vttYPa8xWOAgOuIQsg9iyp5Sh8DHtQ9lUezMAsfoNIb6CFNk/aGNQC+d8XW/B9lnm3yQh7Qty+Q8
iPmEfENtJv9dEE8k8DotizoTQ8GS2cOU7Cy/2IOerpnYtAvQRaIYeWU0wQKCRyPzOCi7Qg1f7zyk
uJO7T6A2cOZBzYp4aMZNp/rYyYzHispE23msjHbD9FqLT13dsCPwKP/SqBjeBQkZwZXgM4QyIBUo
3jON/cB4xCaP0MbaWqSZOS6fcOAc3bndoLkGpAJ8v/PA+V/RfMjqnxrn26r9BaTktBzhaiL7t/CZ
qxl6A0QDKW9gG/bTGKn8Jpw/spvk2O0bU4YFyFTerLHDvWReRjdWcG9T8juZadSV34Lf1P8e5H+e
cyjLgiArFY7Y++u03hZGNIyxqe+yeR8A8JhatGbTE9PkaDWnxSWuaPyF8Tjdzd+NsKI7zejB/loI
9XpTsQTncRBkoSevKSUL4K2RxiuLHTQU/Xw07Glrj/nrOv0mACsoQLnSylifXqbkqQVpUGiB0q9V
/JBav81ae9/wwOMLQYz/lwJuT4QV9lkTtfqFPE8+Nu9YzW+N8wn7Gc3+35oOXIlObNusmDV7X3Ub
3CPPoh34u47RyteDfbngfUY7mZdsZEAtsz28TIMdS9s4yO6vh75sE7FriyXyMFT7PQpRP41FsLNa
tCJTcPHvn2iOVk16V6WCjZlfRpIzUOWFnvFPZN8zG6jdvVb9s2EBOJtUgsNWlp9U1ewowmsw0S+z
uyUll52JQHNkmSwRLSmXm3tRssuwA4jOMH5qSWCauS8Uk5LvG0ikK30764gp3dz77VY9Xmb1MBC8
SZY+J7Tc+QNfXvbqTG/ucOqoO3fyJtJHdQxS7ywMEBwfS3vwljGwKSM/cQEOYbM2DwCL763nnTx7
2AdVctAn0q/aFA8SfZCW16YM4ncTy9jzVs7t1RkseFVudYi690myE+fy0hdEH0gi14hGhMx1Pywo
jPtkzZLLZr8UHHz+/GxZqHT8cTm4Rv0wpO0vZ/FHKnWea0VpD4PaHfR5rn39TL8ZYSOTd8uJY0EB
dEJn+DDNpFg4XcJNPhhviVpOpL7eSwLKX2DBMi5Hgodcp4xSAsBya9j3QhHSyMFhc7Q3zbQLjPUb
jfJrD3AQp2q+IZ1myAem43vUaT53UJSQhVlgEqtd90QG89a3PaSHiNk/ocO49Iz6rc+9m5flxwEP
BKw3u/m4PniGf1o8J3YXZIOpH3Pv7fvuS97FQ6PtXeQyvlY5aqIquaJzRs6sWDRLc0uc0hZ7z07e
Gw+mQZyzLrkEihudWfat4TzuG/O40lG2OPLkEVVcaCu+LPEwWyXhbKpA2FRsFak1kY6wNY/E7Cu2
Wc21TqgvDezp6DR52UdBuYeELjkW41qMwBwNKSiDidacOBDgTVB7vsFZzHAeYgSekZYgLpKk3spC
6to6f2tuiVBq2utggA/Wy+MoQDVc8TqRSDkI9Ynj6MFIpqi0/JBWrqNbZqc1zw6rvUTVnJO+Jn4l
jqbAQPDpc3JZ1oZMpHkzaOUbnr6t1eSg3PJUr6BEAFNIZF5V3X9RbhX2gw3o2H4NCmGX0e1sIMZx
duQGvw7JGJrGp8uYS+L47t6IAJDGMRK45QmB7qFuwS973CDTEvpZssO0fppqOrRmApGy4LvKp2s2
dIeE3GnsOu6bDxGZ2ipkNTgFPTk4NkRxOV640KO651fSrQdCCS4leD9ah31hWoclkWnsFUQBcYcW
xNBa2BZ7PT9Mo7iSDnsZsxQbyLDTNIJVeDFknzz6ZXXJnek6685j29nepq6c/VyTJ+uAnibOK0oz
1KFtNHja2Wnz42KLrWblf3lAQFOrt0+kakASVlzLyC2swjhWmDYQqe30Ely/nb9IVWMICR6U0HYe
FqS68R/tBK2I5+mXRs0gTgT040S9LxAkAxFAZiADbdt7pNMdjiZvsUTZh98jEi4KQ3Dhw9Kte6Wc
K2jbvl+afxqGeZyDOSIdnSs1OS1dejDNOWSj/a7l8Dh7JlqVsd+WDelIAuE0XB/p9Rh5mx3acPQ7
2foKns0cMoyXssYTTPjmX1aWVRgUzOKJrt90YY6E/fm/1VjsnJ5fAhXeG0bacoMIGlwBz/BmaEcm
YfwxcT77nwmnjkCDVg3+ry/9nYkoifPwnynHJTa6/M83E7SqMmw8wMEZIhA5YQslRWAYspMn304O
pcUAO1evtWvLg1Hd8ztt6wTSs5d2+UMT1ltNdFmxLm8ua1ZlDNVhMZl/BjWzm/TnQjflRtFNCPps
v1BtUm6kVt4QOqNyqhFpa+A98Md999YJDXkAftMNEgvGJd34Hoy0PFk2qiYTPKFu4Es9TNiuMRmn
UUEQuEr/UH31kurTo1pBa4MVjWJdQ7MLbZbA0OmjS8yWufJ/tLCZY0hkgevFyWTRZ5es65jsFXWp
B8Tm/sjlO2ObNNzqKZ1967lJxLvwE+Z34PnQnDHzaX7W7vWsQHEdTGHJu8ab/961/n8p6ejCFmdz
1s6puW6R9u9TiQDf0dcI705UYz3DEk2sYPDgD8BZqTvvxAwlQPzeKZ20sFKN/pjp/hdBpNwmLtpm
dD4P7jiMoH35s9k7L6TB4bpNAGM8jm5lY+6exM/iQupZBSgqLC9Tsn7IyKWtfM3eEDrzrDSn3xrt
2u8yJAWzcw97Q425wUyTXUcDa8uca8c5K9p9yyWVeffkCAqBSYszuJ4T/rAqVoIyz79wSm51maCV
Mvqo0BDZGJIkRlTUz5gIZZhlzsW0BqImhETHVuzBEYh6m36KfBlgBPAlr2o72eOugDO3hbtnlS82
hezeCQt8SwnVw5b0gJXx2Bj6rddHLKNjzNiUhKMHkqTNz3iwDUZ4PgRLF8y+ndxNyns3mV9X9F4C
UTIAmP9QO86BwTYsNJlg+WECnVG5WgoeyyJdEnmw9WSmy7LtfUR/5oDKSze8s2JY3Dh8KT4l5iR2
dzPsmf3kT+KvduWJ6dMLKcPA8Y+EeKuLyQhrvXrUl5SFGc1PI+e4rrjrZOl0YBy1T0J568dtK4ao
DPI7jm7eSq9LuNvtC0gpm5nNuWa30Lz0BDCDEtNV8sHjbrdvqBY/PHf8ZD2/FpX/KNa+OBnBpELN
IStfmrm1bf36syqd/zLlzXu7ZHapy1pu1ql8VlMjQeKsizXoFXknLRZn33S2Xp592l6vsbOyazpl
d2l198XQUY5OTv9ZjV6xh6/uIjnPbUTAEPDcutMyRCxp+YliqSb61Dy7PW/xAumoieB71uvfZiB+
hqt3t8qZ+UZHfkNf4ZbcEDAQQ7/61aKHhhFkcdJ7vwAdbFjuo5eDbbrNqSAKgZMZrqLM+q3NTQXh
Gjdr+VTOZcjkQ14OGXpmMWLDFNOb19XDmWrdaWdqKfFaZuWjtMGHFKFCRbSBhOQb1/p0rWSV0ixR
YNujRmE7JcbvYpTDnjQ+XqTWjS3jLhwyrJb5oOV7SBlVF28MEYcknJLZK2z4A81dfziBWE9Wfz/h
DV/mlKUzGLE65uSLKAK6N11iXzJanUI1BE99ZYtYTRaE76wmwkvaAyHuxhVSw7iQqfkfig5rN7a6
deCvLbZuVR+6ZvieBpZag4uJf/HJUam1dTDCAPHSC340J3zCZ7koBvy+EHnLFIfMA+wNnccO38Hg
RlhgWn1HRrgJUlNC8Gzkmi1vzYy952hPKkDz6g5LwKphIKPpqdVOWZBnBy4sqeAP0NVkB2E1dhmj
8LHTSPHJ9w+rYYzmf4RnoRYjUYNMml4JBnVAKptkCqu8dY5QDZS573/3NrlMJG4POSFjLu0XmWWM
ijzEST0QyIsAj6fhRJpCPwB8EiYGQjIAFTpF33/hKSW7GQiRWFVh9hE1bVgmp9zF1oC15YxnI0dT
QDBDrOlyfMRSrW25+Dp2FYhv2KmqPLZLMj56ju+eNXKfaBVhR8EMrseYBdajZ3C+z0KN28RBTobg
zNkYvurAMlAYjw4yTtcDTiESDk8bPaOAfdI19K95bAie5oAE8OcjtoloJOsBXw9BCRsYOSIZxzUg
PpiiATvZpkuv7mp6v3gbupzA5UbR1ZloAQ7pykx+YHX7uGhI/hhFpx+sdSn/8/R0DI0g/5QdsIfp
BmoXVMSrdkQK7FzcR68s1ETLOnzmISGf63T22yydwnqs1bmzlhbDNkrzczEOGq9dFpwD9COhm+bj
gfCuLExsffpoA7+J5l7IV+pJ7D3gYXchuMvftFPaRzmF3WE3SDLWtOlX8e3dnJ4KbzJ2pB5Prafv
fBc9PcEp+ROtPD6W+KkxX1z8Tfu6atrYtljbcsu4CQBkjuCWnNWNJlpAMS2lrLMYq/adf6kzIgcp
qHgwJnJvw4Z4RYXkBG1f1Qsk86MBq78udNxOo7a/R/dFrdO6uww3274Y0jte5DTiI2nS8kreexO3
orTCzknXmMdLu9GduF5Sz/IJNyRK3C08dtPGuEpc7AcsjeO3la8kejZ2M5y1udMfRVdMT1NXluwa
hX7FNryksE3O3bqeT0QJTJZ2o5jUivwmWfv9av1fhh74m2ZJFkwTfT9hQCsJBUXRZMmoXcT6YgVj
5cP61mgIhsGWdmgr5k2i/yCch17f6imBWoLvNupy8WP6PdbcOkMGlLLzEVmJUVEySXim/m16yaUz
Z/07KRt766ZOdqiE5X3DlqRvedootKT5TEQTgeeYUkzXPKSe0LcG53cLD1Ms+gZZULDSt7MSpJ51
8iFYTVTZAc9Hq6P2mPS2HsLZWrovTrhhi6h2fuhI8AjpbQLNIcoanb6LgS5dJfIfPkn0ruhQXxHC
FjdlUmWn+iK4q2n8mERcSPkpJX6MBiTCz00L8KMwoQlN08iftcxEyVVn195euWUpVO2H8rPPepTz
Nd+wn3VotGaCOAKk3Eaeued+Ti/wpBxhGStMOZuRJeXRaOz1Q0vviS7OukZlp4uHxp8xuCo5RVQV
XlPk0ayN/GPRHVzmtj7nAukTsibkoD1h3QMGGCok367z1PWIJWHKKhvfCBY/c9tO1XOdyLdyID3K
d1/Bkn9kgGF4IyxXbdpxhtfpCXAc0xdUzzgNvPveJvrHIKifygWnQ710764viJlkHsWjJfdmMH0B
c5Md2wcPtZu8acZgR7XmAmE1JQsmkoY33f4fR+e1HLkNBdEvYhUTGF4n5xnl8MKStBJzABhA8ut9
xm+u2rKtHQ2Ji77dp0uiMcSc1w2AzD29vBNZkQCPet33uxF+duOwypskCBar2DKGfEaW/8fiNgI+
HCQEUuTV8M2Bqo+ayQdMKq7goeoXpmtnV4dFAhuV79BIH3PA74StVniXWdwz81qYGxZ9Hv1ibn2E
WvcZNyQcDBJFHf8+1Wd4fzyYg72CjgRvg7elOBLzT/CZx+hvQbEDd7Ihe7ztsSXR7HeFjoXFY34p
A9aaLMcZCNJmV09RsRWQehd0Yj7JGbZjjPZfY2jR5sDZRWSfLTw2wVCHOwON0LCnnT3yJRmVNS2s
kkA/NYr+pS/Ndolt11rk7LMOngUC3/SZedopxT8n3eLYDsRQavdH9GKLbaLaOBEgR4WfEO+7uaLh
wdpAQTZ+iEqZ1Y3jS3+H+O3WnmgLJNIhM13kVddbefRRbme8X4cocWFSVkJ9VlR3/4Vw+ZadqcBj
pOhXcJyJ1OKmsjfSTqzd//eblvzjyxDXnIJmHWziOKpOPpoFKwWr3TfOPYuV6s8SmIpJYdg1s6WH
rSV193kId25nuBhNKVAot7kK3dXAgPOsAM1vW0wwe9cuMDVZfv6bhDVhZZa8aJS5ue1lGXOdy4YL
CEh7H9r3umtPJZtogHhDYG9Y9XeDpA4a7yscyuT+q/JXLIasTR/nxW2Ed4LLQ7X10WDL+zB0XK8T
XokAGwP5mIJexJM+WEcyyJLDvcUmya8VLXc15mbxEuj5T03GiC8md74jLxEkNlg7rIpsFi9zE/sB
1orePCaR7bxBPu/fi6puL70vo2LnmUBELYP8uZwMroJW5ByBUhRvnsYwblZ4tZ2G1RW3/3RTynR4
vhcUMPFC4IaiSf93nQDINEDAoejjx5TLmCWw2PhljKY2ez3NXYPtMNHU1s0qg2Hj5C3Up1bgSR4w
vzKrE2SIWunenNEOrz0399cw12ALS60A+06FfcIvHpDUApvLsWdueL9ygDSTc3C9INiLYkh/NW/p
50j33ncF4vkUuMLfNywQT5ndvEs7mtKVDqGA+WHDpC5rDIY5WCP2fySsSLPK49zA1Vg3I9JrNUn7
UFSOTyqC3U+Qsiic60YkK6fq7k0HSjHqS5rEaHzkIyKSX2AsZ+C3mGnXTjkE4LFitmZ5V1pYTJnr
T9wvvnuPNQq47HoGD9/603cGbvRmYDxCScmEudK+A3Pf4XIHUwXevU6bHKcOr2f2AIzhv5TqfOa1
ky01GsamjYZ0TwThl7PB+O1D3f211KqTD7Sbbefn6qjhl7E+sN0J86eX3geSTHxogxd/xKvlFOMG
3tFUwkVS3N8fZRLMJ2/Kx1c/gg6hwuYfEO1XRE6WBlFbPnbNmK5NLEdHHY4lNWVVm1ZcUYr0cWxy
L1wOKfTYGubyp0yE3HlO2X+wwvKbdR+DW18Unp3e34X1tgG6kG9kVfb9gecPbjPMpByaPBt/Vnuc
cGU+RDsGm/IhK53qNtQFl1aeMeuR1UDxPpeYNdntgXoxawdCKmuWLKZIy2j7LYso6+gYbrBslHwX
No2VamySJ8OHFVHzhxvl0wUVTBMz5hBzWxftR2+F9ZUmFhzbmSg3cYsVH4/5sC+Qkpe+sihWYlLE
zzLmS8tNzHMxzeMLoqXBEZ8W3K7wG7gWKzU3yowzOZwGaBfQ1jCp+PrcaXLMZX9+TVZ0YiNKDtit
3sK0j9gmW3FyEV6VXUvcmU9mp4ZzYjfRmkKYiusdC1Pc/IS04P7MDjaswvd/Nf/hbeeV9ZbmoPI3
jxKbboAo3hGi128Q4ipGCOwKjQrEu3C94sN3oaHmCkeJTIqHpo66DX6SeAEv4bcofINQlW/s29DC
NtkRHKykOSNxmM2Nvoh5H8ZWe/Y9Hm0cIRLnc6Hd9F/ck/aCVgEenbxvoSGc5Yg/go3eWK2TsI83
lk/idBpg2Mm+iJ9w3BCfycd2WhHeKPfI/99tx3sE3p9eceas+5RuVV/LjZpH5zuJdLN0WSO8I14S
tKvSFTsR+Ve1nbvW9Xylnfzasz1aZmDqrqIs3J1PcfhSMIwvzZLkY6PlmqTPSEarFnuwXNcWqP1Z
GuVDyD25WKQW6YO8kkcHCMUamBZzHZDupYwT+JUk8lB/QuI0xYSPE51jOXiz8eA0+cl2IvvInRJ8
bmlFGDtd4+oPcOLCvgQOCNiVzTnJvpwqM3JsHrcbK//CbvnTusVz5NmcIn3Orb3IvlWoiR+WuyQG
8WuHxTnweY/NuUe/U9GfjND3r4nUzWbM5/ASAms6FIoZJs3KYOm6ycnJ2Kw6ZYRA4UM5JTyOJmBA
pIZwP0GhTZGSC2BUls1il5bab6D4xqoQWKwgqSFdEA0fNTZwTHJ8QUq87jbOIljixDWes7p/NU3x
qu3kC2fvpWzgO5OHZTc8JwPlgdF7EDC5Vmxi+e0512l2/VUUuk9DOSU7yl0gfHlusDcISVCg4Bzh
Gngrpk57aXD0LTtQy77V/828kUAFEKL1vTbfOpEIMFlarlyB6UGW9svhIG1AGETqzC+aRyokCb7a
ffsZQ3rexl7O6nYYVXZKjPAft7iIv2U7/0ILHlgFd08+5IWl2auOE3hgf53X6qvDUQvkGLO12yev
0MwayI9Q1Zu6L9di6G6QKAmWMS6MRCSwWvrWpqm4aEDikFsWNb/jVP7jzVzRRigvlBW9K8/+BO/9
BCXwF7THCRjgR1F0rxTlfQ4dFrFojrkcGx2FT/4bjEAmAj2/GlrcHEmYRDIfYus5SpN4fN9wFsDu
JHkcpi/5PdFZAi+NQLct5ioVIJTH4zRpGj5gWpLuqnAumOiZ0oY9AIz9Nt1tjr3xZRqsnxpz2Joy
fKYC1V3kIWBAU95NAQ0RuKY3PscUjKhv3sDtYaCocc0bE381rwtZFhgKw5wYUK/TGjd+KJOt56ib
C64I77yb7KLAGw/C8pALfAvZHN7itS+Hft0NffZS5IGH7s3AHQMiXkgHA13vcJwU0kF/TNi/It/I
HyOJn422+BmqevjRyah2wk4oishhrTXjjz8YlHUhnWPzDicGuHj49SEtz0JbK+5h7jfCwIPheUWN
3u/rnWXMDzopwxscLupiPcN9jkghvDtK8qCk2r7cs+8LK/ere9iS3BlANgjdAYp6pAFFKxVnRzMJ
fu/XwJUJtnw90Ht1moKqemy6EfmtIsAW1xPeiYqaNIoFTOXVG747/0btP0UhKC7f4uXUu7cwZwWe
2GNzc+E+soqxWVUnGnzEeE74ElD6x47RL2D6BFQGVkahlo2Rved+++HPlkt9HkzxHMQ0ekx6Kix2
ukyQYglVxd9MjVkTwUk7rmacK4vUyP2baMd+08B62dQg0QCzy+KxtsaHTBGcs9mNkYbqNlXMalsp
Seito/Yw84i1915gLoh0qE1C2BMxPcSDYRPrwT2ppzdLS/sWWxKDLc/VYvAoGjFTJHWSpaeGzjY6
YWW1xd5FXkn5B8dLvlLdP87cgzyjUmx4ggifi6n5+PtLPXXnsIWI44jpA0UMYoFd7WRIVVYlx3Bd
0SV2hbpTsgWenCWSWLAxjcRagbx5ainb2JB85C5qkFdAgaOTjCjxSAMBCWj9W5lTeSEZyJ3Czy8N
932GThOVyyo0YAeaxk/trC5dCJSm0CUnEzkMz0geR59zxShiYOER81khVLdLuSzx9XKvlCiny84G
tcL1MePpTZl/ScqhnFcvjd+zHArU2ahIJOBkrgAYoK657H7X2T2hCfCfshSX2Yse5F1a596DUwvK
Liwv2YtAwMUPOo6PUTwJm2mycTnevNY420KDMOvtkG8I5IZGZ6RjTdyj1kQqnfzGS9twbwRD1SxG
z+UaoWbO0voHGD0WGE62tYsSv04BzC2lM2Egbu5LyWhOD6bEhOYyFyzVvYBPFfEuDXy+Jl1jkT+6
h/pE8jbHgbdpZUIk1mBg2NIdaW7zUf7GpA/ZrcKo67GNPjq4HTe2VN16uHNAiCN8SnrrDr0BT9ST
zdayY1BZHdTnuocFX2N5BhoPZgFP/EFopEucoyc/z0ageDXsSs4q+FOPQWN9YUjhP1LgsBpVixXY
cdujVU07yuElE2b1Slmk+o6cFAqtuYMPvBUUs2zruCFwQOmrrgsIKVGMS9kR0C4k++bZI8bvZmOx
UkUnjrrq/0qPQCnsrk1eCmLC7bflGQRF6S7DNuoHy94MauoJhWZJlZNjkB3+ApOrOI0m+IdMh5Ar
8Z+Hwk2qI4vcl6Q25Dq2Au5FRQe3lqqESdk3t+a0hkxN73qhG2SmKVjy9BprqNLJSsyj8e3dTzFR
RCzac69bhqhyWLiK9jsdcl7KDXViDXcnURl62Q34MdxxDjZ5RfAvn8Z+VYc8rhDeLgrP3KYfYxue
FV01BeaCr8Ckeirm25xge3RBFBijfwwo6Tk4yjRXlT2MW0X7NmM5Js15IGcwW/qOV8SixuqWS6lD
bp1UCiIZxd7WxdD9eIKdh/hfhp+tHD7iKKMhScQf/qjfpQX20Gy5fFR2gBTTUKDSCI1XkKb7o0l2
ZJFn/XNSDhHjRey9+g3nt5wJtGX3Vs/hvv2zsX2GNrvrPC3fqWEgbqtAmLikOTE5QmkZn4oi9LZ8
htjSRPMWDT2zU0l5L3W3q3RyCFyRLoHjk/m7Xjfuo+E4xgF4dPXe1iDgHPdKcum7MTFY+iTMm941
DtzJxMYZrNc495/athG3UloZurtRP8mQonlZ+v+Ua/wb+9TGdyXIdYp6S4pj3NMFsDVNZaxbN6rX
BhPOPUYU7jLXc8jr2cUKEhXrRyfzl7ZJjRgJ4GQJBgDYjW2gpHgoXYO0rhPxpHNEwxMD7AB1JvSM
ddFmrx3e/2WSSc6lZsovuivJGfhwl7Ik4ZcbZrSou9GLGZF+Foa3u1s9VlTJ5Cia2UstgCPFgJlZ
1EWf5WQD6Buyd6c1kIQqUmmgVp+0Gp/siChDkTxxDFZXPy7eOhv0dxIjCJXVwQXmijStP+pphl0A
R4eGPTw9V8d+n7xyZ1Qt/gn68GQOaIUaBZKWJrA1f8YmMTufVo85MgcYPdjUNNHrh81HonZTiUVF
pnEt+QEnNFmRSsbRcTvhZESEXRXBa+TLB+0AfcbGm4BxSKkL4lp3QVl5ynV+GcJy09XigGJ10LVF
70RDbcO45VEAJDlvvBAiwvAoAVE0DRUvFtmGgYi3gcEJ1xQ3TVbaWER4QAeLQF9Rjy9u2pu8bGsq
48LjFPOD9gJ3HzFiYdo7M08OTkNIo6/nI7Su2xTMzx3xYUNMO6o0viXX+gU9XTf60W/CdncJGlCG
oXG2/GXnFWeXxui+A0nvW48WL2Cg08LiYY7K5955nK3hmewhnBDzx0zrr6S1tm1srieX3lsoCml7
Nu4wZmp+rJmGp8QkkY6njkp5Wr82ODKWcCcXY4wtnciPSppbDVtqMk+txnzjBBjJXbzM08IEoe6M
D6z0F7rhl9kNh8gxr6JidEi8o7JomOi4G2ESqHwsnuTYrbtbkMYjSCwrRz0YQbW1AYeHICEoxAEs
N5GRZF838v0OniaBH9OD1zTYq0L9lvzuerdluPc3wwytybdufWlvnBjtyY2XsNXwUbYHZsidEE8V
fzRgLS18m0tTRaIWV3OV8a2FGb8yExycgKET43eY3G8a194UX+kFBQ57nMfYgHEJqyLfhqI7YNH6
YuOEL0dTBhAw/4yslbjnEsAmoLaybSBdYX0LEgx/SULxkwmcR+pklTosyHwyeSHhwRjfcfgW4WIs
svHm2d9eSzDUms8mlL6xflDw/jOjOKgo3YeWuPp5d8qb5jpMzQpdaxEX4i2e+QjDMX6cSvtJRrz6
lT+dzWl+pdJsmROjXpEQVQvS/CQHfUofWfASpv6us3GfsjUQ9QaI+Q489KklP23TqtMWSHT6R/Pl
Bi/+bxzhj/9viZb+a6nCdUc5uEKxbYerQyYDFCn9Bt6phOfMjopqDZssfLIxafi9h/hD5PQF0v5Z
z08NWwc58qHMyMKTjxsHjSqrAJoma5e7fVzT4YGTEAzdJiHSF1Rf2ZAyL4bbpmVLirk39TLYTDTP
I9op8BciB8tfcnaMBCCL+JlOZqDrIBhjfkqPw7v+JhjGfT3ZlWl99q12PWbsVEZe71wscfHo5RR8
esLYKMpCADfye6a/CL0PNWXlGu7e1hZhYSIRPtkoG+EG3x0vg6GovonTvXvC5NV/x4QTAu2ncpsO
T1i0PxSpEkHfmS/eLbxQHaW/iC+XqKzwW/9V0Tsdjg6V7vf0v9Xvx77bV406pt3UrRvw6VOC4Rx4
5cnVwAAyNtz1eEwszE52Fzz26WuBoXV2hm9a7Y6gQFhmBrW3nhvMi5XJMiTZNbKgRTLBUBVuTWoT
Bop4e4G1AfDxO+x/bNVY51m/fbSevbRDSBJy3JIe2zo6f6Wv9D2Iwleqs/76zGvXGgDAbNi86Lnz
RcXIOZ7fhhTHQhzYm5aOL1cO/3gZUIkbbqnLIpv3L/PwQVGIiUK6kmzqBlNtFNOGqv9/fg+zVDAp
SVYX1bsrfflNIvQrFM66jYn1hqp9EqJ9EG25nwD91IjGfRbcCef/dCvYG3TFrgKPg6BKEQzvGipo
qKF4sBIXVTY/lAEBtDwedoYinE95rtKPjQkyhbl1PbJMbUsyfTrZk3ddU7ECEMhbKRJZRZ1vjaa1
OG5x2+KSSbrpWfkFpBvjPPnu30ivbk2R2JCCLhtmsbbMYNNTR6fj6WD6hBD7tn4otcQjwrzBL1M4
TyJ8M9hvAUZad715Vupx4oksR5cUN0FHJfyl9CD2Tc7Z5//XZMYrMF4M6cpfUe1wIeN6CvGSlSI9
zxxwLBSWXQt5wbW2c+HuWxwQrPrbh9KH/OLJeS9U9Z3241l6gVxamT4ZLgGcoP4eMXStbYPcSyW/
ZJ6fup5lkx/QhhSFFf7Afk/snWIbNqCpnUCCNbls0Y7tqbcx8sZl7VFny94cT8I+F9ZbO1fnUTdv
TcaJahoPSdGezXH8NqJylxIZDHg3dnSnmnV8LTFVTUV+s/KJA6cilOFs/dm+jEH53gvvFiXyZtdy
H1BKINP8KSNAUmdYwzPry07rPZIt6OuE7xHj2CUc+iMbsu9+9JtVNVT2UuX+i5VVH+gQrMV6z93L
zC1WTl38dX1w9LtuFQpi0AaBjtaFJ9ek3jbx2oFQRr4rs5Aanewrn9mBGzW2hZ7Eqqo8UFH2cLfc
b8h8IrcVAzvYRM80OANrzDTvKHs8qftaOgqTmadFvDilt0/4CPy+fTWr/tcgGmY6qCixbJ8zdrO0
Vu7YZ6+kY2L5no9MV8micLA4JMI/hAMneueYu0h4YpUOwxoK5j/8hIxYZJpjTvBZ3ImUDasZ2/iz
R1ITaWxdomneByYvBMSvDBtp5GbPXJjNZUiUPCFSH0lUO1ZTr0Md73lbfYmRMj6bx3ggVFobJZcZ
Xe9JUOyRNbeAud+6FEomwrtaemHkLQO8E61wfoMcF1cZPY1muW7LeSMptPUdD9sa1O15qFgUZP9c
3LQUKUYwRRIKWGBtPsih7IhRGrTs4YWkU8Pfat14y9gD4QmhCLOelS95jGAEdQftud8mpoGl6/Dt
bSxOWajUTFz2dpzozB7i+IdSqQ20dl4tmJftVlFMXaHeFdULaJJnt0WFmpITDQFb7Areuh3Tf1hR
cHAJ/9MS7ulO7l3OdJAS/rcWejaZ90aaEVFfzKK9gTrgHzIbm5w6zHHFqzDvN9oPgVo2au8p50Vz
H1u0sv10eph0Vv1hhf6HlzU70cwH/Kr8UihbWoyu9Vzb8nV0miWMGkAT/j0fGwDYMBN0NbswIoxg
wVFNZrDoO/b+Tj4IKgEY10pfeRsPQMgpCMEU+i211an554wO7D9yByWrjKLYyLb6Ix/20tn0TUzh
W6oN0huKQ7Ot0XMcZD2qOfKsPY7evUbTf3Q6FxTnPU0THGthr2bdfRIOP48RsYa27KuzTupVRcVb
VwZbYfgrKTFyx+6lGoJXaHKfKu0ftM/CycyNXy5olDfevYBeu3UVDP5kgn7lH+EYf3FHdZYjXvNl
3xRv7CqAzWUzCzOgjfDzl2PRf5dwwhEyF/FoXJEo6wcvdFbF3WXco0YxvGnenroyN8qzlkVIMDsw
jl2T84WoVxTNvHtTedCtPow582T6QYHuR+ZGSzGJnU3QPHLyzb1HMw5YQWAjoKn1wc1+O076moyP
mY3LpgR5EFZfIbuKzA0+25YdzFy7f3XtAsl0WTfNj80E7QHCtUNQVeEbSbFrqsldljI4Bdg+bKw4
Kyj5O6rfWHvH35XF2NJ3p7LLKOLGsKOntWaGCFKCWQZ8mYwXDxgWNhkcCdFdo4QuZ5Txi5XEhzCd
XoMa2H7CYxn/MiFesyk+uDQVe4X708J0sqn/w9OJAlUnZGVB1OYxN9tok1kJPQJNussCa18lwaEc
a72hkhDTLHvGoNgElHR3jn3rOQ8CD+vMyHjWIHqts778aWixcuz4X+lbf0rkq64xCDgHff9s0cBL
tf0d2V0+V4E1L4U/3cau3jhF8evOlId1nXXIDHENC2NYC3++Tj6AuqTt3306b3YBOM0FCKWToZOv
0G2f/Em+odz8Dr5P0raeXsPYFMuEMIPXO0AlvAvcxEejsOFKgRNblBjXFwPRRzQud1Ob4Ck5rsTB
zF2AH0YQ4HKyxSbP42BZdiY3ruFqpRp3W3L/RXLrKfvoCZH9yD7s5Jopd7n4jZQqIlJAoZyGeFME
XK/8oHjnwwN+2taY7JuQK20oyPWGP9WY7mj4OPe5eu2wNMmxxJTRiU8wQPcSRv6ahvVDZae9Cgzj
ZCbjG8CvlOCrurjDRE01dhHIxg9ZLK4uKUnk23XVW8doSFbwCY+q5DNDM2d17WFp6ud3OFkdl3LB
xA63oMjjl0mgSsO9jjdZhOEqNhVAyuAYxISLgmwHbf8Cu2XvRohsXgsOj43MOOUrsuXfYTn/cX38
lVNybisiVxlVt7yKh3NVDS/4DrqF5gFeDH4gdn0+tVhOkXKwOLkDxo9g2EkHzxP0N7sePruiOBiR
A6sxxwh99/cJsQ+pjzMmcoEs8lAAjR3ljk8KchHegU+Ve6AjDIYmzFIe3qr21aZapazqL9B19Grc
PAQ51UYIix5JGxSlhRmM45aVwNKlh7DtizPL21NObj8vsic52H9R6xGVJ/8R5VsbDyTJGTgtWBYG
lKOk3GYJBXnSOzvmsHY9i2IWglZNPT+KdHjIUdIhDyxyjb8uvbDA3Bioi54kyEd4SEd8epEPaWEI
tpZBAAoVbjE05obj68svUwJYLehTBr8y8nb38pauJJSZNU/oLtcpYWUegOLLm03MfiqxMTdB9oj6
cgW8hCtrogl9/CgfMmxRb+IgWDW8z+hOWbJpZ2JMzS/af3bD/W7LW8yfgz3r5eIADeU9ues7LXd2
pK2FR4m2r7dtNS5sV+5Sa+YMbXddGMGHJr/Gbbay++/It2+sF5hG+DBwWiddv28S3BVEVuqAbV0f
rWfyMGk8f2eRxDxElxd1upHI16yoLzU/IZ1v5xIeIjvwlRK8XuQ8PBa5/Wg11rjQbvPTOSDvwV06
ks2wPb8nLnYspKDMZGQHYLSvwwpnqEBENAJIEtOzlWFScOOYDTFxZ2vMf2zZU304wqgOVj14xtjk
Vo+PL4QtiF90Xc54HEFIsu0FZGMkv9Ljo8ANwuOpL1QtHWncwpmJfxIv82JKqrXbpEtgFus5b682
ZlZOuxelXQ5ObLkY223feOrpBMHfwwdJZJSwHeUblB2/DHy+dQxMvy4uXYQrJg8WWZOtQ6Nna6D0
efYEbIz+EUvKCifsdiDVSx8Rt9lkF7bBb28F464Nqg8E46sNnS6z4p/UT++L2ruwM2cUqwv9nlrm
u+tnr4AD80Xj0N6GPLQKsuZW5fYpT5PnNmKIyFjanF1vOiAjg6rQtyYw9n2dHCuDgCbVThJcDh9o
9uH5tJbPwbRvgiLFO2OhNXaY9aYx/DfUmpCLxbGX5MO7iePLU31xLIfiVdlMwVHM8pGs9kEA5DMT
/caLFlBO7J4clw+GEj1uoIHxXKPoLj3P5VmkVjIxTkJUq1KVZ8vFU5DJXSbucZxQgShn913a+dsc
mW+xg4E1NdQMDI/8Rj3ZZy15QG36wJnQSCKM7C1ElGa30FGvbUpWkQbdJzvt3JUm86OM6MHlnjJI
2oldPwjXM1a989RUH53FM4k5+Eo7wCsxkm2i0e4wrp6S2QBBbYT7qpoj4orZEXcVCKEp3MKbuNLH
9q/nueMH4JyD+MNMkLeXoWlfuoa7WlZrTSmV5MpFhCWgFKmUKDLQFDaewQ9vosGMzvyimvBlruVT
IgKy4JSJS83oY7ZUjNCQtOo8uYxQYJaUgesF7UE8IQMqSAEu6CSkJdddwntosm4ky/Zx6T/itcp5
3NXAsUH/ldMFT0EfHRvTfLfZpWsPVwnz1pL6yWfHMVlvO3LkNhO+kz66P3bWi26TX7uzvlmgCsQH
kPuegA1Klh/j5Ag0v5iqdZrF1S4PsOHpMfrLU2S/BGQ+bxkk9yj0jjbtfGnj3AaYjzkCXxKI34r2
bpZPt6n1WUsPoj+FTDYRZuRCJTdKfV9SmgzTlB/E7RByKON6DLzgIlIcRyDrJ2yF2dmqyov2gGWU
ZUTPL90OYHLtySiXYNX/cX2+w7gpVCNxcfOZVuTcLPU4f/ocA2RCL5RunsfU2ZtZ816b9DMDj3jG
uUZ7dvxg1TQhtza8P0u8GcJ/cmNjPVoldNWQ4m8FftVqHsLAvtT3Z0emTMm4rfEzpazLQyVSxOjo
bt7eZJP/lLCTX8VT/jRLfotJYV11xPASFg/uRD2FI7cjArhg/7wilI0H9P8wWuF9WiHn+5gHztrM
oWOZCOej0bF0hyUSq4mlnBXfsi58noLuvewmXvjNcezrYzy7XxI+HTTneVEE7pencCZYsOtKp9/b
0bBpXW9HwcR6EuBWjek6BeLB4c9H4shhGqyrOn/EBXRnQhK3mIJ1z0DhW+kh1eOqdbLf2EZs4vIJ
6yKBoptQnAtJwH4MRt1vehficCCwsBg/ZCbeAt5MVCh6wUbV+pGiPZz8BqebSVENCon3QljhwzWj
zzB3v/u8+he06qJ4pbEsJXU3u2G8wWu6ptjuuQIMBT7T41Qw/VPicaMPRHMuVE8ND3nMQlTPg4G/
EXa6tKIHXPAPRa/hJzsS61ZH+mswjjGDJZUIK3PoQKUMJ9qjV+SSTnnkrv3GOYiufopwDS/lgA5v
9yc/mZ7CTtasEdQ7e7QJJO508XSJ19nOtk1QkVhBmixpIGHnnW9wTKKf68FcNhJp1x32Sd98WzHu
i9x2r61DMiWNICX4qiJAmhqrisxJRbBal+MO+wmXTTL3XOt/QJk+i4lKpQHMFask9ZTRSbMgdYoj
XcFansPxjXf9R26nAoWJOKVS9SWpQApO5XMNigsSFLF7A+jx4Lc//T1Kanvlq53TymGZK2eApiFm
6KzWK/DLN68cSeiMRxJXeHfpl4Xytyz94OD4NvFjPizzPnTYNieUjzTq+sVFhrDVG8YP2cWEnjvx
5t7vHokV/DMq/9J1+c6uKNwqPAufxfigjPTVbN3nxKzOHtBH7ATqL5zybdeSnQ5Mqsg8aYMbYNVM
7CCBrk2bh+Y4j9TW7Bx3q0pAIaGeGbx5Ym25GpqxvxNrx+kl9YtvR5TXpp3H5ZzZ48o0e97SznhM
vfyUZPaSdM+jQCpFjm9hJU/Rvh6s17Bs7gfgATLQuXKDr3pAOscUT0c6yo4Rn5XkqlSUrzVANd6v
r0ab7mxdY3QaX7B5fsyd/unm5FVFAKho4rRTaHH0eO5bhpwFwUuBNABNuJv6M5S39ySWYMfcz8FL
TolML+BuiEizaVZ9fGTx8kX326rCKWylHOcQUNeWi8cAtPc5j7stkLeDdoYtjIjzbE57bF3fEu2Q
nhYb1pz+jbkesUsRdPaKUxup34ABp76rVok5v6dy/FOom3emcsg0kWYDaAaekjnKV2DnN0rph76j
noHZpaA2NcEXKm6dn10Ktwc/0BzwDWy0hWzmTuheXFHt1LzE9BOFqsD70YYch+Zl7ClGKep1FOl1
YdYLY/aPmVXvNF3kxlzuI+k+Ny7vLBdps1W0vxnUqBbquR55XYeSNWa/jQP4ngZT7B4iw7rswk8I
AScatoFrO+TeGIWp4o46ZGrgmlrzyCuKcRd68Hexaf3FtUnrnb81cnudGN6BzvUDXolVZlbH2ZM/
6AJb+E57O4RYkVcpVlyHHyXz2RxpjbZvYHVcyqnWZ61i1AoN2+FgDBUXbiUxyA9V05xUkmVL2PrT
Tocgl4bxBLh9WbvlD0bWldmMr1QUTbvQG6/0HhBYxCwgSSiV9XTg0rfy/P84Oo/lxpEtiH4RImAK
prb0VqQoiTIbhNQawdsCCubr3+Gb5fR0T4sEqq7JPFkT/fzggJYnZeCmMLq8P2qNEzN2TJILy/7d
4xWiU8IRwzqeOYPDUQW3fVU+dLAznF6WJ0hhOptZgkbjjl65KAcIaM4T4SO7vOjjF3I233xk8tqr
8bY75pPdhkiQPPK1ImYQcrJuKdYC0pWIE6h2hZriVeo0BvVM4B3kSNhhquXHaJU1BrdHMsT8bAz2
RzWUd7RAAKbkcEWD3yErSF7IjkQhZ0zLsfFHZKEGnTpSFZNIIgXFOioCYMH+Gnf5KkQossIIsjON
6CrxNBMrSKALUosm3BcJ2MZyPtiBteuG7iXJ/KUhc6o/yiGzeB2hCIk+/aEKZgXnbWxYj2HX1xhl
+Iy75P85CzxiUeQuMn96KkH1w8dVsEIpoXT67KfUBqP9EnrwwRTBsA5ZhETuLhNMpRnmAPad+EtI
7qutdNvMAOTC/oeYrM0go5OusvOICo535kg+6C9UpIxGWD2ZgXNm7PqBv/Kc9iQBzk2nGVRqc8VT
RVuOvUHW7TOehMPQDkfDw0XbtuPe+/9SSTPn8TogqAAlbSMPTxjEPhoZDktOQZAZWFP8vP0oyFmq
B5Q+zK7egcW+hxOtVck/S7wIKEf66Xvo2Ux1zO4EKnqP8HNUHhkUva7BcoluYmOZDCi84ZlMwr0X
4/YZSwvhRf/rWoSsxfnoL2XXY3mKdbzl5DhbvOCyLo9lnvA3gTQbFNw3TqlwfGv1M7vN7+PFsHr4
ByLNIN8Z+Qs1L1tBVT2xNGCdK+zuQvIe5PRmyA9pAVjLBbN2lI2XblLCLqilicIeTOPQkhW7T6X7
itICLmXtIBgbq+NkwI+LqgZk8vDEBAFqk8azOb7rFHNLMKDbTTl9EYXWTPO9Tr8EdgbUP0RteDMj
w+ejzjnMWWi8BhYXNY5ugBIOnGAMOO959RC4tKTmMFrmr7CYEgSkY9dXr42txDaakKOm7QiLJ8Sa
B+l6gQgMrgQuTIy32U44bBps3z80lkAYwbnEG49QRtGrN5XfLktilYlXgrxBfO3NJr4WZmOzNVsr
WwdMwGkf8PdHlCUTv28UIb7o/IQa96s2oqMTJgdh2ndlZisdEJNJQE1hh9fJ1stYlIvMCHfB49Ft
veHEEbYXefUWpKJa1pATUHQdjQKABApmWZv/mD3fQmSnZSR2eUimECjXdCH94HdCXiOxg63SOf7E
6gcNx/ppRnAX6YSFVuj+JIyGSXCMebvFg8R/7xNL4JKvSjYAjYcZeV86ACQy2vReou6e68xlyhAR
p1UeHTdaE6fHatwS7MoJ9Eu01bPPCL516R6Ba5/cJEdPYyHKBfR9CTVdrOGfMf8cDKv7ZsOxKNFu
LcjxxrVC+DDJe3zybfuqNE6Aap72uFhviHq2QACHTZ8bz7rpEcp1rOxiep86rhucfyWda/xZ2vbv
SALAIrXj/8w2/G+a3SMMtXWWt28kPFN+KEXfpIedWUmioDSyuhqSzKCDb7RFd7dhjD3NqwJ59CLG
0184xAwp74BQFO0gb4nTTcfwAbFIO7ITPPYsQDps3L6QncSgP/u6ApWJeAmT2LbpRyImCLaHu7iJ
cwOIBYXEWhT+I0TTAIyQXg2BDtSfm3mpKETBx5VnRkITa8cAwUaDAXbqk2fHTbYhglyuoZtS+SVv
Ux6h+XXsR/SYJborTxNJ9E0WD2Iq/1LDmewLZsRg6jEG0yrZ+T4o9dFAHL0A1PIp4+6vCIiW61g3
tvqdwozTx3pL3frkYaTuI5xNjZt/GYrddO4pgHnFZtQ0AoEaT0qWnzYhxwl+FZAr9TZzqfT9GgZu
H+g3iZAUkdfwwhf7bOcdo+zEOjdp122ZnJ2JEv4zm/GjMJO/NCoOUBSPUTQKhqTuXpCpumjj5mYo
iCR1DwMv5Ibd2q33ZYrsrohcxO4enFTr/ucyouAzNcEHmxylUbITRX6PTQt9KJMQf+iOsU1vbfII
zl555B17cSMfBhMdl7KrnRwyf0HCW7UIkHQOnNeBE/54NXGniUiNpcfeiFiII06i99oWf/S6IzIm
xkOsEJdW6O8dH/I57og9wg3jvyQeBPkZDblLM+6EMNQfnW//GCJ84Sn8mCpeFUdXHwRNL2Gfog92
gu+yLne8CB9Wje/GA55AeuQj/TElAoHs3YU3xOYaDgSg0bb7ZVUwv2B92ZLwl6yjFNUOJ3S+HI1Y
7bypfa+bnnYPAfLUMUmTGZJaG44tX099ZPZyorfZjvwpS7/nJ2xL/WdIDAl2SOHIhXoOLGzg0WOC
LQxnpTrElVh/uZh7tASxUxtrX8bvk2n852NTRUcOU8hs831qWEwWxuLTx8/K0fd48g2s3Q7a2XGw
8mcEFBOEJE7nxDacs1dRccftsOGPmtea6pJ1GF+Y7xkLN4kfWH4P4S4rsWUIDJOxrbBXLR06x6SR
rtLRrtjktNfWZls5ev6BwPhsbeWkKYgmwGqJXVp6gMd8cRiC8tDac7tvFELnycicrdXofTmG7RHj
8AVNHlEZnIkocYK/Mi//6e6RgkGhpSXXUJQy7SgQynnN9Oc54d0MNTvD3ujORljvVUHYp10Csou3
mICeaS/D/ZBTkICEn56jhPYYD79N7+06rB6aYReOmdqMgfkZjUxfZ3K5cyJQT9i29go/BeMTlon2
hABPktPC/yrjLQJ/NrVM90iscpnsVzav5VxuwNt+KxReb6GfkIUjUIokAqAiZqnBKy5G0qLKrJjN
6YpMC3s8RmBW8tz+5zn8nR1QOECU3xi83f2OFwlirFwQXfPcuwz4MgtldyfPhTNccnuibxyOynGf
DG3tZ8d9DdiqM4KPYrLmOFXbOfhh8k7IFiFXS5bgDXW52hQafpHfT3+tl76PlDQI15z3xkxfhX5E
2UdIXQroDUQTZwfTwIWoZH4nr5wN2FjO+AsScp/aJHgWUvKZua+6HG9uFL6SU/zBGOrYCTnv26KB
5qW3RVlf61Fae8ZyJiA+hIeqjwoMKmm4sefKXgFNsdee7j68OXyhSBVLM8D1jog+3gKcOAceaR5G
laFQTOiqazYoSyxViEtmhoZBHXyq0H/rxuQ9iKmGhr67WYQ/41fuzlUEdAoVDfCACShqqibYpsh8
HXp3EnuhA4ZohPhgt46nPiO//UrG9C93pn+t5ZwrpCA61Ecvz5uT1Sa/Tpxt3RDXgBUYL0LH9FnT
q5FN/cow5Zs2iEMAbsyNiB8YUYRziju5N7z6UFklgy7fv5fkFUYJMMAg4wFg31jWyYcKeJUap/4K
mu5ZAzcPEai3ubXsjZjt16CR6Bvs/RzFB2L9AwWzyVsjA60b1DsM5SiiOOz3Ndl13MhowVpnQsFc
SkYoQJlkdw5TzbCjgmzKbpsVjbnHNvvTjdJbTFmFj79nV11NPkMLRhhUCrT/s/KQzGgQy4O8zzSC
pYT/COwMdFHy4EMUFkh0q/9lAQAiPmvfijz59oSxa/GYoFb1TxBzyHwyD6iQ+MwGC7mHCs7RaG8L
oKwdXwUqGWC8kTvvYxCwTau4XvqrPXvX/EHlKJL5a+zmwxBz/tX+NaYKD+KpXbFH+xnD6mfS7QUL
+avMxmU/GKd2qG+q8+5ZHm/qYroanAFlHX7kXfHUKBg0Sqywfkvoo+CdIBTmj0l55vm3Tk4Hv/fJ
HvMR88JtshDchRO1ZTs0OyseL503fmRKfCaMjHUJ8qdK7W+vsM9jUawcQh2jrLkniAKiyL4OOLIY
4zyz9LxgkqcbNo+U98+8decM5Wkk51OQ9bfBH69t7/4mqB1kWh1Tk35UEsWXmepZCBfqZXgdDCQU
PLPMTnMTIwNMMHf8xoICbaHAqxJNH4nKd8z9iIvtsJ5CTdcxWTYjjo8xD7YDY/XT0BYfaZb/s+z0
HEc9CTUFRlaAPohEriEqLazejKwrCO2YSZ8yC+Q4nUC3rFxrE/jVPg+TZ2S9coMXDlPhnFziVlJO
m39d4W17rzin6XxwHXsfAHRZixCeEL7BeG16U7oGaXSGurYaB4xMU+yjQoGsswwSPNMQ4PtTFHBv
IBYSLx7559eiHqtTUWbJ/hGoYJrVi+2a8hKI8lAk/XZmB7QFmoJACSb6Yqja31L134OBpICs0peq
qsCGpUqi6DPGlRs0wdqqumdUeWCbTf8mp77dR4134SXBwxb8PIwjZLCTPzNdzT665z6ZFaX4yKz0
jC31gvIdt3X7DiplTQrdVXn6bgt2Efb8Eo1V/RiyPZBnoE+sxOahHk3srNgNPOEfueuDfelwu9j8
u4MdGuegBGJtcpNgPqXHLKd1jaLHICVw1zR1sQ4BFi/czD/pqHsBmQNTwfo0Hq1FU1ZfA5NtBjtL
MoAPzeiBZXrgUbCN4GmD+qNg23l++D5nQcrkDrl9IO5hLNH5Uio8BkdcQUcMSC9zB55K97QlDi2c
mQAeLybgnvatCN1+HT1AGaxS9kLxjlWEwT3R5hTbOFUXqqBol0aSIh/7dOw594ztGQ0KEIWWmXZP
mONGN+5/ohju3E7/4sg8NzlEr7rImbTP1ZfDWmwxuuoJUVWHRRyWWhTx7gzQaxrP89Z+Y21htOZM
HaGcxOIWJZbLLCj5lgwTraoetxD4u/Vs9aAWjIoez2iQ2PKsukUlbrjW0Qamody6JhKfBHXMjKns
wbGWC2fG1dw3RofQRZ+62f5hJrcOKvNX8ssHc2Rv76bVhaX5rU6GPdCE90GkexV0v4PI3rK0O4WN
v9coamfdf6cTcqOgKsEYowRdRiS+r2syGzH/7g1H7TRHNIYgNO9FEh5Rfd4to/noezZBoFISLAa4
MARKjwWDoudad9tGOzgigzFaEcFXQP5JrlbEoywaB/Ey4nCwGntnQPKXN97Ns/2Oq5XBuIzY9xt1
9c8g2q8yERq37AaQJYBTHgekbdoMUHsQgbNtSn9F1MFpVBjKMgsdPp4NjmuPSZbzxPX84g34WBin
MZztzX80/ggugPWvpKcRfnGTGXjtl5nX/CWKnhVSk8/dhYwYi52LXJjhzaNBT6zq7PgpbMghFYAr
9E/UlJcArtuQ5zcCB4FLTg4IgxbEb2OLvZzUCqbC0kiHPfOclykxf23h7HuuEvjuX5B9dk5vXLJi
2JBXeWYQu7ewmPo+lOhJVz9DGOBEcG141iCCohmEmGrVWVjxOZnyW/zIe3A94/RQuEfglYKZQB17
Pjq8RrS0uwHvhznKi0jY/lXp2UE+1aDGG6Np7VUcJHYcf6GM27tB8eTrdiAGS9+bQryQn4PkiIUC
MzA+qltP29zO2Sks1UOI3T/0U9Uboyowm3lzpaq9JkYI5gbr20RIjQ39laAVgLWpvZ+Z9QnPfM7o
nnQo/VVCsEAYBc9EAVa7sPDuUT7xA5CVUYSQ+ItVMb+mDOlRBWDooQzP9N5ATgUoHt8JMof1MEQU
nwLvUWoiDytd0skFKdgWw0PqBA+xeoI2qaCnTvpuPZoE/ITZk990dxWW7ykA5tI0n1QqserVZzMx
wX051yGrgJgxBvKy4Sf3s3fma5e0kM/jCLCN2dGI3xRuJP/bs/YbRaCZOZ0TMXNRPnpWKQ+ANtc2
O3x4HuM6c5xDUtW4dstxR8PPzrB2v3HM3kC6o7et6bhTgLu6+rQdnsG05wsvGQ/6boOQjUtmQFdE
XKtiZ18Odyvu3ppm3jhT+mHPYmea5YZ2a6dx7tRuTe6YN66EJbiXobemQFEjSRfRgq6dcv88gaHW
+WguyIajitYEg7oGu44pil8bXb9CiVikIydaxd4bPDvlKFTekUgc1GOnpGPTZHU9ae8UVkuW9h/u
WCMhQOkd8pTHgKJliJlvmOIBzCfOp7Ej0CkmOQzeer11XdIIQBW50uTiL7e5DfE+5FqdRL9O/fm/
Ps9eGwGBlcrhbUimNWbZ/9hFoUA22UXmzg90HIXwIf5nBPlfWxDjF40jiylhIgr1Unrs7qE5wnFn
twxflB9SvPZfcyqfSQ4hz8CEKZT4zZ4UgVffMQk1tR8rSUQK9nWCRReChIHGOx39qPqnvJmTuTGG
TcNiyjHc93FOZrib/tZrG3IZaAefWDJcvBhrDmhMY0+gD5QseE14KxlkjhblQdS1N68LQdpGAHwn
q8HA230iV7vWHbJMH53LIqzMH79FaxW64r/akOTW5+HvWNRynSi2xBbxc9uQaTYS/pqvxXurge3R
0wX7Pp0/pxnBo653alAbC1xw67ZMzOtjIvL3rM5v6J7uJjBBpswrZ8y7XaZNCPqcqyYJ9h6oiixJ
3FWq451n+L/BAOjBCvRWPTQoY5+9t2hleDxR6mYSw05m0RC35goh1lXipyAndMUtcfBqjfN/PGZo
DbpyXMl4YDYCgATwGjOPgz0/apzmNE0IsIDUbjMvPuad98HUnXk/z/LKaK3/UlP/B20yXFoOxLfZ
tw9os9gRePK/+RFZ0Wv3yasplfIAAHskxmyhk56sJAaQG2bHiBWEma+jOfoJrfyf/fA5uJH7neJ+
QdnvzCvfwuskRv+c2sZOZ/4nC1cOqYACctopFMeaXTNejP5sgGVaZwPLyrJ53K0fFYOAk903b3Ge
fo4CV2KTX/1MMSxREPVThvQHauWtG2WvLg6+aqg/i8JFIapeJl0cHRYOU9m/RX38mDkcZRLvUplu
5CQ23NLryKzOobpSzlB5kmQDFXRp+Xhz3HyGDJfYL2MqDi28XscjEgEfLOY4SZQU6UFwWhZ8QrzS
eECynjhY39+GozjzCxixwr0B8tfPGQToiU6PfOdiw243XQgP/JM5+C/EIm09I7yn0vxuZuS+A4uy
wWVwGxQMf7RF+6zDN5QDbyx+ru1gLMZav9PWEriTze3Szu1kLR+nTe+/+7a6diMpyEVS4i9q907v
lThgjEP0GJ11Bp4GwcrW8Wp7x3i+X4sKTbyVU0iRxMy1b4A0nONxNyYeOltFqKmU5goY0ZdbaPrO
JrqVKR9gFUxoufJtBv0dcTV6+/ZaxfrNmu2bNt0r0Rn9IixnkipmVHpg05YmJn+cCbCZTecbwB7x
aBOCRCfu7DNkuL8qtJn9jVlxZoB6b0Kg1JBjGfgyMqYdRrrjpfM17BoKszTZObr8kjPAwHiKYUFF
2bA0/dGmViLSDfTkWc2wr3Rs75IEyOwQ/2dM6gtsJOImd+85PmR5+BCcRl9xb/4EoljVOTc9eeSQ
zjk3mC3gTAdg3nEYlnmBHGhknd3ilepCFrpzGMTrMcuCP1ikqMdnK3ZJ/0btP0TWOnJLcE4dTiiM
vDpZ1KqRqFUn46iQzSVYuAUbRKUsikbIislzVNTZHyIWtvrYWeZ3jyEDopli/sqTIqS5cguqVUpS
8kQG858Xi+jcQwNaKEAoNZZEo91ZE5MfPKEZ5ppcrHODYMNSV90p90zgRuoRVtrlF68d7Y2J+ITR
iHJvQTbwZT7Iy8STWXvfcT+UQLeNUzXbazM1vg2Aw1vogwylIgY6taudi5sSbk8/5q2jZPiFCGZ9
4Oz8j1RxLGZmRCZ0HKe3SeCjxyQ+n+n5mVG52oCVxbXZuuRfTUGGdrFgvYrlGLcQjYGzcEM7u7Zm
m3HRVDyAWW/siNvgdg4dr2E64fXrQXbyOlfMajOj/Rn62HzKMInOR2G5cM152peMX9pzp5hhLAMi
s9plM/oSvV2eYEFKa3HA2UeiA4nW9lEgNVz5BqU9D6eEphBY9m7S/p+LMFu7zY3OEN+LIXpWq+GT
A6QQd1pfbBjBEk4auTr4RJV8RbRrrjLQVUvb9ZaPqFyqaridOb5sQ8qfpISy2E7IDZADlnxMjV7U
DYIjYfELvu04eBMeIlSHJ0bK4jtQ7gEiB46OVIcbSXkEnm05i/5UhhYcX+F/OkH6kfTpoY7D18ww
v2CtrZHRrPLe+maRQ1U2BE9eLv+htbp6yLQQ5yUnMkmfZt+7BSne3incAqo6cUGbK79hGmZaydtU
NNdSRW+NTegPrlULhs6s4DJQ5idGdJ9IRl5WiRWvDeEejdwkGt7M2fT5F5EjujM4ukKLVn/AcKsL
+I7m0F6guF4yGjzIMmaG9F/469QsfjKblF8QH+c8dFkNETO5qep6i9YHpTcavMJ5Nl1O0CYHjabH
Ui8NMkXO2EhLPIxEgMuKfYHbhM4Z9tuOv4yzyyD2A6bed45MkPRKCqAeHk6yLHMa4BwxGbMFKhcz
eGOswzyZTCgAPqCZ2rXhxgSDEIFylJUzPU+2ZW1Cu7qkuTgw4P8y4tE4dRZrAjsV5BFntfUc+S4p
mOEo3/u+vkEYR/U+PzjcLT8SjzxTFqooCDmEOyqTRIq2+hhFec5dd8IVVEGY7e/+aF0tvA22bKyn
opyu5DxeBkJzitQ4cotjYXfYeqT+Vzj7X2zjV6pFZyvKei1DAt0Mn6Y9VYe+tb+c3PyC7IjOy+9I
ZESFNLYx0/2aqleZJGjmMfpde3qfm8dGrJzPYiDFymWguKLTpKa0N/aIlrItcXyrEdAev/fJN4qf
R8JEkpTFRirn2SuLj9Bg0Jln5E94+WMm5cRXNaPWKjm7KRiwLAzWVSj9S3YiJnSHOSEZtaHesn5h
4UmmZ6RCjlTfWiBu2Ye5fjVRLz+8lrknEb1naGEN6zRWr3UzgUJCX93RfHqAMlVzULPASZqcgOFu
zWT+q/V0TOZ+J9pmz75kX4r4Rr7pX9sTuUjMXi7UKi9IXcW6ONX/6rRYoxHBPBLSIkbbAkUtgXCQ
eucmPdcyWI8kqnVUDLnGrhlBDCiIPqrJe6aHWQ8PN5qCJt8Tx0JtwQ5RJKcMSdLBbOzfrqXyR3RH
LEtmVTMFKikts/IL5uc9PY9Yqagxtlnn0wEO+sXQSEDj6ByzxV5UGQfuHMc8iFmGOzaFIKKmV8SL
p4qsSzK5aRvwDC0NtyUp9gEh9buvwqpcEu7x/7iA45EqExCQgv9RSbqd3YFMyLLFuZwPABTrxwYn
kwAx+xzrx8MmTP0RrKyI6IaYanrbOFlOAyI/EHexRVIbxm5beifsnu67fqBbQ1OzrB/cbQnWGUXN
9GIN5h0d766bcdV7Hrk/Lkadbh1DUOinmFRUF+swBqjqgdmQvHGaIKAOd6h9BNv8zIj+y/dIuQgG
egJmGZXLFBH/F2pIgDK47JORg9OUJiQ0aKTGmL1aCAIYRcizM5CHxgyfH+PSlfJHqOBCxf3NLMVe
d16Gkr9yf6UCsQIx5dOtAMwgu49J9iQ9srTQSzbqMvBxlKzYzVhvXbv/thou79y4WoBP1omM/jka
z1PMIMAUt7zJWbJ3KNp7rLV4mWruW0UJ48+H+IEpnYLntgc5bvoYQBocM0W9RWy7QTgm1wyB27uT
RF+sdogi1LO/K1iJ5rK4Eo1UbarUWnd2tO4SSJHATT5SxSuJIvuXQAHcwf3UrIVP2zp29TcOjE1U
dzBbLZZ2Msg2dTV9+XV2g16+CQOgIBQgVkvxikvqpa18zZmqVuxvjoY/4XbSmFJn7ymx1JYg+SNu
86d60jergD+KK3FMuGNLcMC6OA/KOBDL8F2D5yHk7C0i8tFqyR1hYJYG3YUlNKCWiPCcimpdeR6i
3BZAXh55SK3MdwXTZgrFO9ahYilGse+M4hIXHtiNR7qQzw+zStT4NTG8g7MSWuu8EIo9D+ZnD1w2
5SFM2xyGxpHhI5gIF/hGjt9ggYb2vU8p5Bnnb8PJ/8rd+GaMjHjb+U6BGB7aGDNoCEcTBFRart2a
eGjH8t8TWGebyCCDYO7dc2k88nv4XIrCqvdmghnYhX9EOmuCKaGeviRQhyUT0zWXG6hpmRCBlF4h
2eAuGYNbEPYXq0hfA8QtPCqQGOr+lEbJN4TB5KwqQcR2N2XY/q3bSBndJxJndcQgIv2/iPixGeVD
CZ+05X671oNjNfAYC9t4McqCRJ6cTD/AfavE4O02RfKdmmNIfAKCSNQvn0XG8WNao96Hc/4bYS7l
oK6Lbdfy/oRFGiOCx6XUIY9krcybMMv6gDD8ThmuNs3QrixWXn7p7ZTQLw/P1KCcE5c1pSdZkgGx
aHPPpYRgEKW2qh7xoBrrLoAX1pc9iWcWWpkQ5M+TWxHXmnkBOtoAQ8hgu3gpZFcsm66jWvBdMnBH
0ixYit6Fl8FLbONyRXpdzww8MDkHU7ksBuZrfHbtwlMS51VZ/kwJDI9ITF95Xp9RoXZEoZAwkVvX
LB8fe9fIZYSJtE79RjPtkuvfes1DHjYZf5XW5bFI62XohfvZ5kt1ZfyRsHyD2jJvcoEMNOaZIl0I
UiBGLfLiaQHhuQj2M9fSjG7IKl+nXrzK0Qc+VBmvA1ViGyPY0IAyWBRBf0aKvhzm8qQhtS39Mpk2
MhKEOJncGzabt2FiAkqbA8dghGnJFsNqp6/acS55z7zcNUm+QyVKzsTILESGk4BjAXd/ArhQRBIm
IgANU7Rrq39sn+sZq/jwXeTWO3EoO/CExwS4ShLz50oYehKNwUywlkddXVgBnkiBIg0JSxgE/9W+
6aC3h89nD6XYsEvXaJJJGHKjutkSZPwlkQ4szQnUQEeo5NKOwxptUrgJXbKyLKg7GIjsvcl1zHj3
QzpI3h8bYbmzwsTBACm9FUyA7s3AhXzrY/EiEBcKWkBkl2O4UbCuUYKiUuvH6Ri4htiEfOSbyu3v
isQudJ/I/tPeyNZTKYd1T1EK+3pD7vEPf27Iks5ODsH0SDmYzTfp+IBGH4oTI57oRMj/mUnOWAbE
1CIqQ8IjWHfBiuIpsrRAMTPNfKiwpIXo/2ITZW3GT40CgeapwF0EShUDXc8oe7ri2dqYTfbm9e5z
0ABKsJ3nuUE1hRmUYbNL9aiHcyebcWemwW/csVIv4+mHF+6WogI1GWvd0qK0//Fs6rWRosVPxu4j
mfMXAwlJlUQXR4UnU82cwI6xSVDD7oaySM5dgZAqVsjVpgfMJAzxU7L9IKuLrd4S4CFpbTWTcTmc
ZjOI2abM86YPsg/ltbekLvW6xz3OLrT5yviIFg6+ITYv2YuyyrfCji5Bn+2GWPyhynsrZnmPWuvN
7PQusmm3x1j7K5WIj/nhgARTec0YbbIjFmvD1PE6y0ze0VHeWzGcUk7RTYDdkMeAbWQyCNY6MECM
nvm1zsF+kumzafHe9mzSNESGoZ0K8FzZurI63ioF1mY2voe8/UmkSUaKw7xFtd3e97195IaXMRM7
G66YY3C5Bs6PKbE/gHZxfUBnOium5TSTBTVn69Jx7vAB7sjqbL4usDsNHOC6My9RXh177GmlMBDd
Fs+Jjj+CAUIfv30ro/LLjMJ9z3A9HE2kSwTn6MZkIcBYR6rfQSYXLYBHR4b70dcjsBMuOH+4i4z6
PGzDY1yWuM9ivWEV0KCVmCiQ4v7N7jEb8BJ/NXJed4KFhqKAnQP1xmzszF751NW5vzYB76LrpWgx
/J2y4J0C2LyXtM3bnAk9Bg5sYPPOq0kec4nuymJN54eprvXPAkVS76JQeSwNmHhyJfx/vZ2NP05U
l08I6Z1VgogfodgWHTxYOHY1e+xvu5nubNH1zpuCKtjmPjwLgidd1T2yJBsUaIXTbQDntC/SYQDd
xtY27sS7g1uQgD7shh6gH8rX8BJ1xCBkaJTodJOlcKLPUobtAdyMu+l5LSAafxCuglzAz7Zphq/L
qF7Zj+56AuzRJjfRHsXpgRQCYA/xLckefhBwG4uB+RLylSN7j08sxDs0KVvP6/AWwW+jW7rHhdgP
xMKtCNUtoFwF0yZM8t8knKGzsAoJoNlvNOTfbR9Or+xhUINH+aYwwSckFQtO3skc63ZDBb/2DDN7
CEreQEOz7FatvZFNch+s5BROFfqTRN77sSe4KKunTVrpdamMH4kFdVHRk8nZeXeHFp9g/W41/cXA
wC8nFkqdV6wdbuFwBMWtDMxYkXXosHs2M3IzL4KRTv4R7UwuyTPgyozOGCgI87OLDyNRG9uNv9HR
H0hWWGc931Vfn6NsZPcwRsduSn96pyCIL9iUvBalUW6KMOY+Mv8GGXw5cmgWrevfKSajNfoLd6Ex
+j9nhsO10XBOuYV6qXH0QuRjcEW9pNufYp4OMiVFTGSPKcqBVOxt33SfKvXXFnS6gGfTQnpYFQxE
J/cTjwFplcFwnAl4MRGgWyONe1HheC8hwsebElNC57V4bkubXkPPyzIpj0Elz7gjxqWuYrK+3HDh
BepkVSNeM3FGX473gyj4BaXhiWDOqzMEV0C8Joa1CLcFXJ11N1N+VZn4AKjKQBp6g2qL/0av/VQQ
r6G09c/IIWeMIeIpdepXndbHvs83UWce7Mp4aSArp4F5qpvgr5D8jqCy8YIlP9AjmdgUHBZm+NoX
9O4BGcLwhebAOcQhjgbcWz5uJGgHzUvCCo0hEivaQBC51Xj32CKZxpV4rIFqPgS79jX2+98sdfyl
L/SO/JRXWxZgg/2JaRFo5SR4hNWZc/tZyEot816LVWfG3TburReTWfFKTPGz13cBs1zrIDEwFTWH
6ZBUbDEZpwGPUThPm/e+hpnZGKwUwjR/Rq22rZmHL8P/cXQey7EiURD9IiLwBdv2Ri3vN4T0JOFd
UUUBXz+nZzkxz6kbU/dm5knXPjh99OWzf1yNxv8YHPwuOTFG55orsTwINu59tbBHVWQosUFhEvNO
BY/cLeFHVCqnoVrFQTEs3eBFhoRAEiwLTmoxc7dYc/KAUF0PoNwY5zJawBiqOJbwSNVLq4JgWyV9
8WOFtMnzq7BmJgc9ht8B2t++b2myVGS+DnnayX1suW9hmP4ZUxbXnuG7VhTk55f4mT9j5JV95TRk
zsuUc43X6RnqY0odc+9hlO2oi1QQuVSEpz0O42Zt9/a8CXMBwzMd70xWkU2TW9vo8GaZgFW4EdBY
gAlgtgTFPsott8HV0iKKapdr6zhN1rUi0L7wBoP0Pqv5wEPqgBzP9Fplt1xBpEelaFcu21h44O1r
VlZswWdzEW2it3K+9rbyUKMaIPrx6/519AN2KGWMiNDqrzRk9dEl3Z3l6fmhTYFOTiQyTyNa/Vtl
qvxfCZIOZ1DwEtW4lOeOl7QcndtsGg492Ky1Z09ig8bL6bpKPqqB3qhJX19xaRo+WGx5VmGfAxBX
NcmmZT6PWXwMNA4Lvo6TZ3W/MJ8hakH9W/O5fSQYXIKyvaXB8nPIs3Zfe+AvcYLaTGXZzSBKxMKM
w6kDaJY+xMHZLk39Gl674PyaAAx+ISf3eJdb3kc3R+AoBvETaJzyAOCje6+eeEmHmEVFGrzxGhE7
s2ABnzpxySL83I1JvzI7h0drQ5IfTfgjBoDnACF93h805sS52x2WiPNbLgP0hNAyl6rMWDt1BWax
5TgsAWvzDl5VzVynAnOoAzZ4WfG5WPrHsotLVel3O+94AOc3y6huyYXd6Aj7bRWoJwz9EOxNeDvl
5SGOIGFfSTMaAK2oYOKRG1xpXslrt5Z3mjB7h4+IA3zbbZ1rW7OtWw5xo7zJguRU0jau6GNjkKfQ
xs1eBqvae5Z353fmHCmojGPZ5VsH0+uaGWETNw5MMY825a5VVBQ1zTFesM7Feb0qRPAgMPTzPorc
deQEZ/z2yZMvzAeVFiUg1BrB2mafjL171TLhWhnnkArwJMGbfBNod2+59bNLbmcjMwWeBAYRlHHk
kammB3Vx9Se+WefkYHWHV+i8Lnp8ChVrnbpRPYc3PI7jQFSmlP0pcdLHqTHZyuvU9Lpk6t0yaoY6
QT4l6klj5l5s7y2eZVXLH5lV0AO6CxZmKGGowCNsCS8UtstaQ+SfTWxjw87LP4qebuoxE/yAo7hx
7ASrdsGtFUsv4krjVBHWInyYm1GgbYLfOs2xwLbIWSqjR4nILuhkSC+iWi6LRlmlQRcKe+olgpg3
z9FOwAurk+vxtecagnekd2lLM0q6UCuC1LjBvXTsBnAjAMffHSEDAsTeSxnEtP9l9bdt1HdmRWfE
/Dff9V99wo3rbmwgHdj8Wi8ML4J8EosNeYxbvVtazEnssl3SKgn1jElFO49XSNY43m9IsJ72kOlu
GLi7Y71MsM5SKKCjdayTiWPbnIvV1LLAn/x0l1tQORqL2DvfKKY5c1qy7sOGe7nU8k/YyXc6XA1W
8UPb1ijdrXfowu6ZVTY57IiiGkBLxaqJ3BesF+dJNR9sWuBhYAvLhHtx1XQ2eXwChHzDlq5eN6S8
IQTzZHPV9eppP8uq5tInnbBKh+qbo/yuoYVsnXCMHa2IZX9nE1FMAcXZBsz10Mr2MsWoNqmkEIWX
43q5Lu7dtoxQKcJtWIffXFcUIXt18MHXMl6KJcl+dbCo0zyB3Kt6vHdDQjIrqKIF0+wIzBuk6Dv3
EvxVXpmsoOBcIITje+FP8iRq99IkX4wRx/HaBZ511UON1FZX8q3xl4CVBnGqXhRPZo65jTBXVov/
Ysp5TefIq4uLfJsU7iO3xmvSVzcmqS5i5Fy5KO+ZLNSb8qgvyVnZZw31Q+QPibzm/a8HAgzI9n3b
krbXwYCytaQsLMgk0JJOCnuwbvs2Iq497v0BGJuNbUaTg9zO0fA56e4k0Z049oTdJoyX8ASfDask
ERc2MfigCBIVnGBCh0WuESvfpNZtvkhnW4SgYdm8hFjXSzZ6o2eOtU8zOqXs6jaOvGbXC4ArSSAY
zzSynKtz9ugs/rHG0B2C9ftnyljdENl/GIPkrUMFoFfjXLaEVzM4F7yL96RmEG5IXMOgbK46TXJl
HDgzjmPPUY+9KpN1e+Vvqpaia3JrxaZTHHP6ptgbagJ5o2fpLVxt+uQrWR4nycosj6VzYxE63LRV
8yWy7suFABPM+cGuMSkIaz71cGXnTKN5wmFSE1DmSAZ3fShw6IX9N492FmXJ1UIXw5dri/LoTMPP
3M3HhfrybZwRSLSa5VYjVVESCQRnbotfOZEnra37vESDxnv+bKD7cR9YLtWzlHikDf4ss/Rbz07f
XZ8Wy9QLfyWazI2QdX1Owp4uzSD/rF1YOKn8yvIIl7HAImS3OXdzKe+nK4nYODdLoe4Qgd4tu0Ka
vJ4OKxfhG/T7PnOsjwCjV1JDZoXh2pDewmnkWbea+iQeGgPD5pSwTvCWQ6YJp4YLczn0qTcQcRYe
y/ZiOnplrKD8E8p9bTAf8VpM+71H33Lrxq+xxFeTm5i5pLiz5xhzMDgN5zoUj9LHSAAZpRm2U79c
gqw7eQvsysABcGDz8AYfjJtVYGxPPumZYb+Uzp+R6L8wBp5rU4GtpWK4T8OPvGyeY6OYzuj+pBj1
PE7EKbP2NiEevE7rZgLSfd0WSv1qjbQsIR4NgXXjGSI0jX5I/Sg9h7Y2NLHo6oaWnrtA2I+wEIiB
lyyz+gUA81hY9xzrcGhdf+iUS2KL+r/3OCbsI3SuqbB/KGNseQzi+EgDUcGHDo4yTdkXzfjxIW6s
MPqdxsRnEvG+iXfaSLY9FkP8tVMh7ySRHBIlD6m2TwqfJcf5u9oKnqcoBFlaWDFHfv0x6+oLvgeI
B/dkyuqDEcOsBQa+DVYcpEOykB3e0L7iWCqW7zbB0G8cc1wGG/4Kum6Y2Ww0BaJJegiS6eA0Eesh
+63IUFahrp51E2U3SMQG0hAgozqJH4e4/7/a9+xX8ZHxrV3XcLPIwN1MNuUR87InQbZ3xcw+Vhd/
0zAQKze0brhWi9neUMTHsSCF00DWBsIa9S4tNRWij9fS9fJXP43KPTk/e0/6gc3QNQ0+eKPcVy2e
2ISta5p1u8hpuZfJ0m4W1cfnhe6qS92rvymxPrgBXhKt8QYRtl44UNw1AThAMag3zMzAZBQT/lh6
/9hncLTRDCc8RG+jVJ+Mv1DSLHYup7d1YuavYCz/sApsdNrS8N6bVTBb+RY/nXtgqryaoe2dzuer
FZGUDVUtzHuIZx1Dw7qNrAbja8CD0lNYvkdSM52DuTSskZZy+J+yeow1xCZ3eYDL0dHyC5vXDllz
WW4ZHm0qnTNmt23uRs/WEmIHVSkIPeHhHcrnFZ/tKQ3lIQNRkSbiJ8nazxrCOekZCkR6oYkEJe+u
wToccILsWeJtWA3tR6aBvvQ3/TWfcNXBqry9aReCPJrMWORgxZqogERkHs6WoqYvl2CR6uU9Du29
snji6msLU+NAEXVfvcjZUIAL5L+OuZUx88LCpKoiystiZWfBA+TyVzBaP6KhDJjXBnej/qvo3dgB
uWH/TvZXyRDdaNzUCXiSMQwuUYz0q2GpLXQk4+ibtioD2SOMtjdum79PkW8dW893VkAgn3Nstbl2
/iwxfrhV96/MQfUny/wpI+vQ++kP91W4LzQZ7XSYfgWsi209ds1j4NWntIjWpgOiOVQtb14avZaG
X2jP0LyWhjLzhUrNpejHtUvdFF4Gigkp96b9y/HGXUAXF0YPotfdcg1lEEtssNtspmmmugQKHN2W
XeXs5qoCZO8zddUuACINmBOrknyZU+OuKEVlvYW11y8KTHbBfZurc0RHzymPgB3UA64Yz4qoJusf
I1jU66DNQRsb0GG+7285S7Cxnc2rafjy63og9j2TL1oAYS+uX+wdF3T94Bnvq9OgNMzwNHXWXk5U
+qH244QMbLQ7N7xFyrxLOC2nst3aMTbYJsYt7mVE5DxWKd0bgZD/o2g/SUCoAlTYqmGiPsisuqiS
VJDk1MwXJ4W97yRWv8YXy00BhxUrm/IBQuNcieeFzYf/MZWIkPiCFxm9Id/fmSnK2bha44XPcwsN
59Ht8zc5ulcZMv10cvs4OsDrnIAdMwn0NfVrZhVNiE3yWj7XFt1tGY63g2YYETbswGhGNfSjgTNf
7l4KDiSbKaOEVQTJ3ud4V6UdQnbk9jsOqr9ZztcuYzvZ/J9O1DKnwJ6MXlD135WTP01t+TvivFzH
wwRroPiuogK/TZVpeqLGn7nQDKVh8jo3+IDIUD9UOa2X1hh+0n/7EcTRtMmgPu4wM53rAD6V4ab0
WP1vXQ+JpyCEUiM2jmF0NCn6EVUtpx7vxhTNyOpUK0Jzx3mnytNQ1t/ZIjAlUfRgSXMai+Vfvnif
HOfE1sebuoYaysVOfdC+K/pvXzhil1MksQ6Ufq81E1fgg7ZCcN/bLX5ml/P0OOFNta3SbCPip5DR
XYo5ptdZM+5WVeM/tWpCe47fKfO72AGHKc8On8u++9ANSaWoZD9kPFNsRrcqH4cWrlU4jUxbBdJy
Jh5kgVtE0Km2ssoe+84SYkrSSLyBuvN6ikNqoIf4FS8yDY+JSvZwEedjpXAYtdAnOaA99pN5jmpF
PJi2IvoW7tkdnW2CIl3R3WieuUkRH21AwGke4mNI1XNKfkZpAHYy9u+HboaN1MLWdOwJoM/02s2E
erQrNtqmqyRYqtvRLcwqFN5DPHusFjtYVMgM89augmcP/6cfwMRSGoKan+rvsef2b/N7eBl4x+ml
J3j9UXZ/TiOPc60eyjk+hqVz14NZYSVg1FZEIT+xvRkbUgKLd/LYkQdj/FFa1IdmLK609C8ZZXjt
PD0hL7OZA6jkB0VNvErcLRbSBu2/rwtDIjIvn3EnzjCvLrRaFddn3LIp7eyD28c/NoaRsXX1Ky85
yr0m6DiMNjxZmwjLwkK7bRvu08Ld22G/L3sFc3SugLB089rW4aMMp2iHqPDq4BTbmMiACy2mraaH
z+qwHsCvPuu8fult/xL52Et5YoHsxQlVTd7Rbq+jKpvYjtN5WF8V3ZDilwJCpCeSCxXXZD1otHKw
GfRB/dqlMNDIR25o/lzTl2g2vsGi3FpvNDpeyCFC7iajRpNsQHfBIPHpN+ZMP1GwLpbwENf9Jdbe
D4bzYm8t3q7iKtvMYSyw38Yze2qasyzj37CDeQ6qgX7AznvKu6LcUl4eA4Jn6G3clPNFSMPAaplk
C0Owc5JPzZPphsjXTVddST+uqZ95R7Fq4MG+LnyyKkk3tvepywXjlECikX0EwVO97LkNm58uEqC5
vc6/pHoCGUtp8D/lO90/xlT33Oig+FBexPXn1g3vflIw1akcR3GZxhawTAE1aZtN2QAHY/Ya5HIh
Lykxp3sODdV7LwK8+jysalzQrlj7aa/3vsbl0YF+oXLrqtoxvMA3imgk7CKewtaaNZ295qlJIELa
j20U8ahx8TRGr31G/oTbESukeVfKJyphcO3H3ZcCwiJnMJtR1t3NFBCxw+GqLiLYE5Cur2cbV7Gn
VWSWsXc/wIM/RM70l9A+VzjN06AnLHxMcXyArjQ8tjFJEVoRqFAuYUFkXutiFePMt90hqwjuS4J0
+dpjybril+1CYKCxsO8wxwCQtdWjRFzjnLhgaKR3nHo7hd+LhmrZ9PWpyzFTggRyHxn0MwqeHF/f
xk6t945v63PPhXmIYBJsPcZ3ghKA8lkaMi9nqjccR/EBbd3Fxd/gF4wdObzWu5iwQzjoclh3AvsA
QR2RnzT2y3ALjtYyq8W3y88EHvK+zn3zXpH32g/aBeFImON1Ka5e+j6KxVOdg15xZIhWHpTWuVXF
wAGnD+S/ZSk/sjkeP/3AAr40o1Ifo97Gqz0aWtK3QzPj7ApCsUshHD23PRQVnAHAuhNXfFolaQsj
+uzgFSzgWXiF59quq49oCYcbKlNrXiQEmgBdDOHNaLHl3JTUUfxl9HcSdbl63mmGvB72EuL1qWaU
Qh3Z0/6uoaeW7PasVHdPLY2REGMag3iQCz/eszt0b3kAf86LNDaUy1nynZIyepTDyOEmb/3ywsYT
3SQPtLnvpcUzg/wBFNixF/leDNk1s2n3t6XbzDml4QGr97RkYzS5LwVFPmxT57I7hUBftpoYMq5Z
eotil3Udb6/4gX1stlcUIsIpwCJ55L+5zKcWZChgXJqlJrJCvFtYy2Z2iycNPRFSW87TPDUzuzrp
ZvIgKjuMN5oB9l70dvpQ41TeYxsvbjUB2U0ZRP3emsv4dlpSf9fErvPGYAgDd1piYm1lm+1dKLof
qSmz1xZ94MkzmD3tuBm43YgDwtyT0dHVi35v07I/CCVdVFDdH2yIeXtOjsyNZDGvcRPUJIghZbxW
Hi/sZsCYNI0FBxnW7rBbA9DaHdCK0h5chiVAyA2UW4TKlNPrlOmNI0FmqVaORLVwoyZaDf+iMrOf
s3GJ14GX+ls689q7hmaKHbum/CId0Tx44HtYhHUxTvM6+x3TXrxI8MxnXp1wltviXNF9vMmwrDzU
4Tg8CksVn3mXDUdTO+aBbGp0b4+KpRMM9sfFxKB3e9IqVmp3NG2RZyu9unlpUsmOUbnAc7JhONSQ
Jh/iIIk3DsUIhD16yr7ZMhw9XocbEyB9mVlYt6Seh39d53ecYgl35Y7H/AeL8gj1oD37+cwfsEz5
ZXRD8DGRrLdXJPzOANX7lQOX6zbLRyIG9rVnrY2D5ZdDdHBwhoymtCFpodC18b4eMJ8neew8Y7AA
dVq6nt7LcFA/pRXCMwymctfwvRxTFnXnMsrYparQwFe2ivRZzPxtq7pI/M/aHiPIxd78580eqFCJ
xe9o+y1OMLwkMc5h5b0KCL5UWAVMtu6V+MY9qR5HTezHJ5Y1jmXOfIQut55qK3r0e3+5K/zSOQEK
X+4GQ+xRTInZueVQ8SpmWwKM0Slf1Wgvry1dM1hNhuRMbSz1tqR6bueiiYgBdDmxLgOi17oqozAS
0BGaOtxPirE/DpzmPizKYO85EjYcNbuE+30KIEYzOquivE7QMdstUEULG7+l3ndDAC2BMCxY1gXX
f73YIHRyji1LoH2AyV2wycD+HQ0psLXfl/GhphruQiqZDWswgoVy4qRHHsqaO6qrgy2tyvG9U4v6
gfdb8HbdLdB0Nbg9tJLQPk4A/m54dTBCpu6EK0oaHjwUNdmI6uT382Zkcp5psNvEBPLWPVvuBylz
tZ5UQO1U7wc7kk7AhzybejvAPhtJHAIiD8njg53G/kEW2j6GeFNQdHT1DBk6fE4G7IFRl44POa6j
DYG6Zz+pR4qFx78uqzDDFS1RZI2QuO7CzDvQ691uHcKaDP1ds7VTyC5oFyVIXTc5OxyYyVGP8kdn
HVqSP7pHF/7OrgzDiOsRsCINWtary3VKBihv9kFtk+SErlAcepxRL7rq2X66AfmjkbQWlvSIUExO
HeVb2mXtydT8L4Sv+RYMS3VIGhDMObfZmdh19kzXpvmc/Wnu90scNXeTCNU/opkCTlua3pgi9tZj
YJHixcTwxmmo3vu++VsGRqgpTJNN7UIzXbc0oR1Dg+oH/lGwaetmgj8MZOr6ZPVcpVeN9MQT3D+U
E5Bk+PzsBe4O4zGSgr+Lu7iiKjuIDuAGVrkKxGq2k/grSlmyFi2zhCICVq8LonTrxGeTLEzbwnpZ
KMCB3MgzQ45mK7WeKGvEs/fgctTZcAmVP0L603eXphKn8ZXzZcpl/PF9rAJ4DcajIgRMNDerdwYP
xt8QuM1al6I9WSUOVbLQgEk7RXVz7HFKHadGHakSoZAF9mvx6ra+Bcp7ktaVPb58hY6HHFgOYEHi
auyPSoOcitLoapnw542KFOsQpQf7iToptXNd3Fo83CK9C2s8kFMxhzuyleG51IW40XX0mxbVd+mF
9m2nGV8GV2Z3eMkDVukI4jqxX6KOlT5kl2hTk5PZRgpQeeeLbhfrUp9KXeaPMo7u6Pm7QsaG+OgV
RlMv0lQnehocNjVuc0mbwDwkAwwygySylcKYR+wWcAuWZVwNCZREMOvMslZQvLnJYH/XcZ0+ZhNa
X9jDqea5RQuH78uPtAtZ60WNKI+d7zjJqkBT25lkYm/O+AlhqE4QDzTq+2Op0VZI7yarPAy6rUp6
zH1Oh3KsY0eu0e+HAwKFdT85HVLdWMN9tkdWM10MzJes23xDyiWCRI3ZjKsjDX9JY9fYHSiBqXrs
MEMdqD8v0GzPs6Wnc9jaCT4JsOwCuNBoi57+SWucfkFnk6mzbE3Id6zljp9Z3+ZAFNbA9Qswky08
wm3Ml04+37RUyPY+9GLMeHZYzfdWEbWAE7MC1pjDgnNHP5h+mmRDW0wCLsdi6nrGjSe3KRW6n42K
GCXapHmIcqNuOhqT9h2607IJgxQxKqD5JQ8SDBZNHp47Iq+HrubUYhUEF+izCraasZi0T50/VBnf
p1fNSD5lCzPQXrqjMZ04OvYMtZzfUj6HkWtvUhlRaDQuzcM4Em6K2Cc9RAYIlGHeo76jTlkfJDwA
gVOwswppiD7E9mKtUfGxMk3CwVU7FgIYt+0sXyOWr5VFBc5769HQiiOHD8jn5EFbeBl8qMnIg+3Q
Qr23qiD+mNQc7LpFip+iWtTO1s5H0Yl/puDh44SwVVfSVsMNR0OKXnix3GW5IdgVZZQRZHTBOXDc
DgGL2nNWhtfsOk2nhYmTczCPzl1gV9N3DCnytRtYHseWEWRD+w+VQhgMZn1PPnc4Y79SdzHXGrav
tt6Keir3kZ+lu36cr5irNErYOVrREcJU/9r09NrIcc4fTT7iEnOCMKfUbSrOBR0tfAp+o+5w/FM5
SPNRu3ad3qXDhPAYihm5kxQTfy4M8ORUZLdo7umjYvmNFkSAm6BZQglV1T8NaKTYoC1WahPoMn/j
pcX0aKIgvIm01PejQv7c1vaChcNyaKRjCclnVBrHhmJU+7fa5PTRGt/C2ebN03kUube2yYJTIyat
fzGdmSAYcpRnsAeeu9fWbN1Sa85pu/Y66spSE734k4R1GXr0MuMWO3M48O46t3c2C2eVtVODbZ04
eGzbocSfRzjO2sYg3SneXrJ9p+UVqVvxWybPO8Y4tw6sxzDhNV5CdFcm/oRnPTHZZ8joh+fvGjeE
QvSxpF61sONa2rMBx87l51ASxPuyv03j2nqavYVjW+dyfZH4aG9nQ3qq7jvz40wK0Zm42XHWCZpj
myJXz1P6W0+5Ux1kkDLS6hRwxqp1mOPDPpwvuFIw2Xrp9Q2QWJ9ll2QsVdJoXEtWx+9499IfUJpz
sEoyz9BLv4S0rI0FYRnZY562h2jy9hrPtMdWsdYf4FLrXyZ4Un+yMFd7uUoWvHr0DT/FKP9fS+LL
h8nSy60yNhdRCn14W2Up1r1isU6OLaJDqmlSd4xybpSKKcvETdi/5zOl0IYAIikO4b8Q+7DfG1qH
7iKJPT53yIOA1k6YLYArscet4a/aLS93C/mdPm9OWaq+xLb+F/Zz/BinAcdYm4oqFeTmna027C7S
Ytbt3OC3m+OF+1p1MZXfgTB0JSoL88WQw85oJxdmMmfm1IusnZ3hNyl5RJIxLbr0Y7kmPXKO6utJ
pPYO3NzEid5+yTiYbVQ5yW1QS8pYBfMNrPBpo9zkqwdWf2xx9j/GjqsvS1lmf4Bzr8xI2VKanI50
MQzFdThNx7Z+dx2rPGlMcBdnsMdNiPRz7HQM0zqJl38WtB8QBtAje98U9ybKihcB73bt5a7Ec3kN
MZgIM0rB9hsVZJl2U1IjQvOWeiokLZCtP4c00rGf58yDsuNp77AIpxIYYAacVSNnmwhtiBWw5d6w
JYovkfHwP4OfecRPbXZImuZVLWVwsObe2/rWWF/JIPk3Xix/H7UBp+BJ1F8k2YuPrAyGF+1V05H7
lb0xbnNEpLH/7JKSHZcPv1H7feZej0JwmLyW+uii7E9W1ahbHdCL1sdW9Guj626LCpaxkXV1lzPT
2Azz/nKRCbIvSp/4FI314aos3PBQZuWyjLiUWrcAlNw22ZFo3/SNyaU/h1NuH2ZQCCvTa2sTMVXi
xmgjpn+Y8V2V/03pFaxVRulxiUDs9qHHVxSPpEQKDsXY5O1TXXXpKc+YnLGNgh2U5LvQ4ZyHVoPz
9nQxrcD3I/CxNLypXAFkJZ3FRlY4l9gXEEuxggEVq9a/HTRlQWQbI3sSUiFQIltvGmwsm2JIojUx
g2trUMvKuqUzHK68fwqWst83jnfTuAnE9FAFPIjR8cC+ct8JDhRzZ9D0E55LQRFcWNFNq5lNNMtT
wm0W9+tKdvbwwrY0RZiM/GeEpmrn0hZ94OTibSuviV8Z5klfuhFS7PjTNEWEk6ddXhiifhdkPNYT
vMZnhuxzbs8vhvliA5dh2faOkyGO0xPkZWSpaDUy+2lJ1FfLDVErDKAlFk28TgWVpWokUBtRe/tQ
wFHYTXYVsccAoK0JLpkojDm1oGNJGDIbaAW3fuSBGHRGdU4s96/OwnslkDEirIsr1ZOfbidcF9TA
RKcwjA9GOvYRoEeNUYjBKvLA1o69epltONaOwIrP7q47qWqmfY6kP1kuQg1rQttQnryi/WV7mj4V
VVd/onFYdzolWDGVKUccJD5MbUehcDx1TB8o9zU7GFe6a3BS8IRr95VSCcwCZfMHtjfZ90VAxxAi
xYHX4YMBGrnuPEzs+ewDBfTc6r0s2vyVc194k7owHophxLdhgZNaCqJH9OcZFsNWeoNFjoOq3/jr
uPFuE7nE2As4/LocKnZ9YL/xr/6sF/WWxpr3LAP4QWnX7N2rADSFtUUdtkr3nV94D1lWQtOK6ngX
TFl0QsShvUmrbp/a0GzQh7ztQj7r1iqVs+IvUVRKeOxKBRaIDgTMZozBPIoa2iZlVM8Z0TX2Uwnf
Lf6J8CFjz7CPxsAA+GADsCg7AHXS10CRSuI1U4sV28qTUxUjEcBnynmGzC2mG4p1fhpaBrc4TZ7Z
GoakaixBpHG2+dvD0LsZx9g9VhNIlFViBB8+iV2oz2nxbymptgPXxXauCGAQEFEXX37H9N/PdLEF
o9PsLc4oa4yHHrQ/R97LTudbVLtxu8z2eOBVPNGMQYHVZIgkL8qaKfDNXr1QpocZq++5sahslAPh
Vy81QBVMNOy8EuJZHocj5sIBc4LHUwONNz4TWUTR6HHVRSo4j8HwuBTwoHLtY4qIq4mjPNmH1aD8
cF3hobgLGD7QjBLZ7eNr65mcwU5TpfMtr0dY6WQcuZSpHwbOkQzjc5ye6TjIbnRP40/Q1u1Rq7r8
mvIpYR7ETgQ2sPcelZjAKYx2fUJlqJ/MglBRArXcCr+Inm2eOHjGCOQFri+/LWI4R6br/DgWxG5K
f5reIWm2FDE4+mXsWRoBxwY1YEZzqjO6KXhlMs63vPReBAU358R11J3xGaA1SET4WrZzD8eRGXKh
MEApW24HrVw2x9nJreZLIUW9wf80nvLB1neSC49YoEetUZGEF/iQoLxDMA4NWbSN2yd/jeV2r4BR
uxsuA5ehDkBSs5QTvUhsOWP2E5TV9P7OJoJ6x9U+Quzu6qNAHYtsYOMdo/VGmMrm7FX0p6CyOR6H
eUCGN+FUs4cchAevt8nTFEzndqzBFDtj8uAEc4GDxBQkvylot8pyvo9kd2N3MaRFW/y1Pm7zUuYX
tyi9XR6O+RHkvUV7np3vOrdrz4NSaJIeT+Ir+tTfASQYUMKVdQjk5J6l1b90Ihs3A7v4FV8uzVfB
/KKpdzti5eGf6TbnoR0i0vgquW3ikQAD4WbMWIL/tVKOcjdQFeOdbqvlZNvjtAkFNbFgAUn7hMQk
JFa8p6bCsdoQVWSRGoY8P4koy0bzaUrihQc2CPW6k9kHWNpvVRURVW31V+4IAkgsjaiBwNRZ8wPs
QGgXNz6zPKsnIiZeg6yQJvRdQKL6WkI90OXSJxQeIxCy2yroTqvyOxoBS1wfPmj6hq5hpTJnl899
vGtC58ePooJPU2ZUfsysReL5a8ws9y4Mil/ywwlqASJ4xb9hE5b1l4WKKkQa4db12DMOzmuN0/s2
aWuKupEAz1h2eRfl0XecoD1Utts9B7nF6BqUxS1WGOSHJfueMaE+GlrTgHbhioENdl2f0cIqRTe8
lXICRVWSY0l1/i8cElT/asY/hRdaM5004oMPx2dIVf9SHzh5BQxkn0DWfwJzy55pxnmlbUs+pblE
8ktQe5uyhAZ27Tm3SI8cUL6Ke7+5/j3t8mw78gazHmltdurbUVCQp4DUbSdcF+uO272U1ntMfGZv
8cvwt0FNlYMhubL01X7UsCsj/z+Ozmu5dWRZol+ECHjzSk9KpChRbusFIQvXDdNAw339LMzbjRsn
zswRSaCqMnNl05wCXOer3k7f7OXzZ7dy9zIf6w2WP6xvAXNChN0yA5a7DkBVb7pplFcEz3ibpJQ7
94WYd5Fjw4nqU5+wYJDwE0sC2n2qrim2YmAfyLiJHFRB4i+PRX4/Ns7Zn+0Kc2afPgZ9H+5SOA+o
TzGeznHQe8Idr6kddFtOte+1F1DX5LrZ2XDgt1eWldMKp0ykAIXn3gkfEv4g+8mGCpzmzTI8CnWI
uNHeTdBiQCyq59rJb77RIwJKcW9zCt5xBCCNCENlXVUUpSMhMp0E/h3ZPmz3aWw+WLNxbBNQVeVM
JMtI3/N5gY+GkLGDSFdEW+lFjS37l5ZNjCruUrdRzUiahErPNby7baSGJ7ZNcI+WDlGMWky0/SBW
fLAFni4h7p3c+cmnGOGqrtqtymtvLWbsAp0NJDIIINDQchGwcOBOiXWuzwTHmqPZzME/BnSY6uZI
CmPS3VvUzOkv0hqNAkEY7GQ0Hg2rgDpdk2KzTUTWUXkB2ep4OLgNv/oxo4sm0mOFH37ky0Zr+V0Q
cWVzvS7fcWBRgC5AQJ8cWXBo6jhjOuZilcWMAnFMsO04MzZaD7/mmhIGY9cOAXFY3OgAIoZiyzWI
lpdaeJeAW8YR0FjAbIs+gL37iT4qWIIcGrisANMYh+YTvI//rlvtbaX2qRcsqfAqInwM7tTRuzHl
3sVUmuwXrPl5SnLulsBeh8r9URZ7QgoZcRP3pf+FIwRmvivGO1I++Ha71j5Pk/82tMDEfKv233gK
Dxt8yGoT0GaP2Sq+cTIlg9OSZ1+VYyPRzdFDTcvweCgKfS4rg3N5EUC58YaUAzJHmxOuWm4LKkWP
ZwN0DwL+xL0PCJZFe3Hf2tS2OqBu7snpEuyNVfPOdwXi4pjF3YmMQ9SvKpDZKwBz/dmAZ7QN9TD9
+L3tvJY2X8QoCUa59wMaNIAFmZfGIIAXF5Fxyw2yNrXhNj+NjqYNaUB/zSfl3VN5g/I9U+D7HVKp
cZySmhHCEdygJDEuis4QnRordg/eLPXFliTA2wmdkSe+fWuaLjnauZBvtiscfC0h1olONg95ruDT
J3lA4Xwch/x0bBJYLH8TBy5zQg7saJk0IZCuRi/sH/xMFrcq1/HnmHhsx6BLu1VNMpRTRDzeKPbK
7sxQLK/ovFmTUZbncC6wKfrV4n4ydHQJOjv44crkfIA/7LZ4wvDoJqSW7AmvUBbnNYpoN+08k4e/
MFPnT1hxiTADr0lxAGXDpJODeVpmJNopMpis96YYnDP98hyTCFMfh1I148mxjFgfI4phSS9lEM1b
MmiuRKeIHBBPQRLLc8UPcVOIVl6jtm62gS6/U9Xz4zOwPDtujjAfFtHLyGFh0xT+Lq9hrtT8Qnau
n4ZHQ7CcZG2Vv8aioCTAaCa3WXeJat4wgSzCySy3lcO3LddtdyK62PKwJNwPMKTjpYRGvQ0zJ4QY
HtD8jmbOy82jJ7kcWhIlKU/dp7ZzmFgast2W7zpPyov0vqN04pLi0+fLMZIN7Hgrrjj/a1oYon5T
gbzcdo18LfLC/5co9tQScztbBC4Du7I+Sx3mRCCq/qFteJ/O5YQjP40fR6wohCSwSdLkw72RsmxF
ggvvbxd5a9l33lq1CTL8oK2Dw5ti5fcN79u6D97n0Yu4+gwjwbfgO9UQO3HYTboEkZb3xFu8agSl
1yt+jXt4XoP7XHQTLrwYkneeN6+1pUeOReF8T41S8y+C4Ik1igve5Ft/qWchwri93sc1IyYHtpHD
dmJdyqIiVjeU4aWK5pTLHj3WMBUOYCreRNg8ih5yW5IU860IYFzxV0qY7MMg/3O7qHgnrOiimpiE
PPkFtvUBWbPc0O1kHqIuK9cD116OC/nbIBP70hTcJbzOlSc5y5rrKAXU7tb0WKPhliHL43myq/tA
RiUbndm5wCuqbMulJdpG0sqpsinFMfBn/zK1PRy1qvQ/Ck4PuI3aeyPOLiWTYDOKB7YOslOWhfnY
Kk0qCwjw7BNQrfdybsxN1Y78gWH8ipVnUwBTMN6c69wYT5MxfYdqTl/j0p/2WWqNeMhw43HlpxRl
cMcjwwDdtuR4NlzQcQm1GVMsnI9d19vf4ESSYxiTz+LMBIrapCiLleJPZ/hznXHklRgnv5w1xJZa
MloniMFsSgvf+9SQE8t668ak/xuFbbwB5WWsUGfo1AU1j6AxfJt2C562iH+0rN0XgKPYt8ZkXsuu
vHLT6q6u2UMimgUpNERX3gnabFjSI98Bl9v6aUQDrSlw5FmzMHmJN4SZ4NLwbylaI3iWrVE8Tqwj
qDyklT5nkGBkJSvP77Z1r/hoS15sREM9AnMbQof2m1ezeDLLCWponIGjzqPN2WiZK2X3TgVAzYnK
V544UY8h61f+2RXNRI41XHg484Cl3IZEM2fQZCuLIPyxGz29epb4DOzqOxJwCaYy9vhiyhr7JwHJ
0ui/7IERd4lLwq62HPiWcOFKGz4HMPqBRFgT7h1J0C3JqPaONO7UVql73IzWu5OhGYRV6L819uD/
ZlLDGU7xye8xcYz4fcOR0brI5RlPIJlIBnEf7s7iQwkLRRY0aINgT67KeGermy6uMskMaR4DvYYq
GJqWdfI43j6api8J0g6ARoiWnvUyxs/DHLy4dmhtB0slG1HTd+FT5okN3ZCPFM0To4Tc/A/kX7ah
/iY8pXj0Nwkt8kz0tLw5k4g/RrYqPsGWNaGm6pO7jM4flMice+EONe8oV70aTt4eVW46W2kl068d
Z8YX/DrrMleK6K7rGluzlkR2gYrvKs5f9dpibMVmE5RyGzltcU6wDb15Q9JejEpUD0mRYZGrNbUe
DZ1j8XqyQ3PcWYGtnzE+gdzl1mvuTJiV3FrioH3yDOZv/guYR8dg5GVoZ3dh1ribMQzb93zI3Vez
MM1biIv9oaZLZRv4GReKPnTNNU0mzMI852aE58H5BaIjd6HPgbIaLPLElQCzrIPxFXZnykdRVKvI
ZEFZ0f8UbpRboQGmMUYH7FQ5M2iJYW5gsur9dkFIWOBpTPu58GseMkODlzYevpMiAARok92ICY70
3lxtPag6+LQCd98YgKZdEHZUKCUploLBIgCMKMZxo9kH0LEvnHe4elomiXnA/lbknpyYT3iWMzaZ
sJQoRzk7mGPxjK/VoRmiV88dT9aCNuPdQVtsObJEzeYjDBeuRY7DpgvQpmqaf0PfvDijy01uZswu
qp5fuGdFhE8whEdGAkTZTtGrBNSlkWZL7k8V+R+j/mf5zEzdTKNaOrktr/AhXpUmvul80g9mmNu/
BSUvgM6zp8lAwHRm/UUJE3EAp37HOVqdKtIqBYc9nHnyiq6Myx5lcmVk1Ytq5biEKK11O2U/iBTn
ponGldaKuQhYCkanTi8hLVEcinh6aaV6czDbMMVZMb8Aa3zGE/EbpVBCpyh66EOKusKQqRVHVrbz
Op+Yb4MnMgWeuKrLeQ9M5liUKX3i6LjrMRmdddxpTtjC+/basH8scfKvfLfjgSfwtPn94GzqoXGx
V1cRbblAWlOCNPCYQXl1pXMNZ9G9gaGJxI5ZP99ns8zd1WAaDbXWqfdrd8QQHdWJXd15Lig+DMsp
0JBH7XcUWYRN9xFX4dfsxNWSdKQsKMtIhhF0Zxz1Ge/VP+JU8zqSMCAKiW0JbjHu16YPFyzAUpdb
zVuVzDS3UrVEHihna1rY6TgCCPGCHnR3WYkKVKN0b4LOYSe1QUgqbhYrk9qYTRPY5PMaFk5RhP4B
QxpUqx5UIn1e5lqnAs4ATlr4YYDwRhvOWCb/5r6kTI3UdmcZwYlkNMOEyhfXknyU7Uz1Bw0Ke24V
b3I0rrST/uMRhIm0k+TvPf+bUWTedMi9930Eqlvn7IVh08La5S3FEb3Eq1Y/YrKqN2E7nWSEopd0
yPeh82HnyRPDabOOKvHKsYsgnqouYJvpummsp0qlV/xnOOrriRBP9Ca0CQMMCWv0uDOgLe6xCHgr
P8HpavT2toqFtUdceR1DPoVZswEmJRPUKHCVGq348N3M3jArFaCRe8UxQH2qLn8XkbHvLWrvqwYD
mhF359iLcFtFhOImlhYzd56HEPydHTLI1bNjrcgpXAc9yEO84B0Rt+AjQXxoQYCzxPG2ntmjDEf9
dBnIAoZd2t5L/QPFvDuBJqQeJ1oOQuO+0KMiCsqO60AhOmmakC+5wAJU802IBRESfEonqlF+MzIA
iCPyz2LK22musxDxJpoOgRocFV+wq5SoapbRfg5VMR9KszbWNsmLOyohXDCn2PqtHD1IVWECWQA5
eJV6ZvlP5EG2YQbk/OWSLhCB9yDnGpZ0M6LoFVGwn3X3hcPyyIcm7hE00ORTmmEsGeZUT+Jhy4qB
A7sDStZza/JxqGaJYX6V1ngkquOfDGkOhwn9dze7QXOAAe4eiJMINvsIJDaPs2djWqo5Jvrf8eqH
2YtL4PDPDNmeu8GWOxGY1bFVLFVpDvk5aXu8byjxMGe4oLmaR7gbuwk5ofRe6cI7Cg8YiUGuhX6J
pcV6jH1uLs7ZrREbirR9nbvxMs0UAXQ24p/tV1z/UmNDgtrZWXnId6druX9ajnhJB3O8q0K8QMoB
sDx5HUpJ9RCmKIjGPPg7gkDtNnUmfpPwbdaJYY97H0kQEi75LLfz3sOxrvZjXA6wM4YbLqsXDMjN
QYZte5SNIoI7d8hMrv8dCwrw2rhIKGjEH8AOTbOIk9bnlmPB1vWpLRAkOXl0wHnpirR66shY3LMC
Bbs86dSvyAUcBLeYNrYt43VqTd2+9op3k5mMeZhCeTGegyB47NtMQBNpA7QYzj15KR7R53gDgbHW
LaIciAmeqWHc7bO6QhTMH4PAulaDB0SIdxbB4hYvpaY2pYU0BzpFnbAdQwpyF3IL7zp81G/ByBlu
tqS5yZz2UpTzQ5hX7i5v5vE2ewieidst1DJ60LUJ2qTpFdXL3C83w+xFa865w6EG7rQGAXx1itql
2kj+8oHxf/RkxWVa/zpTeKEVDKsLZvWV6fPQQM59oajiosb2OrsQjpJQP6SOL/YWGAXs6C/d1OJM
7nLMGW50ngfRwxxOhm1p5GypsXjm78SuIHAhjktTQBC4HaOgXpq4qhLfndd/2guANUUcoijYjU/B
VHy3EdoTN/LwwAJcXvuBYrfa7up7XCY8huaxJSzQ9MesC6N1acN57IM+WmcLlGdy6GkKKI2F208p
bWBkixlDJ5Rmxvkn7oEWs34VPbLVkJ0yrHQZh4M7Axzr3VRw/jMnUHsMg11z1XDNAyUxNmNV5aRZ
YGZl6Kc3k908BWJY9KX6FhNM8goP4MpdwEx6rpy/wuBMubWBofNacFBcAu390hX0mkI53mEoeR5V
/tzV8YHC9InUqTi2bCzuPhYS1IvRuj9hnJfrUqaUgnbZQyP7L6ojL8RjIXPiJMN9JMmrtUROXUCi
s89ZWhbFAQsa4lRoLM2BOSTZwCI0Pyd//Kox4zQJvUsjLxmFIS1wMMTK9pKVXKcIQGERMCVn6Hyv
wBVMbv1DsGMfDCVcbQcFRRjUIy21tXnADathc7Yxn899+lUa6oNaKabpgbKAxu5pfyGZLob2i5pr
Zrsav49scJMbEZXbRZAgb6SLisyHcheBcKNwqbjEkUsIknATqEmMIkOCnwSOfFCufd5zwieLjySe
Zf+wXZC4bgl74orh9+WO91HBb6yPOmOTjJFJDNHIjk1fnouhepjpqEWMEOvKgRQscGu2sh+ONL6Y
Dsd2z2aQo6ACK+PLSIYm8BPBv/t8Nmv/ex5pwvTb4d6qKbXJ6F4cp+GScTy+Z2QUd7RVgddRLs08
oYb819mfBkSM1TCq4FbFnAGzcgAzE6Ym/ggOJHhSv7D64O5Lmnw16eopxliOoEakB9mUyTSARqIz
j9+HVmQPnSKDADDdadMeD+Y4JGu39O3tgjPhwFTiHQH2gfeH9Wyen30p3ulgZoSyjD8Ztw9QyBVs
jIWWmqiShnBR7SM58ZdFi8fg2FsqXLd2jPw6Ra/cd+XJGqd76DC4FenKaYtUkb+LsacUHEgrY1OP
3SOxB7lhPCcwlS87w8A0DMyRgAbvd3KyT/hqv2fToqKLyN6J9YbfVESVphpp15oKxlMI0Mzs2avr
9X8BdlbQcsJeu9Xwy0GUd6GPFaKwFtCmdh8zjwOLb5LpqPTSe9vxjqgAGuyQCKf1kIGHNlq0N8zJ
f2aSctqZ/gYnHA/4nZzt4r5auWpgmxAYNuI2FYcRMNsWDE0FM8SudnOND8tV5Vl1xbQLVPKYguLl
WcGTOuPLwDIC9t+a+nfHa+hDRpzfjnP7w6OG+KLjEqJGFd/UWsyHvGb6hETgwkhcmTb9F9jfYNz0
1VoL86mvXfaY8DtoAb45WQMBlmgS32xZkqWUkmbpChPs8CeFgQZPQM8WJjtT8CE72NxtFZLemF64
euLp698ZRO/auN2R7f3yOOL4He7MPmW9aWcuM30rP8Y65rbMu4V/TzTvDDNLq0oCUBr9JU1JX0Py
2GBfopoNGuehNrDQygWeS5HIN0bcC6/jx6an5zbzu/uREGzkzGonZv8jQT1d4/AWu94aXrGUf8RL
0Yk99za3ZwAOkcVg4LtBshvqBESvPncMsydULCAf5UiljPNj28iRQi9I2cG7hBU7qx7tV3scd0zQ
TB08cWSqdoyCLEyxVa3RhTgn8RGa/dwCuav+Jc7w0lDm0+fmR9I7737F2VpNfGpEg76U3b83IGjM
HO1BsUyty3j4bCfvWdQeVKrwo27yz9hoN/EsTz2uAAuTb126h0Z0L21efRV0aa18HZQ4LH2FL5Rm
Nrsz7yuGW+AQMWZSWguKGrQvc/yfS+9LkBdnn38yS2zzOju8lGryRKB0MEVTY8NQP3EQ8A7Cjjlv
Zj3WfqkoEYuWkAr+mrEv81MDeUHja1v7kwUXz2ti6lucz8kBxxkF4lamIa2Zbs9iak7XwiRXNIrs
Dm3tZZQiWvFcxpA19K8UiWVrgI7fcFipa82JQftyOsH4XWze1siMKQKOwjSw9PgvJYHg9RwnDsU+
7BPS8rqd7vo/HCb4KfsR4xC+CHPubhV5zfPcdXuRzJfa6V6EgVZEn+iFPfS3pUUO4Yc7qtWATx51
26ytVIdQ4ec3y3eulE0eKmHB3pceroG6mPe8rH59tWREmvyVfgD2cBPYq2hhj7f1Dozxoe1ydfQb
zNZplMAZwWURAElno6dzxpC32hbHEvYj+Lr4terBlVNH/GwRlWAC4WsPq6T6o9v9qfE8Ri+3zpfD
vSariDWZJ2LUPQa5PNZLhXpMaquMqR5wYfovzkuFwlN/ZBUtmznMBg7L+yKNFbUu4yYuaQUKBAWn
qsDwkIrFDTheioSO0bj3vnuV7GYEg01qNWrb5fXZFZr/jBM9V1L+tWKC4F+BTuvNhwSEAq5/OmKt
2L7ZI4yujHv7NNIilFJ6glftxqEW4QzwxkqDvgEGyAl/aG42GODeC9ShdMtX0Vn+6wRpfk00+K1I
zGe7L0zYEn15SCccwTAP5qkdz3ZKk95IJ+CqS9mFB8+tYGVRKY4zDGcXoXuK4FYpcFAgbm6xk648
G7r4FtkMiRILvuq9d57mu4zVYkWsc+lkZQCrAAs2kX0P6/zkCEKB0sS1XwG/aMKeFETNbED5qD6U
ubqj/nf6Z+pmVyqPvlYNmROMiUcN29E06+qU9ua953gvfkSah9Yzj0ek09BWNs+0b06u9Ti7/i1H
KWLd4T0xGenW7Ys7I/PvITp8TCNRHa9O/gpoRUYT3hJarTnHSUg/cKxkDmsc2OUdZdoMEvLXSKxi
p4fWOwwdzGWDo08Vm7ekpnTInygcVnERbD2XIdHPyhea2K6d7/v3jbCbrVThC75fRMSoPDBbxzAx
Z5JeJjYsiDSU2/EtXz7mAZQrGAi4yqXWLi6g/IKyRnTW6TaxZz4h2rVvsTvA+erxjvIc9hw4HCW2
5VyNX1lmX1JKfKgfiKtXtyV+6dKvlv4/mUwvCVo4Q2tTbmQ1ljvlUmSz+LZrfWGRP5t9/GTWLbUY
rnOxPaYhFDGxY4++RCVIrbYprqljVnuV0lnGQvUwyPlV++i8mtDCRkjxVsfZL0oErnIy+7T26dNc
6+GcCE4CWeaY0HuLC5ARbLgTge4MpjFS60NdgJP1c7n3spj4hFFfUtpUcFsurPU5u7OiANdfCwVI
Y5ZeYXV4svoZo6YfU6aaA59ISvcXA94dHouLZ+bv3MjZ03vgXRUew2L48NC9Vn1tfApBLWXnVA8A
wf55Wl9GP3pbsHxpgIPAnJ29mQG4yvtym5r+h4dOvzGHiNtWQr2qz39OxZ9QWvbA03ltu+595ehv
W1kP/qC/dWLxJBXyk4rkpSmKolgEGXXFHnNQwgDgGuoVpa5IPUXwR8mTWuu6+yR4x+hNSwgSz/SB
FW2Xj6T1cjM+VwMPpUDqzzofnntZb+hE0GvfIShc++rSEs3aANvAH5qWwM+TF5mm12iqaP3BDg91
lPK+gUhUEf7UOR9DU7SYuutnIxUPhBuCU0nJB+dDQvh2aV8te+jPCuEnZ547lTimsd71DRUD8rlu
tFxrW9aX2B9O2YgJRSH7M5p6p3SIQKFyYKbXJa1WQBvvlZkz8vOH55OgWNLsn+j2fCCQU7PUtA+T
rM6lyCVOTq5nVXzE3AcXss3/uSPXOL/zj4Wu0e7h049GBYhdPrlitu+jKn1G0X3uwuEJDQ9YUOcw
gRseU7zR2i2rzejcSbw0DIkQB+GMfuEO8ze2YdOpV09noMUaF4b1AOAHYoTT/GtTKpJi9YJd/b0i
TLvqMnWuBMryoIB0+iYNxN38WKZMuvWYYosT8aMq/Xd01rdyCszTKHEsgAmDi6oXWOZMrUzgPFug
ajeGzXVESWu8R6x+JdRwpeuG1Rw64sZAARVDdNBeQ1kBLKBVD5NqTOIfs+seQDiLxR8DFoIqn7fa
BeTRIZesg45kthegafH/InjukWIRAb6ZINQdIAGyiswp8UEpUu6GnOZN5dogry0wDnqwbnkf+a9j
bBPfpv03SgFeEgv6lnFALThR3NUYTdGeOA9CcFkfrLF4xCiDUdFjU0l6z2OeANyZVlW0FsZ00030
bFcNRC03e7M7gEy4B66eT0A5rr8Cb9yBJje2kAAIlSUojjZujskt6E8WV7NJ/mUJSsLg8itVPDfW
s6T6TPDmrVyT4wDzMCb0Bb3bFV9zZd3jhA+3uYWfPYtxhmZx3O47K6V4uHaw6kXxyzS3mqQCVTw6
56rDeg5wXOsfnRBdsHeyQSe38uAzyRuCgJYHhyrGfVWO7nm5Z+w5WJ8GIZdv73wcTep/ZnhxEapt
1AI/72blbrwJwZrt+9wKxPkJDg0/9tuYJTYipvUZej0qRehd4aIsMAf+rJZhea9ent4hDnCfz8OY
pncYVIWVfdeRmbywoGerZoDvzoo0bZZZCRp5/oLBcD4It8fAj/59mTyLNrMm4iE4Dh82aS2kL2IL
aox2hWoZcN3kS880pFTCcPb8GgCKCEFJlLlRefXCufoYU2Kwp89qXANiD3eWbx/aHAIaKQCe0H5l
RXuvdH7wob/Vsx8QPMvgnFig2LGVogqIYETm4mx5Gez5H/d3Z9sQ9aKcD9CNBrLC13fsD0TSaJBE
KP9U1fSacsrZdyAW9jpcPGbQcmzlegfTc8/aZMzDLjqhNZI9n9x45Zk4HozQ9dZejTDqFenwQ8PO
tg25J+jYKIAShy8JpyHmo7pfFa3jbom28Thd7lqT1iBE5mRkeEObTeeFmoF6TDMisy8VlG/021BA
XXpUKkwT78eguGSLy9QFHct+LOod50Fm0m6xFyYM6XalnmnNKbbt4Jr3YRJfqakVfKFJZvM/rnpI
XVrq2zCs913pXk3ddc8GvnMWMnUcetg/UTN8j8qP2TVmfYsj71B1hcNAgfkmDNODQvB/DEqslJkI
KtxrZsYRKiFdkM2mTWt4TO1MQLVDjIq5nUwTGFc5+M+6RVgzU0n5xxgOH7NPSyNuGCQxat3I0s/u
WgXUYHRxLE9lZjzz5HdWZmC528kTN9eT/RFRxd1TkkupoMWXNwAtvm/Qm6gAVd2GIhbue5b+Z2NM
30wGf0jdL8QN/kGN/qjFAMhygE2mGsLMfkhmRrG/SOpj0YM5wZvYSs2Cjy6PemfvY9w+kGDBBEyW
OLSmPzkF7q2rzOwpT1NvMw3GU/J/x2pZvQ1WPGyk4AncGEZCHL0KaXvWdGR0XX1I/FY+hbpdtiJA
MIG+dVb+WPby4GZusLGxp0J9m/mbaivaMJ+InYXHdt/b1o8Tg1jpR+cHNdBftIl5L4QHQcL5YsTF
axg14lFUkJ2Fz7DBm8bYD4VbrV28mnfw/IDjl54DkZzCobmeDBSkUqxzfLY3kAtoO3W7iIZYCqLR
uPQcxDZV6F6wXDbMgdNzqKJ+a8F7WlWtPBGnxxVTMY7UlX8jzLYA3Qf8ccYbLPXpMAhmg8DnHRZl
nNhrZVOJUXYvwVjuo7gIV0HkPwFXeiFy0txxT/zUxOxjVe4qE9SHpLy2z3iWdS4MLwhSWG2XIJH7
FIQGawYr67rIg33TAGmpuhP9Bt+4L89mTDN8yT8Xbwr7TVnGtwH8fuKz/piJ/CgQF5AvMvB5igYB
4rnH0G1/VE/2nXDsTRtNSikQQZRIkbiQuHF2ZHco5qpzLoUFvSKV0t0dVqDPhObmle/Ap+4HOG6Z
rKy1NDm4FE2wt5yl+RfoC5RLB+uVheiJRb9rDrNu+7Vfe9h+g+IMdy3ZTZ1z7aGhrLH+gfCjcm/t
1ovRiWai31Zx8ql7CjmdYjwhEeLatsviRQ2aiD27Mn8mOuoMlIVGkuaCJ7AO3SRaIvLIvk1bbOYC
jl/YpIqfdMB33iiebRoiGH45O/SO8uG/4dAB6mlsZVNdS7yMd55Gg40xTPBSk1dI4hnfWPoeuVNo
MOcjtFDKrT5kxhO9K6r3LBDhZiw4e82B552kUfnsWbXTHrqlAy0g+7uiCAz6QJic+9b/49iiQP3U
xNnj4MCJMVihWIEFV0qv68x8q3Ov2RlVOmGVadHAUmulKMfc4TwhydRbYocn+wL/pt8EsXoHUMwn
Zgwv2cL/4YwxHxVC75H8ebZlMuOixqa2jQI8kCof24fA5E4PveOi0ITPmWpAcFrQA+VQHNvMfqMe
htKwEHpXEcq3bOjULvHGpUQp+jFN66vtgTsmsuNFu3hw8UaMpDciUGJdHe6rJUZVcD3ln50ACFj+
8Jq3axY47y2ct2cDQvcK5xbrvseijK2qPGaJc5njfLjoxmg2va8WpJ3TXvliWB+1p5oHHWVYSAKC
xyurtImeqmmCT5cegxFMXub2mzQUN8sw9oknsdlwgdoUC5hVmtZv5A091BAa6KV6L9oRvmHI6TLs
R9RoD/GqLm6WH+fHdNF4W9HwnXf1Ls1ycVKuuYdBMW1p6LukbVsd/MiKTnwx/sK+Y6xtQEl7icQO
G7wMY/DhDF67z4ziKH3j1SxT5ypUzeg0MAfwYd7wpz41rs0/h4b3PpGA0QMT9XgU4SO3Y5OzFWiw
qvgXwPxk/mqckw3qXBZEDbFe3RkD75xooACWvm9UTB0tbVNQxNwy2o1VxudX9CA/Igfz/gJTDGYa
V7voIeJOtys6bsFBHt05qXFtE9oAvYQ2g3AkiGw7rrHJ6+oR0GK3t6vynb6cYGsO1tmviy8tfALr
EkdOaoWPybIzjoH7XYMEhN4Mai1dTE4Qk/lftqzwWIsQlujzZHI+BWV5ciJsaJjt2oPIanlnanBE
iG/4xQyTXw6kn3tcuFSBcWhpdAPdQvN6L9vpN2ac3GLXuMMp+qnzkhdAY98FYZUdfB2fLK3+leyY
5yFOyJy3Y7vr3eEnNYAUZG2IJzyiyNwxp+ZoFKByuLV8IWk+2dI5YSF7q1JFjAFPUJhpSHlKYMSm
z2N8MToSRKIbvouB2hBwXzMuWvjKxsxnXMkQMyHnt002zfmDA7QYZ236ODNSUHqChR/EGPj5xGDi
92V6TRLqNdqhr0nZK/kwka27icjSV6fywVAZqYdMT5B25cgJA3EUJ9Pa9j2q0x3lWesJe/muzGID
qc4boyevn/OnJnRvAeW0JJkKY50V42LthI9B5IEgkoV8btYFW3L2PAtQ4DkpxSMXpn7fmw6bvTX4
rJJx0zzaMWX23LK8HXBKjvJmLPdl3v8zlyp2v5seajiGzDba4V+SzsMKeMhLGIXxznCcYW/S5YQk
71c3YSXzfUx4ZPn1ule1OEKDsL7SE/NtVma65WmUbkHQvXMRMB5iR9AAwxduy7D/a47IvSx5r5jn
yfrN1L0EpujPU0Ue3oEld0fKMjh1dAueCALeFx6aOEleEgWK/k7Lv4sp7GE+e2mM7C4iE8H7vv8s
Bw5wVcQ2wvEzuOsspAcaq+yp8UAFQpPlAc7luv5OI8p1HNN7QLdn0Y36F7O36GJJ2M2El5HxsQOy
vqr+ow8Ik1cL4KdNPRth3HW604ibbpulPZ11SHZbd8Fcoekv/93/UXdeu7FjaZZ+lUReD7PJTd/o
6osgwypC3t8Qcofeez79fDyV2XUUEqTJHswAXQlUGumICnJzm/9f61uZdSVnoIhJhRLrvGHX5el4
5Og1cbZKKK1SMKGhX/izdL7EzI76DG4sHeWqgLPud29GNG9mKJhIWUoPusOySdUuOcP8S72cXZPj
JYZyUDNOgKkeBE9KUBHyLCHPoZUUviWBVYAzMm55pOe2yA9Rk5MJFEwnk0yHBOhNdq/2wyqDwL0y
lVHigCfdJ2O9LufEUx/pudEzMUM7d72STCCFo1gBfHkOwEhcJVHJvaeAaTSxvPSN5gljar+MQzvY
ZI2EA1I2t6063NaUtavR2te1nS+w++JIioYL1l6Ov7p1HpegtULELSepXJwFoGOgcdjqyuj7bm9y
UDVlNiAUUtMTzKLFEvClyeYZPqgxmCObM/PGUu1o3+Y0LkcBm0Ao0wOCh2nJVDJeQvVvHXJ1ULHF
GeaINMP222rpXuPdWKm2IbmKYei3llGiA7JJ/h4a6HYD8TSonqy6dMXUtGQfJXR4O2jGsS2anRrH
b30Yn/POHjhslxurAfmh4RziIGu7EtwcSITdiZryO/LmEgWGZm1dItYBm4QZGG0KlGVV0Lw2wMDB
8RL36dyExN0CZ6SuNZdI12npdYLTmAbElNh18qfp8F4UwojRngKYmUSJrVeTzhqcQMtQwReH5kg+
L5i2afRW5PKVCqYOgwjdjtAx9BKc7a04Lc7abGqpXYDxSQG+O9Aqdgqa0wUADkTvET2uHLUTMMQJ
A3xXO5Vo+13fKzfdiKi87uA7GXrLRIqLazJbw0kzusyGF/yYZPvKTilLzTEofqte2GlkrWMNBW4l
qKGkBkqmEY2L23USyoYcTDYbGsttevqKOkCOU3ql83E+yGyslJV3mSrdYyjhP0l1CveJ6hUAhPBu
BrykywlYTNdBT+aIcasF+kGlXLuUZdJ8rJY3Dc0UZVlfZ+XpqkysWOQIMzXJfaajgX+JmKCelm9U
PZYTGoaiRBcRRX22zBvoSkVjvUQjnvjIa5STcaZhS3jlcahUu2aWGpFGJ+OLmdiHFyNmvinHEcfc
v58IgD5Jq3GjTt4PMlto4JgoRaUUeUTft9bOV4w3UjOry9qcV5q285xiTB6MpLJOwIh0btHUIJ+7
cW/GGWd+QGgnCA3AIzGpuDVIAvp5cum2wGM0tjAp9S2FuCrbYiKIdc44Wqmo7CBEc+tDoMcNhobT
jmyULFh8HGYg+4RKoslBKxruSk4AkWMhI0+c0Y6168IwxD2zVrGJQq+CD1WIjQJ1dNmmLVGHU9Iu
qdFID1FXeTcJ6r0ntoQV24EiffFKMZ2kXs/+0zY9ZoPQRJWmmtESnXJEt7OfZGgJcilRgh+p0BaS
mA4Uz9SLAlk8b5Bs3ujt0F3QKs3DNTXy/B47Y20/9Qoa0bZNI6ewEVXrYYELNWbLXyL4LLVLpRrC
U9jceboG3NOvyVTMHosOCOGiblPvqmhz8WgFTfjYDxSOx1Kj866XinZi40BlizfG+mmf1uSD1GNG
MWCUUVfbTCCR2TyYQVkzzbUsKuyq8dIHWozrIZd0dVNQO1pBNmy3oAjIzkk6rAtxH00PDTGGS2Yd
3m9MqkTWqxW5orlun5bgRs4F+dyrXvWDV7uta+pbUmI6vsDXgk9lpHZsvw7SgIiFUtWhsKZyz/zm
rTMdPBiuJ1gpRpmcgiNtd3gmjYUSMp/WVcU+M6vuDUnLTmK/EXPcFsKTOeqN0+OrkQHglnV1XFUt
6KMevZ1LgDrjrgxPhiENiLKFAr4xwxTNZGGby6bmXSVhLL/J8/4gJ6Z/o2vxa2RX9gIjIWbj2Qgu
W4glIQmOaEMgxIV+W+PHQOZJoF+L1SZrXE3PpUOtD1QlvHR8lCdaWWx76CwXBQEOjRb1G0LtBFYK
/gfRQCPePK8Gp5g6onazYH4JDHmHuY/ImyrRTm1IMa4XafEWQLp3ZXtGcBURDIEzy0v8HeQd+4x9
cQkaPNVXKfsZ+E8Jx1e6ONC4EozBb1k2IgKSq/isNtWwdkWbFQRJWBFOV2yW9bVoyGKgyC+ss3FU
y0PuYQOg48QerbPCAOrXKD0pZp1yyqQATTWjv66DNKWchAYAn11phQ8qGU4cZnAUgHnC7gZqXmVH
wxaXchFU0m2Yx8ppneUBFP/I2Fdd67kSZWW2eDkeIZo+PRCfpjv1JVU/a1vZXweEFB/4sfROW09Z
+Qk78mZSGkQJoj5VUf/K5BtFMVsbWk8DNUDHm9qSFqICRiBsWbNyPe8vy3wiRquJzXM5MJODDkQH
TlEBT7JOwxzPqhke1EhtruhBPUcDkXWGLuxt2WZUTPROUhaQ0yyW4Dbf+HqC5YpwEVdToKw0ZpNf
Sr2qv9SGKB3fwtdrz9AsYbS0tDG1/6gsG+PlEIUv9LkMp1fMaqdl8stoxqRFUy6ec97AJcELHJgh
DcqKQqJVQ2whPnq77m+UgvFH66y8Gaw6Pp1fiwv4qJDVKLZcUStFpG306lYL7eRBzukkLJqy7QH6
EYuw1HWPFTQyaiiy05jKj5yFmOt7Uesuyv/+KtLI4VKq9lD4bXsSlQRjJqGWPTZwbVd2mAOcD0bq
qBY/yYktduCgYKhw6M2dTOYrhV9Vkrdm2j3FoKNZMVKIjSQZkKQVIFtaGiFNH8cWtd1DLej1feX7
HbZBjVMksDFFvevleteIfCOB/iN8TPiciGOwpoOWbxtqjfoGN1Zxg1NFOfSRT7WE3j5iNRduXbnE
ASSoGQ3iUEsGcY0Z9MWhD666pLM3uh3bLtS+afH7b//2n//xMvy7/wYzJhn9PPsta2nIhllT/+N3
7fffsCrM/3X7+o/fDUMzVEM2dVXTFMvQTVXl6y9Pl2Hm883K/+JNN3WMEf6OCEYAMJGsYAPHcv3w
9WXsj5fB66spQPl1rmQfX6b3hVHiY9yY4k0hykW+14pDMFPAXkveN4vT1dcXND+5oE1jB2G7EAof
7P3nSuKO8r0xZNumRj2PCGnBznArPFNbWOGwJuVj/fUF9Q8X1GRZk7Wf1xSaPH/9lxvZ0EaxYz8h
kTUP9ola3hmdvaIwsvz6Mh+flybjc6FCRJ8BKNfRZcy4b6k2FfFu7LV0Y8iFvC9MKdh+fRXl4+2j
DSGEAP2EkV+3lPefZmSwDLjpG6CqGvuN276OVxKNZV1QqQcf7GOxNSWCUGEsDCclOmuoc46FfZS+
19h1y1Ikf/uJcnc1TLiQUAzbEvMQ+/UGtxEMvdyjmMY6oUCx8E+RNVOl61m/vhmunz1M3gzZEqSu
csI4utYowcSxx9TcZrFYjmnsX2VthcQ1xyv89Z3+7Eq6UHg3VFVRbXH0PCVmSL3DELfLRmq6ve//
sMqqfqKD9N2brsxD/v2rzqhUdaFaQgCSt+dn/ssNpOJiBrGkJLuhQlWFVS4nulkNXVkAXAC2RGoL
pWunrtr+kSLDPh8zVxTJUiEWjs5i+c0n/2wkk2TDk1QYZ9bxPU6KGGaV3zTbqZNPFEPeR3px9vXN
VcRnH9lUZVW12S4zet5/5JzboWvjGO4kvIRYeiIDo0NlV6dmXzeXeqkWm74cUesijEFXEquc5GYk
bcnyyGc2tN3Xv9Bnn9ngkraJflZmcL3/fYICUiv4RvyopVo/YHoj54lA8Chxv76O8fFzK0yzwlJ1
rsLV3l8HXqBhmoUVboEAroIUdR9MyCC9S+PD1xf6ZPiiSNVkeM8misXj4QvZWWoSZF4bSnHVAzIe
K7hrQWWf1opohquvL/bJp2KkKKQe6aqpU2Z//6mwZgFXHNJ2m3gHs3nQi4cBmEfgX/83LoPUTuiK
hhX4+D2xe2sIAVa22xwvKqmXjk8dSOp89CDnX19JfDLNCkaBMA3bUOwPzwm+hBcM8ZSwA/aH2g3y
AOePjuGOIBczRJJnJWqPnjnty22MF5cGQxtOoPkbZUsCNFUauu1d52a4zMKDbmeIzr105srhBgs4
LuMQuS+GdDgV0dwlIkkDKwlpcC+yhfk4GnPLYm/Lyy4jx7gyhio+FyW1ym/G4yfDROUd1wRPTTFN
+Wg5aX0DVivhNbuhbUoasPSZlLY1V1WUIJL7+qZ+ck9VobBAEZmrGywV70dJN2RTh4MP/JeX7SF6
NxfEuwF+7etEWiRGSHlH0rO7ry/66QdkYdIU2sCY9o4uyiEK91BL3ELeGpdeFrxKWDfQFH4zf3xy
GYakJtu6LWyTndT7z6YXYeDXIu02RVhPixDSZNnrOEW1b57XJ28aGClirlmVWASPt2tdn9Nm8TFd
pOQw/SiiyJrA+M6HJCQ+KbaVCmTpN9f8+NkMoZnUBrmDFkLS+eu/LE9RwdEfN7O5ycPKv8SkUKy5
oeio1U4JvxkjGj/raCkUzMDsfU1ZVg39eH40RYccTeI8mcOw7xMoaaMfK99c5eMnQsgorHmXZthM
+kdXyaD8o60lmFUJgo09FHvPe55UsfzbQ2/eEfEXUzA93eNZkTfLiDJV2haW5x2GplfuKThT0yuM
/8bmE5ipzZzIaipU/ehS2Ac7KSOYc+vlyLHbdjN4xebrTzO/KEdPRpU1qM+6Iivah200Yni/JqNO
wkueJ/ioKmOZqq1G8DQGEeoCyUmH/2bJeUKgSWC2/Pry1meXpw8sBB9QUbWj93gqMZXOQHjsx3hU
FBTyYGSwD7W2Le8p99r4qfSCM23UOF9f+ZMhyYjUDZ0ThIWq5mj4w7r0yJcvAAax6zY8WGZBvf76
Ep99OMY8S+c8P9rHI0WUFiiUoO+2aoroHOUpscQB7Jyc4OaSqDNqUt/czk/eABXbuWEhPTW4qUe3
U4Pa0GZdVW7tWKxy6I6YVS9KaXz4+x9MyCQ78Jdpq8eHWCMC0RyIKcanXZwmnVcvNdUanRC+0bIp
aYnaY91cDJB2vnlon9xRjpZsMIXx89EdfT684AJz85DsGmz+dKAyA9S/2YYLU65eVGVOf400aaPG
mff29Uf+eGcNRRWGquAcZ7k7Hi4mh3ozDgxzS79nuOhjpbxrBWU0/NG5Pq7+GxfTeBsYmmz2js+2
WlAak1kZ5qaoshNVxaxedrVbBPb9378OB4F5J2Sy9ByvoiP9xwRFho0vSKzVrDpLBRWfOvzm3n1y
EpqLAvPGmNeBjfjRYytgC/Q0NqZtB3iDPqQSZOfUKetrxnFH0zrtsm2RRr6yt5K2xbDQlz8o7sV3
qWpZyBQyDS0MFlGQ4F/fgI/r7vyL2Rw4+a04es9P/Zc1MDdlMBpA0LfNGKw6vbiZGRBhb1DP17/Z
uX8cuiy3XIYL8TJ8mAzQ1ze013zCupTbtHytQXFQSXZrHwMLnXL2kt+8Kx8nOIPt33yDVPgB1vGa
GyWzo1oE/jaWsJujYqF9Jj9/ff8+eSvm/ZFlA5hRzQ/ndqEnoS0mc9pOybS1Jmh8drXN/O9WiU8u
o4N/4HSlchrh7r1/TD1Ts98BRdn4tXHAA0DTmJg5tf7mjn1+GcuUTQzGunJ8uKpr7tlctN5MNMqk
Bu+s9tJW31UgPhlzOjPzvCjYHBl/viy/jDng5z1+thBNMPbGrFqaAJd1jR6B9N2u67Mrwf3BbyYb
iBrVo+2DkepwJEtoaCl6Y5CJlYrmQd0H+Mxa0tq/WXs+GW8674upGZSvBFPK+4ekkFlVtUze29Sy
1LMY78Il7Ylx+/WIm3/K+/0KVdN5zbGYFk35eI9Xk7OgABPzd5MsPVXsa1y5ssqlH1reFbSyR405
7ZtLfnYb2X0ZDHOZs/DxHiUd0QAmmR1ukYUrBsowYw8TYxFb0jd38JPxx6YSjSort0Hz+egO2iN0
Qm/M1A0lihVi7l1Za8soUr451HzyoCiHUH0GRER973hXiZwpi/uYJ2NNKB9ixbVw2H/9lD5OdoRL
6HOtiRKiRu3j/VhobZ+EDKDkW1ivbPeTE1Oq0XMiC4lxx4Gr0tzKT6++vujH28fbZM0bf5kqDDfw
6KIVWRAWZPBt3wSXgj0s3qxtSwP6m8t8HILvryPeX0enrGXKfobqTM3icOOzgqqEngkghUrPQHJM
OsQ7lMblSvfKSXFNoC9XQwefDqwEagQiN5X8Oo1DI8FECox1kVJRx3qlNFWxinU9Ftu8zj3rLkdr
ot5YnqE+QijAfT1IMs0/TJ8FvFw/ttuGLgr3w9FAkt6gKYwGVFoxgkw9i0+nPvfOG7we2lKSUc9s
Aa9RnIo0vhtgILosB1lafAf+0JPWWHsaKBEFih6XgKwCG3GhQ4lRFDXW4SplZvE0Cb1OV7VUV69a
ECI+UXuhB9sQ31XtdOpAF3CalG4F6LvxARNMkrXpLasyncAesNsuOAR6/E1TCpWQ0shucAN983w+
zBCWKTgH6kzjvEPHpXSjsfQKwjKt3QTjJzBX1fXkiHSWcepXf/tS3Fs6HpyjqScdLxiNjTioMYp+
WxlN6sYG+ouSsstFTbbAN9uHDy8tU6tCLZ6PhJ/6Qy1OV3H7o0hMdrrSaS9ySvYwgWvNUPzdu8d1
VNnktaUcR+n6aKkd4Wj1UL9JNR27Q9fcSZl1QuTPN1f5MKXOV1HRe1NgYDo/rk/B+EGnaLLvEsPs
dLL1VzGVF+NMS9CKx7/5kOZrmQwIcy7g0BB7/7rmgdJyYhfxzCQst4ijIeyxZXG1Lg3Wf/9SzHcz
eF/WQA4e3bw8GpHAg5je1XLWXeW4RRx7DIJLsymHb2ahz+4gKyH1UjYSVKfmyfCXXQQBFjIEafYq
ckFGYILiGAzEIoAIxRvx3bHy04uZbIhMBjpVqqPpPPLRItVjOW6y1LxIm/EFtMR9Y4lLYmv+7uLE
07LmOhGFZ/pux0cfvcvYSk5WsNXxiaAJqy8MABFfP6bP3iXWJl4o7t9c3n5/79Bfp1bvoYEkBac/
EERB3Gc16d9sGz4sR7xEusYznoeD9qHfkheYLXDWdkg3imUxTphBEbOgnfr6wyjy8XyHmZ2GFnUi
zsWIkI4GXUnGwWAIzGBp3uujW1RD+WT1bR0v7AJVAEKSSsIRmXkm3ufKbB4h89f5mgwDuCo/f5d/
e9fdrn92u1/yglhPH4zw+3/9z83ycvkf85/4r+84+ob1W376lL7Vx9/07s/wU/+8qvvUPL37lyW4
1ma8aN+q8fKthnX7V/d9/s7/0y/+9vbzp1yPxds/fn/J26yZf5of5tnvf35pbtfTYPnlYcw//88v
zh/gH78v8uwprN4+/Im3p7r5x++SYf1BLYbll5dGZxE21N9/69/++pJGr5eaARuVuQLLQ8vyqgnQ
AIg/VIXdy1xupvOs8hvUefvnV2ShUYDQVBolpi5+/+uTn/9zh/zPR/G5DkHM096/NtK6bnBis+YT
Ir8ir8FxaXsYRFsO4M4glotbw2heR6nbick4EEBynVT1j5gaElra9EUoyXM2DQ4rzxWRbxBoZj2i
ZGu4OEaYeUnlZPZ02RR0NGc+PbxW/Zv1QtHfj/Kfv+5coODG0Lpki3w0i7e9j5/STNmsmvHGIwWZ
XCwPD3FngykKwoOf3tkkrLk+PEn2gEQWzOJKaLf4O3INkgqy67hGB6TDVSHPYG15deIUMtLQwJ7O
KrSyBHFibtdQ2cJrPyvFgZANHX4p5iwDmbgDZgJ9plUBk49sJ41g6cQifqprMIcwe3W0pUltbTKT
fHZtwqvR1ndlgodzui0lCuslhGi4fkkLusyBDUmW32zWSto3YVNxr1Q1XhncSNonAF/goDu9Chu7
0R/NFn5Y3Yu7wFavp96kUJvH58SccaoT5iauiHYD7De4IySSAbz+lsQ54qwGcwNGF1p8s0risMKC
hGEwb9ZpJ3O+BfJM9PVVKgelUxDS5AX2UhuJABpSZP0mmGc7KeFbTMEPQ47OZUV+IWLiXGujx0Jq
l30pkeLOBqRNDZhHg+ZjV0JeM720CYlcKcfZFCsH5o/FUEFsGHmwyHCRl9pVKK3r2Nq18kNWRu0y
Nh5Hy74aJ/+i0LEKNArgCvk65Di2LOr6hVB1IoEUXJ1TVO0LMm4xO6xgXb/Ien4lB1Ckrdh/i1Nw
0VWrkPmLfDmVFN+x4+0ozyZH1bzuxuCSYvZN30MnINKS0EvM5V08rWAyGxL2aKmOC0YAXpeic9E7
YpUPUIj5giw8JssEU4oTEx+4ILZopqhDPPr/OIG+m3MPV6vr/xEzLJPif+mnPsywTls9vTzl72dY
/sS/ZliDidVGzqEYNg0EptG/Zlj7D2WW7LAJowD/bna10SfY86aQqt887f01vSp/UAal4sjWlxhr
Wah/a36153X3eIIVTPpzB50irjGfkX/ZoWWDMUSGZxJGGzT36KOcwJgupYC83BZ3G7mVTuSxgSIZ
wc/MaxgEoPrKddwRBflABNYa49S9IMIMpooPr0cLLweUmSqqePzTYPhUYz9gVyPcFPiC5T8VrVcd
2FdhBk/I+vIS3OqNgcwyHnEpgNmBw9cxQVqkBkd4ZKFGzB0J4xxa7zVKjVMSjfmeIX4Vdf9omW7d
AT6Sf+TVnaaD4Y0mCPVytKqUwl6ZwPqWzV1XnySKBLyU+JNNiN4ysm38VAigq57ALVUelpgyMRzC
LEknFauhN+C1RIobAcV12il+nIL8Ko5a2/HHeXpS4NKWpZeCaWF6QGzddsPpUATMzmZH3nBWL3NO
jauwRjYS2nmx1g1Mw0kBbsnDRUtEUv3gB9zJNC7vC/Dt8FnB0MBahvpLQCCtJUzvmlqLRUzKykI5
yfWhWwsZzW0PHgGTe/RDpzxHX6heCryVWIeDclmbBdNedIWChqQKM6L9IBOjkvviWhdPlQKeq+q2
Btyr1RyYPSYoj6tUI7us6x8hvzhJhThTybyXiXxV4KMVjDkioCcpIKc5kG8N1N5p1ZMUMVTWOhLF
AmwkDfTstGZ3hwMSt7Ok6YcURhiMjfag9dMt1D9t1eg89CFZw8w6KwzijrzotTS1jWUVV0Xn7RAo
ILYcqWQW86gTFuE+rGxFNu66SH/MYyI5auJU4L2Eqr46YLyNGCg2noGccJIkCE4k0iwcS1wgnt7T
8AnBjynnlcxCH5b1fdeG5jKM4OoQ73ve9itgc9dUFgCuaQVOIQK3HJ/JlridvRVmPygnE+/i9hlo
uCaXrjl6nHozCEk0HuzQ7JEUJk9B3M6DX5BWwFDS2sNozqA88yVV5oCn6r6s5XBTZXrEy0CEQgOU
jv8ziHNqnwmMux5ifrwI8KAy0m/zKj8vZfs6Ctp7NLHXUYbRLRMwvZrkedKwrYFExG4NIU3J0w2z
x0oJ5VtRYsCq4TTgJMqb5kKtETapsXWdwjaNujnmpNY2VU/osASvNqD/vECTgbo+YxiNxhZl055+
mQsBqgnhYuhKug/z6cIeQEGPfniN7LbatgjwQ4+AIE+bdrZvbStiP5d6A+g8bQDah4P0RHarY4Qx
xRmbVwaYgtNEPvjr9HHS1IvQCq7GUGCFDlWiL3DAmy4aMlyZb5KRP5aKATWkEC85Rh8PO0LYa/sg
7i66Vl8QqTb7pldjbN5TXttYbbDMi/hxLDLZTXVjhaeZj4/juwqQHatWP+su7iOpvFJ7hq8Zlldh
Q55cES3hN05Of0fR9Lv2/tFJ559b1nn/y+4XIS0KqPczqtohp4aET8QkUmtZoQY8WvGc1/Q20EEJ
Te+6VuJ9BhVf95Th5P/B0nwXxmHx9ho+HS+9/xPXZhQBX63NV08onH9bPHFqeUve0vHXRfrnH/1r
kRZ/mJZlc8ihJkf3Rv9lkRZ/WKZFdcai7i0jaOOw89cxyPzDZsmzyQ1khVc4I/1roTb5U3BeibxG
R01n4++s0+8r1bpOGZwTELI9jT4ZO4mjVbol5BSgpCZcnM6n3jbb5PvYDb4p3ikye5R3m4Gfl7EU
1ByzIpSG4/uhCzJKxTCtcJIY2Ws/kcPKEQr3IGmM2AkC7ww2KmgKH2OCB9bcZZIxFAQXLhh2zgba
RfeAopDwLcikJ+JZVxbDAzAUm0WCs86hxUKAeO0HvtsSAArrGznVk9O8WufSTXiN0YnMLOvMTDHd
wXde4EHKrljHujOYHTKxvPvpyU9X6o90X3muWBYPxZ3cgluAAuNM5GeAYX0qL+TzUpv/2W+WM0xx
R6NPuwovICWTsyXnK5+AxcS1Cw5HC/JsLDgAPzDDJbfJox46KacEAiawJwn8vG5iLwMSOO5+GYN/
nnN/1df/fGC/brv+eac1dE2kGaIomYs/v2y7JLQ58VRxZhtWpFCfakuaNhi5IndcFetiLfN34eLJ
lhb+nfpd9VR5X1r6czhZ/7r6XBT65epJ3k8cL/Df6yBfFoYznxWc2h1dIKQLxYlXyYG1+P/yIx8N
Lp3SMNGrcFk412Svcu6k/aJ7Bs3fkAaAUWGhX5DQle7H7XCA2utphzL/pmxn8KYeDXBeYYU5mSI1
OqKf5YZfPvgoarShtQyC/VEbwVAttB+m5mRXxnq4hof/6J/IF8Y6vai29VvzGq+jW1gb2lbf4RKW
X0tpNTePR35Tc1yIFYzBB+WABH6VHaKlsjSX3kP2rJ2rF9La3Kk3BLyu7HP91XpUz9Mr+4wDL7jk
M+IffdxMLlaeb27xdx9v/vovHw9/c5hjeGaDecumiRdHLJO7+j7Z2G/apn6e/qyksQx8Xp5RaG9/
c0fnKeWXS1q+LAEk6YWbvWhP6al+3b12BIdpjmYTk+rKllNxBiWomOnh4F8JSiBgoM4BNvvdZXE+
HuIn/QHglXcZ7EvE1sm6gfuZOIrqlOmPhpjR/mTAkx070FSr+IQ41AxDZrfM7ZVNxBJ7K2RgnFZI
GLpoXqjGyhbJ01iZ3fEaPCJxchkZMTcwnjFsglcYrtNn8z5otlQadPi31kkUnMrjskicToOzulUx
Ng4LaCFDuO5tt3oZOaBbr0pzbat7tBDd1pTcdFom+qWWKtCYbrpVQbM1wzRMkMkGqhb8gBLQF3gg
a2FdEoBBYEtHx+2sAVEQbTEFFzopAAsHLm2mHlJ5P1br6Sp/Sp+xHskz5NNtgp15Xv/okahejM8e
jq8zg3iME0i3mEaz/fg87pIUXT7w7wVBLH2BnNup6o249B6Vjh0rQaaL8lRtqCIssjOw3oaOctgN
J5h2W6ule7Y+s4k0b7aDuGyoM/eL9Ml/tumIkQMhL5q74twzXdIOuvQwqheNtRnlQxJLm9w+tcO9
Kl6BWzvQTqQZdWnRStgJeHtN4lB+M5DHlS/VdD4abnIP/QMmOWcDv77kOKH4bEZJJYC8C3DnR806
cqeljvnUPkNwlsu1cq7c5895t2INsQIYiBtJW2LaV0C2xcum2g09vZHwqk3WM+5UOOSNh6Uzpusk
WOOrVnyXny/qlWJeBvWhkw7EShLrGdRXVbnJ/HO9W7S9y2HDbqHyrSPltYzdQiyJBebF0StYX67x
kAuskxhXHTKPk6cSM3awVIkKFMaLDf5zkSlraouEcZM8MowLiMvsQi5wmHJyqHQXoFOD13Da5NIq
YhIZ8HPsW2vf9kumfvpJ3rqrru36QFJXlJwV+b3anZokXjyEFzN8l3CVvUaS2wR1fscCJ/XLQl3B
vBvTVRFvTWU9VTHPlHcMmJxr264ZnlXRWTxc28VOa11xA7anqSCs8Y4sxkf72Z7PiLw2Lmz86QFn
5MBAveOUoPDhdNcAXk4s0JwlRMXM0W9E66T+GoKH3zrKGtC+kRHpsJACR+F4Fbg+rmJlbWa8B07u
n/jxSiYTiYi3n78RSZ2stsDqDPImqnUvTlrdrYhQatdgGfKIVi8kzpXqr8fuht8Ipg/0/34kNmqJ
MD1tzmhXo6Bh1abZoiUb2Xeg0ss/xlMSFcA+4ifivG6/yWJpDi52YnBteeOS2YAVdRHVK7IgSDxS
y3UObw8LB67QeEnlciAt9bWICZxymsABPuPHaz7/1GzHErDSutHPiKyQFbcAvIV7idIF+xIdRCBM
v3TV4ef8OfecCG89mfew+yzfJZgNMSo485eJIPBk17a7CLylcp6Vt7XqpNV2IrizdKIf/t674qzW
jZRBllV1oozgwZajsmgAgqqL5KSNXEoGVnfYataSUd8/oUYuwHGCdwC8n28Yn32BB/q5ira2fQX1
T5e30yXvenDbWRRlb/eTsfLGlVbf/5S9LzWoLvkSDJSZP7WTG58Vu3ofn6dzZrhbpJgoT6r2KWJc
c6AnYGObbMXOx5zozCxUZRE9RZVTTVvytwrvpM4uDXOf9G+ytAGCJ8Z1mj03/XkmryoityrGwdIi
f40iirnz061Bpm58bohTxILDrlAOpeIGNW7ltYhPI+hNQX2XSddRflAEOGVwkIv8Nr4boe08okRl
qiN2D9dnPGwK2ZWHLavFcAc1wBrW5Iokqat0LkUeiL6ZxdBaYM2XtTudBeFsYq4oWLtdG9AOOcTJ
eUSqLsAK1mN6rGq34v1V2Joqi850eUZg0qJ4Y7c33j46G+pLnhPWnxhQ0CY9n36wBeimrQZcsFdf
YvkkVk/tgNhkN3xsnm3NIX9evfOZwPNtZa/kjsiPhXVljyBZnFBeZTfZI7ztpw4OBQmWOLCpdUnL
4I6Hx1aMyCWNWwqvQ3JYOXU2utkqkVfg0fhlSWQdZ+7cElYAeVCBxdwenSl7Y6eehXfTFZU6wiGZ
ffUX/xS72AhBe1Ffmp7bsZS8IchIXuACEbDLpcCJ8TKXhxgCHEseoEHkGgse4pPN1nxrP8clW2Tc
xA4CnCZdMgoAiqFknYPq+YcK1wStO2TD0Bj3jKHisgI9ywJwXi21lUmrRV70Z6q0IAjPNLfiAoRy
8Va8RcrKuxDmIoxxo5BmQaAOIfMswiip562E4jC/24MD+Rea6EFr7+XpNAQbbextsq/jQ2xxyneq
R25qkQIcccrWAeKjeA5L0hA4MjRDiyraKr2z7ohzZ1YATz8vkex4pZP+rlqxD0WzahMZ2y/mgcB2
jeAU4lYHPtui9ZyI6VZ38cLogxtBvI7hisHQ3A7mKf4fBfpMeEa+F2lWk7LKXqAsjKw5gtD6bW5f
Z8x0O+teowdELiP0imhRmUurc6F+d2+k1fuya94qDHyx8khmF2TGL0y3eDGv+e7gbTrPH0yDUucu
A68PI/60vy7vBuALKiCeRRmujGIZPZLHlLxJJxQP/Wzhnow7YGSshNa0SO5VdjCyk9720VacFve5
slMFE6w7mXs+2yaOVir3FiZVsYr6i9haJf6V3m5kKDf+ZsovLYUYTJZHR1lyky3JYfmbRgfapziL
FCYam+d9n+rbHCYKU/cAWrXb+iRDx0u4c67UjG7yNMOjz4eXqCOgj8wwhkp5MWFP2eEFz67KS0GA
CW97whbvafR/KPI5UcK4nGpSV5JD7u8UAhQY7NK+Hk6MiSTJpVdfyWw3i60SnffE4EZuMe7I7dHh
v+TbPKQUtDT/N3Pntdw4EqzpJ8IJeHO59J4USbm+QagdvPf19PsB6hnNaOZMx95tdAQCVQVQbAIo
ZGX+BqVnpnosbbQZd5r8U/tGmX5Xv5bhArH2MlthzlkUSzK8Qt7IL9lZesjuGBWbYlGcuf2Cg7Nr
H417grDTlpDvuV7bLxCTjGjpnakXUb2JynXdb1BTctotmvKWt8vBZSIefxyeUYGUkFz9Rm7VOvgP
zi5MFt45fgFIFb3Je2Z/5+7uh7190nf1UcIc4cnZ2vPwqm/MRxZ++Ul7K/Z1MlePvOT5z4URLNuT
wJxA3+fWyiDKKWbozyZnTAnDIzOk9Zq9qSfvJeVbg1hp7j6JddwIZqhlPraAN18J/PbVHqfLtl7A
7Epm4neLS/WfuYq/r7E+LW2VUMHtN2URgmrum3t0Vu0t2psX5Tld5efkaCyZOLgPim268y7Zwl2a
a/dkrzBE/2Fcuk3w9TeLos81WZti7MglBc88Ipv1T4siKBtuWunEWxhLb9tn74e+7Zc+7/t59p58
+1+XQ2PV+5/LS9WA6gWZ1qFw8GkxFIRmUscscZ3nIvqGpKniPHjDwjSeubmZMlUe3nShoQP92Lx6
1YIkhYb7JtMlCv+UYvOV0ZyletFku0balw82nlxPFE6c9p6RcPFm//3TqP/+03x830/lauxScArh
x8MOHpX3GcG+/oijD3RmVV0hL5K/9VfjS3q1n5WlgqE2WZmHQdrryW++yL8kJMZr9PFFPl2jTBpK
GBNcI76If0/Dmdgo62gdPdR7d4NCmL3ywlX1m8ul/B0wNKZB/v5XP61d46gY/XhYu5LcYlUU+Ef3
CUZKYi1xFQ8u+lfE6Xi/KNFSe0teh9/9/L+9XT49KUPgCTR3SMMkbz6auWh2vuUX7Wt715f2wc7A
Zc79r8aRJUT7E5QDUUf9Zm/MljT/LPmq7w1q1kj7vvCm+Epk/axs//v+0P/1UcaJBWgbvBJyJp/u
Z7nJjVjmUU4v3bU827zDv4Y3cYdB+VKcfAxJZvKyXml3dZms3XV19B71c7mkLHJWluVmWFhbNGKX
iJReoKBqP9FcYG3k7PyltAHa+SxtY31BtUHay/viN1fX+WeSi6sLaE+HVqDCVvz06+oQnqgIqvy6
7lJ1l5K31BAu9OeoQaH96i+yJ0l+ioZlhp6Ge67vzU8eWPtIOQjl3+ANG0IYXiy1C+Me4tfkrDkd
hz4fyXRCfnOZ2zjyrHTmUSZZVkGsbZ11j/LHsjjG30jl4aTLo421sMoKmddQhb7dDOcMxOZ4j7p3
C8FaLEgIYDYsiaJj9kKmsn8UFCLtecD69ILNnfsNfWIYSprYYIjn3pkS5Han2IvBOiNO4p/yvX8F
SdtjJIwNMDYJxap5HnZEVb1CRuKh8Vf/fVdo/3pXjPwGhZQ4nLRPibxYFL4SjY9Ns6vMWfwdtydM
XTJ7RcyB01hh8wgXyaLPEXucq8Qh4HzzDfxQOUKIizrbGGOmXxNcC1gTHZNHQlDDmgfeug+3drlF
G0dGAVPesHxGqTR//O/vP5bb/zlLk7BXLZLcJO3H8b+krNoiUBvH5bGzj+auO/qvSTDvTvp9OLtn
+aDug3O4wVhkNyyCG4mN3/z1f70tP/66/umZqiK3o6DFM9V/o/pTX1pyVSTDyRf8HEtSeGllmI3P
ZIg3X6c//QuB9ivr/Ano9qn5e9zb/1ob+v8Q+DYKO/zvqIz/01R1+RYHb38t+YynvFd8FMP+H0Ci
6GuM2GjAZX+AMhSwbajSqDLMNmVEZnAFf5V7JEX+nxEMzHyoA5cwQGL8We+RDJ0KEgUaij5/fOL/
A/Jtug8+KgQTvYdvB09lBOpiNfxp+rIRIQ16Q+/3IsfbC+Lz1ck86UfqtsxCmkPwSxwRyb784Cgd
68DK1beh7qCAZqIK0CfVQwy4ZNZ1Ur1BiKx6cAKrfO8rcSTZqDJLgTTFlLhL/L1sd/klrHjutKFM
vjXIJ3q5Ha1Fkngbxw4jHNstb20nav5ao3/F8lTcpaiVDujyI0jOu/S19j2k14DzHSpBjtYtemX4
zaQOKexvDy81aRVANv8ABnJxkAr7+8Prpio6naIQB8TmmAyDDt8wbbhncARnme5lP3inz0a1y28l
5e456MX8wXKjdlNDddjIlu89yJ1P8QHDya8Bb1UIMtmPAXEHxHVd+x6qXbHqm8Bbab12FlGaXsx4
SC+K4Z2dQWv3U5eno8rfFDqp3qpWdp7XFIto/A0aB6F5FUzG2asj46EbmmcK3coDSOjWXQW6OKpR
kZ0C3c1O73sQbsshe5EKR3vWLZhWkoGpawGw7VlShi+AjP0LfMNxzQKYhXTJoPTdDz+ucJWVkI0S
jt8usR2K0Yl2yTHaYbhOPTu9ohQVzssg1N5SChe9PFQ/7UDaC2CRX5LQXWUJWWOU/VqE4fJqjsnC
rz0RNC1aXFEFs6yI70Z1yILWu+MXWG9k1NvmUzMoZP1S69bSry3vPnVhwPFiAXY5Spjf3Aczq5dp
2GDsPZ7OXYadtlzTVIwEnJ2TrGs/qnENdmXn2Chts279lhK/lbvNeurkdlsqDlqr760uxiknUdAF
NWI7Ql7cXdXqo9UF8avUdxGYDKwjqrgdvlThEy7g0Xt3PnaLNrTPRdZVQFAKJIeF8pw3SbarZcJ1
0RjyKzXRN7uHEawhknG28wyRgS5VXp0Mscg2xSU17JIvuCNcoR9Y8EhEsKz7FsN0NUzvmZKG81qW
hq0iy+USZcXRCNfyj20Z3/Em9G+K3ZQgQgqyMWF7yMIseUJtjJQmNBUSrLXyjDTgunNr/6uLyDfl
j3kq7nUkgpXV90a3KBLn3ruI+rJKCO25pxVgJRCPfDNtcXaB+t8dP9YxnkQcWEfpipr4wRhsUBVm
TzjfF/1GbW3jKQydtaOhpmA1UrazwFtt1N4mYaZIrb9MuNvnbc61i3XHO04bzBW8Y4Sl+nvTzMN4
a5kSRu8cMfVHnkrMEpBqTWAAHaeNFSi7TqXW8NEVKgTZH003JpnvooC+8DByICHq+XvDJgDqld64
TZsQ7aEBETymKkRQZagXlt/ejNiy1o1OjjxE6gNoBwGQqwJ78pv2hutMCNZM81cA82EddMOLNnrx
DZaknereSu5Ii28CxxlehMzSP1HUEsu3Pw5L3ObbX947v967f6v2Tuoif5nMebugHGMaI9YPOolp
fQqZQqA4ZVvHCVkLRV4Xqj4cqnFTBiiFTs1pb+pDkWWFyKyz/ej6OEKtFCpL00hpVYLcE459H5+n
xB1JV1FfbTyy51YZaMDTIu9Z6YPHthbJZWpB0LJS56mIwvKCuNNdKjXpySsVnPPMpp5PzVzgHVgU
1ggDZtQcPy9KSg3NJJrj5yHZmMCPptUjS/PH50l5dzb9XSwHFxNzlZMihf690nJt0SmBs0JIkabd
hPveAPUH+8G7TxszWsZt19703rc24UAmFv5PcJo2mR2HJ5bwlLOEGFafBqamquWI3TdKfOp9Fmoo
4vXPntlIa9nwmuXURIOTGS010v3UNMKO4kvW3sKiNx9UrThN3Ulckbe1R1N4KSl2VVvk27YZbV9r
9Udn1ZvIgr+pFNj6QV9ETRjfOWpZZr3xuty6WKZTYwE0+vIKd4kKWXfqB9PC2TgSKIlbdy+u6qPt
6cMN7JGxKqoYjME4GHB/PHALzbUkwOEPxrU+6wfH3vqqZJ3lVn5CpuqpaD0Fd/PcX/p9qG1TI+pe
FKpx9SC/arlUbVLX91dRnIhdJmNBrtaqdYzzyjrWg2cfqe9iGVB5+6mfawG1EoFfktKec5YRoAS5
aT2ooWQ+gDcJ974svr63xv5KlZK1KTv4mRQqh1Wyfxy8/miIofERJq5eG647mK0ca+yxGSdlsM8S
tF+1cmgPVek2IPL74eL0Bl52aeMthO6IN9eMN8qAz6DuO8kmxM9j9t9P4BTT//0BZLVia2BxJsbY
Z5ir3JSI0bpmf5Ni1DFV0f20rIr6ilx71/dNc/DyIH5wxx5+9/iQWh2GgpkfUY/CnzBH/Ws+Haqj
MbyIVR25TL3SLnV/MHmpPtSRPjxQlixPdYzXYpivNexnPaGIg8DalP+ujfqPi8/RIbfbgZypj5Vf
Xp1b2a3O017UF0+uaK2t54jqHIwbpkjzNz/GJ5YCWCUDSpsxyspBuyaM+hRaNgHSKY1i48Cn5D8s
WepvJmYNNzFgP4FNyMUeW5nWWYsgC7vVNCjXwjtpqXZBHGB4P76sym863NHDdIAGJhDgX6mf0yp1
NiDzfXLhrnSdNoFWXWujzo+GWni3XFRk0QlvZ4mDDUPXBfIMyGKD9HIKWGjoM+IsdIUp4FQdyGKa
yM63+2wYMDQ18AUXKfGt5mvnKlHVx7HVDZV2zgl3Ht2keB/7s4U5yOK/byi4MX8PRIGKyUgysFgA
mQU6TP4EyUrRFGDAHx7Nrl4TedhXgwV9rxTFw9TyLRGv3R5F2KnpWpV9hea1K020JZzEipa+3aAM
MuDTTbUVm3QzH4bTtNH/3FPN/mrjMkO9ycwQRl8WXa49KlIePw4pRXqb//zYYGRqRKo6NSITOzoH
u/SGsIukdDmspN51752k/ESix/qumtVSsrs5zJSFrhbxNc5K6wCaW8wl2yWCCvS3T/1aXjgvZa0b
t1o4EusMXP6iltkQv8pNW/f+EyYQ0jZTFL7ZFIX54SbDO+tpOl6WsmCBbQ0Z+rI/huZAgjou1JU3
Ngswrtuwclju944GeDogl5DLLCXGjcO0BCnlz/a0p8b6WiDHsPX9cu9l/OyZadxaI21PEgLnulQb
t2kTRfJoUiuOU0tNTCZmIwJJrPnEHIPdnoosR4ndttu5KFsSEEpZ73IftLbeBvqmsfuBSZbXRadV
d0dtxElu2xKTLvqnw5jm+2XhhOteUYd91Na/NvAiSfcCMidOY0BXM7Ly067ZYJBmu3Jz6AZ8nIlw
rJXuBqTkDaqvQR82PwhT5bD1f5Q9ySNhayTevCRZJ1YX7+w0VrZVZ3THyKm/OUiZf3FFTsU4lHFD
ZU4Jx7mjRklwHnmUj6a+Phx+ItTtLZGyuyhBi1zeGEvlKLas5LxqFy4awLdI7cqrn16nsQZBplnt
ldKmJwC7SMqTGiadP3oo8+7/3Opk7uIiqFpkrUH34s9Uv+HDcbJ9XJGxsF1JXQkE1oHuUli9RAYI
eKGVlcnzAKPLV3XzAJPcOU8bXDuQAQZ44ASVggEPf1Uuh/qqpaFE4jFOt6VcBkvA2sZMEWp783RQ
fthEHV096G5KocRILBc5IikMNlDWrlGy8zrrsbIcf58qEYW90q/TOSB0Y4XerUMGXuqsQxfq69wr
pK2MqvCsQ5z3ZnSuvUwERTPZSo1blaKBnBbVGXn1bpX5qboL8LU6aTrOp11VJfuoxvUb9kMOzKAx
+2OcPfphPZwiUUHhmnZ9yzhgtQ7HUVPeiF6ZDaerlqgDQUAjGSukUZxr2TbR3rFBfhsFsvpTX4dQ
AaZZGgX88ZChGrSDBMyoJ4LI9AevbJyvQeG9mLxC3qw0/sGroPziFS212dYIX+8YrHT1JXA17Wip
DdNL7Af6cWqn4MjniQYVuIkq/fgx0N5lpPR3TiWpO62PqB2Zg6q+t6c9JI/6JSborKnLPr6ag8PN
HiUOxVAjuoZyHF/leNOhbPowNYxOc3bQ3X9O441EFlOJMmAtNuu1QaNEL6F0/+Uq45vzJTJEsYrN
p8GMlQOyDcph2kuVVFm2OaYXKGiSKZ06RWzLmMdibQHe0F0i3Qg2pVKqK+ak7dIVaXDuFWZtHpTw
MNiSCjNeQv9KU8pD0gTpmjVmxQpQzZdlVGvXkrfovLEd6ea634cIZoIWiSc1CPVLz9CvTftdD/r6
PHVDghcXksqaVf+IHWmf4pP4audStsgGSz0pSZ/uuqKI1iXalTez8BGMt1ogXc6P3K2k48dGQgFM
4PVkAG4RYj8NNGikHtM0cZYVk9ki86pwa5YVGCKWul9U7ceAHP5b1+rOIkjxCG3Ru79qIQlXPxXG
m+0nBIY2EohBb2p7r4zwh21772b1Kigjr4YY3hTqUkhNtQv7fsQAK1q1m9rTJrADQU370/j7WbZp
H1NZkfaFbb0EQ+QfsiTqrpKTNse4106+39GC0nwtJc1bNorFdD8eMQ3EYOhMNcaKdzysJ3G3E3oJ
3mA8Ar0BTrUbPDXMul9Ph0wDSXhQk1B5mBplSYLZqPQDLjffy1Z4G4kQV8YVpfWxRmdjDk27iJLa
X/hB7J8+Bqa9LGmUjW8Mz1MrVQysCGOKM3WEobkt++DBSFEBFJb1fo1gFbREJdAeOqQyH8JqSMh5
RPFy6ps2rE9KwM5Jt8algPNg5oMCxQN7N53SjOfJXr+tk0Y/fnRdO0lSHqZP0PPcAgIRb6djp66P
L/Nxho945xqPhv/4QtPBVa79+kIfnzd9Kb1Kq937l/yXL/TDquXPX6gwMmCvPRTyBSxUAGGyXstz
LCK4ceSBC9VpOkYrVQ6/SQBtwkvHuZuSJB9EHYP1ljDA7VJQnrqKx5DbyQCGpHB4kYBFJLrffPEF
6AjDiYONYwQCp9mN4XVjdw0Yq8DT0rcS8yoNAZUTu5QuSjIo29bA80grguzRKZIvrej974EdnVP0
NZ7NWKM8JUEW4m2ezOO0sWZWowMR9XGHJ2aLroVjhFe499cIQYTD1GowNjrXHaLXXdEcqhDTvZ9Z
Y1/tMMHTwolylsBu6yzf24rEjFoHoU9EY66LjlRdkhJNaKna3C0p6PdNDm7TGJu96NPrmE2cBgc9
b+6BgUMpVifnqYt1C5CZHlOo6fjGFv5a9KCYptGk6YqD1dsU1sZPs3nMbqp7nz7n/cNi9zb0TUbs
znjaKsbcbPEVnQa7DAAjQn13TGWpQCEB8NJhLAp80zf3oecVL6A6zLIxngui9UOO7vx8OipsHXnh
GV23nZp1aaxEUBIcGSlohMQJZ9PZqQpQEVGQdj0dplYF5WUtfRBFD/rbyDYZupEHvTeLVVk1xdUn
Kp0PrZq+Nrp9dzoPzH731VWh3M46s7h2baG/Wi6IJF90+rXwY4h+deAeJF8Jd6pnpZuktvMzRGBt
UdqVtlfQ10yrIN1FUpHupr2PzUefJnj3uLK/QzyyOdptG2OQZ/vfyKx6Q/LNbhQEsVE32BZqgOCM
XiTAClEJPSv9XK4L52SrmGot1U6CeACmJqoUSGfTEbgy7cqor/ZTy+9EfpZaNqUvPaoSPs1TF4nJ
GvyPhWERwBpdFsXjtCm+OkoWAI3sCU7a1tyZgiJRHlrXaVjy253RNMUmHqRiU4nYmQk3lVbYysln
rcSkWVJL8G+Gd801fVdEJUCoP8emva7D0soNzhDw23kRCp+MAOcNuYk5Z23uPw6XPYwJMi/7XqUm
dec61N2dCc1ul5NK3klhQkzkZR4oVafco4wcbdMCaOOnvWk0rYAk/eO4bIuwWbuxCqLptIva1xi8
ojrWI4wEZye5y5wNQj7FKgQK06ZQs4UlFKyM2DhqXJzdco4+rXKOwYT3gdyf48KDIpmC7bTJ+z2l
ACysRYgZZSZr6feYHaap8kte4botyVV99YdSZ4XptwBvrOgQVAZl+MDIb1bJtUm7xDg4Wv6TVWt2
aimOr11TL+Af8oLhLaE+pU2/Mqko2A9dKSvb3JSsvRnl9n7aw51IncmqTxEU4933Pnw+uhK88B/H
fG770jepqVdVM7Q/sWAH0obeWx8pGGxpln9PROyvdK0tDipFm/V/r3Ltz9UWA+FBLrxDUgc7Rqpb
f6+2BKWRks32/EM5hMYhUOIIkHNnmPu86xcJckxPedWHCz3Gsm9qCoh8LCj009QqetDUXRg/1tgN
PtQ5d9N4TpymwUFxmXkNrZOesNpq16WXiuU0On0iFZjh/ROpj/1Q7WXRBvhLywPBkFV30jGQTenI
Kq7BPav3R+kDB+njsXMaFraQlgMuxW2m26tiXCf7HeF7EUk2zoOt+uh1uMZOTS+XSYgXPtmP1LTO
JD3XdVgAt65J9BNKuPlejiz5ZlRZvPE9vEunppT2/g1tMstp5Nt7jyOlc8vx3I0oU2VUoah3dWsj
x/3nIV5ULBwv5UUlpGhpibLeJCWAbzfTXlLXTdcR5lwbuLPJc1ECko5b8eZnVcj/kgkYNyLj4mdg
wf77On9igaNFjK0DEjNQu6B9KYg8//06+3FjsGyxpGNENXLZmU1/7FuAf1lybMaGL/s/ijqinI83
wCNGPQtyu8pVM2rtUaJl1TYtX1YfK0BEH2OyZABmahscS8L0oBVVsCiHLltN9cmpINnk/a++qamr
6/dwQkX7z52hfA6+odCSexxaHk6eVnlARSa9I2rWLM0CC5dp1EyrLbL+pXpGbSh+8E3yVl/auKm3
Uts4z657ju0ueQu7rFx2SubuwkqgAF4m2IZFZvMVO9y7G1fOXSKMXFvdW1ABaTdLNXrOzXA3HWM1
A0Bx1oDMNV1/SDu1WkwD//x0w1JxWOV6gs3pNP+YZRl3j2w8uFnoXqCqvgTc3y9AnuSVg1POeqo+
jEcVFTUplDYf6l7DS7a1o2H/sdExDpXmvjSqo2ktNuWWtCVzkJBgb5J7YQSLqCEJ6Y9dhYJHrNzX
1taMzOg3ddhRYeYvGApuGFhU6NeRP0QhBiLVJxRDb5ld33jQ8dGc9+bCl7vllLl6z2nFoFwpT2eH
T9kspTI2Fd5ZnqG1X90MJXo5rjFXaiJ4OoW11Ui8XskReDx1HJE35fcm78qbSnZpm7dxtbKNFXbO
/K5a2vVXkaRLNVGCS1LwLOZJka49MwoW2dg08ti/MadxwcH3uLX50xfkzBpXrFVEBJ7IYbWnWNO/
G3ndPeEJ5O2RkwOLNw6GWRdsVBvl3BCz8MdKORjo4SMlU1bOAk1cNEJapF8XvRnh26aawREcdpaX
3gzcyWPXGNbLULfAiTtpeKA4ZK8axRD7iKL0Ppc3AQ70RFLcIjOviezDIMB1maROlllT/SZViXXA
p4tlo2erYSunGbYtq0gu/P3pDuUksgbVCa9OgsNZYyqwWsq8v1Yo2awxzhyVpTXvEiSOmKtGJL8J
ILB2GY7uWtY3XLCUxxor82WZVPIe173qiLEUvkN10z16XAonRgkA89JZRbJCBzztRWd9UKqDG7E6
GFvoxYXnqX/aC0W5ZLHdHqauKM36GSav2Tq2EvckR4FYyZ1jzWrJck9T3/sm9PxTq186QeYG3v5J
aN2IilKaq9bX4L2VOvxuJvWiiHP1SyLk8SYcmqNfGCjLahgIZhK0bLMz/HU0PiJeJYdIeg+sANyW
hCMaSC2+67G7py70a+MK/deeHvb6AnQEnJFUQ5Cr8cuFhHPoXEIzYouax7EglwceGG5gBYf93Kqu
cm7GvWYIsgWMcfTP/j5AegFCiiTxWIwDpRNsZFzhlNzrdz4B2bKQE/HWN3OyRiHMLA1HOtR89kPp
HqqMZ07y4/3HpvTKeO/lztKMwGpKhryze105xF6hXTLDVS9pmaK86GbyyleLBoYQGbSus+O7kIfR
8tZ7yaF07XDIxoh8bOo6LvUD4IFdkmf6Mm4g3hZDEyswgKNsJUdIUSRGkZ/S1mMTKvlpanYdC0Oi
vGReJyGU2joZxJYYBttdD1OXuGWCHGTTfyUO28ZqWHzHcepH6RXyXc6bEHIGwXbdJySxEVZgTZA4
T8IKNrHluC3Z/9g7CoSPDlHT47ouOSFq+pm+fW9OI4ET4m3nZv2iRAIH0r/ZkZjH8C0UjmsvJAHP
KUJQYv4+LGeBjTEmri9aesn4jWdVMSRHQELJGcHT5CwJJKM685RoIIHAitCveCkJuJCyheIsegOJ
B88otXMbFfF6kLv0oBuVuY06I+GLVe5BLRMgeU7UX7JUA12maeLehkS2FKzj18qNviaSw5TlpSRs
HTuZSVmv7eQGXp2hzhFeqqkeIBM483P6/3LI++504Mcpvw4tB4pRPo/1sQv88mAVuX4SlVOS/QLh
G1muduoy1Tiq4DD5Eeqd2sXVmoom2sUC28lQqpu3xCT7bYT5TwsEiZs7wRe7BhWR5cKd/yYUGUON
v1bqbFDaJgT8EUKNRK/96c1SIQgdZ1qQ3T0Memdm1yivmQLaw9P87BglBqldFwGRsQ46QOZfohRh
bPTxsKgAptGk96QNe3eFZviAG+RxSgZOacH3DGGFuSPIGSc8NSjVNFXu/oiC+EscJvZTLAxU4QOh
HquAt68t1R7VrCBaZWXgrwO9yZ5RDcNOEZWTXWOmRznXvnuBad+EXts3vwfMTunuAhDCvlnaWO/w
W209DUZ1p+ykyO5mU7NhuYGtaeoDCUnEodTKo15W6UMseelDgjjZafD8VSr1RD7yyVED/wyCp91V
habgIZ4BV5QhrWi+b0GzQTGnU1qC867R8L5WHdgLEjDXeIQj2UOMNzoqXq+5H56HRhtuMlnto1bB
m7VLVXt121qBmBFj0S5JiJ2E1WskkXqtJRhJoU/dOea+mpel1d7UHr/62E07glw7XdaiW051lama
AjyBGhhloL1SBPntv28NBZvI8VX117sDBaXRB0IfXTo0Vief7g5DGmrSV9ZwRwbdX6pO66+tUq93
mt1UJyM2W8h5rfwirOiMI1n/IyyB0nPnzBMMOqmOO708d7pGhvmk+F9FJR5tuy/vzAbFVu+bcmV5
Qn11WKbhXT1cSFqZMKeT0Jpl0ZPilvEPu4dhJYWt9ig69L7K3gtOqCjBGw76aGOVYXoJIwrbhZd1
TyDn+kUsGg/ol+zffMMOrpED/IuG2xlkWhDh3SJ6BntNieptUeTeMzAqAiARDieDlN6TlohZgZL1
HRnL8EpKf1fg8fiUWW16iGT4jeDW2mvVFcvW7MUBQSdxiJJMHKbmtNd1w9rXCm07tYow++4DEdsN
dtpfkdedVUYV3DFrDO74yvPikNrwMPXVmuyvmlptl1OzkGvp4PX52yB8b05RdDhajmovWAuoe1M2
60uSk0mpOyM4qYK8sdH2FpUJRFwiqNGpdZg6pj1rHHofRzrTHJCNicKQ9I7tEp2k+Ve9oGrb4tt5
aNWqPmfk7ObdOGCg/gbKo37KC9NcN5ViwFn1uqfKlvbaoGdfrRpEr2SrxdkUpntwsMrlxc1ALkdz
VQYqgS9jshpGK/qILPLNCpOv0wFlQFmjjTzvCogHNnPY1suxSvfGWuz9oz1HX7Rhre9LuVcvFQLV
ICb5aDWUb5jekbVqa33jDOjU2GUZvvDfXL1/tAlzSs7a4FQDCTs5ZNzn7wM8wX1e8a51NWkFMEPd
lKrj3uU0vb3/TaRGmZpD+eI0mrmvyaIvCky7X0IcQhEQJI9KtgSApgBZMm6cIq+PU3PaSwksF4Ws
RIupOW383PnrcSQh/bWJsNxM02242h+f1ea2tFMrKHYOwEPePH+c95ePaTT0uoJob6FxtnFGBIAW
GHvHbHDNDRLWk4MJmbSMAmrhHyPTbpfZYTnrvMrYT22Cg7dgsHlljQdOXe/9jaHjg/fHYX/pq32o
xt44DPrOnxuIaOKYyoFT33Tg1MwEOFigfRs0/8z9tInGPTMISy6VMWoB/upvvYL07NQuKg1u9cdQ
3mXW+8nkG/K53knR4uOzpj07i/QNcdktstTixtL/UGPJAQc3wNcYDMSqHZvCbJ9Q12oftMzVLlar
vpmFMF4Cx5KWiulgvDwe5VLZsezkAR2jBrqHB8FbJC2SbNZwFIhIHqe91Dch3ZaZsqqCQDnkusUi
Q/1e17p8MKqoCU9Bnxp7u7waQSsgdtfwTYJiNVXtqPa5Lfn6IgiNYTNV93rUS+Z5jJKan3vBMiyV
6JiEubFnSeosW0nWHmNN+aZkVbro7KSBAN1/KRWV6MKsk5seCoxNJRuaA2tINBry6KB5aXcKHCO5
xUEt1oZESW46+P2MQUZgUjaBT3G+K4ZoVXE1F1NTtepgU/TYFQM9aU9kkl1l5kiZuxImVWY+XdfW
tgr+S48yVBqn8elQWcZwtxnyS4LmJnrrQXcqB8fhbKeIj0i8/zqZKrC5ViQ3fP8L02nT0VlWkmQS
K34foCpyNawV1pgXl6rjResScy/xGv3oKlGfcHIpEN1MLsN6KfSkvoZumM6bJmq/eFZ2xHkWlknn
oAdRkoF0BDqfIGn7R8kcvKVr6NVJbuA1CoVZhOj62bEDLlDakNwcN3UfFuezhK+uMZs6hKsXZEC/
S1ISUGgveR9MXf+XsfNajlvX2u0TsYo53HbO3Yot+4ZlOTDnBPLp/0HIy/JZe++qc8MiMEG21AEE
5vzCqNswVyf7FPJtRvfBBcfduu0xwSx6mbLsuqhB4J1aDdAP9mX2uwIKTET1O64T2gqdlOLElIzX
Sk6VpDQb+73qjHVO1uytrZxoU09DfKB+GD5m1DYXHyNy6yHLA+tmqWTe08mY3aZS0tLGcDAG63WK
EnFWNOXBMHAuXuYunLPaRJzZ41v9VFhWe/TI8y3qwLILSkfFd8TG2GSU5AZfE7xJTuDMim0xGCCA
tV5/wog9faim4KMlg27s/kJdMDnJg5v0nNVskobo7bObZPHvAbJPt/M0WX1eQLXaDsoSF/Y6+d3/
ea3RuoCIZTuPW6hY4771Iv8lAOO7svwBYJPfjVijaggr6AL5w7mpVnx2Q4iM4dyKrUeRtc2LEoXK
o9EBOJ97bTHol8wbv8sW+a/g6HSggGUzrTV329t6tJbNSGULrQTB2QGBAGNGQ0KjYW46VH8OtarY
h74RDkpxMWEZkW11ROCkx1AazUAu+WuMvMbia5sv5KmMU1JLlp4Y1F1FhnKdlJaOuIxjPU5zfqZX
rW9+jUKCVlv2rdeK4jSZaKDIQAxhvaj67i0GTblVVJHttDhVX1GM28sBSRihojop41mzDN4i3ccn
fr6l6bvshCKqYZEv9sxb0QblV+trAKJ1jnv82GfE6O8/pUm7v/6UIe7sG8vK4qRPcUWWLra/gcda
kcb8jz8ls72//pRq1MZziQ7ztVKVn3UR30Yc4E+oqIvXXs9e6l5YV3TFxKsBMDmp1fB5FH3zjEsC
mnl0R1oX35I0f5KXpOAuTlrI81sGmyxJ91XrpysZxYgYGUYTtZikhJcgxPCMWmKCmkuJ/msOGFv3
ZkfsZNL3CgnyXVamyS22AZkklDveotx5qbFJ+GWmT0L05U9NsG+VV/doEq6d1Ph9NUn0DJLZ8Pvq
ODTLt3zwXrK0MH9Z1qMdK+VPdcRQRstd+0XMV1t/rpavnZMI/XjtqYxRz5LT3Bh38HaxmNtZOnk1
Npfhs14BNFCnLv7RFeUe0yT3bayHbK1ofXZSB9M9I3xZkEQL629MS0s51NQa4CtM3Q92qfo7W6Ge
Iu+WtujiyiGTXv11twjgxMkCUgzYwAa/ElM+9luwLwoHH1AJhq14zQNje5ig0TwoARIgIq8uctSg
K97NGI8yJAfxzXCp9TYoPLJLWvp11e5DY0CfeL7rx5ARZHbu2QHrqDFgjGeT1THcbPN5GwH2cxHy
WNh//CHzxTVPeTUzSYfJW6vVz9pLGpDDxIopdS7oM64/b+FNZsT2KXz//OMNLfW2RczP0LTsc+Sx
I+iqqD2KqXOuVuDHrCSpkk0s8RrT97+UqlKt/9cIJXnWoaK3ca0eLCWxjYXd9qTdam1YkbHqVp5i
+RdyUv5FBmah2kPoxefPrmkAn92aUbePnJhVQjFkp1TJ7WcAG0B61arexXMzinV1kxlWuU5I9jwL
4YeHKe5RSWkc67nJ+Th6VX2Rl+JmVD8V9Q8ZYqGGhEHk1ofyOfZEcFcrO7o5ifUiAexpU6kHJdKG
pWziQMleulWnjWwK9mnLKQFcVOuV8TC6467PHXVVer1YNaJrrkWQtFd51jF1IksE2olHUnO15sO/
AnKwpbDZTsRg8hKTcQzhzB7tNDOPWZuhWy8700rcRWL4m7/65Bg5+vMSxYH2i573P7fQlQQgkKfy
v823RpAfmAnkLAVflAXFrXxXZ7ihj8DlEDvISx80wapRsuRm1O14k/06WWQ8VjJ1+3uEb2W7xmR3
IsPy4A/myFLo41LP8H/lbhY9qvnW05lDRGW86eQy7iospFVmDvrVDJBgSP2h2ftDJS6hUO1VTC6M
L1lor4uhrY4xv8qjFjllufhse8xz60JYEF7nMfLQFG31e8wkh9v5XU0745TN4HTXRELGgU4Gz6O0
2i3+mx3JYXQhZvw6brbFWjgOC6Q6NW9eEDzFyVDebQVZJH8KXSSEteLe+Va1Jj3ib2W0TWDVGnHo
oJDeRauMEuHasicBAysV69pQlQWesPawsixlOMuDSGuBSeCgLAq7ZKkitGYXhtqrrIFVaeAf29xE
0t0i0xLUjX4atLeAjMvzgPAHuYn6UbiV9qx44BXwFjROMmjbdrjqW5DtMsorpVskfq2VjCq61Ryj
2OkAsHBtCNFsUbFoXWJK670YPgna0Sm/dLFqbm0DoSjZpC57jr2MrSs8uDMJMtanTdsdphLAG948
50gbx+fatZRDmuINnEzDCIbOIh2moIvmD8ohrvpr0Y134HHBWR6sMErQPZ/bfVQl+9op0sVgtcXd
coT9cdaE3d9ngTKGK8NHhhavoeE0zget9Xos8sIBZVhrgk0NUBgU5vA7IsdkpQlXOa3MTYCr0P6j
D58ea0pOcmgepwz4vKmSOoAxbA1Bm/k1PgP/HhiLqt46WfCUoZuoao150ecDkODfhzpDis0NRb7+
7GsDEayFVhesAvOOnxQPgzRsdkYv2ps8yH6ojtnCAdu5/wyYJEt2dc+0/9lXTG57c61gZQd2fJH9
ZJ8Qeyin6WbmYm/rLXu9aqAcZRWIwaq2f9YcBQ2mLOi+WShSObke/1CZnRZu7DgP4CqC/WCgsiTm
mlTr9M9jX+9JihiPuhM1T5EWbE0zKu+q36WnZLLchT03RZOam5glCrIphnhIFN3pH8eW36ab1+HZ
a5OiWbHoKI5uUMHB7sptNjibbK7EmAhh+t6gnaY8F97KjeChVyN6RDKat8K/yLMx6V3k/Zv3j37b
Oox90p21oU93sW7U28y01LtRwogIkug9Rw99qdeefp4U1b5oTpEtZTpu8PsTj/rs9b9cKQcYEeZS
YUl+FneyftONKZR3karm8nO1akZGf+jJkMxL289uucgt41JsVR0Dht5suj3YgH1rV245f+rmqWqF
ecIL22TvQLPIkWAahYIMaFNCx0+CDlHTKDp6LIBXEBPSl9DRcdwu0BArdVAOFIcRQQJVtKjn5gQs
6tJF5bMMOtq4cEgL3PysWPtuFb0IuDovQOfrtK2eA4+eIYkPfjuONxlKbPOnVqr5WYwGo4ckXJrg
Bw4ymGrGsHJTzdzKKIxbQepzQhBNT+/z6t7M792QVVegYu9NmhV3sx7SfZaggSqDoiBto5SInMnm
MCcds6IyL0DJbL4uAZnoRwF88hHI8Fe10lhuzC1S8P5DA8gnihOyqlp5dGz7GxCu8DF0mq9aAP/W
Rd58m0I62Lqa131J2B1hQvq19ArWSlApdsgExvfJc9ayv0uivW2D2dyguA3OWdfCnW104ZNofOsC
MuPQOn6H2o7jaStsn9yV72ikmGN7uLlFivUmBgjvvR9fPdvwX/o69LaV3dsA9qf4FczAhf+dgrMu
jEWsqc0tiFLrGLoCB81SvPVKBlvZrOPXFiLg1CTqFzNRkm2ElstWNq0JpaWeDVtrG8G+qrn1pBr2
Q5+r6JWQ6XjXqYL7Rqf+DEf1PbTs7JVtd7eefM0ANgPwRQvw7nScQXnOfewmwCWrP8vuYhlF8wOY
nLawrBF9h25SVv7kuRctBjszzqTEyOy7dYdb+66MDf9ZUdVVgrlssaxt/ZzxI6eI7cKpKdg5jF0y
nZSkjp+ARS7VGazhx0r0ZIbO0hIe6hRpmn6x5oeqfLLGdunukL5/li01g9uwkA9k2aYoiiyWIF/T
dErIE81SzpBLjW3Dvn8raSLVsAZs5X6xqCCTIQWb2Bg+an5aoa5T4Q+PXVm+2r6oT4U+Do9eS+KF
WfBWzS3ZpZiGu9LI+a1l8+OiyOQDTM1ThDzOYOrINMwHUkK/zz6b8hc+hB0WIJ/h0BJbYSb5I4bl
xniKS7L7nRWhCZn0er1IzBKFwjw2vGNktt6R2bLb+qr6lM5dn/1lrL0qBoQkpcoaZxXq2lq0SjCj
9pHTUlL7UBjdW5UiqlkUbnGlLt3szaCOd6ajw15osYPWtaj41vQUBIGd/BQA9LTKtG5TqQRPY5gb
K6wca6zqUuCwk4W63pCI/DQMTbEMQFu9WW0ZAP02jUM7002y/oJ5fXeXo3oQI6iIKeNbqCrKMktD
8zBR4DD0gpVZEGqn8M8B1DRAvzFLKJNX2gnqSHuKOw3cbuUmT4VpAE0H3/QUiPY/zigOF/8/4+Rd
pvl+FIz/4y6fd/4cB5g6r3lO+6Oe3did57eMTMbNMrpHprsA/iFdiRNEhxFm/cIQxdPUuOWt7A3r
dcQ0tkgVkFyD8dAHxpF/23qt4UWe9IpctWzqCGcjpgdcVV6T90a9ppCPyOF8i49ZxxhGStKSPyBP
x5k/MM0cg8wtw01tT+8uyFejrtZ+mbJE74Mau74g/VEPmt0/BmGynuAH3kWruYtiNII7C1J3IeY+
eSb7ZPR/jguGBnVZF3OAduApvAAa1q4sl/cxNgLWdPMCrk+hl6TleLdbcI1VwIoWlYjxKxkyVAv1
v/vleL0V19JQs0MPzuWvJZDqt802ANO/+Fwbpblt7EO/u+jWIFKWXnl1LxIy8bZThYCDnQYWUhS+
SJTX0KFC29f+k0SAza08nUvX84STp+cqSnnMWFC25t3W2ESsbspi8bm7kputODe9s44uqSiptOex
uRZ2OcC2LPS5lJC/8WXliz2+NaSdjh6qF0u/YoEat3l68cvu76Elu9D55xJPZrinBkLVbqBo52go
7FRhgJxq5qIEno/BptWt9g1U1s7unfT75wgkBbpD6daMiNX4PvTdKi0Ofa/E7tYo3WgFmgXUtT4F
M08lbLezmMHSA7pgu439UKciOWsh2Xn5kYx282PUNeuhdhNyzVNItmj+COfxUxnaD3aAiuH/Gp+m
yNJ+TLBt/sNNaneLNeksk5OxnXFZTv/JQ7MGym6qDojQ6lxwVIMZHQBOKesi0viWskz5lvWat1RV
v7IvJGUf25ky2buzvupkewBdabL7FwvhPXS2mry4muhXZq9mO/mBKg3cMNmUn3YZ2T8Q1toF1NO/
5DOk28H1RZ3G+NqgjrAwI6v6MvZjuurU0jsEhonoGuAbXeFd+iioau3Ewx79FVC3fC7XsPKOutsh
qhDrDQKsqXL9AOiwaEJVYNR3sqn3HXKmVE6dary2kZPvXfQ3UWooAaH0wYSdL7plcBLC5ccQvag3
fYhpVNZl3VU4TCAaAlVxP381SJjDuSAbn4UNWEy1nmWVWYfbaESx3LBXljD7K/n6WWQTcFhSgd1K
LMQaWs2KbiW1kCW1Vv1QmzZLFW9S9/AU4XsZUfjUUv3aur33TRTCu9rJ9C2pBn3v5rrqgI3X1X0C
HtvGu8X/w3iTZygruWuw8PN3/R8qXNyW44Zp4QTkrjg3dVWc5Rl+JnDl7eb20e8P3V5JhLfTyOo9
dIoZ7EMkxhayKQ+uruDlGowl2Q72RJ2DSnbHDBZieuv+MjXkID6bE+/rAWZV/UBNHgknd/g5hCrY
o/kgz+qwpugXeslRnv23vs+AvCwSSNl2Tg2xar6W6nWI85mT7euq99WbPfaozLHDhOrnCWU34h2L
EmtfKs6yzPjSVmW6V0g2HFoTH7E6qasvKQVAnuiWc00zq3hA8umr7Ddj0Alk53NkO5JghVCO1T96
rHePSo6KsECj8OJWxXSbRJ0DP+O32eVYZelkLC+jFxk7NaJq6U/+UR4abUJINfTTkLqMfcn9gKZd
er/DY9kipxoVzVkEVCecrPhut2jMN6ZIoFfo9jpmvXoa7NA56PWQb5U2Vx+w/WyXJHHSr0xxZzRp
zF9dXK5M28i/OwpAsj7xf18e+JZ1ItviHNhI5dsqHKL9UFcnNzCUgxN1yiFI099nn31xZ7kIbv6/
Y9idKWsdMk8fKYs6y21+fJ71cZBNLAu+RnY0daua5SaujO5wjtz0CeMfXGTmljzkCRuoKWgjeN9U
hJJBvAqhuhc8dL+1c8sTYKeFQBRMBh2/KnaTl1orGTWizFwbJmtGGU1r9nEmlDkebLF4DQoQOJUZ
Zahfcivdts5AZqIHP0HGNXRbzJVcKz7HwLrPuREnZ1COeOJN6QhihT4ZlYF/NUEOIwKr1RoUj4lp
VUvjaRGXqBprpl2vbFVNlwr7iKM8hA5nUe/wYX+2RVGqcHg2U0FqJXCCeB/3dX9vdOfu21F2s7JI
vGDsy1eX7ioJ4nPhwuKt2LXePZglG9926o2M+rAqZgBGfZLNuaY6Ndn4jJNp+JAH9aNOKp0kpnuU
D1P55PQadc0TkurunK90tHCEUk4fC9sJoQL/muDdvm6cJAbu6tUPw3yQfai3k1Cam5AgozyI9jh9
ZycjDpSNRUrmFntM9h42Ui8K3qSoyXnOVzMIHtJyiAMMCh8KY4LDK5xhC2dLfG8UVHeTUtXuQaeM
UF6VHsLmYCFj1ClnwXNpN/Sk6dRczfiuztwUTWtv4fwyblJU/3qZpgh4mUT89TK4ZAzfNTeMFl2W
JhsBLmxpDS7SqW6qHLOUH2ipkwoeOrIB/wrIpjyIuluR5dAvQhPKqnOBj7dl2sQkIgB0jQBDdx/t
DFfFiMrKCQ6s8+CXrvXwFS4qD+ypiE8id3k6lFq2UuK6/zpozpNiJZT5wyw6pa7rL2V/l7T3oDaN
x7ALge0L3Afcxuq/ujUa/1rVHz+WKAlmQZAJtnYKc73L+v451/ofDsJjp2FuuanaoMGgTlsZbFr0
R8YgdZYymnZmgO60+WJl07XwkN2nRgogXkGaq8f3ltUx0h5dZ43PahjHsGKGazwHJz8adyq+WDMA
JaUOwsF18nE1eiH69n/6srFNb9XXxMsVwLsrQen8JLODVP9xiUWlt8O46oRnzNIBc4YGt+fspEBB
xoJn9dkcC/QWq0L7HS0r83cUgYxYbebCnOc+xBobcrSovIfwz1mQNL/7ZFR0F8NNXJQbu1dSgNNN
yWqQ+2W3TifdAKufFceReuNSNicr2Nh9II7xYL8FZZbuTIhUZ3s+yAlMsfRfnVlgiGA43cNYNF/K
+ZGSaGm9doFb7eWTxE4u2ITnb1HgtQffYmVLttbZF3bggpLA/DHxyYnJFYpVRP4RmyFcbYc8f25n
WL53gVQVfpzX8PMW2mCzesnhcpmaf5rYgq6a1KneS2srsnh6JYQt2lTqDz2u6qCL38tWt5eTrZmX
NCVbbIzI3ZN20O9Oo55lphBm9jd/iOOXbGL7XeFxsm+izjoX6ApQHxoP8AzdmwrECGJikn039HaL
EMXA9wb6hqchF6w4Dx86VbYdb0gh+Ku2ybSLsAA2C127hDFMp3jmLVjFVK3HimWZbLKa2sYjEskT
Fn+mgTpO3QGChaXhlnZ+bEjzr4quHL+OxfBXv0Di5rNf6fvsMPUhi26tFgdr1BCf5jGMv54z4quQ
J5QPlE7DI9SLYNXnPDb6zEUebzDGSzRz6yujbA8AXMIFq3VQ2aZxT5sGzX0RjWtNLYqv7eTvsBrr
X8pEtw49SMgV9uzFV5H0j4lKFrXNywbHBVZfbmvn2Gg4P2Oh1g84F4KuyExlIe8zhdVFLcxvcVTa
27EJ2ByWPhODbKdS/qZzZ6nRbvgnbtmkimQ7lvHhT9yNg30f9Mmxd6qWfzmt1gV5LObeNMou8jCG
AQRTAXsmk5HONVKKc012MfzGWY9uRRpqHv0ZkM2h5endV7p/HFJWNaVLpjWE3P5tVJ27QkbiyetQ
q06KwFqFuZl9wyoPj9KivVMmIIcWImbsrib0ymP0HhrdJhtkNJdA+I67cOLJWjdIDSzHWSWvGGuE
W8x40zau/hyVcDgnO/ve287XYdC6Z98n8dKR+hAkfE6k32+hMqLQl6etvanhxgNDihIoHV3ymCE8
ijaqNe1kHxQqsaFk52yFjbHAlIzRlTJhvQkET7F/nyVsOqxUWfUSEKvZ1cw58R87UrLjQs3cVex7
3iUIijHYFgk6RNB1LXP3MSPXCLWV6r0LNV+CvPNrHnX5NSI3LiqtPLcUjn8HOjO8VegkHD766jYu
rq4wkEVovWT30el7TrfXQ388t60iqLUpDyigBR8tP62iUwNLPo99drwZBlQzGnvMZjPHRDVXZqyY
zsqL3fji6EDfCab4jq+VSS3XQ9Pg79uBXj1+nOLSrKxysqCowGaY2IZFa1zDRltVJmvLdAz3eqAa
uxl3RNUyKI78hLASSeZTeI6IRcnej1Nmn4F6ImxJ2SkvMrMwc5fylLxaskrRrdoOaTosDRG4N7NP
8l2P6t8ehaD2qsYBpOpODb+0aXBlm6/87LFVQZct+5apZMa6iHUNmZhol7lau7cg2l5FNj6o+Xi3
ZvEWd+qYKM0BdDcTMmYu449Y5/fJ3t2Cj9lZm7BMjJUc2xqxfe0ZK8Iuq5e+3/wIgBcdRmFVO/nt
7SKR3VD1jDZMNeT05++sDMTFiP4r6dlFoxjRNUxzfSGnq2iMcMQZB+0a5G38XwPpFMVXJeEKk33I
wY8Uc1mZnnu1ya2QbKxwcyk8ACMcAt81dhWpEVa1jDD5rxxYqtgVtAjubPCwXJu1wp62Fto57pzf
h2FI9TP2wi6uxK65rkqVWrDslGOcVDf2lo2E/JzlXBTROB61whnB6nGQZ7Lv44CN8FGedbpeVQsM
39TDUL6ZjkIuP4UvYbpYTSBkeacAnCz7JlaPwvUrRCytnRP07uPk6iGE8rmWSXddjdTBa3Tu5UVV
JVAfHmx7Az2susdlgddkkfQnGQ1MzFjTRnkyG4eHnWsciqx+CPLaufcuRYHW4scpm0aQtcghDcDV
xpLvoTehmxlZS1TX4hc9s0dofsMPyzCduzF5Ypuy68W4nhspY6cv+lpgtT03MYTJa7W5a2FtnnMX
SJa8yFEEDtRRE23lqEnHmwEhHwdlCFN5yW2sk+arzdBCvUIx+EXNzYL5c10mY82P27PvWRm92rpi
3DJjsp7ivP64GXX5Hpufbmk7IFd8WV9TJiM4FyTtzm4bhueoyjFajUz4Q38CihV72BTwFlkO/hrs
G9qb5rXRTVgdUhtzUaLIzXillkN+VAKteG06rLAkDWJI863FJgN/nabBV2V2NBDt+FD47J7Je0fv
zMnf0XWMwKSG2cEqbH3tUSv4pvN1c11UYygEbdzWL461B5A8R6Tuqy+AYtWp/657Kq6qRa5fdBxu
TyY89FU9dNO78csEWfWSGMWbZ+lioSql/SXLnPex94Pv5lSdg8Fuf/nghWzh4rRdly1o5bndoP73
K+Svtbo2/O4I8511kP2FjIuAtwTtR5nwQ5c0667siwvPzOIim2n1GORmdf5oTNbvbtlUwqeuTqqz
HC2vk93MbekqC8cRxBzVT7VNeN0kvs6LaqRI6CrqOF6z+NXWss+b+7pW2YvYrS6yNVh5fewG/Ycc
MDrZ8DgpkDF7FWbIx/j5bq6js6LtEH/pHWMDUSEgl1Rp8SowbUTMvN1HC9pjdIoN4ar7uRCKTsT4
kd93B0dsYp/8gEz3F2n/SHbRf4CMgDmCZn6R3XIUyQLojnPSM/tnlEvpQHUG52B3lYViCAd+QM4C
7r+7jrqBInUKuPIjkqt1Sf1o/TlWxj6blJCQxUr8fCnvJAOflxsZ4podOn4ofyg2GfnSvgVNi8tS
Wxpb2ZSBxG+CDQwAGBGGavPE5GAlJVOzHX2VLTk29Sh74nMhG1A3YLpX5vTKilQ5yD45tGtAJvu1
WuIfz4v6VEwWHWK/hxJZtUPqFyhiumy3liikHdy4C69lVTZPmer2m7YyzZVsWnGQP2rKk2zUcgAr
oGUMeX1L0q1+8nQmELeOXmVQDtPN9lfS1c5RtnyrtXdDl+TLSdUxGjNTsp0GhaxxcF1qowZ8moG9
yYWKWLHqB71d5UCYLx+Rcj6lTs/mB0rHZnCimX6jUaeU12R++6tM0E6T4+R1sl8eGpcpKS/ag1l1
2qE0zWOkJ/ltBJ+h+GV7KY0+v8kuWAbWWliOt5TNIOCJnvJ+bvTMwB5ZD4pTPh/kWTkbL2RiOnz2
fw6TZ3ZaAaf8c+kwgKjKRrBcn4HPaOepB9GCY05n4KHqAFXwqia5Jg57BFMpmzccQh6RVIp/1f6w
6vR0eEcCV1lMZJAf/SZDWMGDdBgXdbpzUnGLkj46VDNR2CBf/YZ87QbsgPMuEidadnGmX3Ur8o61
71IcrnVI8+q1MGrnfdAwM8vblm2fAVhwrIFTy4Bt/dCQ48FWq4vXLYqHx8bvols84PImB2gj2i1Q
9t7Iw9ebcNDR19aZgVu7QxS1YXYbU91ZwjBma8wCkYlr7iz6sjqHLWfsEmxmkOpQa2qZbj8DQYkJ
nhqQcUiCcBU1KEIhubGxWkf/NrZIjeT5oJ5ElPe3fMI5TYfj/s2qiu+FHrqPBsXPAzCnbK3O/YmK
AmXefa0VcKR9ji5anuvhi0jLm7whzw+MYXrelzIHmF7Vhnvpusa79NNUHPvRgGAQehezgz/8O6pk
d6+EUS/HfgQiu7HWEGlx4tHszFuVgyJAvkegfnO88QY/gBtdZOgPebBOzaG+pCgL3grNWLaO454b
xazxUdIh+aoNNggyanczvrYfedct4zXytJqJiy4ZVJQgO+RZ/mb2k4OgYGTYC5tk9/bjVnqd62cF
6IawjWwTgo4lfWquwFlWdwEo6oRyokHKrqruKuLCbBWsfCOjitbBJtThqMlm3k87R9F+hqWfHAC7
Wx2Ot7F+qgqDZ10BOqaCarXUxlY/ycA0n302Na85R1YA7bmog3uk4NfdJ173IYCRDvYCqXfrWXWt
7FGDqCYVL5R8Vu0ZEnMhFS9yAwu9SfPbtRUBHhmDDP+zMnDcda0ryjpO++QQ8sk+uir279UYae+R
pr2YVuY8i15toBsh/WF4Qf/aQcmSAwYN6JDdOUiURUa1aw0Eq0heXQCaOxdt9kMq0uQsWwpkjEsY
eM5lFL4CI9D1kZvobcryqOEeYa/s5aVu2nbGQg507eLXJPp+J28gu+QZ6yK2BINKKlwO/nxJEx8s
sswRKuXzneuixUcdnuaqq22gf4OfkejS3ENbN8i6KEOIwMx8Kg8qSxp/LeOh0iFeVIzoQ+ndKgyr
9C030+7gpDxhAPmmb62L/a82jdiMzFGBNK0oYuvFjuuadBlvsJnzMGUvDK16GNeuO9RXAQzqESXK
HLna6GdRw5UJbVwRFc/oP3YYdYiBt4hRiJtlJuX2o7N9LHTnrUqEhOCVmWAnW3IETgHf01TvTsU8
PvVdfaMK9tky6Gb60tF1lqNu754CvApOvspBnsmDDKRari5VJFYpBP8zTka7qppwhps7a90CGN52
iLnONzBN/Wjp8bErHA23TD2DwYu1YxFlAtABmgm165R72Bs6mjMu9j798M1QagzOsrx4cYviG+R2
7zx4U/HSq/hjIihvHWUwM5EW40XsvYxSJG1WQQ8pW0l0sQx111kZgWdNS6s3ywN5NdCDQRJWB9n2
Y84+mx8jZVvpjRxKpaqy24LNti+G+oi0E2QaJ/yC1FL8yxPdl8EGC+P6Qiw7ZEQeFTtsNrpWqyfy
GNCw2ynfBQ0qX63iOavCj+KXMaCmWdR9/D6Gxh7SOgoiFvm31FfGn5Rl3222qG91XOrsexr9wW5c
yosIup08vRoOlKFgYalef+3aAo14NRi3jZlkS191/T1URb5+8+qr1ij168YUU80dWJaj1MSuHExG
pjJMjSDVzsNMmPQfw+xaa14afPOQLVuojdntCtvOrkE65Fd5Nqp4aAotyVGtT+nLLBcjvbowVmrP
fCQHfkTm6woyVBv4wz4CXpm7Z39QrnQAWBQnLee1Vx13k1O12kxV47zqrqYsW8Rg9trc9Cu0ZLTR
KC8jKe7Xjp9Uk7nuU59F5jVtf7Za2x0TW++Ohq0KjG9Ib8g+eZi8mWMvw0Mfccq+JD664jkdMJLo
/Mq462iu4yRh6yjc06xcPszSK6957FkvDiw73UvNu21S/vjXRQJMyDbsSOL9uciaWuvaWBj4BZmZ
PJsaKvhJp8QfZ4pVJ89QEZyljLoRstv/GldE6reqjU8yR52bVHab8v8IO68luXEtXT8RI+jNbfqs
NOWNdMNQqdT0FrR4+vmI0qh6dPaciY5AEAsglZ2VJIG1fpO5m0GY1nPSedaeX4u7UUK6elxsyhYR
zgSY49pGNeepb6vwHPfWL3PptSD9HzJqyoPP17Z2Wu1QICNxp6Y2Cb7WAfJBpzKfjCd7zvFo9YCr
5wIJ8GB4sxZZMROVRsedmic4z6ySEBTel7Pmfk0IJvOHXVoxiupesHKa+KTyYarJLGPYg/6asI8k
ZaZiwHvqtV+E/v4zt2bU9SGYsu7KLnklZwedPYhpLyjzrQJIS2+psLnVtGFcs+FJ3vwJU9Y5uW+t
fL5RjaDi/nn0V8wNEf1afQ2jEhDsYiQmb9juw3bu8pgbsy3Pg9b421DPwidhYvCOhFz4y9uTzC2v
YcErWVbyoV9I+G3bbU3XD380moAU0kv9vtMBlRlN66AVPRbXT+xqMlIDj6cZCHZjo5FQTV24g746
XXzNeJhn0OC1izaBugczUtXrIC/HU6+549sT3gTBDeDnAQvE6rtpQq8f5jpZCs3xAd8J+eS54bc4
lcXPTLTfu0L+e0IzzVgedZm79ersHoMMaG05YrtFGKAyJy1z6whYUn0nmrvKh9DsNUP1XcPG3NOw
bilIyETUT75pbosifAgFgGVDZyZFta697KHtjfYCiSB+9OH+1dcKqO06y4R2O6JDfiS1p+1hULr3
GlTtNVS/9meBya0Y/e6XhVzuqnLq9Fkgrr/zw0Q/6RALLpLX/Lbr0dhtY+dZ7zMk1HKP/HaFspBq
8qH7feQk3vQZiyZtPJkrNV41AKlYsDFrQAh9O0wji7pOGDfgNDBJRhAGg9bxqeun4IENf3h2h7wD
BRNlFM7wUy4Q5L3rRTfesofuWcRxAtDrYvHKHS6i9uuHSVZv6oQp8Bu26kic9GbXPMPRPG6eah4F
pyScq0seetxYjV3UiNXSdxIb2CsCcOtOt4xjMCXfM97FT03hlTxa6uDXUUud8FcjWTiVkes+zZUb
bP0BjHScj6RqjQqvFe6JMAn2BajE70gmVFutt8Jj6dnpS2B7e76B3/Ew0MKj9MLkBQDnfmbXiIuq
XvLTDKv90KIUQebZerUdtGzDlMcFKjj2K+UzVDfki08qBoGdyd/EWWevU9Em7zLE0LKX/qvdJ9U+
BYx8GOtWe7Z7cVETAKVjYxPUeyep3Ftbx7JZG128x5ejTPb/7xHGXTsXzt8nkl8V7Cp3xkR5rHEm
/IP2DzSh7QWUPGpk9wW1wgfbsZzHFgMVxDZSAD61Zj+GDRo5/PEtNqh1v+sgZq1SpQPnd3bKVhdD
6dCB15kkEQreCjQQ6eX7MBbdZfQi41J2dbLo5hQ/kxuB1e1PHn0Fe+L/ND7P4ncivgh4l5N7To4T
yZl9BozypUFwN2YhfN+G9rgujKF5xcAHUQrrtQDve7Ej+MAIGFivc4kfvDPU/q5eRgMBlYTHTXLV
wFkvJ6lZ/+tJahRO5f96Uj6xlcoz17k3F1xO0g8uf+/I2oeOhqZTVznpITIKfeUNNf1AOmxhdZ6X
unNTeYncW3lRO5fQQN4+hey2QWgkJKv6KI0htc85yY4ZdMzCe5VyRAhN18A3+l4OiWxpjMaHV/in
UbFJLLbBUtpPmmHKPYB5uc0Kt3pta1tnpTtNN6o780CBX1vfo8PtP80yW89dUN3DGzqpfDg3ULHr
PYuq6JIyr6WO3FLIfVZF8Xxy2tacTyHUk7VR4jult6X1PANp5bdo2Xu2Zdbz+D+7X6MGBNZnJHyc
DW+PBFz9YGzSGh9VUdogEgBB3JONp3BdlItk6gAwqZLu736zzFETs6AmZbacp06RRiruv2J/XUv3
JTUPl3RBh8AToHLVaDaFEQEheqfQW57r4Ulb48FKPaNaNwE6UWO6mV46iAbPtfY49yJ+baQd3Vat
91NfelFuzcfER1tCDYp+gqAyd/peWg6jaVRBBt97qOZfo8y4ceHC3rAAoSSwhJo/R4mPwbJdDGcV
t9FtW+nlVN/kM1rCsqqCXSa89LnqMHYakiDeiojFrR+n7TFyEcExTGNl9JZ+o5aZjo7SJ5vexnCa
s2Y5eLjrXbWVpRODVh4jchuZhq5EGOzZCPSHxh+yR8cOcYJNEZZEdvw4x6J702dbopA/NKcI8c1b
D9k+oBIJdk/+1FNl7VjQ4upkmqR2ilIDuh+11bcEZkdai/J9dlFXzvGUunSOWd8mhRmv/TEo3sd2
Pvv2XFEdqaq9pEx25XcV3QoztC5D+VEsHWn5GoizZbAz5I/cToD6Cr3D/irSV7OFZH8hs0Nq9MWD
HSTFA/Qd8CjTPK1H4f6O7c6eHM98rPStHz0Kvy162OGy7DEmKj42cqZn1fWNTQKy6RVPQOToXa++
G6bYBBpruw86PNt9yx8UAHLtX6VWl5tkGMW3dgxQhZTDr57yDLD98M2QSLe1KJpcKd42NyliU3uU
bIrHNsC5k+zVMeGl8Wa7GavFGCwJW1b50nJzFSQ53wIJC6LO/AL5RU/AwB+6HUlkXL54Z58VENOs
DKqLhj+ctDiobsDANK9OBvi88PsncMDTveyDa1eJ9tXXyCjrAlSomgWsatjahens1SjS99iABxOi
+x/6fFfVBRmZRdQMi6cJDWqaT42zJWbnDlh+kZDZrXBqUAP90KRUoZaJ7jL8dQUfmOfRBi45eObA
h/dCeTMsjZ2YknzOR+f58zHrqrEAKUpINV/TJnWaCva9cU3YzV3gqI7HEIE7Cuid8YwkIUhKnZ1g
3rjGc5+Y3hHfbx0QB+9mVtldrKcvsRZOh8FOu43qNiG67m1QdFsRx9mLI8lKGzrJdjWKQji/DWAi
ezUqq1JbJx3YQTVqoTe2DrPGvlGjro01GKYC3VmNzqGH8ss2wZIKJgEiO1RQN6onh8yHNEPz1bVt
0I7U5mCiuO0jmS3n0Via3IjviiioryoUGOW0LSZq+57VQYfMSm8n5spDUWPMT/ryGFXdFImRY5gB
3EZyZ6XAKyhHGBtbwiSazMx+a+uNAuqK3OyO8BvSrcK0BLb+rvVVdN/qWGj3PQLSatrX2eYwf51t
hV13RNk93VaiKA49OzqkourFiCF0dt3sTW9az3YydYr7PO7Hey9u95+viijao9IAmjXgtWwI7eQg
x4OoNG/pgALrNrQRO1Fv6TqT7xW4sFuM6ivyPDdpgvi3m1XWk2mQVqu83PsQsbspCzf/4WQmme1s
y5s4GqkbtGQ0LNcn8eajWmYswql+a9/XNaRKFvYSthfUSISr+x946C2uQwnlKuobqXM0irF7itLk
sa8xCHD8ethySoQMP41OwXqM0nlvVgEFYcNOBowTEfCPguzsoI/xTZeevzahwd96mgwOElDAwXBR
Q9LnARCLnmTLY8zirwKIDfS5tYjPstSfMvKnC2S+60vxr64atfsSxFs5yVUphvka9WO0pXqMb9AC
UUK0CesV7c0z2vBouoO9UWGEY5Gnh7VwZ+nVD54U3iqRM3z6EleNLI1RsV/Qw6LSq8tn34+gDUXU
+nZqRDU+S66bHpsNC5ViHLpnqSO0h5F7aNT7oAz0c6AZ42Hg77qtq+i7M9VdvY4G7WcIXf8so7Z9
rNvEOeglvvUhjymsS4hVZDCKbJru+sxqH2fZYWTP0xC3ZQbjaAAOkLZrNahOcnjDY1I2dOFqZLFz
cBsSvisqYPFGkIVed2Y3nLhJ+lMPgufz6K/Y5ymibnZaHVGTSMZ/eMFrLxYb3uOQozA1dob20lv2
tNXBGuzVqL2UU5xRZBSumawV4lSiKX8vzHa4CS0PDeI5BBuhG9GwBm4+bz/7kT26a3coWtQNooj1
RitL1DA63Dpazy/Pqh8LaayNlk231T6oMCRaT78gpyZ4pmPxs+jPq2Z25XcbB72T0qX3vEG7S/0n
NaQijnDsIzspsVIxvwrbze8Fmt66N0FQRyQm2CKM2jjtChu3B0NK72SYbo+Uah0+ePkMx7w27R9z
AfwsyoujWwO690dpnFQzxpaFFN7SN2zfOOWg66XtJDdfU1RcdZ1qG0mxMjpkwK3ZrR8Ts2geexSV
W/JHtypkz8W4a6DfbJxlRh2LcDcjUAhQTFh3fnJtNdO9TYwKITAPcz9MWczwMHSxdZfFQXwISB1v
oZX6sAVleY3m0N9VVCmvwh3/fRTpeHmTHboL8JQ7Z6L63WAXCocybdZ/xbVlmoqlmqOT8onKTZNa
JHCXRhthpLe2Fu1Bir+ruAp9NX/F6iLUcSFEFitc5Lj8PDAPEq8C1UOSDIWuJa4tR6qLBIZ9Lrxj
4BXU0lUosId/hNPHGzgVya27NHE4jFvZ8AHzoU9uVTOZoDvNNsQPTsueVcjQMKH0RFXtYsr1F90U
uz7WufP+NJFf/Jg9u7z5CiEtGmw1UEc4fAp9D9m8Yu0TedduaRwE66emGo4gpIW1MgvTvSZ4Ke/Q
GkXr/iuoTgm5g+rKXGxRQQkVWYRTbGejc4Fe3DMGn/+g4xf+KrM7tILlBxLr4wq5DevojiyPCsqR
q7at0596mZCzqsd4hbYX6AweoOw49ukwJB95LTFMQUPUDfNonSKw+IQSKStLWIKprMtnL4tyHFbw
xoqXbuBRf6+dBvHkpTtXKETkevZisRx9SIaFdDL4t4rfRIJGu/WlfasYL46DCxLKntUx45V1D1g6
245xGmxgF8AsWmKhaLO96Wbt+itmh/l01CYbesIyRQ3Ai2vPPaTwr1BoDNNtrBeUnZj1Fc8tbYXT
ZoYP3H/HWQvcjWOvnVRIXRCgK0u5dohXjVbmMJeL6hr5AdlC1FV3htQzfZ+HDlCOKE52TjO2h0nO
FQQZ9JuqaeqO0UyurutrGxCnnV5NE+d5FA66u7xpkeCixvnAwtNbD647Phdgx8H5xu2bUYc55AFE
XIreecJzbfqwjPlgQNSLVjnZKB/NDbgKpbUlfZ+BFgeFmXZW/VIbPPMhDtd71cXMN9oksVcdwz5r
XiqT4lRe4o2tRtvW/cdyNUiuy6mGCZIuSoO7nsr8C8u8tQbgHMJWq5+CNjS24aRnO7dOjCdXCDSj
Y63iaWXoT0kRTldfhg9qUIUW0PA0PUlMTKHRWWAAf68lMh3dWhCQ4SE3tWitzwYZugrTLHZWyUVm
uMv2WvgYZaH74ZfVebQt440vCx10DZHSZBj0TRmFt0gQO6evBkd152QsjbCtooWVkQBGLCm7fs3x
yhp5nFq/AtqltuOirjLYg/mcFi7ubEu3XQzgnMjDkKJHfNSdu02QoTVbd2Z/V2g6UoGJHr9PfvTS
V0X91DiyPbYCiw14CsFzJWYw1hlwSv5b/acjCNz/n9Gq30wF1Cgw6H2p/wI69dTPJo4skGQoSBnO
88Dac1OHjbwP4gEvSs/xLuyWekjftrwpEqc9Vabr7suusK5TxkLX8KL5QUytuR4n4b8g741xlB0b
PwA23s7WlK8ju3vthz48mUXMr1/RMRQzQ3EyVMMzyDAi86TClRH8GB0s06AiPAcamU++noDVqjOB
6U7meyvOjCUxaf2sWFCCcg33Li5aENrRPegX3Wlphz8t37YO7Exta6XUDrSgd7ct+pOf8zpXOtTM
ed6c8TD9jJmTA+fNqW7I2FOiU0W5BnXCGxOz6LpLg3/V+P7qCunHBzmMeMYB9ZKvGTmtTaFpGVvw
tn0CD3tVuMRWkr9GzTk78V22T9bkfcbVfLii8Z739Dta0APpic4HcxYI+KmjeCoEsOKK9fF7kGBl
YFGxXgmT7W9vy5/CJd+VuO78bNRILg+WO5zVwzAUSCc5Doafy1rV/9NbhAwoV3QrB1WUqzc5yUGm
Jfz9pTsGk31VR/NyVAbBs+HP3RFAB2YGS7o0bqvmwv8GEjVLkpT1JoyYsYv2vP6sVw0RwdUQV/XV
6kZUtVOzOqdyPg4LnM3Ik34NaKy8jr1VXcvW6dYwXpJ3AILHwNT8l6LU7T2AJ3vfIfD1kiSoSf/P
M1s7rq8Zdp9fZ/ZS5uui6HWezpTJ9IYtk9tANegGKEJWQ/EXJQyYB8X0nME5uVWDQW1sLKl1j/4w
1M9DcQ/saHjRx7m5t8rsbC8XKA3bQSy4xxdnGQxaYd6E0SIguYzqSP1SRG0R9lhGYSM6W5iq2k6N
9tSUVzCTVsCWEqBtZvzZfHX51tcY1qHEsMz4in/Ntb0XN2f3M4LHrAfxLGuzfJ7OxqKHswayuxr0
Sn8cTSPbGU0IZUCk8kw2eD7XUSfPFP9Idw4aBY4lhp96s4kpDq8LCmZnbzCXZHFzwRCtpzxOSBox
oE9MMTs0JeirEcNy2htqYh27dUonc5n9buTSjUmdHvhVZOlhrn0/XiXReuSzxqsUv1oY+uY7DjNI
HOjV/DoCZkPiyQ8fUkz6SHNq0S5CHGOngwG7QKhLJ8QTOBx9OJuxwe9m2fJ4SVVf1JGap45q0zK2
ht87q69Yb6VgL8Z22qfjFB36VMqtGxbRm9c2JPZlQK03MN3X9vIZBbt1TmMdgMoyyeAVvW1d0NB4
wW0HCo7tIXFYBBXhy8zS57FxO5539ll1pr4ZlmWyXKPUAax26TqgYM5V6H2oGSa5hscIM4M5E+jk
ye5bZTX6CrUGwKKBsB4cG386hOL7l3TwR744d/guBvHijLr/4YAwE5pAZ766mPiKgElFjSDC6vED
58k30QzJ94m3EFCHMH6pF4h3LQAoCa0cwAwCsJcTXnlailceG8h8j/jDcLKSrLqoJk5RebNM8dlT
IV3rqssszWhafc4zzIrfXa3vej4WZS8v30peGsABqKRXPrpF6oiCQ38DJjg8qqMomu3jeMHRY74j
a2YcGiwXV3VK5X9bak+aWQ+3ImPTs4IbmmJ0aSD4E8vgLpttqh113CM7Mvw+UjEerd3zX0d2IrHU
GPkuUVPYQO1CFrrEcGU0Lfc8z5Z9m2K3hBIRyjUUgu57PYif0XmEy1RYG7C6a6totF0otQTtFnu8
Bd1rodNGbbej+GgYvfuh20Ahmq44OPWYnJSygNIY+FIbaIq+Pjhdfa9CWwee7JXvr7E2yKp+H4Jy
Y8e+/jYsniiWiN9T32whg8gGSmjb3PlTCF+k9+J3pGqe/dbongwXd+l2ah6d2vsVhpn/geomSbIF
BaHjyBXVo/+OoNLCazTc55Tl0qbDZOcW+z2emhX8JNI6pGviIERzJ9BXdhO1G6HKlX7h4Xqmy0/j
jcmcvV0NhWnDS4OlUoY71OQb7dXvm5iCJHITmMR84JD2CH0+eZV4mG7tfOI33roOTAYcXxG6MlZk
VKZd67lAl+JGSw9+y9cb4mC6gttcnDHJYqXpoavEdhdbOSN3Ua0uMTMwwE3HqeM8yQETL3QX4P8k
dNlSUEct9Wd16jSYzWPl/FRDs8iCo97UI0QT91GMbgK8zn2MRjv9GYz2Y4rLlor8GfpzoOYskzPN
q68tjnUbK5bW2szF+KaZ5qthIc2Jc1nnRTiIOon5pOtD8i3ru2ntzAWSgEKHvcDeANJtPG5qu05Z
VQNlJL8cX0UvwCelQ74aCnw2EMDMd6XRsi3DRe7On+f0IGzP4c5JoqsBQGfbAhl5zjR4UoYZxr80
+Tb3oXcNm8mYT7EW1XsDeuS04QZAhmHU9LtSw/POy1oPaXczRSuqTD7c3Nx0Bqux1cgmM8Nc96eL
6BNJx3h68Q0kQqJcE3cl/oH7Nm3eJ6d6d12yktIyvO8TBhBVizziCp+WeUmArDzde6q9uUOav+dn
kTXeAwoowRYLhvqSoigKRbFzDrJJyt2AOeKuTF+noihQqVtqPx5ompISVD9SvyEpku2RjjvoQ2+9
1LVsDsWgQSeVRfHNylzyYcA+0fVGCh/U96kXPVBve/pV+qX80XSUBptq4cqX8ieySeMNjqCXZjGG
KjunvVt6amn9p2f6IEd/V+KcRW140d8DXlDuSwCGaH8u7i0tcuu3UfZgtOQxtoX7j4OJKjvWxyjy
HZTnfS16T4cSOTgXce/QdaK13Yr4Gz6R5rrRdf0EzCh9DS2UEADNf0MYuTiy1sq2qht1bryirBkt
uGnrnpXsi7mcHiVVsoOdEx10cj67nrTwHpc8vH5wYIM4VmSkWPvI2pm8SllVI4CpmoS68GZgu7Ab
tT5N14XvDeSOwpLKQ+58zmmK6JoXPlAXdRlq67EcEAGYy/po1DDrAi9DNQ+B4vJYFJjtmdiXDG0L
T9Roi/vSFz38FFm9eo2O+YBo3YvlRfUrBnwrq40g35WufWcOHjj+vn7t/HKBb1veuhubaV/USO7O
WR/cTq3N/dD77i4GLXSrLzE1MNrfs9TAIvRPWAblcOhLvsQu6tdxZIKq+D9Tgypx+Nc8seQR9UIP
jjluHrVjLktmY1/DPnAufT/4uzGVpPycKL+bYHWC9zbaN10bqUJEzj+R/QhNpfxl5WgSyDxxnsc8
xaMY266dJZI37rn5zjegnxr8CYAy8Jvxu/lHotcFQoYUiVFnRv2rcdNNr3aknj3XuxS6SOIAk+W5
Ih4oZnU3vqAypLqqcQrhrsUgMcVMonENqEkgUYDVYvZDn5sPvkRxEksj7el300Ko+1dXDXzFKpKA
NTg2TkG0EzXf0jLDO9+c5NUsneSYep6WH4OsjbaoQi3y9EW9A6lEiT9le4WyJFrxk1OgZewfZ1TK
X//vGZOtVTu3bP59DTbwLy62pCfAQ8GTER2VpzuKul8dJ+q0rQjm94ojAHRaixZdnq9E04rb2Gpf
EeQgk9JhFBxRuQGYEiNm14SxPEdNv6mtNNeQ88IwF2XeAw/M8IS1J3i82pzXFX5oT5JN0XrKhP9U
CTjuKvY1+nWk5qnRaTmjghggMYtQFZ1orON9jmQpyCPKPaFdl3eomu2E9GwyCbrzGCzo0So4VU4C
b0OA4DosmoVdO3mXsCi9SzJ6v49UjJ3hupoQEf0rXvliWo2NRyZ6erIkOptG54uzLvx8reR0WKUk
mwWp8VkxbsPPWZk/i7MCOKpCsiZwhv+albTPYdX9vlYHRBnCKajGQiTpv2Zxra9ZLjpsAEDvgF6n
31KIL6upK7NvOCA3KxX7T0css9pVJZp8ZadjcM7xXTyXgXh0wsJ48JamlmW6QTE63I2Jp3/GQFT0
uALeqwiGesiHsXiBesN8VrkAZSoNwyFfR31kyTuqxrOmEs5j5z4Bo1wUljB8DLI5O6OCtLIFWe9q
Sh97x2Ej5s4lQGgBnwr8LKg+B7SEuQTV0V+xQU10BlTlK6AYx9jIkns82scTdc1HFx33CBMmbiWY
tTZAGyxDw9dybpqdWZXhcZTCvzcavOlKKGo/qxK+aDqEL6YUwBiGsuGt2doPU4bBhprhFRO+32H4
jNp6uxd+CFm09Z4NA8UZD6W9i5626aWfym5rZ6aPQLyeXtQAZqNiXEVDXaxbsoJ7StjyYus9zrVm
fR+NprwgVkT52kROGRE2lJZd7He2IEjN1z5LxzUs4BQCcW2+xg6cjEGGj+jSR/fQ7h5VeIT5ddAh
p27USVonLJaTpnEjbIQpyyTfjK0OJBUa/mpQbZFm5nnAHRLFhfmDL/iGuzN8w0QCRLoPezYKxHw2
zCbb4mzbvrErOlulM300fvDi7VFFq785YxmuO5mIk22O80sPeTAOLPHNTvB6dCE47lS31NgUBsJ4
ZLU6Xwqb5KaK90XXrkn2y3OfS/8pK+tDP7JLGQvkwDq08MgNFPi4u8V0Tcppus68ANeW7OT2c0QF
1XCKBHKezPpJhb4ax3P84yD0u6+L1NSjPy8H+G3YQAuqMfDm6qYHrYLD6LGMqZ5/zVPnmj7GJ20N
N/HP+e5pEH6L3FPFF83TzFmX6KS+8UIG328P442JVvSbHRSbHuXsZyOC+9jIuFjl1QBixLO9s5AI
YMWjrkE9KNtnqyqOBp7j38OqlttOzys2fU70FoL1F7GTf9fDNkBCRIPJsEwzxVarkukbKA9xqDro
herspkfi19HtF8dJY1Tk0Tj/vOqQ4no25k+DEXmnMOZzfl51Gt9jl6VPjO3QpRGghtR8HdNA8APd
cGsJI7w1TXJX6t+NO8x+LNduL2KMq4d6CN/UheDtF5uiaaIbpF/rfeZl2r1qkqXU12oxou2+dq9T
7LoMjXtWY+nIM0WHrsKelDo7ACR8WxI0wpcjYyzaI87gj0koxNUd0pYibGFWYCNTKCBZfxVj31/j
xtAO0u1fVUg10zKojqBriG3dewjSTJZtkFrYLb+LixocWWeufNeqd7aNJbSXu5q9iVLnUg4jkm5/
LqIuJ6zOuqQ2CXdMV1LAX2/4byTUxd4jp4NbUWblJYrQgy9sYa/VgGl/ULWgrNvZ0XYGkXgS5mjh
asbCUE0oddQAkjT6Fscs2p3lUWEmebCWTT28iXw3VFb+rQT8cuSawaZbujiLxYtWVH7X54ABpozd
6xJnX9JDntW9A9aD+TcI/9hrZeVrpxf1ybUWFYE8L74Z1ghtpaJibg3V8GhD61GX7bTG3CX4tXF7
czXNLA/jEFtP8WClFwCGyVrFHR4Ia6e2kYYvzODZnK3NPE+wGTz9ik5L8JDaWY6XQclD1xmDBysd
7Csr66PqqSboRmxOu6HZqxMQAjPuilSsTXPCd9oyXG+DJmu2U5ML3zEfnPsWC92Hz0vYuO9JUhRb
1VUD+Yho8eTE9yoUxQPJ1XJhvU3pIZ0dlseoiJClHdyLuzSfR5GdrY2IL+2vATWZkrM868avr/l/
XQM4bLrxAh4gauCvf0bFzJkKjxOev878mtqPacWGGji4+te/Br4mj1T+eEg329odqxVsxpsyt6tT
zroF+hDCTet60mqs55Z+X4ZUaYZUQ2jJi28Tz4Xdi4/RiBJBjlJJQALUSJ7m0g7/KUR7U3RV+s5C
F5xN1ffPBbmGTYWix20V2sY+Tg3tZowmKtTSzgDtJyQiBoSTqNp1L+HsUCVx4vJnV8R7cCGLTRpb
tRST5195K99TEG1vPYRTDP3q9MERcN5BBQfnoRUnp2kXbW+8Sz9L88sRmfDq/BXTDCfuVpFe72Xk
9Ec1oBo1D+lDZ5OXE1xGP2261RB4zdlGzemcIWO2ggupbfjrZPYl9avfIwOQ2E2VjANOqhNoUHUO
Bfl8PaCVvu/MwVlkW5x7UIXGgc0o6NLOlw9Y5U2gftzpI+6AwGjz9C4GXEdzmclbJ9Grm8jTzF2V
T9FzgSOQmloWwR5xLPNbRfEIWU+okTpq3WcXGvF2kAMqkrN2q6Z6nflAYS96rVrrzUgkz1TsjxZl
5ZM6Kuqha5XvyKlc3JNUMJWRoLLnP4puyLaRhu7x1+DXuf8pps53Il/AOAY/CBdvD5IJ8z/XjPs9
nFjJjyooHtql6akkA3w0jUPpW/IQDGW8NfVZbjR9dLfzaDr3RtA4940PQFKOjndQ3S6WC47QfwXb
L691XsqrNdc3LO+Dm6HROtSEl1jmiwp9teJF9dTc7M8JBcyytefruzHGKANObfxoGY5z746vqqOX
RX0d0vgoR2D2n/ppSnUoFNQTOy0CZITeBlvuFyOLyG6ygb3aWHmt0X6avnOzlCu7buc7dxkwl4Fw
JMOHSkdyozCv0PseU332WH8CmlWQV0o9ZMMJfQFlMb6l3lnz11qwsyr+v4TUiV1g2ud0FNce91uS
AZhZxz2MEtSmsKiWWgi82ake0dkfLkM4PahebHXV45hFELHzwbwJ/Lx+lGXdgvqrh5WaomKGCG67
zPIvKiRRv9j3qCqs1aCKGfkiSm4MV/aMqOHXGlZGS85lWhqTJTvgkM8IfK6JVAyNrFG4Sb0pOZiL
F0KJiJveULVubGh/iZaOPDYSa/uvfrP01VehtbzQ8gEVIkgx8Z1R9u+lPiVvuTNWrBEbNrRLd8TO
fVXrYrga3eg+uy4+8EvcyD2geCOJe9Wda3jAed7jJgP8zJ/bfYg4Fiz2oIoRlZ7RT1f9RQL5EDml
tQo8P8Clpgrv+qbKz3xYlkA2p+jzFNxZ+yKI3LuvSWjIYkbp+/tkOZC2fiec1CBxxbtTehT7VVcN
VLEXH7NeK1cSySRIxP89ud1G2Jp+nqiiqU3S3CAfd1Az1SXCqURFDOD1WnXVQDAaM7Qp6yaLSZva
lWutZxnidd+ZxVMPmB2Mg+h+sdkPhqj78EZsAMeWR1RuFAMJM8c9xpbARTVBGMwwcu2b2clju1BX
9FgD2JO7VzAU94k9x9gpVjECPS3UdlHdpJr/O/Q1WCVNvk7xut6quWogW05VR3wcfZd4IaWQJfY1
oCY3I3vmNCs2/s8AO650FbkP3n8f6DUL5SXityQm88gEsTbH4ZUXORZpdXWrel9NnonwGhX6ybTt
8KZceiqkZnhz0mywwf5gDQcmClcEZW2Q5RbmOqiaf1oXfDkj/Ktfxv/F2Hk1x81jafgXsYoE823n
rFZLli3dsCz7M3PO/PX7EO1xe2Znq/YGRQSiZXcTBM55Q1GuRRPpd7uDx80GwOfNXcs1BxexgEM4
DqRcq3TdoIe/vNe9oKvP/NIBGc1XTulPexd4SN4LRss2uKg1HnIUudORIhK+99ZjC5BOevGtbBz0
DTx8K3HIrT+K3oK32vtfE7+bcNrFFdFSnfoj7dsd2uvGF0vozcFV2Bu1kZ1AJFGex0JrNx35wkWD
dYWBOErbLYSRhORy57qWEioiqhHkAWcbo7ODXdECYxn8erjUHXKXq7QSGLnUfMuiEcNF9gS1+ZPn
iKNmznkZdKdxDgxIPHoTkyef8E22Cr65usWSu7c0Y5N66CEOBQcNEyu2ly5N1WUfl9Nbmff9osbj
5KMftK/Cb9ufaTdsbcVu/vFZukgxrPVW6M8G7tyvRR39aOzoU6i9QVJ+NqlE9W2VOUN4kkXY5SEZ
Pfvvam050DzxpF26PDtn00AGt08TEsq+oh5KOyuXBK/aN60bla0PPMdu64PFcgJRpsNqoh9m6bP/
fY0KmI2FAuQ/YAUU8pZHNSNzee9I/lz9t7bAtJu9p1trDGDN/pftmP/4nt+/YUhnYU7S1heWmmlv
jkW6K3BEuhat73K8Cd1volGeE1IFH/2I9UObHOYV9uI5tXbziY0cECqtFrLamYZ2Qz/NXIS1l+5l
m1WwhMV6tuYkr91kU+UowzoTAm8EmwjpMiuDbaU26dOEhPmtzwt1D2hgWsiqvAPpBzBjJNb3chY3
jBXWT3crO+UweLMAtXKUnqvyOevEK8k98/Io8Bo2L7Fp/4OMJ/CU0oC1Vc9K2ZqpD7vIN37KscCL
AeqE2vSljPxuf6+2rjduPcMreFFHm0odoYeEbr4K49FBJFG1LzUWbUtYIdonpEeUZxL7m2+P2aZA
Yndvp5Z6cyMrWsgRfVt/G7SoeU1zSOQ+EfmZyHAcLUu/mkFqXItuBLmh4yEj22QB7CHBQtjANmUe
IttKmBmwjCHJnpNQ/QjraRsiC/hd6RFFtNxeuXaTAPrhheW+KbMazfoiXnnmFLynlXMJG8P7JwDr
zOs9+m55U7t01Ra6fjRqB9XUNpFhutcGpZtXzJDgXs3tsjqEqI20IxBrH4eR11BV0UpsTJ7+eTCs
uOnaClaBufPexMZUzubrYfdaZKpAGKj4ezYbn6Q1qB1sfc0XhEj/nnCsSlVOOMXWeBx7Emt9ZYdV
vwyrtt03Xn0ZZmHsAFkFJNPRKgHPlV5lW1X7Gd4II2saKvzHfC7klVYK/+hmeXCUV3WcRXB4/tTl
mP+4pWmTkF+All7MtGL77A360Vd4chpSHSslJP2DuPmiRiLrJ4sGLj1uXz8XWfRDH+IfDjlytPUK
PKurtt+WLZq+CJNhYJbhaiGFHTOYZYk1jN85SyRYWIUt3m+WvTBm8n49gtDMnMLG+pKqLADPfIb8
d2MAkI+3vEymcy/iy2NAUgE0EanmEAz8100EFDd1l5dPrMjYW3vImKWFZqxxLqoOoTqlt2FiPYpi
q/003O49j8PwVW2cYI9QlbExc/ZDVhtuAejaL1HVJ0i5D+6eYO6cZyt+XyHEPLCB7/m78wZJwpoU
A+ER/dCZp74UNYg/j6amVeqjrFfzVTclhxjZjF2bEtMGfJX+6PudArPu00+Bo+kxcqkF7tUY/QwW
+1RUB//3AN9x4gu7+8eAHrzHR6feHpPIMfJTJF3x3yYJ/dpY53Dwr2rr/1D7QflK9gbQV96oz1nc
TBuXF+fJ5A89VEIo29l/+ymFBbMqrRF5Z+KZwlWGhaHF0xvKYtHez8tsxSF4fHN7qwDDbHYb2YsO
T0jcAulKADlQhAIboQjbMpHeogoS4SlWS/sqOxHVqbW8/4Lhn3nD0RNNBMZoOAteFNH8I6cX3mgc
xj4vl7Ia5YO6HXIlX8v5nLyLwb6019wvsAvIU5JIUVqeOLqoe7QBun0UjN0Jz75wm6hCRxJ95GVa
WfVLYaGhoWT4UbSCWPqUKwie++GT1vjWr6ZsFzaJ6ZWaRM2hNvuuOipDDl7Y0UOMFCoALW5DlIzt
mKx1pc45KiHWEltOsZNtZOKcENmYc2fuHz9XnOtfyLPxHzL/gm1sN06mlbxNRCXTZRm18zIcbuo6
81ZyhHwUeHGjE66pV9mUDkO8h3EJIErJsXOxPJdYBDsCvQjV5zCs/AM7dywJEuE+A2QGBl4rb56e
hLD1YoMc4NB62wELuJuoIvdqo4aroO4GEqtA1hq0EdQU3zNuCI2lh7I0h6U3et6iLPPmpvVOfWvc
yUGXwzN3spoUyDd6PhEb/hVsFxHX2Rkzu1wWCCrUT4oX/90h29RWbRewsQGR2gUJHhs3qhYBkJss
2J1sp3EUF1mLIV+cYTufJqhnJ1Mta4yPB5DWEPK24+S7564VDvjVDMNKMXbGVu+clzKs1K/BZOXb
AWnGrYFZ4DsM40kPxAd4RmvTkC/YRWUQvnfJZxv24iMOioZsoBZuDcve8UJGlTqMcA0m5rZqWxtD
mRTTAVmdEuSNq7nXS1iYZK8c3GG11Jv+dxbM8KtVN0iEWBg2EJ3c9bkCLqyOX1UYcr8EEKihJAHd
kO3CpcbD4Ayv8ZWGythTgczRNtXSV2PgVeI5cUTGHWygi9vaE6aCyip0KySEzdrleB0HH5Wdvwp3
6H4F4c/A7RT0zlGvaAa7wJ88RjOrjJS3Ioo4W0CvYhft7PV4HKFDCf1bQDpn0Y+pd3ZxnnytFWcT
z8NS3e+J9TkDuWCqugfzp0h1/Wno2Afo2fAk20m3ZVvB2ny/y3GdVzcMxTO8zQCKF+m0RHRwoVW1
Xo59eu1gIF7KEUfH0OqqVTdG3XbAIw8HOvYYJTLvfMoUvypqgLGmhUC0vBVTjHfolBhLzWPtrAvX
qQEVTs4kCks58G13i3vv5HT4etz75IAKIS9shHzlKOcuq9BZZ3Yr1rK3RMnnFJbg90zHnmrkXS9m
zk+0d/ufmYerUh+N5TsY4x0CyzYo7dA8hejcSAHJd2Wo42Wc+ME5UtLhFYz4XmctWBDrnnZEtpdQ
zcJ6neuw3RzIgIB5Z/wXv7RxU6hgAouq6c5VXByAvIlrWQBAVGcqWFE7YDAqkdy83CQpZJmIqcwd
sdcudbTrviU9C1+ahPGuRJnua81vhCRqsVdE5+1KqG4VGSeQPezU+xIMbAye/ZvZecuqc6bvHv6l
qDGmEKQL3XvGhh3yltPwwUgJzWdjlzDGdPII8q2UoNDeO2uJqEP8HjYs89oI/KyPdO3dCYeXKB21
W+xgRWHro73ofVt999BUILAt0rOWJOOLZRgXspSE2Gpzm+Lkd8jnQl4VkZprS3lZVYGTcJAZu8Pv
1gSClcVBcduqkbKPWrdehD0GRsu27Mtlrc3OWziM32TRekQAev+WtSM6idmk7sYh8pdOkpOHtHp3
kwhyTGIo33TeNXvJErk3zdwQbcqAS1STtoB4yrC5mOBx6Qu9zVbCKcbTIKuyOxScpuzGTtmaMFBO
IyccxqA/x2rIT7+yLiV0+5Xtl/7KwIT7zF7md2H6RbJLnent0SSv5LCKqDzGhgJbncyPxg1KFdTv
rdk8hR7Z48FFXc4q8d3b3vu9fkCFtOe81xOuHg5yvuHshSRT7/f+NbmeTTZZbURj/A6DPH+cnqsu
nZ7rSeUHhrzmVlZlh+rnvGcwKtrLNiKAjENuGgxOcnw0qRDWwtJuzh1HxnDJ8XeBWoz3JOcQJTy6
Jnh5DPdYrM6A73cGODN0JlxLPXL4eZPD5WcolvqLwAlCXJwX1vyU06+2KtRloCXDQVbdUn3uzdi7
gi3qvuRqtMAgJfsa+yWMFXYG9yp2FtWOQLWykr0zT2jlirTdy6rdeh+OxlZiat346whKhc/B17h9
4sj0PZ/nM8Ok3tcB6m33T61JESgZ4vayGmqs9XaRphdZjQIgdIT4v7Qjmx4csG/yY8ZUbw/Cg3BO
4Cn7WglWILNmAZS9BpjdRd/OZ7G5dwhDWIap8hKndnkzO+0w2biIYvW15lRiPBmdWq4jA9hnPVer
MTJhpHOFNl6+yCO1gQbwbx1F+2EBALg8mkm7Z4euiRGjqzTEdR33PChOjTyh0SE5ZHW32lOn56Ep
pmfDTby9kanHtIv1UwR889yKzCNa43h83W69m1rxLptmSgcuLXMvv9TdaE7GwTDJuc9a7rnSNUcj
GvRLMLrWsvKn4dMt36CiRz+LDiXDzqmUKxZi6r4KESodEj34kpXm9yAMnvkVBJu2ihF6UCLx2iGq
c/aM+iPhZPfaa0364g3/yC5ZmD05e7+Or7IWinJaoMMRHGV1RKQUP5bB38pqZ3XlzrMt5T61bvjG
LHDmL0Q8f+laioGJmT+B6hVnvALcG8rswx7bL8FSD916qbn5T68uALe0NmFtzZsNzTyghWGnZssu
6YEW98Ra8ePuSLGg5KuqqXIieaec7LkYfLBVneuQcZk7gLMqJ3n1qCLtsFBskfJUlcZXUjlkQwI0
K1WEQr+mg/1kd6549tPBfxl4ncpRVpZnBwuI3EpWNQ0repX1fB8TrCO3mrw0aW8c3B4UIEQ1tt1z
Ia9kITvkEOiG9tILC22tK0q/Aa48bti88ai0QM/8oJqOpdWnX0lvH5Tazm5GZUSvVaKB2vQQaMyC
8OzpSr+QN+VZTCi9DDRomdi3WnnVrgN7tjkq09nls4169KO4lHU5Bhm1at3YbCpk1Yn74Hy/mmeA
aYfVFgFT8oBWrtzH/DXZ4x5bhQacu7hT3j9GDpKfJcfIqhGU4doOS+w25LyPv0KOUXy1Y6Vt3y00
5n967EdvToc/ldlaIKBtPfiRKyJ5DkDCn5ycZK9ZFCOMK4yK/dJAYC6ArJwg4YdwT8eWWycDD0ra
P/K+osq55OQnObLV1IKOEaHX6EtdGAPq/TZVQqDP+vhN9slRIeCWjT4KaxVrOZt6vem2oZ8msKix
xhS1eI6y7GcGzuyXlZwR3FR+ugHmV4Optq9xiWoj2/v01IEXPeqBkm4auw1eiUSzreqA3rvVh7w5
96vvQQE9o+ojlEvhb1zGZEoPyaDMEO3CBDdENAwUpfodedDNiDfFL62NLxbMxHcXTfFlbY8BYMQI
oxXMCndaqmlPQxKHcKR95RtUyqu8CdDAWuMQ+1QhHbLoiiY5qVb7w+7y6kUWptl+AIaYLVhV+Nsl
4iCDXWHtMY8A/Fa+EKJbEuHwn2XTSH5vrXYZ1hdzpxHn6tWueTvP4/0wLtaKqhtLDNQ40yNjUB9l
MSmc6f1RvaSsIFtkAIt0I2wO/7L3r9E4M9THFBpwtE8aQfIlmjfyc5XF/Qk1QOXkkMbc+cmMeBwd
9HzBwj7jt7S61+YmPvZnYLnDyXJy/zUD3LcOhm5YyxG95qVnfnHfZKdsIvexgdekXmVNFKYJ3K8n
v9XxixriJ2wBoqssVC+Kr0XJauS0ib55dET9DA5B2aty8gBQjmmJVWcVCPkHzsLnPE00oyiOPTuC
2suwlEKq5fgoRE/AaSXsKQcMLuqDLpBT54kUiEaBEkwa332yXDzB8wJRfNNJ/+l7vJuiRj+YsxtV
PDtWZVGlH2vkN8bSY0f6r2bZJ9sq28NfoBSAg+FZP2c4prho71dYvTyjnJacAFC9yi5ZRHZVbXvT
GcA49d6zbBsj5Pc81F038i5+q9r+bl0CYXFGIAaEteI4ewaSs670JnvVXTV9DfFBaAMnv8imxLQr
1FfUjk014/UynTA1Zp2436Ab6XPe4FhU2JjDBU53KypSq3KspTggd9ASD5IJKB1A8Z1roEqmFx5k
UPT4t6hfGmiOkUlgs8tpwsicRTd2/sdQhV+myY1/BRnPY1yh/Z9pkGm8pv1ZGdoPLW+qK34LhAW9
WUaV4xqiZvHKSotE3cpqVie/q+xLs8Ogme9S088o2lcRqsMXgCIsGTwUu2FU1Bcv6X/dRf8YAArt
9wC9BiSqKcGvMtbHG5Ei+IFkVoXdTjfZlE5ls4LKi3knubObOxda66KiVk/XmlTSBXcNDOgJq4XQ
RnjxEUA8Nlma4GuhvhpTH658R5RvnEPrhdp6/mddNicgMpygs/39H48E/DF3w+qzJxxM1mFQ3xIo
G7h25eNzIQTBKStNzz1SPns1gFdo6dGBvEyPs46nn4cySbah6SaLnCwx/ltzoyyC+SoswfQEQZBu
NGRHvEMOC3YqlZ0Q2rFweHuiyFmAHJkLLLl+X/236qMt/fdxo+P9MzU6RtYCje+sUcOVC4HzGAbu
bNw1X2ayVREjQLE00dYw2bH4mnvGtKi6zf3S7cGPj164ylE3wwyaQqg2bDxDA/McxPemZL56VDWv
hdb0qI9t92IPlbqV98t2ecdjzriofk9VEclbwxrGj3Z2ni7+FJbAgxrRKIr5CudsUmNIQcgRj7Gy
UzUdDKo9MD/bykh/yiEo8abbOwqwNEE11IYX7tiOwpGquxYVqT/1YYRssa4y/Xe/BE7z1S9sB7VT
qLvpqzNhbhm05geiYjyIGt7E2lj3N9lZxpzx2qkdDnpjoA84SxKR4RkviZF6G2wSUTMo+8QCAOqM
HAGNOS5Y4Ho1j9F9vUS4pRbNxToju6RtQs8uFqhFuODPZxR/xiPiLeVlI2U+UAg62ncpkLnOH5TO
2vJLxc6BzN6/5v/4XuWX7XatukpwjF2oBKLLs/yFFHZUbxToX6ssxbhXUYbx9B9XWZ5gqhw54U5e
/UevEiXuitj5J9ANnQRgtDfbtrk+CshpMSq6U/JXRwAOctuPlrpwIcP/NVhNpiUguZyojvl7kogR
sC22Y1KF2zxgm1Jk9rPmJuGtqwdxHZP+o5ybbfBSm2AIyq3cHv0ZZSWpuHZIGAKEfsGezMUjAAi6
WycvVulY5772rZceHPQ6dis8EiJeMyyF1QImLP7Ptt3fRKumxJMsfeEHfX9z57YiCYm2ZVG4l214
q0aYefwjK47IhpsSeOm2MVR7WY2aAi+uspZNmuwLpQdMCVrkpCBO24BRCLxmIRtK1YA3ijQt9+nf
cPXuTo/2R1VejZZ9UTIzI7VWFvDoFQRMK3daIs+QHO9VQkOBXphfar8aLvrMKJbtE2ZSm1xFbzGZ
7yqwI4EF6cMbROraVaabgZ7XdTIwhTaQOS9miIYs0KrM8LRNir2sOjOAwwvUZBWNvbO2/E67JvnC
s7XqaUZBEbr9FdUYdOeOBYLr3o6pY8TR7Sxr/PfTMRbVUhEago/zTY/bkyFfxaNNMGxuf3Q6Q7lu
nU5HC/Bfn1TOZIfJ7zbIWNQQpf81j2zX1Vl/pcBx4s88wXzVOtXeDWvj+JhHtheufyz1oj3e/+6q
Gz/CTOCoZBEsyyLHfOtdyFpkvP1NMlebGBU8sw7a/QiR9s3Up3RBzqA8uGp59PomfEnT8V2w0LLZ
9YKlmrnTJcAX8slUPGehzh19a5Bc76Zb7gGUxzdpWMl2hyhSqY+wBiEE7AjMi83ktP1H5m9lf1eG
/kZ0WbUHACa+VCoaN6GRfy9aDmmG5vSnJA+xQGRTQ0ybDzJUYD8agbFrP9bDmRQVynZzR5XbzyGE
kVcHX6mDK8xqLWfK3BGtx5D4hR+96opun7W5IMkDVTbl7+Rnajbb1qizsxru5QiId+C7Zpfgoq7V
JTI7+TqxxHSRRZoH6v2KGOjCdRHulk0VMEpW6lLvtk4OZkQ25vPge0+W8J7A/qbePuaSV9MAK9zK
h8V93GN+NS+rtepmsFHmacJBueGzQoxohjTei8avV11uwFXhSH5vc1stUSE9MEY2WlETnFyYaH/u
ks1KCThStnl3SKSYgZGmDRk3naZpNWl12Cweo+RNYnCrZFUVuro3i2Hz6DV7nAOUzt2oYJSuueY3
hJci54tw6gasqCg+ozw5oKqHNkw/PYHmtH6FY/JqJar9HoOngaLDRrDgIQDToF1we2wPJt9wC27D
ng1YtEvhIhvlobK6vjeahuudI++A+Za4KPzni4Uc1/UKb0RHt9AtCxxoHIO3UVCrPEaWgcVvVvQa
m9CEXWss2Hw5EY2YfESbkATKsmwK0L2IF2zZ5xB9T8zsAFUTgQpZTUNxS8wf01yRLWpu/4pjUZ+M
zItesYITa7Xnb5RVVCCR1IKeimw9vfIui9UJ9ZAX2VKSNcctvO0P974kCLaep2orOTd+lfGltn+P
lU16g+pdGmtXVRGkUFwXa+peNTFHZP4eAOKuGSd1KWeD67kk2tof1ZR1qE6yap37o7sAzhDiuEqb
QTCn/6uuNF0za8PxPv4zRg6UxaMNdd4Jbq+Kx2xpMcN9nsegcrCcRUmOav1ok1d/feA4gl4LENgi
b/rvf4UcKQsOGN89gwQXbhmQq/qPbrD7I/mc/iivcP74ffV/tilhZ+1JGywfN6R6PBwft8qrR5tZ
Juu2RXNCs3X32BOouhduFemwmyIPay3TrVaPnhauTgVtkpF/Xcq6nANwiLoW4VAu9D9T/teB+PZB
6ZY3VpUHXy6Jd4+PkXM9ZpAdQFGwby867TxU9TZQ6/F9GDQbC7rROrljgEv5BDFYoOvzgXnvZhrZ
YjYtIOvEmuqXpgzBhZK7AJdcZqze4KdbcqA/m6hYpp5VYyjwhtRF9lzMumZjN+7LMI94FKmhTxoD
Mur2EzoE8dKFYL+1Mwvt+imJb3JI3GTNLJMBC3O+Q3b8H5PIAbJ4TKSaAUZm/89Jhqjdyw9QVZZg
jrv4qX/F/bYPFwoBNS0ehn94Ez7bJMm+Ozyoi9rPq2+xQlYExDPi2z7cNPSV4puIynY9Gk71hPlU
sC1FaZ+aEdWArDXHQ+JY7iEL03GntwUUh8w0Np0bmE+EdrK1NabjrR1r9A3TdvpSmSWe4YHvfKsj
hRAo4UJUEOJ45+U2orY5HjsLv43SNYpjQC3SPG9OfjF3DbCxosk2tyPkPrDg/apUGwUofIxUUp4m
+SodLF8BENh7BwK+b3gYHhwQfNOc6f6uFOjB4LaKE3h9bbP8ZQhG5601MFnlPyhZys5hKJKt4UdI
Kc5jZz3JVRsraM/M1T4iUzdUZnrp5ntrs1ppY+W9GDoho0FT1nJKxc/FuXOs7P55UGzDPbEXIgPz
HPkIfioInH57/0CLfwEQMXsBPIf0WMi7SbdLVFmqYmvAAvc+w7CPt5Hqfe1MLHT3bZOgbee4/7iR
Er7oAaY9ZkM2OsQQzXBsgs0+2edwCl+wGl6kxj4Ds/SZiNJZzjKj54Rd6gXZW3Qf5w41sciXkv1T
U3/YaC1CvGNjqsSask8LgvNnlgBUxsJEvXn4he9SEMP10IykRTs2NYRmP9lHSWu11DOTVdYKJBkL
K7yEM/CGpdP7TNrPns3m9xT08aq02crg1/crr0QH2HuwoKXVZxN5+edybgryTD/aifn6aPJGVTv4
BVrGGTaV8yDZ52ZEaQJeSAs5l2lU2SoaknZbN71Peqxq6t3v/EWUtKepJe6YRu7OE7OiQR2Za2jf
5qeiGjABoVO+BmWkYeae5ecUxaNlA15/Uxf+eHwUU1f8ro4JyfPlo2fWbQt87D04UpoDIm8pVKWx
Gj0iq9F321Psb1WYAqlgBX4xzKxcJ05pXFTUm3ax3eoHfkvT0ejRJwliQpsOX/QqxX8GJoliIajW
QkRz3Rcj1Sb+zwNcfMJT2zTieqcRU/OsSL9KNMLcBzJVXL1muJgg2Em77+o8Sb9NgeYcE8KYS1nN
gAWsahKFe1kd0GXWyzh97etyerI19Vfd+7gFp53YDEJFgtwZmaPNfiLSf2om4S0EXg8vrLhgV/38
tfJa90U2RdUwb5fzJ1nLylSsDB3xZievcHpN6ieS3ftJDTSQ0X39JJv+tKdOqR0fTXJEADoBbTSe
K0/tnwMle0vN0vh08TqCmZuNN0JiJhBQyNt6n6vfSGFtGsfWP1UV5egQHP+TKBC61VVnWKHsq3/C
Zih98Rm/IEWVH8FglkeCazUwyNQmP5kXkDKzuIJH01THWLeqgjMi9fugxp6MfesVb1WNgg06rt2L
LFA82viARK+yRrZiQIUVU2VZRdpIPKWlv3uM72N0bjrHqA+yTXgTfsfjvCTMU0Lb6F+wZCLgUIB+
n5uSKEjXQTWEG9QBMI0CnMwmCcdREHioasMjloXvVNWaFGM3y/1o97bCwzINVvOTHNHz4O9NF5iH
rJpVou4iQcQCtEN8suYiRSQM2y6xl7VHu6ze2wBpLZQ8Ko4q37cWfQ3DqX7yx+5zxJAAYm0Rk6/j
V6YbYfHVKRriFrbv7mQ1LrGwKGdhDy3QUduyUGBtzPYLwUnvHzImi0RHTHgx4hrkp5gWKT2mCMWQ
vE+hi1sb8Y8XEkHBOhfAP7MabE6tpu3RNjTzULnzk9U36qXIeH8Fnb8rzHE74GxyKpNeX2ueV74W
KAHyzvD7H1ArlxZb4l95Dk8ltV34f2G/9LSseTa9qdomtqYdNJRrcsEbNc0n84blq9gEnHlXg9rx
cKd1duhBwV6iVDFvSZZAqfJTUAKTuJTk996qMnwPkzb+5vaDu8wjHtjejYZtG3X6oR7y8TQmY7Jx
U4OMboUXM4ct98ONlWOk+UhveAUS962T3XqVbCypmnMwRAAvHYwQ47H9RdrxG/+f6jeWlREEie89
l+HUbwqlqk4EUEc276OzzUuVJHKp2hsXk7wnWcQ8F0tFzaf1o00bivHM6oRmfoSISQa4b5lp9rhp
NIu6nyDV8F/rvjmP7zXtd79tOP3TmLcOgW8nQynD6Pfl1FjGLtcCZWc1ZXwCIxvzXkGJWF7JNmRC
34u2jrayfRRVu0Oq/WtLlHGZaBgjSvsbWTXdHnu6WQRFVusiLw+E2/Qvmu5mKPpq6qqPsWb3jYLT
S2IhwxF04lR6RL/bWU/NcUEfa0nwjiKAtqkEmomTB8fprkBhKEHyRAjiI4DM9i2E0rH0MEu5Wahn
gRAV7lmtMCQx2xoXOgKFp17FmBWWp/HsYKtF2qttvnYVPqrIajg/dMVZ2zh18eNWlUVbQh5xreaD
xDyQqhJ0UJGWHuQwjFgek+vz5DUG86cgqmbz6MB4NlrdRAC+i66tFlyQ6QzXpTYhDhpCJydztTcq
R7y0iaU9RWiqLQzdrr6NVVWzShJek8NSoXyxyzB9DqchvAnH4J3C3VjHONtU5/R2H5UKFl8tsi+g
arRX0YUba57MZWOxR21JXclhlh74y46F9cSmrP1aNQf5kaWSNEdFTPwq57krs/I4kGL/B3+QhVjw
eAKWMM6ycJTkV5LZ2rYz9N9Nsl1W464dj64HMPLP+IlD/i7Ba2/JZhT577a1fxYiXwlPa7/zpFlL
1ajzJ6DbBUI2ibURRTJuvMEJNhFJLdR5igSh0AIBYUfXWLBsdJq6tDbrtTWtE2WIr/feMAOor7V5
s7NGW+YI1WuaVuYG194aAc9Uu8qODrrG2Wk10hhigl9hRe0lV9pVauCukyrjKRa+/5zUGoiGuCDU
W1dwD+a2rjJ+WdFkESjCiMLviOFMWLUshG9X70Qg3xNMJ34WEDNJ5uN4Be5zUaTm+AuhuJvnm9bH
RDplYWuB+CLQ51j1mhM+t9k2cQN1bRiBf0V5VFsHozZcY1ep1nU/Rc+G4vDDCXvtGRLOEzH8mx8E
5sqFmkJibE65O3PKneUS3XB3zqpHAE7v/VY8YeWVii46VoabPxGGak69pt/CmYZOkFV5rnOl2ALO
JSI8Cmy9VX9CIdNCTrdA5uc+sBiaV73uEjB03CZEXzwnw+4xB5vC4Jj2yg95i5x2MgEbezk4DMl4
l2PRDYdY74t0J4fA8V/7uAoQhU30m6+Y7SEAaLdobVPcBg9WqIFI2ELjedvLaqb5xVOVOKzrzrQc
q67btvVgHwqooocJJ5VZd+NPfcBKzAnAKDWxyL8MxiKCgPYqKy5OawqRw5vvhMWXLAguLfYnEAcZ
CPzlx+ix3SRiBzeafBckoRBKYHE1elsFJRSrJxPo/6fvo501ZeX0VZ2QE66KrHgRmMytE04LT7VR
V1vFEAiJ2ugB1HEd7FmpYpwO8Jk3FaLl5qj2Kx+N+lcOpujLIc/7XrXe96aqkp+JFmFcAeecAzBq
5KTfcV5jM2i1+Q8rZ8MVxQhqdQgC93nrX2WR61H45NTPvYvoK0kK078qseeux3ZAuo9jcLYeyBrY
BmoaChsQZ1EDgUGe2P8KIj/J1lngFUsrGIeNvHlyazDzoVjXjZGzpaVweYoJprst1GU34JFpYY8R
Z0vWhtVHv3vkcFnk1l4nwHXGRsc/FahHJJaai4XS9uMlUxGiEL4yH7uaZtkH6XiRHfJKFvmkfJaT
Muzk2AIVYAu30qG8oUDoP/k2BnILtUj9J11B3dfPkcmzQ/LFmliE/F9c4rlQOhN63nxVeQ0Sv8NI
TCXLDgay8+pf4zy0nzhFaoi0zIPF/3B2XktyI1m2/ZWyer7ocQAOdW26zQahU2vBF1iSyYKWDv31
dyFY3SRzKpPX6iVIiAAyAIfD/Zx91j5uPv43HZmMBXULUOXnoyakkvZjmf0xxv0L9pL9FbCz7mYy
yktPq3skuBXyZgWgFmPX/qlQVeTzVhOXThy1t3Vgn1TIdJ4aGTd7jPTGzbdvxUkFyG+AxBo0zZ2X
N7vjemdItX0s0LVDXO39yWgpLatI9XfLBw5rCyuZOMKf/20Dq/MZtLr7UXkjEnQnmvYIkaj5Si+T
tIO0EUXojecZcFEDeWPWmX0TaEnOIif/4k5OgVMQqxyV/AGSmbzuGc2lvAs0SlfBc05rJgPlndW6
4ryfoPYsGysZVXdRCMnUk83NcQebOK+f2vDpE721DnYUK2KNEoX4t490JYfMOPm+PhT1dNJFZFp7
kRGgcXDyHNtL2l9207WIR6owv9XzML857gDQD9SYUN23/Y8beD0r3wlHeahdJ7xqG/eANTfSFjuv
cWPMX3HC4qnRqh638hCbaFYntuvuoa/Em+Oi2eTSj0RYnXsEGB4s7WXOrOppiDOYuBLXNHH8Uq45
lA8q++S41WR+wtSmfmDOJc7ziV/+7VstRWeUbon9t28ByZ/tOL7tcqu5agf1MqBO30ZzhnI3H0F+
lsWfHxKRjj/1XrF9s+G4y3GdEAU24ERMKNFM2tFPQJk0bhydSn1yryi32huak5+LovKujqt6E3pT
hqH9HsjVxO2PFWUBVqitQ1IYGi/9mf69qOCbyr44d9zOPhOmrq7ioWEyQIHZYSRoeiVGrbnqp7Ha
J9Lofb2P87M6Cm77wNWuQqMbCJw0zefasG7LVPPugF2I/VDjWVPoQn/U7Wh/3MGqdEw/QW1c4B7Q
owio01VWlOkZ9Wlqo5LWeuxBJhtZPL7irnLnRZn+YGB+sxmCqDnF8aq5qENKl6bK8D4h7lsfd6UZ
ATxvlYUdU9BSWSDUwcxG64qmk64MU1Wv4eVxT0Jo4apBSHId9jI9GNIUu6lNi5u0D5JdleApdYac
giF+FkyrtK+tk7aerZOClkgVfQaGT+L9Wfiol1jRLNuOex0/jtu/Lx63dg0R/wKVw3Fp6BDLrr4d
7Xjg2aRcATlJAGphXQ6zc5kl1LMmbW1SZGOkZ2lkUiinA8AuFG3RGET6NHTjy1L3+pW5Up4hfff7
UTtxFJBrXBeRmEBsuGsqLdnQV4qL2TPF3pwAk5ieXp7jAcarwo60m4aQxqqAMPqMrd1NPNgTNM/t
MOkgqSvtiZdXlBz6wWECfvxv5Ihsk+faFpBggp2I2V43Rtxdl2bQHzKzJce+rDt+tCHVDq2oB3+W
zZ/rpIXJb4vAlIbH13Ax0c4rxiamlmpnjJLNEyonoEtOxiJ17lretVgewl3BK7k0/yDFvTZwFfg8
hi54Tze3bps8jrdEPNozMptoxILpjH4XO5LlA7vRW53Ixf77Ko8DnttoiEhu2UVFGnz849tiCdGH
1PFMzpVJX9FK7XGm9sdPtSp66Xv14GVagdKuOSAo0kO/axofrQDXIVCnXuw4EcqeakvQSH1No5ra
8zD5HMw1eS6kY0+l2Uhep1nykDYtNi6W3tx2iAfXMpvtK72XiGfjsb+wYAxjaGlfE5gpDrj0ubiu
l9YN7+N6JR2OxJTyqfKQChbplx5YBHEuSci7t5rPcU4CHFwuEzA3GrFacYLLEhw6EVsnPcV6hlQF
aPxdqIS6qvKmXrulQ5wWLAjPtAo+pzOss17COKkF4BInGr/CH3pJ+qR/0mIqImxKPW+Iyr3KBEEY
z2P7aJjDeRHAPtdCAOCZiSGYgcnKTplTu68zld8e9z3u0mjZiQjH6gmAjbHRsbE+RUJd+nYbMagH
y+quGLyXp7BoG/OKXib0c6sdzrPEDla5IPprxYNz6uKk4yd1nNarPE4vRWx8TULvVpiVtmkqb3zC
syakmne2GZ7F2k0ByNoIm+mJbL67O+4ml8UqYkJ/3A0UCnpbPA3mMbBwERmvi3rROJCiXFdCjqdU
/1i3Kp6vjUoMVJzg0ut2FA/O4qkuTfs1Zu6DffkQ3SI6FLsqH3GFUUS1jbSA9N8XV9Brh72DVocz
WvnV9w2Ja98h0jZOjquAGxi7VLXdula3bj5nr4nOA8PsQDIhECXGQWN2EklJzrsM1NqDa/zUTvZF
il3Q1zbyDgHGQJ/sOAxgWmsTUT6P3rDL8VVPDP06r7MEr7zS+mzhS5AvX9Km4nNS1TATxkn3Gyf9
VJKbWposHOy4CvfHRZexS9LF7d3yRoWqQMiNCnfnKSFDsFbE/06Ou/HUyyILn5ROh+0yQ1nBs7vK
KurrwnBkmJnoiNg9x3rSW/Sm8TzHp3BEx6fkk5d01pNkSn3CtDIGvMpOhgV5qne6jBtIPa+xeLRR
sooQ370MW8gAx49Bs+bd4OhqlcVZeOOZFJRrYM6oZKW65Lh43FD0xmPWB1TVLl/FMQ3Kyk2g/n0Y
3TTxJjbSTwmzpWRVWv287ecW+ddywOMRwjIpVwWP++647ngcwwnOzYYi6eMSwe30Kk7ooJZzHA+u
91BJa6fB7rgNxA44VuPjrWidwAezFpce6wQPhGaTAsBfaUh9d5Ykd5Ux1HvWixtnFNYnbcbCzcFL
d09Y331kxL46rtc7Xd/kDSkSR6sa3IXMnfBi+xM+z9q602R/Qm2MQ167PTdEae8JPgZUFXrT5Qg7
dmdNne6LfqK2bVnH0zNdYo4TbTpGhCTWWfy+IWqBVsVJp7bHDRnAvR0hvwiKrnVaNIa86pVh3v9n
6RgaqlK4MoPpbRp8dWe4uXYcnDAd0C9NN1prroFnZCCdeT9I3Ou6yEtv1PKRTS0UVzuiCGBZnOsx
vQnj9pxuEtTEspRjKHDRo6U+LjXHUSOKst0Qa9Xq+5dwzlYIFvDTPO7Xj/i/9SF93FxG7lmjvADI
uXT2c9NuR1uJxTazAIiogwkNGuxXpXYSSorX9WhsHqPENjbzApc9bm1dxp9F24NSX7bWRobObJ7u
7RgDjaRR98fVzegiUAhxKj1+CQM3C79622BYxpdcIV5dw8kuKfJPHtXn40qGzNAeTJVSPt6U54wa
yQKRLb/3pjSG9Rh+xtUY5wA99hBtGvfHbbbOLIDbBxPGKPKNNc/RJy2t1vQG6stQUMHXDJW6UkCn
TjIPwzK30KancAj3xz0KEBFUkCdMDMjUruYSo0gksrfHD3Ko5ABJL5y0jbmsc8PTHjk59ipa9m2X
qfCenbmmunX5lsNk+yBMJ/i2x/FboWmcEkJGubJ8KUYcugOHRhx2+cJx3QxjHSXNH6bADdBMtFMz
abXTtOiLrepM+3YWeDxYk7K/JBbaCV4ff+AEcc98ENaOnGq4nEZxiVI7PejDxIwSa4argTnbqq2m
5DnIK2L4fEmYYq3cnOSDEosTnufdFAMUAT0aqtOyrYFGQoLatKq1GM4CBKy7SnsVDHfJaP0Bx+mF
XFD4aJsL1KWIO0Q1rUQ1FGKrXLjulZbA8ukTL/2EDBagFaf0eN46WUHoJYeI35gZ3gjYyztV9PPJ
aE/dOV13tUnsTt6XBlE0elZe8wfo//1adxSD8UT0t3oqyPlQ9zMvSy5g4PUkEb8Quh9ui9BsL5rc
PT9u7IKivy3pNRaby/p0imL7z4xs30xqW4wgKjER4l0VRdkqM2L7vrAXyL0Tp/duAdwkaHXzWqAP
AzOnd3m0HsYkWE+jZp5PaV77RxNYpXSXijQiWTzj1WNJ3gDh3LBj9r7VsrDeYiwsnicPpn3virt4
JhQ+llAW4qHQn6u6HjE+np0L2xiSjeKKrwuQKCb45fsRAeFl4E1f6sV6N51tbze59bQ5LpIjIxKA
CeeZsRTdLF/q4xEGA8DGWIroNlNi2IxNOWyKmaziiuoaM9/hVe98k/EaWqSdftfuHlW7Wk0WU2dg
5CdhTn1iqPSHMMQ/4vi/bFk3O4F4aNsn0RuXc+UHCFzOGPjNROndXD+bS7FNLAradOEmNzGyr8uc
MH1XFkSa6BydvSAM4xsV49kC1f5pYZNU00I5PoeaSYTXwGVWIt78ZnggFgMEZ8QamREcTmjIwL/Z
Ixw3zITq8S4b5YrscOYHHgQBYAT2qaaJfk0Ce37RDNAyLZg6Z+amKNFZOx7NPckjhNZYCt+mQAWR
oyKxOC7mIipvm8akl8+tS+Te9TXTT2tXkbZd9WQiMXzSrFPZkmZpkiK7bfTC3Gkz6RsZmzqlBrGx
boJCXR236ok1kPOKdMAfy87LRzWeRG7a3KTZnN1SstVu6skQm+O2GMbOdVo/ft8bI4puXWi13H7b
Hzn5pV2hkTTRdajpsiA8dkOG71xr7Bqg5bIUptBYiCFiRjMxyVR1tKdnwOavi5prtIqr3qhCAgkz
w4VUC2+SPECeHBsMk5Z1xw+Mf07rYgb5uKyKRywi2qJaz9Osn8ncM67MCuI/mEHxMHOeldfY2a1X
gLQlE4ACNIJmgb16cu4sFKFqzr9S5n/BoE6edKlEbIQB+63GKPg2MewHJ4qhE5uxt6XbbzfOsCSf
siQ4K+Ay30dGtybM6zy5tWXvgV41G3dZ9EYj9iFa4CzB2+omyLvr424YK1pbASJ5d1wEVI86+pam
f08dWv5p5Jdih2xRUNRR+m4FNaGzMv80CNTbwtCjE6xo5YMzIsFe9o8SCGZaK9We4km4xZnkrTm3
auVlYPalG3d+nffdp1Z2T6ML/h9F1mHsoI6hJP/cSg/JWdAznKcM9yLtwsU+Rqw6JTRea89wT/As
aDpJni5mElqQx3FUJ16bsb6N89l96cOYF7aRls8O8h2/VuiATIpYVwI41raNRb7r9PqrPo6Qe0e5
U1UtSSOZEwF/RBctIYuzkEKtja53xqNsmstMaPX699/+61///WX8v+HXEnjaFJbFb0WXX5Vx0ap/
/u7Zv/9WfVt9eP3n767rSdc0HQsHG9d2TcuQbP/ycgNLl731/5N5ZMyh02b3nlGL07GBjlbnzUT0
r3xiKEOxOUX8cE06uSkUHh2NQd3xdiwGLMtUd5AElIKVmXXkmIzmooSTTF6auu9cA4Ofh0Jc4R8l
zkg9RevjBhVrO/RD4aPDEJmC1xhHFX3Cis/ED62yxIM679uof+iGwbz2RHJad7n+YCKiOE8powOg
yT6U7E+HNFXaKjt+RWKCxmyv5l2ov2ZNhVn3OLzqaPrvbVc65wwfXi38lO8BG7vnyza8jaydC/Fo
J2Sbg4C2jOc3/4uGLL1qMDZZM+DLzmtSBpuwLrKH0BOv7YLRrqzHBMO+g7UgBNLKzS5g9d0eiwIM
Uh13BaJ/g0zy9XHVRBkN8uFsVaGz3H6fTcVTLk4QfTEFVjVl7ZidTmkG4Av7ecJH+Aq5tBxIYreS
W3NZa7xQVJWCzh7dQzqA9loVKkeLpdFYPm4etvjfzcNhPGDQTMTSPpbm80PzaDtTukAxyvshxlkQ
+K51V+uVheBYZht8D627uII2EFDj922rkO58ETJDqvU8YdBRbeKidr/i2X0pR9nv+f1E1Rf1xlBK
/MAxc06WpXEYCAR3Y3CCR05/UnSYJGI+25uT6Vs6CbXvhrTH/6XSC8/hmPEhoBw6OVKfEN3uqUnH
C05UHChaR5v6bV0q9VMH46R1IVR9PsyBnfoF8VrslL79v7SEjxUov4Pp+6g/LBWNZPZz+yTU7ezi
46tqWT9dVU83dGFZggsqXWkJy37z0HWIT7NMEA/M6zZ61ZPo0iF/vm6gL5xrBqFSDMTwPWvxnNxk
/Lq5I3JtUDB+javqSavWJmrMS2eijqCw0CXPomyvJ0Pzp8U9qTK9el16zrAfe7WLsZu4ybMd7Iny
oieYdBHM8ppRf/RaQQqGzp+vKJ4KvmrU2A+iXjPBLi70cmc1o86ALe6v6xDYs6tuNGEZ4Lsq0LZJ
pM4QABrrbDZx1kPpTQg5RCjTG5Q+1ckrmuBzlQbyMkpMc1NYnUOZPUEEDCf3x6v5Xz/1YerYp30p
q6mJw6h9s/iv89vt3X8v3/jPHj/v/6/95mbz4Q67r+XFS/5Vvd3pp4Ny2j//rPVL+/LTwqZo43a6
7r42081X1WXtvzvhZc//342/fT0e5W6qvv7z9y9lV7TL0RhQF7//uWnptHX9h+a2HP7Pbcvf/8/f
/6cJl6MUL2+/8vVFtf/8XbPMf9gWmBPXFpZnOcTGf/9t+Hrc5Jj/sBzHkA76A9twPcHTXpRNG/E1
Q/+H49lUdLi6tD2Hosvff1MlFNrlkNY/hOWARGCrcC3PdH//96//8xX07X799Svp5zcSJ5IIO0z5
9qFoyagWgFfnAzIxtCmY5O0LKaD63vxwOf7ilbc8XN/feN+Pb/7clXUAQrocOfhmakLQniIhlRXF
GvG0v3d8483xJ1jAlcsT2yZ4tRGL8C71qByj1ceHd97587ltP/bEVuJChrcAa4vWfAAjUGyoiaVq
zoig7Gmac9BiO9p9fC7j5+7/+7Va1v/Q7Ssj0pvOKtNDAnstcDezNscBZW8uvrthGYrwuWqZv/o1
Vp0w3fIKzb1r4F3+3KY9BQm+cCzmuCsCjQ1kxxbLKuJ59P1+zwQz2QL3rbOdWbWUohRTqd2VDpS9
uaPC6uTjn+D+9eWyvJ9/QRSQRJ6px9h0tblhvrYaE0YaRkiykHLTV2+mCJrb8/jx2fTlJv9F47KW
P+OHC9ZWDrLhHFhk2+p4HWlXs4UNJgQwEQ6ePzj5Yxk751aT7iFOLe5Q5yMVzr9oeT+/Vv5zt6yl
yfxwcvwStcEZ9WhjJmqsnz2Hf1NfNylPeIrbVOjWL0703kV90yzywWOKJ4WghA1vT5nqyHTklQEG
pIy1Q0BJgNHov2jvS+/2V5dUvrmDJE0zUv3Yh2h2HQPXlyfYrjzjfLYVBJX9tCpupqg9FElg+LNC
DJH8anD8Tk/0dtCT6lMtxqIBp12UpQnBsQxs8OleDfnYjSAQ2hoqrl9c0/du3rL+h5uHVVc+IUB2
NkYupjVz7Q7H+NA5JMXUbz9une+d4s1wwzYmrx9cfT6kY/kldKP6pDfScJ9m0nv4+Az2ez2G9aZ3
dXSOP+dThfoD34MrK1JpJfdBYJe1e8DYzy5ulJ7XEPWNRKskRcgh47stHIp2MnA8mIPuxWzKoMAS
puL9tZ9iPFMjv6TQFW2OBlrI1Q+ZMnp7Pg3B/Cz2NpDXQhzXkRuMzyM6jnRYTflsGcMqgjEQEABp
BuQrsoDZCokgDhtbbhoVRwGUqwq7ODh+jMOddD3QjdpnfQI269UNw4Lq31oMYYVINwF2XfhRURXl
61CCzfQAaXVj6GCLgB+cve4ljMxyW4Zd2BFLpa4cUvu40XSkpbqW2GJTaUyYLpGxO9CfijyysdbV
lTNcFuSKMrzEMUvN07UhOirgV3Wu0pI5u+vO+nlZ2R5lglTrm+TnPS91cV5zPOu8TpF1YVI1+RW8
P1ggU+ZgAj6YzZmlzPXc5/V9CXIPFUpFNYaLiY0rB0Q5Y1B29pYykWHYJF09iV1IajW/5u6o4GYq
I8u7Ya12UZA+7Pe2O1LxPEdl6KwcUSOc7uymeUUzkRWrppx7c9+haA1f5tGGXOMXtdCiNSRolWwx
uG9xACW+Wm2rOifU2cZ1162nztEh6RHbCRaTELehWoi2QQ45iCGZJTjLzXurSANFOVogjWvRACi8
jBgYIwCywTmC++dJARSBnK3DccKGao6FYNBZCjSfCwMRGBDF9Ad4yU6e7qwxaSrq/4MU780J3j9M
tREVmd960tMAVMUULwZaa074CNSu7DLK33rHvY5V7oo1joyzeVkjXlK87soRo5yVmm0Zns9dWlqV
X+oisecVOAwJ+dtJTaeiPiHUo2vQd276bHnx6F5WVoIFfNkhfTo1cT9rb1DQNBlyN5TA4bqAZ+4C
JOutQvvUuvQ7YOA064WWjGQtRDJsHmTY2eUnF39p63aaRJpda6RoMdrEvbS1rhOkEybGWsQdoIZM
eCYOcEYpJEsrVW/UPDXGOXaeQ7YHYkmVqpto3mestonS2WFAcZaugO8eGOqmj05oJp2fMn3Pt54G
l+MchB6wS0zmiLYQq9cr+NRloI0V9XoYA/t5Vnn5CirY7Im1tLso7k9bQLlCJywE5mMjh5Cnj/k/
mgK1jiYzKT7NYI2zbV5PEmXbHIJebgeHin/QMfUjGZaF+KX3evoiyZE6DWdXoYQOKyyz+gNhYK/f
4OORTts+sHqxCbrCK2xftENhvRCy14s92aXsIY9mZ6biLDKDE2W2dvBSz3adbzrLdIenPnMkABUj
sKkwS4iRrUvl9tK3yEXQmgOb/kNjDKz20NindE2qDl+jbibmv4prnvwN7FqQ5W5pd6RMKoN8WT7R
FZF/DjO5CrCnMXzKHhCuhO4kwssWFEH4NXbm7gSrFt7XhIwZUQVG37XVCgeMrDwpmry3H0fCwZgz
VD1pQCqlMRDBXu4swGVFYI0zwW12d95QhCTrsoh6idI3ZBB5e+A8A5DDsnFnUC15XA1DiBdGhMTd
Nm2j3mhV3XpZ52t5249Qxkr0CQ4y0LmkyHmvHOjXva8E9wdnrsLDX87Pi7Ym44qDTF/gCTOFCuhm
T8qTShbTIyNIIzMJklyPdYB34Spr7DaND+RryfSDBIuC8LYvC2k/moFjYL+bTnl858axgzWzGwqM
UFCDyQJgbzOWPSqdxhEoDYO5GvHFM/H62ImEvMbWC/Q6XWjcTZ4Pa0N60XgmUsPRx01q4zrIVVAd
3QIBbkw8Cdc7Yw+VrJw97sfOrUy9/UQAdSRrjcdg8DJN5WBuM7AC1IbpKPCL3SBb6VyTOImnTYDe
oULKVTr1l7Ym8Lmlhk1L7tFDh/1FCVS6OycCZYltLrzEu8h1IzJWbm1b2iUKg8gLV4WduMmuJAJM
dDdPGobVDS1i05O6SK6CuiK361Sh7PEJGsPw4Lp1YW2yqBu7fZWZjrtyagSoG1EFRXTSSkNVsO5E
ru+dEh/LVenw8ru0S5SSa4/ge78VpVm6PCqtZwWnbuXK4oZ+UpOfgnqQAxynsQh2oWmO08rzyqF5
qbWAtwUJ7Nw4a6wuj8s9KqzYBjnmKHDHa4wNLOe6l9BuTolBT5913CL7g6GNo30pqHmJ147lFNhn
mSpptmTgdcVQLdPHc0QhlfHgFDlVxaWGn/EaVTp1C7WlT+hJgljzbnVtrMOt6IoBxViI3zrBtbjJ
NHGe2vVY7gcd0dYO8kI7XJtCy63N2EKaPaUWZWr+SOM0mE6CQquS3VhMbnuDJ+sQXpHq71uFWtUM
K7x48rx0ZyYtAZFJf4aUXu4odVgsipFzxOUlQI3MPvEC8ujXo9daYNKCzDIT0lscx22QsM8w4j7r
KY5Up1rX6Pl56SrxKY1llm9tBcicWrG+NQfik6VXuq8uTw9u0JpYqOmzExnqvEHpTfy+TaCSb4Ym
y0XmpypTak3f2nfgVXQsUmdF1uvEAP7t+Lwhw4rRhiWnOz2oiOquy7CmqeKQitDkFGeLuEefEJbw
dkAvxUr5aIySEagckKjS2NtypATz2lyGAwglUO5Bj8uRlLXZDW8dG1WhFVtaDx557EhmXVmMNfpi
R9SIVD4dmei2Vg5Nfl+S9gFrZRh2ouy1HptlyzCmYGqVPDOiEkFG7TeZxvvIssEVbHMTcttTmoZd
QaI5GK19RBKv3o82XcO1R8g2svCGJxRCkgAJc9edhXphiS9hbFHNBOOiXcjf2dwwxGrdTOvBkJWU
pXcrp1AebG7HqA2PrOWUgEyWDtQjHzwYRWtrKZsSPyZfDnPbpT5DQ88u7qUNn8/EakhP2xreSpCm
5QqZ8jTfJVAgauLFCSXtQAyoUnhJzD42kdxDUR+CtatpRmxQVON01llf6YD9l3QRCWy/wILQyE/d
dpjL0K9A0qGCGsx0pjggHJXtYJxjmjZljxI5IqbJ+Pda2CKkdJfGSyGhulb+mEVqYiBYxDUXGZm5
QayicOcc92KRe0DVyfUb2I72KnbDLzMCPh2ydjGU8eSPrs1ZGEVE3TJQSGMTPExrRaaznlShl08J
amsdZsQoyvHeRpcjQ1CRatDGbefWcYvbNLcGx/uxGmCC+uiINKpFU8qyIt/LIjs+UNBaazUdi6zb
L1OMzULh21HpQX2NnBRgi89Aq59OrVlpGdAs+MzsLs2ARJLfmFR0PZoAXtx7tyaHN/p6YxnM6foO
cdcfM56jJI9FuabytZf62pg0Ja5pFV6ZrWreVP2ztFtF1WSuE+vi74AyCzNTZzDawHudCj26q2az
tR7A2+TaZxG6SfIlshsv1wkoGQBYfWVVefBStrpjNaswaEl4+KgcPImsy1EGnhyqsSoyVZPArKTA
U86IkGjNngVbMvRmw2vXY1PMGnnxkeeQMVYIsvmyqzvsNAZp6cC02zHM4xxOZIWf7pqnRdUv8Cwr
pqxBpezxOZ9oRFejokSGFFUeKv3JnDVHuweCW1mO31plG8Bk8ZLaW2fWGJgUhiiDyv6NCWC6PfT4
NNU93AuoRjjNpTU+sNMILdTuRElsRtlyiGh6Ervv3m+HPFKn9ZwFxnMRjREi8z51sccLvVBfmSYc
9gqpQkx3yFiZkNyjYkJBMl554MbiHegKQTlAPQ0a6QbqcgYbDOmBUj2l73hrwL3cxcwPZLmSATOb
OwPN0aJ+GJrQvfJAZ3tM2/DjTj91GlJxYiXojvQINZbpOo/51HjtdcxMOLHWPIpCWquKQ49fHIb5
BjJY1JJTPXvyuUkMysDJGqjyDomwGNpVIkut+UL1XlFe064GMa3MpmlG5GuBbVrMEtzC1L72fZwU
t4Udtw61xJNXnasasuGr2wq9SA6OpzlZ4/OuiLMzbGfDtt3Ps85cbDPBnJnRbmML2t/VczqSHURw
ZY4XPCaa9drZReE0ANgZLXPT6yYEnFJ1VLReYn4qcbzKdRQV53SS2vhaZV6DPJBQrCiv0FGlC97T
TDGx9C0rEeqUXGE91JspETGQmGSsGqhmeF3MbiM/YTUhcYErsYrS17+YxP91wMVaYls/RCJmMSi7
j8R86OunUJ7O+gRk2Fdm/otIxzsBWOtNBDOw+YNtWHUHgcqwZXDjyzH41cHfidnINwG4cibQCAse
txY92WMmua9wl0MllaxkktZ/7xfIN4G2KXHiovckiL4w2ztB+1iWzuHji//OxZHL7/rh4lPAOaeT
suYDmuizMmu3EXSFjw/93qV5E2Giyl/y2iL8M8hTWiM6konZzTVgqPOPT/De376s/+FvH6ZMa6di
nDFKEL6ZJwf0QL849DsRR/kmrFRFGe9Cs1mSApeU/PqSbBQlXoDD3Omsn9X641/wbrDxTdvXENkU
k6jng91N2wFxMSh6ev6npWxwStWqKlM81U9m7TWhBvHjk74TlpNvngc1a0mSI6k/qPZlzD4lAjeM
4RfN6b17/jZS67Uz3SDXTQXA+16D7Hmsz3Ln+eO//J2jm29Cs4FK8D1I+MstxMbZvM0LPH7J1XQo
0j8+wztNiozSz01Kz8xwDPn7cYyGufYFUejHB36nQZlvHmGm0FEhZrJMniNXIaUx5pk1PrihvZ+N
J5xw/t4zZ755nA3LC6XODOKQhzbDmospZPYrVyL9e8+F+eaZRpCguWGBhZzdGQ+GctcuaZm15p0l
VKq1OdP8X8Xh37tgbx7uNq37aI641wnBIIU4Jm4OXvlCCMM36hMdC++Pb8xyA/4ig2K+edLdrC2Z
8XTDIR+iwAc5L4vVXPC6hbHwyRzIKX18Hv2d3Jb55lGXlCSMLX6N+yYvrhqmf75I1KZIrB2DE3wv
cTtExju55/0vnpZ3nvMl4fpj90gNUpLDcan3SUptHGBrBuLQyLZ6NkS/eFzeO8Wbxz3WSEBZBDAW
w01xMlOU+TiMYe1HFSSJj6/bO6cw3jzzJGXBjJTJQIYrPZ3rIaf+QuJtZ/9CHKG/88gbbx751F2S
Bd04UEiN/s3vqdnU/NGzxsek6Yxbo5nxwEjQ6uneNKwzhHGGDk8Ivyd1iwEc4MAwQMusW82v0qDv
/eQ3fcXEiNksGmxVbVB3Z0UkF+Er0IqixczvF83xvXO86ShIoGIHTbzjYA4NVfvaqu3DNRG4v3nX
ltP+8Gqu1DgTE4yGw6jnDwPVuHgVXNpO9/Bxo3jvnr3pHGrImkkvpDgQhdE2gGddQBCgWD8++juv
GeNNlxCJJBuDijoBkyABmtV8mwa4a8ez/WVwp/hvnuVNf1C5ThnpCJEJrQ8JNPm533nUH6zdLJ83
2JUF249/zXvX6k03kNB+ZGBYS9mZ/oVCqnYrVK794j6/03se03I/3GdsSWzmZBqCvIKgz4zJrlmt
kmzfD72PuusXl+r4evmLTlp/0wnIsHZslUzqUIO3bK46xcS6WEf2tDgpR+SUGCk5qMKkDxZAOqdz
2GBz6Ocoy6hf63TTElfNMEeIyUmQ63qyRcM21OkeY0GSbngpjEVin2dRaVY1FcIhzOZoKnCOyYNe
iZ0ssApSGOro8brHlg0gAPkXTAQOAYUaEG+63LDTP8o5DocnwpoR+gL3/3F3XsuNK1kW/SJ0wJtX
GHpSliqVXhBSGZhMeI+vn0X27emOO3O7Y17noRiiVHIUkHnynL3XdosqycJ5QrhGVGxdEwGMtJ5m
jRF0nqrWKlHXSCewH+lwvkrb7fP4P7xgf7Wo3d//L3+XhbZxbrVquufscK2b8sCx9+cg9KNUL4Y+
PRrm4LfpQ/KARTZknkIvQzp40OzPf3/RGX+x22l/WlV1ssE4Z5rJvhBmx3JtuL5y60zQHWxDE76G
Ly209sVES8nAraLv2x6mfpOdRhKtfAtvZq/OjzTJ3kBQMAft0ouREaveJ5G+DB9tSraHWj0YKbsB
RcFPUAAfMHApSBgXpHFJ9rkc/0PFrN3u/P/t+vvziowEEwhrm+5lm+Q+DsJbZwPeb1JnbNrzqZNF
FRkF3a3KBROTyzBtutMMdCtxsNT8+9f0L+417U9LNvDsDKIP0ASB6zEYF4TrRHtA8OouBgmYVrJu
//03+stf90+rtzlaq53l/Lp1nXbcUt0FtRZh5EUAU50pjN0CDrQYiCYP0wwcgKzDsjK29Jr+w7Ly
V8XS/Sf7l+vX6HGfzFAK9nU+kHKV7JQmhVCt7JqVMeOABBqm7takaecpL/ff+v+k6/v/JNvTuU7+
W5r9P2R7YAqzMeOu/rsE8Kbzu33CP0R7zt9MywVFSmdYN2DfcCX8Idqzvb/ZMKQtVHmeo/5dz/cP
0R4fcmzep2MD1BzXuR13/yHa0/W/eeQMqyDnXcv26Dn/n0R7nnvbJ/95T9qmbmmWodmQezx+EvfP
9Rs/Qzpju1Ej1xioAkBExYT1bGJncf24n+FhuNh0Hxom/Cd9MMN/EqPu778/lV7zOJUF4OTb5zv/
zZnyiGsMKg3kyf0D90+gqqkvHlNFmm/H3sia68BMBCzMFEyKVl/vD56f9uSS1/LWY/PWz1a2y2M+
5/LZ8RpIBLEP36fZt6anB6ZnVSFWqS8j0eRG2u0zdE49RIfA1iWVLixX3U/fFcaBEhegg5edGLzS
cy/wlOgOMvzyGaydhlyoW6NSwtxYPqYbx0nPRLLvhkTZE8skYUSoD1np9qeK0Q8BIrA9sryBwF8S
3KoPvG4L394iuLU8Tp5OqgvKgEeZqIG7eMazji1+QdEc5V5TbRW37MI8bXp/0eytYLATjQmRvOXc
Cqxncxe685JFpQLarp0Yb4v2QliNck4UPT7DLdPOTnzIO8aL0oUQNELpJ9T6JcuUNSwRR2wz6deV
OUSJtbqhmXr9PlGF5wupnnWmDMQdkLTLfkYmqN83yRzpKb6ciX1k69K7wSpdJxjBDX1DlsejMt7Q
92xDDkK4FQeHDeOhx8IJe3h0rGTLn4NKhvy80XCiZVnnYJDOhfGkxHm9fOPAawGgY9aed1BmBdDn
LE47PLtZEaS6iZfTgNRT8sOJ6UMsWR0syhBVDcHrreKA6rSYAZTtldIYS3aOZSXBDFWarbfprR/1
4O7GePHLAjZA3C/fpkJ7UqDCYppZ6VoaR1sHkLS69RnENSilFdKDRs92yRLgMWK7jNBS4/Gsu9U2
1X0TeZFftknrN1ae+nqg4IEJSqGfCGtc/Wat6Pj1AVFU33qpbLLFY9Q8/mp7cF5ySs7ekB6Tcv2h
NZ3pz07/29BIYknTjQHjzVqAiWvLxlXWi6L1UZYZGCRIWyx/mFZqc34W741+9urilxAmCJbJOoHw
AWvaGRYQaQ4bDAi6C92WQzYWKmNxbztnjUIItRkzWXvn8pM+7gb61PQ+w9wUvFesGyWFtjH0iC6c
tY68wpGB3fK3HnLrU190SZfeU5+avvmlrLF66MWXO3cu7K8WmX5h0Z7VhM5E1t1PlvboAbjca9ro
7JDMmGFTNG/LMLgHIbtk49bDdlGORadN27gon13BtY4V8Xu59t7WSF4t1wUsAsUzbJOBs4IQ5/sD
pENvW2bVN5iZFnWVfVlINQoqYRqRLfIer/DnovTzwSN4duymdtu1xaXs8yyy1dZ5czKdUGjH/qXs
GbqxzBDeyTAtOxmxa/lwf5xojvmuRlEcRnBXzLdIZDO1bQdTVWqmQYKkjLcdCaMs6j8nbhWudI1A
HWXcTbk4ydj4TIwCBGL3Mg1M2mwoXUAeFgZaHURJp9HDDnB6bGlHL9da31hmfnVyZLE1Xl09Oysj
6lIdzzqIphlHbHwqcpuFFskTf+PyhTn5haPNBZrtN7gCPwgt/WT5jiChrZFbc1/CWocCkaxhXML2
b+X6NBC6pKo3ysZClohKyAEeBtdn3KIGGe4XsKSqf0z7iWVcrQIntuN9q7jvuerhkfSUDVEXjO5I
yYwM6ZaHnriLTIAx05FzDcxIwo4dy2d8chiIRt2qJPBVosUSDr08tc3hIEuyHO9vxXgNFnUG7duN
L6nTxzDVFUYrU/yipt9cbVEjLPHPaYcTQctht9w+M4nJe0RNQ9AQBGc2Tz0UK0+61dohJwsKiCsH
cXuoF7FfpQFY16CXBRDMlgychgklmj2v4Qg8bDsTFmW80ITyzk1vPK/SiayCmW7rNXk4rWtgDVhA
Ldt9V2qYgUAjromrHRoDP72MMxzp2LLhLyf7+cZ5tarsiy5at9FhN7AWf4OtNG6MNU42tuMyJ59z
9Gv8mcs8MYLxO56kZSscZkOztjER6oRtuvB7eu/tDfpiGM+GTTBiKwShpGtx1YRCrgER3iL3ELfl
OlgzoPnE/jzLusgD4IgB+4MWjfCAWzbY1/JcOjdsoaVnjP3jD4dzN1cieMpJ3F6sTgu5Ei4Uu49t
nfeB1XgEyVbNoyNjoqbq3tmiOYujSrbfXeZwYd3Ii7cuO6s1f3px/zWo2RYIh3Fs0IIskz1SuLdr
0FoY5WL7QV8yEZleTdGQPRoolnxnwKVPck7JgtcVgbGSPdtq7+iFvlGMoh5X1SMe6KhsJAG0zUe8
yMIf1Okxbcptrlv2RlO8I2qFM3q8dz3RvAjxUAMDyh9N/WKb3nZcYHki9MP+wnp6+0KeyYDWJlyX
MBSQEn2f+kRmPdSY3hh6m+9jVeH3c/trmSUfhR6lXTGGapI8rOUzSFgczR47cq6o7LL4Ab3DrKQr
8e3M/bV2ZCCOOxyfzJvSriqzwX63SO2Cxnmnyf7JTraTNqCPE1DAe1g3VaGFclCflqH8IAmO7N+c
PUbPHDi8ZXON63VT6hupgPEcPG8J9JsLVJ7FNEc9k2m0WM4QMnmNUCG8asAmAgCElT91ModjWV9s
FGik9GQOjrSpuwrd/V1YHxKs0UJN78lui8aFoSP+3KHgIFerBWDbZr6gQFqeWNt/run4aQua/nrR
/hpyb9NyR0fzuAycrYdXt8V/TQCaEbpeslmYu2ft/DG6xbVu7W8EnW4MpBBDnD/E+rIfYNz6ukPk
nV4DIkwwlyEpFcE0Y3vtsZQvyXElUMAnJBZzvjZJP2nmGK+WcWk172Jpt3wD1Tc79zdEgi8BjcMf
1+pkpPm7Oc5rUEmLeHZr9fHRXRGBHrXyw5QYwAYrpYmo0TLvkIfVVKitqRL1PjHchTr4fSzh86UI
DtFfkgZTKlwz5XJJZXnOUTBQaTRR1amnefSINzO51AiHzoG1MEKaid9m059652r2TR0oaMJ4KeOd
lsHsVtjLDPgt9BbdUYtqTSGoK6N3kvHSDgQb+XDSrCBX9I8Z0bOYlUvqYPWPV5vIDRn7R/OG5MuL
bjN0K5d1JR4q99jNQ/fgmcpThWokMLtUoI1xraBovSAvq03+qusEbJee8lkl3RLZ5o29pmL9p8sJ
2jJ+nRbzS3Ob70sH9Yq9ybPUsy0BzGQ14Q5xfpgAD+WwvFsy8mKZXrEQLST58J60eVANhRWcvQO6
lcdfWD+jX2zC249fzM0YTP3w1c/ltlTzc+8ZH6gzT5xQlM1aW9tWqMG8dr8chJS+WL5rtwS9eXwa
nLB2FMdvveybCkYnmCFd61P9tOpLe0Dbm/mbUZsvbUKl1pT2jsxfZVspEj+gdsKfehxt5RM0xaw9
aoa+hYP3ZnUxlzp8wBgwnqPYlo8FyQ5bK7KLnF1cfhtZCa20OVaQF8ppJOcGXumknpM1yXfGmjy0
ev4bwAS7qLZNNDKYFm2pyG6L9+zH23Zo9nJsD2Zc+7X7ZC4QtDWPaIEqo0hW8JIV+nZYAVLUeg+L
Jn/BubGBM7WBMJ+pzbxzyLL1jdHeDIzWfDEN0PVLuUS6WBd/ktoYwq/HXkISKN6ZK8bS95rPgUy/
fB96IDyWM2yHiosrc58o0o4D3WuD0tIVk7YxSvU1H7xDF49bZTFeYiKrg9rizFQg71jAPVktsjkV
Cbdd5bvK7H/AKD2RNWKQJD/Gm2YGJa9RN1h6DG3UeFLLsQ5j+Y1JiouOJH9lFXkmmW6MhmWlFFDo
gBWGUe2QiIQZVUNgSWn5ksI+lKVd+2OKsMVZYPub2JvTPAk7e7pkapVKP5ubVwmlftPWZXGBEWEc
0ds5EfuCFQ6LI98gECwbvan3mTm/LUsifYYKwqctOfIwdqE9Zj9IXyIJsjgZc6nt17mtD0ptg5p0
7KdOz0kR54CjcKA62FdTFZwIoXBwl+d1VBfDb3tBNO5oUMUs7DDCrxRNhp4L+YC9860BhBD1sfFs
k84aEBj8DHaJI42hnLSO1jVeWRnNXV8dxtsDgkElnJkpEIpZ0luTsY3UHBSuNbRNUNtXy3Lrw+zF
UTNWczjf8kkqgdi70x+o8yh+ZPEmV2XZthpUvGXiyOLUmDL7tgxUkNkB7mT0vHF1uD+oZVkfRrF8
3lIMw2X9bti81FZCojiMnANxM8MBu/VW1LSNe3X9tY7D16q0M8HpqOOIAt/OgxyeMl5hwk5DIOGv
nKk2i5FdcQyCYFMfVkuW+66B4reaNzwDqijfiYtDUYPMJfssGIX6cROynjrAE5Ng6t2lzU9u0Xaj
evXF6IvrYjZRZi0bMAcvXEFe5NQA+CzsCJynWLPRaf2aO5L2KFydAN/MFIxd9ZbME0HeFU79KSPH
T82pztR4umWGLBdUtltnatDHTeJRUZP8jO/5ZVCBzqAh3s9Ef4LLQQevkmHsO1YG2HndtPi8H62B
hbFRiybwslg+fhRTZbEd9CeaYzlQ3JWNbG1FVPbVRjTtdDJjZdtWYxYkXN6Algu0BFIpHo2iKR+V
xMB2nCj5DnsxZUt3Njmx7jE7RCjplICojDiS0HODWdXn7VqQlArOtReet4Pa1j61VTXiC+n2cdKr
voaheidqB9tQn5n0DewgEb04x+pDznkxNOuvMW22Q0GgJmAT43FeVv0Rb8kQ6RKRHwQcyC8W33ZR
z0PH4ZJVKSxGbizR9W3Y3HTlc+5+Vt0a1ImnPQF/158wgY6blZMhzKkkbDLkbSJT+01pIuryBmvf
EEREpb+AUwGWPNZNGgkHFFRN6Td3lmCUhrWYX+Om21udPYKsiWynftzV3WtstulxtOZPq1Af+th+
Yfs2Ccyb3kn/UDalll0nOaEB5sy6qGtCH2idD7rj/O5YEAMSXZRtb/9qu+SsoxjdMpt41+n/7xjM
Y+WiDrsBP2voyTX9aX6OrG6HJ7P9qWrkMGtKTxMZYpibNdvKnqF2K97OrZbxnJN7ZJUzUSN56a+x
SzIcLmlGCxIAS5eFFJmW3zTks6Pkydtij5gtUJaB8xNzjSllbLowYaAQYzdeU9CQWXpgrzAOE3qH
Q0xvZi5QtceklFM2iqDg8BV4LotoVxNt8k1b6K7lufbDIbj6gOtnOTgwwkKrngd/AeyaDgT6eeYY
DhJ+iesk700t+k3i5G9Exr56htdtJnNJdjgukPF63uH+kI9Te9Dkh0R7/mWPODYSR9lKs7IOeus0
F2vQuXWbbPkmnJJNv932HK3fE6eLCrVwQ9WlERMDiQmkwEkx4IUx+mtaueVXpcJX7eq1ehK1ze1q
3Tjs2LroIC0Y3xdnPwo8ptlzkzzZ+uA+O+n0ZtkL0bNshTEpJ0fslcPjMnO/YKXU34YM/2Q77wq1
yiPXlNau6Nev8vY1e5vBQNF4DS0CJDyqeparU53mjFthUGrti+YQVKnkh7xFjwh9coKua7WAwAIy
reFT7ZQq/Ro8oSEvckyOmZ2+seAZhus6b9H25s+CoKStk1ZJlPbQw7Uuj7eqoOhqLhA6wiYf7Ued
cyJoV9t+FEq5kxkKb8M4kzyePBcqwX1LSdBEQacQIERtbhbuE5q+tIsUkT67ap88t3Y7+CDRoVU4
9XaAJ/MqWqq0QnEfJ60gAHjAcKPp31N9RmhafGbKBOGrrr6YnsuwXxlvJeNAa8SVTMFiODkbCduK
034ODqxvYhTDxLmc0R+P5zq2+6AgxS9M+jKPei2uAr3Ip7OytuMUaoTThhLXfzgYjHdzAPibta2s
IE5yLcg8jbwvVpOgNUkWjWPPwIdHNhYW4DxM9Fuc7WiEde+WF2Khn8mTdHZxq3Tnstf+eBiEPe61
zj1JU34Z02huvabuz/eHlCWTSqd6LfXmCfmm3KW115/z20Nq24TtNlU5nIvRfTkjG1lJLeGpUc7D
mXt1ON+f3h+KRD6qmn1qxzTZNKXzx3/4+1socAvgzRegnZwxNb0PiL5ASyiKU4WZ+EE05vqQzQWN
MRw/sLT79cEoBusy1+dWAH0yXImvEaLJ7v50iXuV3A4+ySCoQSBm2Zq6+5iKeSWkgt//4ti73pYL
HRZQFdsqEaQ+jO54qKYb27SBhjqLGcCXAM2gVNYamkVCHngu9IdyGLQH2iNhpjs2gjt9gDGpDMS8
InkUZVKE1iRItUAgjaL39man9cMxW6qJBpStB3B1+mOGGBoXvDCao7a/v0eRRgwN6Sbgzev+SHJe
f7y/9c8HD3JLqHSokzWFLGu5cKUD0drW+GiOaolT0m88qL1LLUY/UU1RY/a0AT4XVDuG2eC9Mwu5
cpzMqJ9mg8BbhN/Hfk3AmN2e3h/IDkTup3nzrlmECFd8zNEo2/3UqfqDmz/l87w849DE57yq13Uw
mtfc43QNEzKvsscMc9Dr0Gzb1F6vldOSXFh+gl6Rg7ziDlg29Yw0ps4bdn/4iyOl3jW10xezKpUL
zjV5nQp+cIuTOmxH9dYNyw6Ap+HRkU4VztZqYUHC0F6sXnt2SJiNFG8wcWDSQekJhIB3du5MyND0
yWh9pYjF03a7pqQl4eUZg3UwF3Q0vFh1k3i3Sq4NzDompkiT73gDxG7IYhhb9voBxEh9NudOfU77
B8t41JNh28Zqc2Fknb4NhXrO0sw49Z15kEvnvZk5W8sN7ecl+qX1TPjsxFRkIDkusPMUrkYU5SSb
F7a78QA9voy8fC9qUkYdu/Y3TVkuOA0WAhAPYEJQfaejd+pV8dzX7kA6gRX0mOk4f2CitIGqpm2y
H1Lwk7VFLGan24elElC9rWW3Vogmza6L8rapAreod0qJ7bc3uNmmxCFMr7eDtk1oiZNZX2WURmQ3
L0FByyu83Yd4FTjgaOtRcbiEPDVWqItncErytXHhXovxjOCAgl64YZoS9TFrMb6IJvEbwhaCdrWW
A5AVMh6Gt9zCYwBWitNra/9uUvM6DKPnKwuLpHXDY68O3W6aQomWj2eXtwm6eSon+gpl95vbX9sQ
11CGHkpdf/SYaK2jVu6zJPucrJZEJmcJ3EELvLraOBYnNwcwEARxTYS4GvV0/akjK/dVo9z1eqzv
uD+ehKUzh3fTszrGFQwFhTae9LrIjMvZH+f4ZW0zk3W1xTCHOo1DMeLxyBnyYbt24yOyAtVfFuVD
eDkFVjLc6DE5ShxvY+Oq2cdZjLkaNk635iM8QSkiiE+GX8Fu2coa6Mw4NmbUCX2IcK3+EIN8y5j8
E28Ts8733RafaOh1tY1mTSlPCZkCemsdyQdZXupJCYWKxThuHLauvpQ7JkvcEpUKTE1x30xGQJDt
gqSWyiPopdfJWjiVG0qyaycwAi3MiqBJVRTha/t94X+37WAEbe8s7APmdKT29+1ypblYlOJhoIzj
6BMfRgjcH2t3dLjSmEr+INsAJ4FiPEpLnU+iNoZNBhjRbWaL4ABxARRMXoqbwatsYpjhI7VH2TWI
MLr0bQFC5qdzzB7pGUt0nyS6k8vqdqfgu3F1XNccbH+lGAFGqnzP7L2+Jo3gb+qBpyMrq74aLdEm
Y6E72EboNk1udZ0nyvehNE0WvbG66kg89npCOXf/qKmnz3VjpNsSgbMvG728eljwzkxKf9+fGWZp
PsQwBovaw4LqZctOi4H1GEmqbPFubMYhW6512qYvJVvv/VkZ483C3WSwlODVsTD4xIVMrhRo9ydD
rFETssRHtfUrmWPytlc8aJWGtzs331PLgLj+0Yo2PTQV3j/VdS+EhjSYqRSsQ2GrZW8pnYmwIHky
cFrrChOxIGu8YZRl59i+b3k4sBaBIhOm0ZXNs506WOQpJoM2Ha9lrB/KVdsL2/bCmRElky/qmJVh
I/BmehwFZclsZ2dIuriqvcAhOJHLJCUefe6Y+yHXzL0le7LcIY+KuonD+1MmrPWmb2g42Z0Q20Fi
lJW3/3f/6Gyh2c8zjuv3p3BKOGGP3gW07Xrq4umUpVMFJBEnNT7MR870YjPHdhKCgZ+jJjG6ELfu
+NjL6fuIBfEAd3wADeYNjyRZReCeOAb2U4cdhvdrVU0SfO4ZB5dkybHTX0Zv3aQWE1Yzz+rIME+p
VtsPWS/bTTnOOzNlbDfkkkZVXL7mlaB9LCsBELZ9H9Z+a1kSo9rcsydr6XLy4g+dwLLa1NfD4LF0
qrWl0NTHiVyNxFZeFI+N1JEHpXfIRaHt2+ml4gvjJQfIFqhYt+d6Beei6K+DnBjhWNZRwWU+kE0F
TMZNy6vAxBvSlOcQ2Qw3BCS919arNIL3hsBba6pm3Eaz93B/aOMsgF+tbSYKr8D1ynHfL7RDmU/n
D5U2hCYn7LjOF1Z4ryAopXlacpPekUsvY+zVM8bmfmuqVrlpVtuhvxLUU5qeABKIMJ5cDBdFTW+0
n1/IomyvvXjQOv2p68udQiLKgRKaYrcVb5ba6nyP8uTGTefHhY63GnjDwOIeWPbUcNhbT2rXYb+a
YnKMWQB8yUiuKyb72C052dvuvOnneNeW+copPT/ccmiTNA8z03yoYxBwc53+JhnzleJl0J2ZkTeQ
s4rq5RGs2Xk1dgyxN64Wv3HTfyaCd0w9k8/WLWjxYphXaEFWRJMsYt7TLrwiSSgCG0SpI8VPbaAo
U16mfHi2bPXixjrXLb48LiyOS3RHpnrbt8OWWjC3u4mJdhGNbeEGo+El25zok6lwNlbevXK8vmSk
x6KqfrOJoIaAP7/ZkPawp1pbvqjwi26a/cIrv1oFwVY81Q+6szg/is59YpOcqMPcJEwShvsztye0
UC/CKs4/VdmPtRGZigvxL5fM8ZofKExMyNqGG1m9ku2GXE+DAa/tYerwpHbms6uP3z2FyR/kfzpY
YDGoZskc69LAGVv6TYL8Oof2aY0lzo8xKpMTQy9B5AI8BGzScVV/FGv3oy2IWBpg1/pZrtKSgOkh
1ByweqmGoyVueLnkBODnSy1w4S/2SmqTY5IXNckNeY+cq41niJbvypDnIS76g4GtFSHEd1mRjtzg
Fvc1zX4weySt1Sx/LjqzpsnjB5hxgvSt/u5JIw1GzMh+lt2Gmp7+g+KaSMHiUysnhoBTTlqeyZTZ
wc6OtCRdzMBxu++QLkip+27XWhwsub2bYAlgzmWpnjrfNGmA1p1FM1an9u2IlWgTOlqttU9jc1Mb
Na/PyEo4kDtfKUDZ50daRA1w7/hpAY7h66D19ZVQcWIkxxyrpTf9BA19U5UQopSYAieimgduj9Wu
KXekvQMerYLxFvKZF2ZkCPGgGO5rWXWbeQXMLkX6G0f6psQ+qXnmIYsLcP3ssdKqgpRgBzaievV1
Di7atxXwLgtX/6NPSAWLm5fSsGwfGPle3Jq/dSGSTS7JQXA0BSK5blVkeLhPHnm6/CU5rBukyodY
LyG2KMa7gLKBr/GHSo83RBf10i7Mh1IGTaiM6xaiUtF8w2n83nNJxXyxSs0CsowSgjnn75pgJODS
BBtHE+M8nAqCBdORaKkYpsAPw/Rk5I30qmK5Jsd5SLkslJOexg/OzTYZE2sb5+zwTKPUBf3M7QdY
a/eNEyhifjarGjvlCPBeldXFQKow03dlOMVxmg6wTWZvb2XPA1U07TZrm3rFs1fho6c19Gihnd85
vbKZG+a0rrjaIySvDJEFgvPfLTjkJpVP3IaYvVtKU7y+t5oylLCKuU2yfVIrl5wGxMEbt3C4nux6
FVTE/TYWBU0Dyg5pFGeHc3eZ3SRO6XcAEymZONlDifchihPvc+5f9LJMw9RL3dBgsx67soW9QzU6
Mv5KSYtyNcYQRndtClZ1mQBEShwbfYg5hPpg/VSH6XGi5Ye+QX9z0bdxgix3C5HirPWSa7sjzk1P
eJmTM2g3QmA7awlmirbVaXdEM34yx9eDTEP6QUk65b9uGpqB0dWmLZXcV2mhe7Hc1KUT1QYn24ZQ
0Xhnd+73qn1L76FE0BxQAE8VZawVygJgkDtPp6XV+mtOj6KfjousNb+MvRJliP5LQoyh3cYJF0xP
ryxN0CTrJlEHjYFnYC7lS0HiHXRa1NOiEqGtmD/MpDcCJnQsY0+oD5QAZyEJAGl2JHaSBmpvK5GL
JiKF2BpockDsNLcJAehG5DQzpYYJIh8BQNSx3zHFyAKQMm0EOdXy4ffk0UR96BPZi7c7iY+VvHEz
UvFhWXSA0G/ZNRot5qmfqsXSZA/zqy66sHcnAtbMdjJCANgN5GaqGxKWwR1bx0kz9WhW2DSkq4tj
ypqwnSsNi0ubn3POS6wGkGZMAoZ2hoZ12Wq0g1L1/poq7p5hz7jRq+WzV62R+mhH1S8Pq11QYaXw
uLSEXMie7+7R6qO/Q7BZu9jOAas1BByNeZz8DW4SqDpBzbcDvQ0xWoUrA9Zz2TNwT7cSJ/eUy/4A
vyeMDYvef+U9a+oaH6yKpuENIEfGGVAzOJ35QzlJ5SDYBQ73t+4P3eICC9UzEIGuRjqrSrwrmXhM
H+vbA2WlcpgsOudJD/rGqurkeP+ASlcX635JrKRyykEWHeR4mwPqzNa9Qjma7i/D0bujgvMwWmPs
r6v9VEoPJ6lq9SFzdOOgKkp+iFFmQb89ILr648HFFxMRPoZYwxkY2rMsRWXby13mZisDLM3osBAO
3cF123bXmR5hQChkCOEpD7Tl/3iLmNli77mAig2xKYqmCesW6s5ymxhNt4f7W7klqkNsFgtbof6V
Ixk/MO+wGGaJL11Vd5pqLEHimtGQ6emxuz3c35q6tdjFjIvmVEmPOslkR882la1SL/tY6RKCAx7X
dqpDOmdPNA31DT3i93RKXAz8CWglv5xSZdM04huk7jLoJd3G/P7haXT1o2VIAqRMt9zpg30iBkj7
l4fKXkmdM49Gz2JHhpvYeHU/H//+APzjj7du78vak80fCZzHTFft/j9cVrZjPetiKyr35f4uUVnu
IR2P9w+hgfnXr3B/n9rQ7fT6XqN8RFoW2+v8MLRUQKOSxwcW6zpCpN5z2OuZe3nt8FgVpMxYskeq
0cApw4ltfBndymtGBtPA6JfOGru6YiS/ta57lzJV3ufJQhG0dvYztmNkYbW9nKcG+l/d5jvXmcv9
pCYaksvJitgwlOeRYjqowRN9Z+TzZq4kNHh6bZ4GZohK/W7Phh1OtYPa6zYyvT/cJ6iM5NMDQ3/h
UvePbd3vCtLOghKB4hkVwjr7HCH6s6t43Xlol+2gd/3h/tG8BaRvS3u/zN1CU/j2P2IJmD9RupTp
Fnm9AGc+FHvIA3vmfJSW59HB/OR2sEfUuvOrYVUPrt6+EyCxRI4HS79mhn5OsU3gtI4p820XTQJO
BlARX9ilXI7y1k0MnOn8svkjxosqTGxr03XGvDFd7eq4Nto9FBCKUOUOBAcVkE2xomSMKXTyuPbJ
VL81zXFCsFMhn8lS+5ibFgolQLE+Y22FqV0IjWQr136/VtpKt36OHEBdkdbhGNadR/pBBqVDEldG
iGaDo0CdXGIt29W28TsZMC5kg6YEeZN8urRHrZh8p1wkgVyo8Jgf7YX0zjoHU8C2pD8s5Rqu1n+R
dGZLjiJZEP0izCCAAF6Fdiml3LcXLJdK9jUItq+fo57Htq6Zzkqh4IZf9+PTu4CH7kLwP6Ei7jRq
JKzVeE+xYzjibeH11Y0bOjxx3lBIgzIOghIdOCq8VRC07EncZWOK5aeXvbF2ANthH+2hGfNxOjEi
e3fjc0FPcbZDw8lcCoWs3HxOFvWu3sSuYHL+FlqsMNm8ZLqccXtFPK5e9tjnyxUs0EkONzw9ly47
YB0TBWfeMY9GxFcrekGx+c6xRTZ99VnVGkUosfM18brbSS3+nNraztm0xh6VhnAH2Nioh4SQVN92
0FI0nuZugstFr19mULJU0Tk30d0bJyFbjd+qLEPr5qkGAtGE02RefU9v/Krn9jswuDvN0G/MMvt1
ki4NVQe12GufI1Fep9k+kpyFv1Uq9CH2sRavQ7TLj9tfgJ/ADVOT31Uei2uZ8RyP834ocEECEDyO
AVKzn+8gz1x5PPibOzlFReaVUoXHruLtO3gFuyjbOBTY2Oj0at/qaSEHxJFdWOC5J9dGrAZxxuTa
dFg4AQeim/VM5qzpT8nkbLxiuQKt+sC1ZnvxmeoisNLB8q9u6d7KStgRtmUztddiQVDs9ynaWStc
G9g1+yhlLasg89bR4N87rPQ4kzVL7fbqNPVFKm+dVwncioqVMQSyO364nRjlZdIXp7O8fUP3uOF3
z7zT7jA0BxX7pkofGL2rjW2Ku6TN/jV6eemYUdZpM14ywDDSXIKwbW7SNaWDVkcvEApfkbQXgIR6
nZT+vm3YTkoVDm57cCQ0dbhCz7Hzo5aG+juvw+oG7rwzv2urn1aBMz8iZ1ar2WdoKWpgBYBbuV0X
XDG0vjpWe1VVfy5y4sGG6d91NVe6cQwr8E+h9JllWTp5q9oqucfq8mIn2D8YP1suPzKeMewkSSgG
64Wo2KGp/T70LMyhiHJOj5+0bHFcqn6lxsEKzTF7RFG851q3jpx5XI1T54b6I3WZ/gy/uKfod0Nl
vYd3feRiKTdGk16GBQ650SI9IEtxex6PNGYYv8nyk1vlR4FQi6HJ+4Ar8euzVpxSbCqjqA+EzsL4
1rIW57LbNm85ze2Dgz1TD6wA4iz9a8w7ohysO5ZO3sLLGSpSjvMf2tmckE6aCypwkqud44emNxj/
bpM/49crNsZMp0+KCKbj+Llx+5u7soJbFPMVgUK59SsvwPkFuXO2rGuqsnptD8A8G1E8a80ilhmc
1Uv9ldbK2aR7Z0rjNc0Fz301IQKpKEH9xu6oItaAlul8NZP7Pdr1M5Not55n9d274sNy02vd3nGE
FXt75HIVZ6chHq4OgMx8stArWboUFQDYerY+07Jbe/3wGo3ZB7tS+L49ci9RzYzXORZzNB81Po5N
du1hca3cXw4cypgyZHKCF2+dwiZLZQ6/HbGiLHfjQe9b923G5snhm6Lr14TLyer2GbYcUEuaOgeW
cZ8d1Rhg6Mpjp1hLvI0Cca+Uph8yG//OkQxJxtQ76VYXLvUdRyAOlRIFbZ6eEG3W2iQhkTTfmMoN
Gm7km7T8M8SbA00QXKh9Xt2lc1JCP8STk2HEi87Lkn9E1r+8ujHilxlKC80uqbIZIm5etRuAmYxj
UkHw9DqfWZPlf4sIrY196UxHv0m4DGcuuNwBdrMV33lZhTcpx0hAGOTR99w/4hRdOI0TpLA0bS7k
ClhvTQr/in7EiPpPTcLa6oKAupwfh9uHmgzj16BcgZZqZSEXWsaqntMz4wVsIeGiijt39KUE0QSr
xn03bW3uVeE9eIa6b2soa23JoF0LGeZO/WmYZcFfIUNcsIGrcWK9wC7KeCfXdXjB/HF260ytRcNR
bN2sa+s4m9zrUKKBslGdI4HpPbBObposWFbJoUbagaFVUNxUSHqVKl7CvP58TNWNviH3ObfiIdm3
MsKdE63JCr7Vc8Hic2rfgJdtqHntV9w6K5Pxva6dNVtOfh7bJpeIYsStuRm3hZoPcYUkEbneO0cO
fyYKJz/9SSIb1wlbk3asnjVPwgroEAPz/IePjYkeOh4T7JDxc054rgMLJ33sJ19BwsBtVBm11BX+
+ugpj4CEVVl6j+3EW02xMNay4q1jqukur64ZZGfqEFbK7P/MrH9b5no/100A/ocR0goUY+t5huMH
XkQwyVdvGfsGUWWfrcToYTSvwjH3ZYfjqKiHN1lW1B9Itu3IHYzSuEwoIvD5i3fcd03UkzFr3DD3
pp3NamLXD1unPjd0hfsUYm3dqAPkGZkXMfi7zPeAYVUrOzZbkgT5JS7vI8FboUia+s4R77Kdk+ME
OdAzh1/X9tknKRbHwqPCF6gLuzLvMAEzCiX1iDC6uYGnMLe0oR5HFnN7xqWJb5vd74yLHeU3UlY8
UvzyHSg0G65yKdtwWnuW2/FsXs2UL2ksDW/vWBAK3eJKTmOH/8xYsZyFzoWXW+q42wpO1rzg/DBc
bqj5cGuWxtRPDd2A3bn5BIJ5MD0nDYPYzQ8Ro+qqxhbKM6dtmlDLXWx25nls+bk6RJvZHXF1Z0hQ
htz0EB9POv+npdQneoFflsbs99ooTJx2xp/0rvPcYlVZOrJjudo2GPfwADIkjnbCHT5lpafabZ+7
byW+8TapSZZlzaqkEs+PGzQPulMAJFCEPY+8XnpzOKWBZ4eG23wbbEQ23YDN1MSOGUlu+ckEiA+D
uROWk+x2c/PJEvDkAnZdGbagmQrP/1wwTnnjwcAryVYvasxHQ5pbK86vFBpiKh3sK52j3ZoukxUk
q5/l9rsQruGEczLsgzfVwht06Sg1kARpl7ozxfgmpMVqQOizCigkB2CFZdfo7udab5KY33vmNr82
V9MQ+fjRTcRRBSxKZzY3K0Il+TZlxTSo5I1j0rhrE/9pAPeVu5SAwfcM+6NhBO5q0vkHt6y33J8Q
T/xvHOVX+PvsYamWZsdeQtNy/uZmySiHJ+At6NY0S3XuqEbhAt02uL29tbUkI2aj+Dq4DU1pPXO5
l1F5GzTeXaEnVOogHKPOQr8PyAWn6ld0CNhjPwzI/ctTR7SLnlmfmxzjfBo/Y+sbeE0PZ63vehvq
KlnthKHQOS8t3UGe55EeXBhVbmKUv/AElP22jPSflxg8qbQJ557DTGlRWyWm+lpXnlj3kmcDg8WK
1p9N77XlynBai8lm2fJLIwo5J0+8uIlHQzJQ9fMQ03KsvOoS296TrtDeKGz6avzmkfUK1vNmfEB3
xtYfuO+uN27ypSnY/scEt20zQPWLltOIzpkWURsanc89oI8oOcA/z1YxwJvcyb0KrJjrEJ9IM47o
lv2NI1lCwB/rHncZ4NhAkdROBFTmkvgDxv511hH2serxK+tyB2E+M3FWFBFXOuvJYlAjUPM5Rwuc
1R4liPG+J4WGMjaTW1N4ZJvqkxGGS4HgDVDTg0Y4vzlTmX0O4vbSDTXGuKj4rBrslmqyzqC0FgH8
0xnT0KymgGoD/2WIpHlKPaa7Isv3NEVTeE9sZpb07aS2d4hIcUneJkarqe1N3PTMruItGZkYKdYS
h8bV28QcT7h7C/pG5zCdh5scOOIlCKaFvN1Cz7j2vZ3gGojA9luDjM2AjewHFweybrFBEk8M05yl
1EAl47rUql55hpkcJT1mcOLR7iz3pSIwAjZ4lPG/3tdtyEBBCr3j4W+Da+PUdHea9Ybk6bPZ0VOf
EJejWorbryANFSpT7QQUio3Q/cH5r9FmTq9D4p7seKZCXJu7ktAATWEqIYfEfzLKzK2yuJcs7nJM
Yzv+9tgP6GBqQ5cK3sWXY6gcG+DHdOO1DN8LrMN14aFM14YmZKULFeJtQ03HYeSSjs8E78Eg8hEm
FvObLW+7LaisH2ZzxNRPCSi9CRlHKHHW5Ymyv4Ar980fjeWV1+csCMIFBf/xNZXNKRaE8n6YAnGE
5TCt6fG7pt6U7Xj07iC0/vVKLvQ99chsuFz6WO99TOb8JnlOsrE9Aw39pmGPryIVmLzMjFWWG+w9
IHURd7TWk2ewblQ8WrZsc7ar6bpTNza1mzy7UxOtshsIeV5APjfqm4seYNaahkjpo+FhSVvhWCWM
CRB200bxvs/lZ88G60yrYBEy+WOp8wgLLk5pHNvC+atM597rlu/GSUnQzHUaLvjiHBSpEFZwciNJ
PBMLzGiIKvTTnI6vg3er+uM1yUlRBDwomPfJyvE/LFlySeRgsKArd+HSXlFklc3QS0f+ijIXzxOO
yFUdiRSjUf/rl8DBB5OfKbD0I6kC8tFe/Aovp1oVk/NRgBYJpeuP1Bv52y6aOG7mW8CvMz8kaNlt
BsnWk3JvTOgpRj5s5Ixon1ji05b5h48ohl/gxuL/KQxAZ1zOd7MrKvzdq4RG7209VV+5mWwqdh4O
uSWsTnPE3d5f/ePfy60TcN8wc48a4H6hXlrMhF4iROQGzFJKZoaglOmGbhacNBTebTDbF3vqX3Jw
0D/4gQ7D3P55jsXsMKOTtpK9X5zPO/zSDqkw9d0UcMzaMeACQSTm5PuwqKKq0dse1OKux/REAi61
OGHYo9myF2snm5MrEyJB2MyE9f7ceZl9KpqUrKZb7H0ddTupo1sshhc6+XLnFPXymXpHLjdG/9Am
MVfZpUaBNyrSzBt+XjDHunvI/CRcxtG79BnG/dxZym1aeexqIKwy1Xa4qPo630zk7tFTjJMpMOP3
RkCjUvstENxzKNZYW/11WoLRzC3vJDuj3nY1VkoIOn+05akdALePxfvgCkfyOMa7mef6CJebM76F
QAwosltXDi4QAg7viLFkCAPW/oxaW41KsvElI+gI6mrje47xX+cdyNO4wIJ4l5Z0FZed2tuR9WDj
JlvV3kBrVvqdBr596lI0RpuFWl+ALG95uG0yRbgE5nTVLO2xAAGwYvsZZkGijpgzPea5W/sx5iJ4
nykhIK5+VCsTKuUFtOZZWS1mqrgnm0nYV/Y651F5TXMmsxnAF9ZUFk+xKPaoTfsJ8BthVDocWPft
JRTOvetwf+qLAuusTek4uirmkJ/C63vApfS/Jgs+klKQUrIHVPesE9VOZGQwF2RuPS7voncfhVmw
hauKSwQwJEOqC4shztYEUtUhCbKTG3DwtzVJOVtPzUq65t6hthiHG5vyRBrTEfDNiYx/QvFVu1+0
L/ZwuMHEupCdbaML1qMjMIAF9cyeo/ie3SQ/OXidcSwyEfjxnYqJH/jDVG8RWf1jR5m7BejZYW8Z
5y2RJRi5ZuTKA6Ww3crsXEJVsL4p612e4yUqNmLgCp179Xs5ktpXWXWtcah3ZIj3jt/jwc29e+7N
VTgOz34HqNtt86Phsq5PJyyGU/XeG4jlY86Nmr1jgSm9MTfZBKogU3JnTsZxGbx8Cx4gNHtB8Eam
5yrA0qU1O04ztbfOormd8hiE3kKgZZ6iPORD/mmz+VUOI16LmM+QFg/ptGxY4vmhMC29yZtBb6QR
JQdZGCvXj8bN4vnGqsiHD3Lx29I62JY77trhsSuagYQAS0bAqYzGdF2xvC1dcsX2Nz/ih90y8Tjk
kMzhAWfDpz/EH5W7mOtS7rnl2gZKbdvpv6jm4sfxh9EodYZQ5psiNuRT1OX9s+kyHgWylju4tie/
au7SWoAP6szPbonQkCta9UagCbvJjT66xuTzsOJP68abmFxIA16zWKhCvCK1h4u1yhiK/eggHLTF
YXiVk2aY8zH7wWOxXMVorXwyAoODCJuUQNQQubkHcxlvySI2PInDcDPZddmhxLK26tJ6i7Edea1F
S61ii0xqgHkhXlml36/iipxHEnHlEDbYeruM3hLe9nwURr2Rbf9otewcylumHCs+b6hnqkPQ4jL8
TCjQxTZ1tw6KLWqe9zrZ3Z526pnHsjI3xuDuGT2n0HRQI3r4CG2Mr2ghthI2vfum7YqMd+6Va6/K
9paLsX6g1WHjRwVTe2y/GuWUnYd1AKF/H0RmdZ6qFj918T46S3NWnsIZ3PI1dTi1TSfl3RO8D1LE
YZMTqaXOL2em65cQNxpOuLY8qKLeaXOq76bmODdMyAMdA7CI4XONbS3Ya5dbJGNAEEX6jYkvJ68C
ZnZs5bPbDW9+Wbx3pTJ4Y6A+ToHvrD3C9FZRhnxjm2N2E/iAVrlrwig61A1NF16lTxP+7b3P0vZk
1f5nPDpcvVlAbxwOZprGjcjyQJpgW0WpZwJq8EDS2/2aaf9QBXselY6q7w2MD7WvS3EiXUd/ArYI
ycCyZ9/SoYjW4sSaBwtsRpib2hikjbJPDrOffamIQZWIIq5al2k2QK5YVKjjeT9W43tcir+ypuWg
KOgrUK7fQl9CD+lNb6BnwcwPjs4GlhD6TReWsac0d2MnuXkOhmYHw7vaDLnnQpJgaCwzE1ZEHQxE
6ebsaTLm+7KLzjOBimdvFF9mIpjrHLyHLlzsnTeQXLvldkjHA+H6s1WMFkFgDuWnebCEnxxEmC2g
RjyS0knwYySYLYTFsetW830wM+Jqt/vMsPOf8cU4g3edRlOe0ungg/YDx4HAVebPWHfyR3by5k54
Cd20AJlnKhsYheYC8zInNMPA3Q3zteF6H20bRvTIFHy7Mgw5pI4imitX7kSdbeKO39IG3OHp2jwM
potxDIdxIhi4nLolaW9JZz0bjzlzElo5T9Xk0N9Deeov0IvfLsB2+h/2GuS8f7QjvQIOcw6U7+yW
1ihXtoqYVZ3mbqLckU7nLsNQkK25xTI2DdPZvy+npTy3BhemchzMnee7X2lbMBnRQhAMrbslGLSg
+MY6NBI4XBylkXeYe6lAJ6CFTL3UuPajHXdLnyJktkFdwdYCckHXiVdZoFBFLFhXfau/YpMURUpR
Z9J/xy0Z9ClRB+l0z0YFe00k6VdcGQdPDxGKRvq8TOK5dP6ZUh6dYfqhzjXeQo7nwRoR1DsD/0ke
pER7wq7w8foEuuIlEZ3KRR6pciEeXH9nkfeiavhhYn6m9OlhGv6gPnToGRhIy/oacQsmtHCxtMWp
7kbFeuZqzyNXE+8LQqcmuDMV07vO6ktfYB0w4b+us0ZQ2ZR13qaU6oHul82oUNsxDX8iFLu3zX9m
pAOB92CTc5XYN5qxewjm02Q5T/DM8D9r75SMUbI1oaeHY+nwUXyYk1Ps9cKaNoBygIjGVqEzNsS6
mcAbtB9I6ZtI8Tu1qDLijmz9xX0ZrQjXRytP6McyerRKXk0YpekVshVjSqDYEIKQTZf8gLOFndmM
OFTGGW0mE5IminDvQJsX5CtX2uFgroCqrOzvSN26iXO0syjNvxM6T9d1wcHER9tO1UPUChKJpmus
OMoMXov0ogxeT2t3h605kXbId+BnsYzn2K6q4+2HztPsIZqNEcsqVBYo+AhBaUVgSh5Hz15wVrhX
w7E4PpL+PA7DC39sWFnxuXV6qoY6AJQBT7brby3qMLZZ5f4UsljTJLPwEoPNdwt4Uxxcrm03GLc0
+EwrlbIRUn58wfv7p7r4zLjJvaVcfnPmW7rJiSEFmY2k3bePGT/c1pjEMc+pDLZ6FErXVOhiOVCi
omBAtoPXsvDNI6UXnzcvJp9gWGcm6wVz/qKtA5NFNaNcRCpdVa73YQcNAUV/fBBpSUNpqZNt0WX5
LoPT0jFVYjAaiwM6RhzmBvcHbJR4Brv4t4bjTjpjoS++fwxwPmho3GQVKPLhZBtCbeKZtii4GW1W
uA8q895yroQro8zIVoFiawjStRZctJLG9eSH9oDT5Nffs9Ddamocvpr8mkr6kEkM/RNY+PAWdRuD
rhmmRbA+QfbEVggoQteEpJNclv7URlJu8Zok3j+q/XYTv9kxm2bm4elf2mMetLj7uQyw23mUOH16
iQxTsR+J6Tur6PAW3H79qJx3VCr5Ya34eetsuceTdbTcKQRbRJCiEWyRU3ptGhsXO6VJrALyXvLA
OIKNX4JcAwWB3iT6OMuvsnvvXHq4h+ShtlHBBy9W66DJvnUBh8+fWKlQcdzsRiNW5Cn6LWvQ9yju
WPmDIN/1xVNOVRrAmHbcV1awBxWxAuLghfBaKgy39gcVNRgzeP/TBvAvj+ivSKX3lbmwrugoL09D
tFyo5TpGeZvuVWO/F0l01xWK73kFyqZA6LMFZZKm+zqoG9QZxLxX+YSMOkz8AR7X4CWbLHc/kaqg
ZVzfLa3+pR7mc5kF8JXEYkVpfkq2mkCtaD0zOEuY552wYh9e2ukb+Ad2CGxgopLyoYqM9aZxT5jV
eyw/5ns9vLsTaRcIRqeutdpQxbtqtKxjTsI25qTAPFuxarSCYBXX3peuxVO7TF+JKKnI5uvogvWT
9hBvyzF3jln+BoyG3sP2vbkVlfYDLkJnxI2UPGZAgagmp5LHy+/rBuwn3Jv7XI02XsXIWQ1lyhWf
8gLR5hN+/Wbj8DbEhgGqkD5hNk/VH7X19WFpvVfFiMbZtZvtxDt6yLlZmv/0w22NwES3Mb3yY5hM
Er5n0ST5dWnUhc3+x9L0l6myo3Ueu9vlZt7yErsnMU/6upU4OlEuiXk5W2umJz1ntrKbj6oAxwjQ
8M70kS2Qlt/waT/xYx181d2n7KuKocSghr8Z9o9aD7W845v0bcKnwOHqMbhwl3R661gky0c08K20
ZebAKUg6MgYN+cMhvZW0/VPd+8LeKubTWNl+mmxVM7+7sni+eXUp8ribfDWHMi2+R3I3oVM+N1gf
LDuL9i6NaKvW9s+SQ1n5MtlXXkaIF78Zy7I/KTjZiorV543voePqYVywNUCvqg9y2gq/GE5JiUqP
V3dH3we1JZHzqhJQD8oMXlNtRNdiemm8kmeZu5Qo89viz+jXyt85Do8sZ/6WBo8MZUtdfCPi/6qr
tkmrDfrVAG0Mrf2qI2j+bm8zuLS4+aYlPfMl5Jc8Zxw1OOJjPWGZRN5wkzvKgFtq7L011tBbFzMJ
2dqx0FRT5a8a7Hth4bTRbvBIxcuo7zBSLE9LQk0aY+O2C4q7tOHfGAVjpNkfCXfVCHXTn2k17KnB
hW3yxD6kI11x/cjNvokylgOMAZNJ3MOR2HaAlwUiOxRZdLbn2NtZSfI2WFBXZiJ4t3OBbg0x4foo
3jEXeKjTLfNwQkk1NM96JVvlhMGN6lCiMFNtBAqmF94554u5LlEzZYAzw5YbVbnD2s9GGqZirKxc
jm6/M8TX4C3QdP/OkcPdTtfs5JOwyRxxbJV44ul7ocVrzWahQSDrzBPfBvhH3pfT63jVVbrcqGuv
OwbmmMYe1/6Y4ZaFwj/UeTA+ShVcKsNO+WL7hJ779E+Uy58EUnusO17gkRB7VwxPNedWlE43gyjD
yTxIuS28m7Lg4dVzfVg6Q43d18rD2191MsGxTnP2PRja2U7BvDYMCb5VzGoT18v9ggazHoNdzOQH
bYabjK6Loz926QYujm8AZGmiy+hjqq7RrWM8YmikfhBOtvHi1B5+M9mwXRVrCYhi1US4pXkaeZ1Y
4lK5uGVyv6FbRchDxXYgxitmkxbYUOLMCmRur65lfHr09KyWltsoeTwztIBR8pFhnspaEtx4fOxT
Yt4wbwGvapy6qwFBdtVyDYVA4xwmPATKnyscZgmVhE6CKU1MZGSpegkJZdJ3LgbMx5p+pU4kMdU3
EJZqXLRbA+esVTE3DFmzrGHaJtcUAJEPW8m40SZhg8AKj/GVd+ARLkIFPn5iSLicKliOde+vm5sa
22Fiqh3xMzfA+Er/7M74tdqIQee/yaW4WprrkYYPBbEEc5LLBlTpftlUeFH3KSZNEgsG+8RcXUSb
POsmMQ4ZqVvNlXZg1JwseinRJA9T1gBesWGq2BOOyq5557XAuW2sUzO75JbNWoBe1qbWr4EeunUN
X4gA97moYTVFWfoyNRUK9ezsrXrjtOpKezhUeWztSSNeHd8/o19QR+XfVdR6EQE39zph12TonKc5
SLh1EjxjIbQVg7EBd08HkOFy1CpzOwn8A5KrSBnZ705gyXVT2Y9T5oLGEeJsNPpDu8NPFOOwg1Vy
zqPkpS5yF1jH+FpnSCq5yzcTp8NXkumHRWHedjRthjz+Oa3369xgN8qj+lozqGwIZLwaSX6ma4+Z
rKCZ6hastMSRs+pBGGykZmHdKamqrSzLJ2DTa9IK2VDuyq7aGXATqdQazj6bbGSQ5Kcy5qsVzWq/
EJ0ZBu+x5uK6sXr/VMnymtfjtyKGrnuKYRvhbYJcyTBtkH95QCB/y/7sL5wc2IGvxhcMD74yNiYf
07Hu8vLrFvXLx+HBaswn6s6Qj+yG5WW27GQv0z0qwiVxzWRda/oiUaClLO/ENB5Y4/NnUnc6ByK/
aNUdbbF33PpvBKKNWsVby5fiocCicruqWGBgAFPm87CjtAqy29JfoqqDB5S+OWZ7yMb+YoJ/a41/
tTcBWHEWn49yTxPSi8DhyNRXc3+2phc5G3d2RzATio7d8DfCzZKwp4sU6txMJTbdYf/IbzlbGMoP
tSHubwstWTKPF/iSmehg0oy4GhZYJ5vSME/VADvToYNloXF01VgPTSD7lUuQWXfBc8AFBoSifJ5B
p+NTgtyJye7BqvuPuTRYiDYoKMMcpR8lzuHQBICJ41qK16Y1GCZHemPoDd20i543cVVtSJ/dpyon
C2bX6lPlFbuLZLpxD5fjPPiXAEEWD0XNbjnPWLNa/ref+u1Bz1bwMJiKmJjIP1TXR4jxOX7k2x91
W3NtCdJApdDx2URboRcOAaFRFhROQ6onp5sug0bMwdi3HwClnUxC+U9BGh+raXbeaVx6MSf3aRbp
oxSm2sd9StiQqkGIEfY+GVz/ucUGdU7LQGOa6I9j02g8VlCTaHmqLlYvzUcvS5/4k+OHp2G2UT8m
wlK5HWHkpvrwre+MROSbIHN6lCTV16N1G8EqLuOp1fUnnFI72ovlIxLnvR7t6qOZDTxX4Et2LPbq
Dy4pa+lE6tIG6XubiOQBxzVG78B7EahXvFEEg5IH+ntkEwS0pfxIZxHc3jvNyauD/M1E4phv/1VL
p85e1Fz/k7Y5250bPAqWTewOyQxbM+KkDWcIGfIrZmEulBaMAy7vqtJfXpLJC0Lqug8d5ZRbEpjJ
C2+fdG/OVbP+/z8uvXv0TSxU//1j0dXBXW4HHz3LjePk5WWYeZ11vzjescj9jsCpMT/anA2OXxNN
AeC5A9vRr031lmY2DKyEpE7A16iJc+8lgIX91KTsJLq2upvT5U/RQjwYBPqNm286R2QbLeZ9Gya8
Dw6SLQD7PRumBHfH7hYLyNaA6iZP2TuEqQ9317dVtTZirBk10wTYOGtF4/HRMfQMMfI2+dK2UzJI
AEAJ1dBVj5W1F0nnX+Pug4AkBUwNk1U+38VFUoDNwyE+IiDWpsae5v20Tk0yR5KEbOcNpmYcDiX+
3zGwfiaM1iJAQgvmIxrSi+jxx2pZ/JPW9GlM+SVKBtRmnJ5gHrgpWANb8HHbQztdtSIJ1ngbvsx2
xrXn2UwL9oMo5VvS1sMuJ5sESYrYkhff/h7mdy+XM/XA9/Fg/BjGlG4rgcxi6zczWf5qz3kdc/xA
1tC+RWZN92az17P5Ys35EObSfrcxiYYTJs/ecBw2aROANGzggUbUaYYuWgEHOTQi+NVGO4cE+UY6
Gm88gHbVOfmXYaERMhknqTRW9pS3G9G2Bwxr70pPP1UQbRmkKftQEsC/7DYWZmUUABUWVLevqcY7
atdh1Tr4oHFoXY2xIWta7VKD8GRv7KhH+g1MD9amE22jAO9/jQVD8PNGwj93ffrTsHMzjI57NYmp
uK4OqILw20x277Z8KFjKhvmCO9qeUjRzgDkpkgX+VAvEVOksWyDZD36A42WJfpZAcr0gDVMkDwOj
bL50lHVTwI19DZ2rBZ//afko26bPMmhiwF55o9zXDDZCMhtTEv/pxLSxsQepoFkPa68kT1rbYAY1
yjw2aOPgOPBZjbvmJonfXBYWVJ5ReSHphz2NR/YqLlqTu0DsE8En5erAUe6nLzZaejNYwdHYC9zK
8L+QNutqzS+e3+08HkrVUX4isJZbGfgNfa8oF7IZgHR0z2LkMUCvHRt7bXYR+4I6ssmSJw8LNZur
xfhnqoF3R7FW+tY9L8HqYebv84OYe8axm118lohI3cMYMFES5brSiUISDjpoIIxPssz7CXTviJQy
4roJfP4Olm1uAxU/1HP23Jbq6qBhQBh6ThPrLiVjvYosgzbX0nm+fbKOjQfXdotnmkpI81XgqkyM
7BneBtjgoXI56RCIniZfUDNWvQ2BvLiBj7Gl+igwQoVlaj6mSXuQ5USMPrg4bgV+J3t2IA2L1nsq
VXz1lfzCnP4UURjc8jZCzDW3IKMWnJTqw/fnC5gqQqOGWC+aVyokY96F1gnyYsiZEGb+Um1AKi0r
OjI2/+PtzHrbZtJt/Vc2+p4NksXxYHdfaJ4sy5Kn5IawHYfzVJz56/dDJv0l/XWjcTYOcG4Ec7Cc
SGSx6n3XehYooBdoAQ4B8KF+xgiLwlYfC7hhOv87H62LZqn7KMP2LYrnBsOfoXTpUh1BovENLpw4
IoHW1t5UO6SQapl73YnWLHfWHW5CwkYf1eqWxPknSbMDGiNBoya5VwPBfacPd25iLXzTfSIJGwhF
heOQeY3DdG3pmJa7mTJKQTxyPTfVA3P972lFmjTSjWFZKfTodTMi1j0+cvUDL1U/zTaYehf9PrTv
Gxv/gE+RQMFeH6QDqbEJ/lI9Wto2sv5RD85+pa8NHSISAqdlD5ARW0qui0sAA4bFfXiIzIjGFXye
ys+QtIh9GrSCJ2e+1fT6I4YQhLKKGlTEzVdmFEKbfpcHrn1NnfBV9jzaLW6hBbCqgQVRQXcB0UGk
ZNs6t3b24GL7y7Ov+OsqeuLNqROQaK2WFlihVw9Mfskgf9IFQjly1rd9zHfWjUdTw/jLoDAlscPY
9SKaR6PX4xorM0TTHuI0hyULYHGszFjxxGqMlaNNyDq+MhfsmkMZJnA1yDV7yOBUMLUh3JiCngZT
MxywcfNUJEW2i4CYqEl21UYNQlbW+etQTZ4xxx8jTAXvOljULg7SlW9zh41K9ulL2W4cEw26X9G5
E+EZJ2R5tu06vBJxf1/l7T0xAZjWI+2DVXV2aBFhr11ABywGAF3i9Ln4NP/70NoWHhaSwnOXMfqt
FlLDisDMI+JMSFZOeJoIJIciTfTDMNivJHebGyWntKaqNIubxE/vqyA5qF2fLLMhXGauGV9F7J+w
0ND2NulR4cjaBkZ4Mt2SmPXY9MAoGuUuzFiDw1AoHmyUD6GVggTOEJ6l1N6o8KCc1OyY6Uc4ot9w
fI95rLlVBQHMzQxRERvsvPZdlgbce8xu8hb/FLyZOxhZh75X0rMqqK2PFpY7rf9UvSJD3mqsoWfg
ZzQQxdKVro0RUazTv9lmy+LEt1saJMi6ie4GIQJ8gyUN7KsgMS/g/DYUiN97MVTbGO3nXaMh+YjB
e0MtpC8CTWuBh4mGpBgd/hteuVW8c6ma6CqG1ZjjpyT5nE6+Pq49A74k61R4TF3NhLrV6XVoN1MW
7jZP7PvYBDTC839tkGG+8H1GDso+S1tHkGanrr/ISjs/l23yjQ5guIFcvVeKKLpLk+wlFTz4ah/P
DiuhpYWZduXV6buNSa1qGaHTcqXzcePXLi41bPWlikZipUfYFBKTyZ3XI1UaLDrczpB8lqGLQaeH
oIbb7s7m/j7W1UeqYbTWQpch1mNZDex3ab0bCCcQyFXflRJPTOMkT5EeN9coKU55GiQXO5XAhd2w
2JKDjDlcUe97qagnnFmSIo3zoMuueegVJGCDXua7ftiqld8ta6hPblp9UzrY0b4tvzttlV5qu38H
ohpelPJrK+HdK3TxJ/ENTMVmqRM1tTKMKTgAj9V6ZFdXie9hojK1Le0SVSSDb0JbFg3GM2NYvkFb
871PWKxb6nsPs2PSizFc8bzL7EXUjng7g+DTb1yFwqy87yN5y0bbPjTZBLJy88uYM+IThwqyU0Gh
J3zq/p22NuENLRWlBSxBb5p436UoCyj/o3dFk7/ux547wpMvQfFN12gGS724ujaEnxIfJr6K60gM
OmNbrq24Ix5TuidkJ0VrSa1QDXGC63Q7q/oFWRPauABVhCs9a3qcPpXR+ArWGfGX1kwTzcnnZDLN
i0knE6a+TAr/SbSm/0BIObo17DrUsQgRsqCZ0mitdRfRrKfpLMV0scuHLsfghqjB6Tu5z+q0e0UK
uy7cLnziEZ+ch9p8hmq1sitorVnrn1KZx9fSdoqLhwKsMK2Cki39QztQ46tuFsm+rQcuCih51/lc
H2cxzQJWeHVynner0zFy3q9RRWrU/IvSKjoQbMMKN/7AA9O0N4qsgHAMQrsUKZNDm6qCwiRUq1Xm
JUZyadDRH1k0nsGMfGmjACZR0BmLzHE+PEupgJ2g/gDuKZZeqRYb4LxvdpIygp5DNbMoo2uwxfSq
fxk7Om8S86FG8TR2dX+b94q2jM042ZjUQRpLP6hWjpis9bcag8lBKi0rBIhjQwJ3O2tp9niu+hVg
HVCmtn7u8kSFjRf1mz6377Pk2uH3thX3TE75Os9VlwHSXxmF+p72H3p+KZumWOW277IWKe8dp7FW
DFEwlJW1X9WoKKKp3zRQRLeRR4LqdT9S5wFlyTqJnPg1rMAedHSoeyyqxBkku4znl1cHB7/ItTd+
XQUvRxXGFc0xVi0dwVWmHHyocY7oVhV0IIqSCjMYCs4ZGKWmK1X0+419aA2acrUPSjK0QYmNtXUF
LZ9dmj5Sn0X+rUQvtE31Dq973ry0QVyQ5FTv0C2jOinUlSEJTSn90l0XORleOqUI+hhU1NP4tU2j
6lin2vAghF3wDTPcF+hsHY25kjuUsEl0OgiWXYD2z5ejCodjlOJ98Due68433WVq6sZ49XOpvVlJ
RIuMJ2XsvdRBFgPzk/6TJpwPPateChj5a1nZfJ7pm4gxMggx4ZDSlWdWLJGzFgNq1L1aA314t9AX
gKXAdI3irlLTB+nekjZO94aOXTIxU/kkCoPaP79LLPmhC7D8lDopqDitTBgXY7owesG0IjKfOuQ1
kLqge4L23DQ+I5oj8ubUhq9OaH5X9FFg5EMNRbd9DVPkZEOXg2PYYqgMt8g+uB2qyHwYOz6ZqdWn
5EoPRq9YOJrAU51nlzYLAx5R9mPhDvZnqk0mjjS5pCjLmIUoF537bIOR5VXkwWPLDA31ZMcIRStt
XYspFsvSDmi4jqFmvffozRZkwrBeaaNHWCSvUUGTJMa3vqB75K8TlYeVVlTHLsOYoujUrsl4CbgR
8DF80xu6NFxIVHDekKf1Z61V30J0ICfN1e9qi6n6CJqLQRNojznifrY7n8pr+EpqR0lIDoKYkGau
OwYTCYxuvgGqaSlTOmhyvC+Ynq2U0VbWInI2IBr4XAGPLjWdtEfRhJuyLTvmJpqHu8WVK5ZeLbNh
+6DF6HwyrfyqVsN3fIAIyQOyCitW6w34h1I/qiS1nDQ8Y9QUvhuUNjG+0C51pHGNgQyxVMn4tqkK
L0zXfm8/RqT9e6MVgP3aYl0T0oNpzy+2HsrXReBU16KsqhcbQkzfWY/eWN2ssnVx8KjbHBb8ajRI
nG3bvTSz4GKpCLR9PIng6XN3Y0r9HpFUzrSS7x98BD07OB8ZrmOLRewEnW1sy+SjFBnzgZtHWwqn
ZP1NMSxvkykWTlTQsxjnjnbCDFuV8VfURXKrF8kJfCJTWaNiBNIsbKHuN6N28TonZbOjOJ6sB8FM
IafuvjFEbXKZA/0JkdpvCjMllsWlOx9J58GIpFxbVY2wkcsycgg7sCXGhKZNLVBMCRRptLdOpe50
+67UMGuTej95AW5dpRjrUY3PoAef05DiL/1452j1Xbj1u+A5xm5JwUtniRnhqEn6AphQiiMVswyi
PwbzSHsH4kmcS1FY2xDhLk1KrNQxKwX6XJ+6V5qQAiz6HDniOBRJEAEN8ZZirOotqkG1UB/BMVyr
wHj0sViin3F2SWG/mHGPFDmhatz3QBkleDRORhDkWdWd+vUZz22y0b1wQwbDUaN0sdMNA7cKqIwy
qJ+8INuPMt2UVvvmNuAiiZQAO06op+/Hp8BhWGYOoTnjtWujbUodrvT1XVlaR6nJO8x1MIux3EUs
k2TFEjN9dbQVKl0yEc3qUEOmWUah/B6oqDjbae3hBw+mm6zaqodAmCGzsErgJrAR94Yn7oeAzmIn
V+bkpK6iIEFlUPXrViIZoUcONnodaOinSzsjrcN7tM3qw9S0cjWo2auRVOVbPnj70VGJBCuB1oJ3
rCvUdFnUPVrQBqpiysu4yDQ1Ecv4J1mQOiywobk4SbzqSNH+1XHUM03IvacR2dC45hetZYIpzfZI
4tnV8exrA1paalw5riq/yiZ4tK34zTPcDc/iddd0b2kUiRNzvCuU7LX3Jlzz2R8me0jXfwGUBKJl
8D9ElU/z3puXA1DrBUQsiHhuUzylRfbpKTUuF3y4gssh6hGXahBGXMwtrG3FGxpDimDkEhaqqUAj
5srLkSTUgbuXhWGsqeKzIi6rDUGVNFxaU0wREVD0muoQW9EFcHlJ78t7xoganmjPrjuKYkd1MJ2d
Hdd4a8gK8ujULlU/3JPs8yAmO3vFRbQqTeU+pSiWuf2HVvXQ4V7UykT0XpZUGxJzDbTX4Os/C3TH
S1nAvswIQt+Nffumk/g30dPAoOefpRyfSqaUkZ/faShyFz5giwqvb190d9oAnjzY26xjeDhiuqjT
GxO4cNfnCa4iFrSRGrjrjHb1kkZu92QkAaJTxpwCF5EvG+aEmPBjK42XunCQOKeoghuJfFhD+MAs
wRc0BhEayIVEwxeOFEGaot8lCZTDuUA2oBVkbKd/XZH7mHr+pZHRSFO1R7FGNJPd0NdzaRTSSuTx
5wuU6CgL9f1IwsI6cHhYU0X5bljjIXVk+S2ZIqHoXJWpWb0QMJrt47bC5dXS8JYpOmWflYFh+m+p
a9ZfTC+gh667yiMiCObGQVFsQ7Sbi3YyFzDN8VbSaE/eJCZgdkTcD5cOE0mKi14cgCCw8eqUdXEz
8b2vB5Si9zAfLvOVU/Ckhe/x3c3754S4Tkx3OCRw2i5alQY4esboojJJOfstqhuYm5puPZAUQP1L
KeyT0HOom1CfQy9+jM2g2iRlSluSiQ6VqZqyzUC33rNDYHMOC6Fo5LaVtX8uEhe0k1bturwg204s
E26UJa1df0XJG3pvZZ4DXdUOanilYtPAccryByCC+nZQmhBITQ5KGbX3yrLrbO+OlGVLW/0yQNr9
VB0g5HWpkVkDNpOeodhGvrE1cKZPYWlUP+vkWiXtg288a5mtvXTDC3f2sTVbqJBS0Xadb37PIgdw
xriqjAydm+0wannf0JYDTXQ3CHhWqntfuu1VjzJjpettSmDOzc+p4nojatsUFmY7CPA6Sv8c0Uim
SYRvJQMjZEZMJrWlAwoqL3HqBhNPsg5LY8rgOFfVQBhRFaOD1JDGy15ZdMYmLPAyVLqBBdBlLCtQ
PlOwoFXvU4pSS+ASiuj9DdmCb/BcllXuPAU11v5mYF2jYWyt4wz3juMIehPyobSoOtEUvRlN+Jqr
pECx+jV3TTse8Zkjp/PGhy4unwHTXQcHJXTU35HWSWRrB7XfDbMBAhnwIiHc13RjNjAd6iF6kzmi
LqV6orVMDzxErM5VtstQVozB66CVyR1SXFwROnADxX6ui8vYlOJgpgNjHcjNBtPoxo5wLeN+Tiq/
PrhZpB7iljvHkzUOLls1NhEtVqhO2r6Kay4qH6WXHY3Oznd7H2kSH6ZoQ5p/AciRmGdEY8LbsDPC
cTzlq56W1orJh740bSz8DOSDjzfD9q+sy7tDbhUXTJ5tmjZUoQNsRYP6mCINDz1GA/zm57xoP8ze
empQyi3svE6XY0ysIM3U3sVs06ofA9ZANdeeM/kBouc5KUqqHsJYF5b35hPYjsOXv9g08l6iWuqT
+CVIth3LVeGnR99G2USSHNKWSWQXmWc0UnjojeY5psuPYAeLt6BgTlNU7ivwkmUprKVapXcgib+m
Zn70mxzRz1gTyReaWFw7nDYaMi0Z1Oegb+kBl6fCM68lSYSGqqL9r0K4eT6NUmiEsG5RntGdoCRW
N8HFGfVtIIkNCUIfI9gJ08mhjRww23rQ7V05aoeIWwxxuPQPoszytUMn6ZRUBovQoi9vGgw4tLcx
IQ+mu7V9D4u/QO6CvxcbB0oNL41WeJgx4fUqi9f0GMjhENaEb9Dz0bZ6N/Bn+D60yL0LtYgZU8w6
JxsxDTqpSplYdiv6DqTiFHSyAtbDYQ5WNJHDKlceRdfDzcuThTUyUxWgWElAV9aDnQ8raK4lZqN0
mfpAoL0oSiiTIa3QbeYYzcjnEfAB187Fq+MTLlDr3EptxxMw2DZV+NIhaer74hiOEhstDSxLtl/y
ALlDKxxa9C7/nVReypaHZTc6J+QA3KzxSNpol9xGh2ikoP0yM9qRBnfLkP8N8r8TU04ct627aHri
N50x31lp8o5jVcJtJG1atQn7w0Zz51LmdspGkobjaZsq9JWl0LF11IHPfxXKEve4sve8Si5t2Xw4
foRGUHUR0dEep5Dr1eteFMBIqCySR1keTO6VW5VDgKPIFN05fCqIOxH18BEXdv4dQS+1Ns17Ca3k
pU+xs6EcxCc8snIYNUyykjHHH6FntBmyDN9nZUkCU8cHvepkDNuiAbJgW09t2MgdTtl4L+Hnbgy/
MV/cokVcEavvgz0V/Byvvy8dpzjFlaC8oo/qu/piBUSoVqIzVzVKxn0eBnDb3f5ZK05IUPoXiGCQ
sOqg5h5iEysTeaCmEW/mTbOn2ACoOz3pnmXsO1j1XJmovFr5ZtWdcvfrJVCtn5v0oxkfhNVvf+37
dZ7Vp2hzVcpyJhzAcTEfwS6l3FU1X3k9fJn3mOQk7GUXErlHu96KkY5ZpJKflKR0EARk00UFml8n
oPC3l4jAwd82p6PzeX6sTzwWwHJoJeB266BZS7Ed23riOBrIe6HZLEsZD49Gz4oAeH6HlF5D6Vr1
1GGNzD4yTnt7LcYmHxvIdvqJl969SjKQJlS1WFh6+Cj95DpiLQKDo1Hz76YVQeG/VqKpaYKI7+NY
AHCKyuEwjrjoEEgNhyGdggDtbtK6OemdUcW4MDrKjgXdIEo3oFQwBjDHC1gqpQWuIxnAHiDmwBZn
JKWfhRl8JND3WB1na0Uq22ES2g0ZWg3H6eCnUGZeem0z3gVBuG7ySewc3nho2BudPIY6B4LdEJWh
Vs1dnxfURBe2fArJmF4lik93rHTfvGInqavTngt10gbqTzXsb9wttyAtHrtSu6Wde1NHyEQFLi2v
C19xnKDxIEgu0Jk+C9AX4fCeFpTmzOIzzQHyFlC1ivwhtFhlDryF19i0Y72zGjNBSCHAVIAOJOpY
5tTOvta0nmkEtLJaebGM/g5mMcuArn+rI22jROI5ctwTJOxq1zjmoyaahRaEeNpMkujgP6+tgGzW
BHGIYSHC6FDACLpAdWF9tjEQeiIQUCxuPDV0j9O/hKT2dyqUqBIaVp8y8us1HnOUMnIAKhwkVzWY
/EFauUuZXwH0O2B/4MnQfhUB18cQ6eAaCguOBOaogragdtEg9Aiqtq3nvVUhZvGEGIM1EBaowq9t
Mt7oUpWL1NEB2FgFn4PuruKm+FLiuR6YFK5Kl3duxZSFE2DvUKR5ryr9AyYKwZWJ4UEJ++I0vzDf
FckqC6ydcJR0n49WcSqnFwdE3eH/Yzb4R/9/PvJiAAAW1H+/u20e/3vKJP+16583q7/P2/5nPmV2
/9MGgU5Y/x/IaRuun0Q11n//b97o55n/twd/Bn4/DsXn3/7ykTdZPb2bj2rv9yxwQdr2fwgPl29j
mPz5/J/Z4cL4q+0Y4AaEbVuOiU/rj+xwW/zVZY8wLJJlLQhDf/mvn9Hh5l91y3Bs11Yp7Gu27nCo
oiwT/O0vihB/tU3VBCdGTRKluq7/b5LDNZUQ8t+DwwUzWmBMwlApmDqq0A2O/5YxbxBXyvynBT7q
9A5TOqnsNP5hm07m4ZdaI8+qsYN3GOvpSkLeYcAuPfDK2BnnA15rXeHNOo+FP2knZQHdqaWvj+1a
PDH4ZofQxVhhZnDyjE5JD/NRDcfhj6P0sbFd/HGy17DEKKieQtwF9genDIt03T44QYdsTvNrlpfs
mw8UDrOFtDfQnDVEfKAw0dClWuM3ym6kTvcUUmYw6m8/aqk/7ZWVc0iDzEUSjDlioRnwVjKtCrw1
4eOQ/KLPllXu1zGqH6Kspv5JXnaD63GBM+RK1DEuWHIu8SNG+c0cQU03pTJA88GknqIl3TFCJ2cL
wuba6VLvNqgtTmb4B18nY1vUX5TQsT7UcLz4bvXjhyBiT8uhuJD2fCjvcmafiPHpdxsa4B1K8ffC
S6r7QmQPddW2DELs6rqOIpcjih/75jPmc+ejf5w770cQ1G1/u9QvPxLm/wtx9QVue1397S/Wv7l+
uAZVTdctytKG8afrh6QlhwkKEqlYUUV8FzDauP1QHucXrPPl0ZT00GhhsNNR7d+P/Gnfr99rZEcw
XYmisCif9ICJfp0Wwyk38+YpmSa3barJ40in7IlUClYYjZ4d5qNtRUlF61nUzUeDQBwR4t91RXNQ
HU25MGtXnwanOcGF7On212wFw3kY2vjHMdYXF9AA4n4+0y+KW9wACIyddg1ATlzGUX8C7R+8N0Og
wvyN64uOIfU0FFhrc2Yf71UNrE7ztS9B0cvNaKflvlYU5/SfP3hT/PONC8RGdQz667rGDUwOmfrP
N25iDS3ponaxEnYd7Z1MBnd2Hfx8SRNNbmVmFqyiVy332GePBxErml88YoDMNr5DCUgmVn/y4l0R
qNxdauLcKUHV0A5GpnE3bzslcFFL1ieWjvrOtltFrpvEPWPnYeEx3cUp8RUrt0cOPfp6s8gskw5u
ofg3PBLBDfGepHG7wgXSgO20OjLckhiNVoBnZBjhJLdaQ9aBrPRlbtX+nTP9F4JuyI5l66wjSf2U
GTQL1bEbvtbZeANF2tzm/V5gv/7nz1TXTZOh/ffx0LCBZbnCcnUCnx2u6On4b+Ohb1ZaLiKKfpQN
vbcWruQ79it7SYPMODsD8d8Za2xWCbJ7qXvz3Iky+UY79EvZWdTWisDY4OL3D1ptVhcUFpSPpzME
hhBE8h9h5rVLZNnjvZUN6kEH37oB2Nc+4wK+Sd9KvhHRfEMyT1FEz7NNYbX6gRzn/l4Z1W5pIOT5
0AHdTO9Zu34Cq5VwtmzIlX2O/KbJ4DxSmHDvdd8n3RI90Q3pQ7Xs4c+8UAXCApOr8fuYZtgSCFNe
6A1xGR3FiEWA6YElVPG9V8KHptaat05EOFGkDF6C0B3ozCX+LWByjCyuqu57NFFbC3vdSZWJgZPJ
n1gOqXpqOsfbBJi17h2Zgt1zWOlQyDc2aaO1j1Qmqn3Sc2nOm4QgF/da79zZbtA9zrsIxF4ojiGv
wstbIi4xARhpaR7ng00Oly4XrbGJB6zAJc1Hqp20yvLQXDcY1Zb1gBp4nTEqppBKztoU+zifooYT
kHk6xdEGrEp/nDLHQ3pYX6FJdf1RAw7mRPGTVB39qWOe+MeGQ/hPKqKnEsXddGTeqBJPv8XgU+Lg
zvCw308/SIsscfoLp1hHJ7eQ4sR67Meh/9U5ea7bVxdSxyKGDLJ0w9rYFXajPYKaI4LaLlIaNbb2
CHXNOJDFRBFnOmp4qnfvp9Vx3ppfyuyzlWZyM6bTs7x/yxKvvpsPzW8tmxhsgI08rhxhn3R0i508
Vl9iG3UjTEaP4m3gfLG04THwSu1aGs4IzMSi6t4l9hfPBDthBl15Jt3XfmBE+VJN7yNtlLmuqg6H
1PfFc5zispr2j6R1bzoKHVuVdc9LgAaVJnxuOKixen8rTMkPHZJ2plXzD//hkDmf/J9//V/Piens
QcoCpfD7n/nX8/71n/Knc/4ff53/raNBuvDDb0i7plhVX7sakBK2Sl4Fe75J9yJbWqXUX8RHH59a
xbO+DR2QRy1W1R+nIjn4eWpawlD6x6l+09i/vavCKmU7n1p4hXeZT/Xj39713/0D5lPnf4Dijfo/
/wN4xJkb8g8IVpGJxiIqIuzRM591jQjHvKwGwoXYdFryIkNV6isYepOopafbU7b6dj6KSkVZjCkp
2/NRS1hXrB7VZT6YELLQpeFzheYbu7g4h2a9tUoVkp5WhQfpBQoKLLz1tgWZcaAYvyekuXqk4pjS
Lk601Xy0iyL/rg/SD7esJKV4fgEVNLmmym0+PW4pXwaqWp/mY5pFQ88GngY5ijcjYsXei5a66nzU
9Vr1MnbVdj6YiBA9fAJDxo1PWjK0L22S2ne2jjx43sR/UW3JI3fW82bX0SVr0G8c581wEMDufO0W
quRxjK5xh3W8fSnoBh5Qb5OLO71l45s4r8ic3s1HcbN+aF7I9C9ru2f+rldX8R1BAiGZv2G1Jfuo
2itmjUo3prPoMVX+5tmrMOG7DmNryhkCp6ljcTywwjc2gkrhU+4SX0nU6beuhGTfG9or86h4HTQ1
AhMvK4kh11Tamr3zxSQHth0G+Q2RQbTwLSV6xBVcbb16rDf0WE+G2YZnpXbE2m3i8TraRg+/RAVg
gtINx7mmfQDM2CqdhFYVxE9tanjf63R8KJPI+JpqOHGla6dPfqZ0QDBFeamdPNhSR4sRJ7Ks0PNi
3FnTX+l62l4+sXCoOJ3kTmKZOJSFTHaqbNV7ixrRypc8TymhTAPJIL5VkbWAtFZNjqnhaKpx8laM
ugsR2exuUoKodC1AkLoW3o9xll3SRiJzVk5UIrPLvGd+weqC+y8bsvWvA/Op1rT+AZXk+E+WqgVP
3ljid6KxPu/KleFlcIcMeWgePOkmxUA6uv5x3hSWdRnTcG/RNnlEwGmc9Db6FpQifTSmXYbk27aV
67zHHTD+ZygYKVRwLM2bZjOILl0reaftSrOnrOlZ+ZWAhFitkS3kNX6yXt3lLdjDeXM+0EFDph/l
Wrt5XzMlE1d2Z8R3g+882ik95LrPT0Rk1vfAqKofL35JFCjWESb9PaRDH4e/s/VDwzk01bcC++xZ
iizZEtWGpX3a1OPy50vrM+HUXRk0e12HiTyaTBHUoi7vKymHmyRO2AZdgJCoy3Z5k+gszOTw6pKo
49ZmfgjckS8kKX6+2EbGLox5ETEB43NOx/noW371MNA1OndxuJm3cLIgdP/HLogdNHR8N//5j1v7
jkjOhcVCbwUydB0rVX+a/1A0/TW8TUyPIq/e6BbtUrXws/HZahV3T/viiuk5/vFS+Q1gQ9YFq0AZ
OvBM0kSRUiXObgQI9OOciY7ihjkBc9OvuUUznJqsuToQEajrBYaqXGVkWuTPwVlonH5AQkNJvrYi
ZztvIjEGcw1z2K67kUQEMPg2LUEcnwYotGgAIoANTDnOR/68Pe/00ZCyWA7OXWD3B8+VMaHWqroO
OzRIeY1WJyWi8YMPYemig/g+iPReo1rxpeaLWPLsyR8w17bbX78OEBtppV8Nj5GdgtOPB/GhYMKx
jNz47o75b7/eqzQr+xozSEUcwsGUlbtL4bM0ITBatAvNEQkmIuZcLXYDXoCz0CKxLuy0vroURoD/
+dFLb9EqNNxQvgdjcFJkmFD0Z2ZchlP1vw53IreGD7NkWCnS7NXJBLKAAOU9wSfZOohEfN8aBskz
Mra2bhY+p2qvr4umGL7maro2ahN/dIN20sUvu3aDdPx3++fzEzjK8/mAmuV+fh/fEH9+nx/vT77b
Oigq4no05+jnJLYuLAZmOMDMxUNsupgQv2aE+yHlisfHnITTlWxFee8bCqZt4jIPRqGpR5vY8m2B
VP4S+ThSgqFRn0LFQ2MFhvRt9O1jlAc2DWthHevGzY92RqUFiV7xklHNQR6tB3z8bEYN+v3EUIYT
uJPixbCatdr77g22SnptmvYYkej94tcoI2CdHUoDhxPNX/PZdgaxhXlKh9ppzGczSMWqKmS3mzdp
wIx0i4vxNG+SXXXy8V4BDUviZ0Nu5r1N2zUX1aqvyB1NMttU9Ti/P+vaU4lCAKdPX/FlYcFsa+nd
lzE+3IA2+YeV1yQ7pvaXX2eorY+xP8MV/scZPFH6xw4mToFQZuEm2vhG443HwNhbDyE90iMLCOan
04FMzWm8DfVr3yf1VvWZgE05nC8NdeT5hBHQxaolZuYE9zl4mN9Sq5p2Y2XQXOdHgoH4ZDEWPo+m
P54VjeZgGKv0J00rieWbz1NqhfhWfJw7WHTpZT55Pq/WjKf5jB+7poO/3vPXASIPhoP8x7m/9odj
e9PHr3FWZ++oMla24uOLHowbXlr/1cl5mJaZOpy10CAnCuL1Nh0L+wFHfbwEEWNt0z5z1O/YHEO6
6n7SPxiOd1fC9L9VwOvRphXFft4UTVzvFdJXyUZWjNu8j2xmU9NvyYhVJ8vpeWceosjBTs0v8094
0YyfPxGZc22YhODm7+JThS4/8kgyyqetZADuVDcmsyknwpM8nzIfmV+ckfR2m2CUIzVm7ZRIoZIc
SNKNZ+T7WBDIMO/6cXDaXymRv63n55k/DQ4tF2aZkY+Fq5zYgvnZ1LMPCSKG3nqyryb1VfdVe1F0
0qHg39fXPErTa/s6H5pfqoJvz6Ldw1BuK7t+6rWbvW2dfINmcBmI4TUFBrQK+4abZtqkl8+StFOf
WRNhFNUQ+FkS1RIRRmDeTPDCWi6T9mC1uOmbUW4Ms3iuI+MzoPJ0Vm2Zn4fpZf7JKcdwZ9ryEpS2
Cbu1Mh+NwZR72B63tpcpjKsGpdOYKuLstoZzHzNRC8wI/k1ZR+690tHN6AYasyosIJOcbSg5rJTp
S4K1jHTUJtPmr9VzBZxRrxTlbt5Fp3b34wKRFIQvSNDFj/Xyj6VxRtIm9djkaNnqCd6cvNalzRNO
iU7xqIsX08xdOGt6Qj20EC8u6ouVLRN7jwnBuYkqWiegChDeZwNUIqOtV9m8/T+0nddy3Mq2Zb8I
ETAJ91reskgWKZJ6QVCiBO89vv4OZGmLOjo7+vZD9wsCaVAki1VA5lpzjaniFrD2+hI7eYLZS7Up
yo389CcIOc5NoKz/+JK5xcgmgTqRja1O7uX263aGbq1MFzR9FcfqRg9U/Vk2Y7v8sylHNdc3iD8G
q7Kz+kPsTXDLaxDpTV6763Buyr5Gm3jifrZlpzzA5+uJem4DpczhZQy6fk4ilSd5EGIOaYbfxzgJ
KcBV58LUNAg3E+TupWCffpy0CcyXMANc8pQ4v7MHqm7qMEHbPoLl67SR2IyeVReTJMMyDVIKY5xw
VfBN/9AjNaKuvm+eSh/BPaTRjMwiFY5+VdcHzOF9sDbEcfJSH7/GdbjDyNfYJaPnYa8wsIRZsVjG
TmzwwlM+PxErXXGekC9jiR3CVq+nklrCBvn5tvWVdTjcN0hLUFKA5+gBrxO5NpX+TLhnXpWHDiKM
9j4i/PzY+PoZx5jxtUwQclodYDDU0OOrV6Q/I5oXlKjjKjYMbR3m1XAesmA4+/NZ0SEJpn6KJ9zc
JALc5yw3x4YlL53BMPKztDSnhjRNszV3hfgkyob7hzxNQc5RZxcfinlAdsnDmHjxiTRrfArV/MEc
MWjSl3aZonSolYeBqNIXu4LKScmbILks+gs2pz1LEF39Dos21proI8ndbElNaHIfUEV1UBxsANwC
xIfl5ahSmDG/Fl/uL1R1tSgkK+cpGAi+4RNrfyRhtk7xSP5K7A7yJ7nSOzjhGGfrBShMRbvvFXZD
eC0mECRV8yoP6hQC1GSzIFsWHmarxFV5bNmZeW0solhEa9LFED0GuuN8NA7paUQpcMo6KKi828B2
fWstqEU+mUplHdSWt1PplfFBUVHdRHigf6297pxVjnWqg6hE3zoi20MFfipZfLwQRF3gB9U/l5UY
Lq6RfLila7xEY+pQzttNazlrmDQqGuy3Vqu0dS+6Hq4bbKbl3+3AHLT1MPKdX9tKq4GfpG022SPR
PPOC33G7Z93RrpT5Z+QuUBk8RsuDbAapuXdBAFwrI7Ee4qq86FYpXv66KMAtFN2X+OOilOqsK7gV
8/OiCBLM0kB70ZRTjjleBvBYz5xVnrfqfqAG7yi7wox4wW1UtoOogmsVCVB8ur5xsWFjDxE2j/JQ
Rj4ppLAKj8RP6sc4morLRDRADuLuyKbM78a1iWPyFrPg/k0NznL9OBmajRzZ9LaNbnZvXfVHt20N
3r/MNufutHQpGGbdv+MdFHe66oLnGRpt5saYeGRP1XSiUmIpR0fbDIAKnkp3QArC9m3jswR/M0tl
b4i4fpqcIjk3sQHXLxrLN+wnQIrw9DrZaCKeyQttY2IfbyXKoW3iZ8/5AMEpUHB9l+tGw0eyNtg+
vPR5dTmYEGg1HiNH2cTDYQuSLblSg+I9uhSX3NagWFYfR9u5r1kbEoakKk1MuXjKGn0vwl57q11S
KxWQ950+N1sqH0y/t14Q1SSHZASPlwUh0ybrK2Sg4cF1ERqEPiWL8nIUL7CCbSs6ZbcvkO+FLGQU
/I4QT5hXXTcKWDEiWsqv1zCVxlXczmWHnK6aBLL72rf+nu5VBIR1atgYktPNRL10cf+caK3YIegL
rho54TMqtoujt9QKjqhAWJvrYhdVoCmGgfjR4CcXT47286hO+dFunNZy42/EPUklk7uO3Pj7WWLf
izTbyBCBnDGU3X1sQGyTrbFH8QDC0eBBhKO6XU8q+3WqeFD94HzkzQ+nRKHyAw37Q5sqpChvfWF+
anwgsrLP6rXxvrUEfFFv28OFeww6GJKdVkAkGtCdLxMr2qhhTEUrK7M5MNnvUaABRCHPhvVUTEGz
2yliL4enWsSXhuDpbXSaXOpzlJAiT7BP2cmcnyB/HKxpOFvtV0NE7W0MKeJwm5D+PkvcPyaI6Ifp
G+PBzeMZSKmPR0pFxqPrGv0m0sJ32frs/6tpFk2iLGVnmFgXFSbWQfOPomiUC3cvcV/Ph5LE6qJi
xbZHH+grkM9c3pHOGla/2vXUHjL2jknri3t5kBfzSlMBoymGQvFAWjPCxDQNWKl1+A0TTNyNfpnf
4wdADa3utK/otJ7lTnoYX5pJi34g6k8W6ti0l5TY5oIkCf5mIJHfSpbgq1JEwaEHLvc6O5TP3ahL
u32YSVxCX76pRf69UXLvHlFmci+vNoHbYMirefeRih2qoJrk2bBysY4o/wVoUNpHV+dJOCV685T5
EGZj3W5/QPVNW8W8Orp40MxkGh6ohSNpYrbFwh4CnASFCU6nVYLHIQhykwBxdRx1JdoVMN/799nA
jVX7aQI3eaJWigB15DwZXcfSftInOCiEHU+pW+DqJU+pFHO2SeVBqGXgv0bnl5ka5NgjMZQVgMzn
2+dLhNRNO12Z/vq8WSgenbh+lJ/FUfEHOFwY4lbyo1qqzVtJ/I8AUK09+iku9WpvPxN3SYj4iXID
XtZ/UI0OsFqRPYA18ImyqpV7cQRxOIsx2QWVeoM1jHFWoJUQMeGiLCzBZPNJ38s+dx7QwwZuh106
t9eVA5RHzO8ia7HbS1nlUO/qwVYRavIy8lAG1U+lQ+dK1jKyFxgQYENNpHuHm7p58VQltGdoxQJ1
rH93mwMPXj8IzXm4NVnViEtFifW6pJZ5ye1WXMyB/0ngwW3wmjbqF3yY+sNYmmu3h6MeQ487yzOc
mPN6/qj1hykTazMIYxijv+fc2v82LOfAjQ7ORi6ePbupd41oS6q+QOzIr3yLsfl4O5XtEuEVWq1/
huUX/vP7L6dEvFRKIcw21pXySFyvQKyOzP1Y5w36A3n6dzs2cg8+5zyLSmdQ7LONq45kIfTTdToS
Oe8Ny3EWRhV2m3Yq0NjOmyLb7NnIV0iWK7Ovzq2cY85zgqD9NeeWU5wzk/O80bCqM5IO/TA00yWl
oHnEZrk1KHZG4BGWRPBvnYK78Jq3tV/K50SeUEbWmd6dbKUGSwEB8uA2KAo+SGSwj59fhLwd7GXV
zzrX+QskB27fIrB8QMcxk573VA61udixxHNSvW3Db4wh4qdami19Y/nbeOQZbruueVtvAcVTl2SG
nYNcWCm2slGC0bxCXQgfPKO7yqVeSbWSXoOVQ8etbOTWApGAiBTxViFxIlhFd4S892vRbqu0Md/S
UjO3LmTHRh+7OxlmNRxk2Racmp0M75qgQBaWRVZ+A7g4DVbFbEYiAujICxlODqvcP3ZhvbvteeN/
mnLQL038cAat2ddV90GNWv/Tv1IpLH62mvJu9Wb2YrFtX7VKWlwixbdYtyjYshcswTUHBwXiqfYX
J60A3EXZPgdKnHrc0KlcJ6xATTAYfDYR0OHwsF4ILQ22enZLuTqi0zZuQLBPZljz2jYOvYrrjGxG
pefg3zkeZe5WZmTz+huyofwqx8cmfmdh093Ss1lY6ezFwGbLwZTYfZuxr5FRrtm3I8Ce4b3ubJsi
6zQ9hUnr3Slst25xsIC6F9+Z/pcZ4TyjchFzyNdoi0i5s1PsN3//lP99RjAl61Ifkqcw8xD7EC8G
Pqc5r4oFE3gySvfELY6UukEesI/cV400z458XLeeqsF9bfLpZ5K51LcS03gQlfEkZ+FC2WwolR/R
mXJRzJeoJAxwBRdXU2jJms4f6A9awJzIHHDonaeV7Ql/V+cFNvSwLyr23C5VDhFxbLT/pbtUXDt4
sJFTXv3Bslb+0PcbH2ralYVseBfWDeglWnIGNIuPVJmSE6yj8eoqwt52WojxxjwDAlB5ZfMzv5Sc
7YUIbMPKTnayWRZIFxDBBIvbT5uvEcIC81L3d7IrVJxs4+lpuJbNNhHjfaYlt5b8GY4q2AEmGaGC
+TdQsHrey7/n8yUDtkRBo28s9uCvhUt4cZzy4mVqCUtNmHHya0eUzk5meE+WhCIRIC1n6hS8XUxw
Ht/vqj82ioZut42aO0fz7DW1LCrQb0jMSallz0HkO+jrRfJmJPZ301G671QGHhRotcEC9FE4UptG
DY6/UqzA/TF1yoMziuYdvF+5UAV12AZ78D0WUN2BRa+7kjF1NcPVzO/K55R148GqCXfLmDqVeId2
7jdF3R34C9yV3BP9nu+L5rkYQY1hSzJd7aDHE9wxSBuqWo1ral2uUKa593LUSWuByChD1hhb07Ws
e/XM5+4qMreCxNeZr25cuCc5l80bFtejXq0UbGCoaK3EQ4zJyG2uLkxvMbBR3QfkOq8eCZJFqkVv
qRDjaye++GzTXwqyOacwhtsv01YVz+qVCgPj8M+sxqtS/NjcBlwkMBbZTdwdGwrEUQCKI2VOyVB3
oPbfsi5pXmMN/DwQnemxMmNnLYBAncnjR3sth6Zku+Q9qajCa4hU+WOYw8NCRCleLFv7Oalq8TF2
/hppJMkG3UFoEQj/h5NP33xftOA6+M6Y2CTAFXijgCHez5+5New/+83JvTNl9O41nsrp1IQRpXJz
f8YyeNEqYXPJ8H+n8pa4UTsP6BX7Yt3G9AuwSPXsJZDZSRa8FZGbb+Ihz3byes0lIOvmkLH8bKf1
lA/WPHdep/kssWv/1aHCauEXivIiz6K57//hPPnTeheT4Jx6dXJ9fr37//wje6c+6KoHh2nOxTro
Tw+JQ/FoRCVesuSAiXM61NsuBYi07H0ItGNU3cuMrGEW2aHUWNHcZrPeJkgVlPVWDsvD7yvSIrG2
rREOy0YjpUsBPXH7edMp95ZhMV6Q64mz7IIaY++M3zNkX5Kqtxly/l+vIWdk/8z4fI1y6r9S732Q
GU2Z6cTHeFyqdkN945zllH0NTNYkb4yz7Aq9oL9zoOh8ZkZrI6eeQTUzcIdaexSq//KZdVaibls4
bnIycrO+mPNBZqPnfr/KUvYorEoWcrS2m1ufnGb3trZHPv+MbJGqFSdM1lPCSi01iGfLvs+D2Vgd
z/CC1S5zPw+fc6sO2mFQaLvPrs9pCTw3f4o0Kg4DVUl2XdHldzKAK88cam0OzZCe/+of5mlysGJQ
zq+Ry7glBjmfU39PkNM/+//zpeXVRlgVJx/YSN7UvCmkk7574wBCriyIwc1NQzX/aTZ9d2vKRVc+
qdFZpSijqRVIdm2JUMSJHuUhEIW16Uss0z77IgeryrRJwAH8njdfHhYeauWZKmNG+HP052lSz59Z
+x6/lgs1ruyE/+n/TLf/7v9M9cv1oezva/3ct4449BHJDb5Ud/Z8sOLSuxMtbChvwmD2d5fsj7uM
WkgA22s5oBYJpd6mVgAHMLtvss+Ijepk+O4GbHD3ROa7ZFP9FBBdfkIR/42tbXyWQ3UXFittdMRW
NuMuyneJPXlL2UQoap6pzn6RrWgc8bvsu7t0xIHIj/HISaFaBrBDT30bmpeknUl/hRZ8KxrrIVX6
4Hm0fAfSmGFsdN13XucrhRFnmJ8PFFnNqm/N1HGVccwPMSvC+8ZGCTGfqfjB7uIE25R5FmsaVJCy
7/dceXmvQC2m5NHZsk62N3XaoxvKyArVug092p1QRZhG3+6muHUvckTzSST5GHvP0/AwYhretF8x
BTB3YoQ4srD1NCdy7dZbblTAEsFAkB7QMBojZTJbUw35nYK6WOF2c+48LGzaVjhbzYKXkdiecTuY
FEPvY1MhRPYf/U06G2khLxRR7WgYL4iKesGCQiusUwE7d1jLKW11soBSU5TU4ibtx3hD9eGPXLX9
dz9wP/77BKFv8D4I5Y8haASohPx4AMr7I5K5CcceFip4qzvN76LnLm/W45zCqFwBOUYdvFXCL7Xy
izo7stM++oWV/vD98Xbyu+e/T/5ljgfwC4cVt8+yp4Yq0Ccnpe4sBfYoW6FDHI2NWL2PYzt9ikBt
b0tVZLOpW8pH1ezvYCQSmtKGgwhaUPPKkFCtW3unPKy8fe1k/a60S3FXCQUXT3sYn3jm6gsDzsi7
GZJ31TSbaHX/ELVj8zM29JeeQOyr0mKDFLh+84hdSrJJMFXTVUVBnoH6JVHLH53TkFuv4AcA1ajv
C8rNTplQ3KUc8EMcJ4wUan7k4bVWs4N0wUK/oapeyAnx0DrUnVrxEb/GiFsnNnu49LXrSFdUihM4
83v1v85yp9TuA/xj/nVeMF8bzaP/53n+UFwENBkMYsrwAK4Gb7iy9x5x6lQXtZbaHzV+X2Xc/qC4
inqMosNpN4ScWFapcSCLGt9VU03MBN+D10jPLnIuS5Zj26jjGyVtEJmjwr1Tc5DYSWlTilx3TylZ
V775/uw+YXZPba+Zq6T3w60c9XLF36sYlizl6NADiiid6T4RfLaXQR/iHjM5j4VqdSfNwKe7AQA2
1kP10o1VtvMo8dtM5oBiR/0WN3r1Xhlmt+aPCQ9d7lZPnpY/KlC431VzqJd95dlQSlTtopZUULvz
gO+OP2LixY+4acHjV4d+dXshfpDlt/09SsBv0YDzY0B0/jFHZL0Cf/frLO+V/NGP4QXJs79G/2/n
RfMrkyvjlXtQ57lCotSzg+46Zvl7ZzT9SbaQXLhbxexMTJoZJAzTXWHq1o4XAgWlZ+qsCApBPtMW
aEZ1lJyVMvkiWxnld/shAZUTCnBNUfLVpW57awJu4t7VQez91a2m07SFVJdsqT7+7Jaz/6NbxwBy
TS0Qvp78D+4nikVOel6dFRGP9w7AHoyR3OpeVROC0kjEqbrVMSVVzEis5BWZE/9oOj9mcUz0mg+h
voGlReQOqcn51idPq8yZ86yYyM6jsjUODlcUUfZqOpG7KRw/J01d5Edd7X2qq+Z2I6Gtfw+BNhAr
ItDjonTU4NfUz0nyTKvafqMVzfckM/pzKLOuJCJAu+ZZsunndK0cybAgHbmR0v4c/uMaeSoPn8Ow
JkzMyzFEapOws8wVdDB/0bVqdG/O4E/5v7CQW5Bk1jXKgv9jgLuxvbDT+teAXs7l4PN/zw15wlJc
rd/pwUTAwQs0BBPwSFo46dRbTy0flRYeV3RNHUovx6I6pojoirtWwfNez+tdFKYGHlGa9lSN7XAH
6+vqz62sqoaneIvjvPYkO4bYwr2U+6vsImgBmqBSLZ5FzMYQAgOVbFTWcjTQY20/GgnsZ9P0z8Jy
3v1WqI/N8L3LjfyhKmPtMe2ijFAc/thyTB5I9FKLFvfpsZinRB6VvIXfXeSg7NJxGluVdTps5IsY
ogwIIYYnXGGDrC1eElvT7zqNjfvQT/lLW6rTrqTIdCVHK+KTqwLjjb0cVf3sLRa1dRmMcAJxshHA
aPe/3kYA7/1qcnkE1xFUsnHWyxJWSO/bcEjvXcf/Shl8dAixGkKN8nueL9tyolN7b9SjRAd5rbwM
fIu/a811I2LSfHVMTWI0hV8Mrz74XV8BYFL8lepN/WkgHvGAtI0Q1zwANRlsuOnq912luid4WhQw
zgOEbE9BDJefd7bYN0YebtS+qd+d19hqSQURsNo43C52HVUQt4Cj6oyrJoqs9xZFqRN8iwuQkX3s
OAfCZNGjqfLnRnUVfrM16IAAaHp23h4F3k2Ggi4z052RAnD4ViUTkL1IAakfak/yoPViRUzKeMjn
Yo2I+pkFaYfsJAcbF1yan1QW4DxGTRSfWxUM5EqOYrPsQF9iKyibo68WDzbwQ/ipLb7MA/56+SQu
SgYJ3O+deGPj44Jd1NyJb8LZiK0GYiwteHriAnYiPVtz1C9Bb0iqp222jkcZyecUpwGykFoaHrMp
FZZNGKffS6u52nGnI1826i0hUWMHzbm7fs6gkvTK4vW/ZkCd8BdmnRGxSXfU/ZAW6tO5NBwvjzXS
LuKabZXlm2yqsR3Tcm1n1wU5D6mUCtDJ7zq1Vxfg65AHfba5KVQP8ZDWD0ZZQ4AgbhErWGzImJEN
ACQIW+0lYUezywqd/8Ws58zCGZcK4AaUGcvmeb7sx0r61v85H+vvd6iughsHRMun2MHyKZ51kQG3
iK0+9t26mvPbDR4iyyhBZYObQf6iOXyN1Tbgu2zHz76Azjl3G5U/nnn610gxtJn7g/7aIpy8dhES
rQNSuUAISO/5QjzKPbYcjAcM+P5zUG7RYzSJay+kOAKATjcVpyTRzEfb6F5kgN+IIYWwEShv/YQ2
/+jH97Ta2o32DmqpuBs1vQCQYEVf64m99iwlGn3x3jqt9ixaPAR8duNHFZITX7dcW1qGZz8JN9jc
1skTwXPVDcN1Py+PIVJ3oAzM9K4xtTWwgPGxKwH3UTD4qM0VvynqONm6FRLS8rPAeYwChK6UYPr4
5toI9Se1+N73WOvUhfeDyu03g6TpyxRQLd9VtQV3B7GMlrrhVlhB+hjjNa4o3rkReX3lRnXnpDq+
V4FSbVx1srayWWg86CrF/8Iq2D3GKJ+X/axuQHkucLZT0iMSlk3oduAZRf4hNVCRRwyOzFNyTsrY
fFCS9tYf9/CXWEEkZ1cFRfhr85+aY0K6wj6MA/wz+VYasOWaPPyARR4utRb8JBpFe8eDClhXNlaP
aGm1RZrWb52VuE9pyX978uq3dFLHdd6K4GhYSXEvSvwKoamaWzUBXHJ70NqJKNj3gi67PZLlk9WY
aznN1LqnDq/cUIwoVurgJvlyJp9YQhseRiBL66FAPPYAzqu5zwz/i+4CFdAMpX4si9Q9+5U4ypY8
gFax17NIbyWb01iEh1sRABUqUP6R8Bta7r1w043R+1jGaSqi8TTqqM3cRtNfRNjda1prfcxTS397
22qNPuqEjdKYPwpv8s+8EeGphZ1F8co5Fq5/lt2fh8pWCDjKjFBrUwptWpW3ypBtbOQ2CQ5Ffygi
KEDhvC8ykq59NAtW7vOOSu6tcrPAT7hMz3LjNJOkiMbWs104i+jZGn7ARaxZsLCtTujrsFqUpzbW
jjt28exOw5VcXOAOAVwNA5z9VFvDy+gFt/5gmH71YwQyYOgRrJQGBS3eG8nBMtrgKsz+DfUZW9a5
1aH1P0ARYKcp/0W/R8U86kWuspejcnIK07AchbY3pcANQR+irFnXpgwVcS9les5mRdtnv2x6fHAO
yu0+EfR4yIRdPK3UGGmM51Q8wDXH2lloTUli40iu9wCqC8yv0kwYP8vTVBfDTxYuH3FSO1/ktewX
VRBdjxqaA8g8qvENpfranhX/RlUfcUxRv/bsA9iu1P5jUAu2fZoeHwdX706jyAMUwkZxMvOI/AnO
VC2hp/cBD+4QjRzehxBINL9MPxwfwiBPesrAektd6aXB7zhkDf5pmbmvkqQnrtSqa89t3OsQ5lAf
YZcuUb2Vd2Swv3QIYB/ssMkvTdmXGHlyR2A5nq/cqhUHc9T1l9r9JrtbqzF3rlqhx0oo8tSN2ozP
aC/18pugqmh5yz1qmeKv1VADJkzhgbqt8VZZa+zgfo3roUiXbo+gmpsy7Du/TfeyfDW0oaPpyFFX
sllQ7HcaqDdYyPJXFt3qY8TTUA7Kg6eWF3IwAbX/efcUwTdamobHXifIVzaZD32vjALNdKPhBOck
I9w+i6HY8/dJ7Von+WBssmS8xAMJhd+PybC1hktE7dHtyWqq3SBn3Jr+PJowKh+p//IaSZlR0NVl
xUaG5ZyhHfAO8yG0zsUy4H0G8kqWVkabBnQHpbZOA+ysfNRmAfM0H8JZ1CybKRTAvdPkj2Wi/9l/
m9HF3wRFH7DvuTHIg1WbrEhcgYVEjFR8JW8Q8lbxOafBQKBnKZ85S6ANeOTNV8PVCLCKlhojsnbq
OsiyeB9r3pP8jVieIQf3EyXah/R9/oJy9ParKs4raJh62YEEJ9c1R8tkRAzbPISmqp3CyidAVoam
e+ErHFwskomfkbUsYXsvr+0LAWd3DjNh/JLtizrNhnOLydqy1iv0t9Br6kWfK+1RgwiUh0LBeIri
OrD0/kWeufOZrdYNz7V/+v5tXuLXPiAo9f2vufKV3Pn6v15TvvpfrzTL29c1OsKyqpNDluXmcy7c
nczyW2MZrwu2zQd2OX/0m1Ycr2slCDatGbQsRClTksVHuhXbFR4rtLMu9se97CWudJ8LbIN9k8Cq
pAewlCbBVOyUovqVvpgmNDod/sF/zZALIXnR5wwt/ZrabYqgLFTq9ohrG25n4fy+3t5d+cVRG0wb
TdSUv97yyu5yYgHmTopKdBENR38irDAMbE1vQhPq8Iex/sndDCfgHL/tRgvugMrejbOWnYXRsNdI
jYEYQuleUsuItzgCbNnUXfwBC8V5HDu3hFdaD5tYC6E2jLa9dPAuXmGM4Z/lQQ7IM6iw3KZKAx0C
Oyu5T/KoCd8EFSxD2dfMA/JMGNPG0PToDFu6x9ZOddaoNZsFfH0S6oWDeVyT5ecGMudhcPxxmwdt
9BDO0CgnxxIrHfx7ZEfiJ27kSxV10Xc3oBTbn7oFMULjmAw94RRCy7uehO8SjzDCKXOflX3jJ0YA
UmjwJcEbGvLeptQd5lc2kLliRAQ+D86H0WqCRZQbxrGsdPRkUXiuLMfcd4KgG7T54AraNqAWwHyJ
qKA5peUQXD9ndIaFcLL1UQMXsOblaIR8q8v1NQYa5c5HMvZWJsg68cLicZWVaACJ0cv+QY/wmAJ1
fqcMLf4yIn7E0Lt8S9jO3i4v5iZ8v78vl/2fl3vabE/zz+UqHO11Mv90E9PmpREr0wbYp3OuapN4
fdBcjQZkMlBY1J9zvzyTfSZ+8pAu834rBxo3YPGmJc7XCv++rZ4GylFhuX2kEDcBydHglo0F561P
DsjDv/UVbklMU+5EMWVK+x7C+FQ7+o7K420YNx2E4rbwltz3uqPXUwXwbDXubhzLc9WCMKem72tv
NagAtKq7K9njHuy4LDc5ThrPeVB9rzPF/JinFj5OlLYXnAYPHgmpZtc8RqB+l9nUd6s/OsXQ5b/G
a6zB2LK7Y7pT25CAsJa/hJkVLSjwbe6ECIsXP7mzQz37kpkatFUlepG9E5Wje9F42C7P16R26a/B
EdY7IzCCnefZyap0GrzH8mk6RPyAVxO/oiLNX7oY/qKazeZmczdfTrAlRrL3veRKzg8Jes+2dElt
0xEeinGh/oRM/lil34PSAp2Wx1911OHrQR/HfQa07piiN2Sh2w8NeTBOtSb+oWcGxIu5VRRKl65s
O6lP+dyWnbKZjM09j/tV7+hbnpMhspgGVGWgbEVrpYtOsMNGfLwzzAcYil9MbzbiLLJnHmHN2VG0
F5Ol6lHYEDGxrd26FAJqLTWXZdB/CcxOXwochAnCUcSEoQT8XlMvNxEIhoYKFOwvcI0B244dwEee
xuE2dMKHWAMFqZoh94qKpUZtPqBduYQ6hZDg8xa2A2eYDWCJOD/dwtQPj03WU0oa+3dJgjGYOpDh
jd1dmxtI5EwXC6OufaLmHA1PQmDE992v+BueIcFbE7qIqqHODhQgi78kDK+pB8YAiOHai8xiESCC
XY6Zm+69QM9WDqZjmWif3LBj05JTSTAUa7w6xDRNFFgj1HO1nev31yH3TnD9qdvLMVVzByNZUL6E
HbqCqMJRrCOOLMnMqtEPekWmPTFgEdhodtU+OMFFXcaKNcD8q+ItCaKd3w3dix9jQYELt+3FJNWj
CmO/EGMadTgUeqzex6WePVud8YqkIl+SO9ubXvTDUTIkX/qTZ6L3d0a1WKUxjjmdRwEPKpmFqrwn
jYpvWtck2ynGHtFPNylLvYcBUclsyDqYiJiS0lCOfh2t0B5BfQvAmtSN/VATzRC6CSm6qZ9yvuer
oTGKy5hlD11m3qsCNJ/wIh4/CgWq4aKo3WI55unImjHGzXWA2pnFKHFyb1jh8zirCckL6umeBS/2
RnH4ZqgPVAnvS5f3TNVZP1sJVcqqoLJ00tIveo1FCyWEMEPg7LqA1dhXenuXfV81VhYzsT4fjR8u
sEq2gxVA8lk4NXWeuxrN7NGrxMnon1i7/wwH5aJBUHVT+2kcsNXp2ZTZpJHLoWzB5bfgGfK9AoTV
UotrFnTouPz8q5YqT6oGQrFbB34f7gdhs0snUIJvNI7xGQ/Npg6+Rpoa7kMH/o3mZrs+GMoNKEAd
ECMV1oa5i6xxA+4FLEWA4Trk7/piW0hZJgPWuKJ7G7dVp1WS8IMytV2LCKetgHrDIOl2VDrfBXy5
eVPvG4GBVx/ufATmi26KimWkgTSz9e5M2uBKKv55JNC8CBz3wxAOlWWYqepa87PhI/CSBGmDpZ1z
0KIx3iKNyDeYwsaIw4xwTcBjWOb+8AFurlmj7wSR5VlkdA56AV1ZF4So7VovFoZKGXU6vRAISzce
wRy/0UogPefRGuJVZ6UG0UI6rFZ9UH3zbNfeh+JKYzasvVSSB5EPJdpQqSLPTCzAxSrC9HeLk+G9
nTsE2Wvq8QAudobSYGvTRKQksw8MHD/yofxiaeKp7GetGILNhenxBtYGARb2VD6bSn4nLN2boHxJ
xl3rOSPo+OZQqOQkzJPTYLMX5+rOjfszazUykUCsnnpqY4icHR2j6bZebmGhQbWA4+vpWgvcBen6
YGnZNflydzjHufGzH4Otp763loFL6JTxKq27aLr2B6ZIj75wPjodz/TAGBZFgXlOGenf9Cn5kTUo
A+HhVmjm+QPcDvwVZZboDeyVWdbQiz0qVke0TyS3H/SWukRrIgxWTMXK0vHyVFNqp6pxJMlABbfp
lwcYrqfKLfgqZKBhxbgZy+rYm9FcEQKVaxqfqJ98wwurWVR+cR+FEYXPGMPbtnjnuYHVArtcu5q9
0nzsTEqT+rNuh+npqz8aNlaTyhX16mODzjV/UJpYpXpiOE8WToV+1p1SxXvz8uKq5729yLPqm1Vl
08ZJwve0WecTnvR512DZqKs/RPsKZ3ws273rEF53CPOKBFiLRUCfGkIfwqlR8lnGvxqr6qa+uq6K
s3GEABU8I38glZZgNSD+F+YPK2lgamPNu/STEXLJ/9B0XsuxItsW/SIiMIl7LSgvb7f0QlSpJLxP
SODr76BP3IcOde/oLZUwmbnWmnMOL6EUaGFbWu1LOZFn1xVmtjXgYyKBnTZ4f1WYQFpyE+eWot3e
R1/OMuthU5Ls5ubOyccTGBgC3ppH8O/cQaEDCIbymHNp3/F46KkOzXHYKB1AItoZf5Nby7cFF0Lo
REYrx+vDKpVbz8gzIp3qPojQ2pkIjsKp6Ygan1agdy0+BKc5eDqktvcl4TZy2iZzfnU0oCMtqQob
O3/u2Cj2dkJkezzrj+7S5YefVHcvNAx/Bsr+LaWtIl84hDfHVpbDcGcCOwaV0z+5hoLibSHna5Yz
IiTq19SbQraPOpimD7Kd/ZNL4xyiF28vqUz7LiFvWEc+EOALBtLCEZY6ASp9SYp1jot5eFKtQXJ8
EX+OfK9n7CePoBuHcBy4AVY1njXAA+CbfXjBpbGd6WdtYcWRDhuDKmfFSwOBhfCUdO0LIcnRvont
6SBS7RnLHk1BDNcUQKuPZwqp7Y3HzCg52andYvU+Lg/LJmrZPKsM4OeExUlb8pcc2UL0qyleAZjY
27IVirAl8SyzUxsXfoD7VQXRPDzQm9A2vWO/LQnryoCgE4QDRBq3DGa4WQAHTM4s+G/lrN/1MsVM
D7ocWHLVIR+frCHa0Qa7c8AMsfmM73bW/0vaU9dIa2tSi8Gckpuiowzkd7SDafl2hBVW08B2wwDM
jXHCIU14SHKIChBSJMayugtas7jVaRqDfV/GcObSzYBADkTAfWFX/sCiGx/Yd0moQtenMsjEHMMs
DROxSGFQo3ktwBEE2sIPRhHxkCeXJco4vy06Kd+SuPU0jln7mWc3DAQHlezZM4iB7tM/p6NY8Rjy
2X0JAI5+rxm5cSgn/aHzcSMyDBU7KhECjtlk29RQ9/XorkzQ7NmsOU/p6j23WgTFPcG1aDwX0oHv
a39+VpXl7iNfu4tlaz/13SGbBTGQiEKFrD5oKK9FYc6BYkQX2GFwtUy5GV27DUQ++QRgWv4BsPO9
rn2kTnoHNGVNsZbVSeCNhdOov42j5u96PflA+G8drGY/6HG3b53k2iL63dSlzPeCzAcvhy8kISYD
3yBia++RGBCW2sB3qYvjdCgQMqxPGQdyzmcE4VKpPABnWINH229GZn9OVRyMtj6h4d0Uiw4McTB/
qro5GE71nXlIctwRfZCwWKmMbuem0ZOT1b9F8dxwJN7lmYOtzp4ftN5tt4MxPrcmtqHRjItNk0BG
Ym6M4ZS6Ipx8fYdiAX8xkXihN6LxGSfgAvXSb+cqnncRqA3Nju6tQpCMXjPPd/Pp1UKvHy5zBI1L
+xV2nQSmZBhQ0ulyhtcuh/paWH8V6MZT+d1r2XuexHpICYIsxJyeIiGfxpUbAlzwaJkIjlx1P3uN
w5l3fpqT3AlF1C6B7DDGGZxAOSJFK9DKQnelgLVMyJhZUVGDsOF5vMRM8cgx10ly7JtPPISEglhr
VIzydpV+SI2OIFEnULpPZe4NyU4VrOvtJF9lC2LSVtq7WnknpAuDBYpzpMPKQDBhXmHGT7uqJeE8
J25ombd5DSgjdfmVFuBDjWb/+DEhQYmcmCgk+lOfQyUtFrd5WhK9Cu0632ezIR6UavdZY+dbuOBD
qOwaFGdcjoEn/SUk4fOr8Lut0oX41wr/2M4DEGEyEsMyqsErehdNDt9GWlyTInnvOC6A/puerKRA
yZYBqzdIiaihSsWZTWeCLXqczfdhZiXCivZgNW20iUmHDlza5PvCKc1NoSCLmr2TPZEvSLQD8yhr
ePSFgy8qbYJEMP5OCjMPpSMfPaLrW0IJaIUSfCFUQIGUhPaQ5WRwQyeYlPgo7YeSGKxs+rLz6Dnz
dDOscOZXtCq2VvRZkHy7bUv32YjgaMKriTa1wXmvnCLeJmR8GGdbk9fIeiaIEnEBUZKkUJlVGw7M
aDlpFhfHsrMN+ezj1slkufUxRPCCoJBxF+IvKjpNWFfjkFwGSRK6n62vXXPMZxJClRlaY26cor66
94pqNWLLBvcFuqXWY0X256wCG6f+xaMNW7zVUMb430bEFBeLE3laLu3YpDnOBT0drwub3EG/irJm
Qh149vvsHFfewm6Hy1OCLk+yfmc3pg2hwtgT0l8A9pubswS/ibBQxfWdirsrZxF5MLpp3hFzyKy8
8Al6zwziKqc4tAtSbwaLIYR0HpS5ipe6PGwTzmRRbrIhrQRHfySJ1nltc3OXpMCjSY2Zd4S8LQdZ
uhmqofzVdfGlWPbMVMDU8Dj3tF16rd4as6VvrX45eE3H/rlAARhrHd8wIHd39O9Hs33D5IwEVL/a
psOrVDP68cmpJdfrOyIcl4KvjELdjJELArghGr7/GVX0mPp99S+39AP4hCrMnL4IV92iqWFk7lV3
KIuSDMnssyeZaEOBkGwrIWgSpRAiqgzGNUYHl7JhpNEaROlF3SnY3Fviaf29aMcAS6UT8EYojnVw
mzWAAGmMfcnL32u7NcD78R7H9Ea3WrmdF5enwXHNB6iMr9UUQq2eCEJbHDqUjdrAsMiC2sdyNptn
eGjiOHkp3D7O38MINbEGThPIHI+NlhgkzrmXhWSJvSYa77VhBsKk50EfY400mXGl/DkOHrFHY2m/
TWPYLc78y9wVewHZnuB7KEZ730yO9fDbRtGPhmPqLRLxh2z5bbypPqTW9M+poxrDOJ0SYAh0eU2g
P8inSeupJgRR0oWoqDUH4j3eIt1qyFd6o1UEYZvkolc1clkwbZpRcWD/1kLN29KUZ2wys56a3EI3
75/Moa93wvf+0AtjbnSrDxSV9h4Q9HPql8sWkPVjZVmKCddUBWle7DNp6rsGqigjnYbnjskiI6em
obJzdZhnOXdIWaLaQ1x/Qggw3pkyD7poXkIDMWBYaPqhUZlLv5fhLa9c1aBl9wQFTDaghkg182xm
MyulTYfLzI9Qd5+ShLauEFWQSS6+nkixYZRdIKDIAF1oTrOtTeOt8ONx2wj9QRgGJYMQh2bql4D1
ZApLf2YhMYfv1kgeW4K7N4aekBNoWJei7LK7KMm4hw7jTyDkVDEZp22vFifTVO8NQ7n1PlAWkADO
uxU9LAULJCRlRJHSfWPre7GN2Nu60Zrv9K8i3JcQgc48oYHUNxP+V0hVH4W0fwSqt8DTYcTWNkSp
WqZ3acLTGFePtiGeynIFtRiVzsBB3Fiv53CCXYiaC2jbIDT8m8YuasQ/w+z0gzPOF1HySdUinF1Z
OqwzYg6dbll2We1846zfdXlfnsuYA1Cvrl2KBX8GmWxZ8fAwOdOL8axPDodAygCzhFlbI/dtRs/f
2ORkbLzOelXauiTEPQy0CRyuY1l94ErCg1KPs3tB/GBmJyuHlgYUctASIkm5Loz3hddFsO1nxub6
1gftF9XswHbkj0G7hpIk4509tNPOKUzeOAKUs+Fqpm61T3LydgmyJlIOQ08VE08B93GjxY+1Mfph
lZUPaecTiy3ceZMo9n/sCE9MTvxD1TU/Ywo/KCWluiJs5KRFpnOnmdQ1BhA+dh1o3KU5Q4xJnnK3
vSqvwJLdO/EpmrpDnry39mgFqQ8119NRZUj3ZKaQtoHBIncd11hnouroEkHk7fd6xYzAltbItoB8
WuR0TPxTlEwv07BCSEbgGYNZZ5vZd/0jSp9jteCgRjpyB+nvhSWnWFpMXQsXZZrLU2mp+WAO/Hk7
Zi+5popz304Xog/TU6V6A8VEeRdPccVS6aMwn+DkNqxyC/tB0E06E5G+B7jL6oevNt1PPQAgMdOq
NJx8QwXghhqiAPgXjV1Ur5AgAw1+K09bGmZ+VYeGRGRqMrn2cLDufdt1EUtGn0NPZ6Dx6aP1FB6b
hhASby07i9hGxjhT/CZZ+Thty+Ekad+EeZVmoCXbkllUh5RgaWEgjvLD1XM3RKDUH5JyuOXavOEQ
guN1UtrepczeWimrv7skA0xKNuslTY1Aw6tgTIlxxF7fbAV8E6wKW1vwJ37KusNCitGpoImRxcAm
euJMeewJKnDsLaWvfgZwrFzI15jZIsbHBx23nW/xblkU1cQRuSci/ufDPOkon4hfj/VU27m86Uru
NarfME180sUz+9VaJ6ItWhrwqTbNXad5Shf06brrpztnztIwV8kB2dfa7y38czfcvGUG3xct95Vl
E51ofYB1vbggaeqCI4+IFxhhLT3StsXdWLOTJC75ArpJGraAZR2NjICL1OsDPRqKUMv8wG8HaCAm
ve40Sb4m11Inz1sOS0srqkTi0GcKfg8rHyLswtu1qZjgFyQc+zP09OyHxpZ4rdEiNrO46/rM2gCW
RRdkcLbXiyn0ZtbmzH+Nsyg7e2RcejXYejzrdMN4WZBFO/u0xy7apBmOYJ6X0p92pejemsZKN4wq
PnBltYQH6TT6u/scY13YeZtqgpWTEXQVdIKtrEhrwtuvrpwWSFXthMkSw6Az33Q1cu2t8U8BGGqT
6MzW24eLJ2EOxjQFyLTbNHNTBX7hf1W6zx3R0zrsouY99nxia1wER/XAESyxka2Zw0nvIDBjegI5
7n4yymZooNwQRZ8DPRQTE+FAoZxttuei/PKQWvvjq13qv20uclpU0A7GdDo0RefT9My3saYFrlN/
mc6Ij8bJApaCdKdkrYgnqBGXOVjFpUuFgMpMI8ayoPB1mKWupvufrC5WtPw6FurNxwRDsF+435PQ
vzWxQIuYlydz7D7TyeEg39pfTta9rxAVQhPzTT+RiYqhlgypFEYdhlD01ATxWqgjTSV3KaMbFKLe
I9n5xi7DtURr4lR73biL5VKHrdOeCsGqlObDucsShnI1V5J6bJP7Ja+y2tI3viMH796kuCqZICr1
AEl9F/k0q52+e3diIHfDwhqlvJQ1Djl/KC3KiMU37xdURmgrWTgRlWvNAEK3d8OuAlCzAKDWteG1
70UcLMouA2AyL5iwb+PJqmFIk4lGxguw6JrMVL8k5yfyIPpSIU70kiJ2EW4o5gmzOXZSnbSSBd0R
CYRbo/6rrGZXWyrbQzB4BCP8k+AbOcaueXRqNE4IH4NUQuUtXO3XHE9eskdT96kbZX7I1ItuQ5FT
6VDtRQw6vKl2tSRGM0r1fWPrYZqhAC3jykJHbe8LnLMcE7gAjmVcqYaNA3AbXJbWS1NU3+nSDwTC
R1caT+bWafODPyTUBApwX8ww/ahpVWjpzX2M7HAxWJ/bbttx28FpRIIXj/3eqlEYawBLE6P/V4kO
oY4+hgvaBGvqbgZgasra7oyGGVwTR5ERyW4AjW4JrMgjysjhwfIs+EfuPbLK5kAlutO5wUGFLJce
kfYm55KpUTTfjX65Nf12l+TLl2n5BuKkbyYJgds/oAhEK59pbyTLrv2CNrCxPAeo9mhc29VD7EHd
G/zfCu9EMKx9Tn1ictIblE4+Sks/a5704V4sRnGY2vYXEO7coYGRSI6K4SvyDPeYSBWA1qh40T34
gkv8h1B83CzTnQnkeN9andqaI0F6U93tJ++NfB2oycL5V5oIooDUhpTrBOhOt0ani1wtzdEsGQQr
3ojIKZNzbzlvTcSSVy2/PWjlLVqPhW4uVLe4PDXSN17M0YNpGgFpH3IrVE7QkCK5MXt2+3EemHKa
lCXDstX8LVp6/SQ5l3hIG7SGUzeZUz9CQOtWusdFBGY2r4rInAepntZfqDhEjGoMe4CLq5z6iDm8
DjQk67zMJYITfjY4V3U2ZQusBTYCrQL2RVv7K8p7uyvrvTJpfqUcQhdnyE+Lhxum7jnCdlZDj1Eh
ic0WEqQw67SM+0InEzV+EvnL2PHV9QafDPr4AUUpry3LKd3AOhhbUNQi5+jgudrVSKgIyeDVAJE4
wUTLK68OFQ24bU4aqoelEr0uqQZMUUN7dGm49OPBseiDVOmrTZOB8mneSOXmod4R0l0wYYYDO0O0
KpkyNQ2NJy27lMnsB+Y8dcA0XF7xBDAk3ZQQ5TGAV6xHBOqRFVveuhqKXxy7ZMMu9DB1VMgbo4ZJ
05Aqu5boRjQeiCUaNjjC3xjw4BhMf4ZdBWgzYU+o1Vmf1seWg1kKeJtVeSCFuXrp4v5WTJ4dNkDh
YwUxq86ce/a3JHTRs4I6yAOgkHdmXFXbPG3oK9WPYlw18ZLdsVB60NNG0LtuhS3byYZAhxMcypMk
Z79s2o54++UkPKK41z0poJp5L43lHqAuzYzMLraj5d0NnruNvOKI8yyALhef+6Gd0RM0ZIO0iAJd
O323zXQODKMadnaevAIeOFOvQeIruZRdOl8ooTDGg45Oqa43WT8+V5DHN5WtPzcar3Y0yd2owMST
rx0xS8vc6sTYhDSjiA9XDcAaJN45p6FTS1tu2qBmS4NyTJ4SToabvMLA6E/FtYjUr1Fy3upM8VYT
dpWRAhxman5i0+OeZ1m68xwTYPWoBWBn70e3/pArBIVMSIIGCCBg/fqbjfjBtIMcLDUz4j6Q0P1S
Vb81KJ38ZGuPctwWoF/P4IfuC/85Fv5vl06r2jP/hoh+n01m4FBwtzpsJjt1Ia1oF8JHVVDlDPH6
nlMh6G5pTA7hrIw3xBK/tDVUxdZ8XIg3KSMPWMarnoC9pDr4WL+H7Q7vI1j4MxIyryu+Ecnuq7i/
krJqs156IZLWe1KUCLLS8w9G2ifGK16QmZGi2ej9+MuwK8z+dRrTfR1xuBdiwcii2Ewp73gUh0CL
VjOLkX4jcmKkz12fxDHrGC+W6bwETudRQNHO28CKhqEOuBGpE29LTSVaNnczg/LTuglIH5aN9QUz
GaOCIN3ammsc2sWx1KoH7qYeSHpMKOkYq6gxuRmW2OsAPTyqdM/6ApR81+XZ56Lzyg9u+6jsad5w
yLoRDcsoy8Dj7Kj6WTayDryk0cKeh1MHfRekuu/vkJV9D4txwvFH5GvxSdQvS9/AabTBxKMbnBp1
oW1ShkL1UIqjUyUP1jC1d5E2UqJnKyE8iQ6RzSfHFgbVPLLr7TxkfeBBsUT2z3rAdI/y6UGM8RRM
dkV/tjyTHOXLysDLyfbgVMbO6JjHZwrp0tikSWhZFks6B5ntonBXGkhn4dv81R+VVb6XJq2gNEdE
Fov7lGpEjzhRegb7c2Ind9InXdu6TkSCBqkpyKlOeaXnot0yR9iMkYsGbPgsxZLzOhkCzRAffiEF
Kl0tHMizL5yZExCXxGD1fjLRhZx2Qw3KQGP6j5wCyTiv8HIkg5A1Y5hRJ8i7TmUPi43p47/XMzX+
Ra6OM4VhRFclx8RmTR8j4w7DzQoF6EPhL3cZCVcBurvNMi4vRfkWjZN4ISUmxODgBYS3c/42kpfB
9kjzp0Isero5GfJnabfHtsNRWZfjPQRVtR7zUcenrrXp3OpoUNJ1DdWXAdckGBISnAC+UbjyIJZL
9+0Q2jWt0ATpya1LHEzDuU4SfVELW9vm0tpXvjzS7n1i9v87Js5HEs+voinePb050gr/dfX6UbUW
FjQ3J+enbq2wy8W2t18N183PvtM/diAA06zbmhMK5MW512yMwUgaJVNDWh8+fYn15aU/J7oc6hkz
EkJEtnPaXCUqJBs14IjAnCRdu9s2ZXlLumaPfDX/dmu17irVYy5d4gIccDKpVYI2o8uW0GjyWQud
Ue06/CGhQ+pQ4OtsPXgxON3msUX/cVVDYg4uO5FTa6MDdoeEJ1c5D3C6aTzL8TGSirszJW0Q+80n
vSO6kcyIe986wVf70EiomIlT5mQk7jvKJ5gXE2dmT793Jn0M3DRpwiV5ITqY/pU/QwjOKGUYFdsj
Zd9QPTZoY4pVKdHHBtQlMwHj2FLCVn8zmSfeTFcqadmXUktcyjWJFI0pRw/zNpMG7Nd1HogZ7a9m
F7vZlebGXOjfWM2bpsn7Kv6P1Oo/+zaNd1JB+41w3I+hSh/6xgwRbps7CWYvBCSfjcj6acVwIiB5
xqI6LeKjJJFn8OhvT3nxiiAGZjK/Qj6pu7GqndBQ8nW0dZKe43pTLuljljPZzTw6h1rfI06AUjOm
DkTfsto7C5Zq02reTYMOA+Floy8f5hINQ+axASded1N6zNppmigS5kMde03g6EW6KyOAkOX6ogL8
bP3lagn7LR3v9DmFWGT7w0E12Ws6xLuUxu6m1ofbKNqnEfv3BihauEbEKfgfUMdQqydVHyy6yTsy
AZBq9IVixjPuNDE86R7UQFrrby7uHb7Nm8wuTuovQSumjEXIuDBRPRUtm+iYmUgYpN6y9TNdjK2z
UzWPg4gQ0ejNqaXgZPbYb9fryopB4Kyydn5Z/00SWVPVLd/S9AM7796o+M9aGV1qkWzb5Mk384h4
awKwpeFiBSIPq8LZk03Vow/AiSDBYHKKIgS3+rSeTYl99zbxlmwxa3LEYTK1y5KRmTOV/yaUj+PE
oEp1jDEHgse6tuWTeHTHW915MfruVEvV7P7L254XhFVqGjgk0ehvXJvjcqTjjjUhi9blixfnzT52
BXv+tNBqpttWWNa9bxKFbZDDAxA1p1/DUbjsuS9ETJuhcAZkq052GRdZM7SgnVzOHTmt+nJF+v3O
qkiGkCwahtPiZ4HyBXfbvqoeaqBH15Zg6qudD3+t8tkhzPGVOLv54CKRDJrBEBvDv45Tg3MpL723
Prkf16wqrzyrqWWRj2nrDlnx7Cl+dfJ+r71itKei7mltSyZDfciqZu/N0UeVJt9Gnd8opa0ZqR5m
pZ7xurmP6ahLUkUJySgCUusENl2202aisTFN/qddlCDhSNY+u1ny7qaPfiSQZImEWc6Miy1/kKI5
WjWSVT96z/BebAyHsEhBzutAFjfsQfKWUj2wHHLLCWJ2QpQYEY8XiF6fFM+ChgdKo9e0j35ZJv6Y
QLylk7UVdPDntjqY1rYqkNkZ7oFmydSk5M8QI1m59bmhk4qrVcCnr+1A9hkJssTrZX5B1GKZvU2L
yQSo+tY1Vsr1YZu5gZnLvHroy3bvVON9RNyuDT+XuucOC+2jK+S7j1gBlGWLk3nT93BBaG0vLQM6
IRnbdDTT2p/JI60/MVHSMXqAwPgawaxAFongMVknPzPxE4AAEuzDKVtGfnNQApEc1P82GD+iinI6
zVHGVFK+J2jUiPxiZg2ta7PuKd7ofVWp2RF/yKbiM65WGeHZFo3WWIqTQ+fCh2+0sRyUdk40PNHO
Zi4uHxz9M/YLRsX0T+xlgcVYEOIW1yHyCtjFWUPmC5NuVvnALFi4K0KZp8FmlcDnHsxmeiVgD2+j
W4e9ptExGAqLco1jfTObpCPUf0QoHKMifckblgeZeiQdUF/OowoRCkIKwB4XOl556muMj95JdW1G
vIhgbiobpq0oFrq5Vtt41QjSFN77o7ntu9o+7gaNJcjQCM6NyCnTNRu6X40JulqebcZpKKJy98A5
be8a852g6C6WO98S6TH3rWM89xSBfmKFzFZRDrXy2Bfja0XNxKCFRohHvwRpJ+FvMcJQ6e8H4X7Y
C2UTQJgNinB0blL7bJOhOI0yHqFu+NY2H+ppO6iBNQWHjrQ889FqGQ57dBPKsdvKXIk7yEiVCUTb
yHhsPXATBGYsaKS7fdPhXSjG6NyIsX9wELBFZgb4LUGd22uhyoGma512l+mdAQGD7SPqQKXFc8bD
4GQls+ARuRVGApdMCa0iZRljKs7nFMcx8oqNntFmXqBqguNQHFoIFUfvU2N288Yvt2RW7/K7Brz9
HzL3GJDnCSQDvTr1w7BN1YIGUFrF21CmPDO07LJB93HeRB/IiGlj+O+pBdbMUMQqRu2MrEV+YZpi
JdZ6TiwYZugxBLOxPHY1WiLy/DamYmHJ1XPros0s4+xJ1QwcPaZSAspyxhOcxBQLkK1WcTgdV0/K
Vw/BQGDwKmDdhScq2z/YrLz6jfbsC53u31Br/I58J5Xdoyi0wPjlFWrA9E8vWGOcPL2Quua5idgz
RaHEruFzl8SbC0l0iW7tM9eHH8MQF/VoshUIQ6sqTPOlDwsrum9Gyke2vG65eY7u/ZMW433XJldz
7awpFyHF5PAOxNap8I2tM8eISWsvXBxqNEYlnW2RMQNrF4+vfhjwNW5AOvz5s1dumrE5FSkBv0q2
O9GQT8/B0gw0gzC5SByxPODgHilVpG3JZ/LGHgHBvRECdIXy5ew4gQZui5KrHDV6MD2rtl7NQauS
Ve7QPmuaOMt1EsC0gTYB4UAY+5IdDeFf1DskiTUwOsD/1o7/ZjrWG6iHR4RQVDU0bCwx3dAFUUY5
h8r1mMnpt5qR7vrVdqynVeo29IThTzBLMN16ijG6M1/qwrlO2XJhXkDvQ9/pksG5577UrXOtRHrV
ouqK2ZjydX6ypuKf1ox/nu1/jel81tmb7dm6zhw2gG7f5u5TU+6n0znnXmOtlPPNjJqvXBo338uJ
Z5KsPe5XL7Qftxu/xwZIgux3vHHXJhn/inr8bnsZ5FP6pJvuUdZIQcriSmTudf1K8t0tJVd+dj5S
07h09Xxr3Orat92blvxRbDnt8Jw06U11xTVfT4M6CjH1ZwErTgy+ivKuYGdBac0yt9w6K7tqo/qb
EftGgqnkijPIrt4S3yIadvV6kpdJvGnznE6oLIKl1h7sNPpZ/7K7QED2ce3kRPArcqXZAZJkvGS8
KRzk1M1syyvIOsRl1hvG2HWsfkN8uNGV/t4v02WW8s8a+vtldpHZlr/rfy+R/i9FtTuL6/otMi3/
FPVjVJi3yR0uWdf8ipwZmkYusaVuRIZfSAK4L9ajW1Ve1z9LiRIdsuohMfwf4jOu7azW8KprnK/F
tfdULfmngUS7mi6cpm4DrTUvNZlymrg/3Z/16zLgRVX+Tq+04/otjCre6ZZzMhpxdefhIslcqVrv
lJXLf/9v5vg/ZuIi3aw57eQHszc+3fmRLPuv9X+xrOXSMyPkdPJS23ySdLqArrs6DspF+8uo/Z9U
yu/19+WlDQBFPlYyJvm2PP/v8nHBJ2u5wV396wDeePnFaJjZNebNJyZ7GBZimdVf6jJUg4fLC3FJ
uaGM2v5mzSEqQbC3LrchS24kv8Y0rTDjxs0jRNYrwxHk+s4IQg12Kz8Et+s5Kf39evPWZ2Eo+s/F
+vr/+7ne8GVxP2rGxiTIb4pseu4L5tA8DOtDsd6B9a/qskRsoo5LPTzaUPD++/tcIq0bLnnWndqe
PWJNo+ACrBeBqvNqL19ZIl4N/tUvsisdmuvdVIif9RoOEU+gu77d5bErm68lF9cq52WOVfneGn9E
/v4gs/pCZIlGLN77/XzQsvqrV8a16+X7ZP9DFvbqRhin5cbCe2Uaj+u9XWIuLB+gh5rjX9efgA+X
Mf88/eka/U72edGFnP/kiGUcGKJiclEIjq8WzVq4URRxbQE+bf2r6z8qSq7Ris3isxrRz/o1t9RL
pdCfZznQUz7l+uvFPTlrCQw7PbmpZL5xLN1gzXmPNCiysfXflVk/HB3Je5uArSWHF4R+yzf9H+Rd
V4KR/oQpvhZtunXida7b9zTZcFWgwEn9MzWnPyL5r6bJz9fyK8Lr/Twhn1ySk5FGYTKxWqniOo3F
mbCA0NJ4lkluHg2HVDTjGvN+rD8e9so1flPC+rZT1KlLex8l/3upaECdTdf/6ExGVrGMb7WS3+tv
1mvGOrnca/J/V8Tsh79SM4KZGL4x4WOVsNDzxr4fiET+72rDpvhbLxQImXrKv9eb+N+LwgvjD+V/
l6zr/R/BTVZ1he+HOzLYX7OZcf7JCC73cI3wjgOK3AhRPiPCveVdfFtvsMvDXMOPwR7+2KgBi1i6
1Wr9LlHqr1/Ka9ZjWImGetfVTLLmmcWhvnqz9jMUjyKt3tYtoNEstpD0q92tK7cl1J9JT2JTFgXM
MXTXPj8KYxIHAbYbt/wdnc08k/nCOtrjV2LWGK5LmNVDby77i78c1wVu/YRZ1jxkMc1hLuq6JK2/
upzy61gdYXtcdG6uo3hv44KzdvoqCmJBpGB1inm/edSb5aYP6uYW29JpP/J5publ9zEM+6oVzhaM
z7mT0x/+1iutYzbJKmMJO8xR+alz0TE7UfPPkoZachZdchNsorScrgIN1WoaWTtQrIidGC7r1Te0
9ruqb3qeQmOxv9YHpJujn/FkGqiO+a+UR2fS5U9EoeSSGkv71x6W27pCrsvD+jXTs+v679O2sp4d
Q739t7usi9vYe1//7Te68dQW0UfD+rNuCvRHU0N+41C6rM/X+nOYt+yM1N9HMZ74kQy6cbr891fX
K7N+tAiHEILRZ9bia60XVzQlL737TvzzD4rCLyiGD/VACW/GV3JSWYi70/qIZZV+G8vpryqPi9Av
/hThTeDtzsmVGyp7l+7tLP/fH3WZxpGs+u2bkW/F/Oj/eDqP5caRJYp+ESLgzZail5dahtogSFGC
9x5f/06ip99iprspCASqstLevCnXyWn2RVdNRv0Ug5YLtWixEbZGOcv9El0Wv1tO9SkyWrJ9srRT
pb4TRHn3ECReQx3aW6j4V0z72wcmFHEsgVg3h4UUPSqv6MD1nJ8HEhqVC/ojbo3T8uZMIKMvA6OC
kPiMpJ1eAwauZkjazNbRB34lbHnrtUUFyRmTtSLV++gAWaj84SwvD2HjbxGQCYuyh2Ier0nEm6XV
iB/RrXRdeZpt/3v5UA4t1EvgO25cH/gx0iMficgRQDyoWswjAI1almZR4Wn+qYXbauh+DVgeZP36
6qOMtVedWEnL/WcGxl8pwTNM2P8uh4qS5moap3MkzyBHQb4jIYnSx9q6KtutPOy/79X9H9VFbvhV
VVV3chvf07RVHKv34YxuZnfcKoXMNr6lg+bJ5jsXBS03X15Kr5/bjoCeVfBCzEvjzL9G+2YI9wR2
WlYr6dkCMh6qfla89IXmlFVdB++iI9RIrJnzFNLqJ06ESGuVBFfXeVPV+uXfaZW7pCM8kkZHyzRk
RqArZC/kcrXv9vkU7wpPuzomMt6eRK/qYI9Ss9qEmn3P3S9WjoB04QU6vfek0K6iuMQ7BCilEfim
vcODmJtw0G5JZ7xr4UG0ls9Ynab5ELWX1vG34v7f0RJVJYfTSJOjRe1bNLKv/92JNiKujkHodb9u
mXP84EobFOc7g0wo62KIYKKD6A45O50+PUTgA0RsKh+vTUt+bPKdAZv07yOKnnVlPMg6Lm+t6e9+
+dylMd1B9p2If8qd8iH58JVnJTAv+LiLISdzS283zD6KftLS+Spinai4d5mybwp9m6gMMHVuyVx+
Z6Kfw3F8yZvxvf9hzA1UOiBNezAF0R9qRytZrdHMT0pf3po+k4lxkWaaW+o4uLPm8ocM4KeRHMRp
lUPH8DciBxvtk1nL/qaU89oJd8qpr6oWvdnVQKYYEObMN4OoucQ6Rn20iCi92xv5Ni2cKbxq10ZR
ryT08zR7rfEiAix1UTvwoRu7Pkb1zyDkUJ12uzO15S2m6+y54HDqe0cqvVp4zHTvNMrQVhMIem/l
F9uv17M53SdO8yXGi87mi99REU2Zg9XaF+a6njOMrXaeYm/b0jAhUqPH1UlCBbB+TEfzjjWxyfKd
nRa95/YfZlOdRW7+vqelHDNIj+QD2AquQ/85Ku3bQC1OV8F5SaAgq6WwSDGeJM3PtBbFT7JQRil+
Z58+6KCFRfkruQwFHQ7ixKrwf4qqH9BxhhU9TqoNUMf8bmlWiS+9Op9hUrzq82eng2CGDmRxBrsI
4zrFjMBVDgOOuo4ALCbmP/Mi0twY/qnNd2IpjRLaXlxZ7ljrEqBgBMQYdEy3Mcz2hX6Bb/EDxWfz
tY+hKT8XlSPqYeqaF02LFlVBhPU7okpqvfyGbwJlJbZ17pPruMoaLGzN+EFVoXjFx2IN4ho1IueG
MbIPE7OxRTka2OcgmXYhiE4/cE4Oub4VDfe3NciMKDA2MeDbuO7gbatWDWGeZLMZmHl12G89IaoE
0g6S8RbyqrxSvgsCSKr8VzDtZze2vrxyY+D4MQ3jEINCFEXomRZDt50fPyh+lEz59oy3qMnXWgEH
lj+dq9bApYxwwVC9ZXuvwLHp5drZbejF/FsAJ6dLuFzPPKqWVpdoBEikneWJhpQkvPoSdEhkx6hU
5lFQQurppudnM/QLgCx+Oq/8UsgbcQ0DP47g9AAfoEqY2XBRWI+h2Iq7I18qzyvPSGfC2shs+H3A
qMQ7iOMuy+/L2k6B/9NTCw2sj2BI/hTuRn4rtZOLwSuQPVvWik6WXe+Xh9SzH1vXodQbLZ+HRNPD
0FFIY9IS57IhUnfTvz9LHw0lONOccJ332VCclyXB2Mu2w5wO3Q4MhQGSpxR3tL5efCZ9y5O7rI78
aXQ9UCJSyMwdlLel/ecilmeRpwC7avjdozh5WeiT6cRYDXr6yDSElWPQZ8Ty2kkOHf/4Kxc1NSnh
3nkVk1lXGLSxPqUEQUiRyObixWXjHST3oLhRF6KFDUKolgKd38Uvi7T7HsMU5AwGeX1iSNJf89GM
VzVEQq3+FgTgVv4+AW/tynAvB3wyx200QbbScttFPbqEI5mzBS55kH/LaR+INF13uOaUvwzV3yYd
8xMIcBHQizg7DBD4KLOduGBiD7LCfWmri5PQG2qOtPTztvIaueV/d0Am/cnZeg+jAq1BZfAE3a86
QfcR659pe1t7rBkbG5Z7x+w/5BzImZA/Nb35kidA6DOOxDC/y66I/C1bMNfDOXAVQkJnZ8ITMZWw
eMveiCSJ3IAv/DSY/YvdN3xRZPMAgyPVc/p+xBqJPbO97DKBR5NXwYKLPwCo/ODPDY0ARCxoD/nT
qI1NyvAz8dMlilJL4noSD6lC3c6yL038181PfP9A9W/Tgq4NOuPWw9IN7nA2mpCodqD8gJkwkp+y
3DB0/lZ1lLX4QyIvi/yzNnOUHGhk24nUyTo5JSks/pNroAy6p0xxA61rRMcC3kUVXygyPyopJLCV
cKum92I9xSkUv75IRwaJAOFWu7PE3mJhJXHS34CiPot+nBp/B6Z7J6pVHO4+PjBz8yRat1Cq78TX
LvStbdReZbARjrNtHzP63xnbgbvxNw8iN2waqFpBHMFRtGpUlab8v45VbM8PAy1Y4gQrjIKwkPai
TGHbYzgcJ2EJhPRzOXVvZdce1abfhR3xOjZUlIEoNjcxn2RijdnH707+6XTVpSB+o/yCTmk+A3DR
WOZAydFeE3HxxDDyCEa++dxilJlncKnIpynM1Z0YbdMkw12WM+XeB8mUWkS5JdM9yHowF1Ug+f2X
3MUZGWgCUHjEkGqud3JRJZHZvGn6RXQhkOizoiWAQtsH0T626nzEyaM8Fp1NJ5/soqmzEn7wOnje
iyh7UURWMz5MEYANlJmi0slh+UdRbhAN/IBBeoEtnvw76nIIfsU8Np7/7vXvfYieQp47gCe9qn0G
xVsHhDCIk6e0QXnwG+LIm1m2mjXvVZziRS3NmD0FIKyWOy8SbHq+zWKSJ4XRFrfqdQnTJXhXYNHw
KDGLm4bDcWn5jLYAlJOE+xCfXnvGifkTc+1BxOEViqe4hDN5PGyhoaPXSbvI1k5Jc9FU6jBAUwtg
MoP1Y+TGhkbqg+KO7+ToupoUn1t9Jaq9cWbjIPrkn16BKP9Z0WDX5cSJvqk0m/XUblVa2ETa9SkA
9snyczoZSH709OpLXHH5k1vLN4CF2fa1vZ7B0UteqlWZo5lhwTOyoi7GlNvGnsGEbVLQpEGcATuB
bOq2SXMNbI6997MoC6A+d1ETSr/mEmkvmkUxznBknOYx+qqqlYiXGOrBcS84fZTri3uxMFDInnq9
v9Isc8kZemuZJ9n9MnHvaE6k6DhdYdSkaXC+Jff802ChGVvyZRvNd7q2XLs8Wna46xS33brYz5LQ
EY0ol0Ukf4ppN9faeU7VD3XciaGdGSG1KD1NrXcZfemiKiQKk2hWDFwROZCbFKAv6p2EYmJn5ITB
NPo6pMyu/k8FyYGMS+XqdxuxSrKhy1r08cxYnvRen+xvcd1kfzwLfVp8SSYWjMr3lCIkzVVrAC+l
4VUXJzfwqwMIy13WS6a2+40DsubhkyKYBPFfxaEeMn2n6O5O0t5UnL7TMb+Aif3WApu+lOyeKtxO
n6dDi631EHTFGa9tvOt8k0qY8Sv/TDCqvlM+T2TxHMQbmO0rnBdL7YAy8LUCvJYH6pN8hSTlJYGf
qHfdVL2Ln0wv82W23G/An4RD7b08mfjINAhfoOAL+/xUkL4n+fkEEO3iYYJsTBCkfuukUpgPTghq
NF8W26NWYL3Lib7bBMPb7eUb56L/lWpDFnqSz5d4ARLNHxW56ZATek+ejOR7aG/VXvk2o1P7U7ve
izynZPsMrXnXQAdyo8gZfzt8o5BmV/o/NQwkVOyfs7If0A2SMXSM+EM3H6OQF+KffTgttRLFz06m
cRj2nqJ/y7VyYw8H1SYfKmnEtqIp19+nprOVN5OiREFII89gedHBj5hYyOezg/FFjqk0PXs2dm/6
dSmpyJtMoc1kClxWBC9lgIQm5zf8GK3wNivTrV7013Bm5VkjW20fLHcCnU6VVv+0O3IHDApm2wu2
XTKbjl9+lu5dhsyX2gS7cntrTN6m8XGvc+VbFtwcxrtc8dYJylN+RR2Z1wUUQKw/LCD0Qik3IjEB
pkSeScUVhXuGDmf/z/Lvtjz508tEygMuxNcCRHCD7I8zKUu8+gyJ6gEDwCT1LJ/Lr8SSTvAAvNNi
BW3huAIah/mnaRY88VnKTzTta557lY0xk+riDe53XJ7HcHyTlVQd5w5StbUsuLxC4rl/qvEnyf5e
Wc/GtVEBmMTge3H6QQTe6Vm5kX0a2Hl5U7mzmmcPA7DMriHqU4EtJxcKwsTu7KtikpVR7ce8GG9y
l2SMS5oy80htIwj/LW5LW6JN94hrsWo8imo2B+iJ9yJZsoNgNzGF7a2peiepZtUjsI38AnHYZW7I
O3QkcHp1XfflHZQXZ71ML6TkcQMPmmGcJIwEhnzGwrwOUUYGGTUgLugSbGqJep5AodMfTA/Y1ddC
QBLxj+S4JH9IM/KSrgB8sYb3ilasiBhdgsh/PqktPX095e/a//7nq0LQdqDZaCdfLdJpuurFgMco
pidlRnVOHPEOiQ78+d1p3vqYeGLuwegN2rXIt7QcfknKXD53B9qJczxNqmuS+YnG4QzOeFU0PVM8
U0lZUOvg2OXlMaJ9o+82Lc5A0Q9nuZy86MncN44Kp1l1EjUSRfEDRAuUw6kbdJwcNGN4q5vRL53C
WPn+Kx7Gg6EoG1GFPU4b0KvoTNpW421G3lKqN7MdPpUgcf55675PaJ1Vdw3YNroCJclPAfw3ZjD7
qsMskQx5Xs7xfAc8/VMELsXBrimo1712FF0inym9ijZy17VDxImHMZTwVWnDXs6TaGCYd6+qp98w
cukx4SxOGW5sQbd9OO1KBFqkVATb8fu7KVTWmqe9jwke8nQVfVe2zikiHVHi0zmfJmUp+dSKWE74
zoviuX8TrSFqM+NpIEFX+MJFHfnNC71PKxF3+bfDJWMwfST9k0jo3BTnYS/frLQIvgix6BVVy7/S
BFh0vzemlFnU6aLoJY8ilVZ6sGjQcl+VwbiYvnZu/OarppNkKPoXWRFzMl482PjlqGGLVfXFysd3
+Ra5U8z6ifJ3y+zBp4mBtt3/fiJPJFdoBk2Q063u259y8Ick3upGdivvsFwaxvfGBBMkUiGmcLL1
K+RSlqp+yUIt+Zpe/xwABqMbLNt/wyJUHXa9BtgTJvFu0RnBnaY275J3qrFQIqdtA+7Ruk5ucBUT
zFTe61kOnByHwNCvwU1lzHT5JntQHt9S6YDZoQu+4k2u+V9Sw16qHoAuX3wvBpl1sSfrXcTOztyV
kobPIX9XC9ChCg4uCX35mXzWhIT+v0t1pKZHVunf5JjmlnmJSvez6o7/aspuOf9OZXiZsvw5HiES
qk5aXr7L1RKRLjqiVTdmpZwYHnu1yFd5rrpzA+ZEc3hl+Xo//K7fGpjG86p6DW3om/Tk4pOApHgN
uHMGyoTBGsJ1YYX3nTm+9ACoyzJcFaoB+6R650fPpkcNHe9ltLRrGCjPqXXpcHTFCOQBklQpMdMv
6bbOXzjavwIxEOWfYFg89z3Fn2LkwplaWyR3vGo1ZGvddJDrEtzvwYengU4RGv7vqIatO0k347HI
zydNvwX1DgafuE1uKjdwvOSzL7aVpI7If1d4W4SfL15FHnzO3zwYEQa4UckM35pNcQFJtSl97zbA
SffG8H3O3R+VURqDjWtJojmpyg/N3k8UVCoPopKqOtHB8MxwIXTdfA6JUhnNd65He9N18VF+Bdgs
aULnFOcB+bf2Ec2Em+GcRpWEZrdt4CQwiJFhoiXqTv64TJyRB28kwJcPM7Ok7AGbDVq+tOtvOpGI
wYiizOlNNkeewU+K/dQwiFYuSgh/27F5sS0mnvK+chHB2ckZme1tJK8aVUVZHlmzkCYAB0UNv/NH
SPaRKKSeGQPouce2cB/tuAKQwj0ts/kD1INOO7IxNZszR/FLo8lZmxhJPv7K249j9OxEND7xhPKk
1syCdTRdxyH4evQutFnfat8crIxpsH3+Y7fld4Fb7OrBXaAClue9xRYL0zYMh+1BLeEZS9Wz5JFT
i+oXpceeriM1gI+IhIto+L+H0P1EoS/aWQ5sR4IGEAB939ARMPQIxU8+986kqUr+LrZIzrbj0sCv
MjyNZpHIX8AlQ+I8ZhlVhRLfjm8K3OGPlOj9ltxDH+0xBkepGQWgr/CCsoucVL2+hxsH9rsv17gr
Bf5FUUCOrxQcxGwMFkuoTMwTcqCVWDzz+TEq6HUN2i8xa4ZHjcFjhE5Y3y8ppiXdSoGrAlfHnI8X
CalU1lXKnCUly/osUakED00+3StavZb4TFK7UgylVH9v0yjtpjcV48kUEhjtUFxKrwWmEEOr1u4l
uSL9102qPEutJqMZq/H1178pYum+aJyvEjZTCnlSN5TEjW3rT3FA9pJcsJQQJDEif1agFgONUJMS
g/xMHlbCF4n9NH/Th8OXFOt04A1S5LXNdwDgb0v1UnZX/0yi5ke8E+Eydw2YGuKToFAM6CfcwrhZ
kkYkVaSWI5XpXJsgPGmOc8l3SU997S5Vo6UODPF9XFjkg0nCkGqR+jBKh5pGUL4lwS5fnr7McWRw
heQKES6pKgvZJv4QJHHrBSIDiRZzlkraLSRto6bZRdJ1rU7rWDbuR6sH0O0+yR2kICNrkcBRaWuk
hdmCKs1+ZHtmtTnUSbeT9PiytlLw8XoA3X3xZ4nx2DfTn9/a4UveU0qJGhiNQgimQnpTUnwmw/tZ
En52ld0Mk/EkMeQSNM6j+zQmv0uSoau6V0k0xNAxOaX3KDeXO0rwP6bB1q7bQxtRCSWBL+WjMFZf
k6yAH6Tdm2W4lbSV7JismCechYyiYWcPlQ340EROWbNqUp51oLaynXE27KijHnSqplJpHZrsojRk
q4R/IWK2GITWnXKfZMrH3JPZM5qHZcsBsT93MY2k//xWAXahHnb+pBzEWM4cUTuNP5zhRQ63fERj
/yVVnZNEueLmyOkNFGa24AZLwSpxEfpw/mIkMhznV7GKbkYaaf7oVPUtpHAPfR/UlOp5OX6LogjV
4+zZ7+Ia0CFOQRBtlUqu+0NXopeI3mdxMbtxfhobmjE7ZQNP5O1S5RHv0IfSNSm/InkLqQtWjhRj
aCa3T/L1hvbXgptDdwTrA7tH+wuYc6+69T7wW1ps218p8IcjqNzoLJUW0RqF3X5CGy12W7e0tTP5
d5IlFMmTkyXpxVKZoIRoIdrBpyEFmQVnX+3fBMbhewzeqV9ld+oIxBfnRX6L0i5RWfEsfzeraJfl
415+tmDHwBKEDnzOPIvAluTbmH8ALJj2Mv972TE5uGP1FITjR52GOzN3DwVMbprQILzJTSVJWcTO
szdBMIKSkUeTz+Xg1P0Z3OursRvt6Vuq8XK45AeCxZGsxvzbecmKKdQvcsYKjRo9z8JYiG/53qrT
N2Hp0coCwFgAcnJfuUBiFgFVpTLtqk//qk0Av70afMiTR5P30MKoNZN7l8WXPdJAf23ku+UmVpHS
w+FzEcgbMXKSHB7KguHWNa2AHoXuim3LL5KCcpCQpdwBdUw6M0SFOE0ykA2yW/rdQ1mma9eIwZbo
15TSnI9eS5O70E9POaEXLWR7ahbw/+pADOMrfXNXD/QxCO+MKt9ILSDprGuozOvIcmgzdJGn5lsy
V6FBo9LKzMYD3gBgWmA0Eoxn7rNZ0SZC/lDS7MsL1HqzqTqVKcv4yggU5EWUSRxjl4Xhvu6Yd3qO
wBoGHOhRVCeqtB3+/gnz9TPtqX+L707/KlsiPxexkD8TWEBnp3gIbdkCkt5TQxXRIVXYy3QcGZ12
FDyNiJWg/UR9C8FmUymP8vdOA96C10R/0Kf5WLfVnqaKBSMo6kZ0v6gQbzbuWkA9YnFruPMUt3wx
c+dbqqLymdRMpDpqK8ajxgGb8x5m5mop7Je5cQ9j+lZsruiAJRqu1eKkgQzkd0Ve4sj+6dJ+O7vj
QYBXIgauldBc3O1FbufUeobsDIoN3hilrgFA7Fmhsg0OcKls455FFaPnzbs0yw5hUpx885vNfhM7
UIidkUNEu1K4hul0PefmTZx7OzFsEoLLF8phkTPQ0BjXsWx0v8kKS8VD/pRLPN/b1FRC5HgLYE8Q
AFRJBCywlSywVFuigURdbt/IkLeCRIRIrxTMNElURvNnbRr30fBMbzcFdawCP5ISkOQyzc5+qAOY
K8RJxmWVwkWv4SMZP31nv0SK/S0PKaqAcQfIiXUzK/29nTGFcFSeZSXlLX3b/bEt9aS6ywbK5UXs
UzexYMX579dV88WA9VlskF0OgDvv836A2Sn/qcLgxU7dx6kqYZqUItewOA0OzCrzwFAx6iZyNMXs
BFYLig5HpPwFIQb9z0sMVEEWVZ5TxH0QcXR3lmK/ycb102PqKX+sJFnT48TQlfIDvSs6l5iFpvLx
mZraioTlUopblJyYSrfhuE43PXEPcLnLAtwg2Qk9xK52rKOYbsnZugLIKboRyOxf8AbcnusqnO4E
JEa/x1ngSeGYnJuaHlQwYchG1zEQpTRuFJsyCh6HAE9NRtW3+atoJ90RV8N6lPyDxJhi+FK6Ub02
fu3M7CIWZ9SdN71e8j+SSRHnFxj7KonHP0uyhl8ZtFzUNPxS7HRBvGN6D9o9E8MhXriqgfb+n4KU
VdDC+vcG2rNv8clkdUVDUuNirrh/9Cv92sKQAgx/Oplg59hvm/YxQ4ePhPqcSOni5pE/DyMIC6ga
SIlKJBZ1TQOrv5IVXfSSlDqaoF35U7jUpgTZtKCgEp+QJJhfJJcuPo3n4hs7c7Ad/PxWqgk0j30P
Ea52meWvkfErWk3OUeMOH439Igu7bJ6I5GyEAmKRotlc0MXf5YtzJk/+z7gxnuPNbBk4AphAVY5y
CsVLWRQcBT25tDS8A9VPCnoHy3L+CMh7MX9oIMEGq/1Oa9VzmHJylPZX88KXyWM4K9smkYZA3/WG
ntS62EjyS/ZFn0MKKn/dndCzD4VlbuWW8l/WGMBnSY5AWIFwyqo2rnnv6sV6OX0OfbYZLXbEELJL
8pqLfKGr6BSFl+knMJptnAzLr8qvDxxYtXKeJ5pKRPbkgGTSU6pljNZA4XOklPjVK50/i8MYVSu5
o+QIo9g9QJC1lGzkRC5VcYtxCxDmwjjM1sg+QT1wkZJp1RRPjpXSF+gdBlvBy6cOgg/lYSnlGqVP
vue9lGpa2zz1ZOw1BsbHZKuIUvEcpGNG/a3rijpFaF0iF+xUNz4PLLRu1NsuAFQKPHTs8wcF1rlI
bD8ckizlcPUxocwXJrYqGDIos14K6NHMa495tVE9A8pM5qnQTvdYjc5N3jwrRfORVPG1dv3Tci8b
iad1BG7OmfYS3CjssFuUD7nF2J58erWg0VT78uJ1M5g+Yi1V3xSGdUsT5XkW/K8ffpTMQaKQ2eIn
yosFTFJWWmUbbaR2KTV0ef2lMOl1n82wER0t/xSv4k/fqwv8ZA57dOS8YqPPNfl30dbpnL6nOqR/
f619RbsuDBO3AotZamRmQKattV7lhuIOCASPUs2rTxQnx04UkBxHMbuQrpNjyv5IAVSuK6CQy0yw
FKQyxZAIgtxoi40SuUeJGeT3JGIE9bpPyopJwuy8qL5oGE4e8wdcEJWEoVL586CFY/An3BLFjxxG
8a3cdFul9bc9xrTBw3XGPojG6OgREAEVLF+b7E2dMXolHF//KRPxJwQDa8HoGmfN/T+YkbxNFhrP
bWgvJcsoh3vJmRnZMy5q1qrrm66PH8Yp/vln0uPAPY18rpkag7LqF2PIGHZNfBbOv+JqyFM66WvQ
la9iXUgs7UnC7eR4yGWMnfsBeI/NkQtFd7gpIwY8HWA+WQDxJZr0vsLUCQhL9E05uetmQP93JT3T
lG0j5n7jt+hRuob6HoQ0appr3SBc1Jd8kzyIPlj7BGyAaXsQTrz+Vao4XUFxyiiLDkV1PwLTbYeP
Qpt+SY2fWG8i8C+JCsXt8yKYXrr4sfVIgco++WHz2BiwhIoe1um6QMpVH+R93cGCzZsQY4xJT7yx
OEV11B9gONxKhVE0hWwWM8neoR+Wh6H5bPGDTFe7WlAOdcFLDhhDABt10T6YNcPsPGyhL+Py7PFJ
xFH+W6BOIuQiwI4CJ0ugrNuKWVx4IHLBAvnNO0ElwUJPQk7QvrRRfRT0ivU6SVGE61/aofZnxnLE
G9ly8Vt7pzt07bhdqtJfSpB9Sr1brJFgHoO7wtA/l8cy0+nclvGtTdt5anUAblkhyE+vKw1eMWqF
YuilTptLBpzccjol5abksKwotMBGCcf9XdxxqWbORINGAs59vlUCxTnovvIE6bG+bgMfcsxCgaWx
r8ybUq9+rNDKn2wNDvxYPWRl4T8wNooeAIWJFU7ubjoHHinoGuFyBXpjFmcVWM+zU6fbPK7rjeMy
Cdn06njdJWq2iwaTyRL6tGsGMG1BPsQHxa8VSKm71TjnwTN08kja8BSCNiM740IdvDWNoDwWQON1
ILKTqgx/QkP7sUpNOZRmCp8h8LVNEZZHk1lkh9FPhHXYgNyoydztCApl1G9B7n3W3YPOC6zgPGL8
CuMsNnHvH7IMNKI+lOGzNjSr2IF3naHDNIpBXRpatKn5aW/CDc5DK5Bjop/tR9MfzVutHEFxddZj
nCpCHu5tU6N9yfze2hoZIEe13lhxqUMWEVs3BHwQta4cJQf63r5omV6vNceDM5C+EHrwGUir6MV7
2tfGag7aU5zSPT048z7sBo0olb4QAn8fDqDHZjQem5oMj81InW0hLhIMDumaYZHj/QQ4pdDSdd9U
1xQWrLScYHJTWWsGMK4h7VJXNJ32gKb7tdFAXpMN2bCqy6mHJtSlgu7ER2OiWGubRb6xldC+mRhS
y0Aa9EpLf6g9BG+G5q1bA3b5PH2D4QUqs9x4zNL+kESTufKYAw0PtPuiecbAdfV3Z6cPtBJqMM3T
aDlo+o2F+6b208VwxzumVUGQFxrxRq/fFIraURLddk453gA5uoPU/02DhXDVuQO/DEe/Ytn7oYqu
eR0y3arLXiG9TSXzn6+dytkliVvjxtEHBU+ThjaYeL/MfFMDujznRoG9mt72Tv2AeAM3bvTa9RCp
3Qoy7W0TFe++NL8Y0IFUFXMqOAqGB0uU73bp3ezTh6mo6Acm38rAkpAOWTLJDXVyD1LluE9odp7p
z5175bmgEXtQyfWkCvD9ODgkBkKTwl0QTjQ2auahmfXxCGksWjqlnVunCw0ygnPYt9oDbdskZaYg
OHScgMDr1715ZpiyvW1pCpRu9yPO2ma8BN1852LHVpHZgQ0ra4Bg+rhXawsisaK8cx1g2741qVu/
Q5lmfgyPjjUzdCJvjo6WplslgfnPRyOvYvgsN8K87/hYKMXSYBdXi5Vi2J/TnD5qxWgek6DaQHRD
W0hVMhQFgnGt19dhbw+rMTD+MIoYymai5MinaTNkCMcQjxBUUanKKX6SltwPkaNue5VuiaAMbuoY
cKYGrf5c5daG6WTQSTRA6+uhZ05wve+zrNirWpavrDwa6ed9UW1T20U8GZ0lJB95ir6F4k5Xp2k3
4mrN2kCnVAF1c9d38c7X+mkF8chl/tXr6RNaWqZHOCYTUmCPHmHSSNthS8M2ogY3sy5gNWMYtqWB
uDh5vBsCmXCYgESKVP19oB1SGk1V2paP9cxbO0bjrCi3PyaT2dyYKTN1GVBR0S87+ZQVz8pc0F04
vRZeDnRlrpStyohv47moJqb/hAx7yUZoEaqY1sR6eMgc4Pr+CEOSV4NljDTaAGTYgFrmGQSfmrbO
x9LaDkArwzYFam4wjwa05jbXTiaJ8qNv9Zs+hR9ggmR0PVvBH62bJ2DvenZjRhOlfGd2bzxLvwUh
Uhxcv6H5Nhq2Ra8xsgjCCW2ALdboGWXg0oGGOCRB3b3Ga9XyZLbsGK/saoRxk7EQZun1K8OtvHXp
aOSaE6cAjU7PiRV3GXy/v55Pe1THOKcsfTdSK9inSQfYYIJ4oQ+mY5g56yGsA3Bi7nNJ57lRwzzZ
xTA6TinZ87Iz2eTIu7GHnOmcD5hMbWU7VBdT+thWWv0aeurDIIn8ENYdkLwz/cUxPS+dqlPTyNew
dw/rxtbe7Yr+8AS7T0bAD0uHA84gCj03v7xKhSnSqh+HLH/XBtADTIJR0mTYQOnyaiu9C910CJGz
Xf1CfQx7f+l9MefQWLfKg0PJHBMcvFGC9G4SvwX2yNRohgBNHvTrgOPvtfzbUpwtdTWltZ6VGvlz
HERNgTAJuhuLFnf9t/CZjNzZUHE1RAi+pe1mLH4U61R4+4zBDTAEFcBJ8PGn2/KhBAv0x3ZsFLw7
7oEiMlozhr09tkEAmiZ0eV5WHXpN2dad+UYWsEZqxxZSuGMVj6/afdwUmxSnElfAi3cQ3X6HDU84
wGZh5riynuFsPEu771KFYhcJvE2UPtt2u3cNhrM605OeHtsmira8No18enfqbItxdLn61fjtJp5K
YGKU9uwxuEAPVG7q/D0LOv1YZql+7EwjuakslYJaMh7LzkXd9DCWWcx0VyAeGDl00NQW5A0gT/FS
Y+tabnnMXWNvjPOwo9X4udDophwVKIBsKA0xlgbEr6o1M9MJCnaC9dUQBt0B199b6WPFVOqoq47L
fSDeTlYMcoat0Wg+mJHymZtQMpq0PleddtLUYF7PGcS9qgatOo1Satp9FgOFBOpmPSNR4ZJLC5op
m4iydePVhKe5wbCjP6NdKNshqW8ho6BRiElsVqTtWr/9M8BxeBOm6UvapZB+yv9CQ6+OcPDQqpdU
P5WJOwrrwqPV0ImiZ3d9E5uHopqbo6dWzbGpk0cmLcKUSQDUxRDCdwm1/Z6OqUI5jnlcQsJbHyzQ
Cisoxiko6wC1dFjwN+mqIkbIfOM5TeYb0yWemKvK2Dl2tdcd2vk1FYKKjDHZgHeyerNkOmobUfBD
1JWDf6pWw4ZdJrMsq5hkYbFVDPV1mPt4gzuNJRwHqvpGp1FSz2nqtY2iJX7zC/RVApWOV+Aragnq
oSyO0G4Xx76wSCPhXKUTgzOSYTRWeujc6Dr8jmPOLMAiTxhCk906QwfjGS6iMXffloG8MYHizgS1
VNbYwiGBH7hwEB3ffE9d2gtIS29Dg7lJnvIAQAbI7ridG389zNqfzGW4VM4ItwJkgEhJXzqEXSWp
0tpqko1aZhQU+hl+Um3VjvoaPYHDERarks7YaUr6TUI3y41qQqvU/wbCKsb8knBLt+uDYUAyCTF6
lnYVDQ7LWXoLsEHfNvwPK3WCOTFsUmiEG+q0gTmtTNzYm1BheEohucXBXRtuexf30F7lyu3/uDqz
3caVYMt+UQKcM/kqUbNs2Zan8gtRp8rFeU6OX9+LvkDfRuMAdWx5lsjMyB071rbtHG7v1EHVSzPm
YcJra89/0mVhiKGvPj3KE9mpvUjtlXbGPhRHlh3ILtnNZE6wALpXjMAmQNn0S+RQUQaTJ1l036bH
le3bBs+R85WYvEK97z+27uTsZIt8t6IYnXkbCgqTnBiouvdICiCfsojPRUowo/He5oy5b2Zuu7M1
FLBRpmoAamihj25/HjXWD9U/n+X2vN4yHbn6ft7M00wCw1k/4X++4OdrE7NhbrJ+Hj2seQLdK48p
163YXV/vEjMD/jb2jDIbj4vfyq23ol1sy381x+khIn+A+5/nYCKUsyvbjuKc2iDrnS2ggXHbaCIy
/L7bdpCJY7aGuUznnWHohz6N0LQmrDF1rnsyJREa0+6gUUKtdWX1PUKWKO5x67jjLh3Lf0Min1Or
CC9RHB8IvINeqcLvbPafFv+v1kw8hpkhD9Ey4zAF1jBp58YuLjZleY07/7VW+KVaHE3JUh81mz1R
bPFRR3Te0ebznbUAL6nkma2gM8v9MOBUKUftkhuVfOZGKjdzZO103XyqXeND8XHT0aeupNLJLfsS
5epXRwrZhjnV7qxKf+uIUB5a9Rahhmw1fcbNQEzksRek6sQM2DgjPWAQ/MRVL/I4D8yblORjME7z
4ZKsy4lYcpBs4W5PiEXrYGtgLo57XQSLVzmb1xKDPg7P5eI1h37264s03Wa3ruVzZMZbYseMbdGb
rPCBAHm5rRq6hUxC9dtwppscOaCU8qdOkVPRg/vJyfSzzfxFtmYOjar9VrW4jfCrmBY6JmOHgAy2
eHCjl068Zh3BdIOwA3u1gVmiskj6WK4IT1dX+cHYlMCpdQuLvClIXB7Utqidd8MCzVWU7aNnGi9g
0Un2Ktj4F6c+M/rzUczjW1Poz3AsoIcWyTkjv5klBjt+OOOBcKb2ZjWU9st62oaCaEPMX76Flc4b
oknK6p+ZTIGMU2dntCEM/HxreFUamMN4NUFqb8IKJRUU2NNUexRrDdFrGU5cHCnb3Ojb7Zwub7WM
eS6MFYqWrYeLOvZ3jdcevCnRZyuLbpLzH04rwTGtjuatW4X/JcZy8smTCnwj31TCf7T1pHe04/6I
UcdkIoNhXyz3JIYkYOQDB3lNRCcWy0DkvdpOS4JYiDK3j8SxpHI66kb9I5SkzsOFWFVBmYqRtuZ6
aL3mszN6f6tGM0gd8+Kn1X3sFAaRHAy51T3UNlGC0zQ8daPz7JfLrYb9tQkl8RsYadAxdp3pEBHS
gadAY8E07Z5wGxxbo6nhMGFEUocin24kZ5+bWd9by/30/OyqBxBo8FbY+ptL6dr8RGU+D3BFLTOl
+z48zDlTnUQYCl1cPMN9wBAI5bBt2iBK1RPq5oasu+HJtvtfEdrdtka1rEKXIgB2M4qFtesFz32Y
YwvNEq+8AtUfjOeEwC4r5eWmd9OF7Z8yJRIJaJu1MQtUgKHuLovxJcn7TfLq2lb5Y2spZz/6Ubdh
lzx+WDMG0cTOem5UyGmef4rrOdl5ehgCknIs9McYdFI28MM91T+RqEOo199+Gq1zJchX7WT1WXje
1lSgH7v5LkqDJjn3etISJdQSyNFnEVsSwvNmSfsnfPs7pwK6yUTskxLqBNC02HVjfzE97IxDezEy
Bn7KPHwiWXfgz/b3IvF2GTL3xpSmCKqIXBBpNWaw2PVH6XbPnd1iRiD2oyzmkvZDHRg5tVzD9b3n
m+wZACJaIqZWlf9MM713TvvYpN4/y/nwNQU+R4wngGVHv1TNTjGBDyv76gjX3/ctoZFZZL6yut6W
2QNwhlq2lmCDm94SF88cjRbOk222gesPMnHYftTH0EHK0DVI+nDfJt2FkspLIYIDbGlot2MiIZIw
wA7TblKKQ6tgsWpImdjoGMDWRDHgsSRaDn+SqV8mF0xl7DAUFF1bbXOaSOY9flH8egLaYCvN55/X
K0wr6i6ayUV9sNZDYek3n41gL7K6G2lRxzZn89C6DeABbRMXyJlJotbGyBbULTu/dWX4JUlTX+r8
vfOwp2TVyWTo58Bppzv/7z8CHez/effnA7Vr7Kt0cI/9OJblXqe6J+mRkIDtPFqr8F7/z2MJGvll
afMEfXN9kximkG1w1YjiDjrbNPvt+ecfVQ4HG4j/UXj+c2Ok89Hh1UfURgRvnAofxbmTc/Ur9Y2b
ZxSvjTPg61PeOU2AbZkMmTwxPBqznsznrFRMrGkiuoQT+4TxpsDuZVjsMpiOvm0zjlt9RAnQwJFQ
RSoQH4gUnSxYNmjXsj+QKnpcbJEDT6WgrqwvEfN7gDn9w2UbnVvP2ImuIvFHwsMc4vIEFjQ/hy/M
ipWcSSifAMAlW5IAnlKtjbvtPOJqIddhrODejvWv1DZIGp2jA1l92alKY0XkygZY8HSY+wkQP4OI
o3Y6TrY5wD65m+E6joRRbbuhzHEjWs+Gr1/LorqRIsTUQxMdjanU26ERxiHUPaBfJ3lYnLTcQUum
4cQdu0nx4S2emZ+ArX9TN5xUC//EqnsRRMgsm0b31Pfud2gV3Y6ZVbhfCWw1I3wGitcG8VTfqM0Y
3o6sNAD34m7IC5RraXRLwyIJ0rB6WLM/1jwBqaqnuoKVBn3UkuGzssSzyZKL/+Gpj5pDNXnmZirm
dzp7LQFZ0YOvOWXOYVtuKmX+wfDx1bqfhUlNiPmXX7C/jn3KwDfH/7Q8GNrbibbEbeCPB/oVxRbm
rljgiTe2+2dx6YapOfpn2+5DLsg1Yv5sZ2K9pxiY7iL6hkD6VqprN6IzWT6SmFeWJ3/qLkCj82Pm
7sCyEg/T87SNKZqJGBlVdECvJ+XOsN6UW12KBgq526BC1e4iDus3L1z9GHewnFd1mUg0/9opfZ8b
OhkdZMMhUvefmLQ40RdBm3qr4UhUOi63dYiBYc0iyjW1hd/Z98mt9j6cqZO91vpNJHZzGO2zsX1y
U31OzWJPb1YQCYEICBWNe5+ATTENvzyHXmTSmd8tRuvNz/M7toL5NY+QI9vTwcCqRzqF/CzudRSd
bd9YjtJTLTLkeDVEe3D78XOmZ7O3dfQc9Ua4nQQ66QQYc+PWdXZ1LSjfSWY+Uta3ZyIzyLzNalJl
tF6OOWPJu5rvvGtBNm6GPhz31lJNVzb+ZxJBqkPf5FcI2nGgS+BFqiEK3gjd1wiVfmsYnFxEwTok
MDpTuYCLln5JaLu/oPx6xL5gRHfh/RffiM15QESmtTjqcY6p/dO4QJGbW/KHTBLuQgH3mAxWsqx6
i7hgp+cpD9PfZTW7OzzMpJrSI6ygezcRKxN5RNm+85dpM7uDelBsq6zbIzaA9d3Gyur+wMkGJWR+
+PmMn8czmXOYrwvyKflkI5jWaG2SwgnEBNBtcKMF3SSShYNE4z7I+ffQEO9plZbz8PMPVEX3f94q
ujV9kTivzc9j5FTOzB21j//f5xYLpeKgOmbrSk/Mwc+H20Q3l9nOQSaqvsM+x7cfe//LqdRv0ka5
VlLQ6ROxkg/W+tbPuxiEu6tHvuPPez+PQ71QxGgjQjBcA86VGwRZfVHp/n/eJ1fuWsWRe5pN13qY
fWZrlojz5jxYD70VIQEnsjGRCBUp2f/7IDgeoCZZYe1+Hvz54oSOiaSOO9Pm80iXWBFIZibO4/qd
oyJs54D63zsZZY4Jcv2Un6/lxhn3YUwyRNE7/kOGNLo1UkcFsur5C1ODA0y1fmTgoj23bXf6+YC9
JOGDdjFuWFP79PPQz9f7vvNHxGV0/Hnv5/EmJA2G/Bcz+PmiuhqdPdGRRN7/32/rWOMJ0EL22CxA
W1nG4yuEX7Icxr66DGswi3ZmMMR8MME0DqJYjy+s4M2pLXvO4EkeBpySi6sI52MmWOYIN2u2/ei+
kvN8SNqcU59Ba6BKqxfIK5TcNWhjt61LJvVw4eL72DspbAlgG89G17b7KGR8CrCoAPO8YEFPKmDK
A9TLLO6ODfSRTYgbZavM/NdCFOrodORyIF6R87StBd3/JSc5yIqf10Iyy6lShsz/5YXySaUsLPRT
2qS/IJ2fGsKQAN93+2hafGJGhqBTTKU1ZchNklzpd48r03lSBYqGj/RQUrCT7PHQr3tyRlD9Yhk0
cDjJcE+9GHRGgJREO7InSK6tz6NChZGhfKyjfu+Hyc0S7mPWD/uxWeD85NGD5RG7I+y7DonMyhpb
bvGhfIaERzEVwmByFyJOeA3Qb8HIKsnntHhORURV30fLrcsyvqpV8A46/WEVMK1MIDoJE1tOj1M/
Ux9DQrypKetT0ecHeyqPfvw85/mpH0V+VG549Dwj2tbuzMwKrWDt2o+y1Mde6087Vo+yUSNR3N2Z
IEWDZZp1kGb7m8QMm6fttcjtj6iR1Pm8nBy+8B7w+0bTE21ASmPN6HaJvZC+Ax3gWzYB81lyzlEY
/dG+iyMQ/HJAt+l+mkeT+eDDWHI4Be14vR2b5JsOCKE9DTeaLG9C1hCj5TuQh24HrwdDS8VhvdOs
ZW40w1xvbtprrkn9286h4k3kMoxJoKTujzIVDyQ0tUHRRE+l9TsNSaghYj4mcF6ycU9QRtfcX78D
AjUh7G5Ci6zNxJzfxdi8wcrMyYWhQ9T0YmBs1AgYvucgXJd/JFdkbK8N2GLwQDwn36pwSZCklCKk
jQzBaviOZ4spXDbAtuKFZk6QU4MBv9lROzbrcxVzQvIHdDibKZ2gZgieXwRDkg82NUEaxdiIh03/
lbUrNlGzjnKWDu6M5WA3U1CVSXPqQZc19EHbkW0zdlcx29fIz/N+XPpDSWPn6gmUoMF9nx169I4A
UDF0Vy3iZ9UnJ0syDss00jSviF7LeCe85mbpPKjGGYpKcaL1Bdfgo5J2hn+vuUVRsac9ehkAkGwU
utTe78kBLTS9wo4jMYEpH1PR0JMmSzR7Ncv2hcy1VSh6V3md7Dn94mPtBMdORUREtpQodHFgzOab
bt07ga771h7OYVnQCgCSm5KL1rTWlQ6KH3DP0dcX2ONJ8cyXcwHtlvRsCoa6PaqmYf5FkbzR6ieZ
1kwl4aNmMT109fg+NWHH6Mn0aSZtoHgR8RPMe5kNdMKnrVQ+SA4H9l+vv3KYvxBj40dJ0jgoSfEQ
1vZDBFZcmsU/VzfX0XNqzrZQYqFqJkPWb02bqXTTQxzvVE30WcjYPQIVQXSuldFtz7Kr5TTgWCrp
bkz0vUvlgK5vFvmoDH0rRusj1MMBlG5zAuBDW6D6YmIGsnhtvoLFLY/j64hll2kDEKJr+oNjL3C2
vfI9o9I2FOL9lFbQbNiCq/7KWGyOckPt6fYK5mz+3KHgpt58EjnrSDzHzNCthPmqau5LS5YSbTkG
qsgddruFDdqVzPu/j/SwFJTCMwHgtBERhZtG7/01zU83j6kRBRm5f3C3QYw3jnrxlP+a0tmlo9vc
oOeTAnZbmu6R/RD9BlrlIVPevZmg8tQLWQRN9NeI0yfd0mnwTdqGivis9eo1CuSxgkSyhHZ92qEA
Q2x/8wsPJ4Bs3pAl8Huio0AE5/97mhGEDcRIJ/kwB4mYPxVzNOjoTwSJMr9DQOIGTCMFGdENaaiC
TMO9dF+4qLBKkLaSps5mcQ1Sv2Gdo6QiqPjOR2JqAmi6GP2MHOLRHH65rW4CAidJKZRJ226kiexZ
onyDZ5rfHVKuYya9On5Ub/KPS6+TjBqaRQsIaKLOmsMQD2ngmsnel/5DRVtyI6PmjarwJG1asfb7
akSaI8KJPU+qHUl69FrbJ8uovnyPC7v3nrBovzd283demDATS37s4Gl4OF4PtvnS9VgFii+VFlz4
evqDjvfQR7tKpl8UeJd+lKcxSneeO7Jh55HcgsK+S4xBS57eXZnlDDTTjcvmy6jBPjZOx0BkwWKZ
jTcYSV95/mDU2etk/ue1FRaRoThFbk2QjgmAo9n3En0em+wtj5yDB/9hx3cA9uHM+7pOPpVZMvUe
QS9mYNfneONGv2mWHl058ydYhDrptP/odXut0hyTJBmVSpYXE4eFF4lfsW+9k075y025PMSKPSf6
fQMZ+8Ofhg4XAq/GFBt/6s747Dm3YLqGZZJtCugl5GRccxLEC2uiXzVf8VacCXNmiP9eZgOJLbp/
R+QFIJW8O2g02yK17qmb/mrwahDRyYw6HfY2zZ+d1nipLCYSYkqWuoOtA5a4IjY5Xb7CmjYnv9ip
hzI8SuuPCOmzJfR6YoeiyG3vpAPNO1V81S07ZgcavmJrIaaKCurgzfU+lwUJKro9Gm7/CQibxpE9
f42e5mRV5i+h1WqUa3RZtrDtgHuDYzHNdIPLCinpZPWPSyN3aXbJkP5ME4HOBLJeNoR3NjPNdTKk
9jqxxNabhh1kZ3eL4Gxeyv5tnsxHX7BLy5Zn1tM9Uc+8YWTFubfN9zHzXvMmZMLPvVCe7LJluNFS
qh6j6JqgBipamqF7b4Xvsc+JWzSlr1TID1bUIOEByt6OtfM0c+9aJSo98Rkkjv4jyFQHncHMFIjx
sY1vmSFScmvnQAz5xwT7cFN6xn4Ku6vEJY7LjLpy5FTc9d6b5XJrFTPt28VfY40L9z0qQZJVOY1p
hny+0KFPLQBwOyvbk71Ubwty11RX9XGswZo77dmJDRZ79z1N0ywwreFx8AAoMUNBYYWrqZ5hESSx
DiDdvNcL5/Qunj81OWzxUJ0XtoupS1geo90w5ukeefrC9HW3ySdfrAHsDEbh5kVzUWPaY7jq7YDT
JOgvojGr+MZQV0gkGcMGWhx/2LTUljnETpKUTuj/OEs+UwUheCEaYR3NsKfVaFDJd8lXoGP4jIrA
G2m7+YJNem1C7PPRe4CMxNaHNMd1iPCRPSwm8+qGSr9qxpRDh04cd9McvTjWcrbr6ncmPO4west1
yQSE5T8Xhvoupklx7sTMADCK2nVM32i7/IupBdYdR5NZojjNC4pr334tAImEXXVK1IhBArd2a3Cx
i+hQJHqPXvBM8vGyKRem3pwh2+oo/btMDR3F+XvUH701BAYXHpMDizx53SlN3SfDscoANmy1o/0G
N82F0BFiWdkumqKmyvxb2qEg8F8QGc3RNh6JDMuDel7jq8pC7mz3ezLtz9j2PsLGu6atvvSl/hqc
GossU1buQGXWV1+py9NqRy5zgHhHHJsIHKfMEBZW45IXk9sxzy+exanfyM036P27oUxvsaxwj+VM
eFMFT3N5l0uByWJtMKuJ048xXHN7FCAet522e1YJTnelHDiiFyMzwN+EW767rnOMKhKpFKZAZj6e
jC5cozBWtdd1To6b04HLwTDaxUunzWsyg+0bQ3lb2vnWNH19dSbxy2CnJmfyMU65zJYhZy/CjskF
+Cvt7Aej8YgXIetj6ofvsPfflYh3aRufwrn8m9gz9zYQ3Z6tnSH/jWSx2Blrlpdo9KFXGQW2/4Au
eZmBu6REJlC4TDDwDRo+hOjVIbcyMJLHUD7QXfqD85baia5m8xeBcVtKfZ2K/MkU05ttDV/srKQF
HxPLQq5dmE/FLCFj/JOGys8+uOiVohkiO4nKLbaqGulRRCCBDesou+Kr9TJYZRkyI+0GKWDfV9m0
H0pC34S+U6g+583y7kfNoz+HR5VNAFD0Pp8TzSI4XPD57TAUXkU92jj0qKQMq/hgqurLDptDmGXG
JjWXXeby5+N/RCxviU2ll27UDrrHqrO1J9NnWaiS9gyVCZtD9pKnJn9v9Ia9MEV4I6sMgOuT2ccc
NRgZCnN98kzUQcebEB7JDfFTtatNRj1cZEdP3gkF3BD4AMO1OxlD/lekIJ9by+fH0NQYF0LuC+Q8
oj/fiP3CKMYromzJ8Fi+02uKeYsjiTShcyLi1xAnAkDKSyztuzMWR7cOB8jXy2OkbcqJliggETrE
StKXS/JZXAbq01B6e/K12iUMitni8GtPdzIiXGQp5zDb1sFORiKbYdraQTk4gFCQekeW3p8nMRES
yjjWN/bIJE4ZGXHMZ2MdHV8dB3Im7Z7ORtcyr1m2Il0bSvRnXLQuwSLnerLfU6qh2JBD7dvmjSiw
vZ2uV2ycuBvuJgpZuvCUUg+uoe7oBtxO5fhp99Uft9T0VD37BkuHJXtZaFHVsM/I6VGalvA67Nz2
77aHVFlkA44Iwj/pAISAGIsvOXz5BHjBU6PBRvgX9o/Quen+CY3gEPn9nviGFw8EI8uWgcwIjJID
I8eUdHw0xPDU4KEJCOQ8juhzdq9e3bjLyO39KJSzS3w73zOHW22U4JSVIAo6jM5vOr8+1W5/TybH
3lnzHw5DnPcUITIVdgAqmDLG7ohDVQSD2bJWFo+dCSs7VgQ1TyaA6A4XZEv7PExfmpm2ez/dqjLf
jfPwhzw16nrqcg4+ZLs6zPbAi5+n5G1AKT10lnqMsoiW0UgC4WwecVUyXl0/CwtBczbVdxkD0u8Y
vdk40TlKljsWGQu4TU2BCQusjt6SWfwXTzDeBvs7y8lzDHGQTGRDksXhbkr2DKRKNPrYdjYqQmUV
6ddUOfogwTPAOqU+Ie9HD7iBxHxJhCMPpZ5iFJflc1mG72bGwVKyxqRAmKrVexxO2Sd73j5qw9c4
RgMumh6A7iD/+O5wJ2do39HTb6KXvhTFfr1OnJJrJJtD8k2Z8OgXmsaiC39Hi/W0cFTM4+bJgE23
ASD2DYAvICiefSzsN+FQnZwl/SRKiMRDfBFgYjFI4v8b+orVJF8C/H9szU3cBHL0n7vS+Vd42T1m
ydsM81uz4iDt/Lx08WkhY9erSnQiCXFM1ztNRM36QWB3pJvG5nG9QdyYOQxrmHLG3v9x7wPL5RDd
JOrhV0UO9ompy1NtuO7G0dMvAfoiC797OXsbPbClOONBM8PJMRjDQm1GX7TZsSZWBQPXxHb4kNqs
mJ52VgOQcdqjUBZZoTzA8sU1v+5VfZi8ejDlqOrcR517AL6Ko7FAgy5h2E2Rsxsa/ZaPQajtb2vd
GyJFqzpM5qd17RzEcm9Cfp9Q4M+sG462xMKdOPF/eao6mnOFg30itzXUZ0hX7G+cVjdywIEzNOtU
Kr3y6r9iVjfXOxsiIW2+MUNMG1zhZl9/gDEy6ng5zAMy4TxQW/UdIJsoU7+d+khP+W3IrG6fc2r3
GY+xSjB2NdgQYthRzSaLUNMYDHRWdHuZj+eOGD+Wg+nQ5d2risaAqaQ/RLkyN/raqp07h+bJkMU/
r6R/mzW/cz9LHyQzqfFKQV040l+SUtx7lkWWfcquPle/52wbdeDsw/HeY1Iv0uRJKIzDlSYkPB66
XRxea0NgtEa0PNThTHOxMjFRpK9An46plcWsiExh5wPZUXmJg9yMho+hEJxm6/7sRYw26v4/Y2z+
a3yyUJKs+ufIyQZ/H5ijWW9ptJ18PBxRUx8qr6j3Nc3pbZq7w1GVDklsWCtkTJQALkv4Bf2lXE8r
ur6YaXNU+fSgPHnysZRpV5VMVqSP5P/saf7RXpuZxK3seePV+VUb6bVa5seZbEouGP0pgXBmpQ1u
yGGkm3gypyaH0I7T25x+UYqGG5fshfVCGVP/ny1DZtedT2nKbdOkzx4cdmOoFE380qLbu3PiYs0H
atg1UqJoRxUWh2k3I46d7Mi/W2p81bK3NmAE8xNgLrxxFqlBRYtlpZ3w8acu9XF778rnzMjZ+lix
UHG5P4k2NfEM5wMhvRQQtMQdfNADASUj/jvDoDdR9eeyccutyxI2UhVGE85fovCA0XOMDVKjOnjF
GEi8NlY6kmzWy8/c9J97JnkZ4X6u17FmPwKXnXNLCuHfBArXbhZJuktfltgjfrEJkyDy9Zn9kbkI
V4ZboyI50Ih4kbAJO0R7ARfumwpqpUq/Vffp5SGjTGKKyPWSz8hqe1/Ie+kxTNqUIxFQc3qFjzAF
qceRCPbk6vF10z3t+4OYpTwZ1Upy30GB0w8Aq3eFaumCNdbTlFWMD83OZwWGOaAofrRyC1cM5V7q
wr5wK/3X7ZnRnJpObQhAhxQ+NtNtwTWP0/ivrvwZCzowDpfz8LLma5JzPZ5stzvWFeVUlC/hvsPi
OqK/IWh11nZCj7Gs8DS2BhWZk79jZ59ic2ci8ZPezo81z+My3qoOec+mINFFf+Ti/M/Rr23ffjpp
fsdWge2MubZgSgb9uGa5uMoLt73L6vLT5Rw4SeF9JBbo0uFj3TfFgAWFeEFVkZhrNgeoVmtJoXBr
vQ3JOpFsB66MMJkVp455yg22qFegfrBt222Gaa3NP3rVJkFr2+auU7x41uS/0w1UnEt5xcZMM6JR
xi/Ud8QVC8Ph4uXG6esW9D9pH0tf3DxHsOkwb6fpYZRD9mYzZ7kbGBqLOIT1jNHHaP52Pp+mKKH+
zHL8bc7wjLS9w3rkE/6Fe88YiiigyRdInAcBbYl42yeobHZVHOKI+aS1YURfbYet5wMm6bExYs0B
dAy3okexiMxsayXK3cZ9/wrDRAVEguc736yja6zyAOTXS5GHbws+ji05f/7eFdOtF45xjdgb49W7
76fGNVeuvPosBNxly4ebdub7nBHnQHDCfmZk8mivRfzkcP8iBHmMd3RyHDeFXVEjTgKtyBSHOTZf
/THZjQLXExpoGliuRxsqTUjHVcgH0kXi8CfxzVQyM50kba3CQO+DzxvS1zRkVRVRpI9CVBx/sul5
wsWR1wPwI8e8E1HBXz0hxMSlQfh22UQMp5gWexgjlIoibdchBwSkL2YcUKO3xQoDw2H9HoYvOlBM
c0TMzxh4lu0SxUy0KT38zt2k7WNhRFTjy65vpXGuE+sfvs3+1Lk+Kp/iTDYljFSIdJs5DOBFlc9N
zgVhamZLqrk8c5C6qjyUG5co5T1exJ1bk6E9p4XawjcxA1KlD7mddyctretid+U+I5/aVeEBJyrR
UoxoRaP3ux5lvR3a/hQjG25aA32ndlwZpJ2RoyYZweyH9cEgbRjAvN7OpfUZ8UTzi5Aojjv9zijP
1hpIh0lSZp7aZAQKxLRI6EI5WG39hef9h1q0D5f2F+E528UmkQwTEfJQ9iIiORxNf+X+smuvN5zw
JQomT1hcWpylTQQ2HzhsmgK3oNz0ObQM1Qbf5561/qIkzR2zn9fDSXNRY3jXVUMMgvK/C6O/k8VV
7nwJWt6JHnKT2TgXMG6bHPsFlZ/5joCLZ0FzaT9ZEQuKUbysLIZ75ht49sPFPHKMuCibbOIhc9Vp
wqe5jaWPfVOxUWWk99kK4B6tFyyvWAfypOb+1vY+13N71IoxvqYTR1sBxYDeucmhqW7qzNxCVeGF
1hRhBLy9dfhiZ3v6Pc6sOM1/SA4u005ENdsmHTpQIHbdXpyaDD3M6d521KjN3gQOtWkRNJWTy4NM
pl8kJUe8xgOUO89AC0oE/o9sWE17Nr8IY3ZIdBSgvILpPssWNhOuCU0aaRanHtJ1QUK5w5l5tBhg
zK15B+Y/ei6NTytU/6rOIo138ThfGBhrp9lxHmBlXWcTx4Khp5eQmblsqtyjMFEVnBlrhvSs8QhA
/BPgv7ln5IYhQa/YLPXV1jgr42QxgpD8erwe8SM8AnezhAJIvfFN3iZlNU12Y3KZX2mGnJj1l6SA
cJw32YFJ0o7gH3NnSafcxJJe/wAcXvgYTicG1QK87AHT2RfwVM+yR+1U5sQZT75Dt5+3RpEnVHK8
pIOwYMrd+tyXnO2maOcu5bQx6+WOa2iT2TQ1wip8jp0FZ1mFtR1SPmNBPRZdgrBsTv6dESgDonjZ
NYd8xolEGRqYNAgPoUxfsHYEmPcDT4p8A/rjVbqjv+3KEe+iuTxh9yTwN+H0TxrVk11br/Zgvjj0
DqEBfjOqSFxaPJ6cWl+W2KZ3zR5zLkigH/s4f0Kv+tW0ii7fVMAjdjgZAFDN1mBHfWAaE+vWXF4c
I3mPzRRDlafPSRn/a+AIIfjSl/Zi4Om9+T0l819D9dtUI/f25UK+IaWePTTAkUuyvoeQ4F1VMa4Q
MhF39qvxarvReAAi/GoUnw7zApWT2Vsrxp6UadiK8YTtFXddgtcqfitFS8g0oDhK3VyBM+iIrrDC
dzm6PhU3kYq4fGfvKxbGxPR++tmNob5EQvwd5/LKtH1F09w6EpM+Bh6o5sANJbj/gjIGhTBAJ6dC
WGKSnV1mkqmDt0LO09Yi3zI/FsbsnVwk8o6Q8x2jVPZWYX6SvoOLuoZNv8Rg3ZZJbKeKAp+8aCJx
ywGzMfdDMeF38wy0AHcg+nGyX4BRYgyGoXMmMYa2ixGCminhBcvmNMXwGegMFwavrz0Y5g63CrOU
4Uj5VvoTCZ8etuj8QG50NZsck+Lx6jRZv7ccJoY602DWdjkLwyyOtE8QRplhQfGsTsuIjFPFIcEi
Jbqv8iH7hCkDmu3gMOwhi4O3Xqsqj9/7noLMd0T2f4g6s+U2lWgNPxFVTA3NrYRmeXY83VBxdkxD
Mzfz059POafq3KSSHe9YlqBZ6x/3o5yts+6dl6Akenzyj1ZazOcZrHIX3NtmauIefma7YrXMmihk
tiR41qKfs5HcyV4RezwZbDMOd5hI/YPHYW2h7s8b0Ikes//4yKTwbJaBcSIjKkHBTYB9Ae82hnnJ
sa2YoCYu1kJh+MLQT7P0QEdANhJdCJpkBh8/Qd7Sj7taOPH9+c6nzBVaDq3BPAH2Gg/6uP5DOqWN
rHn5M3XsftGAUsBY9tuaeejVPH5SF2/tJsCLxkS6jZqJTxBu3rUBdMmCgj76KWY8eTSujqywVOAg
St+0taxB7Jr+VhxO821ejRQCg244a3Zcs4F/Ll2ZuQzORqOMdbaD8HcHrueQQ3D1K/eUqKq9CzJO
dqkMvigAu7jJUUC5uEKGRic7KXjO20l+VPXQsFbbR9u1nxKRoGhILYH5eGXIMDd7zr9fSiw0UOYS
o0awTo+QVRPbKA4ecfvl35f8+13tzvWZAhjEmVzct7+LmuD/vgoFGDMoWPKuwj2RTYqpbdvOUXHM
E9Lm7WyVsTQoJ/2+fLVCqtoQ9YwwTQGxdNo5t837Uo5+rLpwjhtpP8sKQtPryEimHxX19fynsvzo
Ui9XTj5WCkGQs+n7uBQoaghqBOFrRbsJZ0xLCCARLa1M13g4BD8pnV5Nlt41JqS+t+guwa2OwVRr
DOzZnvM8fZSymC4zTEFdMVDJ0D8i4iHYzj4pLHy/nLKIAO7CKBYV1dl94v31cV9KP8i2gcF0KSaJ
QWAcsYLMv/qlhUG1b5Z3tEoC69KJk287teNMI48F5hcI7FuhuUb6sVY9/4ZlTkWHRYDt3qNmzvlr
IfTYEZmMm7dc/qqgm66uXD6CJlKnzhogQWcG2cxFEZHb7c3T1WJ0G7CqiluyYfY42uHyUuG18ivP
hq6XhFvZaoyboQengnLt0/UvyPvIFSKXvW6SR4Ji92sgnoeAcgYSI5/WbGSrmvyOhdX6FsmUHmxf
9TiQcp4NtMhGQ+6gHAK688Cf2YXC/dhzgs85InO8wHcz0VVYXn1UAdF8F1k+I9qkHqxB/Sazrzqj
ZS7P/34ne1dCrIZNdsjFdAmEH+Hfu9mN/ve3doDJk20UdfftSv33Nw4G///7IrfzkFgJUij+Xbr/
rtp/X/j/f8ym9KklqGH/79r9/ys8wq5UbET4IHHB/e+F3d4u9WWgMeFmIbQPcrAO//4b7rSrk64/
Vol6sWSEYB3ml9Kjipd59JfbctmK2mnpC89N3GYjxbu6ol2iPup8hQ0hVbVYySSmgj3mJOJ58mLp
AVSkeqWQLMlgGoXYwTgYfOjqd2OBivMDV4wddbd1GyoJxsnaZbRC19YszpO9qG2QzzsV3uqIi/Wn
aawBDAviYV2RoxfDtqse0mFZ7tMIX5rgJIiVXZMzC463VO9Lj6CuJxont3KFZOjem+QXl6tHRbtm
NOsr+azz/jOcXgqnYA9aSfqrXLWh9hjyVXkUyrV0Uos0fFHSHY43PZ2UcIfU09CbubTUSuKJW+xz
eSNthk7B7gtuBe2fGVDTxd2TJvQrGpIWhx2i0LnbB3NZ0X/87FjyL7eSy3VFMAm+sEsw4CdqE++5
csKSJqGhjuUUHV26cggyZ5S3mCIDAQmIgoCJC4ximrDuj5SxwzeVTGFwAVuI8l3qJcnTlws/i4q5
IeXXoUrRRrM6TCvkSrWCOkvj7Sevh1xAb7ttLZVsJKlimzm09gSA24du2VdZph+iJWJLo84pqRo0
M8Vr0Ve/l2IonyZ9BIMiZQLN8SUY7b9l245Mh3hbwiDHqQimMPJPXE3J/+UuJdILs5P9UoGiOwTg
NdLZNyVEBhab7NjOlQejaZ/MMI270A/udGWAeBLJpFdFcT1CyPmjzcgwjseJwgqsSojAlgVSoBbd
MaT3YzIZD4JE33Hz/2BOQhGd5O/z2q+bNv+UK0ctEGwQsQ0NEf4HWS8F1ggefmPFvoSvkzOnyxu8
AXa2gws6AzV6m9Gun4bIQzpmL/RYcUQR5vU3IZvB6xCNp6O8z9LG3vrdwXGCX4H8M9jmwdWMKdTY
yU1vyPQecJX63nIqKpras55ADkBsQyyldXBC7DszKFIQ4pMeKAjdly/zYD6lXdYHLkwyfyH64AaQ
3COCQpqTDS9h5r3lTi/iwHTfiWZ7KCMuXTuUzT1IM33gv6U3q01vZ/0xDRijp/a+Xia9cwFqjq76
zdF3y6bH4MQbgKgLFiOlWFpfqDBIjyHJhc42DROMAxNjj+f1Vx6lDxhn1a25MiYsQB51UPixcZDz
deD1pLP19VkXsjr/++OKNJrXPtx8bRAxVuCeSYdzz0GxuOcx8MksizoabAjf10u57BqfXmJLi0Ph
ZAUGowk1jOHVTcxiZ5+R6IhDh9SF/mEeZ3WYlxohFYoMjLnszHzdbPlHDGeI2vqVF6MRqWVBdOxJ
b7F/ag+02XXzvVNquHycz/lhrLO7uQ8jhHsZc00qPnxCN/ZdQ6JiFFlY9hx+djmC3hEuN27rhpGA
UxCzLOkR/76D34Uk88PQWMvcn3WAhY1lc4iOXUj6TNOg9i86K/bxzxJUEd1KeEIuijG1HmqsSksv
p5Oy83kfmTDbV9wOB+UBFDSvQqTAzDhXbZ2n1NHV26rDkNFngtm/m+TJKe2voRwfMrNOr4Vlfeol
+3KjPuFBSL5J4TYPguGESRAa3FL1fdcFb64On3mowX7AHMVF6DCbMnayEzNcY3pQ8bCUr2gXTzkq
4l9pijAjnbMDSOC73xb1sRWc40Gk8KWNYbipyF+AKsRU5Wf9Nm/xDSpDhM+EQW5a2PPVz4AXA6Uf
q2be3sx+GfMMGVKsQ9ldjiOFpPblC9cUBIsT4aDoOtzm9QOBL+e8lccxCIJb85UXS+p1tcSAu3yL
crgn1KK5iJYfV4TDS1Rn9HF302ukahYUf2z2SRV4BzyV7F/k5XCUTd7VECQDMESUWRoaUhXn6kmh
HU7D5sHOzb5crYa2hPSnrHjeE2p7YIR48VyBdiAigUYxQluR+aF0LSLjMXvR43qevWHe5WsObKNc
VBxRRxE1jitrlfugMeStz/q85AwmXieIhMTLBbH6CgmS8yqi3y5JIhxC3Vub5sh0BVQ0HYKBES1u
J0JFLDk4F22xVRZ6TPGoxkuBto1YHdxKYZ4dhTd+OgafjOXNcN5FSfKH/yq1rm6Rvq+RsS9Ok/Qk
/T1XbrciKxmfylE4m8Ky0RUsPaYdBv1eEx67sLYIEv54DDr7Lgkeld+Cr5NKF6z5X8x9SNcyrAxy
3Pne9OQ21m8vT2MX//Vi1L0iSNleDFEODmuH7w+/sL4GawDZVCNJ1OPPWkUf2dTfp7k5tZSkR1V3
adf+Psy5sQaMEriECG9A2g4Px/5BHN8TJu5u64d62Xii/nHd4xCZc+Lq+1wQxbNCCsRDSkj9Ut+V
Se/GyxpHwaji7KbYJIyHUrj1IL2GIbVG1CUG96Va1qeEFJe8/L1CWFZe0O29BL1uQpp0/qCjZIzB
5q46BVdQDU56iWN3W7vhjkcuUQ2DH2u5fK9u/TBnyaVSbrEbxpC6FfveThZzLK3lAW0qQWeq2VjT
eA0xQzPFQ8eRjZEjHEolyxRVmgHI4uwSW5FhTPQj8cTGaQ0Ob8fSfnjlCCCl9LWdijcA0ps/OXjL
rSbdmaGjaIk5tfYxbi0G92s+PBW2JOwSX3iV80YqMb1VBb4kWehfuLmuZWbNu2RY/hBf9em47nXK
4Tat3HlOoahjGvI+REtUi0uUz2zsvbKEIabXsjfOSIWH1u5+Jk6eYw0cQ2OXhHsgqcE5asqrtkl5
X/VBSYRhegf495YxXWRUZ5KHNjzY9U4u/k3+VWzdTv9SIG9bYJNrVd0clWMX1/XwVgKa44j3Nniq
77VJdxGOUq9rPpBDQ11wcO9AKPejDtRpchz45uLo1pAVSOCHABou0dCDY9Dd42v4y1jZYpieCphO
oOJKOHhOyAIbPL63GLwRnit/QF7fJcxLLl+4TZnyG8qQKt/9Izrc7DWH7zj05JqnibfpSSP9J4AC
qvSz+zlHt4h8iTgog4ROdZNzv8AAW4566MYBGxFyxN1KQjthiM4+z28enK5Kd+nclvgIHLXDQo9j
j6OEuc7BokslAWiULjealmuQfhPXxvZPAeR6brMTrjVzHJIXjg/befRU512yNhv2laSox/ackJN8
teHwofIq5eB9rjJyqQ2PHAlmg7tll06oKCzU7IU8yXpAcSkK5nPHvef5iIQhQUVgAXyBwnA7ZTRq
zbWFsid7m22UolaHw4dpeTOFHJ8RbkLXtA9N/WBXc7ZL/BJtXx6hwgJydsxxiRQ/Q+U8pjZKzHBM
IBRCmHyfCTgic7ofFrkNZpwfRF5yaaz1dlisvw1Q0K6hk69tVUgNBcx4yeEQkwL54YTzy5D7x/qW
htEajmE3dX+msviZ0q7+Jlg82yy1dV9b9QyZcl5Mnm+j4otMBwZ2GINNj5N1KHfQuiDsaCvZjrZZ
YNuXxqzNbsjHGLIYYab/0kepdx7YavMpAUVK/K0oi2BbQIZlDvq4hRg+dO0bMxN0ZE//To5wl4XO
g3B5Z6sli40bXufQA6AvJjS5C/sZWQIM8pmsoXxBeqCW2ZY7Fe5aq/jwivU0NoDBODdYsP4pCJV6
X8kmOMyBdXUjNz9l/U/uB8EFqbhzUrV8Spok38sel42ayr2cnROmmWS3Oo2O0QAQ47vUMXIEhABW
Qfqj99JGBf3Ctd57dvrtKfelrWfGOTTZL6IkCsrpLNS3/9KE2khDXGvkyF4JEcPt0Ne6u5/n/C5j
G6q9cKa0z6fbzyEZAK5nWbNr4FhcVpFE8SQXkn4c8VYvNqFumW9tdYfrNckssKLhPknHfF/OHiL6
TiJRPeL2ZIvkG27L0Wu3UYfAO/nV3gKtjWW9UZhYbkCU36rkJt1AxVJAExK8Md5ozX1VRChJYKRR
MXWsfbmCzTNxwFQa1zz+mUszXuHtWxEIdFy40ShOvDpew/PB7ZJjr8WPKF9n14IiIEmxA7ME3seU
z8YXpfUrgMhHWJFhld42LeL+tlp8uKlNAyEDeKuanSabYuuyr23cwvG2pF9+ej1qQ9oW9g4ftBkD
xBTZ8E3wHDmTJs5zspTmpEV1yBJkd/3jWman0vgvmdW8O1L5aIUU0vUcJIiKPh/7g0t63dr6+5x1
JqD9BYsDwg2W2D5eEJGc85TDvILIXRroZVl9Vpo3OyKXx+6uORkIa1h+2jbNvWZECMXWxuih3m2U
zGcrO3SklhLAEpHZUzYn4f14A5x/UUM41V7Afbq2WCqbOSYS4TiVSD78IPFBPrEH1JH96ONBQEVc
Pg6dVPHYe5euyp9VsDyREPVc49XcCMt8lBk7wYxQtPfPS+ame8d2N4NHMldGqFBwK6no/ZfbtJTP
tICmFQ691Mr7nYwQUTeJczbVwbROu+3K9tJTr0v16IfhoEhCgYM9I/6pC3eDIsk+82rIMCDFISve
u4HnmeX6TMgji3RIxDbPHepVfhfqH8SlIwQK5RfFDv+10XiHgA3/dh+JY9K+ccnH9WrXFzY0yfaY
koSCDNqiLSZRv5oC+OzmEGScH16ozL27vR5auNl45XhmtyO1vqoItEXSnPUMHlyzX+lk/UVUGCMW
Dw6WKz4VQthjNych8VCggMzI4AHTUbdRtJ3nlxpV5WHQE3YXXX8UiOb8hulwYQzHHBvk+6GVt1IA
qktUaWJ/wfvijPmT1zRfCEFk1/xeQoyPIykiqrnWPmJg7WGB0txWPXpyJzksmWr2jiXcTTtladyQ
BBBF3nnKnEcoNrIBVyB2jPIYS2VXI/knO2JmlOoNILqYA1DlEFSuzPezE0A1YZltxfrXp0Ln2GOi
G8P5gJP+r+9ab0q5TFdjwkzijkRC+OW7ml60O+Hs61SJ8qbbOVTmbMnP+xsKKNSW6H/k7W+zO5A7
MnXflfIvY1v+yfG0IbrZO92MV7LdUh1Izwyvt8vD91sYF24Ll+O1XF3yyqIRweuKFpcdDma+jTvx
XIzkMUQdBWQFNSsAMe0NU4K1JRpxO+ZTcQLW5HmeoCjtoNQg7dQ+0WBnBMI+UbCEiq5JPnVisINX
C4s0thPs5kAJOTYHriWuOcQ0c/dFN4kDv56+14DQW0Ic7xxEZju1YOpADwGFNqMwXaxpb/fts8xh
F0ciduD2smaDBP+/KE9xL3fplWSxn06m95pSKUzoCJpWAsv2aoRi6GYRC89ACVr1ikGqjLNK/EEg
Z/aLkDQbH6x2xYXt983eTq//LuF5HH813nDNLY75ZgyB3sCVB8ibqUSpdrM7NYxbGGja+dHgd5IW
21Y7VecqUr+6yvkzeAmC3xrL3oAgGSclq1LYWrFnoyaz8EfDxDZPzInnChcnXWxeTO7Id5aqm97T
51T/LkM8X8vIN/Y0a7jI0eT0QQUDpHdl3et7tUD7p1VYbwN6WLMWHV/E0WOKosCDiQPNLrNqWyTP
1konOmsy6l6c3qgkf4BfzLZ0JqxzJbEeDdoSKo8R1AGJWJNgOYtQWffrcrdiijgW8+dY+o9r4iXb
dErUXgzhBcoXCW4QvKwz29bELMHyXR/BEXZjz7rrw50iYSOleP7yJ0QmyiKTT7RPVqjDHZeSvyND
aY1NUU+bPq/vp2L+mKqbnwsdmeU1OyDRdueQCBwryXbtNt69y5I02GH1MHtWR5JPPI0/Ux08te7y
anveKUvCX4K4+9K3ycSTZ+1alxRTz170vrfReit1lDGquttuInGUcFBkWYOX7r1x/iONxAv4Y8/u
6+xlr8zn/Lheeh5W/bvrORxaq3+Nxv6UDoBtUfi9SlJkp6r+FnRBlzJameB5T03nvpUOn63RUMgG
2+QRsSJ2Y7CvBORz7Egosy0TlwPJ70zErXtyXJ5swcr0KJpZ7I0l+KSwOAZS/C6m0T40BFQiOqAu
KHzEIHF1iGveZRPrUIZAZCq1Q2hCfccbKa5La4HisEce/BIvICrTKcGZ1yxks1pYNM9CZf+Fnvdf
oez1AA7jxnlIWM1sPQ9OQFB33Xrb1EWLGSa4+kIa0i2d2qfAxiFRFMN35CJRTGpeEVA0cPf6x51x
O/MAISVOJHt3XhTGUIxz1mwf8xEfN67qMmYZ4vVE1kOV5DZj3aqfTVDqV4vOy3CZCM44TZMdXEAz
uOm2IzP2NambL7kM/SkT1fLooKRKVFTsChX9CdKvsfVgTTYCn+2pmNAVm4kIMyf0t2sw/UTB3lQN
0lOrPCP3AmlbvHILyoHxLFlpo4mS12SVNIDMj55T5i9ezX6UtJja17LgoyEiA3DArnZyJDxGafpl
G3D8AgMN2/F7qlI0KaHRJ1H4UImzKhlrWVgQMzk7EQFjpmb9STF/9OlCYdqWZxhaHCGYkg2kS5ew
9Mv8N/EM6uQUgBLYyzUBRWGA3ap2L+SBktETtBT9Je2L63CTV6V7qauGzgrA5VW29x1JlknAmG7e
CNnnkaXIjXUF0zVUEMleIc5Q73PNygRJF5kZdg2wZFx5gS63j5VtLokpq7soQWmz1LaIKwvIbtJD
c6aEdEtCNModj4GWyJJtW+KnDcsC5HB8D2b5GomWJCtq3rARZd92MuFaGitSALiqZFciVjJeepgb
NJlRep7msKY0pT7otr2Z+bwfRICsgZCdJC2npCvdjOLp9CFLFBd0cyPKb1qW1dAQrXuTgDgFp0S7
n1kpryr3nOO67USVX7Vrv0mEdZuwKTOeIm4fB1V+HHVYxr1XkT3Yi/fln+sorfHhQ3CuPsoc7JZE
M7NYgbLbuyCMQBJNe5xL7DJ1yGC64Pi0CyT44bRDiyywm+ev2LZZmzu8SW11IirhuYnI8kgNAWkE
zr073sRcnwCuw8cjkillv/lpwclQcc2Yf5IIFqdgkfMi6ga5GzZZok7D2AQxGdZo/triIskqPRrU
Psi0VUlipHs1gyoJeDUZwbneAVaHWXIe2P3fypp8EhLtz1UFqqQHchZxaYPG3WIL1qTYziqXG7tI
Pj1r4vNs5Gca4bPoy07hy09WAAz7S9WuH8uxusu68EK0XQAeD6TC7Ny/agSDL0LvpswHy+xgU6Oa
xRmx4Y9rodjkgc3onpcC43qSfS5UsOX2+FSP3tVt1wtKic+x8GhSKwVR1DyZUBVzMBmUnRpfO0Fq
z+uwTIfEnPxcoTQaP5cQlYovk2knIK2ExVuk24a+0zUcdmm6PAm/ldsJEwAA8LHtehwmYnxDV/9n
JWCcjQE/bmiB4EH6MRRk3r4fPHmmlaaAbs2uMjX4KnjcVJmj0bpFZ0jQ4FDRJ5akub3LpYYs0CQO
Gabli56rD0J+dg7yrBMCjHPYifBpHF/nkeL2UkePiO4J0+7J7IsWc6iyoXqAHrwzdfeRJCAitdHl
ruzXV9lg9lo7sWwAh2DX5zk4+QtjBCLkY4b4Znvji5FWiyGX5JnOJH6kaPUo/70bDeYBT9Vbipj1
hdiF7zCql/Pou8vWtdAlM77RclIpES+DdCGL2qPpMnXt8uWSBtZ8zgOiJD0LtkYI++gOmFGa2iL/
PEIZlkb5pawXQ9EEVyLyTmcb+S3ulAoNg10cYGGe+2n94NKaj07unNPOrQ5ezxJR+rlz13tQEgol
80aH0Pvk0PzpW5SxtsfgUFXPDqKlM9a+4ohQk3Ax90ZUpsQMAql5qcvwko1AbctqyO4gPkOH7psh
t3XwyVIgl83AMDJ5tAjqqnHGjEeWFxu3l8VjQfaX8G8KNaR4GRgMiTu3CgBpY49soaGX7JbrNGxl
B+XboIIOKTn1FktB0pT+xZ++pxyXvwa8g9X0n4rOHFXJv+ibO+nT2wR9mXMxIDwZQ6QSIQjssUcX
vEPAvmf2aS5Ni+snSvRH6c9cxh5FwSRBZPuMvRIYZT6XKVD9hLiJk/lT9utnIwJzKHv5YxHgRO6z
X+9zJ7yoksc1/FlMxhtZ2CWeTPHdZBhjZEScbNWq6+TbNP2CShCPQSruAHGG6jQEt/PXcj9rXivh
XOF9VZCmNufdUwcGjQHBBXYf19smoVAfoOd9UhOp/VEf0AZa+5eiA/5Fh82mOZB4jBmKXo6sPLdh
7l0o//FETjRGr/94+aIe3AAEui+BeVrmqdgsHNqGVvJDVDUY7RreSxRiwaWZohsMRt8PKUwkKGof
KHI5NEGF5pXkcg5DZHm5oZUmzU4m7dWfPGASH8T9kKQ+IS7RZU1tVMRhdcu7I3U8oTEwche1yXs8
bVAdOMeYn0H73GD/X9QjlcaYRy4+Qk5b82SC6azz9ncfSU37OcLzED2nNxxgGwA5eu+P1+yJVV9B
MfRn6rhfy2grxqcWmlbhCKjk0VrHJ52TyG5C93Oxh3XXJpzpeFj3gkEQbwKohZ79zwjPG90I6Vs7
tEQaO8MzoythJ/ktdGmiCCjh/ppGzfii3Vc+7YC3IbrwgN36a9KSrc5DdcG5Nrg1iUsZcdoYWuM+
osQgD9AFhBFTd2DIAhh4Crh4mXdGe6+14uIWo0sa00ic3kLAWusTuUks3jfZVo+LFfwsfmmdTahz
Um54TQV97qyASlyFI7+COjt27ZjslMjdrQWAvHCNxKJWN2SoLfdjY76zxY692/JbTKwWRqjX1kR0
LAp0TMwrewRQPWip5cCEOvFsKW+fYfxF1mSRrwC/3RDbcV3k8G0RrYQNMojDkSgdkw7HZOZ0zJAv
GgOVG1XWz9A3d4qM/APa2oe09uZ4mCOyFqvyURK+RnYifVMsy9G8uHGqW+qQaZGApWmjg4OpLOv6
nE1W/bcipRkWe3rQmdy2uW734BnfMpH1NnPZcbseRMorcg+p4V4PuKFxdg1nTWYNw1EPFdWO3yHV
UZfO9x4XGUxbgqN2mEl4yljcfmwM37T1njuHBA3cJjah2AMplKrAJT7YBzddqn3uBhdSyB7qhMDD
MhrIpSM3Qcr+4E7C3ZYJURHkqRLzNhjexbx4bdag3nEOP/W19XCT2wYpT0l/Aiicg/QvOGzZk7Xh
iF9T1TGKQmZVU6TOAgSUOmzYRPy/DhKIfgEjmDDt++1jBvJ8rDjzVyH/c9AEEuMWHuiBQowXEdJe
JqiHIYIxc4QEbIY0RKT2dKkFLcIwv8Tjrcj8dfS+KJFd+RkmjM4y50aK88wLT/mCBMrPiE0Iyjub
OOEjboPHIQnsS+nKX4hmMXH4E/chAJifn3XtXbFSsh3T99eONWL+FBo/Cq992Vwnxw/ikfhHjGk4
bYOmItcAFKcOy4U3wbkXERwmrvk5YTPJqftuxXhuUTJG+W2lTAf7vllTkOd6+p0RO/AmNMtO6ZIg
rSgOmbGoxhIVrT3VeFOFmXfkb9/sWgz53OzbDt8/sEdwg6JIeiONm0PwJq7s0LwoBnQ4XvvhlsB6
ASuNNm2CICDnSXeIonk3d/JjmvW8Y51/SlsGySjpnmfR/WZdJvXJDZnvm3tpEcCjTP0qo5APNMdt
o16cqkZ5aNn7iKAEPlyw94oGA39EwhHSH+A7fMDl0D6sKLljo8DYkX2+VHbIHenPP2TmUEG40jIs
cHkgfr+pLxCx5c2+pRfLy6G0jEcaQz/cOetIZA+hYU6WvkZOdBc4MjyOKjxG0/oyEoEKai/x0irz
n0H5DhjUOXtNFrUe5q+cFeQuD3OgY+a70yCaExFJDwikp93USOLLyVVoM461tTRXwIppo6L1oW38
PO5W/yea69fkZlwGFyhvITwPxhbf3ThvnaV4nwb9GQoVbNS1TPhEpJX9DO6CNefWAe9bd52y3uxp
/YUVVu/n+Tag1wDyvkKGkbrP7kIGUCaa/wi7lzBKw663ukemEtJxb8ZNY6brEPABIHd8D1uWXGc8
+bBFICdcjO+zGo/upMV2KVDNwzxTCc+LGWXHhCAoWKajw071Q0swutXYz6BdXQA3G06nuXCprVTL
AfM6TAo1uKCfl7n5ch1lDtTP+VtqP8dNUmEkaT2vuYygYQkf747A228Vhd526LEwzdPIwc6jXXUR
uiDS3neuNGQ8Qn5B2/4ueCeNFu9du7cVAIEvsZb2FQHmdYM9oNZYF9euYdEYCecuH5vR+umtwt4t
jd0fa1/96oNguCD6AclNLlYodlYWwYQuYsI23j5hzqQho8OOc+hvWY7T7b1gng+pFpKp0Kc19DHI
42tyXMrk0ZHQAYpIFNfdKeH5sskL0pcdLcCR0m5f39qPioUIiRw2Ok1dlo7iwXPGPXdCiKTWpgfD
tx/UuHKIdTo/3PBdaQTbyPdcIO5eMVtvknsRev3BB3JgdXbWY2+ZZ8T+PLyGBMXAQoMMwcLbpAtJ
lmNuDFwefLMZLoVJHdpqzX9TuT6IdlFsAR9aNfVd5KL/t4rHSOh7iA7KWXksoWZ9dUYJ1mzf+wkM
gqYPfl/Q/eLVV4Pra83dg2aTGfMGCZvXbCsGVyvEk+0NwTlU5nkkbLVNCHgIhuaXrsf3ovPWveOj
87WatyZAaOYVX9ZMmIvfvPchOPQ6D0eSIe2IxLnGB7irmwg9WH1c8x69FWXewBzzrHdyfjDFSjkt
UeO9E5JYqgDAbwbRPOkxj2bqVaIQwRONrAj4grP0N1Ad2/k896zuPAMrScizhM+yrsPg/ATRsCNw
sQTCal7zkAseVngHIPZHBviDEGiXdfJh3SLJtFlOizvSyzLRg4KdGX1cwg8e+Zkf4166IG1ZnKpH
e6d209y+VwuJFmUxvqPZIZUsOaArPWq+hIl2IA+KmiIoUJT8Oghh04om2EUDT4Ak55orHL3ysiGD
3cDjy+p03xkkt6F4IFUg7uXBaaJrnxHKZknn+oXuvN66kjaatNX4Z1au7OqmgMDZwTnRfdXI0TOc
J1tISJSdyfCoq+hJzq59dKrPJJkpibdeAqiqpgDF17r59rx8ZmVGOzDNTr4djGD+GKffQzUzywTL
8wD5opsII4ue/7rh8GyjJxodGzd9ljX308Sn7LDxbMNQ/KBJIwcBdLHSLdkYTnrnBGO1q/LwkW4G
AQxin7VMyRXELQQY7HGDplWwbHN8aGRTnpeyZopM/LMfRIdiJZJcIxuAjvsh0+rTJMkVLJYNBiXL
ysJDAiamQRaTNQFg65MrtVzvtvatQ2h3366v93QSxUH0Ioe53oZl9Wu6mWSFqLjbgvowJ/iGtfmv
CLhJR9rLiAF4r/znOavPFkPHxl2dLzvL/FPnaSomXPBcgTnXb98wCdPJ1NKVVkVVPFIOBtThbjLr
Ijy0F2Aq721OFH3bVxxY3yYFBCcZ/cHWz+PK+ZFhUN1Y9YL/fiQmUSEeydSnl/dvQd3GNdXcuuLB
HTLZbfKZdq5MAsSPD1Z2CcvZZdRZimNt/w9XZ7bcqBJt2y8iAkjaV6uXLMl990K4KdOTCSTt15+B
9417Is6LY1eVd5VtCVg515xjnsG8XBPlvo9TS0Gm25ABlU9ydL/IAXwaFiNdQZwZ4BxA/XZ5UbMu
foqtEKbRNpGcNQAufBaySIF3NUQa0/LJ7mkNaYktZZNlXeM+3vsVxvMmI6ciFlKKqohluMSPdBw/
JZIQ2eT4SOcA9thcP9kW5Wh2TmVEhqdi9qpncn/Lj+fN5II7DLmPWDYvkZAaXVxHZxnkv7rX9qZz
ophL293KVyPD4GOkHRs6iOO9DbNaMXME2J2qWfy4SEE0bZKUsMr3GOq8kRg/nRiO9Bn1uHPRz8kU
byKVXkKPxebs34Cj9v9eQ3Bod4mrh5N+78fG5e6Mlo6iiP0ovwum4qHNTUQDbPJ2nW+ERucpStqw
rPlScI9eTYk+WL31jIyI+CTmW+X2uyRCZ/QDlpE4aqxyXtssaW7quJfrwkJ4jHkryI5AvO+d3bpn
QBgbTiv11aaMsHDwRPCzy5xjW6uth4W7K1kGsW/DZKxHVh/m1xz9A/rDeBTqmpTAD/CCJ0Fx0LZp
1AHD4iodHCBh3r6cCzSApL5QCkHM3GruReIdFtUh9eDoV4yYddddWJXxRusYNpLyn6+d86SX/ouq
OwScT0Wwcsz63OIKl7FNAZj290N3sQbvMs1i1xgMKyALbiiFwzzT0iii5EV68lpaE0nSCEh+H93N
ucfBBk8sBmVY2a44JotG6Ot97+PRsy2qR9LFmlTVvNK+Zf+bEqydtk+wNt+MZfruFfMV8sem9bC6
WqHiMoF4WXN6Yafk3fSa84XLbsTKmVUAQ/BoFNj19GtqYvlrBMkHApM3Al8gUc/hoYArXjlA2ZaL
MDLmq2HSfYWMYkbdEQhxiG9s3Hcs6orYvjIn9TzTB5fIVXhbR1xn8+KvSBF5nRq/AjYiK7aPHLev
sOGA73WPTcjYhBr/MzRKb2bB/rJFxt/knt5oc7oGNsa6MeOcRAZpFYn4p7foV5jHVQpbJMW/ZE/4
m1iCXuG4rNqavox+7ODw3vXYQqk9sThxgJdwUpNV9/wrZqNknzXl61J2FDjp6iNzXHrM7a+kiZ6j
6MQcRWVwCOqQ5iJhIsQBTp9L69Tm/ACc5GE0fZ7JBg7XyBTPU9QfLPnb83qws+GuZ8zlR2G3+04t
xmhvdraI9CxH47THcJ1T4dLps2ht2i08UFt5Mn7zL7Hrp98xZBExZL041g7lFJ2K99R2rSisHja9
4F/NVbuiRSTedx2vji85QqroNCxWKEKYOBRoeKdNamch0lJYeLaW4K6JEmZnOZi3ILw3e0a0Ov5M
OoZE+gNpefDELyb/vadi7G38A0YIiacTANuXugGwURZ0hrQFn+ASGJpIPbk50pJl70AZWIUAOtuA
nc8dl3RL4p0ofXxZUlp1cpJ//V11eIjSsN2CImBlnEtWuvj59th9bo2GnhwRWM8kGcdtRjB2iigo
KlRyN46htaq6mbmdhrxVNJRfA1rVOi7Ry6jFXFvN4upaAMYGnImb1sJnbSr1Rp7DPAbsUsyRUrGO
UXXjdEl1RvufBWUrbSs/lDnYB/YvCRYtUAI4wif2EV5B5W7jHcvEbM/abvWRbq+djyn2bEfwDarW
XIIky58WkAxXy5t237dpdWyNujr+91/vDNDJsef0AZ2G3/37wFei0e+Ft1aGAvP2whubs9jsQfsr
jBdZGcV7R88tuGFpPBgR2cieRu2z71NFM6uG5Qa66qC8iQcAz88l5vswsH5a5UVivJlt+xYbIv4l
roNAPsckPPP83m7BYZmtIDDMGOkUOn+pOJSts7Dp7sxal7uYbwvdiXc4JJ2IbzdzdxQmQmFILdYD
GhFkrjMbW5s9ngKl/9+HLM/H09/vxf2JNWRw/PuzTAaPEjP77v98+t8ful0VHJPm9n//loDH+ok4
NXHxKWzJ6GlufNgbKpajJ6Z5mGT//4PVeSBmgmrviEKc+j6w//vgLb9si7zAK8p5D0X2tRyoyPr7
/b/PjYc4QGsPwrekVzYurO5+akg2GuIuNNiiRGo6BLATdl0FbBFc6MhLOgO3agMObhANE85FPPpL
OLkRHQiWzfJ+nt1jWhfeUZv2V+jwzktxqBwTDqwY/eB0HmWDQlaQHVkrOotd8FMUumCnXyIE9JxV
x7//sv5LFIRrH1DTHvhUe0ws0R4n8gXHv1+WjS72yLNAxsr2OCyfUYfcu/2Z/q/Mb0eeyQnrCpnz
uBjxrQQRObuC1ePk3U8RmQ4sZAl5JLs9De0vxffRadZ6uYYoARN8IaE817KFfRekYJ5hV0Anatt6
0xNoJY/UGcfZTAyQrq0wjv99WPb92k7NG2j60bEcCuO/D3XcIhKUHaZTgk7oe2xm/j4lXz7FXCxb
M328oXAhc5OCZDD6s+utgNUku7KbDjNyy9GloF2OQp6qAQpj190a5q8yreaYlgZLOg/zljX6R1xy
PHs13vTIipvblvvsoTKqrST2f8TlhprA8lxOn+SK++2U/FWtaPwts8U6J7xh9ZKwLUEzMMaQJ0lW
nC0zYHN8AIedkjmh9yAi0ONFNj9p74SeNoDiB/vp9fXa8SyxVkNOlNJHMTWt+QlpDY+q234y55pn
Cq3CFuE9GZMP7hTBCl0pPKUckWKFb3VUE9gUQWGEAilEI0W6ygcXKzZ+5LXjeEtChB7c1t44JkgO
VQCXsKYG4aIxb0ZNKXrrIsKx3z/5sk5PJnXIqwRfjhWsZCN5OtZQQhf6ZIB9DzspEfKueKRb15gX
Aqc3bpXVcRygnA8pNxhWfIkUbfyTUVgdvAHotcK/5TRUrEn9jLx0yzwCshs2TYQNdZ3QZAlneh43
MnpOQ/c9K6O9rOq3Wpxq6jlGL4dWRf1GxcGOo7qxhVN202f/kogjHCTGisMubIjwoxrqvVbucVTE
KkRFwGt0otsSaHvcpvZtaWTsj8LooNoK4BCZyu6J+1xvInR1w10n7B82ld2aSX7HAjnhWq26FSSR
Z9+CO0+Uhq+QlYNq6J2MmTwbFk914K+tqqIHWz+GcfgJtDvf+HV6RSOJybS8l2kQ0W+XrpQB5lIP
uzAvu6WPbJfyqmNDcO9d7O6JjI9Sh5dE0CeLoZBpQa7DfoAHLAnVKe2tm6S4r4W+BL34TbjFodeD
rDNTlCuo3FS6m3vsngqWeCC9ahWH5cNU9e5Oy2nbuulD6y2CdBlsUhGds1HZazs48qC4dHX7aMiw
v7FbEHelfU/A4cX23MdgKZxbugDQCBkQSQ/2pJZ5jOKLNKgMSWg7n2M4fgqCMDGxzRB8FRwmoag4
qnz1ltZzTNI+EmdSEcuadA8JMvqVIQhZx2ZhxFRUBG+qrF9DI3sFyoUlkWpfhgZtiUeIrzzpiu+M
15G1lHjDCY7QNjDg29CKb0Yb9v3oBPfZwF9WaYxNoocvBLvY2OTLU3NUBOCFi+CGF6KNy3vl998M
3eLGfLVygYWcOst4MPNdjhYRmWAmpoxHbE/5jVN8S3ZIeZ78DnMSHkrZbrURPc0SKm/pbDpWsGfi
BRIK3KGoq72v/Vfq0NgaxBwu2ogxZUIMDIafLpspegiRJyN5tWBC4tom55BG92x8ag4q5NmlwRLe
I0NjAFVigLMETYnuoY6x2zdldIlsTd0t/sadcNgTBCzPMhhjfQImYMw8dooGW2mcdCwZjaZ/pxeL
94C98ioHxljqbMohu2LeB2FqfpoalIwO7e8kxfbVYLIDFzKz4HSdt5AKVCQa8K2UC2+cSv44ojM2
Jv3YyuPOBJCphNVVvdtmBwnXOzadBHVZctZsxAPxbRyQBfxoh3kv19M2CIggBnP/hS/9FvP6sJSJ
kogCvliUsQuEELRLiwu5Ll0YxHP73c3mNxuMeJPoEK2HZR9bZqbsicMc69MVK3H+o2dpYSdtshJl
/NbAsO1GahOV7WAWLKf3qfceHFRaDiflsc9wTIZRyQA0hBgRxwIf8qy/pWyL4+BHl4ZjeURS9RCV
GsTPHG5y/jYWYPNHNSJdl3M5IPsF9zgOYfoN6koqdFgXYfVl8/TkZeAH2ljMPa7FkyI3X7xgJq3m
Wy9J3W5MHV90qJ56y/C2ubwdRBjvugaKDsarTeq1HC0wtjXdbpYSvVexv0SkTtOR3aJ9cAjMOHH7
4E2PZqdPXpH/4O7DdVNi9tTDMzuCQ5VBzRitu6KemlW6IDKd0qdBchZ70ctPHwqE58bbSexjezhX
eo7vIOID/LN9wENIR/DwyV1RWMsYlzjOVcSsElSwGePsWFdLHfYY7XMrGLd5iDOgHNjPAkSjIQxe
KMTX89zC49IVyAJvqHHQ+O2qsLEkztl89COMhioFsmESgxqS9AWTKeSmKcqOuDD2Zmvft/kVgFTz
TIB5fAS6ATYnmLlbQxqRQ5JglKc1FHyQMN1qCzwC+Ks2zxaOVM52ELDror6v0rC8hoqDptANNLVu
TQUO3epTGLD8rPpDL7mp+yqmQZzcNamt8Pr3oflg2eGvNMnpOpTW7dwnGKtr4DciVOY1EzFu1yBB
ziIZL6PuIfokb3zSBWU0bunyo5sjNCVezDI2V5l4xOLAVqZgFoy0f1sxS0TLrp9WEzz7WTWsLHoT
CHIwD1oGacwIiME4fMSpM942SoGebNjQ8GPbleS28W3gTsE3wPareALqZt6CH2fjmw17dE4ADU5E
Y31/OzDYw+m1GcTEtG0okQv4EhxpogNUiJaOXXV3RdLi5ow6Li4r2/Te1N39/b4f0xijbI3sF3Z3
ZLLbdeJhYioSIiUxhfHbyLgC0E7vpipI7oflA2L0bVLTiW43XnBZho1qqtJ7IyYtyQOMWWr5pVo+
cGRv2D7TSzz2lCrbUyi3f3/aWXm01nRbczDk87i8sQZFY4ta6cWnXhX34YzNwaWI1ks5NCHjeWhg
U8olWqBzM27jIMk8L+RCtQ5lZB/rpH/uYp/yE/JCaxYaDy7XxN6eRmPx3fh4ObJ1MNfoJJq+Be4v
z5EEAUmSCtZmE780i1+8GzxKStcsFIJLIyXWtzQ5hs8N5HcmLOdN9cTNw3JpBnGDW0v9a6FDbSIy
Sms2EcOzbUOrdYynv18MdLKM7IlXjcrrfWZa43MDyTTEe/L496tCx1t/dKNd4mA6bHJ/xEHvJPhY
3EsWBuKazKp6Vo7xz63L5vz3q7kLbTq+VLITdvLgOL185qrgjmqiBzVJJp9tMTk4r/px9/en5jit
ZnPw174hU2jcgXzm3dLvJMZM/G9KPZtRkB7SyROLxZoEpMf442LzPOYWBBII3+q5DMaJdwXrkCnz
YRXiMnxp86w+9XFLXGQIzmyn8ivHSzDjSX4x88YlemFt7QD3fe7yoB05OVmCe/vIDPTteXjRTl1R
yQ+APUdgqyxByiq/utUcbaYiRBhwhlOt/em2bjoBHSSgiWVu3kG2EJJMvVU90FJQUfG5793JwKem
nwxZGHeSC1bw2XVkBC+FBKOUc7oaCBDsOeKBNaSk/kZThcVCfnosBTWr0fAKtxy3YJAxd/Hex5Oz
m0gksJJC34MpQ7ZGfLfF0G2IQHCsWxwLMSv9nYp9QZcqxgoQshh044IFAvaW2gnrg46DrdbpBiuj
jTQcxZs0YW71AQ9MbX9XKdb5rQiiDTdSWnUvMqlebTt3kEaCRzaZDIKV4GliQc2AUSB3WOXP+Tw2
a2oC7xOf2KdJ/WK59Ena9fCTU9o8sNDrm4zLUifL4Ak5s+J8F/rERnmmRtANGVp4bMnfaJ6u9Lo7
GyowXsD/YbzFHVlFLvNWtBiELdLo7ajfcqEfDcWbu4YaRsdbctv7l8ipAe+y73D6kfzFSUqyBBEn
soVd/J1z/3IdrqZwYAE/CfKvTStZNggXrKljbLir8BwJp0eHY4weh8XjAlepx57LSce+lOPgQ6RE
gExcuUkG9giefybh/hkrAzZdyPbPcr0He/TuLUOCEfXcryGA05ZExjqDvwFdwToUMumxXGhrtzwN
KcZsdsY7WNhoP7juNxtiZOiyg8MWW7tgsACJjWSDAbXxWqbORxLAgVTSwkdBrMmKOSVXaZVQAVE/
5gyFpQNBgWPbvpBM50bE5sgPe5O7DT5owe5rLqw7fACsfMKG9SLp0CH1IXOSvbClYlzLvfu2WUgW
5JMb2guRrBDvdeRvgDgBXlVjSAyJmKxrGuBKMKOliEKBmn4LZtlCBNcGgGkiOCD6ETDL2OnZZdbf
tcp4+xqaGhOHQ1SRG7zfsAamnLB94JHarrntp0yUqJf4k+7jvMjXSMNfyeyFGxvTOBMAxHdZ3jHI
P+U1GE4RIj0pOdy5YXiDyUpuptrkgBmSC6lAUXUAc0xtfdeR/RbF/rAzCvJelCuzjhjmVV+W46lK
aR/zeBYlPu25lBg8aIGrnUZOue5Tjdbk3Cmn+zXD6KvNjR9QA8m0uCcT1tal1Z/zwXzLXOanKTao
4LUvXQVbF0U9gdGGaD+CBU6HYS8aZ9iI4nues2KFTrUOg+E3mTcZTPxVkZwHXo4DXxBaWPmp2nSv
kuYtTILhEPB+Byt5CfinbnRJmxYW8blJ35s+es5C97lrG2uTVeqK+/oyRuMPq4xm33g2W8r0K+U2
dBhpSUwlbreowKnPTwl1VNdXM42fIU9sZrtj/Ru+ASDdjm53aiV3m8AeqH0Vax4uzo7bC3zvjU86
aY94/ETDXmtyyM+FNN46YhUxsBBM6kAZitG/8V/yjG52toLo1zgj09JKL0RxwExPHGm1cwcUDYgE
c6s5ZxgCPG5zpd2viDsgkQWrQgGC87OZp97MpgAxYO0IRflRyQMyZkCR2MI5wO5rv2QyK927aOHW
5JN/tWOiIYLXHii8fQqTkSqQKMXkznI8hYe/nvTs8sYNXueB5Dc+/atygCjaOAwQ0yfmMFBZGxAv
uNIyc8tVgR0atexjtgbmWudK2dOrpk8kHnDwoMkQysBzz46t2QjIEINUxspNka3cIMFMayjAxzmn
NPjFzYRAk2dXSVZgH/B/VZQEBFgUiHATLc6QgWHk7Ao75wknaVctEf6pmTuVGmNGgdi95YB6nipS
yirxMrSh4tWM1Vviudc8nx5lqqH2RtnzNJXuOpf+m8MzYWrn56ydFy1moEjAZ9fWpOa9b/qP8yA5
yqSLPxw7YzdTCePm6tTY+oWkIslbOoSTtKEqAC877DmpNg6JEmRKh2Q+pgAmSQotK1pBvPiXzQr6
t+chGc6UolvmF6u1qo0luLQYO1497oPEAMvgPvlpFK69IYB1DkpiSi3oh2VwKPoY6wOTe2mBzwFj
ig8c84/rs2NkNljRjoQrQpiPUR88sXm4lOFEg1gRHpBt+XKnbmcZ9nPZJ/8Ks442pMpmFvDaGO6K
0LlnDEVryzViZPXP1vTdiB88nl9pFl/9sUWLnkuSPgZV9cxp6OYfokm8bUC+ELO/RV4Q9pWeq8cc
0w+3ktuoMq62G52yQr+7OX2WXs+RLC4/Rg+lSTn2ugcszMzYb3laYy2LHZx1hnem9AR1QxGonrP6
dorluFsCbBt18T1+MsXCuvEm8Y+SnqWeZuDLNmjphs22ghqDg7MLgaXobgtDiFXfEhwpYXIDuHr3
U640lIaEMDHPwQ5oRthV30Wf/2ss3g6x9UrIbF1SYQ5TgOlFIHnmQTCuxCA/YAcgDY7NY+YkB6e7
S7FGsfHBK+TBHtEt343Vxk9TCRaVFctTHpDoKEIy6Ba2VcSQgLbLMndPQZN/ceNdeyYLZKrjj3aD
SMTZ6Ai9+ZyHetwrrR5bs3vy+m5FkP6pFw+mmkdKqAjfh1b5TGPMMbbdLyMJTqPmCWG0hEjrlj5W
rzs3EQf9ofDXEGRvtUb6ccSh5bG9Z+V66qkR5xlu73wPoNCAF6WvbzRDg8JQwFWurz2Hpt0A8y+q
uDjH1LzOgduuCfbRHph85LW+dSg54wmJQmrZr7qzb4MqblCQFpnf6bjRJDSg/MqKx0eoKJqQjmvv
mxKz3ZJjaAcUVsht3DxRMC3BDGM7xQJaA8O3Zmd+ScMYdus+H4bPkJIiznnYCuQE3nNOwBwboDvH
cldmMwvh4cNquedKbBF2CGKN0KbdnieHL4Fzq8EtrKYl5JK4bYkOlL773TyePCO8x071mON724Rh
QnWpRzU3ZV1FFmDO414ozd/acvodLVjk0NK7UDSvpFSo2BqpvAvCT426SHOLqe7D+kl7lCyMGbsi
BHXf/a5dTv+2MG8pVR24XG3xEUPTYifD05jvdl+5MLAcFPU2R3TWDRy8OsoO3IWApERvYZylmybl
PjEZkL3cxGSFLhW41yDfmDX+J9t7H6m3R9EoeMnAXciFymL8RKnJ8Crz9RQZuEHb7jgtZyMXR0ow
MP3wVnlybUa7trc+UQ/n1kU1dd4m1X+LuDngIrimtrU18/SjQN8IOgitWYgmmw9AAz8tjc0n6uE4
+QxUc2p/d9y7q8wB/RrYL9LtP8uJO7ZRZpwA9A+1uORfkcTz5jUxozN+9xd6pxljM+sVUfMHI7zl
FT/eiKtwrpuvSWImE5KSjmYGpS5AytVjW6wd08XsRvvIHEWbohY70mn4bA21Y/2++duzFBXKHPcT
U8zv4FZOsSZvPNXeJ1TWTeKFL0HcP3lcxX5jFjiafsDZgCucAepk3MJMmVG95/5ekTXPAFd2QYXw
24JNoPb8hjwfXnQ3uw17oNJulG1wV5gI3j7iNbEGXnXMcjS7qeyoYt0dW//eLdJwXVfGByV5wx6p
Jx3n01S3M9ARgNR2rO9V7n+hrl+FE4zreW7uJ1edoyJ/dD1g8mZCHeH0Yk7R2vJNb02P5otfcNqA
XB7GqLA4JuHnkOr06uDDohRojWibwHzh/iQwo5Cp/iBLR1Zci08RY0MwAkxiGXH3LulWZszZJkdF
91z7pclatacAKsVhRWGXVxPDRUveTDPOsQCgRuoCLvYVYqrwh4+iaw5TyXQSRO27oxNg9eJfOtvP
0DO9jVvC+kichzacnsiW7iyzfwau2J1ZJ1BTjvWta5Nn2dCuYFj4Hup7t6bYVaI2dmGwTuw7yjpe
1DDu3XRxfLZhuA6ohBvLzzFUbxiZSjAdxgmrxY9GPT9qckV43jkr6MLEMB2xJ1eE7QKW5VmHKQDC
33kmnnrT2txtvKjE6dGU+8yh4gcEH1JDhfm2f/fz5KvDxrDq3UJRt4d3a4pv/ZzaEoud5uBcug7x
3Mt8kLcjjaU15WNTAkpPvgF2JFtHkmO1/GueH3+EjCdelRKJgcw2tqxrSheRoUjoqEk4StyIunkm
B3boJzvZNVaO/zGnKDur/40xgX8xKLx4VOYCCKSQ4lBr7F38gAilPug8YfyFM61401dB/a6Kpdsz
I5PgQf/jbFgc87z4DcE9kLf3n2x2Ux1sdeJ77taG4M8QQHpRNvdzEh9rO95Dq1pRbnU2MqiTTdOw
2XG9D3OaD2lePeTzoHaZn/yYM9YtNnMMI+plbBMPx1zhrp0uPMUOvExKSh79KHpiUGckNS0Fc4Da
hWo/W0FEt26errELMkLGs17T/Xx0m/Y2NhloIF5YOyHQVnkuplQDgBCk4a0prKtIa5BBnf8BCTQ5
BeXAVxhgXVTDv6BW37UnJ5D6yRoyGgs0UJbrvst5r2ftBobUuxkP+a5pLcxF6YzZMOPmkImKg+xc
rRNlN0czZjzpoFeYZAnclqZPgJh0+9Av1i6C/7Uz8NoUJTFMIbqzi4W9HIj4aiR14nneU2p+Quzy
+F+mzdBFZBp6PH0+VAQp2W50I40QPfVSgT87lwJ93iRljTt93eUN0l6nH3Ek3YfOeBqqfdcSjxhK
HfIpSXDHEKpyFlMg9uKmMI+TZ7yFg+ng86PyK4re7QZIyihHpC/xjO63dJKDDM6crj0EAU4jdRxb
xQI5K8adjOzuthfn0sBno8cg2Sbk3ZvZ5IebMdIH4tiNLSdu+CO+99oTeSavFFMJa5UJ2WfOybQ5
m2ury4inkcoo+pAYeu68ZjLGn6VORReoHzG4D5xd66uDX5KtAUtdL2QhNxnZwYvDoxGTG7YsnNk6
g3ACnd9ezjLx2jJ+oxLDSdqcWLrJveSVGZr5Ovijt9bjk5N22IO4UILZPA2CyKE5XBxS9cdonG4N
e/ZACzmPpAtR7TsDVylKiBvDQ5kqvLCuv8MEQf/wi5lBBDYy8xLJCV5bnL16SbCT4F3wLQNN6l0Q
JFntrUcmHlSj/MfzRbNj9a70jJWCJGbiT6cm70kKpxBmxCy2Y4fO5vj6cQ55e+TJ8GI0PLQT0bPP
o6ed292vzbEJwr8dIrp/l4uVEuE82ttpx9mr/mnlYq7sgTFP++HWF+E1mEL6g8IS1FFWfwPAWY2+
yfktYEtn2ARqm+nce5Z/tHSuDqYGNCK7fLMP2yaiJXZR4EFOIZnXa7Nilxu538jhkHi+jVGEa2zq
3o3TFs8wmPJrIciPT9+t1/WcauNmUzfGNpoyeYue8yk6k7xrC54iaigbHPoTx1busAM1uoP5KGs0
Aa/rphsOkPQSsfnkwDjdjFSRLUQLWDskWFHhniqfZKZx34TgeaK5YDuUhXc9JxmzwhahwUegir8A
72HubwK42Fzo/NBoljIoDYpk+Zo1ZUz3DA1DE/FJqiHDd4yqd/NonewuPzj5hE0IhxN0MRddFv90
gD34YHT4/TOPa3feWCk7SvS2holrOE6BQ2dzDnNTyU2FeHZrQR5azxlpo56b27kZ4qfKhN8x1c4B
/abaWa6GBZW4AJRihbU/pNsSW73C/7CiMQu37bL6wDiXdmfpEBGf+t+8Te9q0uurfvKxyOT5kw6Y
/dL8kDtEq6Sv5bYmRWkSyNyYEKeQ9ciZ0U9W1aeZspQRvcGNFhhY+2zZ4rvJjBOruXXsO/cKw/M2
C8gB0J+VxB8++nZbpJ99ziIT6MSFV/QUlXl0KGv22jHLzwHfxzozGqyNQ7GuYtamDTdAc+Z9ZpsV
MCa3+eFpYZveD9bvepPZW9vAKhZH26ng+ohhDnDrcUhPj+cEYwIMpwl4EO2qUp9cb/5Kh1Iw9q2t
sHjEdw6bSjfbLLefPdIXaDr5t5sQ9x1qQKpCcPF5UN023vJqK/3GNx1wV21okDSDeyeyP+awenaG
77mdPtus6I6qkJ8jFXljRo4fbkNmj2dcXd2GJ9F74we35jC9p4I0IK4FAl2AOzm+mT8lq90V1nOo
tsYy63Xda16yGwiXXfz4ksd+BTJOrlQH0D8b0CuJeD1WffZKSxh2imDHyu7Z4KsFRk8j8cwIxXeB
2d2wLm1iXIiibDhR4eFqAhP3+42Mp2RPgfB8k3F/8LX1zv535BYDXGLmcL7KEU6Tzo5XEMYesmkU
PHUwBHR5/eXneJD7qXszBLxOp3e58Ht/m+th6R3BTcINlvaIpt5bEJg2s+kd7dLi3+QqZawZTyY2
CuT2CN68x3VRSec2Gr6VQeksZXjLTM/G2Mn+0UH5nlAZfePhbeViIChWSge5sp939YA1F42L3a/W
76MLcsbGAL4Srv05DS1Fzsinc9zdmIE9rbkPaXp9zpbr31kpzX/BUhrr8S4XabJtF0KBWT2MsuTY
kGbmqm4CVNz4pwitn5pQ0I0zljxgW5c4mm5wNQBbw6FFPqdZ7C1sOSz1GGT2g6r9Vwm0gVkvZ/84
8m6yw0USli2LrjJ6i23uaXxfedxMTOpDcNPclUjsuP8inpA9pyRyrjfxRCjPFt5hbKdbRwJxdM5j
RsrMwlZ2Y5m5uZ90zb2sBNac5Qx1hFf5rXk+aVakZpLgfAy85eBLk15ZkHzFjUHgAFMNo+bKdPJ7
NnrzxmDSWWlxGUKjZxOnSDZ25vc+DsNq42cQ6pVnnckj0lErezYYwrulQFDufOVdUsnbFrKPfVBe
z8tiLnWVNcufkXW+SpH2lMlgZoRxtMevDRDDMn/b0QuuLYnwm0Q8TAXjU4yuPZNz21YVpb2EeLTh
PPH2wWZsq5+QrQ0L+pmxeunOTL3sLmTcwDL5mY/5zsxIO9TUzvTjmjt1vxpoFeT0wSZDcUWh1Z2r
VBz8ybK3g9c+WrFxDHpzA2poPcLccIsHn0Q6pqPsS2R0OWWueohzUjejX9qrityKGjTvD0U/EpXp
Yv7paFcD/YQrpOiTXR/K3TRVtCDW/a9ouEt6RQYsgHesWxOgzOjmFjU3s3ZwD30zvGWZegU59uHk
9Xvs77KJWK1srUenyB0yjvqcZ9BWAABckoQAWjtxvmqjYZsltruOH6dicjaumjDKWfGd1YAVjvL3
LKqZtjqeUlT2MOaH2IvlDKQPG/HXGLCVr2dxrxqbiTXXtEMUxb0MGf5bclprAgM8y1nir11sr4Tp
kONQ43/ckehuzboXt36xjqLiJ/PUp7J3hWcTPDB56PjBtIsc2qJKbCecQibIEe3wgOG34SoqOkhF
eOuBlyccwTNWJWYr0xtMcCvtopbDpmYnfO1aB4SjchkmGuvSae9O8HcSXTCRohHLipg8nS1z5k1r
B4eBtrOh+2Fr8jAqdQ+aAxxz9mjxpNpGpGxRpIE6itxOjhy6sUCREShwWvHcXukJF5IYpgWgFxzr
vOJL6ivyuvjfLI7vmsKkaPEQ8aWD8C5yVppxiWPRGzwInLXFj7Lps53Vquf/4eg8tlNHoij6RVqr
SiqlKRkbMDgAzxMtG9vKOevre6unHd6zQaq64Zx9prrY9zWKKpccFGrKNOexTyhDCBPaYk6HEDO0
Bx0+OQuzetKnte9gkjaEQeaklfKuyVZ7TrToSTphsumRzCxjuBZrwd+10rz4o2cyus+j7Mp4odq5
cm9aDAzYq5P5QKSlEWgfTS0YsSqT2ZdUd6ssr8pXgv0cJ27CfLBocZwNWR0vkNT9Y7NxDuhpKmpI
tjyiotsr/teX6DhtF0bmT5up1gu2q4jRxlFv6eIdsFlF8tfMM5x8YMI1BBwIwk1/e6kr3Gr6mzgM
AKHXpHokK0eRZV+BKMxww66DgZNaMsFXBswqhMDTrrUEV0VtXNLRZtxaRwNLAuDOHhA+wb8kemHX
VVawlMEgFyr1j6Nvsr8beM46LC2J5oaYM9L5QEF8zRvx/waJhl6bExvSZd0iLXb1EisQEhKT4y1F
y54Y3EJuWt0HkAcFeZ4ju04CP63QLc4D1Jm1dJTHO74Z5tO5bq0GFlG7544wiRLBog6NAmGPg3Sy
q96LdrzZAtRnIPBVN5zyDIjIw9LTf0H3Xk0O7Dv/6rv9GxE1P3AIZxO1IZe2z4VSiofRNjfHRLDg
Sf1vSLHlm730luw/ICPWVJemzzTSqmECln665HhgSsiL9VYIG4kMpXQQEMYaMBWiE2CZ6rFpyr3P
qqwfhE8+AZvZ1xmmaNIEc+2t5qCCyQGqA9N9n94QcS9Cu9sqSk1mSwLhMPPmZvqGy/oREf7VsInm
idyDiUIvosGl5EbL5SXzQKL7U7hO/OGW+BHgr0CUi+RR+tWb6scPs5DHiJCYxbW2GxKvwbooqb/k
dvvam6CEjW7PamKXOeluqocnK0CyOdo/bhxeRWt/5CnHpi+Qhxq8CNEPIyK+bZeFQZk1tCe0HzAr
487m1gA8CUXPh470/z8gSx3amozuWkIZMpmbASToMCYH0SER1ZRCY5fZCN2YN49Ij0MDBijuapZV
3BXmRMJSnlwMxHWJYmXjq7vf4b6qk9cSCwHLg2XHhqGV0YHBPC4peziEcXPySKqrimAHq3ivRfWL
6+t7vWGsj49him4RawY9BM5phEcoCxQH87iEjXxMoho4kvIWaOHVm4ZzbW+mst/HRXF2hn6Tm/k+
CKNVOCMuDP9QtfAdyZqjz9KC8HOYKMo7BIMoT3D/xp/gOd57yz8DysdmsvMCeY5t/xK1W8pxZCt9
82rY7ZPjOx95x9yrwNuh5x9Bm5MdW8AE45WwRowzdkXMoxtvxwoU2xQVS7Mk9iBIOA1qkmZqq4eP
Ww3bpIlOXVdBNp6YWolPQVUbMP2BBfpkQ3SMBk5f8FW8qXn0yM1fIxEk9TIESrvqRznwZksjbsn6
xefM/DDKcsrZCCNcmhrBbtbz0oDiOougwsFWWLYoRpoOcOWQXHkCDrGNMc97L4v4Q4CHDBLjHBD2
ZMn0s2zBZAJDxzSj9iXL3X5M7rX5T2bpg3092W7eeB5jTlzJ6zjLujXvAcQBHEbM1M5IBTzsemu6
89Kg5KGOXgueUl7xcZHp+R2w5U6N6SHtOVVCNT4YG7/HBLlqY3WC+0g23IjcAVQprj21ElWWYu0D
vKcye9XZ/olYWCiQGX6PKuBzGIdTMhXGtkV0uIjNWR8sj70OzH8sfm2yhkeh3rTYfe1a4xVHEFP5
pP0pcXOP4Dv8HAI93JbFlIkLkKirnFPXC4YWhGItQ5vEtHibpFKsWdg9VW71WyntD1fcjuYZdHhi
A98ztUNm0V20MjcWjteemCLS4hDRh4AfJwwChSjpVm7c3+s5utr31V8WY+h3RkR9/TPKRCTfM7HA
4Y9rTchdo4fOrk7p9mHaLGD5xcUIQzx4Yfs5LnNnm0la27AiSYDpRq6lH2XfrnjYycbNw33rDk9+
bGOHGIDDS8IorXyGloxsdgucJ4wTQuoDM3jotfyNFM7INoqvSDo3euJyc1dQEQXOuGaq9qz8jyqv
3igkvtI0anaWYNcPo4pAlfhuTHDDsxTxbTHcUam8JNqu0mmXirg/0zx/aZqs6cJHpvv2IWJkjl1N
LZiK+wsvmbZmbFCXKeB2gChyhWKZunw/5/zpAeeOMQYXI3G3WW//S3rzYrXiX8GCaoUJ2dfUqXPq
v7gj+DBHHpyZ48ONjX3BQyjav5D4Ps634ZR9lu+ypoX2We+Zbf6euMOtGdW3HYavkSneMlIGKcQJ
6LDLK9HTz7aBJ92FSueTI9CZ2tqiU/FV9hQxnbaZvzIthO2cTX+0d6+Go/olU3VXWFt2GOSsbyPA
gR2EiuX8W5Mzm2ydQrAlD55VPJ1Y5Jz0tFzT1j2hgZ2xWz9VRb2AV6Unnp1O2EQevdQy75QCiEhY
dxkjcZPT1lbpYeDKGvFj86WuBzE8aBMRwFLWy4yDI4Estuwn9zw58AByAEwKwEk+vbi18R5J6zP0
4pjDaPzBhVMvhgpVmo4Dgubmqe4nwO4gYKKa52ooYBET3pcxl0WU/WYFAm0ezr2h3fp9eyG5vYPk
mm8Zvbw7fJmTnr32TOhxSxMXqND/R122Qs7bIMOxKAZtF05MSJvp98OKUMx4bbXpN6aedZl0Wzpc
AlHtBdfKmiWcy02Rpi9D/oXyNOyscuMWTrQOFe+95fhXqScvca5hSzIxnU4wSfBokaY+vfhsidm0
vQNf5CWGb2Ql1Y1Iub+WmFcaJRLI5bS2G5r4CD3Zom6ok75QS8LbDVsdyUZACJXxQX7HrLGip7Ka
uQjynnSDuGzGYkP6VJgS93XCgQW+ejGl00J0BMSERPNQD9NXUCcxSAt+MymspVkVlxF+0KqoeKId
vnsEtSud232VgTGEy6qvrSB/D2v/GE3usev2xJPd0q7d6nl37v3h2S/THVq1iuCsbYROLWm9L/qr
Qqpg6Q0EQTj+p6aFbBJgGJYYJxYBEVpjI9bQJPZK6wi209iIQgXGxMyrXqAZIS5uG2okLOijXA/s
kKao6wE1NjiVorhlzlBuW9R9lZUepGPLZZ8SbeDSRGMVhh3OLLEpf608OqpKHo2YAePUy+eB86m1
jXXcgO9C9Ke1OyTbiOhJLU5i1kx5CdW8sT612EGMAKk2L4LnrG4AakrUCHV76yu+zTLKELkcATnT
zlHfL2L9VTk4b7MofTLqBpvepeNcm8i3XehO8De/g2PeXoKOeTbV/HWI+2NUaSR8K2g0/mfvqifP
Kt69zHwugAmshD4htwXEX9KWHHoWuyu3Kc65I79qDUljySqtVR2WoPw4sTxSAh+tADyRKn75rPjt
1U+WGNfCsuttotnvlOFZ5VpLm85+EQ6Y36NqPyjW7AoTpla3xaJpUx7QDjTZiMqf+qbgQ5cmhoGM
zPgxIP03xIovxu6WcaotwM/y713M+XNiFi78bKGn6qqo7rSGRTLt+6Klr+xy8cZ2eheyvSVb5K4G
RN0+CSCTbd5D7M4td8WaoAHCFEjL0BmbYx5bdGkDVdM9TEP3bvYT3oTE2+RY7ZQbQScH4Gfzpaji
/y3XKvTPPcbUMPhmkm8s3BH6SEuVy9ruDw/Yu6+Rrwq7k/BzyPKhs1Il5DgBeNA3kREULTYxaM2V
Mi+OoBSlFIDc1yLuA5KtIlJdXSQuy+AoJq5xTfcwDAHgYJ7zhjPsIjDiM6f87ib3YmIA4gQqW1Qt
5yT8Ra4UL0WtHUd7OAUkDslw08ph7WvDHzVUsW99puXySkjmrTXDh6isbSvc7dCwytSMFcTs4b3y
zTN/jrb2csDJieU/+ailhTTIczPJ8ZCiOXvPtSj+aYpJVJpj2uua9yJHkizN/Ktqul1jwHrwW8qP
mlRzOEwCb8A5MquT4LrdmIbzkzUKK7l1IDWAFT8jZ0xe+SZsKCR0bT82Dh5tV980A9k5jBfswX1M
KQWN9ZOFsBNnBWcsWSQmWXGwAvBrAvS+L4ojjLCzE3lXATKtcac3szXHdatHr6osgaTbOxpBMgtT
/5PEhjvZ6ASnOEsHNV3hKNh4LHLYPmnvUkw/eNSwrhU7JlVAZLvukobhXpQUIbFLKZPg3KxZZtQA
1337wNbhhF8yekoj70MnXXUpRoZocKUQjD9E6//VLu79JtyBhWLtQuhmgZfn3YTj5QUoGdiSrGnw
nhIIQ4b9XLbGReRty9ySABFHI02qIpEtZzSfyPpYGAHFH8utCKTromVFwpPsrDmvU4iEGLwda3oq
yCGcNGQOluyHPQprLEUZSq2oN07aaFxbMxvZkGPT8SRyVXk2p47q3Dp1HqkaiKvtfvxxmR+sfBIh
rTlTTNjDsQAl1+OfEE55wytwzafiUiQ06ESK/oLXOg89UtWGkDO0ICm1PQYzZNlsTvtq6dbatm7d
A7LTJQgWcqMC9gEJ174Ynya6SZSKONKNtt5Udn/U68/Yn7NsDXlJSNVspGDOOq0r7w1/OeTalkmV
OeJ6sglF8DXHWAdGIReVSwJwVJ27MDhXlcG8noqKyuRh41nXZ1NPbRNVDWiDaJ93ouvPJsn0sXSv
ur8mbe9NDz1yYKDcTeF1LNx37N94UWjdZD2cNS+/GG6y7WBFAxsLtfDDC6+VnVxUXl9V2v4lJGRg
OwslcERu8n0S+7A63vo6Otd9tC4VvXRAIgWp6mfAiDE2L+7h+YXDYg0QBZFekXo/Mv0tBIjnvGdq
O5QspNMEv0P0HXbBxtKie1qQHNEROLBxin9WW30XxbRsekgVcSWuvmmdeSVmwg6T37CUKF5tuGru
WRCbuaoLH01D3t7BFzAvlvqtLP13I0m2QvSbUHd/apUyv4iHY86Ax1XeS5Lq9w7BGVCndeKGGxtQ
KPpsFr2zsbGK2p9J61eQXEYSGvBnofcF+O92dM+qutYy+xLZZ+qQROfbdLQVhTazr1kCssYw+Yfx
ZYO+DY1VIIdlVJ+p1aadT6dMcvXL4Hivjh8jTC8I7BP1v16ae1QVXDUVxZ5Zp4e+N54SmIHwsN0P
Q3Pxp/OuhiWeB5E9cmu6muOlAIrg2cOTp5S9noWTkVH+hRiOktF9ZIn4Bqn5jZV7g6vlPqI1wDDI
M4mI8cOsyo+Sc53c7c+h8S5KCxiXBGwMFQFCVh88NDmS6AB8pX23i/ab7wdxU7OEF4i53IPB3OQp
kzWEcYFIN9LpuOl7mstutLbc6gc5gQUJ//zKKham4V/rbk/ZuA1lDVOdpQSf5Rz80GfrXBd/Ac2R
XkbAfebJnXErarAcg1H5y8lUO8N7JpDk29ZJuiEIN4i8L8f1bsRKPWHGWHI6YrBB1SeFuJOJyazO
EkfmGExSJLPc5jsU3XWw2nXdgiwWL/DwXyxBQVVQQVZHskbvE+nsc0NFI8AeLDRvXUZpNVQfJWkP
jQgPSYwtWN71YlwbCHxDCIcStaxwLPrf6Gzo4zcqtoPHuC3vAfsY1i4CS1qnzZ2Auz9l763RZhxh
QwJoLjYRfgXegMA+cMrt6WD2wjRe5h+uFCdZOZs01/ddlJxj5T6lVLkNpaTOgpBEzviMdUfDqBOt
TUXhLLuQ8USqXaE1Rcv3gSMCmMqT3qpfFU6H2q4educyznIv7czRjet3OdILm3M9mGfLcoxR9Mz9
E+MGZokkJkLF/4fdgq1SfQrrVRgktC75vEdOqNyqivTNn96BGxRLnksjJbGAvd1bfs+xXYqYI8n2
CAhz0FeHIXZ4f0TCCtexLuy1RdGOH5JBfRx2cL27LefdqbXogHUoxF4HI9nRZphqg7aKuUIFNbuK
RmNh6DqWhH7Xj9GZKIafusI20fQgqH3z2YXaEJ4SOLZLNpgeC+H8DFwQm3KTwhwy/xwUkL1AD1XH
X2MSjFBHKZE7FyZmWbPfNug+OHKlG/4YAXc/5wJEt+E59/qPupbP0cRUPUPDiQ9pwDLeIkYpQ2J7
gvHPdBwUsQO/TnqyA/EvK60zc2Qm+tWRTRPDY++j4vGYquAO0RkYVe0dfZ8CoNE4ikdga86sUp/p
jXRkkL6/I1wZz3Yzfvg1g3HPQnomc/gc6ZvCf1z5QbuYHIeZIO6Wh+uidJXc+BRsv53Mj04fcbrN
v4+ffLg1L29sIZqXIdvZscUMw3e2G4JbSkezKsB+M3gST01Q4eGlmVkiHScSU2cgy0A4nN3zYYks
fqjCnVVql1ioP2u4uVX1GTVoeHFRQYW2aeKnbiBfR3wVHVaGIuMdTwCijfjRLAXpuO3e2NHcw9os
GJiRsmSJ4ejo8Qt59bxv9hxGh13Dzz49WhbsZBuSLpkmhfm4JWcAu1t/LVwkFd3AMl9DeK6Hw1fO
aLPTk2d/OvXOiOy4b7sNJfG5yXMW1iXWd8VAa+BHy5TL80pSecwZhpv/KgaVsmi1j6jxT6yQaqHd
e6cveaPQCARmd9JyEHKT/6HFuAbRvv7pku1yMX66JedJBK8PhJoLOYwo7zrIWHdimNTNeciVr4gz
P9dZA/CwgsVDhcns2bthKHzzeiEpu6LPTrKTscPvOh3NRdR43w5GNrxWt8nB2t3VB+KrPuyYwQqZ
f81SoBNVjXWd3/8BDuyiDiHhCxsnid9k34oyfALzwWgbgfJUOjeZnWiJ+KjbPNgQ/oLiG8QXcE3y
ECZIMFACSUKPD26I/qhHZBoNJHB1NYv3uNoZs7vdC/R8Wz/0XrHMiplO4i5dgkI2+aiNZ3fKdokx
ryb0lT1NiDWBQi4I7PrEFI2RezDmWb+8aU1wHzmwU8tZ1zkhOG5Ep4MpM7QYX+MQr5cmM/tmfrGI
m/DVEXP1DvTGrXfp4EnlAllXAsKih+8n3G18u7WgfGIXoXu8dfl0i9LiIzepDtpK1UuMNLDNeRTT
IVt3MCJXLDdfGaNsRAgaIiVLjXEdOve4D7dtod1CraI9ZLFvlX+RK/8aHlZGFtdMWvcRTIyvi3kh
QVxSJz+UWb+O0TYYwlPlj0uSYT9QWHy60A30V4K5HrjEaprpaom+7sM28rXdlhrm3wZoxpT8CLfA
GVQjT0vql8rwXrtsfBVje7LHhOW4G3BWk7YzYNt0c+sXNPqngaRcwYqRCsqt6+R7Uhb+FFMeS+Dr
m4XwrnWNGTz1mvNocupAKCRQFrkTqCcgvWqvdu6cQGhcdOM1whfF2WTiR2lp42T2nJC8ZwkSsdgv
UkplNzPzvonA3SAZs3z/X+DjNNP5yAcCRGERRydlu/zZ5LUgEwDMH+pP0oRNUIUdYFl3+GA0xIB1
MWbiY8Lwl3X2n2aOwSpIpoehnXt867zUEYYmZppzWuTA7bawYwwvo9Ysi4YNKBzeI8zqj6J1HzWo
ppUt/jkpsyYXrk8za3jx6xC6zMxbItmq1CMK1Q1l+SHsSY6zq7nFHPyFlfO6jBVKC2bkQD2Cvdm7
rI+dRzXWP/z823QmLwnRjlu/SP8cw/nLaPKjBoVr2qEhsMpuY2KVpgI1b2wbGD2v0aV/OhoTJNT9
RAxL45KZ1Wc18dT3pLjOlvCVjLy1jVEOM29GWir4utJC5uxBKiznY72QDGBZv9b8T3VRPcZavFY9
zhH5q/LgkMfNS1J0PyYNwCq16h/EQXv4UCtM8iuvLj/xkJDu03k8T28hlmDmd9iZjAoRKGxGcnYv
WOTRZhotBtP4HjnvETZ+As7Jl2sS4pP4iRzHvmSJ/gnADmVE9xV27bNAelE4OppWLlZuYR8ZIcII
z+CrdEbnK6zbt0J5p1GGF0cX5LOSwFURzAYKaIkIAs1I1wzrJGpfM93+U07zNtjuPlTmO3/5d8zK
D/UYu3xSpwyNxOHAYCeFlskZ2AaU8gFudZ+F5ovBkhoahfoao/hTLvPAP3VYthe4It6CMXxJNUBc
wvDObTjsWNmhc1waLJDZsvY/bl2fSmFve+S0sNk5IXk4Q37k0ff+GGWP05cu53F2SViL4pUIxnuU
KCSLGBNIdt5nPgaqlHRxi668LEGJROVt6Eu+XMv456q31oS2yvZlYXBYL1Np/ZRvqaN9ec7EY+fo
YMi8cV8SXYEIqpwwNxUFJSfT21Bv/pJ2uoUTu9Z2PBjdnOoo5/RbYoD1nC+j9ey7BSsBYjUrjXf3
kgArAUzWg4p2eZUy8Boloh6p3fyUlRwEOtp1G3h1nKfkVDbzPsZzebygHDsZBx91ANusIkdcXd1b
mV6dHC/UvDU+kOg4rFxP3OOW/zCREjNcFhHPSDmYeMVTFOGmGCTHQ+bAmktN53cqTrmp/uoK1bQ3
m6VApXGs+s/1hBnSYbvaJxVRN2huSRUJBqb0lrBJVIlJe0MWwptuUdpDgdWwKiVZfQR8Ktamy/Tf
bJFzJXE/R2nN20ritNCOc5vCG/LZoDVT8O5ntKfgHSXLe7TOie4scKDNYPsR9Qi2IkS+PEsTeVy+
drfL5FIZ2bAuPKK33G1b5k+y1l+p4ZgE9/yKvk7yQnhxw/TuYD5k698jvqBbAF9vr3QqsTqeP3sj
W+Xhq1SFt85T/cdog7MWsQBCu7VBY/8cYBBkbNzdSVt/tsW9sTSEmTXjMRNT6cDh31QT2iKU8Xw+
VdTzmao4XbROfmfN8zQKqqReGT1zUYlZU71NeEKzpqLOcC+DYglYDoRipZb88eJZiNVaWK7sH0dH
lWlFzOowNt4n23+vW++fO7ugcOEgHPCQ/lokU+YasMacxyPQuzeWOHM+E44QawdEslojWjwKyOR0
vxTa0WB92jmDiyjZleoQRaJnFhKxPrPZzTJBf2lszCl5AVfOJCUoEeGmZJq6hOxMZdAR02fXJz4O
7ECTx/nHucBRs+BDAures7TMbaJ27bBYYxI5TjYpjJHXsUeNsg/DwkM5OOWf0sqTM2H6daGjWr1x
0aLwSPw5mj9cZGtbaJ+9pf469Eu1YrY2pbMfrdRZ62PbDQXr3Cbr0VpCDErJjbK1moZ5EntdgUsx
alD0bCSw/HrPsrNWyp94ngeqpxCP5xLr67smilXqayQ6W7dJgMcvjM9YJ5e0Ci7CM9+FDD/Mpm2A
eIYPP9NRMkGnSTHUpw5q14Yhr5Nqb5OPqk/gznP66mMwEzisY7jxhPM7cMdXKRr5MfN473BK4LeU
LBm4DlnDvRLnbZKMGkIxX4DkqDhKJNQ7eREq2yNqOFvcCAsGMTj16osYDLR2DlRBo06OBUUxoglU
jQXzaN1yy41dR2y7BJ18jwJzXQ+8BVrKUGlg1pOFFUsTau0I3PiyLnPanNp/8f2QDwvIOVEr5jXn
dhRN/IIA/NOqKCQU4+156UbQsVtsxtDWVzkzRpMnmLsh+taG/BGz7oMdF52iU9LHPEBTqX2gFOwX
YTwEX7C0WTTl68pW7VXoI5yyBvq2C9ffVhkZ9TzmGsZp2P9qh7SO5X4tnjKLgITCAY+AIqGqy/Rk
xrdmon8GPG6/KxJ+GOZNM9g3vaBSZeE2qjdJq7vuBkIolciTtZ8wAwg0wCiC4B980mG8IMstfqa2
ZAIuKjzKjNQ8F/SV6kWz7aZKA4nd8al6zaaxYG1KgzlJNcO2PRTG62RArNvkfrKa2ZXYrnrOqtoG
BtIFF1OErAxdMhtB6WPqH4XFQ9be3ImFFaqoTeEY1b5AadWUOmq9oHgeMorzwLO9Ta0707uWqhT8
4wkhN/tKndqptsj5Kh3OocIS28kqt8pi5BPbGEjS50Q6YhWXRruaGtzdYOWYmUyRtm+iKzyBGDgv
QHqPX8NtfgOzZ/51dqZWHmJX+2pF065MMb+5WchfjRPezwOYufLV67pibTjGvdMU83zqONQrxITi
212ViWEuwiDgmkqiD4atD6l6+H2Gd60mAaedBkXdJTkIq7CuXto+fIU4+hYGYPmS0P9M3bOXk5Cr
h6RIGTFgJvwiFrQLm64IFZ7ax5bPW5GHwxK08Rsxs2scAU/p6NzwmAPTYBodogysnBgDKLqHkWX7
oOf9xh7QdqBXJnOPIm8FzuyAx3CnM6fsSyTIZlOqlc5vWE1P0H+r4JHq+lEfQmwEwXTjkT8jR1jI
cnhzPKbT2pyKq5PJSDsGlRozi4agT2byCX3qPRglFXENpVcO5RLIZrkqS6qCcGCM1f85JExH6LmU
ENmWpQ+Q0ohPrhKCAY2r/2pFqHOEtST8dOMhFOoJjyYT5Egjc4VNUGO4/8qG9DQbcgN6Cl7uUffu
Sad5b3k/4+OMBm2bxgkd9mA3Zm1NHYRceetGdw69RUmmqvQpUQZzGD/ftlb+Gmjjp0mdrybkNPCK
mEHE33mMblE4wOMDE920/lG52msP1SDM5IuYpm/cZUNXfZdlA+LUn1ivzp5nLz1L3T34wCho9JNP
ZqMZW4+WQTCUi/G7THGjtvADZ6VI5+0bfTFM4l9iRKz1jP6BcnE3ufnOC51TafQQAAP47Hku1/7I
LintSM3Cc/c5mlxQ2D5JDRSg6UKF5LTad7pO9emzvqRVzpCYaSD7iDln0pxy3vUa5rSwK78m355g
E0IydylUcnrt0aPkQKXHYZBh9KXKvg8JY0841GsFWBw6vjpNPrd1oKYtg8wZdx3mrAfaQ9ykq4tC
zYa/AZBSLnx92VnFL8pVApUG5sq1E38DXcSNY99wahZEqWfnsfcPfGdUYODW1uEEwsPCIr+oBvPf
PPTltttjAzoPKT8/cH34BE9T6oADH9WvW7ivdW2fjGz+vkv1Inp6FE/W53E88iTNnYGrlqLlpNLn
abSe3QO3/VL3SDQfoxNx0zscYNIN/oUDJhvPM3/ilr2LpezVG7lIkFRJ/6P2TH90IAW4QelhBvUa
8DmPQXu2QzxRIL2eDYlWj6+ZaQaxVMvsUkvmpEy8p/006K+ic9ak9uxKWXw7nYVUQUuPk/xhWk91
YbXeKiKDowenPU7BhzO5G/xc16SrH2ZMRYVTuoTovmtCcU18bGhYWF6IeiGBqUZWpZP3tnCwxnKS
iwOpcom7G0LnwkSfJZRXiwVTzo/Snsi3jv+qTH8LHZIPiEf6SXwHCCIdoUdmN3NlLqNky64bKRxB
TbNKE7hccgVyg90Cki2BXxc4CAvHjfY1yIYWuXyG/Uar9a+m1w+19s8pW7IbghQDczGRZVNuywwD
b1LsjKC/E6P7JBIWVNHSFO6v6+C3rOtzVnMTdPGr77sWzfKbliIyLH11EP6wpcvC1zXg8TbEcJtI
ewPmxBBbuszEUH/13T+vXKH6ewdCRCNQrNOo/PbG5BI7+lPg4jIOdEJBR2Np68Qs4vx6Z5u91jT4
ZEHZtWs99z96Xl/T6W4Mi3bj9Clx7btIaQzFmNywXNJItAeMs3lAiVe+t96rgDJ/akEjaOmVtvmn
1aoJpaj+zkvBRzVCPSgG7xwnvzLKdn2MzJRpOvdOJbFpBJtsyn78/6PeBLztMRupRFxCSVRTXsc+
XdlgWxk3AZSfIiDCHfaPjtKshV88JQIjQsAZIQGOaVDmIvNYkz7KGfatpkNldks/rv9UiauyzBkI
aEY5Kyq5j4iRxVHTMOKCQ5jqvHxdauxhQ0drv5heJM+K2Zv9hjZyTzI1Wt0J46ttoDnpNBgEQ7ft
B2ixkQDlg4dim4fkYiF6P04IHNxo/DaA85IqwIYjil1ESgDXB0bcZkXeU4fFM0jNf7N5pZV4tUiU
+1FBxZmsT1hu60cZQObU4up5qEZ77xqvseZ+ScN9TWr1lZR9sEa56UqVbEDeAjOkQK/NGPjDyHgN
otI+QHG3ImfiyYrjnwbwuIZUIAQlMeO7Ph3lKjgw+LpR7EqXH7nJgiPGH2R37XnK8DEXRvsSDd3X
kIz1wevKc+bHIKbLAElRzsaIeEMGiYGwY0wJmoMWYx6aEUQYeEz0lQu5Rd+UmD8BeaurnEkZCmcs
l73rOQ/LyA4tZB2VYMNrCpRmLuA3ZixL/g+UxK5z9SQbHVJwCFhbeqYOsmWEMBn0nO7deGs6nLRN
7Dz7rCWe8l7fJG4dbrsKA0rcvKExtTd9x9gbKE3EoONh46XgIq/0lUuhySqaeakSBX0L0ztcoABG
cVKBdO2OtpWq1eiephKIQFSI1yZigjgpBXGFLto06ZOMez6PDswEe2Oi+AcFsVGTwObctNqLbxTT
yksnhmoeuoCRkQlAs8+k76HdVjtYIh1Ebl/bCyRebm0iQM+2biCueVL+jnqzG0EisL8tLLDCujIR
DiHRcHHV6xagZ3LqK3tui0evWNGG+oJ9cgT6dxln/pXMhdeima3UWCpXgwcutPqq0sxg9WP+tdgJ
RNrzBU8oQ+vqkbjJT985yPntYF9Ky1nE3hnnGxKiES9V7zfPnv/PrKqjRf5wVXCemhS5S0Ri/4Q9
QXOUzIIZnVMGcG5GTCINgAD4Il+0Ax6l4F5or5E/XM2EvWQ3umtRkk4GD9Wa6/vVMh69bOWhuUDf
xYuI+OqQdAN/vW89l5MPKc8+BJSiS4y+NpJTj1a18l8K03y1M5QnjDH+SJNZBgyNfc5v5c43oK89
dJ83CmQVWxyr+I5EjUTVcrrFziyLlypGfud7sl2bKNeCMPlsou6o6Zw5ZQq3LDVQP6NFYLzWXwam
CHj1IEHJmN4jhr6XGN6JIDEOHe5YyCkQTE15rS35K5viJcCO/iwMSARD5Z87zLsuEHxkD14NIKX6
jURyL6x/POxnZ/6F2J9v6Fbo3AELpPWbzegXwQ1pcKHAwpo1I5trXFul9TEwvJ/bM+w7aK0iSP3a
5IOjcQs6E5cPsa38TTFwmfzH2JksR45kWfZXQnzdyFLMQElFLmiAzaRxdtI3EDqdxDwoZsXX9wEj
ujIjWqS6NyFBmpFuZgRUn75377m6OOWCdjCOU6ikFtlv2HZEOXob4or87QhDg9HTqio4GVAKrmoP
RpwPeMFCm+7L7rlO5iaQ33tbVfsyaS1QyO6+j8kWVaJ5hhtJdtaEXyDjrzAiEQlzRcKMPbfnmub3
PNFy10oaMi16BcDD08FZYibx+g3DdQVue0HGRwdnomshNDOcYlkFmrTuOGk89SlQDEI26y0MSd2R
VPPFI7SRBZt7dEun7rOs0byU6twTmqoIr6R7gGS5oM3i+C/mhLc1a0+86je6+PjRbXoPAI8ZBlY9
AbYuZvaGFbOwNBMThvPWjfY79KQHQj2LW5UinYb0Yff6sTdI4HFdE39AvGI1aSBp1q1U7AjUeT2h
Mtmrh97FIQx1g/yC3Fd6+kZ9o8OzC1TRvCUud9PQoh2ra0I4Z1XuSBcEBNBwvNIMc9NHn4nM9/qs
6hD7OIcjRIBorhxYxBx+DPq1AuX0le0wfUsm4vdo/mqix0SmsOPRvw1Fymxe0LguYeZyUMBLSdKc
tWnq/DEtOQTalvroyafe5EwxJgHypCsJr2uKnEwEn/BUlwhuEpV2apg2JU5ATlnTcNJxwFHFssvl
lrkdSNnCuQcqxllHa6heXo2Z1N3VaOvlKBgZWRKMjU4ShdE0OTtr5rPHv5DUYKBlpxWIlj1cm8Md
icwlkjMXkQGS8yoZHg309h2L7uaLW1WWLZLi9BUEz4epwMso/EcG9YuyS5eB6LLrU2z3RWnu2qUy
npBsrozd2hfibGgcAGTKXwtp6T0+hIvB5PAxHlBH1atYlIQTL0xGxz/aCZpnG/WGS0BAuZji2dHM
nmkpuQx5AmggUpr/4Azp/WzAMEgr9jrYZswIu+U1mUlOkgzO10NbDghHxQHwlZDTwYipNO64gUGe
cOPb5XtrD9d+j10kr8knTiH+efB+MSvCraEsoOUOsBqwDW5YALaQ0CQptjhgcW3EtPFMr0bE3z+S
WYEYQDwZyRrDFNO0ZdbxUKB6c30Uz4vg0kHW+xJD1aBTwTliQB+6yPnAEuQDolruOfVt4r55Jyss
3rJV2qHg6ryCyycRmDC+PY4p7lXGcp45I1vHZ0ogAt1E64QhZAhSr3qIfGbGWmfda9oadWfCaAEI
9Z7ow/WoteIQ9VTU0gEBC9DltkcubOgmvI9k3MemtUc44FOBNc9Cs297dzxLDw1wS3s/7vSbZsjv
bBe+9czJd6hzYEND/eGO8WNbmw8M9MLYzfzNWHav+vDq47E3e26GpuhuJ+g4RKsl9lWhMVzOmrK9
onBLCefOf+FSZ0OTPydREeziMJnHn4toznkrCA3H9pJ/VJoVVia7BMI9l9JmOrSh3XDJZI37rNL6
Rz5BhkuZ06KG5UJqJnUaXfc0AfQws+lYjCZLHI240oFP14Ppsh1089Vi3OdrHrzSQCHFbXXHGeHc
ph/NKHd1dtcCMdkQmHbULA5him7h2qKhMvd+1vB5GaNjqE9p6TqO/Y6tv4DsTCioUgz0HHSoxGD/
bOzphynyR+IuMwpWNoWuR0gzjho2CY6yOOEjq+O6uozF+DLH4wm6IzoEB/PQ1D+NRf/cieR1Ak+E
S6PaulhLnUQ3Qp/Atx6miGaDf6Vt8GYIEzQFDUa7NW0cut6t1lYBwEj227gbA5E0u6pmHZGeeW8A
WNZGUkd6RoYgDYyVQkWjb2abDzV/pGpBVLBhiF2FpdHuBHJ5nGPMdE3SJ502+W7+slyO+SmJXSxs
oBDLNXUowzNb47A0HWAoFkttGjPY4IpbbDREDeFkGyNm+NfjKVacr1GXIjWhsdR6ywthzLBd6bz2
pt4dPMDTImdek9oR8CivvWlE1wNWmprvfv4MPuJQO/3ZLL0p4IANTNP3PqHvPciRVrIWM9srVoks
Mn7GgVxLoeuDmc6E8T02wZ716W4R7MJUQHOI0CfdD1k07+GOBaJMmcE2DFnaMn32EvfJufO96Pus
bFJEIlCbtX4a9P6oIXi8VLbYcdnKwMG0ucF8Dz4e+XbpZ+9NDKOis/YJo5+N3lMqLT65mEMutkZl
4vc06cY1WnE0Ret9tycUOb61KlElfju8dELXDkgvenudoxpASeuO86nhuduUwhy/KdLKFB+mkTKs
ai1sFFqiH42+CY2udbYGwXj4lnWikYDlWdY9uVFT0GUTqG9DnCyj6LapJHPFwKONGzBFjtNgRDyZ
bFdj0+R3LP/h2lE0Z/sh1/vhcejmD/ggvzj/D+w3xUOsICjFcXtNLGUtKtwEibkEYwPZwdM8bgnT
YVA7JNQKNnjMpWt3touyM87Mu3SMoHbwdMssn8ysTl/zdF6vYmfnsffuvFa2j5k9hJWKj/1ySVzC
71IcB2GeGDkBXBkVckt6XityuhBua7JW01qmUH6fcD1dA2GyB0Zycd1XO02D7l3H9WduGLuReeuD
2alnvcOCraMI2di4yBHbuMQLeEVKeMw2qiCpqayi04fI4+iIszu11jEu3Is5I+fpsgaHgbLPMKGC
UeU6SzFnGKbbmW44x6Z2XuLc4ERml1vNLsutNNr3hS71KcbEfvr6P6KO2OtMxgqA5Knt+adptZLl
TD82A6nktIeIGYqRDKSZRx7xsyhqhtI9Dja1Gz39vRcnZyWArM2i1QONngLSYIBXSGedcOh9ho7S
fUhjetaDYftsfunOSbYchhmreAAh7EY+OkVXBlOZLwc6pneacLgRPD1UCC4EWXFMW9Wyc4blhJDX
Jv159+23//jnf/3H+/yf8Ud9Wxcqrqvun//F1+91Q7ZHnPR/+/Kf1w/bx6+f+O9n/PX5/9yH9+H/
+ITdR33zVn50f3/S+jL++5fyz/75soK3/u0vX4QVtD91N3y06v4DBkP/9QJ4A+sz/38f/O3j67c8
4pH7/dt7PTAV5LfFaV19+/Ohw6/fv9n61wf0x+ez/vo/H1tf/+/fNvik8e68/f0nPt66/vdvmuP8
w2M1M1zDFbZwPd389tv08fWQp//DtR1fgOM3/njs229V3fbJ79908x9MACzPR5HiOpZjed9+68BQ
8JBm/cNgkun5PuJog2awa377P+/9L3+8f/0xf6uG8rZOq777/ZvBb2r++Bt/vTebmtej+BaeafMi
bMGbbd7f7tMq5tn6//IziX+MUExMGnSgaxdeNOkG3wcYcjttbggbgRfySjIIPlK7f8PmhhSpM5xD
24rhojJtuKRCt3ZjpzhyS+fB6MoPYjEsene0eYeujw+mKLzr5DRAq7+OJ9e9bmdEWVRKRMgaWhNt
Mgrj8N/+Cn++0X9/Y7r9f70xn3fj8MHblunRFfvrG3M8x4o8AOpbMFQo7TtxNybmBycTZ8dYbQ7d
Vm/vynm/AsnqKD93rpTv9Wjd10zATpWYRViMi7H/f7ws4+8vy9WpMQgdQPNj6aSM/fVl+WpqMnqv
MaMfhUZbzslDZ9KxgkZ/amfG3i6m8KMmgVrSA2RdYeQhXk01BLKN58P//GroR/31Y3JMPhzh8EJM
V2d473w9/m9/fzl5ierMFCIjnZzQbqOdYbqPUQdixMs92lyt2Fd1Xp0NQ0Y4WhQCUVVLsnrUvUyd
Gqo3KpqbLEVF2zLrgGwwkaE0e5sKXtn568Exs/ObqSBoyZimo7GmpylMJ7CpTGtLDnZ0LRTroYLe
Q/ia5V9/PQVSf7y3F/e9H2oUP8PU39I7ZmS5/sDX00y7/+NXotyPrv942tcDnQGDzosrwPbrI8ak
rUGd+bydddu4Xsh+QVjrl2e/zFym+V6ngtrKzOtq6bVjujTbP54yxhlHlrE5AJwxr//42ZodeCCI
ghZJI9vd1zetFFerUjOAiX99U1OSk5vdgEThh6e+tg+pa545oVDk2HGWb2NlW5yd1q/9sUCD1TTw
u+vBvwZJ41+rYkbihbTx66uv7+s0Q/94sO8galhu9BbH8RseKPuagMWp20mrDNkv5enre5ViNh8s
uVA7lM4UWIO0r78e+frPEPc3ljGqw9f368TtcZDnlK/r7/vbc1vE7ecx+Rl5RkL2CJkEwaK6NGhX
bEbCX3qIkD300Uh3GjInc6zI9q5RwXPn+/FyrWMxk70ciDXmWyUAGCblsFG/npEPHJTK1kCG784R
IB/scsn82UoGUzW7Np949pZNi73pdeQeOiaIZ6OVCwNxrGvLOHGEklJCrpYLs6TMv4lJ/jMYaUdd
81G4Dm10Fppwnmw/qLh+NpOtQ/rDTX6FvJHsQuE7AVIlMrgL79FnhE8yG0M1WkhJQHMetv1c7yrL
vSsrReIGXYZtBzz0CshAHDIaq8Oi75e9niNYwacm0PwU7ZEP88ZhFd84VGhn5U2rHreaYOmJaGP1
8R2bLzNvT73oGrCNYjp7DtWY5YtlD87uWD2YmQutfCaHWyPvizBh4kRQiSxkel91asUMYG1OZ5TI
btq/ttqAaG5kIJIhA9W1V/Buern1Bb7+ob9d4OhMMtZCSzUkbWvxQdn1lnv9oeyteCPxLZMp3x6b
HkEQRjtijCMbdFjan5I1tComaa9DQ4ci7B1s3INjRudpxdeknVo2lc3VRFy3JO5i50hEcUZJUYvd
9aQbTxkC7UKsJ5wZWJHo9vlAqzNZgKd0GjbqtNzPxXByK0KH/ZTmLH8hWmrnPK6f4uSDA/iDsYaB
r3dOWAKwtkz72lfxp7CZSnCOeo/F3IYpU5MeIIb0fZAuRHdRyofVsIMlM28QYBPUOJ01eM0BVBSI
0qCt6h+EH70vEVFEc0E3y8hTBmt8vmwcz83s8D7qdte54nZ2xxDvA5yE6G4Z7CsEi5vRlbeOOZ7S
rLwQCXFtei2+U2JWI3RQ4VJL5mCxkQWIkHz22ObiRsDdFhHdJRX+WxfdwCA6SsrC/mj7YZdoJqSV
1T3o82VQaM3B192P0Ye+PuLYl9BgVhstCkwrq0KCr6+1HoPVJDWx02d6IJqM9z3sqgOK9Ututo+2
NO56quiruY+njUM4yRrm6BZmOPcWxoXS2atpYO440b5Cw9eQIxB2ywTsTcU4hIUVwM57bac62rdu
z/TLusn7XjzoKyXOQEhLkQPPaU2L0O6VsovjMDL4jD1jG/d1uuscyALOgOHJ4s+UMnaZa+NHUhBC
ZmrFmXzWfZK6w67z3XyXJG6Q6bD2mDb+SNIOntlSI242zV0hAtIKCM0pyD6ObULOk54Wc1FxRHYa
dcTZDEB7afXbPKXP7hM2Za1sD1eUjzmxsiz79WuZHFtp1ceu53VYehxKqsK968H5o6G0FxPWxxXv
9/UfEvuwkzQrcceJFRxbvLKnkWvwz/9NaoOviXHY0tD7ScIND3x9L0r1GkFwbNp7aYvtXC3d8V//
iX3337/8esCwWYekagB8qINqimcnjS9tFf3QVgO4YSpSIbjN8aHgbiM50V5UGzDMQFO/siYow6zl
epH9C7mkLDNls9PZ5QzRHB2DeYl09buIlAR071UeZqnaQi3RA+u6d/p0U2QCL5F9D+cGvYaLqEO3
Sc0ozSCtfXokJQ3TtGGONyft1RijP7H8cZOnGmtuRR5CioNV709qh0kpC3yLJlq9xyBvTyjB0ye3
Yya5HtkTO8rDwc4uKDhfU5LsQ631rkdVX/LKfIzYAUAcIAPSIvQAYxrOedqGzFz2o1C3Xi8Rxljf
m8z55AR9I/TsgZjpTwSj0FcgFhXuloN9Rk+OqxjDXpA1yA+NNS0szwZQK8NdlXXfqxwrbozWd0NI
CEr+kQ5HxAGs1/wtIoGRvPg1GFnwr47tSQCrbenkpoipQ5c4Rxqat2ZNAgfT21Blwy0hLi0zMKxs
I85xcHgEnhXQiLLeeBDRwyxAaZag8UmAf7EcM0Z2bxvHrDV+NV1IYNJtNvKpyoSZrmXYxwaZFH8w
XzNTTJ64gBFJOBnDgmjC6kDq/ZjsrQpZKEw8ezum1Y3jNGeTHVRL3zK/h7qOsgzxLQYJukybNmrf
5TJiCEbC2PXw+MQdDgXYeWe/0NQGUMCqkTNC09ezgPyWhjBLSMxxo9OrHl6h1I5oNvFgp95tyzmf
jWDFjAn7OurLU+SDeC6qV3+81vUs3g1ZdbA8/c4VNMZk151kgaNYM5qtxEzB3PElNccHwnqORUGA
8uTtGCPQem/wxlX73IdLNxA+kKMb9lJAW9gTQtRQ976rPgDWkmVXLZj/rTtd4V2JVUpxIK+L1tqM
Hfuhl9UPY8f0aDSCHPM00Y79C83HkqZ1MEUUgjrbT2CIsJPeZ8nEaa9FyJJlgTwCe42rKQ9BPbRV
9EOAR0BWZR2XtBbZBx9ydERGPD2B5Z0ogj6sNP/GY67oSaOAxKMfeuDwS8OIoNEAAXjM6DdmHl/c
Oe2PLWEAUcNJJ2EChrOK2ZF0+exJPHtCggMQOeFOTOTPRebMMBuECFjVb6OMXpttsmUnjGtyp8/g
029Eg1u6qmAv27EKIGZ+aki+aMbnw/LRwYoJBG3OKy6gZsdI6aIpmJFLlK7YZUmL1MiO0Yhe1FnG
l0JNT4YWfx+b9giKKsZjia0Ynva9keCCNfD88Q89J0xrQb1gZe5bh8horjLHWzO0inOaLWcTD9CG
Vtyah4HJvOjWO+qRGKt7ZVBdZATBmi0zJtoxXpXcks/3ATCp2GRWdZ/M9jkbmPb3XnQh/R2UKfRA
FbEtI/5pJFkO0C5Qv+VBNeiblOV1Q4eWYQmzY0+3ZchktDm5cpeo5VRbLFdGpfSz0Oi4LZZ9XsyW
bJ4I4iJ2YcbAXA+O7TBwsr7XkV6Ey8h8jhD6vb7qCBAvjJxkGJ7SKj0vXU0yb0UT2AKpuBnHp0mZ
7k6wCOuD2x7FyDC51u1XOzFOfdxh6somos0xlGz8cGjkyxIbYSkYcjZz+lJPvX01jVMS4EDcog3y
ndo9csIRXEnhEFcstWWf7OesPKQDn5if9k8ANt/13H2sq3NTuwxRe+uCRk8ek4U5Qi5c0u24e4X/
C2PrbZx5H2As6Iza2takFjq5sX0HYu2zjJYpnLOOuQJBg5FAompbBfMaidHCv5FFzx030+cfCTFi
BNpzWsoIGiZXto+apwhntPIXshiWmaV9IGsqB47hISMI/EInHZa/hxUjCUqs8boFwyUlgcZmDjiP
q2fcpwc/TbCUDiTZm0wZsIHRlNdIBJgd/7sWNXeZLn+peqyOwshA3gEcrRhF4vGhNRnXRy+bmC1+
/S9cInr8+vqEr2f98QNfP2vikF/Cr+9CxOFZOH6KbLyB2nzUNVSzvnuwK/dC7jfXNkqE1a7ioOWR
NlH2gPlvEn1ejcw/PJODapKupw6t+xgYx5HIU1zlVUm0Az5uL4d8E+ExrOi/FqNrBvMwcYoXa9MX
FZZj401woQcN6O+1Tn8nsvPc1hUBdDrpJYZJGAXB0yMFlOHRIx8xAdYepbfG6t/oKMlihHQDGELW
7xIJIf1utHe0GT+1dGdW+hNdJLhCAzbEipyFDkzB4N4kbpKuCo5mg2cVaSUeasSrm1TJkVm6s52x
37mV6+ybyQzgKqChWdaRbUW50uVhj4X6amhcXFkYUSspH0pCCsiNVgh59ceRg5s1qC0RmQB7tRu0
QNwzLTuvp91IJj0TtgxUT9q2RlJ6ZSJxU4V57iFxcDsO70I1eBSmYVsjtFUUBxu/t7ZIjPGZJC5L
BdO/XDEcdpsRaUbpXnjbxFsbc30cPPwLyURYUclfSI5ZE6isAxGc2vg2Y+AEgZhxCXCwZXC4wI1d
s2eEXkGdMA157GZMTo1AMbu48zb2am1L8yVobeR9Pr14TnPop0H3gfl2R6onR+5HfTZ3VoVJDRAr
Dg9omW7xwNULSAtFaI+SHC9p0A/cTkXVH+D4N6S8xSfmY8hsuudBVnBVYYBxjSa7VXvXSCpCS6MO
pJSxMB6frS6ytkPhXyTTqiuRyw9jAnamt5o8zunw53/6qrofUVgAXJsei44IOcwCgV4k7yN6J98c
te2AsMytzMA3Ysbgy3jMsY/vLBOdJcJSRoRZVB67bnxZizBgGBSVpbOlLb0EzaC/Wh0ePCzsW+Qb
L77ZfY8yghV6K2MsPRTyGK+foiFHUCgJEviprgdYGVTJdZ+g4bEJ6uKWDNKBbIxiUvNVpU+KGjq7
M+Zl2rm1zdmP39N0FhGWJuiupf6cppihuNNCRcESzcwNOhELUITDvrEFviKOBpsiHpAlcKA+juJZ
w2OwngR+1lwGNCkRrMeUbpX4MTo2GRzG8EqbEl1SDD6+9A+jNxGTIs+u08PluGslrc6xAOYW2fq1
qc/gAaJlN4PxTjtM9hAQ37sqz3ezxJGQ85momzabH4bpmEta9lXSYv4ojKd2iLYGnMwDU5vVQUxw
asFgzFmX1iTN1T7V0JqmZfRY3A4MbBp/pX5EGILxKu4YHWiBKNSbZus7EJUTgQJOt2midqf71idp
7xzC8aiaGtYeNyPtg2PlHWM7RwPMXb0PUzOQpO4+L5hkdX/fFaY42abtY2xOn8YmhqsmL+s4PYgc
7QchvjKEzfpJ3mZ5JT18qI3XPJCPNYWDYOeftZ/11DybdnuZHfq3keXgXjYRlmGQhv3mv1O8HG05
hK2jPzdg1ABEV0E2CIO3nOmBg2Qt9uQcsoGQquSLG9E+5GrGmIY8cEP3U78SN/aEHwtVLY73wTrM
hYeII9PWgFNK/HrCOTN59Gtbpo4lcURjrNCogy3OB1zJhR3vi+K5R8uGX7041/OnlQ1Qo/D4Bnbu
kj7mrklKnvQDk/k5yNUlD2xJIlYNfGSxfQCjQRa32PJm1E204q9yuJNSn/LrljfCZRY0+A1wfqpN
AjDx4NnGyXUXpjA9E8vKJNM4cSwVjFr6KA0NoUHeIRuFhsvdwUAw+zH06RYhtEWJULMWyuxn1k6o
WleXisB0QbEWITdIoTMa9uoe1uoDhxD91JTqBrv1eNVowmLGWkVbKxZnM73vxJ7GubadqtHY5dpD
2xKDJ+c3b6BXT7gUvZUMdX8XeQR5GbQjFjaiKsMt4pV9h8AnvapFGZZ1YuLozuCxwaStMCbtfLzX
LawnwzTltom41PJEnm1Fk4vjOkZ4LxiEc50QXIVnTbyM6eor+2lATUFUqmc7QMDUmgOHHAzkx8iz
1Y7MGu9KJxJ9wDqVdhP0BvAuO82+91dvuWc3aIWdnmPisq9S3cWy2fCm11rKpEICLKZH27U3Z2nx
xiXIamPZib4FTZWVEChFYmjBNKq93yeBatxki1TsFzUZ+2RlP/oRgL+B2V5An0aKnvRoE4hZFstQ
1LN1BI95iUznJSGWjv2RXlPnRhS1sMkxn4R+gzkgIowtcKA50A7ujsxEW5Z+ZGT+YNIcIu4a3/2M
VKBuYBbYZbhoxrzn7iF/Afmpm3uEB/TLefo5c7gireXYCTZDXMQ4TizibvDy9c22V3F8cCxkqPHY
6zf0uN46oyUJpUWLxWjmZ7sY81FgIFG0xUSBOzczrdOcEf1Od2g3iupnRaDuvBCkDgoIOWbG8YJ/
vNWMd9RVZNbmrCDCnQEVaSKFbIsp2BsKmpoOF51PDvYg5S+m/v6oM9hJ62cDntGYCrS4s89YEcPk
FY7Q7/aQvSm4U0uMe1mW1lOjgOaNhqtv49QlYjz32q0jXYSkRRX4VJY7dygfSsLoj6NMf6E3d/YG
bWIPER4x7WghVfxktOO5dxvAA/BDolF719unNDE5o+r0Sg1vJl5Z/ewN9ey6E2qqtfiZPHEc4vym
SZt3geOBGsa79zxULV4zWOj0+4M1e8bFHqftYj02yHpukRoGsokeyeNpQxdGhkziEQWrT48TS2bI
FcstJFR2jBHvm03HdpKQCZKlXYdKaADMqY8BF5a4mnrIfuQMXNGsmXFKMRPo5K8VVzmvlEenma8R
fK1JBcmM31uZdIuh9XCnXiILfCTkE3ZGriLT1Cks9L2ZURqZ4/jalFik3LjFTT9mx4E0xEsTxXg8
QZQEmjHea0K+64T0XME5H2s64iQVw27A1heTFkMDYZs4I104migtJ7S2cy9Ot5w9JZkBVL+6phx2
ZiIPvaIjmBfxndXU8lQUFy5ada49EFLQ4TaGWpydltg3XLOAsgxyVdaMa2677iAc+14zSF5S+Um4
ZO8aHCs17jZYYhzBW/aBcHDt+aDMmSxbdDwrnbDw2Nx1/8YpB9x9Xv3aN1O3nQicNNag+CWCu7ae
E3RLy+8tWBatYhJWFEWol+7LXOn1Rnhxj7TSAIiDLHOfs4xy010sH11o2eA6caafZNSP3OMGK6xD
b0H2Px2lozvooSVYHLnxdEacrdhR1mZ1bacfIAbKO6FhBUij6uI2QVXa/j6fWQKE3T1PhuFgAeII
i4rrnbY127kpvpd5nqLqI+gJ9Q93hLbeOdT4RBUmOxgtyzg0D8P8ajTcRh6alIPT1Gx8tkncCYtO
5f7wMhObaJyNOGEQGijzVzap+NKtoWlZjDzfKhkIrZDypZ2eMwNfpl+WfeDBR0wjPEhlo1MarDmN
aVvuGmq0TWUMR1+na9oS/2rT3ZKOvYOvuFw5KWYDhQcR5Xl5bcTl2WFShN8IokpNLWZp7QaYrQ/c
szhmNSI2/7VIh1uKdjfE+8oBeqHwSBVNrmTaSl2N53mIVht9B5HVQU6ap3s2yNc8YmqC8PEjHn6w
uqwp3rEd6LF898nuzBrCgUdZLWQrxFs/kTZsGiYc2oJjsV8woRekH/gAKSZ9QbQpevimWpjEEhKM
1fnbpRk5Jfpio3JAbo6H/H3I/QMhGHKfRxwdiun266OzK+vZj9Cl5iylCUL0dsbF7/TUfA3nJZyE
CRGoE8159mxCj16TApfEDFb7Svc4weC8RKit2zgSYvYGbwEDI9BOJTpDnk7bRB7tM79FeGFkHnj6
PH5E8wlWVKXOpZ4l0hWgK8jqaC0Y1bHCDoRtPj0R8Po4VWwiTNQZ6jhYutBR7h2Xv0C2UkNyPueu
a1BGV6rYlihwGfbo97Nmkk88kb9Z5gcXv1BQtjWlJvMst8T60To19cpAcaYL5qzZjV5Z47Zziou1
4I3Kl+jJ5c6AZdk99PWa19LyqstcwHGBHDAwz5w0LQ4WB0113HavTdOSl7xKxiKwQuiQ3JVGjI++
23j+iObTeh3GsJFQhD0TdV2bZufp3Sxg3EZkDeoFI7qpocFL9PqmjpKgk/xjk8BF75j7OvLGQ7Ve
pnmPio0yEtHTMXXkBXX7iTS3vTkyAEyrNUmOjAW6z88O9f1sVT9IHb8AR5vQvV2AbB6o+GDC4qJf
zbh6A2ReE8splQYamKr8nuRVaJlQInEPlB0gS3JL2vEExg25Or5aC38XUSM6A9fkhxDtd6Htspqe
6ZLRKdRrkgsdsD74hT5y2bQBJ+9OEEH6vMB52koveTcN85Nd7VQhbi/N7FPr1MGajno5PGZVzyXu
abBuWHH1JAL1E+P2sPEo5uk9bIcqWGh6sdCETYMFbwZ6va75HltEOJUTmHYYgsI75kwxOXRWLIkM
6ANHSWyM4tjo35U+lCdcfbeS+JJdH2naTkN5JDo+a014WNT7e7piZVDRdw5nrnoO4t7JnCmyoj65
xbHbgSAlF9RfYMc2HUgVf4BXRK1Dp6sab2dgqUEcN8+FDUu3ju3bVJefce45P9PS2uSegBaBDySv
mgPnrouWNXsoJ4dSSAdAovu8srHnBIthNLrjYSJ7RwhH/+5kFvnqBNjC+MA3agMWLpgXKV4wMyMa
a/NMPqCy99hInW2uGddpTwVg6c33csmts44KYKvNyrhb1mQOW5UfuE8RqkptDJhG3GdT/MvuyFmi
YLRqfjRLWJ7lIj99LHg04ouh3k8eAjVTjssG9yG3AVvgL9N23zwxOi/VSxwXN6M/r9ac5cNITaD0
+XCqXjlm0yWaOFlTUD4IzhdIF4l96bzmPExi3LnmhthDziF+08ObAcia0B/0C+8KrQGdTUVI8NiH
XWKIrR5R9rpkJuhVml9cXFZInL1tneJm9CcWeZpFBjj0K4Kspr3tdz9qE4995VjNnjh1htXVCnrL
36FxcUNmbMUqfe9mNNPQph/NuW/QhtO8AujRmRnxAbG8iUnADSS8NKbxt+mEUi3LzWOkUpSSHR0l
a11erUrcLhNzLHiNGpha/aaGuHVTAmTcKrKB7qPGJ6wTnCATG7GtGohGbYTo0sHSRDrtleu4596P
iq1pWKRP0UyuK7bFnuMNcA+tRfvgHCNzdtiZrWe2j5P0pqdFrI07DecVmhrcYBH7g/cjqtMnsR6q
cloEPN4vB9PUTjXDB9ZuGNVKn382Xc8B20/GkyVT1jE2PJjhmCE8oM442wazNrat8NMAYxclsHdD
i1y4702GEhuA0GfmECK3aoN3SbmQ4czpUVvSESHlM31HsvkG297rqPcb2kly6B+VE9F/yaroohiw
MH1y9mUoJ6s9tom8rhDxVxEuNpLorxkcORt6O2HP+PekemcPuxJDWVuChbdc+t39qXLthwLPk0Jx
SzDbigqIwpbx203fSjAIpK1LF0501+qniYrXIrcCjT/GvY4gO1YaOIJtfN9bBL7M9O0xr/2y8OIk
HflVGdnx+JSoSbx4fKjrWMes471HEf4HbWJfIpyDxsktNxpRiLEghtSlmUaGbkjjEI3qkGTk/CHX
UQxuT5GYPnH4zP10sXt0KVHE72BHF91w0HCeBk1S3Tvl8uAq/9TojJGbgT7URNS2uSpAuFFdqL1a
z+m8cbG05cvwkgExc5M7tOY/Yazuc3hKU0TuC5qqGzOTr9kKsf/fbJ3XctxKm2yfCBGoQsHdsr0n
m543CJGS4L0pAE8/C/pnYiZOnJsd3SKlTXY3Cp/JXBkETPptRWxCnb5lgFRho2nrAPL7sRqrTwlj
azVLhPOdF19UzeQwnttHuE/ZqpqZ6xDG8O3Jo6lTfx8v+aTRrNE2ieYL/QEbG288UoMRt1hPi3l4
QDId8CymlYQbkMTwfsxlf273GXs+y7+4MmYa0tpciLF7TDQWlTGyAKjyL6z7aa5WYR8/a9KG91Um
5dnLyAyPwv7DNYovNhEPGUXApSoJE7aG8IwPl2pPYKPgb7Vz+QfwX8IenKAZxFYGnTm9StOfnCiU
/DJgtv3cpMLCY5rJ5tFNXNanZneeIKX17RBsqUPeVQ75LCMwExnTwgo4wh2DXqCw2Zqmv3JnnhBh
8dDOskbfM2H9plvuWtJqKj6dIjCA+xHhbBdanwtA2kymMfLa7nSwm8pCUBX8qfp52/noqjQxDw+y
bp90AiuwENgvUhZFW1PZd+6L71npIWjnQqCqKt5bC793DaqYz/Z7YKW0Qr5iMh+0Rynw9QZj65+c
BkphkboofKp3EOnmsfOAE1Se/5KXJ459d92ZSXaEhFOvW2uSB7zk6yn0xqcF3pFH/D9Ku9kUKabn
trDsVS3NDCVZ8VKwu3swmjZ8TPL+0qtgm8P/wKtgx3trjndEFsJadGKCxoGAPhRGeBriV9Qi7qrh
EGValdyMQayUQ/Ngt+xRUNcy6m4GVluGPIZ2ne0MVxxkl6GHXNVtzCli017H+SMrXKK/q+oOI8t8
cGmO0h5hSFVM+wKwwZgFatX4cYxTIDgUaImxBaVfMgdihXfhUHvV38rtzc2F2MYWDxKg5mI2nrIp
wrjHWEWm+BbHeHSxQwy7LsrosBgTW8qhwdAWSNM+vPmx+DQot3xkzbPLKxnMW/iPycZLCobbnsYB
OuOsRnwij0K/27X7W5fVYWqK5yTzGEqY3VswgjpTc/aSywDJZ9BCECeOwa7YXybJ8JAtgA8kWvCR
FwpAYKPayO4KI6pKrkHIhzCI7UfoNg9s4eujza+xGvwdvid7JVG3bssezBv72ZYg9so1nsh0ariP
ps+NzNmskImzGwLyl/UBRzVDuWY2sN00jynGa8cU7TbKUdiU5WytdBt/N/AgyFd4Lzz+EjZa78F+
NxLPuqg+urQsOfw6/bIdw946lXVhNlldQR5gkfHYpdXYjoLovXHznbGAue023BfVEVsz+dxKh3u6
/ruDCA3XbH5VSIJXmYEzg0DpJgOUVk7oRKZhbSfUqSgd19FkkLWomE2QLiA5kz2fA56p5b7WLk1T
2e2iwf6J4VgRo26le7JK9wG1wAqkAbPlbsIACzpD65n0sNhi5evUyXrA6+h2AQihGEsSOFQzbm9O
fCaAAr1MvdHR6GGyZ/GjXHzKjpn/+L3u9zGk28KQf9NqZKTm0Vqyt8/tHG9/yChbUCuwSjJ+VXS6
axT8KOSzzdAn8ybIucB6BJOG72jCJWDjpkYGDaL5kdl4Cnon+EIztTEhjYUUyGsL/AFWCEY7gBlB
Xr6FVQuJNoFuwWaKvo+K/mt2IB4ABCFfFJ5dxbsz1ogqZALlCcXmTAtVribN/FVAKHqIY3iQntvK
1VJbs+W4dG43HDwcMVW5vNBwO6gmmVJMUcUYemQRwVpmIRZ3X02Y/B4WIEfcrWMzveUAsk7oMSDy
8VGuojMGiIiESU30b7HwBjCkGmF6VLMOnhxWa9mg1W08CvqJKbH1uq8YtfoWI5O0BLzktsvh05q8
+AlhyWX/iY4b1VQYXB1fNEdumO8st/RZuuAbKsaUFsOMVT6wR+0JYOvihVlUui8duPFT5o63kLDS
bRPoR1BZu4J5y6uPB9PIODUKv12rvLn4tjUwr9MvjgF3QS2fb0XDuMKhePQJZFZa3RNnNvaO4/y4
sfjKiJgDHmn8eJn+PRQJ7izkSNMSFWrOj2EboZANIH528drThT4Q27s2nfkxUvBtxVjRjwbWFu5Y
siHAhFTchu90zW5YRb8qMZ2UM1aU+BN/3bCwhfrFrvSWW5igANSJ82ZqNBZBhuePydoLqVh4L9PV
zJd2aAwfXGYisAsfaxEW7CeT59mskh3SGTNb2uNBlmtl9NfETDjPg/F3b9kRqpM+3oSj+9xYDYBm
LbZOry6OGO4913tXXUZ/ACTa98+Ngys8i19EIPG0YIVa2RSJNjw0diqEaXcsGFcON+/NxAeo0jgY
adKPVV0AXhQ1O6kYtSeyROLUeNMRo/ASEHC1JRn80S/cjh4PXk1BLbVvBuOr4GYWWSP1TtyJY+2w
TDDLmyBYsdWGQp1moovuwRlD03qwGsK2OvVlm7zWmJOLVZTYz20Ls1NneKQ4GuJOMd+rkqsxvoGN
gtaf5hunoasOWuev42YLUmup8jtziXZbGwa/eBCwQJyf5BQ/cfLcVWU/uOgHVMfZUVmuy7DhA4lS
RvNOsF42dK+EpG2SMLuEY5PDXGiPZe1lhxBmMbEVLzaCpRILwYPSEXO1JRisaDYGHQgwPUIEaoGU
zJri77hhMicc+WZMJLGBX7nAHvB2qszdA6YlzbHlPY6hbM4i9UsGutxpQ9GvKVLCdVZZzcYTzLaz
FAV9Uun8WgaMK9oMdrxsYGwDhJRVYm1RcH2R2yQh98XiNWqNM8IAXnMl2rviZKbgZrNtFsGfkg37
FoDOJi2QcCgXQRiiJLWO2njaNBYe/q+ULM2b79k/1oDokVzjzKBcJ291xw3eeEeGAZkmys/hIuSP
cdGt0J+9Ndgedp5RvpguH5zMxZM2zOZPDHR8trR9JvW3xGKlXsZREBKEM+vUsKY/8O6itGyZesu8
s48BlUCj8aiJycyfNFnP68qwLr3WQFz8cIu7gnqrQ5gzOyTyBOHV7whVMb3xx9ZpRDU6X7t2YBar
Qa8stHGuoUuc09VX/pNL3iOe6/RakktDD8AMo4/Cp8xYIj/IfC593s++mbmYZ5VuOxAcGYt2En2y
m6wsAEd7NtzJxrKf/I7SvxUhd041tbeEBQA/5SWJc8piqvQdbTwkqXk8BFA9qjw2Ty38gJUzUT8z
PYitkcjctlgFwv9r31k6K+wRqPcKd3pPTeCohWbjVmZy0+Xe+6InJ2rwyo4NEEMyrJCqMYa0DHyC
A74D3Wx7zdIrRfs45MVzM82arYTrUfOP+3hszhGi774rv4xMswGbH4cW+UTs+gAltMmS3P42AsHe
IsrJdezzlypDn+Y6OZKEDtWGWkKTK1G9+U2Ek7n7O30WbfbGxPWO2L7kZXXoSJmPBrL8O4C7f2hQ
rQVVdcti/wQV65AlQJZFmZwsr2biTOA9mw13XQfVFwnO+wZAHrF8yd/U6Y/04AUEnrxdhWjPUdeT
ikWgSxUQZujjkKGeH19cVtjZxE8pS7mQKPhcYSk9YvQhnxFfIDEQYCQTNvkYIaEFjR1xR6jBAwKY
+sg46bRHbZYDhh1wro6yAfMHCKOfFBZJtvcWPrzNBIqD+ZW7DS0k6LwuAI1gr8HAQuEVzJJwWDk+
AcnYFDq/e9B3NnlXfcUNvuFuORaKwompCNJ4mzv2AbRq+JAl3mdSmCw0m2obQmheb7YTWFuqmaXZ
TJ4dlGwPLeCyh4Iy13BGDOLoZzatizXYohKP/GZgPeNbR9sH3F2qfQcUyFfhq8jMi3Yx981NyXuA
VTWQXx0SHmh8TNkF0yMD0CjvlfjI3eAxJjOvpi0RjvvGLQ5SeCu3lU+jMGbcR9rSv7q5O+5HQ3BU
ABtluQD6KnKfIGFQRFuvacI6oWZruMqy6B25Fz05LnhWyWs/qaqHBpLoOl7ZY8pKKi2JGui0IpYD
ZgUicLFO3KdM/0FPj6C/w03vYwPlXJnIZOp9ZFTFs7PQoOq5PCC6kFy23B2cdCR4KaYRNKONa5HV
0rNN7ZPkngcxyxoqImJ25o1VtHRjeOtlA5SwCZjPdbVNTJ8vnbM7hfxOCGah4tp2EK7zPudHDQLC
YDRaTBMBWJ58KRZveMABKoTJOmqq8JTYxyHzuw0j/o96QC8yTz+DmASzeEKlHH8+gMlhMh8TjQr3
iG4hW+dI1OyJfr0IkdJX3tayvceea5UMuXFTlxVAatP70TKEpfJq51pdx4Izs0IGhUeFe+/olI9E
NhpwibwdIZLwpqr8Tyr4uEaLnFbFELBDgV65GzVDXSozVfXbSOJzYt8PvdOYgBUsqHcrapmfpQsu
N+Yk9O2viGpkY6Zo8b3FRDuDOvdKXMSxoImM5hfyNvCqsnHFgmc+eKY4Wx4UkohTv3xFTEVoZUA3
VrHCQ3x9UpF3iMwMgCYGUlzEKXB3G1koYx6QOISVFO7wUsfVSxw7L3X4y4imT6npcXVnUuVJHFAG
LNcBKVp6Lmil+F3Td9lOfHD+2Fijg8jAGZp7oJRNus4LA63raAGrjqYfKQDkWcZ0ZAgzPIyI3ZCb
iqfIAwabV49yiHfSVBuZ67vR2x+lkT23BDV4aMzY+Q9fgpQd5B7U5cBcKHLs4aPOEBRWLXSR8NKH
Ia62+bVGTZ6gqzllgSNXZUKWdhbJe+0GvJXuTiZDt87IVGXNdA1GBJxdfSBP6renlccasf8tHcfc
vnvxfEAXt4qqIGVbwh1Z4/M2QmfYEA8C7WGq9aUzi6MBCqlxRPk8O/ro+rmztuxxPCQCB4q0oaZ4
0R9oSvnNMvO/Mzv5Y9d36CFTRpmOlXUHBjQ1l88Mzik8+6i3XroE8wxvx0MfzEQbx4m176stVs6Q
mRJGARF7fIYaFg99jZY7iq9hQbYh/ShmpuzgCdKPwUgXG51V50TWiiwY3uTK6HZxH1wZirQIlf2O
LNjgPZEBucDRDaX2OXQHAhOYaCVRxJDF3M+zT0KrunMzhX3lgmrIO1hnRcFsriCrAyXzGGcvgdE8
sfPf9antrSdhPbp4AaJKHXwtRwZm8fsUte9eCRAJvgyME07PAVvKIvCdsTY0o3uW5oxhPgjPXY6x
wwiTVR3nzxAwfsNl3mgD+0hoC1ImUY73MaPXMHhqOvnKUvZ9GgwCmjHPAGlmgljNJfivNF51fLaC
XFJv9sipBmtV0tKjxJwA7xzHINR7coUGYDnqD2jI0eaSqJGNogmBSt+QJW/LH04TTF4ziAfQOYmV
vHCm+zvc4LeojL7djIgOFTInaBkwFYzatGQcoyYVbSoCswg+DlfCivwDOQavQzhHGwNGEWyLYJNY
pD+gA7PC4sTs45Z607Cb578MEONdlNKQEJ7sb5qBRU2ov0GnZnvRalYC2c2Nh3Qj6vjAZO9vrb/N
SKGhrafXpIOj7Ix/irpptgDmOUf99pgHvPiyCtV6LCwMbBX9RMB2d2bvJ4VaZObZW57tnJIEMEvs
E2Co69jq3nk9rqoa9llhv1sJZ17tiJfRTW6Ta+6HRSRIJKqhg+gYjCGBdg7sT8Onyak/NDt6dPwg
OKzRpXvxd4Q+vUqOIQwfoBs4I8Los3MYuBYDWa3yIAKGJ3Lwf9IOh4PF1ph4umfRsR+KuI307Gvz
eGAh59OSWvgfcje7KgOFDCxlZx2diSWYSMNjmgzB960M65NbobTr1SxItkUHDWHyWI3FTsCZiXru
5ATN331PHSY/Ijo1JTFcMAJGma767Rxb09Yp1O/RI9HRK+8lIgRC/47UOhGoxPlDeL1GxX0a0uQ9
r0z9iC7toc+7+UTHvO1IXnRyrRnrB7sk8O5NnnwwGGeijmTDDo2zZWr2tcZbkbA+xpHCDY/+MjTp
kkbJl6Juwa/3X5PS/jaEhbjjpKpRY48XE1PUnGucESaQAkCgeFxcxZs9IBplZIlOFc0+HLqsNx45
JhAYBMY6bJj0hm1YAL9k2Zem1jYOq2dd1duoRXnsdyCfiJ5Z2en4PTPAQ9TLOZR76U345XcYTfuw
YFsbmYlDEcaqNQM4ttbeWD/B/PrAdfWEpDvfx2Iojyh/MpcbbqqfdETmNcr/N2PmutR4MpdCkkWT
biHelQE3P9+6NKpcMZUer3asOXhAEu0iC55mZzansJxKVn3uUcjumGdA/kCg0Hox9XJs/4tX4K5Q
RU7m9HfsX2NVr3/qkSCfbhpXIpf72Q3PmCK71ZT4Llwrsi70TMmFUqJcGSPZs7UPLwXg5zpNumo9
9MSHlVmQ3hLLsk7QTPa9aqJzgT6ut0L3CgrFufbokFiahO6Kwuvdofw8NBy014xQoQvvXDJn3k2W
LrcPxXAfw/JXegqaIAaPtqdB7K4E+eIYKWxvbwow27g3JDWpOjlspS/dgieHXrea3OyAfQtkyejB
6CC3zNZ72bDSgNKbABYJCW8Ya97CMU+J3ciDT/bG3Ppg1aHmu8ToH0MzOYOa3qTYfsqfNvaIZGVP
loYA2PDTv1otn2ZX9m9WAsulbY5p9gn+hYMv7r8qp6NmWeQXPiG7nTUd/e732BMBDa3395i7LzhZ
xgcFvgjBkLfzsuFcEWDvQONiyq6PHnMkiOJI3QOc5rSFm8STLz1DKa+uAdDUEz48LgzHSl7J1CuZ
m8NeV9Yvtpif2cyPhl8n9XX07MTI2eVpANWsZphxZWY+lkNaHcck/tso704dvAcWx2dpJsXI+YND
RZ4sVjM6VCUMpXDvmARsxRkDinSqiQGJnANe2IO1ILzwp5KCvrQ9km2J6Th/w9a/hCZFbjHfvbF9
rGvxOARcLOGKceBaE47AaofUmHh81jD7GYwfqFpIFZhcrELMzvAAGCWmTCJoNqU/nlp8BpUqv11R
/fGGilvbAgZbRsgua0dRQl8VPYL8VmTE43n5cpdDsd+Y2MHrm6HtP05W7Ch6mxX86EeWoDH3Nm/j
Cy8/FRpUZA7Pp2/a95zQyFPUgrTFs8R7ldzmDDZM5JgpUcPeXiKuiqX/UuSOsSUaZEbNi+yj9e9p
4/6S/oOqcn6EgSKwy2sizUcmobqjLhkqbu1BaB86FEr5lAOMLNKri0h0stksyFF82lbrEqtlXVgJ
XurMPqvEnI6WS+i3zO+SW1ZrBb/KrEURYvkT8uPmOgIM31tlAAKyp8oNhuRbWlo9WL89NZvMkmNu
/XnNhRAKxDiUaCXhBGvthke7Gk9pkCIQZGQADKkcX7l216N/QOsTP7Ut8UypG3Z73/+OCnLJy3B+
0ZITE8YWq/DScy5i9C7A7H8tCbf3Li0uvZyJ/uX3DUZnOFBMYS5y+vfeyj+yohAgCoNtFTUXZZE4
Nw3JQ5MwjEvRQbNVXSXYWbfeyN03n6u1ZdjupZsrKEulCY6Skhc/uUVQafhuWiga+midGzij3KaE
Q1i1V+X41moMuNlr+6Onr/MSF5BXYFmXCIFilCm9laa7qoth6TeKmcRY/ORT+B7W5IK5tdoh5yNd
QKDGHXL6TX+uaLjpNUIbK26POo+AHdmjaQKYsEMS2mzQk8G/TeLz0CGMh/B7c91CLk7irfZke3aF
deoTu1gJab5p1RKwJcqTI8ODCZt7alvYDTGS0WoXZIy5ItEzcCbfk4NuHFC/9UP5gp7KXOfeksYE
aBPtSW+tEMtA2s8e5cwtpswxQ4yxtYfW3a8lo1IANA1xIn4Vbc1wW/Sj2mWPUD/Fzki/XNvw0F3U
7W4s7Fcj6xfpcw14w1cfZDDjDSzU+7i20HKwVUvw0uGEk8B/+uUjAsRm1UlHn6z0Uxq48SobLKIb
skJx0OcelFRriaVgHzR/YKGQqR44W8Ptn4yuebV8+xl3XnvoY49BcsFszSQCLlXxea7QHZkimDm8
sIm7hX6tLP/aZKg2Qlbka01NsAFxyP2D2896iHp/zTWI9zXaDTICLTc6f9ir7DzyrfdTTGvsbwMr
G/BHnHLiNI+50men+47mfp8vKsQs9rZIinhz2vmgS/yxiLq+rCYT64giGk+piyRLjBR+CfVp076g
I1NkzXlvCvD0hgybX24VW8d8nFgk6GJXzGBWu14wTerGm6mQ4PjBL9xbJ9nDS5KplW6aHhspkWqM
pbIXJ+DHdHHjMkZB4+bHeuVn/YUZQLTlT9c+Wg6YgO07aqO/aPEKpJU+46AUMamBbylu5t9Wh6uL
Wh+5T4QhCbMMi3B8AjtbMEwzOHo1M9Qdlj65nufu2QinjVnhdTcnC/FnC02jMZiSMZZelwJwhG86
NL6hfhbTeIwasiMXUL2X2Y/ssu+5SwoJAtNkIzgOwhl9qsHQuAha0HwBO8yObdXCQyAweGZGNKa5
eNCANova1J+9/tUG16af7Fs7cQ/LkpYpcjjG60J03I1tkW5VMeAGR/XrW18hejZMqNOrmONXxzDm
tV/zfa6DgD4f71aY3UaTBaadBsUVudVqCq3LbCD8Mu3wQ3CUb+YJuYQ5a+Az6tyGnPrF8JQl0V7G
nX7pBDZhl6QKAhRuFkGYlG04tTrRAggXpHB0wa4SxE4gXQMigmAdryaglXQAmCpeIn6YSbb9Vock
1IQRL6saTK7XqUYExHE/VJ1J6U/oWpxhzs4t0+KoY/sjC9wVI9+VzDO7KTk/+k3ynkr9yOYt2ea5
2Hijw2UJ8WDTjzkWNJOfQOABXKrCs1UXzlOUyWCLj6naoiGFvJV7GclXnPSuQyRrOUyfpRMWR88L
QQwWGhUXF/NgxTnnwhOtrmbxx+kUzc8GXOPXITLzu8g97kstCdRI+brCuff+1B/5PYDMDoAEQy+P
j50AgtbNCA/ETFnXe/rNlcw8RxZ4A0K0QwfL430Os0OR5ytKv+QRRSRItJk3GCp0iHz8NXa99mly
2qu0C4fI7OJKCij6m/JvosV3VpTi4Kn4GWlj+yioT+PkmosXf0FFj7Nx9FpnLW0hzk4aFjdAJ/Lc
tS43gxpal1n+g1Nr0uYcf1d5sVoRBsnB0mMzHz0+IE7N4kHgFKOQuxW9/m3YNnpdY4if5iXWooD9
GfaO3kcQHm7zSHa6PfSP3MXQvFBVJXF5zsDonUoZzzcwxaDE8mV1TwByYZ5GDAhmiI2QFU69hexm
oKbW8hHOBZRMdHUGA1qmOMJKf2NoNYnG4v2x5IhRzjaXZdW1FG246cjofgirxwE62LaziEDqFMPy
vDoVRpy/hk47HYEAoA6wA1SuRBxTqBPqMJpl9kpwnr0Z2rCDrzh4p9xNmNy0zdmIU9j/9G7Xf4+g
mLUrJ0Y678zC2GVg23Ze0UQXuycitTaUt3W7KLoMNTEWrbZXbeu1lwlf+5G2V+xyhCGPPro/Nvhz
8NHwP/Hrc5Sl0wdcYOSbmQujdHnazDRrmNjETcR++rx8m4M54KELTHnPvNhhW1mrYa/ls+HaYPqI
crrNae/f/j3qJuMeonsnspg/8ubAWIWj1ePcpfci+mj6+s+jvPKuo+cS6mfmxn5IBoIm8Ur8+485
+qBnlZAg0UVy+vdnSQqawklic2OQfn5g442oehDVE9lu76GHQnOmwdjOtqMvTLjGCwucuNAGUTyg
beG40iNRfzymov9oM34MuzEWX03enIPZsV6Gedq3bEI/3aRIdl3DPYuw4fyUtpa5k2SGCj+0XkMj
H+6KZ54ZDvvcUgVspuwZMLJ6DXIXL0v7I7I8v5Owmz3UcWMc6dnMY6lKEsZSBBQ90tNoXYXlvE+M
YVVHDnI3OxttinW32NqoJVKSmhm1pabfUkebNusM36ZI4V4X2twwhBMwZEUCdRVpXaK05Aox7eHG
554Po7bFRmivvdd12d2HKbsok9gtIB7mIStU+EiUCcvFvpq+sMeC4fVtTJ9UDjuWlc2AKmIaGQjk
w8tkqBKJg0H/tjwNkiraNJGnth0LlJfciZoNUp5XEFzV6t93JEMDycU2Lv+e/fuueKAKkrK5Tyar
ENdrnM2owvYUtvWlhgyTbmabWN0g477KGRyhtsnYGgEqDFeSnBuQmW73Rwe/MCQRWGVOyIvQGd4d
s3F2dTt2h0S61g25kk1UvLD3TG6WvB33x2Wb+Wt54P/PA09axmutmruRe2RoDxbcNlJrZx9q47+n
ju/biGDbqzC8cdd5orz4QT4SKtBbL6wSaaOKPPiJCRIqZDWt7TKtzg4q3bUfBv4Ji0717LrVi+c3
FnEVdb6pCOBeGw7ntNNU2acNcyauP9WgTGBCBS/2IrRg8XlJlR/y4ecRGanGUhDGCLQtfemN+nuq
bGfXhlOH8Uer9DIHlBkpohLSJkRt7tm0H8Qc2Og9hI2fMbCOfe8b3QH8XHse7Uiv06JzznbeAYoW
OTYYXec/VntqO9e/ULGV5OR1hb1O57C91R7pJgCNKLWXp4NpzMdlodRZZA9EpGltVVVNH1Md/vgD
CCk3ZjRLDt9XF6f5T+qZn/2ieRojvyhvNOzxMRoMoAIVKqmseWvAUNzbASl1VdjUfE033JTu1MNM
hA97ljoHM2ODGk5Nh09W2TBLRVVvkEwdDc9UgfnJHoMcmGU03pX1zELaPJe8yWvAwdH34HPGBSr5
nKU/b/Owm1ZAfVk6CLsCntRbe5UNvHKj7qMdIolkWoyn4IiDugLTSTXn1ZG5pX40r1r15jalmfjP
I7zU1s5LOWtsk7efPKD2s67kAeGM87tT1Z1yOBRV+twHVnTu0NnClS85agDe9jZIiiJWxjUKCbky
3YAU8jAwcJrxyDCi//6zf1/1OjEevNYH5VtHX14cOr+Notu3VW9/UmqziLH6Xe+LkmM567JN1Ui5
B+GXfBCegwFdTl9eweYXDfHJqafwOapr2LsGP2ao3iZL+sfSE4pfzfsYBjv+Xh5giBluktlpsRiy
ejGk4DGaTdQwUdZjvTVh9DzKjHkl6tdzqvhn7aS0bww7wCtRTq4UX93Z5tA80YwED7xnxq5hQrVF
08F0bczbp0QBg/v3hckc1Lmz6VKXw8qNjHsTG/L87xlyn+FiGRHJx8Y9V+OhtDGSZkYNjTCRVAZx
rPazcqrrpIzkPsGdIhCnFc4uKfrtv6OxZrd2/b+H5EeTRNnFGSh9Kymrm6qRIRVjO14kHnZKLWYB
uc66XShwR5xgDDPxoQSLnPH36ET4LoJUPg+Vj0XO4RhKZP8XgQXS1qJPweBJ6x1Y29EIgCK2qSP3
/oRM3C2jW6sjtjLwccNRNFvX0XC+pNEhifIaatwQmB308hlcYB7u//0Zm/N5XZuefI3a9L+/pWRR
dB5yOCmVnpqnNAyac+tpJu3YtGXKPQxTUILImJvhJxTy7r4AHVcqIxAUpFt7twIKh3YgUSfqOxZn
psrXfUkUaZbWnxWJzOR/9z4f5mWS/cvLJZeDIoTKrRGQkurl7wQauXsQZ0iOWeJ/x/7PGDnLvT87
qhaE41rVotuhpAErm/0Q6OH8tjGYNMni/qiMnh6gd5AAt8HehH28oa3Pnv73UYnR9//9s//96v8+
WpgflGxy1WeB+QVwfO21QfybGw+DjaEb7s44TvvILChrXBYGTkaWH+iD+7/7u2o8/O5MDvbzchbn
FlgUN9X3OLVfgbLxioXN9GE5JBDOnTse/ZqOoUxozei6mycrK+1TZA7PgPGap1kk7RM96UQrmnDS
mwBB44yeqmfbdOuwV28QolqrWvmMThWGN+Jb5dFjBaliKb9nKf/zQPzPg+VLQ9N9iqo901om94rV
52UQIUtyBo3s+UMa6Ny2YeAH5bmZbfsUkH4FqWrYtaSIvaqAvVymi9/0e7s2GKzXrOqcp+XZACOd
HcRst1iVi3YXaC8k2Jv/CAAooKNQuP17qjgS8bxY6JOLEnzhhnKcWPelogg1508nhXP8d6nqJJtu
foXWzAn5Z5tJOUdLp/q9sy+EVU0f9CeIV2PGqd4aE3dy0Ut11id5ehKzRy0k0Xv02P2iHPWIMs91
JJL9nDn3kdP3HMQt8VkekC4SjpiOSMQjbmI893G0zFiAntEsbZTbO6dWXEowQKzV9pAVrVeSXoLl
iW4aDWBxtA+piKNL4arwMnupPmmTuyOddM1W8rUd6bzz8bOsX0sSKxgMo737/z5S7LMFMpMrkpxs
V5lYLly2Dp+uORxG2x6YGfjiUM+MYaq6OofV1D10yztT2+H/fZohIV62QAgEzbbbUOw7v8i8xaX4
rUL45CTGuceMFVcdj/O68yf3wkDcPUFkXMPZJ+m0YE8n2lcMquHaLMkurABAD4XcO3H1xZgL0YwW
e/RhiOhbEulrGHraR7Q9R4xUh3rQb0iHOQUHD44DDbhq2F7gjeDCwXQ5DuGrjfhQWfp3NzkXdN23
Ls13gUNsZDet4QHsyT+80gnvbRefth1+TamD27XdNXX7bRgeyZyEFe2KovzDQNIj7A+LYb9XBm6x
hA/wJpnxcVKSMIYJjjIygfwlc8lsLl63Mr6XJoY4O/5bssw3C+0eZ9za5Jt2O+XFjHUJsVRhtTVq
NF5N+F9EnVdT40y7RX+RqlpZunW2scHGYAw3KtIotkIr69efJd5T9d1QMMMEbEn9hL3X3sOjadZC
YRiZSupvH7WZTLEc64kDMWnVzVKwifWBgzcWgxHGZocZKNpQl601ZFHqljlEIY+3dTE8AlV51+ZN
v+t58S4DPrFwArx5fSffG3v+t4FmLjQXwIWydBB6IbouqrZiraM11Ao/fnAH/aBSH2KqhtQa7/am
DL0XowWxIQzGpgYTAFA96tOWervVQfKhFw5Y8vTByQ27e5+9JxWiyGjM0cbQ03RgwpcqZjThBfUd
sIqzKeYfUeoW3EwNuIiPDsPM803a6fznYgMSVsT2zoiZqwvTusUprLMACgalf0YueQLihN11UYli
pTWbygxI35YxrYrmfJVTj/20bPU1jfuyl3m20eLpi1tgV3hfNprpZRvXxQNuskum5n/LNFne2ik+
nBtFLTx4imJ9+uzF0O+LTj5CjSFHiMfuru6dS6EKbVfo2HYm2KyI7llopLpzKbvuI418bVWNzJG0
WHE5E07r2t2HRb+gEfWDnRjjGukJu0yIgKR6M9uoniVO48Q/udcVK1dBqqnxOMUV32kY7S5y/WE7
zOp8BhBjx0Q0aKHsRzWjSNPuSaZix4FPC9i8LEMbhSY/UuL538XU3M3pEirchpyM0bYcX+va9Nds
dAEBN+peW/lLE9iMYCbkZaNTbtF9rnVc2ztRyWhZhtVzIa162wb4CgWZrW75O3E3Lo26TvdOLmm7
8/HRNWcHn9mfE4GZxM5cGDD1hka15/I1Sc8R40k4HUqmnCzTmB7RDkQDeEc9ZrnzQMON18vUjcP4
qnrffTbjjovbqdW+oQ5xw969lB6woDJNdnHgxU/K8aadDPE8521GZSKxt8ioanedd9EGcHO4V05x
h8htRMIiZfCvnasVV6mtEiYiwDBPP1RaDaug7xHpyPAURi3mB57QZOSpzdVNi1/JNPjsId0gcC05
uvZj7JvmJo8qfZ0jVzw7nsuDuobzO7QMv/P2E8tEsnUz+zNHNL/vGjBNGhgHiKBy6Zrd1R94BGq6
P+5d1l6qcEDgTYnai5LG2KFZG8sAxhc7RjKL7ANkQnEZAm2bxlyUPfaUutVPzFDMS+IY5gX1HfYp
rhGp8lOOtP7SWtI9YXLYMCB4q7Nk5LGa7Ylr9C+pdB9yRkfI1NGVwgX02JkgV5FhVexzaiFsf76g
Lh+bqxAksAy0QR9A6i5o5gDHIBVp53UyPrOLV6j8Qwd3iB7+BxBK8/z3QaL/dgxtePr7qm8zKDYg
CfZ/9XXcCfMw1e1X0MK0C1MB11dRi1JZ24+GY/PQESTKcatEr+aU/HOA+/xEllgXeeJ82DJ+bwrt
Afqc+crjGTCzNpvj5kNTuP3BsgsJCsGPjqxpi1MLCXul2CG/cmos4zCR36KbI4hGxf/bO9q2TN4y
VX+3mH5eJOkYDI3NRxhZ9ZOMg+yJuX0SiQ+wdfI7i+p34h6Tl//vwsR463O7Q2JHHMEu0+q5U4vw
j7lBni5sw20Jt8cxGmRht/1rIQRBJGtGR9byb9iTtQl8xA59ouZQ9Tld8jpRZc5Ojk+hdeYuQZqx
EmZfL+HE2w9/ExVcgTnpVYK/CcuTxtpVX6DDz1GINw3yikB8FyH+omYa5FvfeFC2PAD7Fif2Jq7L
8ogGbl2a4DygVShSCqr6+PfZ3wcn5/8f4ZwCbePsTasdXrlHYTiZVbh2pKY/JOnARosAdwaHDQtG
e+TB706Kr9GuLvw4NzclMthlPblEo+oMkvEcYegPpsceXfKG1I+/5tzLXUZHExFDYLfmyRJsbJbj
bwNshKdGV9Y5ytEwZXguFh7PUxI7+JJVmXWmrhzIH7fgCP1VhLE6oKFx+pXeGy9WLZqdsp0Ku8EE
36YsThwQdEF/nybBWJwMR/8MLEvhjZJ0EbRHpFVG+jGZP4ggTHiBZtMNaIU9E4bx4e9D7A+IRP/3
9d9ngcFEGxMb7IOwOtlpRQLs/MEzxP9/ZpfkpYlRP/z9eu2RAfVfHTuYxrNrkZUJmqFh/obJi6N8
YDU5f0BBIQGyzxUsYxCoDWF6HwbHv84sz73juOkG6GfyMeMKmS3ipFJ2fZbSvulhmbwmUJ2g9Qxq
18sofnH15tsYGBmxNjBWOTojKgBL7LCNG69/Xw4SlDq313XkTMPqIBT1s2NfkdlV+2SIkiXtQ7qr
aiyqkW7LsxtNxa5pcPfGRpqfofWRh6VG/9BV5taoiuFeNBI9pml3B9/ztLOVEDSk9yURnrPJPxgR
xNmW9VVqOUjLUJXPNoO5LTZxd483Btiv86D1rB7/PsuL0dyR4+M8oFUxdxrD6GXnKghR8/wpHQlm
/PuMPzwjHJdVbyJUMo0Cq8PElg75bPWQmg2UH6SdFfoHF8nTPIX04iDdq8l8cbgea8NOHth5liiT
ZOQc8HxsJfmUq5py5E1p1g8rCv1Xufe8KBUax1x71GrNvWlpz/CmYH1gMCX/e13/9+VfQ2ynkhMn
nHjL2nYHH0J/98yjQ/jxfWT8tbeBh65dbRJY1NQtZRL5rNBrLwpHVTuSQX4zYzCR72XmtspSc+0A
sX4LKYtjkaxaJFmb/w1P9YLstLLzH22HKqlK9OohHIJ/niPbc5QO+hk2zu9fo2zBh1jVTs8yzbTI
RgtEB93NZ2/i58PRi10ax9jX1n4HPA9xiBlW3jxaly+JRCBZavbA8M6ULy6oOLKX8Hz0ofZk9mzy
jHCU3xVdLvtm+11Wfg2T0IIAUGCJT2kf8Arx5iUlYXCBVsr/Borz87EjVJFDYeC4342k7OwYQsgd
fp74qs914V/b7Pbxxp+K4N2LR2vl+dzEaroQujst/VRW9zGNPwepm79uhd84ajm1XMufuUfqdfDC
g+oDVHNYSNf4dboXwqr0B4KPq4Uxf6lpGm9AIClytJGtYvNeMOU9UuOyGy7c4GOaje3z3FDXCbgv
2zh5+t93gJQKPga+g2D4dPXfDa8bUbeEBPLmg7l8yhih3YCLuF3b3abeMs7eGFxoWLAtuB0ah4wB
V97vxwwLSjz3o9KzeYNsaKX/PZ4mHkjv4Cb1lQEGiPX7rCF3kvqJUq9+YhpuU1vNrW090m+j5OXZ
PrbIM+U4eetEjggWSijcpCgzMHO1gdBSgtdWTZkHR33oeNOp+K6JNoTLGhjIx5jbx8C2uOzDEbUn
vC2eHqkPiXe++rEsG6+u1qHBHdvl3+9xLiDzTZrgkIYzM6AqjAfHSXMURfKFCW4OfkjJb+C4S7Ay
mC1hYC9mqsFz4+Nyz03jacKJuTJUAPcLkAYmUsBctYpshNB9tw2MAUN90dqsF1G+DpiE1oPbfpDW
U+/6CNdDLcJ/dlsz9eOv8MfR2gEssVXIRiInpslpC8r2ujoE2uy3y7rvoTOv41i6uwwXfZc9pm6q
XexuhHsqJIYB+Rw1qOXSnkGZNXV7jOLWXh/BwThcB4vOukYi7TZTwTPMYdK7rmZXw1DXeN0IuvSq
CmnrSGJFr0FXCRgH22m5wtQMKtiInwZJ1xBl7htL6Rq3P0p29PwkmL8MvoanupbHRPXJGsxlZlkG
ICfSqZwcpyv3xdrSinArhMBDA3hyIcdgH3LGLfvJpRfFitJHcbxQkllX2Mdb5PcVLi/9ZniGwssU
bQg1F6eQYjebhLdmsP5RWzMel1dhIbwZTMY6yA4jb0mFPu0M90KqYLtCybkbUqhLE4mGPgDhx16P
Loorbm+1FvFNlsvF5up30WPSR+UkV6ZAXOyXNKy9ZkwrT4qT0AyW/Q5Z0LRrJTJJ0qnYiRBc/Bxy
nv0gLsq8NdYlcuai3n4uHMPZ4qlq1xUZ8CsPGE6UoHAlQgRUj2vCeybGfJijFwCssZGqiMetB7Dr
lTbQsqintCsQ33u5SdbxnD8oIT6MFj2nwqe2QmHGkKdEQNRE+oNuBi8A0k7I9Ju9bG+yQuikAH7F
2ZFhYXHURX4aCnuEklkdVGC260iGP8Q4UTXnIt3hh//S7OohiBHGARsGE0tyl0nTIFyxCQZ2oBmL
qqzUv0Mz3JBq8NRPo9jmkPxTroGVajyo7ZG1kynqEr27+PSJ+KewP1mzF9YWOgnLGdd5cg4rru6E
b0cGf/LZ28zYgNtgRoxANYEfWS/Jcp9rMaavNTqG0zi0OxtETBxhUSk9MiqC/MNqC5dBhdhBg1oL
a6gwlhN7SrOwNYzJXRsDQO/sZPqoDjQNi0zYeLPIlV8NtKDZVkNAVmr40lcj02u7JelT8HsFgCda
yeAAxGLBgyffyhbgEuSxmklOxKNC/83z+G0IqwZBGeCByN7FMZgsgBLd0o0OciRhsjKcaoPIF/BW
FX75OpmYUmTH2inQijfZY9851QK0BkV4W10Qss3y8tHe4oTruJWmZNP6rrmLimRry9LYeFnUo0f1
qEeAxW+Iz86fhte6IhdCmeBHB9GMm8hauLyO62ECNpRPAk46QucMF7cAfJmxX12U6Hnc9HWIyA2c
jF6A2idDORcROTUzVzu0+8cqLnCAk9ThGtpeF9PHHLvglI7Hi0sfQlJOsBKjQEHXCedEdXW19bjf
uapOTq5eIewHM2lYHeOUjn6jIIoFY0kEUaHJwcuK78Za2bybeQK8WDELadjrBubedd0zNoHglCGV
PiGavaN+KrYCRULvcNSAIseb0Cd7rJS/mQpO3jBCibK8U1+4d2h2H40XPXjBCAAhW3ml/d26aFHQ
Ix2dCQIALpdhS1EYgoLzNeNOFTVuTVQ83CfX0Ayee8Ceu1KBvzNCsgoK9xm84UcT4fb2y+JN5d7W
taFteymKFack1cP+l04EwbKm3laoWhkiFZc+Hx0EY2DEynqT4+XZ5VFtHo2edFl5Y49OTLrW/aIe
SNHWewibp3odBfFLYflfIAmA5sbrltHNohGpt2aJwLCJ/F2mtuyEONIMN3sz0/g3RDUbWT4/ecwT
ukAFVXmWs9I7HX6hd5cUnnF1zOZr027kF8coVCfoCZ3RFhviOxHHUJ0t5ENZDC/KDNKNqJw7Swki
J/E66tzccZHUK5tah71iaC2yKTz3cbWihX1iSHmoWvcU6B520xxwSZzzRngPqbWhFHnNkPZvlN2S
RfJHJGtTdvukiWYu3DPVORsrWBaG8+t5+MZbUTEpF+a1rb77BNJ2X9NzIJfc58pTz2SJ4BUwk4Ra
ykgewy+Jx3lX1M4znPjFJIp0SanDocTbbVjM6gy0IMvaE8caJU/GGhFSOIQs/hDonGLJvey6AKba
yYKpQspAB/B42aN2L6bMXXYo+RYj/LuHRCn2dMTcT2Ss0yp3Z8SxbLYNdjitL/YGFtEVBOdHNcyw
XU8NMAlL5AQdkJYGbhazkph/o0hTBEjHMKGC5IXuVpqv/wC9IQx3QOKof7dEbeEgIpRQi4jKtVxE
qLMNUjTgRARhKWxgIwweS6SiRJm3wMLr3u2XoRRvZjSg/Z7xaErfd6l+SGbPTGbmWy517r8SuzzJ
KNE2j82rLAPE9z7uBR05MfNb4FbwXxpWtj3xDluSw1Cbl5LWzfyJ/ejFbirFUrNZDfQG0sX2gYAS
u2MOGlZRFE3KOkgj/RpqP3gk3Htv+KSDCkb+DSFCT2PWXuxM7GOdOeqkMQ1odR64Ue2WSza628kC
H9bFCgYYWb25414tBdEtCAkgaMeGYTaQSMPwwzNn/3zG5EDMQT/SrhA72ddIOW3Sxw2m0nplr53e
cncs23FudMxmK7N60/RyetbHCrgowNPFMFl8bzKekyhNtklqRI+R7ZF/7fMKqrr5TfDnIkqcitcq
u2e95hwZUFhyXyUQUocJO7NSCqOYNR5E64EvHJVYMeyp4Uxy4drtiEG8Ia8hiY4F2eIVJgyNc25J
0P28UiJElDTbakQylqb1Xm+tB486cN0Z46mpsE4XPhp5LP97JGXVSqtt7BJOspkPPWbuCIjxJaz0
afjpTcZRgR0Q2WV4y2Ic8T6n96QGD5d7+nvYiS8veufSxATuwBAyqjliwJvkNscTY/j22Qyd1wm4
MdLGNtopoSPQjJwHs0pfsOVRiUykzUeqAZqNNqdPHepy/zuagH+OCrlVmj/ybPtAJYnYy/8J4SYG
Mmfmy2B8YdlusChpCrFBarCZXHhyRbeeGv1mlRRbE2nmbspjRWcxQzoyJs6EURAG/yU4eEMyBxdD
45xRGrzWGNyiLoEZFcPZ7pL0Oe6x87JQzFnLeB5+oGSs85WNLjxDSqRpL0mhS1Q/6G28Rnsd0cYt
vajP1qRYxUazCD23WRgOdehgL9n/Y84cCFsO2nzTA3Zikow6bCAhj/exXPokXa10V+vxa9bF0tSV
8RhFw80NWY7YCowKsng8KyFqMN3FReykl77W0oPwR7nGIknQdTi8Q1MVbDmTVVExdkYkJjZtFb+Y
Vv0VZGJususnUYef2fhoKyROU/fZuADedFY6y4AHFcUUpJ0c4TSJSzozPmTJ9gI+Gwh1V3sp8T33
jYMgLjwFCvljO5mYrKn2sJY0316Hn6dSHgFter901Usqs0sWFHcaCHoP7COOdE72GNED44DSDDyA
FbwjxWmWhjY3I2/cyk+7q4ZIhLB4h6vbj7cdOCsecjaox8S5qkF7SWuX97XHwFwPBmGhOr5hJEGp
QmvlCuJgB8sjvNkA6kvWiq4hTMbgCJFSLm+JR8yyXYRyX89PfTPdxLmrgYrAvNKjRmJpuSDOBWtD
p+/d/aCqaxTIkvBX8TRwuXl+diJsbgnsjgaamiRh7ZvJXTPWWMkqak7tiB9hO7j6KU/N7yqS2FZi
hsG5Ebwa1lMWdDn25CJcKaFdTX84eMLgoWwhGraTV3xNOyQP+17zXxK24QuVZx/Ek+De7nC06QwV
InOjoYRfuHsX2jLZP82sYuwei9RBJl1YD67uLRPG9viaFXlL6M3LcA+HzgfPV+1hqT7iyKsBQmTX
FpHl0vech8oyuMJQ5FGeNJuwqPaD9e7wqvpyppxE2UeA4nChx8ChfG/gNW7QGMY1MFFDQRifUPa3
joZbFsQRFCK/+63H9puAp79rrHFK1p+vtv5EMgjfZEBbahqTqAyKUKnxxnE2Lph6gywV49rTtReT
+fBqKBAvxLi8HJK0HSCDXhCzo2H3YfbzFRvv9Aawf9Ya3NRHIwI82XXVuA+nYGd55bdN3dRZ/myh
x77fuNW1kiRg2P6FM3HY9tjxvN799nT9agYYtVNRX1sviRAVjBcMPEfbND+jsNgGFX2ro9UfCJfX
wlM/1tiD2LHrcltY/wycREbc2vs8G2+m8N55CqMv9FeEDy1rVqdhVZ2NKmm/aI8jTCLQVVBXRilB
DgFzWDrAnYJcGaZ0tF577jR29pAFc35M62zEuIP1ZnxSgj1N3IznIvJXVIxc7lb+OwKwWgcVgTmB
QBOTCE7QiUkizd6QZh9j099qmp8Fqzp7yZSdywI5mmhRyLSsJcc3K2XVKZT/Zo/uJ5CKf64L2IO/
Tw3ZXlPxD6wQEtFRK5Mi94bJlVw48eQIe1iCQ9QzPKo5WY0uKHw8gy9V4n8Gvu2vM/WWoqtfkQvw
mcSgKcmm2Fuh8Y16FpCEf/THRi5J/puQgbD0owsZ+vLeMGdiQuG9eN3Ncjtynrr62LAm0AKGY77G
AjwxqSRMgtdJl0GsoXxQWh09KrYHVpKQI9p4x6Gs05izvPEFMWgF3q2uvtoO/ka0ucUsSdpMIQ4+
HgwrKJJUnj5yYVffIpDJH93afYvLQ2/pl2IQJh6F+oGK+gweDkt9SCB96JCN6MN79Ch0vZDKkAA6
ltMWPp6amqX49D2NZGT2XDqUs60d4xu04chtWifcROH4UzPAmCxupoJHEOq5Y46XtSxxmYf+NRPa
RdbDuXUbfW2GxGC0NcoWuzZ/wyY5qrA7p/AQNTt9SGTwaxEQbRcVM+z8p42o0oFTFQwq6PB+6pAE
yaKHQ1MHhz7p1QqL6QpkOUZ0YaeQ+RlvUwFvySVHeaFlJ4mtbj5TnTbfObjYp4k6oYPaEBjxw2zc
TXtOxVFjxYsd84O43dto5U+RY59SlX2lWAuiWd3FjjLkISaGGpPlbKztkfuCXMAgQpWg/ID8rJ5z
wIqgnmPWQBQ8Lj1Dz5am9TPGg0XPXM8B9gtJLHTukMpSaBzvFAYnJ6ve1UUbLTa3nKzoTKstZNjn
0mC8Mxp5xWzmkQUzGUBN3a8BL197F6SOjP6RPSqxEcK4MfSFN1DRhbgEpokFKOoWjKyyQtEIPCS5
AcLEEs4mY9GGybsAbd5KJLXEa0GoTJ5K5m6Lzsy/mtfeWLsRFcfUkjAggnRn9QPnSDAnuCuGsyq6
El45LBDf3DJfHb20fRVyTsXW3U/bTO+QQGjfYv07KwFaGYVzzgce8B1xhU58RwyOuDLBlDLq3ZUb
/5Ll9asi0gSDLV3JnJw3tpgRnI7sASebTeYawrLyfdA0iLJJAfaI/ByDohrREOywhMwTnEufbcty
NmjPTl3gBwJuTZW8yWFUMVdFRe+QdltATfTAbG3FUN0SN55T8DCvY1bfq1wCR8mbzejpF6ujFBz6
fM8gFXCNlXuLydvDt/oAba9NkpUT4efAL9Kv0jNWReMGKztl/W8bx4lyk2YJdIibg3LK8WNFFdJ+
L+FBNsRynYVvbdMd8aJcHXNWGQT2xzwp9BhtL9Aeo0D1m25hbdD3Jvm30LXnoNNg1IS9D8NllRLf
A4S/x6iPdKDuyoOfZR8SKggGWczOI1vEHEj2QSuOvWp09Pvjeazyu4D0uq7FtJ41tsTTrJi3PYSO
/S2zatWawcWrOabqduiYfcHDmGBNdiORTqht0fKV/yoEOH0H7yP29WjjaCmcivJuSxOVhkkLLokm
bdxiV2vJPjW8N4sdkM3ENmnTp7Rpb8kYPqe6OE0YXObDslPq3qLuJCTsPFQ8Wd1EbiOmWFXgnHU8
Nw++q1VQrk4ipa/h3NqEltMtB5I11PSP6QMz4GBgmQoToGpItZUt6fa4LV/lLBesdMXOPi9ec2Vd
GsHNNXLo8nSWmxg3LNvUfTChUi6sp7pxEmbnuPE92CsjPQuMz7fRp2qoFKFsoRZ1a+boB0TxBs6Q
8bPVv5gJVdzNQJViI9hOcXYnuUAyIfVOBXkYNUKkY9kmHyWln5M5J5fcurXRJxTHmgkOXPU81ZPu
EDogzItg5XiNedDTfAdXoV4mmNLJM4SbBIspdzSwT/Ed3da9L52tN4q9MtzvxAn2SVddeD2O6Oae
ZOlOyxjkGgbXNyPOZ108FVSC/ykY/dWoNUfGQmQptONDbJFe79smIX3ebz8SfVE68Diah6HjWKfk
e22l8V1aaC3KABV/aKGyZbMYai/C5EZR3KCFzu8SVfbC5NkbfQvdje1RAYXw6wXEgBAFLt4Dnveg
eEbVXQOYNbDfTyaFkh+34lFzuOwRvWE6YBsODipf5Yp/P4qnaxp1yN7tA9fCD3p37Af4SmFBMBbk
/Mv1sedJ/tynaJzjgaX6GPjwdxXAs36eT0/ODX0Tmymj5fmINqXTtTPaF0Z+gfs4/xzDQLgs8MZW
QokoJ05ZTD4m8BqsWKT8pcDS8J0ihJ/vi5AxXOR+hEH8TxsTa21yAuVZCU6rkw2XHtlVJRVBX8S4
u3g4WXQrmgMk1yZ9gHSlMM4pW3Fh48o4Ll3CnaCPhPCl0+olS4lZp4b6jqfm1BYsvOmrFpVRQo3F
KzCFI6x5qovA8pmacGWwFkfDm+4i9c+K+o5n0AxV8ie1LryBF26FMRdss4mRaPSpRKDmgMDAIt14
8mnSG4ICLCxqOv4MjOOVSXiAQps3yCeK3NkPTOSSeel5GjJQ8g+1BSrYF5RdZd5+U6dMBM6ZBIej
JVHbMrHvWjk+eLLeFCHxP4JtKaPxhND0zAphEcuYVZWvzlN5rMrum3iOTTXLPby86rY++ZLJlO5K
bMIQ4hC8cK7YkbgzljjaZXX1LXsPQ49JJlFSKKxni+/aKXVAFn0FNzC03qt4JOpKnP3E5D3TaUeB
y7RN/hqkAbcaQ9uFUxx8J3qqDO2zqfCIQ+0yKvc1+8kqWOPSRFcDlHyHEalYeVmO47Lq37z81nnt
fTR0d+sNxqWNbLnBBJNiW3zVEnAHnnmpEyJrkTaSpYe9vNffwjmQNbPaB1GUsPTRIJvZELJEqp5l
4xHFFj9bxT33i8+4seNNomVHEoHBWiGAXZptTufPmJsBjfeNX3BpJFq1UJr4JTiBF3YUtwHtXQA9
cplr9Ssz/48+iZ4JxyFPrjiHI7GpZPWSVMZ5JWJCW6X+8fczS/FSdN2JNh3H0cB4SXt0J6bPzsz8
MZ3sZ+JaPvjkcKOosi8Z9vExYKAifWkz128+/CLK13AyJKFzZxTON5w/+DuR5tdd91AB7ccanO/w
2QOS8Ktnx2+XOHiI5eJ4NGrwNJRGEQkGoJ/ie65wEfdccxyDLX9naju04RUOU9UdlR+9wUy45w10
rrhy/40wmViY+rZ+qkkg67SUaHnPOHZwdhl7IX3Md1JLv8TE8tuUO0Nj/JfaKeI4vMgLzLivVRs9
sZ4kuo0Hgv5byuJDSfUTCpBuLq2jZPQJ+eGEvF0t2tr57XMkLIWi8pkawPPO+IRyjwDsDMU1SjMh
AXINfffMlAZbDazDMW03QCyeU2h0Kc53CvwL3sx+Y4NDMnCE6KgsrLNI8MPALMx3jJbxEAkWgWN2
G7OL42h3wxgY4Vj6CbTLwNyabTw7CqYmj2SmLImTbVdhFj37lXekKQdLGegnopKvlic2BAysIDBo
u1lCmmIbWSUNM7bQS88Ypz1qw2lekWz6YFi63rCo0AKshNHda37dC5ovZlEPPT6EfeBqr9IT+/nG
lfZroaPTJimLdo46xyEg2OdeXxALjw69024dOcYLz2V15dbFhZj3H5gA68KCh2UVYMVpeOZM6DIr
ntC8fNt5e8gFHBtVMnxOk3DjhOnK6zTIwz3SwC68QcV5cbPwp9QBDIbTXHgXFPt+dx2ridYkec4H
xJbokBahGPYcc+6i4MX1eQ7pnXHH/HTM5dHNSeQQWbR0pM9t43lbVG7GdsSpWtsUU8V4mvl5C9uk
v/TN+BKU0CcoLYMqvwZMNylTgw3wlFMW2lsD0lftNWeIVTc9i38ENsPJmL5zYpKWpl2/sh+7aZZ+
Y0f10Nnk3Te0Bj4eX6qPlUuVR1HsXQ0r/xlMPNIey5thDvNI4vaqURCOlntTGY8ko1fgdjsr3U4s
jZmL7TpkZ1sSSsQmJEyCSd9S66fuAwrtAq/0Kq91a+2jySU2cTzXdvnVeDd4V+82qjJgSgzotKw+
RDwMyeO+dOPWF+msWORQMhEuIPkmxGSq93EXYDSNDzpjj1XkgOsnTmFdNvzyaN+zongic5VfdC6y
jF6jkQ67d+r9HEDsozx1SLj3yWzH+5d25lpjTMDhz2ExTMzDpCTNANq8s+I5/ZS62lrohBh4IWNL
cq8fBpBBZfFNSpVK7Bsas43ZRAr0ePRgN+01wMPopcNjnYBLbP3pmJfak7U1PUL6ZDZqzIrIaa07
VIpZ9elpzY3oIPEEz+AhLV370Q06Rj7SvGU/rA35matHHkWEk+vGrQ6rp2QCReqeMXUh0XWLfdVF
oMAJhsInA6RK61eEsKLiIxjQKeXeLJq9g1A0GM+mT7xKaPNO5x0EJJt1rdeyvoHtXs7x09M4pCsg
FAzoQbr31LpcMfGEGgdLWZcUr7HfO9iri53Wwi8ueYoLbD7YdhHJdXX2pgPQSwdAR0PKeZrZI8lY
eJ27atiAu5jVF921odPYNvqY7VIeqBwR0LMT/2JQ8G5SSThR+1ZRa6qJTbBsnY2ZatpylM0J1SZh
0Wx3OLav0oVT49rIsKZ2P6c6gwLZ5QNVVRo7z67O3K5wXpyUZ1rFMw2LyJzGl93DeA5r9PDyUgWv
UN8ilzaONDVH0y3Vft4PaBASV4XJlA+PBQVARqtRZsFySsiw6kJyJkqDaZVkz4Mbsxu59SEZQy4c
ToOW3Nl9u7uuSK91WeirzlN08evAmSKk3B84exjQDQiJWoJbgOmTiZnVWw1WjLDKQyi3SOKQtot/
qjtVU/5R9bLcJH0BOMfUiQxLaaAMD5BGXw04cfoTXBSYn3j5WZSS+cBKRul8t8Q50fXpyXSn+tHi
ZVEKib/fkYhTMnxszXIjyzlbRfy2IQwNvBL3nTIrbjyHO9uNHpMu/OmR+ZxaUR+677AB9prqaxy6
JLHY03c4hM2W0fw9ZGQXhfK9y3BsuQV6zLoyHogMrDago69CSgOYQ/6b9X4160XjlaIlGhUBuoj8
22LOXy6/XSOiK+V/xExvV/TsBIERwQdicUpzHifVj1B2to/rN72leI0AJa2o/A+dAayMEscPQhgN
2gFE1etYJfU2td8djSKJUSZiCKMBnqz9jj7mD6rtZMkg2LajVT5NTz4UVNpumIxdc23iHP89IfFr
DpBVC1yNfc6PT77LgoIQ/SwuxbGwD14+K3KNm41GiguKaVddfLd1C6LFoRqfU7a90jxCnYTcb09X
pP83YuV/DdPc9pl7Qy1/49yb3zOb4FqkFqxofKyQPQVGF8L9zfew3aLHoOSJCWNDT3Rqdkg/qvA+
xSvkoo+eaCnkeuwMghR1bEYYKQ6lhY/SaJFe7HZicevKfyjL/o+xM1mOHMmy7K+k+LqRBahiLKnI
hZnBZpJG48wNhJNjnhXj1/eBV3a2VJVIS29CwsMZnAwGPH333nO7FbFA7vTBdxnUxiZIKSWKwu8k
Zl8MtYEqvwz81tJUNaiGR3SWH2X0W6Q9hkcNlqaJfhZWwljnMJtLHI6NrOq1XpQk5HDquw7mHBz0
iXK9fShZj3YFNkbgiAO0yuyzCyWR6Yg3V24mD7Jpv1PN2Dt4nmFZdwio9r1MccOB/DBGq0R2PyBu
83bk7bPK2uQJz9PUsWn1KPriAZ3cYtpFnco5iBhpIPF2dJug9V7ysX0YVcPD0GTp6yXqWkhiyex3
2k1aKUxYXv3IvutW5DU/C50W4fCzrASKBcCZcN50Sf5aMZNJTnPROmshPNa0rg0F3TGs/9eDNT9y
JjBXv9l3XmcCFys1jiyzbCztduOnLYCfCZhEOQsMMPSXJ2q44IsGgs4wogJwg3X4u069E9LhqeWn
hG2QXdKwvmc9ucwpc8ghvcnmx+gElB9m3mzd926d7+eSHjpv26gSl8jEZi8hLMabCQiHdVMEAoYY
WRHVbelY0whLND9x8hJO5G4gDm1wODxTr06+HtOCOz/MhCIxcz3aNTdRGg3Bcy0g8depTZ5hHkIF
Sia2KGVzkD2zIBJizHIu/qZAZdto7HdcsA0gF3GyqI0J6BwzehGzjTIYONcVESWGMVx1RVvT/pnf
FzRmxi4SnlHB3J/zUfc9yPWiaF95E+3T2JiYQelpk/pzt+Dc2uK3PbAfr+351pxvRD+zjqgpwYiS
ZatOPOtoFJ96QWAjRu1XY/+z2NHX5NJ9+lYDbtYlVaMzZsLOYS2raeMr68ls1UL522iqQnmE8M2A
aQOwb6lcDFn6DD0zMTtvjv8V+E6NmhPTrixfE3T9TOyH2RFToJSDl4jm78bw/kj9qwisuWSFJmq0
vtrgE3kaR3ZjF3qdty5kdYzaa9XqOcKEfV/RtBJROUXLJpo9T2YqxVVLuAi/CN8VDKf8ZXRZYXfO
KyXcuKrSymekwU+W1ZcRtxg/koMWJ9ttP8q7sSK9Bizl3lVsqAEFv+lxqu2z3np04/wdXhNgs/lS
WT1kvhjHihi/BhjJEYbJdechXVe0K6GS9Ie4skDQUdYC/xuaky4mRD4kQdf++PMfgqoApgzyvOck
54TwiKA586zUo/t02XzMxtmLyIKD9EHmb+kOLmxrnwOggEDH4MYPlXpvwWQ1sGjWXsFrO8zmUULI
Deb53oYD68NzeJL2VmQ9VaqBVSNaeMjtBdst9xCr8Z1dx4Ramr2LcTqN7Nb7WL5ygXksrSywC+FS
p0F2Hnzek5vb1F57yZUKcLBCtXuDMXXk9IsZK0RNaO1kj6Lxanfa2kzZDVsZFNpsuOO+uemM+Z4C
oJUwc/zI4LEYD5KaflfpbZzpfiSPnguMXxVr3LYO7mudPR1ogLeR2aeOAJMIOd7OYy3BahYpWXz8
voaN199EliuGpHoGfWOvWQFrJ8OD6wMU/FQLx3uzPfuYJ6wNEFMge2nz8OpmnG9l/B4ppZYGmGSn
U9Pz3oFJjlVxsUeDFFMtK54c2uhLJpBnbn3boJsPWuSWTy6Fg8coQLutxqh8N0T2OEk6hzXTqk4T
eYpzmMKp0gUzO1rtq5dXnI7zXuxAcYqbueL0KwqYB5y7LaKtWXNbRFV7YG/FwDUGHxYDzvtAM90G
A648aX1eP6IrEaa1s/fMq46649TrnqfHIbN7iioe4aXqR9sY1KaJcfZ6fUB64ne/5K7zDtwssdhz
i09n3VLH11akxmOyvGlXHWVsWRtzUtGdmHlMpxk6ryuca1M4+U3V1LAB41xDI8Towwm9vONJ4bsT
YxquK8wlyy+SzRifuSm681SU+sPyS6TBL7yU0qJYWOkNvBGS/aKLnxqrXnJvpAymku7TGLctagol
qqzN7QGbZTyQjkc88IzgKZ8bNh3e4xDa0TFT8tOTnN+wrVxJjHHamjG7QolxiGB2oK51mDODeu8D
HqoF/gZ6jQHT2tFvK4a/hJOBdj/CbrlBGNl7DGtnl1Yo/0lx0Iq8Pi865eAOwLXd9N0gU+VD2g1W
0AKJVdqg5dtkCQekO/jj38AvlK/YS4p6Owd6tHVqfkFlG2+wzTEb97EPzXU5W7Kakd5N4ubmxsnx
vbss5aIoeNYc/Q2CBnCiIut9UIeWe6hQ5jaxRWtFPJefcsazjpGCtc0S6JHWd2wrMKpSXHJNvtW6
5IoYbmwasfcy7spVMsEkRRIZJ/uR8k/jMjBgDsW5MsP4vtdsm5rMbUR9+ap0sC5iHhF0mrL8Rkme
9gVMbbvEqauNtP8Ux6wqnxoDpHJ25ODqritNztspMQg3piraDhiBXQt0sgexVJ8E/fRms4afh+Y9
pDXpjhyYARVJ+R1ZJLnDJNHQNzifImkZ2yBGgvQIJlBNVG3xhBcsetnLx9YMjT3S2C5ktS+lvueY
1sdUGMf9CBTHwiytOVQXvRkj8djBazEg979VV/S8WTjg0jOCOZCldARWd2+7DTO/htqiJdmrRjf6
MQSAruY+JMASrot8yjZWi6/YoezSN5LvEgbVwQiSp9rx4vWvv/3bP/7j377Gfw9/ygttR2FZtP/4
D/78VVYTRCZ85v/1j//Y+1f/z//xr4/4bx+w+ylvP/Kf9v/5QTcP28f//gHLt/GvT8qX/ee3tflQ
H//lD35BzG+6736a6frTdpn68w3wAywf+f/7l3/7+fNZHqfq569fX2VXqOWzhXFZ/PrnXx2+//pl
6Maf39B//oKWz//Pv1x+wr9+7brpo/j4H//Dz0er/vpF//TfLcO1dNczDEMK15C//jb8/Pkr2/i7
dDyTql7sHq5hm3yZomxU9Ncv9++mDohR11lBuWSTPPHrb23ZLX9l/N1wLN3xPNMgRGI5wv31f370
//La/d/X8m9Fl1+o+VHtX7+k5Vi//lb954u8/HCWbRiCszhnDYpGbN3VTf7+6+MaoyDz1f5Xg//I
EcyuLF/ta1tAXEsYuOLW/CwH1gORyDAKYkISBnZGOzDk3pPGJm+NHfzJwp9wBW/D5nZIDZwduUCZ
dPg0+EOrWSNFtOvMY6XHv+sG0cylsWopXztrNkwY3SwOnpl/TbPAKzRgS+EoCrLlt2VGGGTz5U2k
hiMB40MWWYgkjIlDNZ+caOzJccaolR2HZMy0A29sYRTbJMmgmZ97j+7sMrxOAy0DxJvD9ax1D9MQ
HetiYNqyIaw17vAhUAKTjFr5IupOUpg3ZBALCulDKHgl4m4u+QXgo4GZaqinTuF0xnHN/mK61SIc
Yxb2TkintjhTW86duti4DNB016DthymCn+xPuUk3YMPYEamZhSJv5S0NZKnKdB+mDvcQy71LBKrl
JAa1FbLbaLPVgNOQrLeG7LdjlaSvEbG1FtVEbx1WEeoJM95b3WjY1B2o3dN8aWIWk0a1mPeQfbzs
4rbiLvOIcBK2Zw9fqC8b06yvZUwehiC3JnYk6KGbYj7YyKR8xy7HiV9v422IwLiWdv9I7vXN5AGe
6BTExnCq6rIe93OQ31JYkK6VJn5ouXho2d/oy/EvwOM6GdjNh3zvRgtohcUyBQIskvF2lE51Ozc0
HNcjndK8ohjpuNdxzoj3msNQF1RPXCnlJtc9Z+Vm3iKl83IEDZMfhbWFOyUbzkctdnztxJiyinDO
uFRqrKmd/UZVPtdxjelNsZDuPlNMLZvabGnsKrDy5yON4zU6DwS+jeyam8TQd7DpOftl6pn4KD6W
QD2ykZqwlVnseeIEVhlix+DaO7jOOyUWfwJ2TnbqlO7FQXLqq0fdIY1aB2S74cMivecmx3+0lsnK
4Tm1A92nLWwA8ChkJsKIxAP5r0dyFQ1JsJ6gTi3KgbIhrL6gxtLKgIoTjkfQsm9WAbIxwq2CnoLm
rjGHjx3jLLFBdnOccwgHQbv2Qt2vjQzU9SCxjC79E2CAN2WUm/vCy7jCuo86fXFUiD0xmG8QUWq8
3t9EFL3T4GqQjIdob01JvJl5XGyjmf7gGmntoi2wryGBweAYbKsT6yGKcHY1+oChwOx2f+j6Fem6
SXEMMsVjmbnTXjYUVbZcjmOSzjzPgk23NFHhmVJoq4az3mLd00+QAMH+Nz7e7mYrbYtAMjiATVWh
ho89JXhZQliRvmrf5KTiJVrlR5i7D46p1gUR/LWOSXrTh2xjkqpoNzLjKiW0QjEacGNWw2hS7sCM
AxaK2RMUp9U/uwLogSCStBkbjpdtUCR+FDvLDHSkaEWo/A5zlW8NVAi284I+Ldq7VOKGyciu4QeK
oNRXEZs9jUt00lmx84bRFbvz2CvKTWlxuC6dkKnLW5dWRodhQJlufkMPBVejQaW8o6NwKIVHFnsL
bBSW+zlFxPSzgi9wMyTxDH0rJ7nv2Mi4YZMXPr1NZ142ww9MEUPCnNkVW9mJXfa1m7hHdYM57REs
sF5zGE9nDqqC+2VtXTOOvGcKZx+bSj8ADfQOSoCnVnyl9dDRE+mxzw0z76iHZnpIzFuTzQbkaoNq
YgaqXctVhrHVV4o9hxUUJyNm2aCUc5xc3YXVk56WpD0D4VPntTgA4+hIlgYieKc+vSC+xLmg4CcI
s5VpcEMP8JgHgbDPuZ4v366yqHfwVnlTfU2B8PZ6Gl9CFJ09ysKEV5kjdZ7kt4XRE90M74oMz25g
Ze5Gw7goWt4tvTIPAW/2neZ+pnjx404TJy8ZR7jtsHLn/OzhX4Y6j/AwokrNLPkLZnMwUoFfpjc6
8JvNKCS2Vof6mQKcH5iHnmZeHB59ZXLDTd2WHj9TreDywfrQ5vroNPLB1LAxlT2B0KQcg43BnmRQ
FLi4JAysB8Obr8AWulsNEW+rddY+iEiBNG1HOYs3mX6p1XJF3p7bGE0L0LW2KQZHvPvsL1AuyKWs
rImHpmEMxaYnAMS3n/0u7QKJM9UvhVqO2FE/7kuLJFuExjtiY8lyIJyUyMkhuOsmjSE78vvQPuq1
dzPz+97Z0n5LsuYh7fPgOHffcixoG7Bj7H299eKSTiSnKXZGad50WelHiHcrp98iwWp3wQJ67nTQ
eq21zZatsZixhnP6TPaysycyZbR+Wa1+ALBGn0xDKaR9sbg9v4oMJqc1/jaFfUvJLtOY9xG7PCQR
3vBiw0Dh4GE/TwPNazOeuLQx79vwAa7JKTTwjuOZORos5n3uHQe9faJInfPKxH5VU3IJOJI/1nt7
X+fq6ixggioZQJaMpJKmjkGZnuyLNtFK1YIYWtcYdjmLVMgM+MaVGaMYdwoTWxgcqronCxlzVS4I
nqKIpl0XuemOonffHneelteEVUiYNSfFU5ZEIWygpr9ta0sHG873SzxujoIjkaiBYwRUebM7pN6c
byzBCh8RvcdbUNCtaM9XqWP+lwaiezVxvp6viQPvX7rFO5LaK65Vch7ho+3Ue71XCNf6JQgrHN2u
Thlgi3FM3ICTO/XOkvRySCihn4zWGQzn/YjXlFrVDWAMgPDEMOhBfxB58jguva1evxv61lhVjFce
j+jOzM7G1DyWFvQQvWwPSd3dG6A+Vl120UW7DzWAAIlq9h7825UAvbUKyu7QWe1jDRFDVq/0v9w7
6KhN1p1nlFHqDFlZmO6TAHZhec0TMcK3IS5/NJtbQRl4r0HfbLJRrx7CyuSnZylTuuWXJgkdtD9E
LdgWFu0+qTGMVc2wJ4e1Sbyg3Dlph/+io1GuC6gJcgYogaPmAO9waC4tf1gQ4Usw8C164GdWbWVu
8FNEGzVmTKS9dbUNzx/JFB6xq/KRwQACfd+EA+MbUsyRs+pJzghBxZ3eTzdugsGwrPicFWVSubYT
o3vUOnh+I3basD40Q32WEdzpCL5ZUk/4hHvL79qJYoMsWeZEetMCbzUMsl6kdI54dXdX1sl3jHcP
6W2p9+Vap6HEbztJVCtFS5JxFO28jNituOlM7w6mALuhI3SBJ6NwiE8Fzwc7khVklYlTIAXj+jTf
DIn+U7bpUzi0pzroTiOSX5AWX8bIATYp6FuleHob1h3jqJ1ViOz03M3BwXwiin0jBIfocOZ34phY
Vy2KF3jUCaItqmC28cxInDtZ7lRG3LfK0i/Ydz96zAUE+XM+TFN7jWR8O7TvSMgNofYvEQ03GM4P
rKdfM+vGCYxoNYj0wmrwWTeCay2Cni0rFPY4pCQaANpKFORjXVmxQemfrdR8TCP09niYb3rN+XQp
vRpbwi1zrlGa0DnYiu5zN7r2kbeNvfnVIx1xRW0/zVzP3JsVM3VwMCKkxzb5mVLuHvFjXrgd28Vw
4r2U7/kg8qUtK2kCn4qJaN7oSbPpvZKIcwlONyE/0lfwJuMuZ07rKZqpiEfhaVxPzNRryItwgOYG
vVYa404r9Nd+YDPJQHmP6edjucTSacaoy3Aw4tgYkH0AemYbynqhFAzTURPxRYTFV2mD6yY6WIho
eTKxCmB9Q/ttYNoWb9cLechjG4onrsUswFpKx/gni1WUGPPcaM6upPl6FfXq1hkprecZ9NO43W0o
CGAUI3qkNfoxrp9NfC16/aor/d1d8vCyJABvz5ITQ3cLWSpbW1H5qlHmmWFbTgeWXsE8HYEpO5bz
bUw0e9IGSvgynm4csCyZYN1Szk+K/bQdsdco65Ybo6Wei4k1Y5k5n5TS0iIxes+zxdU/0dlRZiaa
cMJ5hOAc6PVwZ5sp8c38AxPVDsXe4dgXv1d1EGLFCVDv2PwHBcmvujGuAb4M9pLkhLSdaeF9rnKN
yxuxyp9eWSVvGfwYdkDRYlIL3jS6+ZJp2PMqnbR5Rh1nP+lDRjKMS29XX1WWNZs2pdpTZxge4/jd
5NJIdCLJlodQ31OSOkySswf7etZ80bIZlN6X0X/IbCaTzQIPqe1GLfpslYrXil/FpHT7E5hT/e46
+fckI1I2TXKbVt2tNfb6IdBDRCtjh0rSb6oW1XDk5OwzfFHfMv0MqbLvnO5i4TE+hJVxzS31Q+Ny
uXNluOvq0KCGzvpNIpe+oxV2Imc3kCVkY58eihAIi1d6DQ4cvfBnLd2oicnZ8MhIyNr20ayoFq3n
q1OCMFA4R2kHpmhYEDu2lF0c8qTG7c92jHdQ9JQ2gmgB620IPZIq1bg+WjjeZjv3i0Ix1Vb+kJwc
K50elTkf56n0tgbgtIbVKt4sOAA5Q6aWUAJZFt435rXnghPffWyi5FAJ7ZGmNOhVhX6WJva2NzHx
NAl4vyKeICCTXIwyHJGAWVf6kJu7OEEo5FKayTVYD+GiEFqBw0Ra0sLKUX+nZ/G0lbLYspg3Xg7x
UHlHepOYsqqpXBNFnKM+pVw7v52iYmJwMu07DK3PETrGypDUsVohGIXccl7AjK471qz4WwLlEyfD
ot0wuegDAmFXF3vNi8wjTCHqMeLh1lElcBZdIBliu0uHS0ZYfMtOi+iMOb+lbDmrmCL1Go7yhmkc
oIMAWF43eC+9KKXUJrmrSZu+tlou9/CluGXy3lFl6bynUmDdsocXopvsjnVJ2VJXfGTRuIMqytlh
nM8QeUBqvaoEXLCbwOiRZXcMW0nFUkG2xVT48osSVgYsCcmthddzYHjnu5ib458ncgOyYt3XxQup
D3kaknDcNSN2wVQgGvdxeq1CmBVxs2cR3m7s3iIO4Qz2KRkRvBw7HfYBt6FGsm+oDGBlRgWfOOs+
BRjhcx2axvnPiz21UMBixK21zbO0T0WylYJ7rT0Pt/ThkbNNsrdm4HE/iG1Zm8mW3hY8oqE2+IQL
SHZVRByH4IfHD/e60vFTj02FyN2dRs3ezrShrjqxcV42N2jr5M27mQca1F1U/NqfCyze8dCNO26y
xdYQ5Z1NJ9q5brHMpRbEFcbra4TZbzWBkN2l5Sh8jSf71UK+SmD1dinWpyAmJhuH7W98JuSwHe/F
ziPSOt6kHUNP7sFk7swBl0xfcIU7IxAa4ES9L6nr5QCAZCfdJ9nU+SvDIzoDYqHF3hgrJ9FOhKSt
7aUveR9dud6wdUz3mAf9aUnT2goAXW1U7omig6NL6fZBOU21UuUCwQLnvJwlg9u4qQ28pSmBghxn
ffLDiQRFKokOFSMeXQDhOwWqKbZzq9hnYflBqKjcwczzjq4Jygzv3lpT2CQkUO5MKuRtLMT42Pp5
03QjVN8W0K8WjitpJkQS40DHwQAQJdPuNLO7gO/iDKC/8OaFr94k+6BSFKuYLhjRfI42JHj4/z3K
PU3ecXplkwAbeMaPlU+SrDpMgXIPI0cTvwAe86KCJ2LdvGUFQVNVyOk4KYLAMRZHacr56HB6srtg
ok5isRoU9scks+DGahG7B+sd+651mJNvq2pxnlogAarJ2SAIxYSJm53E8rPRM+LWDoeFYtDFWqah
trZYQa10K2nXzWKzSJi8N2SVXHq56JaOBMYjHNIcTjVkAy+7rxUmHK+aNxr+rvtABiREonmrogW/
lkm2RLB6NpqBhb4qc4qJ5uFnyBAnElpZ/QYobzNU1SHRqDHG+fykSvaM2oiZu2XI5EeW/Er0AZA2
gTznksXjso+aaISJ0LJb5zvhGbvR0nLeNT3HuKwdqKLk/hdAADnqc22vE/jG3VCVFy7nnq5EX5ss
KKqgVaBM7nWRzXc07Dh9md0C7sB9m2f2JnnTZkyQeZlGsHvau9hMPpNC7588m3wVLOj73tTIoaNr
zk7dvhLQ0bYVjzVMqeqt66zp0Z0EL6VqqWJ2+D1jxKHdUICaReZXWx1xf+0O8jmpqVJN5/ZUWRwA
kVyzpvABtpRb0FDM4jYEydBLPnKeuGhWS5NmzZfCSh4IWUNdwglhhBLA9jj8DrntPcIcJIM4Nnp3
M7jY3hyIxgdrFt19jzWnxTWpq9Hja4qEcaa+pbG0vQ14VQwYS5rcZTiJ6LIgxoKN/SwgPl6RbiGu
hyWOB1YsVzNhKqI1lFwpA+HaNSv3LR7DC1dvTptWzrA2Bd/AP/i1vSQy7b9Vnt90xO9fzRJkZWqO
5iFrXV8nB3Frc9Rca1Vbf6ZFdxBG2V6qQLsdM+Xc9U1wSPHOPZrh2J/NyH6mGrfwsbfgtuZBvebw
/oYVGtWVpRD+otMEN+Qsh0k/FzZm/0xGctc7xJy1sO8OfzC/f/4YdBFnblxT8NkpV2wsvHZL8uAG
T7n7PBaVX+lBt22EUFuy8WIHAXE6uME83nkLOkM4qXpH8dr3Qf0S4XVk2RmYGLW18tqEk7uTwPkP
GcCFszfmSKGLvWuu+hfH1oddURL+T+v4JymL4SE4TLHef+egxNdt5moXB6gQwr4WreCZDHeyyGjN
ilnJbGKK2ycuZpOav1epOoCyVaIeRVbw7HRxT7BjMC9W9jpMTvU2YVrfA6nhSbL8sQuizaCmD9bi
4x7ObnHJ2R5eQqdQPObZeTbM0ZSG2h38NlaaR3RGQpWm++LIRD+EPVCo1C2e4MqoGy2OADV346PZ
W+O1GRyxlU1IdoG7AVOws81QLHYmC5O7tvAOUgGSJkdx0LAoXDmmmn4X2vkti/sXZkYBh6lJt1Y/
G+9Tf0MrUvDsKB3HlgfOXmj0j2aN1M88eF653bvYPePmhuVlc2MUvVqB1m19UYvwhAM1PFXLP/oZ
N4eM4TWokv67WXbHtOjno6uu1aBhAyZaWVNzfqF1emRREgvfsLSPwB6ip6Bvo92UuvOhQaq8jyYc
yPMAYmus4Oaf57ZnA8O/AIPDbcO/jP/jv/zrY0oEjTf84r+H8Ie+vfSzX+LHZuamt1NtJOdMOpmf
p1lDaUVebsOCqctpkuIi45HhjbTnoa7hPsB1jf35RZ8K3Jd5Nd9BRGMZL+v+oyr7zxQS/7V02DWW
Nm6cWBj3LuWNa6Opow8AOfu5mtvfDMqHqZrsd21564oiHO9j7Lo7ozYrGlC53VUC+ktejFu6Zqr7
SG+Wi8Ydn2sy/KsSqpY/G7a7NaoIfGLqstTVRfxqFglr676f8AVH06YOB2dPCc6h70bzHpWyfi4r
4Opx9GQ27Vl4wmVjhzWPyXD+mG37Na3q7iEcFEZ0KP9+27METjJycF39Ljix4f0ReBjQjyRUnbcY
V8nYOm8T5bjchmCS/fljF+mAxLRNFozqtrBs8ehFC51Mr8czqx4Jc3TpXvHGS15DMzDGJnwYDLZ0
ccEpppNQTHUefCQIRg4ug/1g5voGE4/9rOVmcTv3i+trwWyFEXVjbcR6V3YeKmFVRBy+gdQAQ8ee
FG9pGXO5Y3NLABlzwhS7yltcfa2uvepzdQNNgmd351D6QnUyTykoBrqWnqjVqtYzePMDD9HzBLlu
n2SQ8jrDCJBI6C+3wfDC5TJ3PMMIV87xD0nj2xzQB3cMcVSU2ppd4/fIXqMWL6YscJixXu2LIDxO
SPcU9eGxGbCEJQbFub3A32z3Y7yz6sk5RdmwBQI53sD7BxkWuTfQOjFYzNbeEBzku7TnKG3l1IBG
5s6Zgm03Wt5W1a1c58BrsUMYNOnuqnZiN8Vl5Ey7uAfdRhbroDHwpk6yzZjFb8RQXAK3PnWsjAwK
P1lTWrTYLW6YBb5Hzj1lpM8gLLccw29KCuBq17jNwo7MIcGudV4uXVtWeWGGANTeQohP8k4u8wCq
V+6dVSiOGEpf6ClGIsTf5JsxQd3eWBAFVmHdZWMCLKs39mqpJWi0aNhqbFUzU4bUEWfNrmfHpZ80
2ig2Bo9tMZUtJrbxYb6K1v1mBd5v3I56BSZfbN3eatSqFyl4o/AfjKVMfVUNOFIbgj+ECO2z18Ov
UjnbBIPik46ioRVqVbJitOKkov8QkIEWgH8VqN2dAaeNwCj+bbB7bY5jNliQ73r92sYGhN12ejZa
yiiCgWCn55Tx1iTr3/rlGDVU1HIyYsO0bEqYini2okvEH6EXUv2zYLMLI7rpcGQgIDe/OaH99pIu
v62KvZeDj4Epe8FHUa+QiIVfJXujSsiLTZUvSg4icva+dMR0XrjXJJuPi76AP5zf2uKW8sboHRE5
OA1p/gbg40/V3A8wnmQE0WfFRPSc7jO0RbGlI0exPazP+CQhooOVoNHyio7xpQ3syAqh7oDq8wvk
iF4L8ldRYl0yeS+9wfNRVbu9upUht/cxLMd9mjcvWT68RjGPijH8HMppExpwK6jlS6GdsUKzvK8h
6VjD0S5uYRRnEMNz74KBzZaBjX9b9HPOwmjtK7kA4RVKOVsBoEUaISVs7FT4ZassK1DNY7gCNg7F
YereoyC6GWmMhr3yLTuDjUbMMn/4snWdQsKMK8exkNf6uXvkxSTBRdzQDgmIuw0p7MHc1B72P3ey
0k03pg+91Lc62IV1MuIbp4nWF0HwlYL3swzYjZgYyYVxY1wyONQm4xRoW51oh46vgYKVIf1qnOgr
H6i+9rjUW2PuV1YMIIckHrI49+aG2z9wKQr3NM/ZtDbnFVkP9o6lCQmLlrMeG68Otjx1aROyYgkN
zuAwZTl815kXXQ0b4UbnLVSGYXJMbQ2+n6OvHFWRAcmtylfsmNbNmMKcYb2k7JH+b9qam5QSwMpO
QSWVLDDzyN0PQUHlGN9r3V/yhtXbHDMNNSQ67cLDs58JltQsSXTSt2tbMF/0C2gwBIa0nk3oJAMs
yTpW8JIpd10HCn8qYG7yt/VdNeXYLRT2txHSjWZY+yQfrhEQDvy2nrFO7Ja7IwxBarUeOqhISaYP
vkjlm7QC2sMlWPy+o3wA4yQ5nqRfcGCGt8YVc2c7oPw6ad72blQtJL5nxksQQSx1UmvmYMT90AuJ
cFOE/DBiSXYS+Q2UYWXCJl9LZ0p2k83VKyWzDs8UxlH3XfS3YcIr29Qau4X0EFrmt9sAKPaMZT0E
R6adK05TERj8VsfOSG6Isg42e4tprPr0cGI1bvSdZuzhjfmE3nXOaTdYYxf/mlrnYhZaeVr4KfaY
7pLbrKXexaruXEEUADZ6wMrR6N0ty3BeCBQVIqHvw4it0Ev4CjZnJxhU7+Q32rWWCpghZOQLloVa
iNec0yqhAHqqUJvMUxwnrJon7SVGjzp34fjoprSh59FODbZOpMWcWaSSeylrMqWpA6uhQqMaMF6b
JSvrsNhiuwxpCTfegaET+yqWvqd4y7HG287gijoBIakb74IOgFlZWmetZNFR1lnrF4l16jAX+3pe
T+vRsveje6tysIZ9k6Ts1xISzKm5Lz1EQFmr59BE/o8jjNvZ5OFvGXhGCD3c5FaU+L0VfwPDSPyu
b6xVM2mE5BE38hhvnRMNfLMCjzPHS74hy0k3PUI9CiYxGFJa8N5N7t6s9AAB0Y2F8fAhCOdXY3nm
kZwWpvYSWQCFZfeMefLIopdtVT/cqF6gxyUCX4kOP6Mw58cxDMct77QzkrQDIK/nGiMTZqaUOyJv
2aDVXHOF7fOLImd9zagTrjl1k12dtiHEf0oOlbYxVDqupRiOo1THMA3f53QkfqIDEorbGjV64E2a
aj29ImT2BBolXup+bDdOlgKVSxnukz1Vcvn2zz8cENAyUp+p4f12UgP8LcPSVreuSWXQgmbY6K/c
QEk16wZKf59keyvPDxXUSoANAHI4sE4BIdemnj320ePFTJXw56bil2VH3AchTvo1SVojhpkh8Ceh
AB093ftERjrFeffQ1eN32fxpvaJhgZjNrptJB0szi/zC3Jnjq3Dv+q6Yd+PC/tJ4jGKNIvsylezY
a1nsVUv0J4qBTZCkye3hc6G/KdpTdriLwnUKASQAshWWtBNW0/9m7zyaW2fSK/yLMAU00OjGlpmi
KFGBShuUInLO+PV+8FV5XHaVF957M4uZufdKJND9hnOeU+7MqNpH5tRss8B9n62OMapOrsytkIv8
ijSweUKLX09ZL5psd6aFhb2f5ujFtg5dxF+oxulF9eO9MzEB6awEgwbglEijo4h9bNot0cHzwK4B
NMniOL9Nfd0fvaA/GQEG2yy7THqXhhw0fLjGYWBIEANqhOeBCFs7d0NVH5pQ34p8fEIIYK6B+G2a
bLj36/GmMliPIgH+YRgFbnpGCmDVn52eX6JYN5vaxIM/VXa3xo0G74hZGr55Sx9RT7PYL1jji9Je
y+GhMS3zCOoBZ5IY1rJA1PAjqfVQkedf9PcgLwDAWkD9VkNtI2T12LF6WNJYeyJevfZJdu/PXPNi
opbyWpRL6IPXqYKQZg2M8zTbDp3fV0120RmDAhvGaekBkfCBzuFjNld90D26LVs6eIrdsW8/G7IT
N26RAm4AjRvZi3Y5XPYkQI6JnCE8Lu5mqHKL/sF2gJ+2G8tK7FU3Tpeor2+KPAEiNOhfvxxebN9/
ayS1Ws0Hb6VXl8idwob0UngDMccpipJ5beXUKI7nfhe1CS5lcslUI/cZ96ELxZpxe3IlGeqrN54m
HxFT0uSYFdlRtbxiMRUpczvGFJE14NeAaKLd/M8Osg3ZvOaeELtFFVF+wHWabicZH/pG7+a4wkIz
MqM1A5xsbJ/ktpT+Y+a6cHvnZudmaivCAq+0NSaUO+mjR+uJyEquekSY0KawjuTjswSBvoARhjtL
MeZIkTEe2tFoLrXFiVzmbfbuFtWlrKLhT7oalbWbfc8DH0DqtybpBEa+ow4Ib5HNyZPbl+2us9Lq
iTbeWTlVIb8Um5p//rgjnLu4csb3KVumGh466TgnfpSwOffoaThJWc+skXlt/xKSO4ecpP9bMARz
9RdrKB1QXbMXS5MQmAk7uKMbNI7YSeBwZIl/GTrSeWhC1Hs9T+d6+YEzsnkzz++/yFVQrMp1+KTJ
TNgNVjSfHBvptQipLIgp1E+6RanYcCh+L+zmf/74mJsPuW17b8LhxqaMSy8D3+phpugelSLYLQyu
wnbBsGKNG6MOQb7+5RUOd9AeoO+gf5c1cjFMSES3NA90BCEdaT6t3YaroYcm54Kt478qSIG2SAjO
+69I6OfSSu8babcPaQ8c0kh5oCmmj3OOPlo4gqMeCgVJcDtJkA1MkPpGCgMUZhD/tQzNuD1MtjZL
CpIESEWNPLnFgLmg0Bv80ZfEQ7YX2DdE581I6gzMmxIjcy9cItqNXUP469sciR8e3ZGk7cT2zyGT
yk0MPdWmAoibcFt0DepK398y/NqnTqux7tsw0hLgcnw+CZy5fWmcJ5F8JgNQC6dK/5LlMuwyFrGi
SM/SYElaLRDFFhWOqMNH6oviEObtH7Izdgeiv6KV9Fj9909GjYyxjblbyTWM+VGJA8exhBCObppt
q58F8QVjMfvtB2ugwMnshl+/qG7cybqPbRQHMUQoB9FdaKODQmL+rnmBeBZo+0Lb/u4LddUseFKt
XkCieMRDaRo2lAsIx9Jn3PDhqu66rWnmN14SDtsmYcJPCfDimi2ymkwmW9W/U1i9DjDFzr3GG2bm
Ag8+aSVYibRVoZlYKt2M9JqNnzvPOL9wUFVrhx3onrElkgvCO1Ye8969TpFGRmZtgZgwGDdFaEWb
zCDAe9fNbn2aer0m/7G5K119sgJr3OBx3cfLJJut3Ja4YazFyA0wKz2E6EluvbKst61Lz630W6lH
cR9B2MlEBfuwjcZtOJM8qwyNBxSX640VeK/5OACPFvhePDvYiFa+THTX+0j9zT0LykJ7ryNHdlbT
WtZp/5SNUXtMCsK8AI5ugrIokc+Jo7ad6JjMtwFAxN4YsLr4e8fS7sEzKF7abHxYLpwmrbsvUhvJ
giX0uuWT2K6xRTvHEmiZyut9YNMF5lOE9AhACxM8irnAKbaAFSkUjpqU7i3WnBu7tVJ8NRzFbVEN
gLngMaIuZiyJVyvl3C2yo0SAbPUW1Ck85SyF8fOWCrEfua+bhSU6iuiLbG8fKaGEeJO6D1ZKmQ9w
02Q7Cs0yLu+DHJMhWdHFph6zA0mhtOIYG3CZroAEeaq7W9Q9rjdcBPSmtR7pvvD+UX2wTqVDcXw4
gpjonwa28+vYhvCVUEyUfnWPvgrS69jj3GrlHfF+VyacyD6hlkFb1reO0/26bGnXVZL8EOW7yTyA
Y+5E/26H9EORRFeNEPFeu85TM8mBibx9a7nMiuV3PoAgdgHagqiv9p5zIXrpsSAtHv8lAtWBymi4
WnNyb5PZ7UTjkwfXSOb9uW0yih7lIDf0wRZb6mwGzDE6AfC1cc6iSZ/tokRM6CeQfEEMBRrvoyuB
1hmdR8VPhgZD+qGMsJwrbEFMCkf/1aclZs0MQYgiT2zTQj2HpvEbNv6vp6cnVrGEV6QGjXn0HOKd
YlNDKJFgl0+9hLPJGm597LaoWZggma55G+X430MPRmYhDuh1j3Fyp6f+NULiA1zDkQc3uneJR+KD
SE8MBmEKj95rMSKvdrMFdV3CXkugGPPCjQdjrM9uIPaSkTaFCkwVCD6wnH/qKf5gDvYS5SWtc3FI
hEBUVF/qgQY3zbqvRlOgZHH8MCvBoz9WsP90dkI1vDLt22GQ6rmeY8Cs3Zdnjc6K3HG1VpM7HqKp
fQL3RxBwXf+h/f4yFGPWHomTy506zeQZcIp/LyQiItm9BGh4cKU5+BICBfZkovjrZjb1how/bdaF
cJh8sUmbCFeQwAnZ8R2tzTa80UKkm8S2CYBByZo543x0LKAobCb3jNkeZ9qP3mcaUigJ0mShtgw8
OYzKmQUxJ2epX6L8U+UNSONHBMcjhj+6HxfHAcLqat+NqrwMLSLU7G3Cb78dQP8IZtu8/StjIybk
Fbajv+G3XSwZMLt0IcDYJHiP+X0d4AcvzYAhhjozoNX89Azky/CSsxiI3eCr7LqTk9TPDRqL2h0+
htaP12Ob/rnQ6GsuVQLk+ifGrdy100imWn3DMnM+y7y8R06bx2zExtaseLo4HpIKTubgzTfTYH2W
DkdQNWAKC60Pp22eSV1gH+09U4OwXnQpkjLShymfuXBrkDvehMRIRIArSvwHE/CtDVnxoXI3A2sY
hkAMLL36JxyRI1SVsR1SCpKQ2LF54nuZ0tt5tJ+rcvzyRircckHcpf6tROuxI3AM+xcehQ6LChIn
NC1p+WM4FWn1ARjazkMURX+XyeLetsurmrk9aiIqY7Tkq8r+AyVTrBLNCBcaDRNUO7gvfc1+vJ9e
wqZ+mkUECgQfItAfamUcMW0QP/loofcNWT1eGhyblk0b0doXW6JVXj7Wz7K17Y3rhXzUpeCCCO6C
Qb70C5ojTOCyFj6pZ8ZEUZA359p7ypxB8YtWWKMt4t6SjEcqgTle2XJj6fknKPi+BV0nwIpPvMX1
SqNN5H8OliPnj8wdlPwL9jecL3Dilnky9v8uv4fHuQ5D9ydS2TUV/AbNPPRbg01IxLEdxQOTsng+
h0bdbIDnMTqaxTmyqfQVFdYc2S/VRKxaWIFApZcC5vrq5R4rbuJc1gkp1WVgQvwY3Du3C4ttWWLO
TmsarmGSvA2UY30CYqttyGXCibQ4t6dmDb0JTwenhfAZRKFHOzUljlk9cXfGUJ8TIW/NPr8H8EdU
rkg+SOwo914f/+QEv2xnQb4zmSLncISH3GdMNft4a9Dhk0bLaJN/SpKRxWBtVfYMYVTTnXyZPU/u
2c+4UuYUwCwKy+VGwZOanGr5VCXOtoTqvGkV9sKe1hffZXY/FOOvZ5ZHWabXVPVPAxtXU4pfhv4s
JZHMtvY+d6QBfqa8InRBU50CQCWOSIfND36fnYBv7Se6QqzFgS9686asFimSWxg03eOmb0GT1ygD
Wkk7acbMs/Ksp2T2sVEigygdf9o4VgF+0mH7LN1LNhsPUZ6wSLCS5cmWBJyNzmPCL9jPj+YqPdh2
xRwzn247IMQbAXcSytBtIMthXeXhMYoW7Zgyt5k1vXWEhBuEW1A7hnfTVJNxgS65L+kniSc6Ksq1
dcxVtvInhIxjO+wweHBvBoLwk39+5C77DGtSY+aZkduIAFZYrcMLic/WyZrXzgeJklNr4IwMI0aU
oUCgM4wNrAv7S5bMD60+vMUczhC6YSnMu0sW2zknlHMNV/9a90hbn+fK+G2NhteYCFFW4eEWh1u9
7coIhQoRH+sxYeDkQh+KFefISGQuOd10A8lpkPnO7oNx3ZbqbpFCp5Kp3YKWiWKDdb0PGXs2GREy
2IIgbuqD6kGreMiJcP+OFZd8eIdKwT6Gstso0wHDUg7jprAe3S6mxrUk/3Iav7agPNvZumH+8UG+
KNM49PPrWpFrGZYLVKwtmA4UD43FZTqEzJ8Tuwf9O4Jd9wtUM7zPuQxeRVMAEHk3l82XhkBkO/u+
D38QxREApmJr1Y7UW+gS7lI7PbKDORQzP3mW4Fv1y/fGG28DqyHVzYpv+qy89QswCfDvcCvwIKb8
8lHIfE/Wut8gmMOBUjNcHRzazfQIC74gGSf68P2W5nJBpBWSV99rRvQk5rwu+vmYFuE+Ec2Tnrtd
6upvrgAaKY1/vG4li8wIuCh8ZemF5znRG0HUxm5uyq/GavaqZlIaHOklgpOjuqsTqbNrqxc9I86Q
0xNE/DsGRke3Me8jjFz2HDxmi9KysUaSwiDbdk3DliCRm3DsmGhbxufyd1QtxVplxnss5sRqe2fD
Tz7ICcYtb3u/ifcwpMY5Yex/cvq237Ye3ZqzD4fieVTzvY/lgwTCasMtPxItnTn1H2mOUGvAbkuR
I0xM6xdhhncm+xHlCkDDtg4ZeJUIhgdmJC7rgNw0V5VwnseuTrbgzdhvp18NsFnQS1yhGZaKiUXo
uu0HRGhmLFbNmO6yjuU5xHYuO1cudDxaKYIEhAx+ltcTsD1I3gzxoisekE5xpdbtAwA7FE+eCzEB
aZPR959SUe3lUwGpShcnLzAexyjskCUBU8vhy8mKot7S/DB1h21Ryig4sVgCNk5Kp3TZRKhbSPdw
WA0TMqYez5UwrxOeqbXj8cN1/UiaVbZoLomtQzYIp+UmTnml5xrLXs0OLWLdwtnGKzxAMIgD1PR1
9iMyuHxRDmvJx4jopuHGBEe8IXfzbPREYRQpV+uo5Yb13E9up4/83+g+gTRV1mJOAkifFcMp8N7B
kq7EfuzSb7fx76Mhe65ACfC2j4cK8WFa+UzxbUBQ/8SpzAjlDMPFaVhw9YRu9mP2oOxmgLXwYI9G
KafNqAmFC5g/W9NIUlU4LRkPH5bPR0mkQbjxQ1SR42wb6wbtylouhOaBv82S0O/jPHqCQ7VVTX9w
UIOwKkwi0LtiQz0QwhY0eClr7iYAQwf2EZlLb2FgXQiNcm0O0ffA+hFBZ0hYD4kjAmbhemIox0Y6
uHN15+2bWT4ZffsrYwf1fo0o3p4z+yZCATvM7B9tzvS8YVo56XyZZ3TJTeiah14o9AA18TtJBuvI
+IvIqzADvBBWy1bY99PhxFSG2TIaTN9hethmRUH56hZHU1IIL9BvZw5S5BZsRx3GSlAmWUcwbB5M
TSyU/nYd+e2XNt08yRUSd1Y3D+YNohVyc7dpK5xVN5GE2LDyL6qcC8ZdR11ib2ofGmbPv120nvXI
LugmDfQF2TOpGYlX09POv4VvbWvbffYQVZ4WjQNx2EQAZ3N5LMggE+NPzsuw9dgHAsAxCZBy3zqD
tdegn9nL1EzPYJjYNT1x0hT7aby1XVId+I3+ypDrAYx7vkJWyLNvqSOj7PcmOZOHUtzxEg9V9WvP
VnqYuzMhdOWFWn4jGvYF/HsL4n7pIcHc4PP6NRS3hczvoOEvo1aiJ3XE3s2qqcZj41k0fO5ug6aM
cEuiYW1S0INkfgdxv+u8bMtncdsw+IPoG16JorLXc8KwGHHSLh6D8jAU6hxo+9y54l746Lvcgo+p
84BYLZ4SBE8Ye3R9CmOPUGZV/OQ6ZsqAmS0eyutyCbQGg1JRZJcIShZVHfPHCtPIFsdovWXtYLTW
FTbi2TfyjWG1FpsmmmndhTMLgOQQqFlsIdd+hTOB0EWaf/xjnf9/uMD/ChfQ+PHBL/wvcIHLZ/0Z
dJ/Tf8MLLH/kP/ECzr8E1gPHowH1PEpm9V94AfEv11Em+jM0kArRq/43XoDI538xuUcYrpQA+gpn
4N98AUOof7mmVgjHpPAoXpX9fwEMkK/n/TfAAK89s93l73KA01i2bbn/AzAwsIAPSbvaQmQBvV62
xqoa5VZI2MdhQWSA0XGb9DlgumFiltefvKa+DKa6i2vGeYTSngpjOmQDnkdT31kOW566O4emedIh
bFU3TV8nWb6OBWWzctsP8teOMUsqsxg+8K0uYwuyxj3LvhmM4mXJfmPHL3xq/t5aC/7ncLFgES02
iMdAO182cEvHhkEcM2Fz/PI3qAQxJv79YDi/04y/tXlHCvPqOumZxfQbzj2w3pwLtvWBxeCXyCTa
t9Z56vpoNxL+NmIiZuoAs40c8s2cIhDxmSiuCPFLN3Vx3xXsbgknxhwa7pIcdYVvQP/sHZccU/2h
Q3o/9nDrVmNkJd505JMiSqhCq8MmomDMDh2UTT5qQL9DiywhxJUpWTINszI50szGehf4F79Beh4g
YbZtNIH4dDBkk7SImWnFbuXdM9Q5npK3DrNh62TxbrLJhyLScQHEIalkWl+DgcoRpmy7au8oR66E
LH9s4xe/NDkNOGuV+w6SHNtnPkoiGvKtYaOTdsu3JKg/mToc67DaDqH5GoBMF6WTrSxmneuuMH6I
8Vs3grUmPkB4vMEbFsw14NQzqvO/sRSfdgcPscav1UenSbvXAD6bm4Q3NNpPkqF7hflfZe5LYvhn
p/be86h5r4wTgXoZdXa7A71+g1JySVnsnwR9BBtgApNS9a4LSnV8g5hlpp+WKTKO6prwsbl/rVRm
UAmOt6am/o0HhXmqmhtqHH0f9vRTOCzfTHxhOp7hNFk19BqEJLqkVec5BvYqd6ULIbKVwIN6tgiy
4ivTSb5LqZxR4MBRGn12Vjo5kCBEldwbD3mqMcz0h5THMqrJAiH0J1xXsAOYhHcPo1PdCRNnKZbG
tKCzKp3qvfDMi3nToQPwvel1DkLwgMM3F16M4SjYFj7fsIWNoasGIt145WIv+JVo67Lmk5yQGK17
/T3FylzFmh7fZnmIZly3LGJmx37kJTpYY3hFWvei5uFQDYRvNrAF8bL5yXScE//FycsreTWMeHFw
MPfGGYMkDs0Tb2kmf5YIC9rv/Mhqccf67FiPPCWEdb/5Sp6napVr8weiGVt2XMBNdLuYfzZx0D+2
+sEje28FJZcHEO5ib9mPqdnfx9n4UwU5VbK7q2z1F9ZM3wsUC+F0LeMZwTi6WdoWeUr09Mg09C+e
MTkOOPpzhH86tZ9nO3q15MvozxuLYpH8H/RrTfgi0+7Dcn+Jvnloa3YmqlZIU72KxYT76JHYnjLH
Xw0WcqyFyqAZcM1CvBmu/1IPLOKSMPmJLeNQWP0vhlZ2xY57JZr8ltL2tZjLRykqdOHiOmdsdjXM
L7s7wPt5A1O+m9tnlMDftqN+GyR6rCP7TU2WiJFQLg/28GcaT7mvfhIcAVhFLBrYNnyOimHvdIyw
6hCmAXK4eTVoOhnHTYCypyuzpHMHWuZTsyOvqlOid1FfihAn/ICIhLzeaOvVIwWd/2ruoZS0xLDE
X71AoNikdg8cUpoY9pxttdhb6ilQq4JMoEQ6F1Ls+L7/EtU+whG+5iFaBc/5SWf3iekGqrpZ/s68
yn7zybz9AfLeXcJ5SM5aeE0NiYnPP82RsWc4ge/SwLFrKjxkXrthl44EzbuMEXsQ2V8cZT9P0juX
Y7Hh7mG7IK6uO33XPoZMEmPs3CBxlcmrg7LMQeHULyD99i0Ncd1049kZy8fW7a9tgxai9rMrLgM2
3M5WFiWjTL3PMTgHpf8b+dOnVdSfo0XqkmvVZ6YUUa2aBUrCJzMH1/K9ZIPhtRlLNo+tdWyCo7FG
hCaxYC7tDO4mEeWnNfGowIbiULbaJ5E6B/dhzFryJtvvuMRjmlrOiCP6jgBX3FNC3bv5/Bq08gEt
GRF+FSQ7VnB3g88Az65OoeKgt2o7JLcm29m2eiug8O+kGbL+YgZq4Z1DvKWI0NUPmSPIMCy9AA46
MmjnWzX17fKNVYuVtWO2g2m25XlFE+LQRU4G+2/d6V3jdK9xWn5kS0wBKUDcvRSO43gNRvdWjNGP
SI9WAlfSGgkAmIaPuKsvYbStG/shLd1uY1r6FQn/qybZfIUxjCmayQYkg30hPlM06GZrXIOpfO2D
5r4oaOXT5NPXQNxRHTEj6rapH8EfNrp6E5nRGwclsVXZk1Lyj9wT/Bneo4UEtzFaAMzA0+mGkW/A
kannB6ggZ3qpW1vQAU5GczMiWYrcAUNIZgPy9WkqF9GK5Q7fcxjSBA7Ypgxw6VbjU+Qj3oxq5K9D
Cg2HNKmooN3q0iVDufI2XuBcW+uVQ/hS9yBLnCkyOIblQYXim1HDvlMogtoM+WYYmPeyGvCZBt60
VkVxI1vQd0mQTeTFtleXGVSrvkBhNzMr8jimQCncUiNYnh6xVHGUIEq2mN2ix3XWxQLCtDqqHyTj
ODEOMM5IXzToso0mputrhrdswROS/M3iQdL4RWTF4UkhV41kBPVjGOreiUhVT5E5r+36PJGoxKx9
elwMIOs5N0i/MgkOrkacX/NH13LeBGPGphjWZWQ2wKx7bPoWRl8zhuHWXkTMI2IKyKma2AtkXx9D
VAKLL5FMjcQGOkSG50wZXCjW5Nxe4kQebEtx0akLvSHcwbp+aZbypv62i/fAKIgvoLwZ2I+UKdCY
MccN1YTiZiFTpZgZRRUf7WX3oyUyvlHmj8J/qrPwPYNCqMhdmJfcMT/bi4Hm0hh/ozA6tYvGXDjk
X02Mtlee76JU/2EJ/IM3mqwTuK4IKK4tHqKu9Qk/mLb8sW9DqsfUTV+EyH/mAHuBIu8acULUfzeD
9YGs771vomsxfFKRilXe80aD8N3o0fhwClQ1hvSuOgxell3oaAzPpl0dZnd607F99abqYqrqSUR/
Y5V9wp+2wvqRcfKbaiBBUTyd5RjezMC0d2mEcMkC9B0Mt4Fg+wlTZDuQg7YykYYAfQm2ysu503N9
y9b70LfDPbmBTgQPFStQnYynKkSxNthHcj33vpqgXEWQ5SJ502W0tElOJ6wiyWAA/lQ8vc/sNJgR
2hdR3rlQZtqkvjO8fKdLccaxjA97ZP6PvzKtMughigTNmQAozJxPA7ZxT3Ham9lHCzpn0Wui8QQS
lbLaG62eHX9mMZAKv1CqnQnxM5EvfyIkeK5tqlS/J4mg6h+GJKIYNtVDmKfEBKnbLmNzIDUk2PY+
7dE8ufI89v5DbLd3fgMDhFyaRhbW2o9DFqp2O0Lz/LaW4caQY5dA8L0ddbpkTaNeM6uXTnU4x3Az
+O6L3+tL1ojnmlX9Spq8asMMboFSrsjHRz8OPtwRBI6N+17b8XUy8i8aj2+24EyVjR21Q1bf+mF5
9nintSbHN2wdLGLyJkyLFT34Q1h13AwmAvI+vVpDin2OXjyGXIss2X4NIEfUEJn9QT2P0tk55kdl
+vjASnIOfaQdSf2aleYxbADO1En/Hrf9o+/2ew/dg9cbGKHbS2uLnzQqHgs82hof8qbqplfZ189D
qFkeKyS1aUtGVRTKTTZ1x7YjMGkKsB8Leyc0IbKTP4xbFXnlxVmc+emLR6ZZanqb0mzfRpyxDGzK
En2avKNGvu/xLTG1Q03BN7JmVnl0DCbLuRYOaAo5rjP2adKjzKxnbzf5HbIvE3FxgSpc4s5e1a0f
slA9msowNwHGc5AD4UUk9XjwA1z9E5eh6CEK5wCvDo6Dhka2TCvxqyJ/h6ekMJexMMainqJssMY4
3mLccxw+D8J+TKv89SI0644zqe3oIbIg3+CvjoOF+qI6bHrYEGGvLTl52bzLfJaio1HdBWgq8lrx
Hyl4EiA/lJpInGYUWnRqKzAa7JXYxiPzQcgUOOZGVdVLZDlvbIIoiBqU+/DGr2oyvhqXEAsrwjaA
hrcJZ8zTbfkycL4eVZZfkwlTSpJjah5aUjzKqkx3I7CHDqrVqY47c1+zoiXFEBy1ZhG4NUW5ydrd
PKju1naSdR2ySk5lsSxY64IdMVft4Ai5t93qSCDSNapFvBcGQrpJ+Ck6zYlbwWSBU6vqlGYQegno
yBpUxhO9L/QuZshrF9QQMVv+Tc1SmiG+jx4/wGkgxn26rI48yvvYIkgvS52IYRxqmHCoSFTq0qeS
YjSt6gdmGI+4XX4MC2dG6QpwgtlbFIC5hn5D8WqZfDGEoPUkxMa1ddeWoIf7xnE5Be4bj3Omk9E7
lmRy7PBZJqxzEkkgaNgdMEHzBhVgwBwCE5N+elSehQQhtAnPSxkHG6m5L+lK19JFGWV5YKgbMrGK
H9+r0s1ch+M2xZ0jc16ZpkRYNHLVeBHbE9mSRa2joN84DnJA4HkPRj5bWyt0OeJMQmdGWurZ77/K
mQqZGTzMqsJDJtMpZtjQvRF+Je+CSGGGEhdWaSPtP+ynkNgjITeszoChGSNQ4zThxunv0pinSGXt
mcA2dvqNRS4rW+9Q7WVSvUsv+kji8hWp75s23GPdOUxNiARag94hGwD2rM3mac2oF2Vq/zdP+byd
02qPUAcnfNauRIZ+gVn1DxHDswEC1hq5LQzYQEONYk61EtF9DR85yje4Ur9ymxFFqvNHqzlKxQPB
jFAEBjDV5knjXt4VkQ0b5VwFREOWQlO0AR8l5KXryQUdGVJYGysOnlKE9MoXnyXHf+Wkl4C7wcw6
WK5bHNrPvSh/4rqCrwNFbuRSKnLrxQT6ASLbeYa+hyV6fCR4dFl2uRqJtPk3h7gZAj/wD5UZuhvy
QNihoEbczBURI2bVn1gGEB+TdOIYc0Svdene1c5c7NPUdm/xBCJy49OoXIJjHTqdIXLyLY48kwK5
JByJjd+6s+9UPTdrRlfztnGih7JHiRyyouHFyrYzj/yOqg+hp61dEDPhFX3wcW7n+SQLoHcJnVle
whWb2yrHyZ/g6fdZEU3xMj+/HeyA2l8Mt1khj06OcsBpGaosu2q/xRMnNJdCf2c0DeTC5XTWnvk+
BMP35Ki3Grzj2rckCcjIrgicWrSo0lNUcurVDMzHeMyfvKI8AehgxGKK3UgW7zq3oH2nnn3EQGuu
4YYucXjzT9x4326tNkHMMhE3E/MA8HIISbDA6GAHsZM5d4LkvXZ+hFSXMD17IEtZLgF4y3KvZZ+x
Bp3Mfjg3P22EgpzNlMCNX737UGyw3pDyxU56nxasTFsFWmHqCr1Kyab95/eagvDXGNBllgPaMGNZ
4g/fPRBmQm0GrGkCb6qMO55hbwBc2J46OdIZU7rIxUzj4h6pqtDEwkLJkjiIt5te4ZklzTog1pTl
b/emE3Pc9Un1hUKPfes04sHv48e2ZQxjWs5jXqJUbmN3iTpb4lNa6x21y8aUaHuCoQoPI1lLtTa3
o81wpAmwTqTenRGbdwWKJ8OkPubD0XTGzPeyub965h7wEyKfPn7FLvHEpUbN1OGyRCGxTjEXr/vx
xU+LuzQjvA9UQveqOsNdhwVmXeapKJ3Mn9ZgvVknS5Xukm7WhMN7nqhbEFTvWYTcsvf6M7HRrPJY
Qa/muyotPluCKm7MZvqUw7fp5Vfpi4/E1A+QD29sW0zbfa2rN1WUe/DTcuvYUcPmjDrHDUku8uzk
W0FUwV8urklb7zzIFujB0ydITfGQ2SuvE1/tMLanxYyWWO/tXBI0l40smBya1KVnF727CamLDFxI
idhNiuGfbbo/Bs1z3/345qLjtpl3koG7VjGHGSNkrkCjvuPEgqYl6ZqrEoQB2uUjSJwTFIe72UAu
ntjJp8ZvgLr4oxOn3jSWYDoBfU485Dl88Ng4CWETVnK1fK/fWm2/NmVzsPPqRP/poY+yvJTxoxOz
W4I/Uy7IFvoUFCtRcux0zTolSZ6RJO2oWFA2N9Fl7v8QYCA3q5rznNrvVoxEHa6gspgTwxTUvDak
U/BPTSU0snHm0gk6A9zAVDmsqmhOhwASuOOeIQwBrVVJhl44Gm7TbhsmIO5dklDZ6Y031oRJNXQU
CQpyW6QUBvjXNpCQ02Nn0dyJbECLOMB2Dzjj7S45mqN1auzk0pre+9w7gueFUyGpM17eInt1DNTd
Id+2oTlnVY040Mm4pTiqX8rYudG6a25mLZ7a2Lh0XbWYC2u1jp8VYhk2XEvMMB4s3E7YJ0ASKAZq
K/iMjzZr8ZXqIOYwHychIXhWNsINL6EM6Wk48MwxF0Fu6XSIg2jZPokkLG7r2ti1ZrCIbbkrwuk7
41kvxiy5B01+jZRLLok/eptx/I7S4kQS5LeV2ycP0OHGaTGkzGz+/AYCwpFzKOELbreCmTbpTpa6
aSbQ7nm1i3Wrt5My+Va5ysu4Ai5XIeV1iH2wLeO+uJsPuKZTyDoYrayQoiBt7k30NoccK9HKmL7D
AtGcGCqHu/VPjOzTIXrMq1pO6tjUE+YHloucyU9t5xu0a85uMCcNR6qnIQvVdCLSBa0k5J//YOk8
luNG2iX6RIiAqypg296y6d0GQTOEBwrePP1/oHs3DFEzkkg2usyXmSdphFdOvccQ9TuNIdALk/dH
p5LuzuS9p625o/rX36dN9hY4WMYSw6KofQaz+aHHoDnnib8fi27rcm5bO4yTVklncEXihZgj9QR4
A9dziXXU4whmDXejEzQYje2zoFuWwt1uBY9gVNgmxnq+uSi/DG1xi9jN2cijV9v4CyPC9aLHh90l
sCpsi0N7GE1kFkM4MBNlqcqnwsjAfi16zmx1MFY3dxCPeefp39bX55R4lAdjBFiNv/WM6NfGMgg7
cGJfNiHUCQsOb1kx1BiA/62r0n9rOviromVyuazkGs/4bH7iryETGMc7OzIWTtOdJpF6mZNs3E+L
fYwWDd/j9Rnz5khunoBvg2tSCOdlKoltcSMASfPhAXdYB4Pp7meq6qI6M08JWv++Svcp9wdmR/eM
4Xwso759GotD4I7nwUkeWl0/BT6o4UGLeeN5+E6MV1/N7t1QtrsAtC6WJbhdTe+Jfeku4Zku2PIe
2BJ4kbfE/Joi+Rxpl3QZNvGNJErmOt2VRBJZAKPF3mzfpIyCu47OqhZUszfjyjDp8u3kwUwcZnLa
rk/0QwHbdAh9lO6/UlIHvDY1Dk2o031p14Ckmu3QUYyWKVjLQTwxCsGmUPXJtPEr/VNoaOScnvx8
oK89z6Lz3KlPN640KA3r5tOcDC2mz9YKKcZ1mkfoeNY+QlZcybq5CJBCZjhT6jKwZjcxdgZmejQI
FwfNdYnVWm98B2+qF1B/11lPkcukVHT+OeozsZkaDma9r19bHFnWzOwlVRET4UHvk7R4NGkrU5X/
2dQ1j7KcOFMbFiEKtk87PGCDADJb1g/8y06JO6rJSgEUbNzmc0pixX0WfId7qmb/PO8I0mxEqW4G
yG2sDjeacT5cTXKgMw7R6DNh69Sj5QOka/03DCX4pHBfTNsaTW1neV6OQF/9J/Dmse4nezX30R5l
8zjH+sWKW5ZOUSNKFMW89hsOdbpWzoomysOonZ2sg4+5aa4SlhKtZfg8dJ2/Y+MFm5FNpJfGW+wA
gOWLQ9W7M6mo+WfMUcD9LgV8qokxQT5GJF5pzuj79kP7dzOJ8jVzEKZYGC8QugreT4AkzWFJxfOv
sfEjeNbd0QTnwfHPu3aZSXii4lzdVbo7dDhBT6Mef+3GOHt5kW8mX79P+Rcpp/fJpbfEXXrIW1hd
HZ1UfnWPGuxtSv+7JWi/6437RmDgg7x5gvfxEmcaLk4e7KhJIcXTtC/m0MHQHp6z5pFRbMyYi5Kj
qjJfjNL8z62NB6+vPmYq29d5Vx/nZv70NG7QOGf9NNFkZS9zChTK7STRMi2P9oJ2AsZkdKk+VL35
6kUK9dL3trDLQSPQrIz7iS3G4jTWOV+2ckmNRM2nCyJE20OL34wbKeOyklu49zlRXTy63K+C0KWy
mR8vFZsrOZivY8XSSwswZ40lRxXtJSVvRpY+MQC4mnP94LqA2Yhm3fze/Wa4+tBlHMXnCmJ3Ms7n
2Tm0VMYcpOV9+hNAylY9VCF0Dtamk21rWGRK/PhFtFaNOjgjI9OBJOU26NFwRHJJfOkBVqWOhMYX
v8Co3gII93zjcsL3i4gSHRF0iRHOxUMsDYao6KwaKbdq9RP5xuesV6/+zO2ukl/hxOLQ+w0K0vxB
epF1nfS9XzNe4NbSMcCI+sBGOXb22J+20vfPgzIx542kk1xA84Xu2J5LODcAKRkj2+U3ue2Fdpr8
DrCEpfhNnOktUfDaSXW/WliYFWOoJOUGjq4wiepXQem2J8Z2WvRf5WS+Jj3uNzrdbkZD42Rag6kp
8OgJQtt1+2X4La0lFCamlnHN5fQEZeSTS9EuDOObG/K06J56LPfdMJwDx4q2t74krnHSptUz7fY4
9BdZERsLNTzNSWb4fasm2ZByhuvQGyhj/tfAza1U2W2yhh66t/ywKnXsK5vlw+IkVFPcu0maZMGs
MCwMk3jreerdk9iMg+TY1cW8adO+2oguIR1FVp+o7GHOTViUDDiR0T8dPJSrcOvA3pliNgTCVT8L
bsIGDyTS+WcMnnpTP7Csh/6XrdWXtLDpi8Lb6gbZI4vvnXG41pbb793S/FMRhE8WG+w6G7PPD6Ph
4Y6TGUk0y3hShv/gdfN4TsP4IxbctwIXJ1Z1MuPWoDsZUMrYddewVVv8GHtv8C6ioSKlnz/zfvhO
xnw/GXTQDvOR4o9o03jMwKNS5JtsGL4MRKkx+QE8dcc90ujPeRzGfJkCWQUzmBuGNElG5DnxHhL5
YNTPxdeG4zaWxzLkxNf9qJSMhVXhZHAAwTQ+KkfX2RfPst+mEDuwCLFcmvXFtoOPPnffJg/nd5tN
1PY4DIDq7lCzEuy7uCXLSvYHOWjFWXfk0e41EmaSWPvEqdibpLOcdYfDoO3jWPsPiIeXMYPSELj4
L2V3rZv2LuRZWU8to4Yw9s4MXL7rLj9FXfqSVngwUgMYzFw/jr5+lrQCem3z7JfFU+a340F23lV5
VAvVbIytV5wUfAMC/Grj1+m33TtnGAY7MyWBZ1lkFPyaYZjFXHJ8rgSDbLsJnzvQXSs15c90ZCqo
T6xPorvHjX1kdPpULF32dZiz/aH91Q5WloFT77ooirUkkDjE70ZjOKuoKP4LuuKnN/SOCBZrf0ta
2IuhIEZJ8BFwRJOkLtn3gwBXIxbc3Ap2poM9wIhzgDRxs8cIzYwPIPVqquV/AjzSqu/SYJPdg9+p
tnHZj/teMLdueQHdEQ6EgkAzDUAKCNzGEJYp4ZV8N0DrNtjWQFowlQ5xrWZhE3Bw6T8sEZyDLELN
SS8muqJwoDrHyxLGdAQHEKtpHcmdZ/if2mc2YBK9oCYy33oj14MkvPUy/CmL/yhp2yn7v7yeGYMv
RndBOoLg83hPhXW72o3+QCNinv6He+aFS1C31yMRisw/kixhDhONd0bvPRuO+dRqGE7OP58c5xlL
qVXv83btOoTRkuCbtjPIXrZ/5BvNdqKhdqGNQoABSbBpbAXRInqu4CF7XASZgoQMHy0EXPMbA8ga
KFOFBZPdv5DhX1A020oY5Q7rIcevyv0SYZesc6uDiSrcDKR7zwycEPdi28RiOrxy14TBlaRMX1x6
imn3MkkuUMihnprYfAiUrHcOFSAnynlpD2/mF8GRg0nzO1QHQV1G8oJzidmpNp8sR928tn6PzOIt
oxLpEidkBasRKG1uL4RDY94UnkMckqjf6PGSCRt6EWVeAdqbQ45gEZDYPnN9INy3JaJdHYgZ3Yqq
uI4BIpzd5EcAGmzQJo6cnH3bTWlJwzzyzB5N8xt/asoyewupaACvVSLONW9lKpnVDVtzFp9cGHn5
ZJ+YO+A06y52yFi0k+KMQ79R5UJPw3B1M4dIo0t4bzGzR1RlPW5yBmZ1Dswoaq0ap3djM9JCH5Kt
XCFs3gISfQc6L5dg+kK3PQwD8zLuMiUeUVZvR/cnzTy8nOmXwqdTHnKMqhtJSfc6YsxtSfpBpBFu
UhMcLhLd4GX5EQTMfTg3L2HLOy3JrfhunskjV2nJTIsS3uJjCqnFgEOAx4OJSWB4hAht452K3nCL
ZOsr/9kZPOJ7u9JgJolk5e4Db+NVPEaps2gaojsbCzI/8d+5FOztXm9T/lQwQCHN4GRMOfCcpIyt
zZSk24Q5AGSqGB3BfgsMUOxTMP5CBL3DXn8LSraJ1BcvTR+8mHX8YWPt7nJ8d+5s4m7N7kyvf9JV
Oh6Bvr77dnJo2GO+Onl2pzk9RvXVAOW3zgS7x/wXsjyY3LfWbvbj1gzg6HnE9TMOG0pCf/3CiCgl
qPOdzT8/h8aFXZ7xcDzBkGiv+EWTTVu5jEpRQlPj18IzCnfrr8zd+6HoXhXvlY0AJLNpreQxiwGO
V326hWPES93049kcZpiEERt6Rm7DD9Wwrxrx3mBfqFt2/7zg/uyLx7liN8YiXy7HGgTq4R7EAApX
RUx7bvtngde1hafoxDU5h5njTxxP31GagfMLxocB00lDBdZqpMDUGL2zyhZQJoYsnfr3hUIIdgzO
85MCpGrF9BY03cFbjHSxY5CnVcEpd7wbuDmmAtNf0geLYwb0QxGdG4WrIpoAdPkjkFkRQWSiUonR
VIRuxVy7rQVFM3RAkgdFkQlJuIyUJY819+QIarNP9Bhal3OvZ20AXWUONmDFxyXM98/tD7yCeShc
3V8ytG54l0/UQEVnOwwoMPL6aNd29q41Cmsbm/Kz6AzUfNcyz6YJ4WVIQUcHXBUMZVuwX8QPJ63g
EH6Gsq8ZCYa7mP1zn5fMK0FOHFNwqNsYdtzoVeZ2luLbNpBYmec8hKwfj2B3IdEYFIyX0ZdSV6tM
1DqTzGX9xWXSCnXCOX5XQ6RbtYQzmEXAYRKkrbGrPQWSo10cusRbBndXjDgoZaJxf1rYkjLDFqts
WYOzEdcBLBRdsg+Gzplz03hIIMqR8XsZ1B0/Gc5hZQoKnXePp/onL6AtHvvp2o6hjiSAszcsZeDO
kFPrsXo1MlCLxjzdJMVTVRUgFaF1touQwSQdJN7J7yxQG2oCptlyQkq/+tkvjrUFDZ8ZCNQqwtA7
LzKsnSiav5Ljp/STBx+iemQl/RUivKn4hOxvQxMmstasHR+HlvsSNvLPwgO5SQX3Nl92r7SDrfH4
T6eamRVbDA6qEg9sHHE0sknOeLFgMU2Xv9X4qjPiDiOdE2ZgrENSiWjq89mKqpAxIrDIJQffUQ5H
iu4fL4XHtQ6RFVnQ1gujl7YkLnd+wy11qg4FiyMjP1gtvXROWWYeJo6GK7P0Tqy6/q7LoLS3bkRb
IyUoIxkN3uS8SqNYdxqUfmcu1OrevzhZBCtPnoqinHY2HZdtpcM3DuvbYe6cp6AvsqcCQmJg1O06
dHuEiPk96Tw4S5wLGqBKjBVD+86MxvqN2i9ocP5rt6TBo9i5gBK/JmEQvTaBWYE26/bSuee8KLhi
PYadywc1f/YxvCxB6eZBKit7Fzp4yLOccVMV+luzAjZqdu50puCLqXCU1EeOwyi8NgTQzh2mS+ve
HFzwXotpgiToZxh0WPkFvJ1i9utrECAk0z0idrj1GbSwOhBqmOKT3ZpriSB3Yo7JkLWLshdRFsZd
LKOnwTXTl67NwscqqbbVCCBRqGLaAY7MXmiOLb40WMtnRibzSw+jgF7gZ4O1/57H5C71X83OqZ5t
ZzZfiAIgtY/TI88Z37Z9G7L6aLapua2nlGomyx8PWdQS8cgZ4TOB6qBZjU55nquYqVeezUSdJn2m
9FSfndw1APnz9ESmyxc96xSenN8YcBL5f5RU+vzvVx1eo30+qXvbMJoz3jS1CpQCDJTo9vzvg+FI
S6/+/TIkoAI0g/t33SgchkfwVuTay6k9//uNfx+0K8EWTUA3nKZEeI+l3Z3lkP7/hwx+Pf0fIeEG
ekrP6fJfiR/LY9Di7pkT62aUwroBbSdg47H76LgiS9VUNuFD/ivWa+tGzNK8cRx4VO7cnwbNHS3M
+PE2aWLeYBaaN7zloo6Mu3D5P//9TujIe7MK5z1C8smQ6QzbKlPpQYEzQo9wQYsaF/jA4k7bMXxk
0HBbaTG9SYd2vg2eM92aWGWXbC4OLt8yW6iZ7FC8wzufm74sxu7qTAFLgZEqVrzAxTCS3JdzkThQ
h/iCtraWT7H222tQaWCyem6voVwkOMzA+ISt8iHznsrWaq6+ETDdjhqjuf77UCOvIRYn35gWL7Y3
9se5q5Erlg/58gcG3AwHLUeenqm46wd74wKAY9lB2KmaMboGJcETwzTMBQ9urhN/Qe6EFOnAskMe
BsW2s1noV2ONrqlLLMp9GwQjT5voMffxgTEQF0YLJphNyS4NL9yuQDHjaQ/pCb06ed9fJWbp7eiy
hJBYhBRlc9SvC9Vd9fIBWCA0kpHGgtzOvhNjGPcES2PMBSs7Mz9kAjaoFOkNpezec/t5nYdD9xx2
JpPFObiAtCW1Mix95XVGtFta4y6pYneXVyJ8VGYbPsZJvsvxc9/9+4yxrnMdPU6A+QEuu7zvainv
K5XIe0DHG2I5LcxNHSh/305oIw6Hhi1F3ejyZpU8onHs0UzFxtQZKe+6d5+48pkXZQVfmY2Fpfdr
ugLcnIOfj6oiGExvkmwIfxaucqLMb19a7SadVXkR4TVCjGN5xVEjaGTDGqO8VS6Gbya57oH7TLK1
jP7QaevK1mu9Tg7Vca0zdvd5LguCcZDuk255qdpXWmO9x9i6j++ZMHtsxqgWaTncmDJwE1qMql6P
va7xivIh1B7gTeoLvzlIv+AwFaI2wJVg4WkaBnRBBMltEOhSs1m8277epwNV5J45vvkhRm8swfhl
ONefImXspSJeoRGrvkfnI+4Hptmh7//fB9Dth96dwoPn8MX2k/E8pfmrtPlEqfC9c+GH8bJuuEM1
O2Z1765G6pVFb2/GosLdECfWjzk53XaM3uYG1SfwHgNcJGsTXz/n8wxegcPxXuR3RH3DU0k4/KRx
HZx65xpOOckC9iDK4tGbLYKHwdQhs9hcpZOao/9Bs1NQSg0eKwqKeFPqAViKn1kPhpTwo5g8uS6+
Eae6SzES8Me9Q9ljP1Gu4glsQQEFzZZ2qPE4eD8M8NrFhds9pLQ5Aq3SB0OCugwC7l253epDa+bv
QbXUCpqgDCpuv5Gx52AfrrtI/Om+Gk9xR+HC7E8wYdLhYQZkMUbC2FVe++6KkeSqcJ8sPd0Qxb+Y
PYZn38BSmPcHhDb6dfJaHYeCG0G6fB1ZM1Fo5eRQGDlAEdWOtnO7lMDzPpEhi/poOMc6qRYJvW13
8LeTzUD7cZFRKyEQDHbRVNoPVjdaD8NEgG8QX5XPTKWBJgW0J1T4EENYBypeTfDxrrV28RGp+9we
BsT+tttOoy3hcAacOmpBjbL+7rXdbnL0pDJJr9oQ68BUlKKpfyRSn97clgNhqKqjUwbdVZh9/TCC
7TvUmulH736gAI37yAj6ddzS7zzlIYkLj1B43ZfH3KuuxI6wbDrJIQlpbstQQjyqdZjJh2aUAZDi
exvMYJ860XCZy2LXQfLb+gVUGrvHTRZ69SVngry603SiA20j2keRm7fr60jfJ+2uiALYUMVi5hr/
CzCAr5VHsXmDpWOYMCYoCwHfDXs6s+d8Dxdk68xluqskiyndIoxwOmev9bSb2vAvh8Za8BPCbmHl
A4zLa5pNxlaCoTiiJCWyfoihhh2iJHx0gY8J7expDHzvko8pCX0KAZrfqcQeakDzBmaIfsnMlXLi
bMCqZkxbp+yHfeI6h8kMblEFJjofrXUDOG+d6603s/lGZerD9gGJMpRI59DkMACtkmOwBYsA6Rn/
FKJQPO+xkJGNPynNrdonA89O9sKci3CA1N/SfoRC/N2NrFIit88TVJOh0o+p2X2pwTlDcfgDo0uB
QsUNyPTqPQrKrs6XqlAOVdh4VE0gJznHXvjHS3tB3Us3M8plgm3AtcHlhUGV70gZMG1nroN/Qh3g
hIbjyNSN2DD18Dgl2WnMYCv+GT+IDXEqxybQcxfHgXDITaz1SOkbSOMQhaP4Pa30Zzsb9gYA7Z5c
1GF25BmYzRbqkLUR9fQOsmtvJu9tPoW7IOheDLEYkXGJixhhz3YoWXf3eVvc0qr6JpH1Xi4e9wbw
0oqaaApjUw76qfwPywlOlL0I5n6fqRBdSvfRkbv5XaDyfVnCRypz49Ir4OKV1X63GDYYxXrh2qFB
JGCRKnX/mwQWmB6GJxrX6n7cjiFhF8oy4FEOd7lEJO7r8TEOzVPQBiWosfpHlON9kxXPQRVPe8xc
PXmHrnzLhbehgInleOuq7ruv1RZ/1+Ist9q3lPYEI6DypawzvIGeRxKc0aXm3mMFtrvNRPdOiSfA
UguSUzVGmM7Gixf2BDo6hy85Np5jidXFlHuCUdjzTN0gIka7xoIUbiIn9IaHZpdjjaipzFYjmlYK
Oq3qbe6LJWAVoltUZsscSxXoueAhqJ8q/LjINeH9MFG/XMX3ZfsMH2drduLZnDDL995dk/TjypPj
6+SRSnPZhNntcGQKxdBYkUN2y65k1aZ6Ygw9BjpOv7bDKePgA2O941kqfhygYjS+A1VKNXCRmbRH
0jnnwOtIYbWbiU7VOk/+KNCT17B0pg1ewWNaNfneF+l74kbR1p2LT8/AqNCbzsrNcF/DYC4OnuAu
XvfdVs6ciGkg4+TumN+s1Cc2cUhuCQY3QL8+3qnLkMwvSQJNJu4BCZAfBvthDy+T+5lq8E1JWb6I
bDp3of2uHbLidVC8VrncQlH4CZ9UHvT7asKUn9c9E4Yq26nOc6i2w++cOXaGfdqAYlJDL3+yrUxe
UHMXtwWXUqQ9FpEcdwD85BeWSfoaq/Y82S9+DXwJCn8BiWYgQs6zt10i4l1vov7WUP0MhXmDq2wc
QZ5E8KyePcXM1s/MTx6kRaO/t2znuU3L+5xBGW3OXJnnmg5bFv6koomM6FwV1v5GDc1h6JZ2Dd9L
rkZYnoHdvDKueXClXsxMPRcZm/Mcl08Mdv2nb5Hh9DusbWgHqyR6iGitXHG3xClJwK8JzxWAhqu2
wnDNQRQcz8oduUKR3KpWZYffidjXtAYQz2Yan7lsBq31RWOD5inG2w5cElhILt2NHOzPSY0UVlH/
wYy5fxgMcm9MguOz4ep3mpTvTXtSAJW8Y03H69HyiCelJOq5iDhPFmGlfckXV7ZvURZ8Kmd6munQ
ZAhWbXmVdm4T0kvJP3+0dXGhhcPBPt5yDn/GL/MGdx6joR4594SnGgjSpsrHd0fxtGIZk/AzrBfi
88VOdjFzk4i7cGiFTLlquZm9yVxMTHpTSftqcifbyJYOupwox6zmo29On6Y5PzPic0iz0NJAnhJ1
BYKkTrf4Qx5NS7wvOiJv9z0VtKEnfmTfP7Q5eamqno5GKA8OjiKiLNh4NdaoOYLhWkCwuUV6PFIj
dqoNYugaOS/JqCpxHUJviB5Z/25mEUHhGkvx1JgHeiCf+wRxJ6AQEJGa212BASf0AJV1+bXsyydX
IfB5dTcdmjT69AAV20QeVk+tlyankHHU5pCmIe81GLt0csozFT0VKbmR76FmruSSFcr8Q5EE9vdo
2NtY+NNhLPGdtBZVs3AEuqJM7mqdHUGMrcoJ6p6q7HoNSpSvf2tJDzdMRTzXMMa30FsAFOV0UhWv
Q+R6NcS2D+rzWDkylnZ83Q5PIm5k08Uw6BjvOLI5ASY1D73rXHmeyDN6dbNvYxu+c8emRmKFRCV+
dTtF6U2b3URT7C4CiWzUxaqEFQDnmZXf8J/lBJCXG8YF/zeN6DYGK29CCgO8WMcAHEM3hPpSinI3
MgEQmqrTMH6SaXgDw/qTD1Qjcz5HyoFxOZlL0XP/YDZ4UwrO/23+iFXmpmOujvSl6yaC3EAl9MrN
Y+MgYvtqZ/0tKOYXcir+FtIbg+WUtGBAwrO3Cms1mNYOB7+xrRIXUbCdO2YczbizuNSjzHswAovg
liU1uc4e1yjXj63ujeo0GhyOAvrmg4Jkue1osks+IEEmNVyTvAOhpP46e5xE65JDSzpPR9WCqUzz
RoBXDk5geFKceGhntPi6sl56Sx/aerKInlL9QdHDYRopvDWG4qGVkH+hZRHjGST+vDY8Gw4f/v3K
FCmezZAiMLb2U19B0R0InW3nUfxNvix2TClsGuF3uWogJRblRY91fRsEthZHRIeko102hLUCaZtC
W+yhdpruPMtXb43kuY35Mq6NGas3GpymRrz5KqLkV5fHgGJ21D4p3jpG6TtvcOmSmwv51uLjRC2t
nLtSQniwgrLFDPBBbRHqa0FzHvbO5QbOp0PfSx69yNwXlcFPzKUnSmnzz+dMfxOeUi8wVzEbD1Ea
vdJ9aJ7jaHyXQU4SJerehBHpc0+TCBVnGJGJC0Yrqx3ENqhIKXdZbgNd9Axwzs3v0AT4bxZTdxYr
bpMM/y33IKp/ltzsFCjm8bPdI+HUQM5C48+JOBQ5JblsxqEbn7cOTgqY+7EDcdMBWrSbOVqgMH2b
LtqdDlBf0pkRFiyvcuF4h3YCjK6gciBKkY5ayH7rlL9ppEmAaSO7XoPjU8BmXnFpS7CUA3Ka2pOL
JWsT2uDAOWecQvyFKzVTlImPi26NjvaTYrnjQPk+V2bmrXvHoj2XypctI9jvcireO59qttB4HwLv
wzL78kw04GHi4rlZVH+ccfo4tXLcAZmnmRYnlt/eeF9SzBtNHBqRFGd6zpAgT9wyLjIB3DfZ6LIy
Y+tKcxo4WpBUegkPzQk228H6zwURcGtnc9syS2QtaujkPLM/yE0pkpsT07VHim4vNf1IQxWeaQqA
m6LDnhG3z02KHwLwX2q+0pK+EzJSfUZJH+GS18S07+A/QnyBzwWHbD61yv+vs3BwzhNCQaxDHpoZ
8F3bGeYtJBQ4VCDCY9zRW2Z8T2U+3JlGshdWf58MNlcWxWylPPhxRsUXj12RxVw1bf0Bm549htrr
Qzrm56bhoiKpiTnwmB4z25nOScWRUWCbayfvt5xQY8cO1jSigzt7rwZwrDiiEpTLGQBU602gB2Je
6Ya9UOYNvWEzd8M2QqMiYc8oIMzUMwWQ7S5pPHyjlnov0pTwAuRZ6pNsSiDlvPg3YRvAKBqnGO5v
JDpq161qA32zPZjjRavoY9IEpsgjJowI9jOtIBmIGZyFMfWqOv1IMzowvaF5cts82qrMa09+DLBP
Nr8gIpN2+jasyt130Ou79MJN9R6sFSXWioN249ZrI2CqCDGD8YJswccS2iu4+HIxIAp5wIDDYdqv
ll2hcS52Zt8LFR10zJPvlUTURwNmX9s1mHjJ6M7pSecCnoYNjS0ZbsOch/spL546y+63ZESI1pfM
53N7TSiKpFQd3Wt4tyvUAn9dBS5tQ/WVmP73ZM6PkXRPhSXbQzxXlzzm9ONlgssJOYVd0MxnaCRH
5og26d6pX4smQQeH4EQDI+yawPmddbBzcwDVAcRXi7KPoouXZlg8/xR/4oSmD5XJE1CCBHZhWwJW
8rNHfL6LTOI81XZc7EH0wQfOCrFzxuRtbJFQys74YjKQJERk3OQaKc5QuCM27dhXu4IWQ4gCpGBg
I+8wtl5kiRGxGqfLuKieQe//xYZzpvbwOJG5OsitM8HQATqvtpRh/Br+qcx550tZnuGejatp4JEE
+NBndISPpgG5fw7EeWirR5FZkKlGLMC0TGCxBV7mK0jUQyHPTqZjRjIv8SJoNoUwTiRHmzXvDREO
5plCtlXnYQsyYiSMvmoOgfT+nJ5uaT0xQ2DozxgWWGE1AajDxOWMobGN8bTPkZ3ugDIE7Blk8eII
J7ourRPgNuhmxOSzDhedF3xEzRTvhvJIjpDDmstugG0KM2fzWppMf2XRvQgOjeQfUNIic4lh8Y5O
PPHH307BdWrtjFHCFPGYq5DSovhChnsoowt+I0aiYvEcltvJKOyfUocHWQz9gTMSxykh70RHTcYU
YBasmD+4YfZtpzhhMtTGTkYT7gK2HGGB82+ndYuKtS1oHyD1xLdgefm8imOjO/KTfa1xumGV9766
ykFPs22uMmRyH70BcMlQfPmZ+8uR7yXK9HOXU7VBPc+8WuC4YigUqTjjSJFkuoVTKbZRG2wxShEQ
YCEUmdFeotKClUTWa53S1OzPeEuG6ovSGaJjqpe4pgWW0uXTIpg+pokgORXKi3MgXcdmkGzq1Yx5
5cK+vis7tMAstoKNHItHeXNhctr2TlYsTYRWDhxMckhdmwgT+R1FBr8WN0AU4PmLRuy1u5u0kqyh
KBS4UDbmQBIdpGbKvRa1tobFvxI+pLCB634V7xKH6UiguKqHEA+mSgabHFzVSSZmdfErzq0NFaX0
ZJVrPKUMXNkrMAoRQJe4+wJ8BOvIJJnoB+Yh8tx4o33ecqVFiaCODzmzXvh4sBiR6zEFsbJqTMkM
J8EPh8ZTl2MRKm0y16WB1i+i9qBI9sreMzh2CXsjwpbUFfEjt0wV46H/BmH8UFerVgM+wv0yWBol
218go6PfA7wyyqRHm8XOY1U2hjCenQ4DMpmcdO/dVYvuWCiNSdZjUFXSWWq5Dr7/xPpsoqi52UWx
x2n35Q/K3eG0PCZzgf8OgsU2bqBoAzlHOZ/y/6LCfJoUx3UyMK9hErVrR4zGysmprUJTZWGGfXRN
01lgLiIr5hrH/ELNCwGiCgmsIus1q7bYEen68m1iXBDion3eG7dM6FPrstDWHpv3lIwOYesZ1mqJ
E9AweWtMcvwsx/i1cQn+4LBuHCrK/J7pXLcYjLJQbH3febI7yPwiedUdHqJAxYQZpDvuw8Tj0k9H
ZYDu3XHhKSx2yKSZvy0fZ42jxqPtNC7g4yTFiJ49Jo7YeUrjSU5J91ZLl5eC8mjb9JFaSbkafKU3
yqYStkjL/zLlDgej/2aVtO+wMPPOh6dKyU1u8gOJviz8rx2bRxMOdKYOAoMKxV/rPgGa+D/2zmS5
cSRJw68y1udBG/bl0BeJIkVqp1LrBUYKIvZ9x9PP58zusqrsniqb+xxKqpQoEghEeHi4/8sQYxM7
0ooHILBnM3xrdGgl+MN+4xDebW1wGCP5Iwf2Zt034Z2D9jK0afc2oWh8lSYsjDpt7iYcYmhzl5Rq
7P5lSlCoU3MzvEaS9HvU5guwWhvIQ+VE8bgqW++mplnnSfjvMJD0kzqgoXc1kPmsNApdMQqMm4la
iOnTGE+AKyCoxOk3RGsEcQwukOig+MjRp433qd7q11VWv08RBhGu2QGg9VqOOM7RNpvxstyOk0Vq
lJ4MV8WJipkK3E1FBhtnLbOztUsBcI21sOBIQ3TD2g2QHC+V0dc4RCBEXmMtvVrwSZkMprCFtZ/U
jLlstV6pVgjnhO7UEGNZ0E1UkxbUiJ1QB0ygEHATmj1kY5JIx0CoKsuaN/oYwSvBqq2HMdqxNjyX
qmWI+NJFqXnfVJ5Gitfk3Ndz5+SXU+s9hqP/SD/ThJ0+rBBrAACucOKmP91uw+lRU8n0PYRJGxVK
sQ9YlS0wC5y4uMX6LL4a0C6DWqBfmabU9kJYmuxnqu0kN6MNBsnEuS2vxMjPrHaYIHlr2+Ag6/qY
i7PRtF4yrULc8Siv6a9W5SGRVU+U3tCyWUU51WrZvsxJKy8TKP6boYcvG3feiGimfZ1rBqg9WazT
UKByDSfT6Yf8aljyB0qh1xDBXrSJOpoStfdNaC+37pCsSl3dY0SAYyoeH64/fjhvUTO0VwDVdugx
fLEUBaRQUo2oWOSUrMG/j+8E37xNIVL77x0leTx3oAMAtjvpjrebphal+xhjoiK7RyyNJpUDLM2o
aBLM6pWjNUg/WeVLhVLHrp/0CCdcOtcTGI6l1fZW++VmfoYAMNtQplEyjXXFX4fJg+eoClBuVNfB
s/C86Uk/5Sk5k6tNt2UhCFsxJDNMfW+bqcXoIXqCawtnOmwjHHVAzXBlV857n8E9jnwgLKQJ4bAr
Q5etkZO5EZGjuxqalU16QNV4gcvZkPBQssuQWaSWQP/Y9ucgqdUPLe3BWbj6Cf1mZN17J7osxuJH
r9eUmGXumpWO9lQkrjOjX5M2KMR3vX1sk7Lb6nFHkV3TrzMz/MgJwjeh3z46Vl+zMiKPE3k0X46L
CH4v4bdv5+l61C13p4QvxQBzZUiqEwgT4103HSgCOL46OoioAjaq0aqbrKUnrdXTjzgFeEgZBR5b
Hl4iCrPcVSZ1xgTZzNL276tQZ4qNfX9bFDYmltZAWj091o2p3tTWAt/9ptPj/snQxuTBgcSpwlC8
m7ue7UVhyg1m0++qKVl5VXFRz3Z7G7lULeEovxvL+zJMxgFNYYRHDLzYdB82EfEeGaGGFvzey/Tw
AfV+fETYh1B1cXZdQZ1uxIflmjSBu7kqBqP+cGKdFW3Fyxo9MY5aFrep5SgmMS4o5UzDfOdYEwcn
r5lXqQ27ykA530RJEiwNz6am+eNnQFXhOhhK0OCdeN+ZybD2DAOtFhPt7DSq8Lvw+/TRUemopJlx
ndAyu6+qJ0stsjsjm74zlLnXFNloHwzX48QjoSK4i73HKNTHax1vUU2dqq0TPyr2FFC0GJ4JwNlV
72vJlTkzCRCTzgGoTt59Z7yNreHcjGYVcOIPV6bebpVyRGO+Kp3HydZAp7QReWWh93dFSYc/p3ly
1ZVLfk+ow9GtBqpRWfYNXJMWbgy6+673g86pemj66plVzeOIn6MSjh9ScjUkRXgJxkSxqlFxCFWw
48YLicnmEem6Ludg58Q7W6enVDl6YCN+FtnutsswaTUwCL+wumW8c6vaRMJ61G+68jaNIuO2HueL
Aov6nYHbe4sRFUor9I3jmuzZFeGaPtkO8Qx0pFmbc/fljyCUkyk64GkOI6FeG47xhDQdhffG/TGU
PyykjnyEoS66Fl4oivZXcdg/oPX7Aer9S7cX/lzAO6Yh/Fg5e0/GWxqSh+tMbXN892K14vDlfmlt
ji0mqKUaQ1VWM7KxrvnQJfMmt6kFeCMq7XPP5sseeVNY92krZu0pkdXnJ9iGYAGsdNdmO373obFr
2dXhcWOWNGvwaucRz4KZWpsb9S1WnZdFPT7WGoxgzAX3cd3fki68nUA74aQlCvvEOLMGyWz6dzha
Ym5bkvKbj1HqveQVarQxpm6DriLq61wnto0GFkVs7KSCqXPQjkLfJ/bpzvAoEASCdOJHn11Rb/5f
m7T6/sffvv43bVLdRMrzf9cmff0uvpf+Ozv8Xpz0/Df/Eif1/u6qhuN4tqpDkHdc7TdxUsf4u+GY
horXn6V6jm0hCoqDdRf942+a9Xf64OBaMDnWPQfx0N+0SdW/27Zu66oK/dDTHA81/v+LNqkuyqMl
/sJlsQ3+8TfLotODYD0K7a6LTKlt/KJMqsZpP5pzjVtxX+MW43A4afL7vCvv88wHW9Qv2UOeVPtC
PQKOoACfMcOjFGihkVjjo1X7TyHSmrfNrF6onRm/x7O9tlM/+6H71ON8bTBIQ6PA8zKE6hF234Ns
QkTg8nfD/vjzgv+r6PNH0Ltd+4+/ofH6h9twPduyOLnIN93wHP2PAqt+TfebZjAed+gqbgbFn6/S
kk0LqDKqaxHFVEr288Wff6hu/vKpnorGjmp4nqeir+Sdf/912MfUt3mI/+1qXWuT5M+rZTTj+8m3
q+tZJNt9G+WDpsr1B5RLrmI7zm/92OuvgMW9N1XfP7XJvENG2b/EEe27bmKo9QziS6QDvAeyZaGa
NTyBT3Sv9Am1by6D88pY7NF3/bmif2rp/oeB02Qu/WHouAlb0yzgRK5mq9av2rR12BaNGcGJsG0k
zKM709WT+/OXuh6ba9uCwz3Hpk4tBuVOz276e4oStyVHFsDyS05fYUluw+rL1vPyPsy9SLsYtOY7
9BfouvmQ7zScmK/HOQawAJdibY2uf3P+gjcdmVHvkdjgcHjvAWq9bMq5PEbTN+7ISaCg73ihD7CM
vLGxr4qqSW/PXygu3UJppqpKVeyioLTyqojQVYjmBClIGsDiX9Zov8ybAenoDzSYrmYaR3X8otbm
uHcyFAWXfb+Uwxd7nyiAZv4DqLvohrnzEDYwK8mJD5lqk1g3Ov36wTzhoLA8qJNeXSE3BpuxG/37
GgoVQIQMb227+Rj8AvJchx2tBuQEo6TU38UpxrxLPLv3oeq69z7SDBeAaZFbcvEpQOoKGRgdznnf
w+3HngL/D2OZb9LMm5DPdfdFbt50vZVS4a7NNVuDhrpWMRfpGzSRa1XVVtGCJPigzBTmja69OX/J
Slii+Tx0F2CtwKrKF0zgoLknKS9ET5evFk0RacyD9s9W1FHSG6P3fc6rTXpz/hIP6j//7/xP4PF7
ywUoAf2d0/1kZ7dVW2J0F7p3RR4D0VnsLTJYGpM3AxvVlc6F0UGOM9myn2uzukG97bvrbxHQS39k
PY8kh3lvof4HB7G61Dt7fK3RqCQxULutKUIE7eyXt5HuXYNK8Z+h33R3SRy+WZRqlMFBA05rk3sg
seE9ivNT63xAMaZ6AnA6jcpsF2IQN9UvWV0q+8ygpZ1YVvFNzju66fd88+cRwSCc/7qYQCnajk5t
1nLggf4xDs0lkU9RYUl31I4QFeo3uBYbH60YopuZ9Nmyj9SLw52VOWtABu0azcp87ZCSZ13pXy+g
tq71KJTWfYyDh+50mzH1vdtM10iTy6K91EaMS/WmEDfHdtyBDgpJY8flSYl655KSVL73XZhPZdI8
kBpq23yOp7+IGv8e+TRV9QzbBOnq6pone1f1u8jXqI6Z1kpV42OBxoG5zPbu/AWJtTXiWKCZ0y58
zFMPVFoXd/u86Ls9/pKN+6HiL/BEHC/vaBjA35taUK7FFL9kSA6Ss/nQ5WhErSLduG6cbNnMiEsj
OWoaf7FnaL9uGp6mORqxD7q+wS1Yv2wawLyiOjK9dDXRINkuS9xBxF5gnALdukDz8hu3ZW3VN9l7
U0fC5sP6blAAnhStsoPzV65DjvIUzKE6K5nZ3mrtVF/9+Yz6ty2Ga9TRJOYgeVYR/2Wg7WZyUmTY
0lVoU80YnSqimEDU/PNPkWn5+yxARsIg+FBH1Ey2gl8+BclMUn+HT0Gj7712+vhK0IB0sqBGT5iK
55vFK0mCfsuU/sPOY/4y/GRErBNVZ9NxLc9iE/rjHLLLfqwgW1SrAYUnMLFR+JCAt+0c9d5HLMBk
TvVdQ3sui3DAsoyjbkodGeHlV9hFbPbZK3DHft+As3CNfHzVEqXZeShS0+Ue4DQ1BWf3xgPjG5Ub
dYqMvTmZ8UNXIX8WeykAvIFGL2dBiDrxOyp4CCEZlMrcCGhFjObDrdHO/W5JsxPraDeaRXuPvOxz
3nv99vwvm+ND2wMLUDRoyEheImfmNU/DUv7488HSfgksDJZjahRBdZQKsarU1T8OFjM4VJamzled
gU0q2DzzbqRG2tmJeUGbsFkthoFNCw0sOuvKsG0sjfjp9X+R8vyn6yDPYrVgxWiy+aHD//uFD04R
S8VywKTNVeudAFcrr3kITTd5VVg/w6RaT6ruvXWL+QCwvXooIWiu/mIwZDr+brraKgJJpFwMiaU5
ZFgit/+76DPg3F7g/J2vVKeeLvVJq3ZjBjVd94rlPsJBjFINbWkDnS7UMJo97Xpq7dToIPfkxbWy
RBVWoOkPa4DmpWk4lf7FBZq/JFU/r9AxoDOe8377l8flOdShJgNloyJpdlTnw/sZlWBYTGJYnmo/
3MGIHlLYyGu2BswoC3e8O38xCtSjHJw8QMO61WZG+/dufB1n+qgjFqIbUA0dTAxUrXNvVnYKAurX
KFEpO6hsj33UodqYtvOuzFSotjgrXba9/2n5VvFIxDWfbW7ftTGd1PN50/dqvXbwlFw3U2cCeaij
qw5U6rrqwfiUCUQeiPvuC2If7oXjuNFD6NjGugF+Q328rPeKCaksj51+RwkFIF2rKdSpynsMd+hi
jE1ySdhYNvQYsMXGkW0YR+c6HwDUhiN1EzATygUVXTR+7w1N40ukYV9mUHMsaUaRWdQ7U9MojSBN
c12aOkbLtF/0IcJ6BspTaOKneIlcSUNTdtR2kAZ3Y6OU+7D0P2NQmd8Fkg9lsuBx3aHv4dOcNwod
whWzNYQXhCEAOcuYwf+N1I8YhtvN+YuJiFCeJR6SCuT1Y4HfJM5APRrwM/yKuN9Qpm5Qz9EfXQSY
UGynSxQqj5ibYhOTAZZz8WVdLw6NpBnk/vocFGggGxSqfEzOwbU7DcMkX/LUtbdh1d0D7ejvvCbW
rtV5fB7OpZ2isXY2ttXw+eB6mHP/NaPIZqf5ZpqtO643vY+dUHtxw/mycdxggkn76GSavkvNBrNe
tBXgYVubqEi8B0tNIXEh078Y/duUo+L857Nel7X/y7L0LN02OQshZ2C6spf9bll2FEhMRPAyGvKa
cchm68cwe+vQZj4WvTFBpS1GiGKjuwXsF248unAXNj7mD1bSAHFolFOivcD72DpgHl4wDLVAgY+X
GG41q2QY6tewBUqJiOAxnDoEjqciyFn2fxXi/v02NM3GSETX5WSk/rov1Ygq9PGAEvhIobiZ/B84
T1VXSUU5upkL7xqRquZmyTUzCFG+3QKL1ldIVJVQxGh2je3aKyzrhgf258PrcjT/dYBdshXNsIl7
ukkV4JfsEqfaSK0N5KPNtjxiOXX06VTZs0fTLv8GlnnIRjABdf9cTd6PZHyWl4xaefTq8lanJ1hh
1az2yZFeNcZy3lPolEclyn/+582n0u3WeX5ixqBBvQQ4Ox2MOj/aS/XdDMtJUZCj0LL7rNIDd0Gd
Q8Otij+32/GkmN3nILQQ6z33y6P8ZyrWOvZEPgg2JholCBYcERkPOhfpzaa8MtpiW9X2ka7dwZn0
gC4xdOZov8zLqTPzIzy1g6tvYoOOL2qd8pZOtZyyyP9ReFuDomRWKFu5wJSLlft0VP1g9+ARsEha
oquwAoXvDKDw8yP15EC+g506pF31iInAqjaSI/jKIU3fNX4VKwB65fdt/tyWyxsAkyAq+DnYCq1G
ySFE2XBqwwA90CMHvRvE79euy2/bCZyT73+Rk+wTWGBJnIUXyTwfzFoNvDl6bkI5I06nBnQcLTDn
I4HVAMbgwfRicDvlEavqI4FjC0hlrUTTQe4m172jqVsUho1buXRKsmw3H3ATwTnFVuDqym6plCs3
r46eGVKUrb4XNwzWyPidFrX9XpT4bYa13BivffMNa2A138eqcm8rS+AayNrYgMLU6lEGXB6MW1Fi
dNG1yNSAHSjQzfHkoGKuOy/yEr+pjtGcPVv0TgDGnbQF42+eG/CNBwPRa3k41cw4Kc8URU8yS84T
zDcv/bp+kJGVyacSA+Li0IX8NRMscbKjbSy38Uz3r1ADhBcD05oDtOlRb2D8jCYKasfa4fCycdLi
2Gj9aSiLY6+nR0e/VJ3iQ0b0/PRyDDHBgwY1zuGTujzJKMjsVJdrOKtvyuyCRMpWVhq/jPND4WmB
V6JKnlwjBR/0Y3mUFaJlaL5qYTCghYlp1WCdZHTNavwsi/GEVeVxKJgEGqQtcNwVkwH1+oMsyQlJ
MStzH9ok3g9D8d2wFBX3ztbmN/ksB/F937D3MjIyH0fFvjU5bsu/Byaa2nzVlfHhL8q3PG+Zk3iJ
79HtB0gwUZiBDmSXR3m5XGeseV/J7O7T4pRUzTEqpkNk2UcZI2gnqxqltthOjxk1Yvke69OJfO4Y
jU+CpI2Wd6tmmk5Q3eS/wu1PuTHe+QW43HEKEBg/IRl1NDHwMTV7iyAjLrL2UWasMdU3UwxE+Z+x
I2v1g/w/dIXeancukiKyDOUi5ceykM6DOvkk3tyEM6NuXUWr86y2/7nq9F5/yUuWS/2BhMc285aN
PbEyWAmqq641AA+1UR6LbDrIYCJezKIuL4rCecrUMWidAbm0fCMfWCZJMDTL1sfmRbHdbxlJpWbU
aOolzUfUMbVw/Am6JT8asj/DLJL/N9X2boAbZLVMIc96cMPuciT8yN8WhCBnCQOcz/ZYil3IzyKE
Kq3auq2ZF/IA5bPlUUy5tTXM5tp8InV4l9HRKxT7mzBoy4gszcYRNgxgSh1lBWj9GOgMW97dZrTw
ZY3YTMdi7D49tQKfrtX3LRWScySXacOd65Q1rXB+lk+cYvQQYiD2/NxKmDMyMm5GqGs2yJ9caF8D
esh6E197qbWpOuwtJKzJdAcgsAO7e3WOSymrrxr7k1EXF0vuPrE/Bn6ufJkQGUARbKnwhsaLPmXf
8zh8lZl9nD38MCi6Iq0SjOEU+KwTkNUfE1HbGYOSRWQxDzoEt3MVlWrb++qG5IO+FApOh2heAtR4
A5XQ46GCqiUd0gjOh+cXR9q9N+kSbRtdXRvRcrALTCMVNSh0fpfXV+rg3YgoxgAXRmbv+QZku1Ow
K+5C4G8MDIYzwd3EdUmEDMfxZBCxLAwF7U6h/RwG/wyQwKtZB0VxB5Jy7fGMz/OFkZY38SweAWdm
JDz8y1jE3dmHYu5EkUfRJJiqw+uy/L08kgHZsXn8wvzq/OGyCGSo3cz8SpjR03M9HOSq5BEtvf8h
G5c/47uXeU//Wi2aEr3WDoRkms5sc228CbvlTdOgg/DBskfJpUdN8+p0O4kFsooknGiDBvjUeoqb
6rv0lkO+wOqu442sFM2vnwADw3VgdfC7wW6IMdNhWrpnvT3KQuu96UXvD7K+5dKalBboiJkS00T+
CnJ5IJ9W1OFdb8IIY/3U9tosRlhiPzfKET1a4JhyLRJ0zX78TMvuugDhgFzoqUJqMIzHXSYriRUm
t9EbIIL9DQJLJ3lIdsFu6qvNJ4xf2XLGkX+jTXCDRdQaQCMapNojba0Pdg3S6Hjfu85blj1MTXbE
8+FYd86H6tmvsbozNBZ50/Bk/Vo9FOq4zQr1Ovf0Fz98Tx3zvGVKEDCqh3nWPtVePYQNHzdr6gFK
b0tWYvXZkebgkbMEVbvimHVaIJdluHvQkm9qTDDmRz6UWuwBN3DsPmRfNeUudKRGzSp7CuWJOVN/
P6B57s7ROyYSkqd0louLtwLAmG0yrI4SQ/rC/eBItVX6aSNPx2faVbPyBOjtpLP/zKxoePBbBEKB
xOc7iTUy6UnHA7PD+7vrr1MTtflSZwsmA/Odj8nSeE64G1TRWuKm7JWyZ4lB0GCS0JGWSMp4XkGd
ehom/xENiJ9JzTAbj1ZN5xa/KWrL3rczsmW6uGn4UMDYbGTnk3e0/M+x0LFi6T7lzRM6tYBIwBOS
7slGPmr+V532m1ltt5IU1V75jXjEwVbcjWoCneMuUhS4JUlQHP8x66DIzhBNqHDLzJNFJgtHZH9T
SnGu8SCLS+/iFWYytzAurNw5hkSU8zswA2XMZN7SBi6Q20b3XzYaWQvyioHsA7Xym6H3VnId8soR
RnSkhA8y43HX2yXOspaFmrNeZITlPtHeobZcP4ChCEA0fsADk51Ngn9r998OABX1cF6kSW69xPmb
JGWycOVxNvP8GSGyxb3KII3qz88tCoiEJrArYEE97ytjId/lmhREc2rawPLZhqEF7uR/lf6N3jqf
Df7H57FtfP05K3GAgEPaFtGe6gxwySU4zwZwrxJk5J4weT/Ovc9yvayhEsbGcCe3rptxIM/N15pV
U8x38njSVg36tj/A51V5MFV5vljsvvezjgYw9yIXd46bpdXeUbbiULmcasUIYLx9Yo98oYgMhCzf
KosCLdd+mJgsdZwiZKOVECBRA5YPlca7Lj64lrhk38lu20cYYJd4JRuu9aFU8W4ggPQhE4MtF7XO
H45NjhqyGSDhhkrOQ2cqX1nsfxjFxaDWj6i5IQC6HJYxO+YsUdHiRsQENDZBjp9PyvIa5zd9ogaJ
yWKWQDHXNwhLoSq2nCT7BaEKDEsBvAusi9A1taTfsl2Z+sHVtOu0HLYgcIgtIStsIWtVi7Wnh7fI
mH3HSfs1kv3ZeXuNYxFwXP+rUBmJPlKeVBcdNOzEarv5KmJsxYYeOf/wqfZRHwxJuawRXJhJJS/e
Jw0IlZh8eAbDb5vtD5pALMMERcHSfcg8d9cuJeKRU8Ab2WUC0BPAIDRJZ0AunTMJbOaTPYTPZT1e
VOTJ8gEWjxcsEboHCJay47fynks7bJW0vP7XizxzfkkAmMkVypWeX2Q7rwgtvdoj807iAQoIgceL
3Dj9IT80yRC7jD5xv+68OYB38tHHJASgTIcRmAX/jhGy8Djq5DhlYIBNQ3Q8aKl5lLsPp4ZSivkk
11Bn+XdMPmvN16qfv8mflCnZk1p/Gb31XXTha5lbHx20khl1uZLVlHXxTVijLopy5bgUL37tYvLq
7RvuF0XCoOmm01iuXS99lwuX4QGohgkNYtKLpt/ImPm46MqYxTmAQ+Qs8aW9nWjeZfV0kt8X/byl
Pb6WNygn/hgJikM11t+++woZ603eVF7nDv2pLvYJNbFGSW7LkJmy2P4XCoCnqj5mvvvUxUsQxhz0
OEoo8RPveFsBXtRoBjp9TZwa9si63zXgnhPiojFP27lUEN/tTx4HHxIQ1Hbq5w4CZvsy+tFXSWZU
mvExbhQE1tSNzWaEznSAJ/bnZF+d9yTTXgLZt6epeS3NDyV3L6igPWUjCQSzPCJnm7I8iFFgMfz3
pXOOimRJo/oS+6iZ8//wfNyp+ZT1K2dySapGJ39ANwWhShRS8+SJTgasII7znvO6IIvvAZhJ6j1w
T1Ss2C1Lzf9Mr+Y+/IRIl2aBxAckga47Td9Gl2VvnbdY2UcRu9ObYCZFtOckSFKXigQOJ0Q5VjG2
EoGutq9ZeNuRGMZpgjN0vTmvSlO/sW3/RX4uO+ygv0uCIMmBraqfjXGFKwwocjaIjgPNjABZlNzJ
AOrpHBhGfjOlUFdRrTB8+3250WnU4ZRDckk2LN/lpckDqmRA2/L7eYiPKYesf/0GbZtXTd1nTvuZ
Oazo6Uc/aPsWW80R8nmLaXDnt59luxygPB7rxH02IXc2JTuCVRzbjrMvn2HO2SZsUHwAyK4Vn20Y
B5qSHsOeuSSfP12rbXmQK8qGxzmc31xegXDf+R7wMLswnHoPDPmYdEMAVBPbraPNS5bIPo4vVG+f
xm+b4lmIeVPvxEfX9t7rXVKSLTBO8lO5kjm9oTv1ukTKChWxW/ngvP55gV69bPBfWi35eGgXI8jL
7kHzIF8kc9AkypfB8SHRxusJmW6wwV8t1VUd8RSYHCe5ThkQpAd2Ld4NchvqXOAV1bM6b+X+ly5+
kkgOWQFmL/uGo7Nli+rnAii9uZXihOTzUoGAQAS2M3mUaYf/SDARxonofpEdzhmgRH4TWmU6Tlt/
HD4lxPtTdtJuZfLNfRwg4RWApF4lcXIvk0JyTBpRX9a13jsfsq9Vw3jocxI82OmJjolWtaM7iAhg
doxyNvR22Dc4lybTeJCXyzS1i3DrUQ+UWopsRrrTfEKukvqXNcwg2ROqG9ZL5C+vA28ByfuoVs5H
iuiDSVZKsYeTA0+Mu8EQcuNQbJTVK3cs5RpTyXexomxkz5Sfn2tYbFIeCVF6bw3KSjKmgVxI0hM5
hEuZMG+SW5tMkz3xds4uKkM/nM/DvyWuoSq6lt6zvqgH+eiqsD/sfBemJDEVGUS5HNoBn/UBl6c0
ClROaj4ntthmxiAt0AyfwJ0+lu4m6fB+kic7zEz3gc0QLKLMYc9iCyrYxdL2UVWmYLQiCrkz+7l3
YbrhfUkpokTB3lLth9CaD5AngljmPRpuR3QchxbWeT9eakUOFGUOMn6MpD/lCpIkeDP63N7KLPWx
4evU4kFmp6xmWQ0NUE3P/SGhQSZhh17RnNrnGYeNxUtaHeSVGA2d15HuueQp+G4Vx5RyXq5AMKMn
/pgi44RNxdqHzZVKsa+i+ifRv7STJyh9l8UwndyqOM5Lf5KfV/N8ESKAJruAMu+1DtNM/iQWyXh2
CfA5R/l31HME57uahiuvM+9tqdBo7CxpeQvf/HynpeKtrHGCMTgHgG0C9GWPDVbOWdHd1Np8EANZ
oFyuX73LEsRz/aucCG3DndMX75xa3yHL2i5mI2p3L2EF/fMjQigByjjr2YqQdoje9OSodGowqhHF
VAVvSJtylPLluc4+mk8+qkwNoocyO9GnOccrJa7XthdvJURUkRbIopB1nJvOulr8azY1GXBn/vmc
EqpR8lx9Rf9C3yPcVWP6IR8HwDfQuG4Zc8N8YFq+yRyR16oK7u/euzzyNJk+4hRsT/uZ8ORlLFC0
NrX2Vd7Y4nOLMHzuvzHMwlz5a+pucL8ryv5xsDwUsJUvcGzfOoWFMD4VkfdD9gdwqOc30jDUwtV3
7VXzo4a8hkTNyWg/z3OmVm5nGrByZ/5sBBL7tS5/rNruMh6Kjw4mEhFB0sxzGNE6Rj29VC33K+rq
4/lj5vp1rqk6UxDkXeRdSWYfAfQi7h4RGRiUyEBY23sG0XxcUIgEXP/UUvaUvEPyGB9zoz7ZyD+B
igS0BQIQQ9sYTbcqy+/00F5JBM557OihfcnohIa7mXJ9I6FQroxZRw2sfcRW9MP0xpMcc7UFIlPb
bs8hd3Y41JvFm+Ocd2Apa9QVyXnafFosU06Xcn4hw/qC7nDXJwu6Apwaz4c7Ui7QbnGlIMgSgRuM
gpIkSSxC07ZFTMNiL55OaNAFrtpsENuFkgcAntupueyMHFqq6RnSMCq/l/rOuVQpVcwF74tMfZsb
7QC2q/Yt9iPulDm/EDqdct0pNDEQIN7QpoJLgfJt+5WyFSPVEEjtqrWXmwHBxo7dDfW0VZm6tw7z
mLP2B4Z4palSWebCmCf4SFOnLe9qdNgGxz1/khShKiLCFH+2RvXhG4ffqqgOWV9cxivTXG7PY5EM
3jd+dje9BtOBjBhPkYMc/uwqXhuVdS0DmKjauZ+AtDqxmD2ETNhwoa5SAmqqaQ0e/dWqt3JAm+2f
B7UkanY++4hX++eTfEJS3SID5nTGjV155+dyPoTTaq48rIA49ft1cpTv9NS2QMvR0Kg/pTLAW8sn
LH2xXXA0nir3WwrwE3m5isFT2h7lgUod2B6wJS6ndS4nGVAwXx5n+2RE/Qlu4rhcJRxDkBKkbNmf
0CAn0zVajWSfa+z0TVL6G6k0nKsMiTo/F4p9IZVq17e/yY+/1QJ+VkEjl0JBJBG1wJAUfNezkUPx
Jv/2yM3lWKrE6WMvpEj1pYvNd/h0X6hKcmhUMHh9xeLu1SDbd8fw/BchLrfhWO/Hov5OmT6D5e/Q
Cr3SHVLDuLk02+lenj6ow2DwvL0XPpPsSbuKrIgpMBIXJgvUh/MWspKyabj3NUqVRA4scT7I1yKz
fXGYS6r789XML8hm4000kSaxGU41GZwIbCmlucozCwk53/vIivyqScdbLFPuWTa4IJG9kw3K9BqS
5VDgAJEo811KPibXgI/lURmvRrN9R7HsUJDo231NvezdGJJXJFyAC9iPyB9/T6H/jQLJUWG8ONZt
8CfblXP/UjL3OKRJq8qwS1CU2eb8aHvvWeamidFboWm0kykPyVHLwf5TI/NyzUtkb++kSdXU+kGK
CVJwzHWUuW17JweEwjRupgXr3tlk8nVfUiZcZuxAmq3UWiQLWVp/Y+sKjAVqfkz7ZiVvKFUVqUxI
60LBuqyc5uuKsrf0V6QcOkXFnTGwCFxUcp0FlDz5B8UIsBt4jCGcCb7rTkKFXUXbyoi3KTsMFisB
UqUb8Kbblt1Gooa8RkIQLfmV4iIEUF3NRsoRk/k0jC864jXhsBxknicoXFUDCv+Ge5X24U4KIK62
HMbOO1ocURvNf5RKjFyzETnHiV7I0iPjzRk01H/W1nKL1RnqW8tXvmRA5T3iaG151KQ5JEuh3eod
GCbWtm/6l3OwkH6L3txgG/Qu8/m3oDdV/n2MBIrTuRsFmW2QDj9Djs3m4bEF5ePCIWgr1XqsjVW9
/dTYICUiynfbHN7gukgTqPbSY9rdxIlOnYMDhNmfNBbZqKTf7j00uTWS5teynmy2oJ8VP6yAkP5c
V9YxK6l5ct1yK7oKmsp4w8IkkJqShDG381eOoyBBATOdep3kpHKUlBPn1FlbtKvWcpBLK+tneXT+
H6bOY8ltKNm2X4QIeDOld0WyvJkgSlIJ3nt8/VsJdfd9A1EsT8Kck2bn2lF+qvyJlZoK+BzBNYhP
EoLaeG4zbIizAA054uOlxoRXZpjX/1p8elN85iM1+WxMn0Y3WcnyJ68Mv5ZgZYOgCbLxMpMny9uQ
fSbJjt5Yf0ovcWlvsKjUIgziTsgI0yxWIbWinmHjZ4J3dK+nt2X7CX0QW3yT7jNgAjN5OSTMPy7d
tGXVDz1rn5mkCP1WrjrHnr6RA/1Bav2nbKJfoVJcBibq3cG+zdnIzBZbPRucfB2a3Pd0kB1GV4Lv
5CZnc1mIWEqWhscYnPuh2waEUfI1dA5/GqaAE8++dX55rICBL5/nxMp5lutFrhtcNRgsflHM9zju
v1hVf/53JcnN4dGJmbpPPbPPED820t6Rn3Jz7VveQV/sGGQmlk9+MUIghxNkgocllcSh/rX1yi/f
rH6goIcr+eu+3l5dcF4tiZEC1hc3pKc+VV7ka9OgfYcMoqYVXgEcXkuOjoaBhB0RezbJXf6on2uA
JdsHOSQWO3TZglHgB8EjkVzmG9d4ldfoBZSLeS9oJJd3GTX2jgGK5aJ3y60TW1+KOX2D1Fw6RBIS
9MERevVZg4my3Ae8Irkn5JfLYg/WXOSzj0alnd3I3Pb8MXK5s23yUvXB+wSKcFIYBvpvtDL6Dn2u
/OoQ1Uc13yRhjRzbmRFaJJNPqVSTBqwUk38ng5MNd0ovf8tpt6p/16OqReuxa57k2ly2ub4pPzzt
XerjsnrI+ohk4cmnhiuroFTwl6td6q3TgBe9epWO0tjtKfV+ydIqq60kePK/3zEliygijaOTSulX
artLjdjLATIwPaTNH7I9/rf0PO4Mx/499UzEaQnqruKXaCLyjBJLYP1JgulY99F++c1s9UjVrktt
W7JN+tt36Y9KX7TuKCCxEaDH4uBZjHKN7snLh1eidbnBJY3UgUnioHRekk35xCL7yF59P3lb6sQN
Bau48yi75zuJk424+kzZ/jrTOMyxt2stQr6Nye63RNZpuFXku3ObVZCdmRBPNZn182t60HTASUMc
OZc523Sq0aDBxzzD5x11JW08ajFLbTru93hEHmPm43V0JLAn6c7upUTRcB9gBPTsWV8SP+ekNFIC
kHRnN2veeSKGTHRu1o4IoSSYFh/hap5eG8Zpc+ffKicHqjUS/ISdO5ONv/AvwaWKHF2+4DTHyLc+
vLr56c3w0uv4N5PaEwbsalpek5l/SpLgacmKYsiLOvTXGgvM3HkYfopmfItGvLgrjrhBnxUdixtq
HyoXgJUph5zdM6fHHKjmH6WjjJ41m6qYH6SDn1bVZ63Zv/T6aXayd9mNJEyrW/FLx9gyfBoD600i
fOnIGCk9Xr9Y4z1HksHWKjVkA84GhW7ZD/hUOBICjlyYw7ioNcIxOqYM5sMTWiLFZSkRuUbCcos4
v4nsx540T8LFlIXa9E2IxslJrmbpCsgBklgCqnIYZL+lMTiZ3btvfi4XUniECvIWDdq5BPnfK+Zn
WJG88Lc4WoE1v8tVAzf2PRv+NRTlF7Sd+zCC7ZVmThAOX9bYf5rZXvYwUQ2IekB2cPnHMOaqLdvn
xhm2VlicZAdXU+oq9Iwao31yizcJxeVb5a6U8xtk3l2LrKVQZKjRG0w82HDFk5lZ3/q0kuMo0bpk
S3MXUAV4lWaNG3J9yr6PRpNtrH6cqA4s2iFZHiy4xHOW3IsqPusTOTIxTMBSEsXqA6NhzCSzcM+q
unxhdv03zf+Rn5P7W00oNJftrosBeGH3Ip+T6G9ZcqCmfzOWLPGQ/E75NYrDz+T+I/RJ9JLac1e9
SxYGQu+vbJlquLPT/GNZSYyUZV60TbMWb9R4ZKBbmgz//q6DlQR+Dq4bbOVTy3uRN6Xpyh00wRLI
L5+Uy2aKsmvhQVJgbZSjIOmR7TMCHCk3OeZyBcpBnuMvzTBfpTEtmghpjYFReW38587ZhJHzy8/c
z3/dPWpc0jQqZbRUA83p/LYrC3PWdLmmlo49AhpptRZBvR/q6rBEDXL5SxBs3TCvjqAkSodLBEoS
hKZl+9F/SPJEBvBFWrac9Dql5JysR6O+6xb3oBzJUg4NQ2xoovurHD/JZpfjZcbJ73DfQuSJI++w
bB+SZk2m+p1lR3nzci/1dEsKozlNmbadyvjXgA6/b7urbAKyGTTFm662T2aOKkYyMtt89CEuLhEm
t44uq68E3MjQTlml7TG+2teEzxKuyoEUIYqdDl8yk0t3VOqF1RBQOMbRm9iJKPtTCvrLEj+504sT
PYGa+c/28t+tRv6XDv+YuCulPo7NdJmI+avW/CV/p8uT7/hS0fKSj+SlNU3ySgFO4vpAiyhZUbvn
0Ea5uZpx9jKMK7YUlHr+rR3jFJ67qT0EOm9GojhsGt8N+yAyMQy0EeCx5colV0PL8lN7K7nO4GG6
LtdklrRvRg375N/dushc5JogTjcNPDdCrHtJNuVWkEBNSeNvMl8J8iSulW6oNIgNFp7eQ3TDlSZt
5dI9sv5AlK4+5Z07TbNJ/JDBKcLVpP9GIyZd3v9tgJka/4lAX+t2dlm6HlKOlk6Hx4hYtKwR0qjB
sPOlT2+yeelkd7JwQVQ56bDr+kr6LKxa0pWZFe0Cy3/bltg3d+F9YMQfOMYidLKM9I9kZJ5VPQI5
XImOoxndcxX2m2qk312JAgAPT9MpznL05RKTkzIGTGHLtcQ9Jm8dtxEMBHdy08qK/E8MwLxzXFoP
S7Yl6xX+q7dUwV2o+RfM4CFOQG/uYexs5PqSdVWkV+ACxhUu6+96qJ+XohEHFSvNBy0YNmZpfxVv
Ugb5/7OoOHWPELN3UuSf22Iz9elZSubSjwhjCp5zeJrH/ASVYi9lRKlsSuFTqn1aq74XGJH8isPV
XFSvjfksFUMktJ+TPXDknUUQJoykPlMeYdFBKmgeluuTkMvDDsFT8juToq8DUDDZmSS2y1UP2F2x
JHZyyNqYqy/j3omNYYnfJGaTA+ap554ylzyVf8sqkLT6Sg31x5ooAtrZSwyXUZYIS6GSSYWIeY0Q
4JmCyOE/RRH50TwOfgMY4EXJi1tEQrNxm4T9IkiGDzMKX1q6o037uij9RCpnzYc0jfZLismrjDjJ
EqwHZvGaJewvsuMDk/ocsqP8Cain1P3Yj1oCvw9JvuXMheRQjO09e+HXrP3LYyPJZRnfikJ9hev0
aSlMcR+hgybVwi4wHW5YKxxVMz+IwEHkGBI0LmoNONJlMj/qBYpZs730vodRY7BIeGVzN9KvbOze
lzoCP5pyNSdpeZb2TWM0azzrrxn+UiuJrRKvuhmBuvFmlijd+tf+MCGxRKn3PLbzX9EHz57+7cfx
c9Rhxk702nnqsQyynbwgEYDFXf5tAIpjdZM/8r9btcIZHtrAjmmSG8a4a3lxtkcHg8RdToNlb8lY
lwxX7hS5Y9wuW0khRDaEULU+Dby3TOMdvgHrenWQpUZaLbJJyGGOeuU0zjhlIVsUwZ9buswphDs5
uaoR4JzkI/jNfumGiaDX+y3/J5Nx9OtkWyTzH1mTKNLNdMFLKg8DUF+5d2Rzkl8hOkLdK65VOKz/
qzYbcKIZFB2F5z81dE9/2YTul8fND7Z+39jG/hnmW1/l7/J+ZYWz4S756ofsCqIeM2Ckx3nHRAqy
LAQtjaW/6gg0JGq1tOElGV+XUF/Ou/yKZcfw+cZkQqgANazM1a2ccFFsyAYiB7xPQo5xtl6+edlw
6DRtIXecZSGVayFvt4o5/JIzJFriRe/GbxeT5pAucpRUFxGKSZAs7TUaUJFnfkirUhZRYEOPSfSX
gn5b1S/Sl5PSeqxr3wylvsXVSfqZ0mHFZY3uavSrK6ytpjvHdIyovrfrrOi/WDj/SgeDIfTdUCJl
pYIn/UEJ7vC5XPtu8iBNbMMvP+X3tUq0cWr7HIzOe+G/SeMjACCekpVo87gdounsUUYENfbXHNOP
uKKlAKFL8ht53YHOEkZPRWtryibqLh3CI2KPpTFsky8jwPtV9jtpcDGkjOTC1WHOGHcRGUifSP4v
HJCHoX0IcmMROsQZOXZQowl1upthGy+ajZBSbfLVWGT1IcMn8W6YzJ4XtBg+plx9bKpo+Bva9bo1
dMSLLRStMe/dZ5g38c4yhvwyMvR19nJn3CG5CJ9NF8hO7vn9L4AG2+XHm3l66FAMfI4d8EIP9sq9
jQx7b+atcsx1I7gyMhvAmgyzt4Tq7Mrx5uovxuPd1P+NVPMnBlH7lveg6uGI51e9T2CG57OynzxD
v89ZChe4MsdPlnWoZrxglzaMVRV4cGEes+q1tHp2emLeyk2sMwZZ4cXSlHyXkWU8qwP4MYoG2W+b
S335cTrg9ypvs89GA9XajVCOsjjLDoxBTsdgHIarnQK0Kka8LEEe2JjYrRAtYIaRxRgL5E+Wxjwr
bunzOqpciFQNnthBt0kpIbelbW2TdMhX+aBjzlobyls9ezvMNA5O1U4XHYljp/SA09tW3eMgv0Ha
8rfuxmTjNDbmBCmDS4yPgRVKho0zRVQX8qNdeYS09YtGLWNUstcoaJwVhn5YPpfrKvd+5TVsO3P2
fodZFG1o8dbxsCka3djkBgcAI7FXAPmvvTKcG1TAcRt+Zur05pfKj2nBVMHt7NSP031s8K2vs26D
wBfjRN65AlaBFwSKqlOtrSdORRM9zlUMwsgOS2uFa12zid3vILG6Y1ROhJPx8KSRB/kzcXLlLcaZ
cEw8acI22X10xRNA+2h7PQMijFmxztwXjLB9xhD0SsEmEk1EcsNo+jUPwf+XXBpJ7h4GUFpqCgFT
q1ADOE2HRU3+i5mGbvVjFx6GsL4+rKsseGxVTT3aw2Onl8baK6rVbGpYHw2ee4SaCF+3w+tlAu8v
g+TMZVRhu+nd+U2vv+fZdGD5w48eOoQo6qBB+J9OcBtupNTkPYMqQ8vPbehexqo+1K55nTXKxggE
4SJj5NoryiELcWSCFJtn2T0IsVYP+jN90QHE0wMNuGGtgtBcqS3074TyEpw6WgXGmOOPkP8MNSg4
tx9vNHTfcDWHV+0dGFJ+MyhN7AHNODDutDfNThEYZlhwwifQcANuXLHYIgsO7E+jFwuWCl9Wo9qB
OMdD0Z+wcqsOFYYNNNjDeF9yVrNu/hUaqOkRxB5HJfiFmVHO9/RUA4A1wieH/DAWEvuA19DzuzF+
ZNDNTaow7ZwnW1sP9/ifMzM1YZbchYRC1fBsz9GZUu3vAPTdSdOvcaDYBywcdiTt1padlIscw2Jw
PLiKmcKWqgBWjz59h7l7qNM0XLeeHm405gGoMUHkN7UtUIGb3is/eu4xSlfr29l6qnIV9WsE/rGO
lL9m2P5yK1gUJaP1y4OVAllL9unM2lR7TrOBgW8ZkJ1q+X3cYlmlcguVTJ2r8JamZCy55IOvwWhx
sh5OGIthT9vOQBpzC8lnPO0SoLNppWD8HIYw7Mzfmy5hdRjG2V4PTVisR6vd0klseQuATgNHpRbM
tHgGx6dUnYztWJ8oqenVoeuHh8KbRCwxnSKjewss7a6Zynvi60+qFUG9nz/gb6IeDxPwoD5k6aKB
PFrk60ivG+R7lb3CTyLdoBY0NmGS97SbQEp3auZueky1+DBY60VvsQi08dbpUxovebwdZyvYRKoD
tjzGVSGvUizLCDZBor2B0gpX1tyYMB+Z5KyrZF9W1MHT/NZmLrZF3bTu5ggiMC0TM6+bbW1Gxa5g
qoVJUKyDoL3cuKz7Od96ZePtanRGgNXL52kIr7FufKVJT104KXa5UjO4xkSNo5f+UcE1Ma86Xo2i
gGAygTomvrqKu2ivutk6y+cXph7tS6OEHwh25k2kWWcPRh3oI3teORV8KxM3J4Qiw8qxdFShZrM2
3fSrLbX+MLoZxolddevDb1BL3AFFbm5G3dsBM6Czr+5cFYdBCwVOzCDBbQYZtwe5FUi0WDXeHTDW
H2AXTMcW+sUttXOaDquUMrUVwRl1KDYlabyak4G6HaajKtSLMN61M8tk2WvHMLOHVcPhXJkheqUc
AhYctJBba2X0V1w3vphsHNeTYXBmbazenQlY9CQ7ti/cX4P0JD9Ens58X0ib0ME72GKhiUzWaBS8
+BL7b7MJtNud7KuDizllefcGHReno97eOVb5izr8x9C99HPPwuvjupBp6idzjwPjDVAONPfZgXtE
7aI8RJmlgejlcCbZ8NRmmXUg08ywFVi3c4ybMmh0w+sxN4tHhFoQrmoAdutkaDCyMd11GHLHDPC1
V44+Ojstt5U1tmvxDkLIg5N70aYpE4i26B90uzQ3dY/LcYRFry9/MXQPRlG/QB3FZoeJaEGqrsvY
xFAUEvZKGVOu4QxYaKQQZFsDvm8a1wqxBlt3EZ/mQRZ6bENLJX6yBQKoYDSyMgretwc9XWUjZLPI
Tm3T/MUWe8ZBZbD3rU3y2yqesykb89JQjIBJbh6peuJbk9tY1WszjNHcusGeGTaNE6JvC39Dbl7N
NYYlTaNiPt/ubeCsEBU7ilooKG2IuJsU90ZDUkGEpclYYAsyzujJDBXQWvQMJznZ1OTzvMlBNhqi
MmRWa8GLu6W/je3hRbGSZFUN3PhUXUiEovl3ChwOD5a7CCVRw201LX4AT/4F8Qlck4a6IkkB9EVp
usLFBKPWNPqbOfhFW2W7isGC+kmGMNkfErwmJdIxccSuonRHJK+sW4SzTcM+aTLUMPfIQBUf36kp
WcM6gdMG90DHbS+KWOMoQuMyidd5gSspYIlVea8xrjjMGSawFhWlyLlXAX5SxkSM4rLLF3p7I34G
FuS4jFC2T5iD6+mpQSBg1Jeqw5O5KL18Z3i/2r6i46BhsZTrm6ZWforRywiBis8eRw2US2hdO9yp
ALFvcdLM1tQJTmX3gf+3sXZKciUQCqtprraWhfmpVx0cpdS3Sp5zj4zW3c3M7FgwIh932bXp3b9V
U//1SQJoWMUPA4K1VZHz4PnRNwkSTeNm2MQdsTUjcpRUlaamhorly8GCs79DxUvUHSbjbtTVN7e0
qOiG7QdW8g0hW+XhhnWZFJXmsxuf7Ki++QyvrJOuf9Y79Scl+5wmmHBdxAM17lM54rVaWiZ3AZOM
RpkT1rgJprw4zwdxq205P1i91M27X/orpkoesS4Tt0ur32iN+2d6GmL1OaPjAP+n39V2CRE3wEl6
B+G63lutF2z9gUnzoh8YUxg5Aw5w15ZbKNQn6+bYY7pm0hkNA7RIhnlY96xpeC8n45Rm3sXruOdz
A2+AnKQAMGiJKYlZ3bMByUwCZnodaEz01q52xRnw2LhZ9hB0nrd19VPbE4R3zS0zzY2l0SYLA4yF
/F5sr5pz1pf3Uou8h0ZJAMRzU+nxMe7BMrvAiLScxCSYyRJzd9/ZRrtO/zBJLVzJgPQaizgfrP0+
1otbl9GmGRMQ9kHgHHhdVN415aHn01jA1+MDZMxdqgkJoDejfezWFFg1g7sZn/JN7iVHxi5ZZrvo
FBtOeSiY+kpLiq0xRcNKU+stEGcz0/VTFrLZBdU1m6OfKUzZa1sgCw7uthq3wlfvxcZmwCHgYtfd
sA8NYuMxtJpNCFDk0xlBGbRK+JPg8NKmVfoeN3WN0L0eL5k8LB82jpsQJBQvYWbR2I0z4+RiPRTj
GECRZ+r3qlIC3YoNdW96lf3o1baKf52JdAznucflc2pu/oAeoHVrJyaSSjHD8WwMT91m5mklBqiM
D/q1TSekiXC3GjLnBuI+WIPbtblkSxujWNiDdXzMlWF8LuWhSLFMJmE5T1NyKRhYot8c/OcBNlNy
tpE2a4bynjJ+6df6h2ZyEVgBZMXlQ3zQojXXDr5XcdHQEOuMV6xBN105+R9MGkQ7BTPjta/41XpI
GPRGZdmfR0fvz8szbJDccuV3Qbn1+mHeTJPvHpMuR0LvDUfyG/2iTa2OipJnSTcrO5fwbaMhppiL
AHK+NXVHCpqnBtbrmzfZIYxntcWfyTfeg9HYYaanbVy0uiQ41njXOyPe1eW8M9XM38zszG+dsCJx
hRt/IiRmijOtJjy6b35N09HI9lU82k+jV6Gc1zpsj3povJ0bbzlWMZ4sVvsQl2ayGzqcOcra+vRq
mu01vi7HGQpZU1UtjqSzdp1NAxDxUGUHynRrDAASAjKutAg7z4sTg3b13MliXjdSt+HoFO9NNj4S
ljlBfXCrrmc7tdimexwmXHcEWderz6MyXofC9R/rKL8PANqeyxhuiuKqL2ZXfte5WT+qWtwwmZav
bnbRWNoKStpf2N3qGrKYn4GBT/FfUdwJQHHcbcq0d096D6zMrMf0YWpYPc3iCQyFuUusWcOP0Pde
W7e6BI4xHBBRqvsmyoyNGeD3qdhN8c7ciz0V6g3HJxDco3dvvFvaptZzXfxxsYI74nunMibuz/8e
/Np8qK3gMzJh9uCX8zTjIvQQyEdZlhZHN5zpGWo0tzTdsrbcEeoDmV6GeXmtvUUug6LVHN7TIK3f
/O7JTYbpPc6+ALtW91ivyotpBEiurO6BwsSjmgbDQ0OrmHxLy1+iOdBETNj+0smxKCdIa0gZdk3a
fNoGDmkjB/tWxNN4c630pDZazbS7NZ2suooYv2ixHQ/15jGGdEFopUYHZul6/Dqa+cFsZnfLzWmR
y+rzQ9UPJgbupOW8qKcwYkYBMP535VJzdsLauCLXjQ9+XSnHqcppNEeDvTLjWbnWXDZna8KpxYls
9x238VPhbovCzrButC9FbLR/et2+oWNTfydF9lyPoctMiPuGZxezS4bz5QxF/c2i80NNeP6yCzda
ebPhfo4DYPSWkgAVtS1JHq7E5qhDY4nib5/KGCZU5WtZG7QxSu0zJhYe1iGjsBiTxt2jPpPfj2Zj
fEEmTNZhW4fXMLGG+1glZDWtr39hzGKvBtiWBIzQFRRzDC9t3wK5yIZ2N42+uMFb0KXVWX1Uy7Bd
1TYF+diLgULN1l3J4+TNREqwRzPp00pWqNUerU4LD9gt41ieNoN7IWPZT/0U3a36bGi1fs6RrQ1W
Mj7HRJdPbk40kQ7TB6yOdkeLvN7P+QT0PHKbw2gSX5IOOFeD+tcpddJmz1gbrmmxwThx2QTPo+k9
xzGc4hjzitPkzVjWeQCMk6H3DsuHzYAhE2FptTegKW0b3Qk2sGGEYfs/z+nFjFpPQpfbQt17mak+
2EWkPaQBgz81heRmbusHC9+WcRX21XCYp/IFaRw+UFb/WVBE3IRYewn6U1/TKKcw4HTG2tWH4Bh5
vXsLGnxtjOQRnq395tdjcHer+JWizNsURtW1ckz/MUmz7Zj74WvgAVn0h0PUeQ+2GUe/RXirAYTs
olqm12qHCkbXbAx+xz4obaZoosIyt3nI9P2Msc4+wdwAk5axeezT0D46mC7wzhzr3ZrB8QZGp54c
SmzveU1Kn9C2YPkhqEw2jA9/pnjz/MUBnGwNp0yAllSR2uSN6ZjtMLlf7YgQZvCTC8cruWpNnVyr
FE+NqlIg8Knbos2zS4ql18aCjHSmMmkyIqMpmJ+UjA1GxkuhKa8wsknuPOzD9Jl8RVVVXHuwuxu7
fLgnldvfBwx3lWaaL2kJ/d6JrHLXYsx5GgPtqcD7D5eL2rrRkbZuVhJiahe0DyF9gaJAkFDnxqsx
3zVE709WM/fER4691cey2zLbjrfZDFdR9TLtXGVYsHBW3G2pdM6TxVxC5M7hYwEKKZp1HdaVNm99
fGhecEkgsgvKa+B684PG3oE5tw/DXB3SJxywPuspzM7GQOcNW9cIPy1/oxR4uPkT2lDVBLVRzvn5
/x7K2s3Pelz7G2AOXNB1VTx4mF0SIg/JvinUgrCq5QbREAA75PG4r3LROXNNClWkr8moqBulCm+N
xH0Wg6QQOertgJPtnOT53QKWiC1tUO6swNs5OcFeS058LRKY6mZm36agUR/7KT4h6CpOUz9bF2/c
9vKHnagoaVzyTE394kFHQHRsUn8fiFsZk0jKSUMu+O/Z8rkimKxNkmD4sXxhlq+qcA0QRZafumPk
u0LFUajv8vghUlSrO+kN3gXjwBrXATl/WL4yK+ZqcD31VDhOox1z+FPIuDAAoC8ZX3zF1lCz19RE
6zm+ehSW3KgGY1VdvSaoP9Q6Tg+Ja6lb1YBdy4mZDl5vUAEM8KnQp4FydBlNN5+6JBx/C56Zqbfn
xMRXZByZcLLTdq+XaLYVraCqUbQXys/NJbFHnnVEnn0QqpvedlxcynhwDBPlop6ka92q3EeAtITM
la/s8HhxHlX5XKv2zzaFiJRt9ViZnnurbYxcKj/t8SB2rLum4MxH6fDmqXDk+/Hi1d7NSCJtN06E
ZUGiJo9ZWEUXO8zvNa4mjziTblKy9FsfZ/s8dk92PeOTYIXDdgyziYuEYUgGZ8dd1SqkALlHjNz3
ZO5GnG5ztagfMt2v2GxZimjdKuR7mV6uU6/6Ticj+KxyivJOENhnrPicN9qeq5TUl0uSadW5sJ2T
D233pJvNT1Yo6JRCv6I9YHj+wzhhXmxVV0vRyReiFqefRg0ZCeMc5jp+pWpi/cGAgWKtV7R3E0SV
okFNaeywP8YJjpVKzsw8dNPoHDnzY8cUMUPNULnpXHcHk5LzOXD14GGIcOaeKa5u+6H2TpPlzvtU
hZ1lNbjUdgb9KEsdPBhGrgEjQPNBg1lbnLARA2n9dJhHKgyR0R4aiul7Lchr9NVpctEse485W3j1
jbI8JE1EDVlzjnMNEaAzpyfXoGdgY+sxoz17UyznhkkbomKzhzObDE+Gql06L7WJaShr9qBK93Zr
/O308QjZOd1r3NcrhCYpti3Ox8AVkB+YcR1PDrHfyphC41D55GsEQWdsecG3tvfADyGfJu6MQamh
bWaxzjYBe0VdNH1kKVtNNvbukWtihQjQerVVB4d3fdo0s1XtsNToML3NIKQHQgzT28w/e0mQ3yq7
ym9s49MuTdANxc2T5zbKpUYqToUjb1+9OGnA2pXj+f8eiOIQNbtKsK1zqvpRbHaXrKj7y/LMHBis
CG0wWh6vEJBxNNdXhbmVobY5K/B3HSr7t8Kw0ShF/SHM6gZAJJ2Q3gDHN/hWfR3McB2gp3wnznn2
QxM1ssLOV1S+vtP8OWWJoSm2tokHNloRKtflgVv+7JqmDy2ZT/UUvE5jpD910ZjdWW4ufhJ6Z7Ux
so0fae0+ssdvz4mwFqijcpXTpds7QZFeQj/aK4pX76kcqKCnE/cNruk73t3wuct02JaeFT9ZAX0H
D1dNanIOc5E2IyFY4xovnTpBGe1C7Fa79mKN5Y9uDNrNDjf2MOFIRTHmXjvpRk9T65LhoXtVSBnw
32YnZAizGrSQ6ztSV8tt2momNUCwAbsia0FZxLFyUMb4p1PVkjqJew8C1wbM8LtWSu9sYflMPS48
+xRcb2qhcClF008ddG9N6HSvIx5xq4Dz95bTrVv1dkr5SEuuqack14EcmXi27x8q56hqwQ9ERaDC
8NVXJjcM287g1g/kZSXqtLDb5/Ayzq1vaAD6Gc5IbPBCGdEH6ToPTYEkAb8tu6301ZCE9geFxoJJ
YtPfWyi6uzLHAMGhouoaUboudFQYpe7/dVzjZBp0AQiU3+VJoGJeiPHjRGZZJBPT5uAdM1xBNtrY
sH1khJlhcI2mkB5+qhf/nmmiSSiM3F+xGIDTjgOr31qjNq8rufBYKalJePV1+Wh5aKLG2aMCxlZJ
S4P7/32hJLJZaT3WfJXbRtvELxl9sDT9OaxH/LYM7758ZBT49qhlm+yXD73RKS/lpP6B3+o/qhEe
zXkH1wrEYOJH5UdqBzp3wujvIvmwDBlaUobqrjV28cBkxHXIMEr0tOF3PXSfVmf4Lzgfjnslxm6D
Qkr4zLaOHAd3qv0UULagrVCa00yOlHT3cB70r94hv7E9fesatn7py764hlrBJaYk2cWbc9yqajRf
DmliaTnXDGXtOoia4BrjN3ccE5ZuEwzYpkiRmIMrYZQ0I9iqbfYVrCd7Mj+GYmxaltRCrZVuhOM5
yMNd15rqRaHmTqWzYWe0puItsVsUYeEYgI7SDv5hUpRpjzr/J02KmQJ56K6X/B7ad/ISID8qvO6k
RRPRKntbdpgHJn2G2b/jmmJRfAIQOczaORwwRoURFrLsEXqNo4l5ucRfy7Plc3NfnvwAjV1sJPYu
rGgu2TF4ay0oWNPnc0QTR1/5nHKvJwZSpjq4hewNXDLuuKfrFqf1NBzS2fCufoJBoIWaaM7C+k4b
TH8e4HtvhiB3QKUr4z2oIh0r4BZeJy7T82WyRxi4jhNtM5nNDXuHmFG+YBqmt+s1/dNXMfDxmGQ6
KfKwfLg8wwsIQT2J37qeLeM6ssJcONNrAuSjk832CQQJYnpBxi/PgomSW9mZtIH5VBRQ4aadqu6s
KS8v1I6NY0aWVwxnzb0mc9DcEHk0t+UZppvqoe9MOlrV2p9i+5ybsfaQeQnSWwv+K/W8NKEB7PdP
RQknFPsM6ucID57GOLvavmvfKiuGeEMDDVvAI20TZ5vGxXyrvKk9D5UKRXwMH2if9nOVnTnr2b4P
mY/QEY+9uhql1LmLn4IIiZniAlo0tDK6h5kRr1wq5DB9pnHjJdhY9fWgr1rcOV966KHsAIQspj6u
3a7pH9ok0q+uySCWyuiEnlXPsTwQO0IaQ89APpYA3Fa9jVYxAT8aE7ML/4+oM1uOU1m77RMRAUmb
twXVd+ol64awvW16SJKepz+jvPeJ/2IplmSFLFdB8jVjzjmIe46r2KUF1cMBgYPxEVftBmL41uQN
QP5pDMoyMozcfEyvSJmMPe4OIhqdNnjnve33VlOWW9xJA+gA7QPfG4SBPf60sDCIrZnqRt7S7hNL
6K+cQQ6pDkZ283treY8JX5yNRn9hRV+eJh90D4VhgRv2k68t/Sypjyl9GPqU1IIkJ+6cwUQ77TT+
NWjGminV+2IGczTpVV1g84t7YT2GyLV2fjRJs2Wix0Cp5Glb9+1LkdvpWTn6ry6L34wZ9QsD8zls
5lndlUWQUGMOSJN54t/zCs6GKUaOWZCUezUt8NXDuCFvC0HVQoDkgJbmgwck9uNJl0Nltf5HqV8D
qzzai65+ixzlnhoKhkdL8RuROuKvWbuvsrKT47DUTVjxToajHestQQgGgZFMYk02cTNZMCSezfQB
8XzqiuR/BUj5KEW6tllweCIlw3hJsABB4L30t9gcl28AEjbey6UYHabkD0/gkuM/coXvh/guL7d1
spebEu5TmbEVh367ZoQm78eVbzDLwds3SHM2nlLLl0WXB/Ca6chzfDccxWR+5Im101UpX9wZ977C
JiIhh854s2mtRN/O+0qMLK6Tqh1R6iaS2UbjRfivIvHXbXzwrfxXUju4Gq9B8WONkZTjPH9XE3Hr
LiLlN6NOPyvfWij7x/aQTMGyo9m1b//9P2ekMIzFjd+PK75zjU9dZnO0Eph7JFfC+JQKQYcXxC9L
8kj4sUV96lfgSd/BpdNr0xfiDL2nwPoqJpG+/PtKHXxDzloXrZDsxZV6IhKgQZ/vN09jIFlmE1y6
+/cHae/gkRT35dFb8+Q5PqUj8ZExuZ4cElXL8F6TWmbgQdQ783O+umQhg/EefZaVz2gBuLHGNWZS
JoewB3f6vYjzlCkJqJtmx94caPq9hKgGf0UHEuDRaWrnjp+9fh519s1Qo974BmPvdqYh6fTsHM2k
bt8r4+hmw3JWXnboajRoDJ/jwbv1nWzPGkKMnL+1+Jind6ir54xM7z8T275ibXBU6EBv17QT16YQ
4ho7BDg1g0fKpYeHR0wuiyHd/WgrNn26kSTs5suHk8VvzWT6906I+aPxsLXNreYNcweoeMM5tkP2
t3HT4tuqSAI1QfaMsWLbLZjEEaxVHSrPTDnTfrDuvnpd6z4DAFE4ETaYlEV/GOJy2aUmDm0mFA4L
GooseER/01mtSYIeY3J7+VIfNmnUuIfzqFLBZSqLLxm7ybMAw+wGq3vtG7zM29Twj8Jf3wi9sm/Y
zvQbM0fiTvyAiCD8iZtyPGbgmseTm9pk7Np8+u9r/z4MOBXtjNXvUN2OoRKrlFHtjsN+9nW5kzOF
LehOff43Iy6tAA4gz9vdY4/DUmd9Zh9SnIb1MObu17CwsRtAHCB2ZH6YZ48hTEO6lhO/t1lgP+dY
YWgl3uJVTC+Fk/zVgUAlGRBJ0Xjbx3+tY/lX3ITSV26SbBc4gxH9+1TPIo+Gakp21FnWvYbKyhsW
GEOMi+m/D8HrbGviLPKUcIzCdV4fKcPb1jUJ2VldGBpSGhFusfA3mf8o0gM1BomktTK6KB1KooZJ
+sbOCAcbUYcFnOG7FYTkNiU4/9g5eOSMyHQyrpLQFkzOVlxIgso+L7nx2pNH7HT1XWoKtoKGYrdy
K+Brwla1wIRJxHO8hejn9fGN5jXrBn/bSUrNEdPYV3yGAobWsngdXae5yaH/7MQv0/QmYjB6eTHZ
Vx3poZqNV5WQ0TJ1DwY+uiE3lnPF1OqMAWhHq/L/iwWfWuoK0FbWtN5G+WdsuoTpXtofx8KG76NZ
+14W58XpH/tA2wXL1STrDE7APJiB6L0puu0AAvbk4T2OSbFPQMvC9t1IzYtp9jAAdfsiHh+CHHsg
hM7lnofMQ9vaO5d6yOMDQlUjNGaazylNfYRXsX3ogsOQzzCEMpueqbQCGhDLf1kW8SRbKU+KEQ4W
A00VM+EfZqxyVB/++5N/X5smvckILqZBSOPbvw+ZwzKcAwMDJmZFg3v7vw9TnnNIzJSorY5Kz2qO
7rQg71tFlMVV/47O2bpyqtM7P76et+yrqlxZ//22tuhCz2nTD0c05ZU4wuB/39YnfWS5IjuVhjsf
EjNoI7gDJii2Px0HaJqXYSSpYWgR9D8+m8nueynwlYtaJQg4//cdjw9NilNcghHvihJq25rmfFqC
v/8tf//7scrR4gHnJkxmfhSqdPg3ez8gos1r7TbW1c2Z45ogC0hQ0z3nU/BReSPdusk/rKyJAMVX
4wIG4O5tXDY2vXNvSYT+qussPtqqW6Pm8enoEwg30vvejLQVr8ZanX3y3b8sU437gKRpq3LiQwKH
u1dG4D6lvF9hqtjCVou6A7osf9cgi8w2KH+Tivq+uvXd6KfhjMuS/T6vMIWdqge6ydF+rwLGIObi
8mkl8Jps3f/9qWVZlOtz8yc2a3FJZFNfSBX898nczuJiTLUzbCD5eJSWIiWd23xsuBwsADMiBLIm
PpZrqrcU9zxHSLQ6kmf1f3ObmKlpkUnaOaGarR44yephsO7rKj8Uz6VTolzr7uM2ef/3f2t3Musu
vv37ShuzJMRQ+yJwpLoql9y9hbOSUL/RI1zWL4/U+k+k7hRX7uri2v774ATynFp//31Zx9gNNdMg
rlO9hQ0n18hTwRYxbHCOO+Gy48SxDEEg6syxWO+lbw0HD/3btvOcMwUSUZ9jO+wVp/urUWYt14V4
0QTZKt8uoBDJVk3iuxqlhmuoAYn95qZR1m5jGvaNXQ7IonozMu0C1RlyfEC2mJASPnxq9wvbaqrt
ziYPdlTtzkRhdFnEfGhMBL8zSYyazOEeHwYq5uU+J+t0Hrvq4pPJcW4yWieLtpTg6KiMabAc0v0O
ZbVCqTL3SK0ie17zeThp1mUq74b7RIm0FIJzl/gSw7WMSA6Guy0r5qtGqeV+8mnhZZBau6F7NFa9
R82oxGUZreoOZWJdzN7Fwbk1cPoAwglevUcSgUvUZN89cc2+ujQWR3bK6DHKvzk+ecZU3gRJPdcs
0belY3mSpFgbLPKXSeLC7pEYsoNUz57WoQyNhRWz6epPn7br2GsEYSNwysgq8UMGfblNTX6j3NC7
SWPV5xAfE65xo2Hv2uHUjL5LmLJ7zBxwh4nExbapXnzfn95l9TrU1qMazGCMrSetghIVcpxSDg8v
JkaqOGc5uEkl0w/boraZtLnwbLHK3VDhF29WstnhghzjJOC7z7DtNM40vEWZIMqcK5Y4bqa3wWJl
kcgfAy6KnVJMT2zVPyuxPhUrPb+aGXqA527qJethn007xMMlDzPHycJJkWsx1xSxC9+V5HTAjkPE
KCaCfdTmFe6FDk7H6q1dS32pZitqpTGdSBPGwYjefady+YDM8OjrgCEkNI7fOahwcuPWDn4fKt+k
DU2mN9cx9rrqn7u+OAeTc8H4YtotGH+Z/diBrSZftc8FstQ0q4WC81prSpzx0Trk93p+GRkuAd4o
ci5XbwUMSd6dcnpnMZ8dMUj+pq9KvKbcVR1vsE6YYZNck6GVqqewyEAICQnDxHrFYeRn3lbTDwck
VY6ZxfqEd00vMH2pzQzKJKMq0kaFsxmkkTM0Rag8Z+MTJr6NHeg6y1AvXWVzHnl6W7rFTyY+7Dj6
V4VbQjhRTUZLmqhIVp7CoM26IsUOwg7Lo40fTwi19St+TCJqTDAjaHhOghnFg1Pa+1UkkOjpY7QX
rBnLOgK2M/y8a06msOReB+IJwiDr66jABc6u209XWi5DTqhd7O53LMivPdkeVCugaORM7NpF9uDp
+ZvlchchPjpahU0UfLsyxdHuWU0/mffxdznZfHcJcsuBIzjxq72AtghJKRTQZ+LnBIu79ZOAeWPr
PF6kN8GOgiAQ5sKTPW+sgK32GrPF6gfrm7icKWQBd7Qha0ND+f6O5eC2r/tDZvyM0/ECsJyfXOc0
pIyH2t3MT9r4ciKJdkgJdrH/+GtMRrtBzvsC/D5QsPe+bUdkhvjhqKscUI2Y5nGk7IJQuo1G/77M
tbftWDVsFtUT/+xkyDFjNNYxVnsswD+UKLujkO6rX6p3WNFncoJoAtMhGgJMj6Q6OI+/wqPrbRaQ
4ZKgDd7vLgfp+9EJbzrnrHFo2vkmPYp9Fm/8CkSRYSGda5j51mc3cdPWSHEWkMHIt+kerVi8E+vU
7Q3i0KncflDuWHt187PW2Xce1Vae7uAkgF8M1W/JwuwjIs4OdTXp0Fp5CNYlXD/ZfqxNOJuTLCHj
tnq4cEtebuyFJwaEESfFuPmbWIPYyVKXpFaovTtlv9q4PbL1Oi3KOAy6Q/sYtzfVIXXwTY45ZIlA
zt0F6nhnz4nYz0t7zxFMbkzHTS9l3p/sRgIJZj0LNQBiaIlHDZA858Jx9jA/ltepvWNl3qar+vzo
21z2Y+7sG1uzsEKLDVbdq3g5t9BdG8v0YVvNiQDaGTl5b1+LzAZ3Dcx3R3/1VYt1WeGyBhnbG8AZ
G8WZRWS+JpHpJ3ebjTkJnfaJpF96uXFBJlHwJPNHn0UYCKtGmlWDmuxIpDYfv27dkGodL5D1U5wR
xKCuiS1385pZ4dAWX8XYob1z4OCydjwmXIUDNDPRFiXu/2v1ohfjWzne1SwW7xp00H8Ny6fN5E5v
6B36fTr+ogPpDl1FlHVa1tlzya4TT3CGoDxxWgeTxi5ud9Iaz+TxHGuKRUAIfnFbOCZcBCcpfRkr
FhZ9DpHLbI/liAZ4QTayCo+XVxTtYVTqZkCrEjdfJxHw70/LWbbWWrwIv3lPSE88tYF30Z2+sue7
Omy2jtZs/fC0TTQDtXRfsxxYqvrScdrncYLbDnvUsQfHLXsP075kdncjxHIk8ymJyHchae+nli9J
GwcR/QAhS5Vn7BZpvMWugjmUB3K+Cu7FpDuWGb7j1YRnK6V07K/MNuzhc5xgO32WxMou67PjwbyW
Uxa2PKKMtWDb3jd7H5etcunu1LH7XhB8D8D23i0tvwI41mZqsE3xAs0EYaWtAcU0+w5xQN/9aZ2H
Gbs+1XI+g1axw8LXQdH9+at8Sxf/tS28DvuS4jgi5zOq9TUdApfsU30ckjxSnLyrt8n0+uTP6J3W
F2NdBfokeV09728uYpglgSimN1wdajhhf890AgYjX1h+p6WDD5M5Uia1yaEpZBNZNSMyENqz+2dZ
mVwqv2UsZrkH2/ReyPP7M/l+cwLmekIgVZF2TUIh35wZ51xO6StvfLEOmKb0w4/ZsQHLMF1JZL1x
7fydJHu20ZyEAP1qG9sslXL3bZkx+pP+GGHJwzCAeyQPeDzPTppFPamZwXRBsbSHrl5hAqkNZS/f
kmr8z8QaZhP0/zE6ezkZxJwQb54dGg+rpnwlGAn3/LL8kcnuJHJmaGL4EJCYm3nJ37sOQnpQzkeB
r3aY/A1Eul3wnaGuIdMcc7h6vBaiP9hSB9Eg0I1UBTOPls4AP8tfhta7flL3oVwfmVyHtTOjYg6+
ALXnzUx1zSI97PBJZeBUO9eSirhJpcBmhHmyieDkoCTnXF20/a1xD1LH2V2fktb4MdLRhlbjD5ts
JXdEDd+FkfqswJRxc9NSHycVf7ZzQs77qMttKTQto52wLpkNyhydwngNh8y27XP937jffo3yvFeR
kxo1qhhpb+LZuKxmQ5772hGhnaESmnPp73sz7kG2k4tZPRjhZQ7VbN7JlnBaHlvvy2D9tWMmDn7x
4rryO3NxfOvK6lYSkMkxRXaB6Z/YljfHqjf1WeYYI+RGv3eySe4XbL9uXO1EutkMimHnx4mxMIla
bFqXmAyRFT60CVLnY+RBJ4vpWcoSERcZIHVzmmuLxNlGPGudfI3BTPiBVlkEio3G18w98lsxdkys
6aBm/WtwHg7GIuEyTMuNV8y/Vg2XH/QkCef0bxbavqXQr7Sj9i7JfNLVkKEYrbVsU7bSPUPJrRrk
k/kIUDMKmnHSuEXRuZthQajMK3CVHsvAWnBFrw1j6WK+wvsSay9hQWdnkjveOpQixmYSWCshflMb
J6n32gTVrnLUJLWB9wN/5IDIXjQ/B8CFlW3+NXrei0+iYWuTuqliRg6ZB7TSr2fDb/kt1PQEBPk5
Oicz4HK21/UrsAPweDc71Tjg6aB5mYLi5NYOjhw2kzvXGXbuTH5VXLCrhlnl+Rw4Ry7UF4kROHkM
5I+m5Z4IJO9kEsA3Oqu1C+h8OFHbs2HSpvdmu5ldBEL9CQDHi0iWyhnnFDfOh4GjzDHCscpAvnEK
CEz3oEq9z1gLsnLbmNVaAaR4v13oVRIrrKNZjx/Y6+/kHH+1FI61xA+t4RwJrHcv5lK0Zz+EOEb2
nprbpWm+ljK4wklvKzfAZiIR6SlxaLaSIJx98zD5+Z3kz7ferWY0he6nrcbD0lq31O4/M1oXnqnm
Ycn7XVnuK6P8sCynh4tcrY2owb2BXKfaXkNLJQ4tYdBs8kDRIUBfMZjUO1Kc/oxBdVpShrbGvGwX
XDAr/VfJ5OhlY7G1dX6fZf/DrMwSrvgXS3FkDBR8W3gZNPcmin5MI/LgwXDX5X0QmFLnG5Ua+pDH
xhYRH+OshIyrUsbvpp3KI2bmSdhY89ZeHDJCRU9t2cnQDOzpQes/2qD8hzTjn4Ti3OdOBvt6Tt8S
D512g7ivX8vIEb9L3bIAXHAV4eWot4B6Gx5GM/rcsjTH7RQn0yE/1fNinmu7HnhLR5AhihWJGrcL
jK/FR64GLrjvYyfbWrM/hjNSSNxY6s9aOO9dEuN9zlAoDVDvONbb6uOa7GuiQXSB30r1asQJ5WtV
H5M4uVjmynxrZnfoqB33bM2sesW5iwxfTuZ0ixaj7YdPGqDPYBJzlCjn6PnW82zZT33hBg8V0V4a
qDKa+g3wJkBD1ZzNsWHVseyTsmVCutD8+XXwsqxyD2l7yFKShjSvXRL0T0FpXAw/vWc47HpJ/Ek3
gVK8f3D6WDd6igOrQDmdiZZNUKkug502WzArHTaoNafloTMIOgjH5Ga1RO7ZSqstfXAoZwt+wWP8
1KtdySTp0McPnZDNOUQU8iYQefqWJTiIrMPdL1GvdnHfHy0GmdsOv/QI0kmehFnhxlRXdz/9Y7mG
vc0sszsId56P5HN7EQYYp5bZ4Gssgw/46JNY2umK+ZHzAKQmYDnrnI848yQqZlRhL2Ewm8eKQ5/Z
BIqf//iTE2zoKH7XbX8UjX0hxlqtZbqptNmDohwYjcI3FwxbrQmBLtHnYdbVxZlrncH0e8/fcprX
5Gpa2JkEVLPV8mUz4sOphgeFwFeLv2z85oZ7yNPkvTbKVx4vX0ItL/QvWxsDMmxdnhIurr62nyVC
F0qOigaJ/ZplCeAN2/xdxu4VH8Gb6V7L4JCRmUXuS4UNfsqjqPtrdQsGKsUnj17Oob64ZBAA3WDs
0tHB+R17A6tvI37iD5X8RGH/pjL1RkLkmyEEXkZBDu40EDdEcc0zXVhsQ00a31keZYb/PMiWimdE
VkHdb+r3Kk3lXgQBx4hNSrZhbgqaWVgOi2PLegukzVqkx0ATdRjFoN4gPQB9cPOZTui7zB6ymQYz
Wr+dyLeMKZcXA9mKnZMQkoiFv7jod6KzFVXDtDfMsUOJFHSwu3S1XFwU9Kn6EzAPDI0m2AvYKc57
kjFKv+UY61i31gjgLOE5N7P5SMr8R28GvxV0IfDtshUriD2szFNdTAGKhj7hIDWfqmUr22ju3SGK
4yBHEoPtmSvXIy74K+MQxN7L8luND7aoX7+GEiVU5p4SlgZnfBLUmI9AI2LaDPO3GOHQ1CCybavZ
phI4HvV2nkZSYGVKxYrgfLNI4V3YL1VhyxRsU3mJHfVmEeb2yJnWk5s6m/BglZ7Ri5Uvltb+AW/w
DTxsum3t4hNO+42fXG8eEjtok5UZedXv0Da/toP8TFsUbO5gjvQEyAsL00l2xfQn81n7AI3QP1GA
9pOzzRukff+4DaTijV/gO4DiasSOM2IKvTx6jaJMP9Wq3TDPnSQs7HcqL7GRqf/splUaSpdBfweA
S2jRcoAzhVoSmCv5VEjTYu+Q1lvRXMYfQUnrhpyo8pNnYMYv0jOZ//nMbXyOqVQ43qaIv9GgXRbU
8ZvRzxbU8OaVxO933823U+ofHgmkcNHOKZF6jAQbeO3XWViYoF7rY3K1QtBqzbjEsD169fG1zlhv
4qzUbg67yVZo2qZ2Z2do4NOVlKqFJXXpuUcDUc4ub2OUOVmvt6kORjop9W1OYtxWU/XixPY2bcT8
LFdxcyhAMY1MClaGiL+4lYwfsd/5u6wTH4Lp29YHWY8Nqle6amKMbV+jiPKijse7M65L1KfGWZoz
m1YWzF029/ukdqkSIVnB0aawbHA6UU229WJxcnoL8xcYdpRPyLftZn0V3fhGscNZQyo7cx1GQLMX
Gk5Jn6x1R3IwOu3cI+qnz/+2K4CJXNRBxerbEr0flQXYngjaT7PJzwUvSWgOyVH1/pnV1r0e0G8F
DK9K/Mv+nQ7D7DFn9RvIcPlSdeXH/KPp//pl6QFH1x+4qmheZIK9PK9SgEn8ljGvSwIownrSmkMP
Nws5MdWUD11vN43IJJ4wLcATQ7bfpav2UBAXh1yk3irkyUh5tk9VTRtF6AkPtJ1BFbjrasR7WfY5
sPmKHg2C1yC2AYG5NcYjuyT+TBp7iyMRzr6BwuRhtT9No1w2awvO4LwM6NQ3A/xOyML7GuiU2ZK7
C6ppwjRbmyDf3QY/kGM8L8y5LJvfKqsYX07XDM7qWji0ttpCtRQ8Eu2F+9w6Ot+azcFS9q9E5ndF
FPetE+s5WRE49XqFeJEIiXpOl8KYWQan2TOXGfkzmDVxWiwFZhwTU4jntKrI8IMgu3I21rCz2IuN
dPvVenPg9F7XYP4dMA38acVELnvZDedEnGOGVOwmmdCFTfIAWHgdi7GOzMWsntsJ3bVMsJPgqX6K
O3uKdNfVu1au61EMaXaeZi4sc3Deaoj0yOYSvKQZfd6KJgYhfYgugzWo0bxBclFBVMZH2pJyaIhl
iFKsEy62a2w1/c8nljj7wnDjbV9sxRiIXRC4v/PGce/pd2sjqOwy6iB/dCLb55mc1zk3YAp5HEhv
t9bxn8GVxs0mKIKa2+peTIOAIFzpLqLOrHcHCX9Ek/htqdzeaTenoNPJhy5FWMdeR5z7VN0KBjcR
y5fyUiic0kp0SpFhos/CgXpjPlr6KRH6smbB01qXU2g3lX/0zJxykSlBDKsT2ZYnPlK9nACQsl+G
stqwLOBsel/f3LLdrsj3bZCQTWPV7sYCHq+b6S3J1DtCjOrIZu3UmGt1NOwKR7BlO9vjexkoi7IZ
ZqBufmDTgBu8n9HyTvXfBr67TJ2XeCmeZ+y7YjuKDWwVcl6lnj6JmhbzL7xzd7Lz/rqaGcVcVFsQ
Sqpj42NGq3uD/TiviTz0UzkfeHvDJHdfY5E0oWM+TE2cb6EhvLkbMCipxxDIKjkYJBTtXV/t46m9
L231PWe9ReQSQ3k/GxDfZT/9TGWHxMfHYmaiup2z9QkJakWXnD/O9Q4fEIP3fMjqOHQFw+Cpx3Mo
S8/WhMVAhuDS6woB2hmY5Ghzx/GuAkvVKRGcGNeaMfGvSZkhf0/waB9eJ8k/POjVtc9hqOaXrPGu
yWTtuO3plCb/NU/xDOwfTFAZEwtl5vHONgbCQJgTrmUjqZyOi6ny/bDilmXX9d5M56exGCKLimpS
i8fGAhG4Rtir5jeJNdcD4CDZMPc+wMG4JZnqArnVe99ARBsvSxbZ3sztr8yz9dtjtRH6mlg26CV6
UZJttmZs78wZ7Uri8FqzyXhCXRD5EySgZfGdKv5r6FQdCWx96vDEGSRdct4YgLp4hJo4bYp8jozV
/vYm+Rtk3WBv572ouP5btO5pKt0pdLTiNl/QADvN8ha49rizKzRPNa400P0sReKT9rP4ve7m/SgX
RBc9uRTOenepQc75xPiMxzkc3izCcsyOYrG6EO8va2P5LU+sfroQtPxYPegTfPWtzmqx65rhR2bh
pTkGjrlF3MKe09HmRj1ARDXjDYKiPiJT7gCYrX3n7nFr/9NVPqY9hKY/LfAlG2/AfEQRM7HD9Owy
WdZyoaKocFk6txOlvdFHueE9Y0z/ny4Yv3mGZhhTJynzDE4e26IKy1OG0k1jAHRTEnV+Px7RAF8b
3PlQorDO5qEZmglKM1y4sUoxGsZ7NZY+uWQZQ2W1CRpeQTkDEHnM1mCFw7RFpAxwiTG76VYMwcvh
XhSfFQDqdYit0xoTOQjBlmzr3ISBbrdV0Bjfwl3Os/ebgGgLq2e02CuWsdtqZNktNY3fpNatnGJ2
jN1BPvhTrzZ+mjH2J75liBAzdBmmwV20E2FPap42lSH+plP6m/HFcHDN6rftt+AAJV5HMLmPgUfL
pdU/tR2OID1hjqEvgRQZh/IYQ0iukT9GdWZTvk9Iymc2t5EPsD3XpBXJhvsMfdHBju3igN1sGiWj
+5vlSw8z6O8caR18OTDFEfG4C7ZUd4jPF15oHqJr5OTVp2HMY+Q0zbJbYIpwRioMjibXk2FWVZyI
PjL6wX2xnCk5oI0e95U6OV1ywHYJ6wm/2jNG/JSiRPHh+6gSMIwqF3XzJovj0XV3rpd+s/zBDS+9
gnQx6f6E3+PfXdNr5WP/qerku3GNn8hebKxoYYpcEy8V3KwwDNNPRotvTW/oaYvz0ICxVNa0yb4V
VREOfQHOaOmo9Y1nzuNLjqoYbuy7WmNs99MBL9dh3+uBO8OI1cl+uBHk9lNVjTJUk5Pf/P0w5y8+
exPueLHuJ14BDwvUzmIo0K/TxTC4fBu8WMViOlenz9+qmjl40eoPm3Hqsa3L18mrj4B+LM8/Gb1b
J+AxDA8GLaIZKRMHQoZ63lmgwQROOpaD/n4zr8uPLM6Te42qNLfsivYoY0eFEL73+j1pOGw4McHZ
YKrEEOMxK5/lc4x0NExatwu3vdOYWxUofFDHY1XhY5E1xfdSPJyg1uBoxDKNppLw6ooBhaXqhTVd
t/XIcxo6YaLfVPSnM7/nQ5+BvBTHd/fQQ5P0GJP61tFwWiRHBqJ2PWpIAQYyTkctTrx7ja8BnkFV
fq+8otgaQeBhwP22dsbJRgm2sXEKDJEgdFtSYfYOo7qDz+lDJSR3NutODarwpB3gunEq3xbmssdg
hFPSfWFvas3WsVIkPRHs207T/Dwxbeu6Vhz7NKd/y3yOnh4j28o4SdN/UxbID8+i9QT29Lli+ZVV
XhnG4DlIMbB69HrOvIz+nL7W5rRCeRl0kn9b9cdS5WcnKUMLaLWICupzddyX3GjErrJqDsZcZger
7Z7HfJYY0C0LdkTUqX38hyPbPsLZUxBofnROT0eY7AQJ6EdmjA+ApRzG4t1woUgp71CzoOSijTAs
QLbN8HRxuQi10+6lZaFxyE5yYSJdFPVLsuBXhcfeJzhrzF0Zfwyxvthc6BQbZL8joOPxBujhWEOE
WFps8tEF9B5OdtEZWMVMIgQRyvd6bf7IIXv1bWa9cSkZuozJpWnSqPANfa3Zl3hG/W0tiPfaPA5R
rYkLJhwUD9BkjRrJA88TGhlcsXYjVooba3JP9mp64Yh+MyrHXuI4kb8yJHUPVHMFXejOyco0WudM
cQ6O1FbC3dgcrUycGaV4U39ikPQt+6Y9ZhqharEEAQ3WCaUoTvsBSnzXKUNvHp48xZiwC7KrGimU
qoyZVjMTWhPIp7yY7GPR0sMoZNDO4ONp4j2sLjDmEXn7w7SDmzMvw07AK1jlchhNEkr89DmbPvJ1
+Gp8RLlxz/WvOkCDzkK684izHa/NAD7YWJT+XLJnlx1Uk9Yv8ZyZ0doNR2bYMqbb7Hvy6K1puAsc
nQisX2wHF6ll9LC68fCc73I7XM0FB2SNhNehpe1oPCMJHEndsikNfgYOhIi1AoKdEuviJ+NrHgfx
kcm4oCruNO5g03NqkCk1j0EIubfJVPyclGqvJcLCuSGo5/9xdybbbWPbGX4VrpokGVAXfZN1b61l
UhTVWxZlu+wJFyjCBEgQINGwG+U1Ms4og8zyBvUmeZJ8BxRdOpDKchlISvcOqpFFbxxunLPPbv79
b32jwH2AfU9T+MRt+Be222h2DD0TaccgvWaycy/SdUGSgJs5cz7PbZN5mkw327I7Qytl5HkYgGKy
qWvGy4tVREYjANqaROYV3IMibQEwPFheYS7BcUGUvrROQQC/c6bx8O3GYpDuosjvEkJsRdtcgvEz
T7PJhCHVjD7Yhatj0GEY9R3onczCC7epTBiG/mUxscnUto375VvXbdMUMTxZKpAp5Tpnr00pjsFG
RZ/htDByLeaUG0IoroPVRZLlemejbkZkfNbMxsGI2FlwuZlpu7PZBONDw0QkSojvi/bwM7CufqDS
5+xY7eHJhj595oG8d63gYj01Prj6xjq1FtZ5oLXT40wwNsWxQjhPqUxj9sBJ5g6jE8uy6RoBpkoM
11sO8/NdoVkgBLgvIZiCGsw1oeKbbW67UUyoQhBEqX537Tpm+4oWGgaAx5QPHeHl05fNwKFQ6Ycz
/TygIH2WLrMbRofdtNHm8dSCbyXVp8dtV7iGfI1Nvuhi2u7SzZoR3+G9QnaZ8DujhaaY3a/aDLt3
jSXvyFicxvqk3THc7DOF5zXwXkKXSAObRaZr7WRw49Em07ZJa252+vTtas2oBSM2e9lypZys8x5V
bgCHu7zAd7c7MOvikJnx3XTDxV4sQvfYYkNP5yT05wxzc6nWxPjIvXw1HVjJkEh6jndtf9jBdlPQ
DnK2nGz83TrPeflcs+9nNl1oNnzyk8RlxDRhSWdHgxNOHWgdItD4dEcOxD61zPiLzug5yo9zOICs
NeCzea9tuvc4Bu9WyzZUQAH2DyyKT9qLhNUk1t6Zsx15McfSLxPuAC7wYWc2Bwo/Z9BGyogTwwJq
reEIdCw7vU1DhkNRc9tdWMNozHS5C9oUgHvDjPqRqfP3tAitznLN0vv6YttxYvPD3ImsLowHZzZ0
wXbYvp7Gi7OtRrpyxvT6LfC79Ty3RhSbvhgT/YZZPgl0BPMPqpXMj5XEKW6ixTrrq6C2O6bGrQ4P
1pxjRS0npwTONn1rA8EltWcx8sNad6Zt4qoJBG7HDgve2dbVbE1AYismuH9wWWGqLvpTpolvAbhD
bfoxbKvnVpB/CrYgXsm0Rz0nsdo4WUMSmJhNbXKirPWMwz2jcQ1EqfCtV5oGEjG+2cKVA0IhvJ2Z
DMBkCG43W0MfQqk0VqdkM4dEBot8fafTIpVtzyJ9+gVQXtdety80jbPsBPfblMGyGFfV2IyC/nBV
kAtzLB/AVXiqJO2xyfSSnp7ThkoDTzYpPlqz4DMj3QlQ6NfoMO2IkUVzeiDWF7s4vnXn2RjYM1kw
ejGAZMZz0p0aZXRlRwu/wVgAin9s6U5sq3ARLq2zNi9lSqf/bugAYIw/m7HyWdl8WMWLaTeIiaq1
lSIYwHank+XyIrCIiQuROWMmxwzk0Xy9oXiprM4C5uisFIcuHIqtEEJgH2FdnExprt6s8JgJczs7
hpEnX3R9djmD8I/W2NmUCnXPYiit7a5g+SBdYYnpx6pCTwYOHjO8gATpDDxdZrB6DylYhDBhzMMl
8Sqsl8Gch81oB9/NIWuNF8uBpST4hbshRArtYY+m9bc4DqsTdXoN/865mzFbZ2nhU1jzLc5Axsui
QQKGNpAf2Xx2NlnTB9vWlV66VW8jcJnoahudpBkJqSnF+DAmuU4oygixYEpHBERFoUkP5SoW+Q5G
4AC4vJjHFEoculjwf41OEduEz5tlP9yGFrxxMKIGs8kdnHDUQFMjP3YdJn8WWZvC9AwSPwih1qHJ
TNIlEA5TxQkooKEzrUUEYASYB2l7cCI749NCs8/nw/WUqWsat+uCFqihBTqLHhPRgXoLnpYeFxL8
Rmx8AM/nwC9yA74eZHKQMAJh5p6ZwrxalsKdGZhQmyb5O5CbLqiqObbfoJAHb9o6ACWkp+COwylp
Z3L818Pdro+hgidyGZldBRINJhbvThj9B9YCnDSUs/d4t8ax096l8Nh8DgvNn8LvcdzOtE9T/Fpa
wsHE7iYQHQ2TzkLdri4n6xOCN7pjdyh6oq3ERBfH6k2D9U0Rup/C5HynR+d6tgVIK4gdyU6ScQU9
EWOvOQ2X4XoOk09Cnj4kdRGtCqhtl5bZN9rHS7apo2aEllF+rgI3BoQf9e0II1/QcdkJ6bjrODSm
mXjs1AVscA9B8WGuWxTFhOqK6YROaj1+CyXd5G17o4+LKL9YgCPt21M9Op3bnzcK9VNjbepn5iK5
tmGmPONJYs73p+2qWAwAcLuzPOgvQx2mPThRGUqbX8HDikM4m4W9TFc+TgvHBoWb3Qcp9QTsDJg5
M/sw3RA8zOemy7XLwRrGb3dtl3zzYv5uwnDDMNp21zic54wQp13L2NqUR0GYrm36HbTlqA0yBqQD
XcchzA9hOJonOpSz7jA73rZpJOQlx3BPwgvFMBrAlXlvHTOdUZnbv8y4qgFWrkHGbfuK0Z7dTukO
2oKM7qsWrD+rWdLNsNEnpPo/hfnCIaNhX8/gEkzNNTcxjC46IUBum5uzpTJVIREGJTEs+D8VGMLO
Dha8cOYND2F0tczbHexHZ0XAsdLmwclOs0mWB+b1nBupv8248wzCi2gW0S0XvdUXyfJiGk3eZVsI
GrWAqYaLOd5PEY/t7bKf4VgFhUb1dbgxLoCivx3GC7u7SakBkyqgicjM3E7bpv66SIv1TUghQsG/
VNeL4B1TY1fM9oSWNM3avSXtErxNjMyyuFbUEE7+DX1gF5ts7py4CkSTkMuAerGC5CwOFueQtNu9
xIgWXWOhts8muupvlPb6LtAgV2Nqkw43xDkpmsVJe41N23bVcH0T6RumRsUTZhWAwhim7U57DilY
ugbR0RaLDtb0mc2UeR/E0fTYcqwprR3ww1kkIHY2zPtYyhW1VQpQIi+7Ds5XVLh7m/amw4CR1TEE
dO51MFXOTBXcbGDGN6RvfBD4RnebYK2p0hcnMx1Inzps3wwnNGENt7uLNNZn5yL+JqO+ulPxAC4V
XYfbog20aradLXqWhsPbno2WTOgomPgzce8UijDHUyabOo4YPWAWYzMEriym8O1WXgCTQwdf+Re4
ulQLcNvGo0QFYX/yC3UfxuzMd1tKTjQIOvsBHQa58zYkFaFtf9KZkiDmEux4e6j9xlK2H3Mms2DJ
byEv6cwLJu+KoSxiaMjUZfrhUuW7tY8tEAniZzGnrBxOJj4g/lGszY07IfcllqWnMIAl+fVEY7Io
sJN5dhslm/MJM5UEtf9SF2C8+chcXGmz2Qdb0TwxL0YMvNitAt7nmoKZNl4YXVfbeILkXvwYJOu3
6nBYcukThI/EYBegIB1tmL8tZ2tumAiaFNO3TggVJFNh7DVzVCabz5BTi8lNsbr9sonUjyCwjEl2
NWfgqLpafmKflYvZbAZGNKG/qt0vXMiW2WLiV2IkwUyZjsRABN0ICGTME4Atx4br3u9MG0VAJj/P
fGeuwKEjGoz3A8UsyIajWXwlVl5MFG+9ME6zdXgq5qDETIIxFuvPmByYONcWxFg8idxvf6ZtT8Xs
APjDBu3NQHxQLCRivID4GKRyHcXObwNNfxsBnmyvhp+EIsXskCxc+KvV9NoAy6oxC0HMP1hpIHPI
ykMCB0u1RTVAf9dmnNJhQNpqmF+pLhNPmEFjhagZWWIOQ77V+omRlYnGiVb+ccGIBfEr8bLWq+Ex
B4YyUX6fZSdilWJ6zgqqKvj+YGoqjsXmEpM1nCgZOeG7YE3XAmNPy/EoMaiwaDU9FSMQxTBLMUcj
Vd1zu1j0diozgMVARzp6OxGtOHRjizlIYgzpMKLkN1l3xDQIMcpB7BcxHIqOIAA++kB8TmO8idiO
SW4O9AmXtxjpkTOUJJgnFwsQJuIDQxiHcXJnu+hDyBiUYKlDzbb1NIA1tMTfxowxKOBtG4j/gSGp
FEgSkGzmL+LHgmlZYv+LWaZBb5i3T9pTeEUYuJIx/FyML02sszWpyS1zWIaO6hmhcRFt1V6yYOSX
mMOAUvDPO+1wPYAK6liBtn/IoAe6Zu8XS9JOdJZamX0ftIkxDcf85DARInUXHyltLzVYsoPgLXRo
Hq3zI0tfj1MmiAzZVzuDuX8kDFX+u3TUkcZ4s2hWjCFyGukLFLqbU4lUo2s7Ht7PVzAxbQHTMwWE
IczvLDDiWq6NVmK8W7RTmOZgXC6Z8yu+mDIEpsBUZ3qOyuG+29Phis5uxxw5jIsg7h2JMbIrq01G
2z2zzIiQJbkRwzLFZ8T8ltKG5TBIrjZtirMs5qfWX37+61/uN/868RMajuC9jbOf/8rP98liy5zA
IK/8+PNp77ZX/o2vn5A///PV4OSu+gHxhK+fR+LDE4+93JN+6MV5mG/fFX66vfUZaZN/+7f7tbF0
Iegmobx8lzwR8V0fKr/D7wpq+eW67rYL/28/3SdFTM/RrT8Jk/inh1+djf/2E00NpTr32vy6pPLb
fEtC5PGlizGiLeNI0x1Xc202nI7TbP3UioCPP/xa1Y8YPm/pmuKaum65qvH49X194DM6+PbXO6i6
snBJzre+wF47QgW2UlMDpnNkOeSYFcXQXcPUVV3SgGYegYiwFVUzHPw2PvHaNKCpdTWgHFl0rNFT
YikQlikGm+rRHjCOiHOozqiu4tquoujua9MAa6+pAkM/MjVX0VyH7nh2uVI5BtoRNXzVAWWgmi4j
UV6bBuz9rqwcpz9gBwz3yNZdVTFJQ1qKSy+htAdU8wjf0YS30dQNhY2ivTYNaEpdQ2CIk+5CXW0o
qqWqusZbfnQMNONI7A6+v81O4RTsj92je+X3roP/L1P4YJxrbAL7yMTUYQi4E2wLky9pQDWOVEPV
HPhhLGjvtP3d84oUoNc+BdqRbaIA21Zsxj9wGUgK4C4QilE0+pyxko756k6BqtS2hCYvGaoJmgwM
1QVzibV/dApU68jQbJ0oVjU0xeFEvDZDYO6vpx8/BToHXeUFk4fC9xG7QNKAruESOZRQ+e1+k7w2
DVi1HQLrSLM0zebSNx1FsR35GLjcBbTnWCpWQDO4NVHQbz79a3AKVaXuJjBsbnxMAP/C1CuWVrkP
3SMsIVzHpmaqhmW8vmPQRGTA93c44lz8huZasiHQ2COO5rq2isds2MAeXtsmeHgnP24IDOtIOH2G
atCcaeETyoZAOzJQkIHnzH1g26/OHXD3pvnHv7+pHql8f8WGZk6nKGFz3T2+CpQjcVG4bH5b5b/6
q7sK8FbKTVlDBcLvBczCZaAyOLlqBjT9yHF00zC4J50HH/wV+UNuXWdAx9QzOtbgNhDeIGMfpB2g
aUemze7nKrR0uK2Uvf/1ijTwEKnV2AD6ERbAdQgIjGecgbaDt2RhJCkp0DlJaPDqnGK8ubqHwDoi
N+Q6nABnbwjlXYC/pNmGyVVg2Sji9Z0DVWQ08FB+fBuI8Ni2HLwdE2qf/Vl/ZAqtI8Ul+a64Intg
m9jL13YZauo+VqmhAutIxRk2Lfx/5albTHDoaCoZJHKSFkRFr88W4K7W3AU6GQJXQQVQwpQ2X3aJ
UAEpRFMnf2JYlgkL6WvbBbyfmiowNW4ETcPWPeSD5dDAJI3mqCJ/QPDItfD6sqUsq74KVDJAumtb
UBjhGfOaH9kClTuT/BneAhp6nTeCW/sguEeYepdECdOl8Y8r6dK2fSQuROInjYyqSVbt1dlDfPqa
28BwjsgSUTUhSKJ6wqGvbgMcY7JoFE8sl9rCa7MFGOu6GlCOHtKEVcewTTqd8UkUDIgRLcdABa/u
69cum1haeePRcw2HlMgR8Iof2wGLjLqpi2ypYdt84NUFiJpR1ycwKQ8yTQ/fn0ARCnVFVkGb+MCk
dETFQLEII1DG92+D74givtZZadeKxmUZNvSzR7XcFz9w8AmfCnhUZcXfcbSfpI+Kuuxe+G912p+l
Mm1ZcH70y0MBunzSw19/+IpPHy496/C9Dn94Gvqpl94zbaMsET8s9NqbU87t+PR++I9LxBpR+W/L
eFJL/uoVf0tqFwy817oN772DLFF5NRuQ3ItaAy9aeeMkfSxaZBrqLrpfeLk/9yJpzS5Guq7g0yQe
F6mXHSSVhXhxA9YVfI2CU29SSCtm/mt9yTde7M1lse6LYp/bnV/BEU/3rFzS/+O/f1Cf0KZmmX8f
x63vJyldzYcXJNbu4OrU3Qi3RZbJUkvLWlesoPbwt4fllYoWFbNvi/0Td4EOXVXtfUDA+9sXlE10
9ufY6C6HcSztGYGo+G2RP2aj+6nvx5EXjw+ixPsVjn5dwVc+bUDJQY6QSnvT4cdn8UnfdacMPLBT
rRvustRvsezWVbhkPpCMb9KaMKvv4zD3x61Bzn0gGW1Cl/rfo4t+Uy9qvZn7aeWC3PsNv/8CWMx3
qarrpeFo5Hsy9EtAEByH3N7vvuC9/D/vAOMTg846uC2PHZ/qocSRifkaT86j/LnkHh288BnJB/uT
DnhPeAcV+82N9tKL2qfmvuWHvflS3WKwQ1XlPujyO/fWmzjHl8wrOxfu+Scm6Q/KrSqAlEm9laLV
ZCG5tqCVRIFH3v9/bJnXCa3hz57d8vKpJftNkQnLUNkIxBI1FTFImEz63JopxLpPLPNjffx5poAC
sVr/Ln+8/v+7EMoLUu6mw74qLzwyJfIuKx7jcb/PiG/plJGuHwFUqSu17+08bjZGWh5kletVnliF
P77gs7Ry4ahP9tYPCM1Sz4+ktYo0VF01sNblQUqpAJHcqSv0PEnHFRWINFZdsRfF2gvzg5xytXoD
Yi/9EXwm8rZtwq98O6/owGrAaXoHeD6VVCCS6HU1O/CKcdh6k3qjis0VtajawulNkJx2TWvgkD34
pmLNrd48TJ+4qE2kbz76Wd7qePHsoAWx6TSzAaV88ue+tOU0gT2rq+p+QhzTOvXLXpCDOLFmEIdN
GM27Ih61mG5O1CEZZEAsFHdFnrbuN3gzKlpXRSbtlwfpDWya31u/DWobHBbVCHLO4DfBab/0VR7f
qD1chZz86f9Pjqd0Mb8nNih+u2r/Dnz/5/1p0t+v902IGOIf8EVEEwJy6QQ2cHG9iZkZLgltwInr
JHlG26QkVsCu61qhjg/p3kFMafMbyE12ipQm8fCxWL0Bsd3AGz+W+TSwe2QHvjO2vfUXxSgK71vJ
l1Ye+K0ufW1SIksUZesquRTa+ufj2+6/HISVV1UDm61LSSdlloskt4F90U3mCUNzHos1v5VH+k51
f82ElVmKuHVQv/ScBpyOrrfwWx/8dCwlA16+617OrxxPwxHBtbS5RadT3T3SmzBr6iBG7A7rxYv5
5cX2lhS4Ekxc1BJ8qb5kPgRYu/aqUzirZbEC5FxbLDOW4U2Xlms3cBDvOOF9b17x/Z0XL96XNd33
RvIhdBp4ff2gYvGfpoWK3zyf7zyCTzeCKtri6r6y7q//nfut8T+drSCrkk4diMD64i/8eCtth2dy
hX9cF5fhqOoA0LJUf7WXfpbkgXSPAAFuQG44qmjBaOBevaLUNPEyCsuHFQr7oxoNvLYrb5vkubwd
RK9U3d12Rc1+Ldngsiu9AbEVoQ2c4isu0vtKdayJEPXKK7C+XiybSXqQG1BvshNWkmLbQVa5IwRS
vq6Kr0N87oOYUmoThr2UWlGEwJjXXe3eWLY7YZZ5xUFcueqnWfTiD5viWzx6ucpLu9jhKTXKpvvk
/5NCEAQNDQj3Y3/iSelZTW3g/hiIKq/XuvSTWNp0muBaqPsaBwkgH3l7aE2kqgdFJftbtsLWXe1d
Iocgmt7AkR78+h9J6y6Z//qfZSX9Jv31v+J7eIEOyhWbWtMb0DWZp7Ba2BNtX7W14sW7qrHTmshe
v588OYWiHabuegmCmRfstU68THIENIF3ryscJF9Y8WK1JrB2A3i/wipCBPBq/RV/fuJ2Q2XagNhw
PvJGa3kbN1F+2FdQnx5w0R3x7bf3J+ZLy2L3P2KejrqVbL5ffAsvh2xvYhClqRRUNODflBV9ea2C
c+PbW+blxQLanYTF/CCotNYNBNqdJEOx5Y1w6qc7f5KssFnSUxqwVizeqxS2nyI9ij/sPnWKaALs
SVruy2DFl3V97MdzL5UqYU2UrM5S1CBj75pwqHtZnlQOh+C7qrvhujv/Png2P9eEX30SPsEhCjKC
uos+8dLEf65sJ9gpagsH7HAvXTSCPaCu1H44AgBUKXW7DbzAPnR1cSZjeV8GdL98Ovp+Srl/e/jm
whIJFoHaegCbKmtXNITVldpNE2jsJAtR0t/UlXsKa7SXSkoo+UTqyj27f2Ij1Caiq7Pci+TVCjq0
uqs999PKBqOptwGxVPZJHMmogbJ9rO6CL718VdkNTbj6l2EeFFUPpSSWqLvgQZSsvFl1yQ3o+DLE
vOd+nOW+XP+DwqD+G7wsNj7Us0U6Ocgqcyaixb6uRq4ShiOs5BMtOLbqy429apKugSNCojKXF9tE
1HPtU6tMn4JTXg5OXrbvwF3XnmwrmriaoXGtOD9ll3Xd13YDOLeo5KPUJloabkkZVdyqkj6w7oLF
iabmLu2JknihtuDSakIDLWcbmgg+BosK2LXsC6694JUXjbx0fDi7ZUyjNeD5DNb+WL48tCawnoN1
mO/2p05ecgPm+P1M4Ikl51JrAt7wgB28CCFET+TosYk61wecq3v2XRd6ZEknjdR4kpgLyp+k8oZu
IrgZ+Gk1e9ZE2bpb4rdb769b135Rdvx8rmazmzClwBJ9gVe5qqBuoVJoIC2yb3e48u79cTWuVF2r
CbfxNrmfeZFUQoAHQIcr8LCHfrz2wSiuZCVtGBeqXvCOL4n+87J2WH/3HxFc92UCfIEhr/IubcBY
vsEKj7xwKgtuwG19kwJVlq/mBjxWUNWTyBv7WXDYg+VN14AirraeyFRJYptYcFBUX1oDAX4HTKAf
Pl6r3sBawb+NkrH8zpoI6QZp2LoEDi/5aU1cmbQ4ygnWJuIt6AYmrQvxr8Gb28cqVpuoJ5+RKI/9
Sk1PpVerdtCFZPnVQaldX+q5t5BNAxRD9aVebNMJU2ErJwMq8Pqi91fuRVJB0sGaWl/2vo71jOwG
jvQFnWWz4KlKGjjXl54MPlWbABDj1HjJkyNiNqDlKwEbriAMYMSt//rIH4zDldyTDt9wI4K9bfVM
N4E5vfYXMjxEtRvIo9x4KR5p9FxuX22CTuOGLNuTjdxEGv4G2qFwsSC4yw4vrbz+lQZ23YCwzltg
NiTJagO74y7wnsIABFdh3aD/zpuGTzWtiTkK9UWH4KkOcvY+VhMrBsch3MLq7oDl//CsHw9X3u9G
/jPqaCJR+iH0cxh9Dmss9dGEqTvL6e5YPBzEx9JVU1Ma0PdFEXtZEKbPPQEKvQb8g8GCHspo+5wt
0cVUj8OX+vHXehWOx8ToPS/LD8KE/vcd7r+/0bEQ39UnPmCmeYIj8oyKIGWwCaYPT63xFUDYbr3W
BRjT6H/+7d+zmfjpNhxPJGMDU4HFjPH6j7sL6Tdpg5uWwcKMUXEZJFFf/sDHl58Vz71zWiGhZG7g
GcfJbJy0/tK682YEe6FMpiWYQM0mYL8XXhGmoYROgHQZ7rwmqrA3HnNt2/dB6LWzrDioXezdh2c0
8KoHxMPPSG7AdFx6izyoOB971bxoqv+89A/dF3uSnrq4rcdfQZz7bzXpSs/qfW3qfbk69CYtRp70
9g4//LipoR82hNGuRCF1vHQEqPYgtLy1Dj/UecKkCCO5KbMJN0msFl5C7PbeeSkPyot77WUtiz6l
jhfAxyeJbiKMvfZWHmD2Z66OJqLNrrelbPaclW3CpelW9p6YJ1LXazxO5owdl1krm3AyDnKf73Fs
IoKDza1KEtcEL8EJYhkvCjXmGKq1QkaIN9H1cAq1iZQHVJu44M85LJXXyDjG+vvjQR1XHjN44ycd
MU30xJI7yDPR/CD5ilCD11/8DRiwPBGsrFJJRGuC+2eQty7CPM9Ks33tr0LZVDURCvCIy+JezhAy
RKW+Xu4ok4djb1yu/S4ZeZWGCzHDpK5hEUyae+V02ZhJ9pxRhPq8/oPQ0ocQZCJUiSAsyi72vWl4
knNoolmwQ89ZmAU8ElbTZy291sSheD/45hMayOd2ktirdKpqTXAKd2H2I814eK+lB9NEdDHwZMeL
cSqHZ/y4Y7Rn2OzBQkclv5BPcBM437183CTwSpE/3x5WLLRiNgFsZPML0yzDPXTFbSKT+SBbxsfp
qv2aiVoEn+g/ZDWZLfqEKFHMq/m2mX4cE/W+hjnP/ekjRvhng6Pv+v2jMGBPtCiJegjKcP9/W7TM
Nvz3QF6UTsTq5RpmEzmzDvWTCji3CThLJxUdbYd9IuxOE92UXbL6UiKsiRxYN4mSKjdFExnb3j2+
vEye3wQ7894zFsQiFZaKJlCoJ140E4DR57wmuwGnqV+AnZDSDCS4Drukxn1KupSku7Q11CaaT0T9
ixyJdIEyjb3+im/8tDhI2acvGkjEvU+L6mIZGX54zI+r9wN4wB0M4NKLY+DaS5KfM/jfQWH33F97
dA88JNjuI99Lf/5fAAAA//8=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9A480-F567-5E46-A677-4B401AB2B2F7}" type="datetimeFigureOut">
              <a:rPr lang="nb-NO" smtClean="0"/>
              <a:t>19.08.2019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0DCF8-20CC-174E-96EA-E935818AC22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992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Takk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 err="1"/>
              <a:t>Vil</a:t>
            </a:r>
            <a:r>
              <a:rPr lang="en-US" dirty="0"/>
              <a:t> Europa </a:t>
            </a:r>
            <a:r>
              <a:rPr lang="en-US" dirty="0" err="1"/>
              <a:t>forbli</a:t>
            </a:r>
            <a:r>
              <a:rPr lang="en-US" dirty="0"/>
              <a:t> et like </a:t>
            </a:r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laksemarked</a:t>
            </a:r>
            <a:r>
              <a:rPr lang="en-US" dirty="0"/>
              <a:t> – for Norge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 I </a:t>
            </a:r>
            <a:r>
              <a:rPr lang="en-US" dirty="0" err="1"/>
              <a:t>framtida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d e I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det har </a:t>
            </a:r>
            <a:r>
              <a:rPr lang="en-US" dirty="0" err="1"/>
              <a:t>vært</a:t>
            </a:r>
            <a:r>
              <a:rPr lang="en-US" dirty="0"/>
              <a:t>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709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eu</a:t>
            </a:r>
            <a:r>
              <a:rPr lang="en-US" sz="1200" dirty="0"/>
              <a:t> har </a:t>
            </a:r>
            <a:r>
              <a:rPr lang="en-US" sz="1200" dirty="0" err="1"/>
              <a:t>alltid</a:t>
            </a:r>
            <a:r>
              <a:rPr lang="en-US" sz="1200" dirty="0"/>
              <a:t> </a:t>
            </a:r>
            <a:r>
              <a:rPr lang="en-US" sz="1200" dirty="0" err="1"/>
              <a:t>vært</a:t>
            </a:r>
            <a:r>
              <a:rPr lang="en-US" sz="1200" dirty="0"/>
              <a:t> </a:t>
            </a:r>
            <a:r>
              <a:rPr lang="en-US" sz="1200" dirty="0" err="1"/>
              <a:t>viktig</a:t>
            </a:r>
            <a:r>
              <a:rPr lang="en-US" sz="1200" dirty="0"/>
              <a:t> for </a:t>
            </a:r>
            <a:r>
              <a:rPr lang="en-US" sz="1200" dirty="0" err="1"/>
              <a:t>norsk</a:t>
            </a:r>
            <a:r>
              <a:rPr lang="en-US" sz="1200" dirty="0"/>
              <a:t> </a:t>
            </a:r>
            <a:r>
              <a:rPr lang="en-US" sz="1200" dirty="0" err="1"/>
              <a:t>laks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Ser vi 12 </a:t>
            </a:r>
            <a:r>
              <a:rPr lang="en-US" sz="1200" dirty="0" err="1"/>
              <a:t>år</a:t>
            </a:r>
            <a:r>
              <a:rPr lang="en-US" sz="1200" dirty="0"/>
              <a:t> </a:t>
            </a:r>
            <a:r>
              <a:rPr lang="en-US" sz="1200" dirty="0" err="1"/>
              <a:t>tilbake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tid</a:t>
            </a:r>
            <a:r>
              <a:rPr lang="en-US" sz="1200" dirty="0"/>
              <a:t>, ser vi at EU har tatt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stabil</a:t>
            </a:r>
            <a:r>
              <a:rPr lang="en-US" sz="1200" dirty="0"/>
              <a:t> </a:t>
            </a:r>
            <a:r>
              <a:rPr lang="en-US" sz="1200" dirty="0" err="1"/>
              <a:t>andel</a:t>
            </a:r>
            <a:r>
              <a:rPr lang="en-US" sz="1200" dirty="0"/>
              <a:t> </a:t>
            </a:r>
            <a:r>
              <a:rPr lang="en-US" sz="1200" dirty="0" err="1"/>
              <a:t>på</a:t>
            </a:r>
            <a:r>
              <a:rPr lang="en-US" sz="1200" dirty="0"/>
              <a:t> </a:t>
            </a:r>
            <a:r>
              <a:rPr lang="en-US" sz="1200" dirty="0" err="1"/>
              <a:t>rundt</a:t>
            </a:r>
            <a:r>
              <a:rPr lang="en-US" sz="1200" dirty="0"/>
              <a:t> 70-80 % av </a:t>
            </a:r>
            <a:r>
              <a:rPr lang="en-US" sz="1200" dirty="0" err="1"/>
              <a:t>norsk</a:t>
            </a:r>
            <a:r>
              <a:rPr lang="en-US" sz="1200" dirty="0"/>
              <a:t> </a:t>
            </a:r>
            <a:r>
              <a:rPr lang="en-US" sz="1200" dirty="0" err="1"/>
              <a:t>laks</a:t>
            </a:r>
            <a:r>
              <a:rPr lang="en-US" sz="1200" dirty="0"/>
              <a:t>, </a:t>
            </a:r>
            <a:r>
              <a:rPr lang="en-US" sz="1200" dirty="0" err="1"/>
              <a:t>selv</a:t>
            </a:r>
            <a:r>
              <a:rPr lang="en-US" sz="1200" dirty="0"/>
              <a:t> I </a:t>
            </a:r>
            <a:r>
              <a:rPr lang="en-US" sz="1200" dirty="0" err="1"/>
              <a:t>periode</a:t>
            </a:r>
            <a:r>
              <a:rPr lang="en-US" sz="1200" dirty="0"/>
              <a:t> med </a:t>
            </a:r>
            <a:r>
              <a:rPr lang="en-US" sz="1200" dirty="0" err="1"/>
              <a:t>eksportvekst</a:t>
            </a:r>
            <a:r>
              <a:rPr lang="en-US" sz="1200" dirty="0"/>
              <a:t>, </a:t>
            </a:r>
          </a:p>
          <a:p>
            <a:endParaRPr lang="en-US" sz="1200" dirty="0"/>
          </a:p>
          <a:p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eu</a:t>
            </a:r>
            <a:r>
              <a:rPr lang="en-US" sz="1200" dirty="0"/>
              <a:t> har </a:t>
            </a:r>
            <a:r>
              <a:rPr lang="en-US" sz="1200" dirty="0" err="1"/>
              <a:t>også</a:t>
            </a:r>
            <a:r>
              <a:rPr lang="en-US" sz="1200" dirty="0"/>
              <a:t> tatt </a:t>
            </a:r>
            <a:r>
              <a:rPr lang="en-US" sz="1200" dirty="0" err="1"/>
              <a:t>unna</a:t>
            </a:r>
            <a:r>
              <a:rPr lang="en-US" sz="1200" dirty="0"/>
              <a:t> </a:t>
            </a:r>
            <a:r>
              <a:rPr lang="en-US" sz="1200" dirty="0" err="1"/>
              <a:t>norsk</a:t>
            </a:r>
            <a:r>
              <a:rPr lang="en-US" sz="1200" dirty="0"/>
              <a:t> </a:t>
            </a:r>
            <a:r>
              <a:rPr lang="en-US" sz="1200" dirty="0" err="1"/>
              <a:t>laks</a:t>
            </a:r>
            <a:r>
              <a:rPr lang="en-US" sz="1200" dirty="0"/>
              <a:t> </a:t>
            </a:r>
            <a:r>
              <a:rPr lang="en-US" sz="1200" dirty="0" err="1"/>
              <a:t>når</a:t>
            </a:r>
            <a:r>
              <a:rPr lang="en-US" sz="1200" dirty="0"/>
              <a:t> vi har </a:t>
            </a:r>
            <a:r>
              <a:rPr lang="en-US" sz="1200" dirty="0" err="1"/>
              <a:t>hatt</a:t>
            </a:r>
            <a:r>
              <a:rPr lang="en-US" sz="1200" dirty="0"/>
              <a:t> </a:t>
            </a:r>
            <a:r>
              <a:rPr lang="en-US" sz="1200" dirty="0" err="1"/>
              <a:t>adgangsutfordringe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</a:t>
            </a:r>
            <a:r>
              <a:rPr lang="en-US" sz="1200" dirty="0" err="1"/>
              <a:t>andre</a:t>
            </a:r>
            <a:r>
              <a:rPr lang="en-US" sz="1200" dirty="0"/>
              <a:t> marked, </a:t>
            </a:r>
            <a:r>
              <a:rPr lang="en-US" sz="1200" dirty="0" err="1"/>
              <a:t>f.eks</a:t>
            </a:r>
            <a:r>
              <a:rPr lang="en-US" sz="1200" dirty="0"/>
              <a:t>. </a:t>
            </a:r>
            <a:r>
              <a:rPr lang="en-US" sz="1200" dirty="0" err="1"/>
              <a:t>Laksen</a:t>
            </a:r>
            <a:r>
              <a:rPr lang="en-US" sz="1200" dirty="0"/>
              <a:t> </a:t>
            </a:r>
            <a:r>
              <a:rPr lang="en-US" sz="1200" dirty="0" err="1"/>
              <a:t>som</a:t>
            </a:r>
            <a:r>
              <a:rPr lang="en-US" sz="1200" dirty="0"/>
              <a:t> </a:t>
            </a:r>
            <a:r>
              <a:rPr lang="en-US" sz="1200" dirty="0" err="1"/>
              <a:t>gikk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</a:t>
            </a:r>
            <a:r>
              <a:rPr lang="en-US" sz="1200" dirty="0" err="1"/>
              <a:t>russland</a:t>
            </a:r>
            <a:r>
              <a:rPr lang="en-US" sz="1200" dirty="0"/>
              <a:t> </a:t>
            </a:r>
            <a:r>
              <a:rPr lang="en-US" sz="1200" dirty="0" err="1"/>
              <a:t>før</a:t>
            </a:r>
            <a:r>
              <a:rPr lang="en-US" sz="1200" dirty="0"/>
              <a:t> </a:t>
            </a:r>
            <a:r>
              <a:rPr lang="en-US" sz="1200" dirty="0" err="1"/>
              <a:t>utestengelsen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august 2014, </a:t>
            </a:r>
            <a:r>
              <a:rPr lang="en-US" sz="1200" dirty="0" err="1"/>
              <a:t>går</a:t>
            </a:r>
            <a:r>
              <a:rPr lang="en-US" sz="1200" dirty="0"/>
              <a:t> no </a:t>
            </a:r>
            <a:r>
              <a:rPr lang="en-US" sz="1200" dirty="0" err="1"/>
              <a:t>til</a:t>
            </a:r>
            <a:r>
              <a:rPr lang="en-US" sz="1200" dirty="0"/>
              <a:t> EU.</a:t>
            </a:r>
          </a:p>
          <a:p>
            <a:endParaRPr lang="en-US" sz="1200" dirty="0"/>
          </a:p>
          <a:p>
            <a:r>
              <a:rPr lang="en-US" sz="1200" strike="sngStrike" dirty="0"/>
              <a:t>Andre </a:t>
            </a:r>
            <a:r>
              <a:rPr lang="en-US" sz="1200" strike="sngStrike" dirty="0" err="1"/>
              <a:t>små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svingine</a:t>
            </a:r>
            <a:r>
              <a:rPr lang="en-US" sz="1200" strike="sngStrike" dirty="0"/>
              <a:t>, </a:t>
            </a:r>
            <a:r>
              <a:rPr lang="en-US" sz="1200" strike="sngStrike" dirty="0" err="1"/>
              <a:t>f.eks</a:t>
            </a:r>
            <a:r>
              <a:rPr lang="en-US" sz="1200" strike="sngStrike" dirty="0"/>
              <a:t>. </a:t>
            </a:r>
            <a:r>
              <a:rPr lang="en-US" sz="1200" strike="sngStrike" dirty="0" err="1"/>
              <a:t>Økninga</a:t>
            </a:r>
            <a:r>
              <a:rPr lang="en-US" sz="1200" strike="sngStrike" dirty="0"/>
              <a:t> I 2018 </a:t>
            </a:r>
            <a:r>
              <a:rPr lang="en-US" sz="1200" strike="sngStrike" dirty="0" err="1"/>
              <a:t>skyldes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redusert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tilbud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og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konkurranse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fra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Skottland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og</a:t>
            </a:r>
            <a:r>
              <a:rPr lang="en-US" sz="1200" strike="sngStrike" dirty="0"/>
              <a:t> </a:t>
            </a:r>
            <a:r>
              <a:rPr lang="en-US" sz="1200" strike="sngStrike" dirty="0" err="1"/>
              <a:t>færøyene</a:t>
            </a:r>
            <a:endParaRPr lang="en-US" sz="1200" strike="sngStrike" dirty="0"/>
          </a:p>
          <a:p>
            <a:endParaRPr lang="en-US" sz="1200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77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Grunnen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eu</a:t>
            </a:r>
            <a:r>
              <a:rPr lang="en-US" dirty="0"/>
              <a:t> har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kunne</a:t>
            </a:r>
            <a:r>
              <a:rPr lang="en-US" dirty="0"/>
              <a:t> tatt </a:t>
            </a:r>
            <a:r>
              <a:rPr lang="en-US" dirty="0" err="1"/>
              <a:t>unna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stabil</a:t>
            </a:r>
            <a:r>
              <a:rPr lang="en-US" dirty="0"/>
              <a:t> </a:t>
            </a:r>
            <a:r>
              <a:rPr lang="en-US" dirty="0" err="1"/>
              <a:t>andel</a:t>
            </a:r>
            <a:r>
              <a:rPr lang="en-US" dirty="0"/>
              <a:t>, </a:t>
            </a:r>
            <a:r>
              <a:rPr lang="en-US" dirty="0" err="1"/>
              <a:t>selv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periode</a:t>
            </a:r>
            <a:r>
              <a:rPr lang="en-US" dirty="0"/>
              <a:t> med </a:t>
            </a:r>
            <a:r>
              <a:rPr lang="en-US" dirty="0" err="1"/>
              <a:t>økte</a:t>
            </a:r>
            <a:r>
              <a:rPr lang="en-US" dirty="0"/>
              <a:t> </a:t>
            </a:r>
            <a:r>
              <a:rPr lang="en-US" dirty="0" err="1"/>
              <a:t>prisa</a:t>
            </a:r>
            <a:r>
              <a:rPr lang="en-US" dirty="0"/>
              <a:t>, e at </a:t>
            </a:r>
            <a:r>
              <a:rPr lang="en-US" dirty="0" err="1"/>
              <a:t>etterspørselsen</a:t>
            </a:r>
            <a:r>
              <a:rPr lang="en-US" dirty="0"/>
              <a:t> har </a:t>
            </a:r>
            <a:r>
              <a:rPr lang="en-US" dirty="0" err="1"/>
              <a:t>vokst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siste</a:t>
            </a:r>
            <a:r>
              <a:rPr lang="en-US" dirty="0"/>
              <a:t> 6 </a:t>
            </a:r>
            <a:r>
              <a:rPr lang="en-US" dirty="0" err="1"/>
              <a:t>åran</a:t>
            </a:r>
            <a:r>
              <a:rPr lang="en-US" dirty="0"/>
              <a:t> har </a:t>
            </a:r>
            <a:r>
              <a:rPr lang="en-US" dirty="0" err="1"/>
              <a:t>etterspørselen</a:t>
            </a:r>
            <a:r>
              <a:rPr lang="en-US" dirty="0"/>
              <a:t> I snit </a:t>
            </a:r>
            <a:r>
              <a:rPr lang="en-US" dirty="0" err="1"/>
              <a:t>vokst</a:t>
            </a:r>
            <a:r>
              <a:rPr lang="en-US" dirty="0"/>
              <a:t> med 7 </a:t>
            </a:r>
            <a:r>
              <a:rPr lang="en-US" dirty="0" err="1"/>
              <a:t>prosent</a:t>
            </a:r>
            <a:r>
              <a:rPr lang="en-US" dirty="0"/>
              <a:t> per </a:t>
            </a:r>
            <a:r>
              <a:rPr lang="en-US" dirty="0" err="1"/>
              <a:t>år</a:t>
            </a:r>
            <a:r>
              <a:rPr lang="en-US" dirty="0"/>
              <a:t>.</a:t>
            </a:r>
          </a:p>
          <a:p>
            <a:r>
              <a:rPr lang="en-US" dirty="0" err="1"/>
              <a:t>Etterspørselsvekst</a:t>
            </a:r>
            <a:r>
              <a:rPr lang="en-US" dirty="0"/>
              <a:t> d e </a:t>
            </a:r>
            <a:r>
              <a:rPr lang="en-US" dirty="0" err="1"/>
              <a:t>altså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d </a:t>
            </a:r>
            <a:r>
              <a:rPr lang="en-US" dirty="0" err="1"/>
              <a:t>samme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volumsvekst</a:t>
            </a:r>
            <a:r>
              <a:rPr lang="en-US" dirty="0"/>
              <a:t> – </a:t>
            </a:r>
            <a:r>
              <a:rPr lang="en-US" dirty="0" err="1"/>
              <a:t>som</a:t>
            </a:r>
            <a:r>
              <a:rPr lang="en-US" dirty="0"/>
              <a:t> Eivind </a:t>
            </a:r>
            <a:r>
              <a:rPr lang="en-US" dirty="0" err="1"/>
              <a:t>sa</a:t>
            </a:r>
            <a:r>
              <a:rPr lang="en-US" dirty="0"/>
              <a:t> I </a:t>
            </a:r>
            <a:r>
              <a:rPr lang="en-US" dirty="0" err="1"/>
              <a:t>stad</a:t>
            </a:r>
            <a:r>
              <a:rPr lang="en-US" dirty="0"/>
              <a:t>: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betyr</a:t>
            </a:r>
            <a:r>
              <a:rPr lang="en-US" dirty="0"/>
              <a:t> det </a:t>
            </a:r>
            <a:r>
              <a:rPr lang="en-US" dirty="0" err="1"/>
              <a:t>litt</a:t>
            </a:r>
            <a:r>
              <a:rPr lang="en-US" dirty="0"/>
              <a:t> </a:t>
            </a:r>
            <a:r>
              <a:rPr lang="en-US" dirty="0" err="1"/>
              <a:t>forenkla</a:t>
            </a:r>
            <a:r>
              <a:rPr lang="en-US" dirty="0"/>
              <a:t> </a:t>
            </a:r>
            <a:r>
              <a:rPr lang="en-US" dirty="0" err="1"/>
              <a:t>sagt</a:t>
            </a:r>
            <a:r>
              <a:rPr lang="en-US" dirty="0"/>
              <a:t> at </a:t>
            </a:r>
            <a:r>
              <a:rPr lang="en-US" dirty="0" err="1"/>
              <a:t>konsumenten</a:t>
            </a:r>
            <a:r>
              <a:rPr lang="en-US" dirty="0"/>
              <a:t>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importeren</a:t>
            </a:r>
            <a:r>
              <a:rPr lang="en-US" dirty="0"/>
              <a:t>, e </a:t>
            </a:r>
            <a:r>
              <a:rPr lang="en-US" dirty="0" err="1"/>
              <a:t>villig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kjøpe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uendra</a:t>
            </a:r>
            <a:r>
              <a:rPr lang="en-US" dirty="0"/>
              <a:t> </a:t>
            </a:r>
            <a:r>
              <a:rPr lang="en-US" dirty="0" err="1"/>
              <a:t>pris</a:t>
            </a:r>
            <a:r>
              <a:rPr lang="en-US" dirty="0"/>
              <a:t>. Dem har </a:t>
            </a:r>
            <a:r>
              <a:rPr lang="en-US" dirty="0" err="1"/>
              <a:t>altså</a:t>
            </a:r>
            <a:r>
              <a:rPr lang="en-US" dirty="0"/>
              <a:t> </a:t>
            </a:r>
            <a:r>
              <a:rPr lang="en-US" dirty="0" err="1"/>
              <a:t>vært</a:t>
            </a:r>
            <a:r>
              <a:rPr lang="en-US" dirty="0"/>
              <a:t> </a:t>
            </a:r>
            <a:r>
              <a:rPr lang="en-US" dirty="0" err="1"/>
              <a:t>villig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penga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Årsakan</a:t>
            </a:r>
            <a:r>
              <a:rPr lang="en-US" dirty="0"/>
              <a:t> e: det e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kjøpesterk</a:t>
            </a:r>
            <a:r>
              <a:rPr lang="en-US" dirty="0"/>
              <a:t> </a:t>
            </a:r>
            <a:r>
              <a:rPr lang="en-US" dirty="0" err="1"/>
              <a:t>befolkning</a:t>
            </a:r>
            <a:r>
              <a:rPr lang="en-US" dirty="0"/>
              <a:t>. </a:t>
            </a:r>
            <a:r>
              <a:rPr lang="en-US" dirty="0" err="1"/>
              <a:t>Laks</a:t>
            </a:r>
            <a:r>
              <a:rPr lang="en-US" dirty="0"/>
              <a:t> e et </a:t>
            </a:r>
            <a:r>
              <a:rPr lang="en-US" dirty="0" err="1"/>
              <a:t>andvendelig</a:t>
            </a:r>
            <a:r>
              <a:rPr lang="en-US" dirty="0"/>
              <a:t> product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passe</a:t>
            </a:r>
            <a:r>
              <a:rPr lang="en-US" dirty="0"/>
              <a:t> </a:t>
            </a:r>
            <a:r>
              <a:rPr lang="en-US" dirty="0" err="1"/>
              <a:t>godt</a:t>
            </a:r>
            <a:r>
              <a:rPr lang="en-US" dirty="0"/>
              <a:t> med </a:t>
            </a:r>
            <a:r>
              <a:rPr lang="en-US" dirty="0" err="1"/>
              <a:t>konsumentanes</a:t>
            </a:r>
            <a:r>
              <a:rPr lang="en-US" dirty="0"/>
              <a:t> </a:t>
            </a:r>
            <a:r>
              <a:rPr lang="en-US" dirty="0" err="1"/>
              <a:t>stadig</a:t>
            </a:r>
            <a:r>
              <a:rPr lang="en-US" dirty="0"/>
              <a:t> </a:t>
            </a:r>
            <a:r>
              <a:rPr lang="en-US" dirty="0" err="1"/>
              <a:t>økanes</a:t>
            </a:r>
            <a:r>
              <a:rPr lang="en-US" dirty="0"/>
              <a:t> focus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bærekraft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helse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spisevana</a:t>
            </a:r>
            <a:r>
              <a:rPr lang="en-US" dirty="0"/>
              <a:t>. </a:t>
            </a:r>
          </a:p>
          <a:p>
            <a:r>
              <a:rPr lang="en-US" dirty="0" err="1"/>
              <a:t>Også</a:t>
            </a:r>
            <a:r>
              <a:rPr lang="en-US" dirty="0"/>
              <a:t> e d e god </a:t>
            </a:r>
            <a:r>
              <a:rPr lang="en-US" dirty="0" err="1"/>
              <a:t>distribusjon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industry </a:t>
            </a:r>
            <a:r>
              <a:rPr lang="en-US" dirty="0" err="1"/>
              <a:t>som</a:t>
            </a:r>
            <a:r>
              <a:rPr lang="en-US" dirty="0"/>
              <a:t> e </a:t>
            </a:r>
            <a:r>
              <a:rPr lang="en-US" dirty="0" err="1"/>
              <a:t>bygd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rundt</a:t>
            </a:r>
            <a:r>
              <a:rPr lang="en-US" dirty="0"/>
              <a:t>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. </a:t>
            </a:r>
          </a:p>
          <a:p>
            <a:r>
              <a:rPr lang="en-US" dirty="0"/>
              <a:t>Det e her jo </a:t>
            </a:r>
            <a:r>
              <a:rPr lang="en-US" dirty="0" err="1"/>
              <a:t>resultate</a:t>
            </a:r>
            <a:r>
              <a:rPr lang="en-US" dirty="0"/>
              <a:t> av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nærings</a:t>
            </a:r>
            <a:r>
              <a:rPr lang="en-US" dirty="0"/>
              <a:t> </a:t>
            </a:r>
            <a:r>
              <a:rPr lang="en-US" dirty="0" err="1"/>
              <a:t>sitt</a:t>
            </a:r>
            <a:r>
              <a:rPr lang="en-US" dirty="0"/>
              <a:t> </a:t>
            </a:r>
            <a:r>
              <a:rPr lang="en-US" dirty="0" err="1"/>
              <a:t>arbeid</a:t>
            </a:r>
            <a:r>
              <a:rPr lang="en-US" dirty="0"/>
              <a:t> I </a:t>
            </a:r>
            <a:r>
              <a:rPr lang="en-US" dirty="0" err="1"/>
              <a:t>markedet</a:t>
            </a:r>
            <a:r>
              <a:rPr lang="en-US" dirty="0"/>
              <a:t> over mange </a:t>
            </a:r>
            <a:r>
              <a:rPr lang="en-US" dirty="0" err="1"/>
              <a:t>år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Samtidig</a:t>
            </a:r>
            <a:r>
              <a:rPr lang="en-US" dirty="0"/>
              <a:t> ser vi I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regiona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kina </a:t>
            </a:r>
            <a:r>
              <a:rPr lang="en-US" dirty="0" err="1"/>
              <a:t>regionen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resten</a:t>
            </a:r>
            <a:r>
              <a:rPr lang="en-US" dirty="0"/>
              <a:t> av </a:t>
            </a:r>
            <a:r>
              <a:rPr lang="en-US" dirty="0" err="1"/>
              <a:t>verden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forøvrig</a:t>
            </a:r>
            <a:r>
              <a:rPr lang="en-US" dirty="0"/>
              <a:t> </a:t>
            </a:r>
            <a:r>
              <a:rPr lang="en-US" dirty="0" err="1"/>
              <a:t>omfatte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asiatiske</a:t>
            </a:r>
            <a:r>
              <a:rPr lang="en-US" dirty="0"/>
              <a:t> marked, at </a:t>
            </a:r>
            <a:r>
              <a:rPr lang="en-US" dirty="0" err="1"/>
              <a:t>etterpørselen</a:t>
            </a:r>
            <a:r>
              <a:rPr lang="en-US" dirty="0"/>
              <a:t> har </a:t>
            </a:r>
            <a:r>
              <a:rPr lang="en-US" dirty="0" err="1"/>
              <a:t>vokst</a:t>
            </a:r>
            <a:r>
              <a:rPr lang="en-US" dirty="0"/>
              <a:t> I </a:t>
            </a:r>
            <a:r>
              <a:rPr lang="en-US" dirty="0" err="1"/>
              <a:t>enda</a:t>
            </a:r>
            <a:r>
              <a:rPr lang="en-US" dirty="0"/>
              <a:t> </a:t>
            </a:r>
            <a:r>
              <a:rPr lang="en-US" dirty="0" err="1"/>
              <a:t>større</a:t>
            </a:r>
            <a:r>
              <a:rPr lang="en-US" dirty="0"/>
              <a:t> tempo. </a:t>
            </a:r>
          </a:p>
          <a:p>
            <a:endParaRPr lang="en-US" dirty="0"/>
          </a:p>
          <a:p>
            <a:r>
              <a:rPr lang="en-US" dirty="0"/>
              <a:t>Her e </a:t>
            </a:r>
            <a:r>
              <a:rPr lang="en-US" dirty="0" err="1"/>
              <a:t>veksten</a:t>
            </a:r>
            <a:r>
              <a:rPr lang="en-US" dirty="0"/>
              <a:t> I </a:t>
            </a:r>
            <a:r>
              <a:rPr lang="en-US" dirty="0" err="1"/>
              <a:t>hovedsak</a:t>
            </a:r>
            <a:r>
              <a:rPr lang="en-US" dirty="0"/>
              <a:t> </a:t>
            </a:r>
            <a:r>
              <a:rPr lang="en-US" dirty="0" err="1"/>
              <a:t>drevet</a:t>
            </a:r>
            <a:r>
              <a:rPr lang="en-US" dirty="0"/>
              <a:t> av </a:t>
            </a:r>
            <a:r>
              <a:rPr lang="en-US" dirty="0" err="1"/>
              <a:t>fersk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rått</a:t>
            </a:r>
            <a:r>
              <a:rPr lang="en-US" dirty="0"/>
              <a:t> </a:t>
            </a:r>
            <a:r>
              <a:rPr lang="en-US" dirty="0" err="1"/>
              <a:t>konsum</a:t>
            </a:r>
            <a:r>
              <a:rPr lang="en-US" dirty="0"/>
              <a:t> </a:t>
            </a:r>
          </a:p>
          <a:p>
            <a:r>
              <a:rPr lang="en-US" dirty="0" err="1"/>
              <a:t>Og</a:t>
            </a:r>
            <a:r>
              <a:rPr lang="en-US" dirty="0"/>
              <a:t> d </a:t>
            </a:r>
            <a:r>
              <a:rPr lang="en-US" dirty="0" err="1"/>
              <a:t>heng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sammen</a:t>
            </a:r>
            <a:r>
              <a:rPr lang="en-US" dirty="0"/>
              <a:t>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stadig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kjøpekraftig</a:t>
            </a:r>
            <a:r>
              <a:rPr lang="en-US" dirty="0"/>
              <a:t> </a:t>
            </a:r>
            <a:r>
              <a:rPr lang="en-US" dirty="0" err="1"/>
              <a:t>befolkning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3639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2010: </a:t>
            </a:r>
            <a:r>
              <a:rPr lang="en-US" dirty="0" err="1"/>
              <a:t>fant</a:t>
            </a:r>
            <a:r>
              <a:rPr lang="en-US" dirty="0"/>
              <a:t> man over 50% av </a:t>
            </a:r>
            <a:r>
              <a:rPr lang="en-US" dirty="0" err="1"/>
              <a:t>verdens</a:t>
            </a:r>
            <a:r>
              <a:rPr lang="en-US" dirty="0"/>
              <a:t> </a:t>
            </a:r>
            <a:r>
              <a:rPr lang="en-US" dirty="0" err="1"/>
              <a:t>middelklasse</a:t>
            </a:r>
            <a:r>
              <a:rPr lang="en-US" dirty="0"/>
              <a:t> I </a:t>
            </a:r>
            <a:r>
              <a:rPr lang="en-US" dirty="0" err="1"/>
              <a:t>usa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kun</a:t>
            </a:r>
            <a:r>
              <a:rPr lang="en-US" dirty="0"/>
              <a:t> 20 present I </a:t>
            </a:r>
            <a:r>
              <a:rPr lang="en-US" dirty="0" err="1"/>
              <a:t>asia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klikk</a:t>
            </a:r>
            <a:r>
              <a:rPr lang="en-US" dirty="0"/>
              <a:t>) </a:t>
            </a:r>
            <a:r>
              <a:rPr lang="en-US" dirty="0" err="1"/>
              <a:t>frem</a:t>
            </a:r>
            <a:r>
              <a:rPr lang="en-US" dirty="0"/>
              <a:t> mot 2030 e d </a:t>
            </a:r>
            <a:r>
              <a:rPr lang="en-US" dirty="0" err="1"/>
              <a:t>forventa</a:t>
            </a:r>
            <a:r>
              <a:rPr lang="en-US" dirty="0"/>
              <a:t> at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snus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hode</a:t>
            </a:r>
            <a:r>
              <a:rPr lang="en-US" dirty="0"/>
              <a:t>. </a:t>
            </a:r>
            <a:r>
              <a:rPr lang="en-US" dirty="0" err="1"/>
              <a:t>Nesten</a:t>
            </a:r>
            <a:r>
              <a:rPr lang="en-US" dirty="0"/>
              <a:t> 70% av </a:t>
            </a:r>
            <a:r>
              <a:rPr lang="en-US" dirty="0" err="1"/>
              <a:t>verdens</a:t>
            </a:r>
            <a:r>
              <a:rPr lang="en-US" dirty="0"/>
              <a:t> </a:t>
            </a:r>
            <a:r>
              <a:rPr lang="en-US" dirty="0" err="1"/>
              <a:t>middelklasse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befinne</a:t>
            </a:r>
            <a:r>
              <a:rPr lang="en-US" dirty="0"/>
              <a:t> </a:t>
            </a:r>
            <a:r>
              <a:rPr lang="en-US" dirty="0" err="1"/>
              <a:t>sæ</a:t>
            </a:r>
            <a:r>
              <a:rPr lang="en-US" dirty="0"/>
              <a:t> I </a:t>
            </a:r>
            <a:r>
              <a:rPr lang="en-US" dirty="0" err="1"/>
              <a:t>asia</a:t>
            </a:r>
            <a:r>
              <a:rPr lang="en-US" dirty="0"/>
              <a:t>. </a:t>
            </a:r>
            <a:r>
              <a:rPr lang="en-US" dirty="0" err="1"/>
              <a:t>Særlig</a:t>
            </a:r>
            <a:r>
              <a:rPr lang="en-US" dirty="0"/>
              <a:t> I </a:t>
            </a:r>
            <a:r>
              <a:rPr lang="en-US" dirty="0" err="1"/>
              <a:t>india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kina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alena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ha 2 </a:t>
            </a:r>
            <a:r>
              <a:rPr lang="en-US" dirty="0" err="1"/>
              <a:t>mrd</a:t>
            </a:r>
            <a:r>
              <a:rPr lang="en-US" dirty="0"/>
              <a:t>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kjøpesterke</a:t>
            </a:r>
            <a:r>
              <a:rPr lang="en-US" dirty="0"/>
              <a:t> </a:t>
            </a:r>
            <a:r>
              <a:rPr lang="en-US" dirty="0" err="1"/>
              <a:t>konsumenta</a:t>
            </a:r>
            <a:r>
              <a:rPr lang="en-US" dirty="0"/>
              <a:t> I 2030. </a:t>
            </a:r>
          </a:p>
          <a:p>
            <a:r>
              <a:rPr lang="en-US" dirty="0"/>
              <a:t>2 </a:t>
            </a:r>
            <a:r>
              <a:rPr lang="en-US" dirty="0" err="1"/>
              <a:t>mrd</a:t>
            </a:r>
            <a:r>
              <a:rPr lang="en-US" dirty="0"/>
              <a:t>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menneska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etterspørre</a:t>
            </a:r>
            <a:r>
              <a:rPr lang="en-US" dirty="0"/>
              <a:t> </a:t>
            </a:r>
            <a:r>
              <a:rPr lang="en-US" dirty="0" err="1"/>
              <a:t>proteina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Samtidig</a:t>
            </a:r>
            <a:r>
              <a:rPr lang="en-US" dirty="0"/>
              <a:t>, </a:t>
            </a:r>
            <a:r>
              <a:rPr lang="en-US" dirty="0" err="1"/>
              <a:t>selv</a:t>
            </a:r>
            <a:r>
              <a:rPr lang="en-US" dirty="0"/>
              <a:t> om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usa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ha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mindre</a:t>
            </a:r>
            <a:r>
              <a:rPr lang="en-US" dirty="0"/>
              <a:t> </a:t>
            </a:r>
            <a:r>
              <a:rPr lang="en-US" dirty="0" err="1"/>
              <a:t>andel</a:t>
            </a:r>
            <a:r>
              <a:rPr lang="en-US" dirty="0"/>
              <a:t> av </a:t>
            </a:r>
            <a:r>
              <a:rPr lang="en-US" dirty="0" err="1"/>
              <a:t>verdens</a:t>
            </a:r>
            <a:r>
              <a:rPr lang="en-US" dirty="0"/>
              <a:t> </a:t>
            </a:r>
            <a:r>
              <a:rPr lang="en-US" dirty="0" err="1"/>
              <a:t>middelklasse</a:t>
            </a:r>
            <a:r>
              <a:rPr lang="en-US" dirty="0"/>
              <a:t> om 10 </a:t>
            </a:r>
            <a:r>
              <a:rPr lang="en-US" dirty="0" err="1"/>
              <a:t>år</a:t>
            </a:r>
            <a:r>
              <a:rPr lang="en-US" dirty="0"/>
              <a:t>,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mene</a:t>
            </a:r>
            <a:r>
              <a:rPr lang="en-US" dirty="0"/>
              <a:t> vi d </a:t>
            </a:r>
            <a:r>
              <a:rPr lang="en-US" dirty="0" err="1"/>
              <a:t>fortsatt</a:t>
            </a:r>
            <a:r>
              <a:rPr lang="en-US" dirty="0"/>
              <a:t> e et </a:t>
            </a:r>
            <a:r>
              <a:rPr lang="en-US" dirty="0" err="1"/>
              <a:t>potensiale</a:t>
            </a:r>
            <a:r>
              <a:rPr lang="en-US" dirty="0"/>
              <a:t> for at </a:t>
            </a:r>
            <a:r>
              <a:rPr lang="en-US" dirty="0" err="1"/>
              <a:t>laks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kunne</a:t>
            </a:r>
            <a:r>
              <a:rPr lang="en-US" dirty="0"/>
              <a:t> </a:t>
            </a:r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større</a:t>
            </a:r>
            <a:r>
              <a:rPr lang="en-US" dirty="0"/>
              <a:t> </a:t>
            </a:r>
            <a:r>
              <a:rPr lang="en-US" dirty="0" err="1"/>
              <a:t>andel</a:t>
            </a:r>
            <a:r>
              <a:rPr lang="en-US" dirty="0"/>
              <a:t> av </a:t>
            </a:r>
            <a:r>
              <a:rPr lang="en-US" dirty="0" err="1"/>
              <a:t>konsumet</a:t>
            </a:r>
            <a:r>
              <a:rPr lang="en-US" dirty="0"/>
              <a:t> </a:t>
            </a:r>
            <a:r>
              <a:rPr lang="en-US" dirty="0" err="1"/>
              <a:t>også</a:t>
            </a:r>
            <a:r>
              <a:rPr lang="en-US" dirty="0"/>
              <a:t> 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241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 </a:t>
            </a:r>
            <a:r>
              <a:rPr lang="en-US" dirty="0" err="1">
                <a:cs typeface="Calibri"/>
              </a:rPr>
              <a:t>eu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utgjør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laks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svært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liten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andel</a:t>
            </a:r>
            <a:r>
              <a:rPr lang="en-US" dirty="0">
                <a:cs typeface="Calibri"/>
              </a:rPr>
              <a:t> av </a:t>
            </a:r>
            <a:r>
              <a:rPr lang="en-US" dirty="0" err="1">
                <a:cs typeface="Calibri"/>
              </a:rPr>
              <a:t>proteinforbruket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eu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sammenligna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f.eks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Svin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kylling</a:t>
            </a:r>
            <a:r>
              <a:rPr lang="en-US" dirty="0">
                <a:cs typeface="Calibri"/>
              </a:rPr>
              <a:t>. </a:t>
            </a: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Selvsagt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pris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utfordring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dag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kor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laks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mye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dyrere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kylling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svin</a:t>
            </a:r>
            <a:r>
              <a:rPr lang="en-US" dirty="0">
                <a:cs typeface="Calibri"/>
              </a:rPr>
              <a:t>, 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Det </a:t>
            </a:r>
            <a:r>
              <a:rPr lang="en-US" dirty="0" err="1">
                <a:cs typeface="Calibri"/>
              </a:rPr>
              <a:t>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fortsatt</a:t>
            </a:r>
            <a:r>
              <a:rPr lang="en-US" dirty="0">
                <a:cs typeface="Calibri"/>
              </a:rPr>
              <a:t> store </a:t>
            </a:r>
            <a:r>
              <a:rPr lang="en-US" dirty="0" err="1">
                <a:cs typeface="Calibri"/>
              </a:rPr>
              <a:t>muligheter</a:t>
            </a:r>
            <a:r>
              <a:rPr lang="en-US" dirty="0">
                <a:cs typeface="Calibri"/>
              </a:rPr>
              <a:t> for å </a:t>
            </a:r>
            <a:r>
              <a:rPr lang="en-US" dirty="0" err="1">
                <a:cs typeface="Calibri"/>
              </a:rPr>
              <a:t>øke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konsumet</a:t>
            </a:r>
            <a:r>
              <a:rPr lang="en-US" dirty="0">
                <a:cs typeface="Calibri"/>
              </a:rPr>
              <a:t> I EU.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vi </a:t>
            </a:r>
            <a:r>
              <a:rPr lang="en-US" dirty="0" err="1">
                <a:cs typeface="Calibri"/>
              </a:rPr>
              <a:t>tror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konsumet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øke</a:t>
            </a:r>
            <a:r>
              <a:rPr lang="en-US" dirty="0">
                <a:cs typeface="Calibri"/>
              </a:rPr>
              <a:t>. Men vi ser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dreining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konsumet</a:t>
            </a:r>
            <a:r>
              <a:rPr lang="en-US" dirty="0">
                <a:cs typeface="Calibri"/>
              </a:rPr>
              <a:t>. Vi har sett at </a:t>
            </a:r>
            <a:r>
              <a:rPr lang="en-US" dirty="0" err="1">
                <a:cs typeface="Calibri"/>
              </a:rPr>
              <a:t>konsumet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går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fra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fryst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naturell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laks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røykte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andre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bearbeidede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produkter</a:t>
            </a:r>
            <a:r>
              <a:rPr lang="en-US" dirty="0">
                <a:cs typeface="Calibri"/>
              </a:rPr>
              <a:t>. Vi </a:t>
            </a:r>
            <a:r>
              <a:rPr lang="en-US" dirty="0" err="1">
                <a:cs typeface="Calibri"/>
              </a:rPr>
              <a:t>tro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trenden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gå</a:t>
            </a:r>
            <a:r>
              <a:rPr lang="en-US" dirty="0">
                <a:cs typeface="Calibri"/>
              </a:rPr>
              <a:t> mot </a:t>
            </a:r>
            <a:r>
              <a:rPr lang="en-US" dirty="0" err="1">
                <a:cs typeface="Calibri"/>
              </a:rPr>
              <a:t>mer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Asiatiskinspirerte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retter</a:t>
            </a:r>
            <a:r>
              <a:rPr lang="en-US" dirty="0">
                <a:cs typeface="Calibri"/>
              </a:rPr>
              <a:t>:</a:t>
            </a:r>
            <a:r>
              <a:rPr lang="en-US" dirty="0"/>
              <a:t> </a:t>
            </a:r>
            <a:r>
              <a:rPr lang="en-US" dirty="0" err="1"/>
              <a:t>Små</a:t>
            </a:r>
            <a:r>
              <a:rPr lang="en-US" dirty="0"/>
              <a:t> </a:t>
            </a:r>
            <a:r>
              <a:rPr lang="en-US" dirty="0" err="1"/>
              <a:t>porsjoner</a:t>
            </a:r>
            <a:r>
              <a:rPr lang="en-US" dirty="0"/>
              <a:t> tar over for </a:t>
            </a:r>
            <a:r>
              <a:rPr lang="en-US" dirty="0" err="1"/>
              <a:t>tradisjoonell</a:t>
            </a:r>
            <a:r>
              <a:rPr lang="en-US" dirty="0"/>
              <a:t> </a:t>
            </a:r>
            <a:r>
              <a:rPr lang="en-US" dirty="0" err="1"/>
              <a:t>varmebehandlet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middag</a:t>
            </a:r>
            <a:r>
              <a:rPr lang="en-US" dirty="0"/>
              <a:t> (frisk, </a:t>
            </a:r>
            <a:r>
              <a:rPr lang="en-US" dirty="0" err="1"/>
              <a:t>naturell</a:t>
            </a:r>
            <a:r>
              <a:rPr lang="en-US" dirty="0"/>
              <a:t>, trendy)(</a:t>
            </a:r>
            <a:r>
              <a:rPr lang="en-US" dirty="0" err="1"/>
              <a:t>autentisk</a:t>
            </a:r>
            <a:r>
              <a:rPr lang="en-US" dirty="0"/>
              <a:t> </a:t>
            </a:r>
            <a:r>
              <a:rPr lang="en-US" dirty="0" err="1"/>
              <a:t>råvare</a:t>
            </a:r>
            <a:r>
              <a:rPr lang="en-US" dirty="0"/>
              <a:t> – du vet </a:t>
            </a:r>
            <a:r>
              <a:rPr lang="en-US" dirty="0" err="1"/>
              <a:t>hva</a:t>
            </a:r>
            <a:r>
              <a:rPr lang="en-US" dirty="0"/>
              <a:t> du </a:t>
            </a:r>
            <a:r>
              <a:rPr lang="en-US" dirty="0" err="1"/>
              <a:t>spiser</a:t>
            </a:r>
            <a:r>
              <a:rPr lang="en-US" dirty="0"/>
              <a:t>/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prossesert</a:t>
            </a:r>
            <a:r>
              <a:rPr lang="en-US" dirty="0"/>
              <a:t>…)</a:t>
            </a:r>
            <a:r>
              <a:rPr lang="en-US" dirty="0" err="1"/>
              <a:t>kleen</a:t>
            </a:r>
            <a:r>
              <a:rPr lang="en-US" dirty="0"/>
              <a:t> eating trend. </a:t>
            </a:r>
            <a:r>
              <a:rPr lang="en-US" dirty="0" err="1"/>
              <a:t>Laks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brukes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ingrediens</a:t>
            </a:r>
            <a:r>
              <a:rPr lang="en-US" dirty="0"/>
              <a:t> I de </a:t>
            </a:r>
            <a:r>
              <a:rPr lang="en-US" dirty="0" err="1"/>
              <a:t>flest</a:t>
            </a:r>
            <a:r>
              <a:rPr lang="en-US" dirty="0"/>
              <a:t> </a:t>
            </a:r>
            <a:r>
              <a:rPr lang="en-US" dirty="0" err="1"/>
              <a:t>retter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man I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tradisjonelt</a:t>
            </a:r>
            <a:r>
              <a:rPr lang="en-US" dirty="0"/>
              <a:t> </a:t>
            </a:r>
            <a:r>
              <a:rPr lang="en-US" dirty="0" err="1"/>
              <a:t>bruker</a:t>
            </a:r>
            <a:r>
              <a:rPr lang="en-US" dirty="0"/>
              <a:t> </a:t>
            </a:r>
            <a:r>
              <a:rPr lang="en-US" dirty="0" err="1"/>
              <a:t>svinekjøtt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kylling</a:t>
            </a:r>
            <a:r>
              <a:rPr lang="en-US" dirty="0"/>
              <a:t>: </a:t>
            </a:r>
            <a:r>
              <a:rPr lang="en-US" dirty="0" err="1"/>
              <a:t>Dagens</a:t>
            </a:r>
            <a:r>
              <a:rPr lang="en-US" dirty="0"/>
              <a:t> </a:t>
            </a:r>
            <a:r>
              <a:rPr lang="en-US" dirty="0" err="1"/>
              <a:t>konsum</a:t>
            </a:r>
            <a:r>
              <a:rPr lang="en-US" dirty="0"/>
              <a:t> av </a:t>
            </a:r>
            <a:r>
              <a:rPr lang="en-US" dirty="0" err="1"/>
              <a:t>svine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kyllingkjøtt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totalt</a:t>
            </a:r>
            <a:r>
              <a:rPr lang="en-US" dirty="0"/>
              <a:t> 16 </a:t>
            </a:r>
            <a:r>
              <a:rPr lang="en-US" dirty="0" err="1"/>
              <a:t>og</a:t>
            </a:r>
            <a:r>
              <a:rPr lang="en-US" dirty="0"/>
              <a:t> 12 </a:t>
            </a:r>
            <a:r>
              <a:rPr lang="en-US" dirty="0" err="1"/>
              <a:t>millioner</a:t>
            </a:r>
            <a:r>
              <a:rPr lang="en-US" dirty="0"/>
              <a:t> </a:t>
            </a:r>
            <a:r>
              <a:rPr lang="en-US" dirty="0" err="1"/>
              <a:t>tonn</a:t>
            </a:r>
            <a:r>
              <a:rPr lang="en-US" dirty="0"/>
              <a:t>. </a:t>
            </a:r>
            <a:r>
              <a:rPr lang="en-US" dirty="0" err="1"/>
              <a:t>Altså</a:t>
            </a:r>
            <a:r>
              <a:rPr lang="en-US" dirty="0"/>
              <a:t>  15-20 ganger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stort</a:t>
            </a:r>
            <a:r>
              <a:rPr lang="en-US" dirty="0"/>
              <a:t>. </a:t>
            </a:r>
            <a:r>
              <a:rPr lang="en-US" dirty="0" err="1"/>
              <a:t>Potensialt</a:t>
            </a:r>
            <a:r>
              <a:rPr lang="en-US" dirty="0"/>
              <a:t> for å </a:t>
            </a:r>
            <a:r>
              <a:rPr lang="en-US" dirty="0" err="1"/>
              <a:t>øke</a:t>
            </a:r>
            <a:r>
              <a:rPr lang="en-US" dirty="0"/>
              <a:t> </a:t>
            </a:r>
            <a:r>
              <a:rPr lang="en-US" dirty="0" err="1"/>
              <a:t>konsumet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derfor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stede</a:t>
            </a:r>
            <a:r>
              <a:rPr lang="en-US" dirty="0"/>
              <a:t>. </a:t>
            </a:r>
            <a:endParaRPr lang="nb-NO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FA689-9E44-4607-AFEF-615F197B11B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9245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</a:t>
            </a:r>
            <a:r>
              <a:rPr lang="en-US" dirty="0" err="1"/>
              <a:t>alena</a:t>
            </a:r>
            <a:r>
              <a:rPr lang="en-US" dirty="0"/>
              <a:t> </a:t>
            </a:r>
            <a:r>
              <a:rPr lang="en-US" dirty="0" err="1"/>
              <a:t>koval</a:t>
            </a:r>
            <a:r>
              <a:rPr lang="en-US" dirty="0"/>
              <a:t> from </a:t>
            </a:r>
            <a:r>
              <a:rPr lang="en-US" dirty="0" err="1"/>
              <a:t>pexels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Men </a:t>
            </a:r>
            <a:r>
              <a:rPr lang="en-US" dirty="0" err="1">
                <a:cs typeface="Calibri"/>
              </a:rPr>
              <a:t>laks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passe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mye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bedre</a:t>
            </a:r>
            <a:r>
              <a:rPr lang="en-US" dirty="0">
                <a:cs typeface="Calibri"/>
              </a:rPr>
              <a:t> inn 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stadig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voksende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konsumtrendan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bærekraft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helsetrenden</a:t>
            </a:r>
            <a:r>
              <a:rPr lang="en-US" dirty="0">
                <a:cs typeface="Calibri"/>
              </a:rPr>
              <a:t> – </a:t>
            </a:r>
            <a:r>
              <a:rPr lang="en-US" dirty="0" err="1">
                <a:cs typeface="Calibri"/>
              </a:rPr>
              <a:t>sunn</a:t>
            </a:r>
            <a:r>
              <a:rPr lang="en-US" dirty="0">
                <a:cs typeface="Calibri"/>
              </a:rPr>
              <a:t> mat,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enkelt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andvendelig</a:t>
            </a:r>
            <a:r>
              <a:rPr lang="en-US" dirty="0">
                <a:cs typeface="Calibri"/>
              </a:rPr>
              <a:t> product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passe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perfekt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mattrenda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rått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konsum</a:t>
            </a:r>
            <a:r>
              <a:rPr lang="en-US" dirty="0">
                <a:cs typeface="Calibri"/>
              </a:rPr>
              <a:t> – poke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sushi </a:t>
            </a:r>
            <a:r>
              <a:rPr lang="en-US" dirty="0" err="1">
                <a:cs typeface="Calibri"/>
              </a:rPr>
              <a:t>f.eks</a:t>
            </a:r>
            <a:r>
              <a:rPr lang="en-US" dirty="0">
                <a:cs typeface="Calibri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1044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 </a:t>
            </a:r>
            <a:r>
              <a:rPr lang="en-US" dirty="0" err="1"/>
              <a:t>så</a:t>
            </a:r>
            <a:r>
              <a:rPr lang="en-US" dirty="0"/>
              <a:t> e </a:t>
            </a:r>
            <a:r>
              <a:rPr lang="en-US" dirty="0" err="1"/>
              <a:t>spørsmålen</a:t>
            </a:r>
            <a:r>
              <a:rPr lang="en-US" dirty="0"/>
              <a:t> </a:t>
            </a:r>
            <a:r>
              <a:rPr lang="en-US" dirty="0" err="1"/>
              <a:t>kem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tilbyderan</a:t>
            </a:r>
            <a:r>
              <a:rPr lang="en-US" dirty="0"/>
              <a:t> av </a:t>
            </a:r>
            <a:r>
              <a:rPr lang="en-US" dirty="0" err="1"/>
              <a:t>laks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–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korsen</a:t>
            </a:r>
            <a:r>
              <a:rPr lang="en-US" dirty="0"/>
              <a:t> marked </a:t>
            </a:r>
            <a:r>
              <a:rPr lang="en-US" dirty="0" err="1"/>
              <a:t>vil</a:t>
            </a:r>
            <a:r>
              <a:rPr lang="en-US" dirty="0"/>
              <a:t> dem </a:t>
            </a:r>
            <a:r>
              <a:rPr lang="en-US" dirty="0" err="1"/>
              <a:t>tilby</a:t>
            </a:r>
            <a:r>
              <a:rPr lang="en-US" dirty="0"/>
              <a:t>.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166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 vi </a:t>
            </a:r>
            <a:r>
              <a:rPr lang="en-US" dirty="0" err="1"/>
              <a:t>litt</a:t>
            </a:r>
            <a:r>
              <a:rPr lang="en-US" dirty="0"/>
              <a:t> </a:t>
            </a:r>
            <a:r>
              <a:rPr lang="en-US" dirty="0" err="1"/>
              <a:t>bakover</a:t>
            </a:r>
            <a:r>
              <a:rPr lang="en-US" dirty="0"/>
              <a:t> </a:t>
            </a:r>
            <a:r>
              <a:rPr lang="en-US" dirty="0" err="1"/>
              <a:t>igjen</a:t>
            </a:r>
            <a:r>
              <a:rPr lang="en-US" dirty="0"/>
              <a:t>;</a:t>
            </a:r>
          </a:p>
          <a:p>
            <a:endParaRPr lang="en-US" dirty="0"/>
          </a:p>
          <a:p>
            <a:r>
              <a:rPr lang="en-US" dirty="0"/>
              <a:t>I de </a:t>
            </a:r>
            <a:r>
              <a:rPr lang="en-US" dirty="0" err="1"/>
              <a:t>siste</a:t>
            </a:r>
            <a:r>
              <a:rPr lang="en-US" dirty="0"/>
              <a:t> 6 </a:t>
            </a:r>
            <a:r>
              <a:rPr lang="en-US" dirty="0" err="1"/>
              <a:t>åran</a:t>
            </a:r>
            <a:r>
              <a:rPr lang="en-US" dirty="0"/>
              <a:t> </a:t>
            </a:r>
            <a:r>
              <a:rPr lang="en-US" dirty="0" err="1"/>
              <a:t>ble</a:t>
            </a:r>
            <a:r>
              <a:rPr lang="en-US" dirty="0"/>
              <a:t> det </a:t>
            </a:r>
            <a:r>
              <a:rPr lang="en-US" dirty="0" err="1"/>
              <a:t>eksportert</a:t>
            </a:r>
            <a:r>
              <a:rPr lang="en-US" dirty="0"/>
              <a:t> 300 </a:t>
            </a:r>
            <a:r>
              <a:rPr lang="en-US" dirty="0" err="1"/>
              <a:t>tusen</a:t>
            </a:r>
            <a:r>
              <a:rPr lang="en-US" dirty="0"/>
              <a:t> </a:t>
            </a:r>
            <a:r>
              <a:rPr lang="en-US" dirty="0" err="1"/>
              <a:t>tonn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de her </a:t>
            </a:r>
            <a:r>
              <a:rPr lang="en-US" dirty="0" err="1"/>
              <a:t>utvalgte</a:t>
            </a:r>
            <a:r>
              <a:rPr lang="en-US" dirty="0"/>
              <a:t> </a:t>
            </a:r>
            <a:r>
              <a:rPr lang="en-US" dirty="0" err="1"/>
              <a:t>regionan</a:t>
            </a:r>
            <a:r>
              <a:rPr lang="en-US" dirty="0"/>
              <a:t>. </a:t>
            </a:r>
          </a:p>
          <a:p>
            <a:r>
              <a:rPr lang="en-US" dirty="0"/>
              <a:t>Den relative </a:t>
            </a:r>
            <a:r>
              <a:rPr lang="en-US" dirty="0" err="1"/>
              <a:t>veksten</a:t>
            </a:r>
            <a:r>
              <a:rPr lang="en-US" dirty="0"/>
              <a:t> har </a:t>
            </a:r>
            <a:r>
              <a:rPr lang="en-US" dirty="0" err="1"/>
              <a:t>vært</a:t>
            </a:r>
            <a:r>
              <a:rPr lang="en-US" dirty="0"/>
              <a:t> </a:t>
            </a:r>
            <a:r>
              <a:rPr lang="en-US" dirty="0" err="1"/>
              <a:t>størst</a:t>
            </a:r>
            <a:r>
              <a:rPr lang="en-US" dirty="0"/>
              <a:t> I Asia </a:t>
            </a:r>
            <a:r>
              <a:rPr lang="en-US" dirty="0" err="1"/>
              <a:t>regionen</a:t>
            </a:r>
            <a:r>
              <a:rPr lang="en-US" dirty="0"/>
              <a:t>, </a:t>
            </a:r>
            <a:r>
              <a:rPr lang="en-US" dirty="0" err="1"/>
              <a:t>mens</a:t>
            </a:r>
            <a:r>
              <a:rPr lang="en-US" dirty="0"/>
              <a:t> den absolute </a:t>
            </a:r>
            <a:r>
              <a:rPr lang="en-US" dirty="0" err="1"/>
              <a:t>veksten</a:t>
            </a:r>
            <a:r>
              <a:rPr lang="en-US" dirty="0"/>
              <a:t> har </a:t>
            </a:r>
            <a:r>
              <a:rPr lang="en-US" dirty="0" err="1"/>
              <a:t>vært</a:t>
            </a:r>
            <a:r>
              <a:rPr lang="en-US" dirty="0"/>
              <a:t> </a:t>
            </a:r>
            <a:r>
              <a:rPr lang="en-US" dirty="0" err="1"/>
              <a:t>størst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vi ser av den </a:t>
            </a:r>
            <a:r>
              <a:rPr lang="en-US" dirty="0" err="1"/>
              <a:t>første</a:t>
            </a:r>
            <a:r>
              <a:rPr lang="en-US" dirty="0"/>
              <a:t> </a:t>
            </a:r>
            <a:r>
              <a:rPr lang="en-US" dirty="0" err="1"/>
              <a:t>stolpen</a:t>
            </a:r>
            <a:endParaRPr lang="en-US" dirty="0"/>
          </a:p>
          <a:p>
            <a:endParaRPr lang="en-US" dirty="0"/>
          </a:p>
          <a:p>
            <a:r>
              <a:rPr lang="en-US" dirty="0"/>
              <a:t>Det </a:t>
            </a:r>
            <a:r>
              <a:rPr lang="en-US" dirty="0" err="1"/>
              <a:t>skraverte</a:t>
            </a:r>
            <a:r>
              <a:rPr lang="en-US" dirty="0"/>
              <a:t> </a:t>
            </a:r>
            <a:r>
              <a:rPr lang="en-US" dirty="0" err="1"/>
              <a:t>område</a:t>
            </a:r>
            <a:r>
              <a:rPr lang="en-US" dirty="0"/>
              <a:t> </a:t>
            </a:r>
            <a:r>
              <a:rPr lang="en-US" dirty="0" err="1"/>
              <a:t>indikere</a:t>
            </a:r>
            <a:r>
              <a:rPr lang="en-US" dirty="0"/>
              <a:t>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andel</a:t>
            </a:r>
            <a:r>
              <a:rPr lang="en-US" dirty="0"/>
              <a:t>. </a:t>
            </a:r>
            <a:r>
              <a:rPr lang="en-US" dirty="0" err="1"/>
              <a:t>Og</a:t>
            </a:r>
            <a:r>
              <a:rPr lang="en-US" dirty="0"/>
              <a:t> vi ser at </a:t>
            </a:r>
            <a:r>
              <a:rPr lang="en-US" dirty="0" err="1"/>
              <a:t>volumveksten</a:t>
            </a:r>
            <a:r>
              <a:rPr lang="en-US" dirty="0"/>
              <a:t> I </a:t>
            </a:r>
            <a:r>
              <a:rPr lang="en-US" dirty="0" err="1"/>
              <a:t>eu</a:t>
            </a:r>
            <a:r>
              <a:rPr lang="en-US" dirty="0"/>
              <a:t> e </a:t>
            </a:r>
            <a:r>
              <a:rPr lang="en-US" dirty="0" err="1"/>
              <a:t>dominert</a:t>
            </a:r>
            <a:r>
              <a:rPr lang="en-US" dirty="0"/>
              <a:t> av Norge. </a:t>
            </a:r>
            <a:r>
              <a:rPr lang="en-US" dirty="0" err="1"/>
              <a:t>Samtidig</a:t>
            </a:r>
            <a:r>
              <a:rPr lang="en-US" dirty="0"/>
              <a:t> ser vi at Norge har tatt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mindre</a:t>
            </a:r>
            <a:r>
              <a:rPr lang="en-US" dirty="0"/>
              <a:t> </a:t>
            </a:r>
            <a:r>
              <a:rPr lang="en-US" dirty="0" err="1"/>
              <a:t>andel</a:t>
            </a:r>
            <a:r>
              <a:rPr lang="en-US" dirty="0"/>
              <a:t> av </a:t>
            </a:r>
            <a:r>
              <a:rPr lang="en-US" dirty="0" err="1"/>
              <a:t>veksten</a:t>
            </a:r>
            <a:r>
              <a:rPr lang="en-US" dirty="0"/>
              <a:t> I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regiona</a:t>
            </a:r>
            <a:r>
              <a:rPr lang="en-US" dirty="0"/>
              <a:t> –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dermed</a:t>
            </a:r>
            <a:r>
              <a:rPr lang="en-US" dirty="0"/>
              <a:t> har </a:t>
            </a:r>
            <a:r>
              <a:rPr lang="en-US" dirty="0" err="1"/>
              <a:t>blitt</a:t>
            </a:r>
            <a:r>
              <a:rPr lang="en-US" dirty="0"/>
              <a:t> </a:t>
            </a:r>
            <a:r>
              <a:rPr lang="en-US" dirty="0" err="1"/>
              <a:t>fylt</a:t>
            </a:r>
            <a:r>
              <a:rPr lang="en-US" dirty="0"/>
              <a:t> av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regiona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Om den relative </a:t>
            </a:r>
            <a:r>
              <a:rPr lang="en-US" dirty="0" err="1"/>
              <a:t>volumveksten</a:t>
            </a:r>
            <a:r>
              <a:rPr lang="en-US" dirty="0"/>
              <a:t> </a:t>
            </a:r>
            <a:r>
              <a:rPr lang="en-US" dirty="0" err="1"/>
              <a:t>fortsette</a:t>
            </a:r>
            <a:r>
              <a:rPr lang="en-US" dirty="0"/>
              <a:t> I </a:t>
            </a:r>
            <a:r>
              <a:rPr lang="en-US" dirty="0" err="1"/>
              <a:t>asia</a:t>
            </a:r>
            <a:r>
              <a:rPr lang="en-US" dirty="0"/>
              <a:t> – </a:t>
            </a:r>
            <a:r>
              <a:rPr lang="en-US" dirty="0" err="1"/>
              <a:t>vil</a:t>
            </a:r>
            <a:r>
              <a:rPr lang="en-US" dirty="0"/>
              <a:t> dem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</a:t>
            </a:r>
            <a:r>
              <a:rPr lang="en-US" dirty="0" err="1"/>
              <a:t>større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EU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før</a:t>
            </a:r>
            <a:r>
              <a:rPr lang="en-US" dirty="0"/>
              <a:t> I 2042.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1190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 tenke vi litt fremover igjen, så ser vi for oss at dersom ikke luseproblemet blir håndtert, kan vi forvente en moderat vekst, i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allefall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tradisjonelle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medtode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Samtidig, de gode marginer/fortjenester vi har sett de siste årene, - en sterk motivator for å utvikle andre produksjonsformer: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off-shore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landbasert som d her bilde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til. </a:t>
            </a: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Lykkes det vil laks kunne produseres i nærmarked og konkurransen nødvendigvis bli tøffere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3461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Likevel</a:t>
            </a:r>
            <a:r>
              <a:rPr lang="en-US" dirty="0"/>
              <a:t>; om vi tar </a:t>
            </a:r>
            <a:r>
              <a:rPr lang="en-US" dirty="0" err="1"/>
              <a:t>utgangspunkt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et av </a:t>
            </a:r>
            <a:r>
              <a:rPr lang="en-US" dirty="0" err="1"/>
              <a:t>scenarioan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Eivind:</a:t>
            </a:r>
          </a:p>
          <a:p>
            <a:endParaRPr lang="en-US" dirty="0"/>
          </a:p>
          <a:p>
            <a:r>
              <a:rPr lang="en-US" dirty="0" err="1"/>
              <a:t>Moderat</a:t>
            </a:r>
            <a:r>
              <a:rPr lang="en-US" dirty="0"/>
              <a:t> </a:t>
            </a:r>
            <a:r>
              <a:rPr lang="en-US" dirty="0" err="1"/>
              <a:t>vekst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tradsisjonell</a:t>
            </a:r>
            <a:r>
              <a:rPr lang="en-US" dirty="0"/>
              <a:t> </a:t>
            </a:r>
            <a:r>
              <a:rPr lang="en-US" dirty="0" err="1"/>
              <a:t>opprett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3 %, </a:t>
            </a:r>
            <a:r>
              <a:rPr lang="en-US" dirty="0" err="1"/>
              <a:t>pluss</a:t>
            </a:r>
            <a:r>
              <a:rPr lang="en-US" dirty="0"/>
              <a:t> </a:t>
            </a:r>
            <a:r>
              <a:rPr lang="en-US" dirty="0" err="1"/>
              <a:t>potensielt</a:t>
            </a:r>
            <a:r>
              <a:rPr lang="en-US" dirty="0"/>
              <a:t> 200 </a:t>
            </a:r>
            <a:r>
              <a:rPr lang="en-US" dirty="0" err="1"/>
              <a:t>tusen</a:t>
            </a:r>
            <a:r>
              <a:rPr lang="en-US" dirty="0"/>
              <a:t> </a:t>
            </a:r>
            <a:r>
              <a:rPr lang="en-US" dirty="0" err="1"/>
              <a:t>tonn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landoppdrett</a:t>
            </a:r>
            <a:r>
              <a:rPr lang="en-US" dirty="0"/>
              <a:t> I 2025,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antar</a:t>
            </a:r>
            <a:r>
              <a:rPr lang="en-US" dirty="0"/>
              <a:t> at </a:t>
            </a:r>
            <a:r>
              <a:rPr lang="en-US" dirty="0" err="1"/>
              <a:t>etterpørselsveksten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fortsette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den har </a:t>
            </a:r>
            <a:r>
              <a:rPr lang="en-US" dirty="0" err="1"/>
              <a:t>gjort</a:t>
            </a:r>
            <a:r>
              <a:rPr lang="en-US" dirty="0"/>
              <a:t> I EU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regiona</a:t>
            </a:r>
            <a:r>
              <a:rPr lang="en-US" dirty="0"/>
              <a:t> de </a:t>
            </a:r>
            <a:r>
              <a:rPr lang="en-US" dirty="0" err="1"/>
              <a:t>siste</a:t>
            </a:r>
            <a:r>
              <a:rPr lang="en-US" dirty="0"/>
              <a:t> </a:t>
            </a:r>
            <a:r>
              <a:rPr lang="en-US" dirty="0" err="1"/>
              <a:t>åran</a:t>
            </a:r>
            <a:r>
              <a:rPr lang="en-US" dirty="0"/>
              <a:t>, </a:t>
            </a:r>
            <a:r>
              <a:rPr lang="en-US" dirty="0" err="1"/>
              <a:t>unntatt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større</a:t>
            </a:r>
            <a:r>
              <a:rPr lang="en-US" dirty="0"/>
              <a:t> </a:t>
            </a:r>
            <a:r>
              <a:rPr lang="en-US" dirty="0" err="1"/>
              <a:t>vekst</a:t>
            </a:r>
            <a:r>
              <a:rPr lang="en-US" dirty="0"/>
              <a:t> I kina –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tråd</a:t>
            </a:r>
            <a:r>
              <a:rPr lang="en-US" dirty="0"/>
              <a:t> med </a:t>
            </a:r>
            <a:r>
              <a:rPr lang="en-US" dirty="0" err="1"/>
              <a:t>vekstprognosan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Verdensbanken</a:t>
            </a:r>
            <a:r>
              <a:rPr lang="en-US" dirty="0"/>
              <a:t>. </a:t>
            </a:r>
            <a:endParaRPr lang="nb-NO" dirty="0"/>
          </a:p>
          <a:p>
            <a:endParaRPr lang="en-US" dirty="0"/>
          </a:p>
          <a:p>
            <a:r>
              <a:rPr lang="en-US" dirty="0"/>
              <a:t>da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eksportvolum</a:t>
            </a:r>
            <a:r>
              <a:rPr lang="en-US" dirty="0"/>
              <a:t> per region se </a:t>
            </a:r>
            <a:r>
              <a:rPr lang="en-US" dirty="0" err="1"/>
              <a:t>sånn</a:t>
            </a:r>
            <a:r>
              <a:rPr lang="en-US" dirty="0"/>
              <a:t> her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EU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et </a:t>
            </a:r>
            <a:r>
              <a:rPr lang="en-US" dirty="0" err="1"/>
              <a:t>betydelig</a:t>
            </a:r>
            <a:r>
              <a:rPr lang="en-US" dirty="0"/>
              <a:t> </a:t>
            </a:r>
            <a:r>
              <a:rPr lang="en-US" dirty="0" err="1"/>
              <a:t>større</a:t>
            </a:r>
            <a:r>
              <a:rPr lang="en-US" dirty="0"/>
              <a:t> marked I 2025 </a:t>
            </a:r>
            <a:r>
              <a:rPr lang="en-US" dirty="0" err="1"/>
              <a:t>enn</a:t>
            </a:r>
            <a:r>
              <a:rPr lang="en-US" dirty="0"/>
              <a:t> de </a:t>
            </a:r>
            <a:r>
              <a:rPr lang="en-US" dirty="0" err="1"/>
              <a:t>øvrige</a:t>
            </a:r>
            <a:r>
              <a:rPr lang="en-US" dirty="0"/>
              <a:t>. </a:t>
            </a:r>
            <a:r>
              <a:rPr lang="en-US" dirty="0" err="1"/>
              <a:t>og</a:t>
            </a:r>
            <a:r>
              <a:rPr lang="en-US" dirty="0"/>
              <a:t> det </a:t>
            </a:r>
            <a:r>
              <a:rPr lang="en-US" dirty="0" err="1"/>
              <a:t>trur</a:t>
            </a:r>
            <a:r>
              <a:rPr lang="en-US" dirty="0"/>
              <a:t> vi det </a:t>
            </a:r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være</a:t>
            </a:r>
            <a:r>
              <a:rPr lang="en-US" dirty="0"/>
              <a:t> I </a:t>
            </a:r>
            <a:r>
              <a:rPr lang="en-US" dirty="0" err="1"/>
              <a:t>allefall</a:t>
            </a:r>
            <a:r>
              <a:rPr lang="en-US" dirty="0"/>
              <a:t> I 20-30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Altså</a:t>
            </a:r>
            <a:r>
              <a:rPr lang="en-US" dirty="0"/>
              <a:t> EU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vært</a:t>
            </a:r>
            <a:r>
              <a:rPr lang="en-US" dirty="0"/>
              <a:t> et </a:t>
            </a:r>
            <a:r>
              <a:rPr lang="en-US" dirty="0" err="1"/>
              <a:t>viktig</a:t>
            </a:r>
            <a:r>
              <a:rPr lang="en-US" dirty="0"/>
              <a:t> marked – </a:t>
            </a:r>
            <a:r>
              <a:rPr lang="en-US" dirty="0" err="1"/>
              <a:t>kanskje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like </a:t>
            </a:r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globalt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 e I </a:t>
            </a:r>
            <a:r>
              <a:rPr lang="en-US" dirty="0" err="1"/>
              <a:t>dag</a:t>
            </a:r>
            <a:r>
              <a:rPr lang="en-US" dirty="0"/>
              <a:t>, men det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nok</a:t>
            </a:r>
            <a:r>
              <a:rPr lang="en-US" dirty="0"/>
              <a:t> </a:t>
            </a:r>
            <a:r>
              <a:rPr lang="en-US" dirty="0" err="1"/>
              <a:t>fortsette</a:t>
            </a:r>
            <a:r>
              <a:rPr lang="en-US" dirty="0"/>
              <a:t> å </a:t>
            </a:r>
            <a:r>
              <a:rPr lang="en-US" dirty="0" err="1"/>
              <a:t>være</a:t>
            </a:r>
            <a:r>
              <a:rPr lang="en-US" dirty="0"/>
              <a:t> like </a:t>
            </a:r>
            <a:r>
              <a:rPr lang="en-US" dirty="0" err="1"/>
              <a:t>viktig</a:t>
            </a:r>
            <a:r>
              <a:rPr lang="en-US" dirty="0"/>
              <a:t> for Norge I Ganske </a:t>
            </a:r>
            <a:r>
              <a:rPr lang="en-US" dirty="0" err="1"/>
              <a:t>lang</a:t>
            </a:r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</a:t>
            </a:r>
            <a:r>
              <a:rPr lang="en-US" dirty="0" err="1"/>
              <a:t>fremover</a:t>
            </a:r>
            <a:r>
              <a:rPr lang="en-US" dirty="0"/>
              <a:t>. 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potensiale</a:t>
            </a:r>
            <a:r>
              <a:rPr lang="en-US" dirty="0"/>
              <a:t> for </a:t>
            </a:r>
            <a:r>
              <a:rPr lang="en-US" dirty="0" err="1"/>
              <a:t>etterpørselsvekst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Våres</a:t>
            </a:r>
            <a:r>
              <a:rPr lang="en-US" dirty="0"/>
              <a:t> </a:t>
            </a:r>
            <a:r>
              <a:rPr lang="en-US" dirty="0" err="1"/>
              <a:t>nærmarked</a:t>
            </a:r>
            <a:r>
              <a:rPr lang="en-US" dirty="0"/>
              <a:t>; industry </a:t>
            </a:r>
            <a:r>
              <a:rPr lang="en-US" dirty="0" err="1"/>
              <a:t>bygd</a:t>
            </a:r>
            <a:r>
              <a:rPr lang="en-US" dirty="0"/>
              <a:t> </a:t>
            </a:r>
            <a:r>
              <a:rPr lang="en-US" dirty="0" err="1"/>
              <a:t>opp</a:t>
            </a:r>
            <a:r>
              <a:rPr lang="en-US" dirty="0"/>
              <a:t> </a:t>
            </a:r>
            <a:r>
              <a:rPr lang="en-US" dirty="0" err="1"/>
              <a:t>rundt</a:t>
            </a:r>
            <a:r>
              <a:rPr lang="en-US" dirty="0"/>
              <a:t>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stadig</a:t>
            </a:r>
            <a:r>
              <a:rPr lang="en-US" dirty="0"/>
              <a:t> </a:t>
            </a:r>
            <a:r>
              <a:rPr lang="en-US" dirty="0" err="1"/>
              <a:t>større</a:t>
            </a:r>
            <a:r>
              <a:rPr lang="en-US" dirty="0"/>
              <a:t> </a:t>
            </a:r>
            <a:r>
              <a:rPr lang="en-US" dirty="0" err="1"/>
              <a:t>preferanse</a:t>
            </a:r>
            <a:r>
              <a:rPr lang="en-US" dirty="0"/>
              <a:t> for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 I </a:t>
            </a:r>
            <a:r>
              <a:rPr lang="en-US" dirty="0" err="1"/>
              <a:t>markedet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708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 </a:t>
            </a:r>
            <a:r>
              <a:rPr lang="en-US" dirty="0" err="1"/>
              <a:t>kommer</a:t>
            </a:r>
            <a:r>
              <a:rPr lang="en-US" dirty="0"/>
              <a:t> an </a:t>
            </a:r>
            <a:r>
              <a:rPr lang="en-US" dirty="0" err="1"/>
              <a:t>på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Etterspørselsutviklinga</a:t>
            </a:r>
            <a:r>
              <a:rPr lang="en-US" dirty="0"/>
              <a:t> I </a:t>
            </a:r>
            <a:r>
              <a:rPr lang="en-US" dirty="0" err="1"/>
              <a:t>eu</a:t>
            </a:r>
            <a:r>
              <a:rPr lang="en-US" dirty="0"/>
              <a:t> – I forhold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regiona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Og</a:t>
            </a:r>
            <a:r>
              <a:rPr lang="en-US" dirty="0"/>
              <a:t> det </a:t>
            </a:r>
            <a:r>
              <a:rPr lang="en-US" dirty="0" err="1"/>
              <a:t>kommer</a:t>
            </a:r>
            <a:r>
              <a:rPr lang="en-US" dirty="0"/>
              <a:t> an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tilbuds</a:t>
            </a:r>
            <a:r>
              <a:rPr lang="en-US" dirty="0"/>
              <a:t>-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konkurransesituasjonen</a:t>
            </a:r>
            <a:r>
              <a:rPr lang="en-US" dirty="0"/>
              <a:t>:</a:t>
            </a:r>
          </a:p>
          <a:p>
            <a:r>
              <a:rPr lang="en-US" dirty="0" err="1"/>
              <a:t>Altså</a:t>
            </a:r>
            <a:r>
              <a:rPr lang="en-US" dirty="0"/>
              <a:t> </a:t>
            </a:r>
            <a:r>
              <a:rPr lang="en-US" dirty="0" err="1"/>
              <a:t>kem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kor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korsen</a:t>
            </a:r>
            <a:r>
              <a:rPr lang="en-US" dirty="0"/>
              <a:t> </a:t>
            </a:r>
            <a:r>
              <a:rPr lang="en-US" dirty="0" err="1"/>
              <a:t>måte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Vi </a:t>
            </a:r>
            <a:r>
              <a:rPr lang="en-US" dirty="0" err="1"/>
              <a:t>kan</a:t>
            </a:r>
            <a:r>
              <a:rPr lang="en-US" dirty="0"/>
              <a:t> jo </a:t>
            </a:r>
            <a:r>
              <a:rPr lang="en-US" dirty="0" err="1"/>
              <a:t>starte</a:t>
            </a:r>
            <a:r>
              <a:rPr lang="en-US" dirty="0"/>
              <a:t> med å se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kor</a:t>
            </a:r>
            <a:r>
              <a:rPr lang="en-US" dirty="0"/>
              <a:t> </a:t>
            </a:r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e I </a:t>
            </a:r>
            <a:r>
              <a:rPr lang="en-US" dirty="0" err="1"/>
              <a:t>dag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FA689-9E44-4607-AFEF-615F197B11B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537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 de ca 2,4 </a:t>
            </a:r>
            <a:r>
              <a:rPr lang="en-US" dirty="0" err="1"/>
              <a:t>milliona</a:t>
            </a:r>
            <a:r>
              <a:rPr lang="en-US" dirty="0"/>
              <a:t> </a:t>
            </a:r>
            <a:r>
              <a:rPr lang="en-US" dirty="0" err="1"/>
              <a:t>tonn</a:t>
            </a:r>
            <a:r>
              <a:rPr lang="en-US" dirty="0"/>
              <a:t> med </a:t>
            </a:r>
            <a:r>
              <a:rPr lang="en-US" dirty="0" err="1"/>
              <a:t>laks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produsert</a:t>
            </a:r>
            <a:r>
              <a:rPr lang="en-US" dirty="0"/>
              <a:t> I 2018, </a:t>
            </a:r>
          </a:p>
          <a:p>
            <a:endParaRPr lang="en-US" dirty="0"/>
          </a:p>
          <a:p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ble</a:t>
            </a:r>
            <a:r>
              <a:rPr lang="en-US" dirty="0"/>
              <a:t> ca 45% </a:t>
            </a:r>
            <a:r>
              <a:rPr lang="en-US" dirty="0" err="1"/>
              <a:t>tilført</a:t>
            </a:r>
            <a:r>
              <a:rPr lang="en-US" dirty="0"/>
              <a:t> det </a:t>
            </a:r>
            <a:r>
              <a:rPr lang="en-US" dirty="0" err="1"/>
              <a:t>europeiske</a:t>
            </a:r>
            <a:r>
              <a:rPr lang="en-US" dirty="0"/>
              <a:t> </a:t>
            </a:r>
            <a:r>
              <a:rPr lang="en-US" dirty="0" err="1"/>
              <a:t>markedet</a:t>
            </a:r>
            <a:endParaRPr lang="en-US" dirty="0"/>
          </a:p>
          <a:p>
            <a:endParaRPr lang="en-US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501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og</a:t>
            </a:r>
            <a:r>
              <a:rPr lang="en-US" dirty="0"/>
              <a:t> det </a:t>
            </a:r>
            <a:r>
              <a:rPr lang="en-US" dirty="0" err="1"/>
              <a:t>tilsvare</a:t>
            </a:r>
            <a:r>
              <a:rPr lang="en-US" dirty="0"/>
              <a:t> ca 1,1 </a:t>
            </a:r>
            <a:r>
              <a:rPr lang="en-US" dirty="0" err="1"/>
              <a:t>milliona</a:t>
            </a:r>
            <a:r>
              <a:rPr lang="en-US" dirty="0"/>
              <a:t> </a:t>
            </a:r>
            <a:r>
              <a:rPr lang="en-US" dirty="0" err="1"/>
              <a:t>tonn</a:t>
            </a:r>
            <a:r>
              <a:rPr lang="en-US" dirty="0"/>
              <a:t>, </a:t>
            </a:r>
          </a:p>
          <a:p>
            <a:endParaRPr lang="en-US" dirty="0"/>
          </a:p>
          <a:p>
            <a:r>
              <a:rPr lang="en-US" dirty="0" err="1"/>
              <a:t>Korav</a:t>
            </a:r>
            <a:r>
              <a:rPr lang="en-US" dirty="0"/>
              <a:t> over 80%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Norge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cs typeface="Calibri"/>
              </a:rPr>
              <a:t>Så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norsk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laks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viktig</a:t>
            </a:r>
            <a:r>
              <a:rPr lang="en-US" dirty="0">
                <a:cs typeface="Calibri"/>
              </a:rPr>
              <a:t> for EU</a:t>
            </a:r>
          </a:p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1812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cs typeface="Calibri"/>
              </a:rPr>
              <a:t>Både</a:t>
            </a:r>
            <a:r>
              <a:rPr lang="en-US" dirty="0">
                <a:cs typeface="Calibri"/>
              </a:rPr>
              <a:t> for </a:t>
            </a:r>
            <a:r>
              <a:rPr lang="en-US" dirty="0" err="1">
                <a:cs typeface="Calibri"/>
              </a:rPr>
              <a:t>konsumentan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stadig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større</a:t>
            </a:r>
            <a:r>
              <a:rPr lang="en-US" dirty="0">
                <a:cs typeface="Calibri"/>
              </a:rPr>
              <a:t> grad </a:t>
            </a:r>
            <a:r>
              <a:rPr lang="en-US" dirty="0" err="1">
                <a:cs typeface="Calibri"/>
              </a:rPr>
              <a:t>foretrekke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laks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fra</a:t>
            </a:r>
            <a:r>
              <a:rPr lang="en-US" dirty="0">
                <a:cs typeface="Calibri"/>
              </a:rPr>
              <a:t> Norge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Men </a:t>
            </a:r>
            <a:r>
              <a:rPr lang="en-US" dirty="0" err="1">
                <a:cs typeface="Calibri"/>
              </a:rPr>
              <a:t>også</a:t>
            </a:r>
            <a:r>
              <a:rPr lang="en-US" dirty="0">
                <a:cs typeface="Calibri"/>
              </a:rPr>
              <a:t> for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stor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industrien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e </a:t>
            </a:r>
            <a:r>
              <a:rPr lang="en-US" dirty="0" err="1">
                <a:cs typeface="Calibri"/>
              </a:rPr>
              <a:t>bygd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opp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rundt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foredling</a:t>
            </a:r>
            <a:r>
              <a:rPr lang="en-US" dirty="0">
                <a:cs typeface="Calibri"/>
              </a:rPr>
              <a:t> av </a:t>
            </a:r>
            <a:r>
              <a:rPr lang="en-US" dirty="0" err="1">
                <a:cs typeface="Calibri"/>
              </a:rPr>
              <a:t>norsk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laks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Nettopp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derfor</a:t>
            </a:r>
            <a:r>
              <a:rPr lang="en-US" dirty="0">
                <a:cs typeface="Calibri"/>
              </a:rPr>
              <a:t> e d </a:t>
            </a:r>
            <a:r>
              <a:rPr lang="en-US" dirty="0" err="1">
                <a:cs typeface="Calibri"/>
              </a:rPr>
              <a:t>utfordranes</a:t>
            </a:r>
            <a:r>
              <a:rPr lang="en-US" dirty="0">
                <a:cs typeface="Calibri"/>
              </a:rPr>
              <a:t> å </a:t>
            </a:r>
            <a:r>
              <a:rPr lang="en-US" dirty="0" err="1">
                <a:cs typeface="Calibri"/>
              </a:rPr>
              <a:t>bruke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eksportstatistikken</a:t>
            </a:r>
            <a:r>
              <a:rPr lang="en-US" dirty="0">
                <a:cs typeface="Calibri"/>
              </a:rPr>
              <a:t> for å </a:t>
            </a:r>
            <a:r>
              <a:rPr lang="en-US" dirty="0" err="1">
                <a:cs typeface="Calibri"/>
              </a:rPr>
              <a:t>få</a:t>
            </a:r>
            <a:r>
              <a:rPr lang="en-US" dirty="0">
                <a:cs typeface="Calibri"/>
              </a:rPr>
              <a:t> et </a:t>
            </a:r>
            <a:r>
              <a:rPr lang="en-US" dirty="0" err="1">
                <a:cs typeface="Calibri"/>
              </a:rPr>
              <a:t>bilde</a:t>
            </a:r>
            <a:r>
              <a:rPr lang="en-US" dirty="0">
                <a:cs typeface="Calibri"/>
              </a:rPr>
              <a:t> av </a:t>
            </a:r>
            <a:r>
              <a:rPr lang="en-US" dirty="0" err="1">
                <a:cs typeface="Calibri"/>
              </a:rPr>
              <a:t>kor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laksen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faktisk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konsumeres</a:t>
            </a: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Så derfor engasjerte sjømatrådet </a:t>
            </a:r>
            <a:r>
              <a:rPr lang="nb-NO" b="1" dirty="0" err="1"/>
              <a:t>Kontali</a:t>
            </a:r>
            <a:r>
              <a:rPr lang="nb-NO" b="1" dirty="0"/>
              <a:t> analyse for å få et bedre bilde av </a:t>
            </a:r>
            <a:r>
              <a:rPr lang="nb-NO" b="1" dirty="0" err="1"/>
              <a:t>varestrømman</a:t>
            </a:r>
            <a:r>
              <a:rPr lang="nb-NO" b="1" dirty="0"/>
              <a:t> av norsk laks til og mellom utvalgte marked for å få et bedre estimat på faktisk konsum av norsk laks.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3465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dirty="0"/>
              <a:t>Om vi ser på de 10 største </a:t>
            </a:r>
            <a:r>
              <a:rPr lang="nb-NO" b="0" dirty="0" err="1"/>
              <a:t>markedan</a:t>
            </a:r>
            <a:r>
              <a:rPr lang="nb-NO" b="0" dirty="0"/>
              <a:t> for norsk laks i 2018, kor 9 av 10 e </a:t>
            </a:r>
            <a:r>
              <a:rPr lang="nb-NO" b="0" dirty="0" err="1"/>
              <a:t>eu</a:t>
            </a:r>
            <a:r>
              <a:rPr lang="nb-NO" b="0" dirty="0"/>
              <a:t> marked, så vet vi at </a:t>
            </a:r>
            <a:r>
              <a:rPr lang="nb-NO" b="0" dirty="0" err="1"/>
              <a:t>nån</a:t>
            </a:r>
            <a:r>
              <a:rPr lang="nb-NO" b="0" dirty="0"/>
              <a:t> marked primært e videreforedlings eller </a:t>
            </a:r>
            <a:r>
              <a:rPr lang="nb-NO" b="0" dirty="0" err="1"/>
              <a:t>hub</a:t>
            </a:r>
            <a:r>
              <a:rPr lang="nb-NO" b="0" dirty="0"/>
              <a:t> marked: altså den konsumeres ikke i de her </a:t>
            </a:r>
            <a:r>
              <a:rPr lang="nb-NO" b="0" dirty="0" err="1"/>
              <a:t>markedan</a:t>
            </a:r>
            <a:endParaRPr lang="nb-NO" b="0" dirty="0"/>
          </a:p>
          <a:p>
            <a:endParaRPr lang="nb-NO" dirty="0"/>
          </a:p>
          <a:p>
            <a:r>
              <a:rPr lang="nb-NO" dirty="0"/>
              <a:t>For eksempel våres største marked Polen: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000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2018 </a:t>
            </a:r>
            <a:r>
              <a:rPr lang="en-US" dirty="0" err="1"/>
              <a:t>ble</a:t>
            </a:r>
            <a:r>
              <a:rPr lang="en-US" dirty="0"/>
              <a:t> det </a:t>
            </a:r>
            <a:r>
              <a:rPr lang="en-US" dirty="0" err="1"/>
              <a:t>eksportert</a:t>
            </a:r>
            <a:r>
              <a:rPr lang="en-US" dirty="0"/>
              <a:t> ca 183 </a:t>
            </a:r>
            <a:r>
              <a:rPr lang="en-US" dirty="0" err="1"/>
              <a:t>tusen</a:t>
            </a:r>
            <a:r>
              <a:rPr lang="en-US" dirty="0"/>
              <a:t> </a:t>
            </a:r>
            <a:r>
              <a:rPr lang="en-US" dirty="0" err="1"/>
              <a:t>tonn</a:t>
            </a:r>
            <a:r>
              <a:rPr lang="en-US" dirty="0"/>
              <a:t>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, I </a:t>
            </a:r>
            <a:r>
              <a:rPr lang="en-US" dirty="0" err="1"/>
              <a:t>rundvekt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polen</a:t>
            </a:r>
            <a:r>
              <a:rPr lang="en-US" dirty="0"/>
              <a:t>, </a:t>
            </a:r>
            <a:r>
              <a:rPr lang="en-US" dirty="0" err="1"/>
              <a:t>direkte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indirekte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minst</a:t>
            </a:r>
            <a:r>
              <a:rPr lang="en-US" dirty="0"/>
              <a:t> 86% -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nesten</a:t>
            </a:r>
            <a:r>
              <a:rPr lang="en-US" dirty="0"/>
              <a:t> 160 </a:t>
            </a:r>
            <a:r>
              <a:rPr lang="en-US" dirty="0" err="1"/>
              <a:t>tusen</a:t>
            </a:r>
            <a:r>
              <a:rPr lang="en-US" dirty="0"/>
              <a:t> </a:t>
            </a:r>
            <a:r>
              <a:rPr lang="en-US" dirty="0" err="1"/>
              <a:t>tonn</a:t>
            </a:r>
            <a:r>
              <a:rPr lang="en-US" dirty="0"/>
              <a:t> – re-</a:t>
            </a:r>
            <a:r>
              <a:rPr lang="en-US" dirty="0" err="1"/>
              <a:t>eksportert</a:t>
            </a:r>
            <a:r>
              <a:rPr lang="en-US" dirty="0"/>
              <a:t> –</a:t>
            </a:r>
            <a:r>
              <a:rPr lang="en-US" dirty="0" err="1"/>
              <a:t>og</a:t>
            </a:r>
            <a:r>
              <a:rPr lang="en-US" dirty="0"/>
              <a:t> da </a:t>
            </a:r>
            <a:r>
              <a:rPr lang="en-US" dirty="0" err="1"/>
              <a:t>primært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EU-land, </a:t>
            </a:r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kun</a:t>
            </a:r>
            <a:r>
              <a:rPr lang="en-US" dirty="0"/>
              <a:t> 2-3000 </a:t>
            </a:r>
            <a:r>
              <a:rPr lang="en-US" dirty="0" err="1"/>
              <a:t>tonn</a:t>
            </a:r>
            <a:r>
              <a:rPr lang="en-US" dirty="0"/>
              <a:t> </a:t>
            </a:r>
            <a:r>
              <a:rPr lang="en-US" dirty="0" err="1"/>
              <a:t>gikk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usa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3626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err="1"/>
              <a:t>Altså</a:t>
            </a:r>
            <a:r>
              <a:rPr lang="en-US" dirty="0"/>
              <a:t>, om vi </a:t>
            </a:r>
            <a:r>
              <a:rPr lang="en-US" dirty="0" err="1"/>
              <a:t>går</a:t>
            </a:r>
            <a:r>
              <a:rPr lang="en-US" dirty="0"/>
              <a:t> </a:t>
            </a:r>
            <a:r>
              <a:rPr lang="en-US" dirty="0" err="1"/>
              <a:t>tilbake</a:t>
            </a:r>
            <a:r>
              <a:rPr lang="en-US" dirty="0"/>
              <a:t> å tar </a:t>
            </a:r>
            <a:r>
              <a:rPr lang="en-US" dirty="0" err="1"/>
              <a:t>utgangspunkt</a:t>
            </a:r>
            <a:r>
              <a:rPr lang="en-US" dirty="0"/>
              <a:t> I </a:t>
            </a:r>
            <a:r>
              <a:rPr lang="en-US" dirty="0" err="1"/>
              <a:t>direkteeksporten</a:t>
            </a:r>
            <a:r>
              <a:rPr lang="en-US" dirty="0"/>
              <a:t> av </a:t>
            </a:r>
            <a:r>
              <a:rPr lang="en-US" dirty="0" err="1"/>
              <a:t>laks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Norge I 2018,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(</a:t>
            </a:r>
            <a:r>
              <a:rPr lang="en-US" dirty="0" err="1"/>
              <a:t>klikk</a:t>
            </a:r>
            <a:r>
              <a:rPr lang="en-US" dirty="0"/>
              <a:t>)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legg</a:t>
            </a:r>
            <a:r>
              <a:rPr lang="en-US" dirty="0"/>
              <a:t> </a:t>
            </a:r>
            <a:r>
              <a:rPr lang="en-US" dirty="0" err="1"/>
              <a:t>spesielt</a:t>
            </a:r>
            <a:r>
              <a:rPr lang="en-US" dirty="0"/>
              <a:t> </a:t>
            </a:r>
            <a:r>
              <a:rPr lang="en-US" dirty="0" err="1"/>
              <a:t>merke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Polen</a:t>
            </a:r>
            <a:r>
              <a:rPr lang="en-US" dirty="0"/>
              <a:t> – det </a:t>
            </a:r>
            <a:r>
              <a:rPr lang="en-US" dirty="0" err="1"/>
              <a:t>største</a:t>
            </a:r>
            <a:r>
              <a:rPr lang="en-US" dirty="0"/>
              <a:t> </a:t>
            </a:r>
            <a:r>
              <a:rPr lang="en-US" dirty="0" err="1"/>
              <a:t>marekdet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tyskland</a:t>
            </a:r>
            <a:r>
              <a:rPr lang="en-US" dirty="0"/>
              <a:t> – det 9 </a:t>
            </a:r>
            <a:r>
              <a:rPr lang="en-US" dirty="0" err="1"/>
              <a:t>ende</a:t>
            </a:r>
            <a:r>
              <a:rPr lang="en-US" dirty="0"/>
              <a:t> </a:t>
            </a:r>
            <a:r>
              <a:rPr lang="en-US" dirty="0" err="1"/>
              <a:t>største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trekk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re-</a:t>
            </a:r>
            <a:r>
              <a:rPr lang="en-US" dirty="0" err="1"/>
              <a:t>eksport</a:t>
            </a:r>
            <a:r>
              <a:rPr lang="en-US" dirty="0"/>
              <a:t> – </a:t>
            </a:r>
            <a:r>
              <a:rPr lang="en-US" dirty="0" err="1"/>
              <a:t>f.eks</a:t>
            </a:r>
            <a:r>
              <a:rPr lang="en-US" dirty="0"/>
              <a:t>. Fra </a:t>
            </a:r>
            <a:r>
              <a:rPr lang="en-US" dirty="0" err="1"/>
              <a:t>Polen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legg</a:t>
            </a:r>
            <a:r>
              <a:rPr lang="en-US" dirty="0"/>
              <a:t> det </a:t>
            </a:r>
            <a:r>
              <a:rPr lang="en-US" dirty="0" err="1"/>
              <a:t>til</a:t>
            </a:r>
            <a:r>
              <a:rPr lang="en-US" dirty="0"/>
              <a:t> de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marked, </a:t>
            </a:r>
            <a:r>
              <a:rPr lang="en-US" dirty="0" err="1"/>
              <a:t>f.eks</a:t>
            </a:r>
            <a:r>
              <a:rPr lang="en-US" dirty="0"/>
              <a:t>. </a:t>
            </a:r>
            <a:r>
              <a:rPr lang="en-US" dirty="0" err="1"/>
              <a:t>Tyskaland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458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Så</a:t>
            </a:r>
            <a:r>
              <a:rPr lang="en-US" dirty="0"/>
              <a:t> ser </a:t>
            </a:r>
            <a:r>
              <a:rPr lang="en-US" dirty="0" err="1"/>
              <a:t>bilde</a:t>
            </a:r>
            <a:r>
              <a:rPr lang="en-US" dirty="0"/>
              <a:t> </a:t>
            </a:r>
            <a:r>
              <a:rPr lang="en-US" dirty="0" err="1"/>
              <a:t>sånn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Tyskland</a:t>
            </a:r>
            <a:r>
              <a:rPr lang="en-US" dirty="0"/>
              <a:t> e d </a:t>
            </a:r>
            <a:r>
              <a:rPr lang="en-US" dirty="0" err="1"/>
              <a:t>største</a:t>
            </a:r>
            <a:r>
              <a:rPr lang="en-US" dirty="0"/>
              <a:t> </a:t>
            </a:r>
            <a:r>
              <a:rPr lang="en-US" dirty="0" err="1"/>
              <a:t>markedet</a:t>
            </a:r>
            <a:r>
              <a:rPr lang="en-US" dirty="0"/>
              <a:t> for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laks</a:t>
            </a:r>
            <a:r>
              <a:rPr lang="en-US" dirty="0"/>
              <a:t>.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polen</a:t>
            </a:r>
            <a:r>
              <a:rPr lang="en-US" dirty="0"/>
              <a:t> e – I den her </a:t>
            </a:r>
            <a:r>
              <a:rPr lang="en-US" dirty="0" err="1"/>
              <a:t>rangeringa</a:t>
            </a:r>
            <a:r>
              <a:rPr lang="en-US" dirty="0"/>
              <a:t> </a:t>
            </a:r>
            <a:r>
              <a:rPr lang="en-US" dirty="0" err="1"/>
              <a:t>kun</a:t>
            </a:r>
            <a:r>
              <a:rPr lang="en-US" dirty="0"/>
              <a:t> det 10.ende </a:t>
            </a:r>
            <a:r>
              <a:rPr lang="en-US" dirty="0" err="1"/>
              <a:t>største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og</a:t>
            </a:r>
            <a:r>
              <a:rPr lang="en-US" dirty="0"/>
              <a:t> det </a:t>
            </a:r>
            <a:r>
              <a:rPr lang="en-US" dirty="0" err="1"/>
              <a:t>ville</a:t>
            </a:r>
            <a:r>
              <a:rPr lang="en-US" dirty="0"/>
              <a:t> </a:t>
            </a:r>
            <a:r>
              <a:rPr lang="en-US" dirty="0" err="1"/>
              <a:t>nok</a:t>
            </a:r>
            <a:r>
              <a:rPr lang="en-US" dirty="0"/>
              <a:t> </a:t>
            </a:r>
            <a:r>
              <a:rPr lang="en-US" dirty="0" err="1"/>
              <a:t>havna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av </a:t>
            </a:r>
            <a:r>
              <a:rPr lang="en-US" dirty="0" err="1"/>
              <a:t>lista</a:t>
            </a:r>
            <a:r>
              <a:rPr lang="en-US" dirty="0"/>
              <a:t> over de 10 </a:t>
            </a:r>
            <a:r>
              <a:rPr lang="en-US" dirty="0" err="1"/>
              <a:t>største</a:t>
            </a:r>
            <a:r>
              <a:rPr lang="en-US" dirty="0"/>
              <a:t> </a:t>
            </a:r>
            <a:r>
              <a:rPr lang="en-US" dirty="0" err="1"/>
              <a:t>konsummarked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Likevel</a:t>
            </a:r>
            <a:r>
              <a:rPr lang="en-US" dirty="0"/>
              <a:t> e d </a:t>
            </a:r>
            <a:r>
              <a:rPr lang="en-US" dirty="0" err="1"/>
              <a:t>klart</a:t>
            </a:r>
            <a:r>
              <a:rPr lang="en-US" dirty="0"/>
              <a:t> at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dominere</a:t>
            </a:r>
            <a:r>
              <a:rPr lang="en-US" dirty="0"/>
              <a:t> </a:t>
            </a:r>
            <a:r>
              <a:rPr lang="en-US" dirty="0" err="1"/>
              <a:t>blant</a:t>
            </a:r>
            <a:r>
              <a:rPr lang="en-US" dirty="0"/>
              <a:t> de 10 </a:t>
            </a:r>
            <a:r>
              <a:rPr lang="en-US" dirty="0" err="1"/>
              <a:t>største</a:t>
            </a:r>
            <a:r>
              <a:rPr lang="en-US" dirty="0"/>
              <a:t> </a:t>
            </a:r>
            <a:r>
              <a:rPr lang="en-US" dirty="0" err="1"/>
              <a:t>markedan</a:t>
            </a:r>
            <a:r>
              <a:rPr lang="en-US" dirty="0"/>
              <a:t> for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laks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0DCF8-20CC-174E-96EA-E935818AC22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240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AEB5F-F234-414F-9288-6718D723D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9660" y="3062410"/>
            <a:ext cx="9151434" cy="2038507"/>
          </a:xfrm>
        </p:spPr>
        <p:txBody>
          <a:bodyPr lIns="0" rIns="90000" anchor="b"/>
          <a:lstStyle>
            <a:lvl1pPr algn="l">
              <a:defRPr sz="7624" b="0" i="0" spc="20" baseline="0">
                <a:solidFill>
                  <a:schemeClr val="bg1"/>
                </a:solidFill>
                <a:latin typeface="Radikal Light" pitchFamily="2" charset="77"/>
              </a:defRPr>
            </a:lvl1pPr>
          </a:lstStyle>
          <a:p>
            <a:r>
              <a:rPr lang="nb-NO"/>
              <a:t>Presentasjonens</a:t>
            </a:r>
            <a:br>
              <a:rPr lang="nb-NO"/>
            </a:br>
            <a:r>
              <a:rPr lang="nb-NO"/>
              <a:t>tittel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556DC05-2B16-894C-8645-2B13AECAF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132654"/>
            <a:ext cx="9144000" cy="832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Radikal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Knip ett hjørne i rektangel 10">
            <a:extLst>
              <a:ext uri="{FF2B5EF4-FFF2-40B4-BE49-F238E27FC236}">
                <a16:creationId xmlns:a16="http://schemas.microsoft.com/office/drawing/2014/main" id="{19F7DA49-0CEC-9847-9EED-188B29D94944}"/>
              </a:ext>
            </a:extLst>
          </p:cNvPr>
          <p:cNvSpPr/>
          <p:nvPr userDrawn="1"/>
        </p:nvSpPr>
        <p:spPr>
          <a:xfrm flipV="1">
            <a:off x="-1" y="0"/>
            <a:ext cx="12192001" cy="2163337"/>
          </a:xfrm>
          <a:prstGeom prst="snip1Rect">
            <a:avLst>
              <a:gd name="adj" fmla="val 290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D2545057-9463-1B4F-AE8A-8E6016AB0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950" y="757238"/>
            <a:ext cx="2263775" cy="6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3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188E9708-2208-9F4C-B651-C14CCDDBE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651" y="694310"/>
            <a:ext cx="3228204" cy="1259960"/>
          </a:xfrm>
        </p:spPr>
        <p:txBody>
          <a:bodyPr/>
          <a:lstStyle/>
          <a:p>
            <a:r>
              <a:rPr lang="nb-NO"/>
              <a:t>Legg til overskrift</a:t>
            </a:r>
          </a:p>
        </p:txBody>
      </p:sp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0D11BF8C-0DD0-8E41-9FD3-0AABDBF56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2400" y="2479430"/>
            <a:ext cx="3070453" cy="3631381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A182DEB-103D-2A4F-B28B-59167A4BFE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300" y="1925434"/>
            <a:ext cx="3073554" cy="26828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BCCA414-FB8E-7044-BBBD-F6F067CDDD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315" y="-1"/>
            <a:ext cx="8785685" cy="6869018"/>
          </a:xfrm>
          <a:custGeom>
            <a:avLst/>
            <a:gdLst>
              <a:gd name="connsiteX0" fmla="*/ 0 w 4013200"/>
              <a:gd name="connsiteY0" fmla="*/ 0 h 6858000"/>
              <a:gd name="connsiteX1" fmla="*/ 4013200 w 4013200"/>
              <a:gd name="connsiteY1" fmla="*/ 0 h 6858000"/>
              <a:gd name="connsiteX2" fmla="*/ 4013200 w 4013200"/>
              <a:gd name="connsiteY2" fmla="*/ 6858000 h 6858000"/>
              <a:gd name="connsiteX3" fmla="*/ 0 w 4013200"/>
              <a:gd name="connsiteY3" fmla="*/ 6858000 h 6858000"/>
              <a:gd name="connsiteX4" fmla="*/ 0 w 4013200"/>
              <a:gd name="connsiteY4" fmla="*/ 0 h 6858000"/>
              <a:gd name="connsiteX0" fmla="*/ 6350 w 4019550"/>
              <a:gd name="connsiteY0" fmla="*/ 0 h 6858000"/>
              <a:gd name="connsiteX1" fmla="*/ 4019550 w 4019550"/>
              <a:gd name="connsiteY1" fmla="*/ 0 h 6858000"/>
              <a:gd name="connsiteX2" fmla="*/ 4019550 w 4019550"/>
              <a:gd name="connsiteY2" fmla="*/ 6858000 h 6858000"/>
              <a:gd name="connsiteX3" fmla="*/ 6350 w 4019550"/>
              <a:gd name="connsiteY3" fmla="*/ 6858000 h 6858000"/>
              <a:gd name="connsiteX4" fmla="*/ 0 w 4019550"/>
              <a:gd name="connsiteY4" fmla="*/ 6229350 h 6858000"/>
              <a:gd name="connsiteX5" fmla="*/ 6350 w 4019550"/>
              <a:gd name="connsiteY5" fmla="*/ 0 h 6858000"/>
              <a:gd name="connsiteX0" fmla="*/ 612 w 4013812"/>
              <a:gd name="connsiteY0" fmla="*/ 0 h 6858000"/>
              <a:gd name="connsiteX1" fmla="*/ 4013812 w 4013812"/>
              <a:gd name="connsiteY1" fmla="*/ 0 h 6858000"/>
              <a:gd name="connsiteX2" fmla="*/ 4013812 w 4013812"/>
              <a:gd name="connsiteY2" fmla="*/ 6858000 h 6858000"/>
              <a:gd name="connsiteX3" fmla="*/ 612 w 4013812"/>
              <a:gd name="connsiteY3" fmla="*/ 6858000 h 6858000"/>
              <a:gd name="connsiteX4" fmla="*/ 612 w 4013812"/>
              <a:gd name="connsiteY4" fmla="*/ 6232525 h 6858000"/>
              <a:gd name="connsiteX5" fmla="*/ 612 w 4013812"/>
              <a:gd name="connsiteY5" fmla="*/ 0 h 6858000"/>
              <a:gd name="connsiteX0" fmla="*/ 603255 w 4616455"/>
              <a:gd name="connsiteY0" fmla="*/ 0 h 6858000"/>
              <a:gd name="connsiteX1" fmla="*/ 4616455 w 4616455"/>
              <a:gd name="connsiteY1" fmla="*/ 0 h 6858000"/>
              <a:gd name="connsiteX2" fmla="*/ 4616455 w 4616455"/>
              <a:gd name="connsiteY2" fmla="*/ 6858000 h 6858000"/>
              <a:gd name="connsiteX3" fmla="*/ 5 w 4616455"/>
              <a:gd name="connsiteY3" fmla="*/ 6858000 h 6858000"/>
              <a:gd name="connsiteX4" fmla="*/ 603255 w 4616455"/>
              <a:gd name="connsiteY4" fmla="*/ 6232525 h 6858000"/>
              <a:gd name="connsiteX5" fmla="*/ 603255 w 4616455"/>
              <a:gd name="connsiteY5" fmla="*/ 0 h 6858000"/>
              <a:gd name="connsiteX0" fmla="*/ 603250 w 4616450"/>
              <a:gd name="connsiteY0" fmla="*/ 0 h 6858000"/>
              <a:gd name="connsiteX1" fmla="*/ 4616450 w 4616450"/>
              <a:gd name="connsiteY1" fmla="*/ 0 h 6858000"/>
              <a:gd name="connsiteX2" fmla="*/ 4616450 w 4616450"/>
              <a:gd name="connsiteY2" fmla="*/ 6858000 h 6858000"/>
              <a:gd name="connsiteX3" fmla="*/ 0 w 4616450"/>
              <a:gd name="connsiteY3" fmla="*/ 6858000 h 6858000"/>
              <a:gd name="connsiteX4" fmla="*/ 603250 w 4616450"/>
              <a:gd name="connsiteY4" fmla="*/ 6232525 h 6858000"/>
              <a:gd name="connsiteX5" fmla="*/ 603250 w 4616450"/>
              <a:gd name="connsiteY5" fmla="*/ 0 h 6858000"/>
              <a:gd name="connsiteX0" fmla="*/ 603250 w 4616450"/>
              <a:gd name="connsiteY0" fmla="*/ 0 h 6858000"/>
              <a:gd name="connsiteX1" fmla="*/ 4616450 w 4616450"/>
              <a:gd name="connsiteY1" fmla="*/ 0 h 6858000"/>
              <a:gd name="connsiteX2" fmla="*/ 4616450 w 4616450"/>
              <a:gd name="connsiteY2" fmla="*/ 6858000 h 6858000"/>
              <a:gd name="connsiteX3" fmla="*/ 0 w 4616450"/>
              <a:gd name="connsiteY3" fmla="*/ 6858000 h 6858000"/>
              <a:gd name="connsiteX4" fmla="*/ 603250 w 4616450"/>
              <a:gd name="connsiteY4" fmla="*/ 6232525 h 6858000"/>
              <a:gd name="connsiteX5" fmla="*/ 603250 w 4616450"/>
              <a:gd name="connsiteY5" fmla="*/ 0 h 6858000"/>
              <a:gd name="connsiteX0" fmla="*/ 619125 w 4632325"/>
              <a:gd name="connsiteY0" fmla="*/ 0 h 6858000"/>
              <a:gd name="connsiteX1" fmla="*/ 4632325 w 4632325"/>
              <a:gd name="connsiteY1" fmla="*/ 0 h 6858000"/>
              <a:gd name="connsiteX2" fmla="*/ 4632325 w 4632325"/>
              <a:gd name="connsiteY2" fmla="*/ 6858000 h 6858000"/>
              <a:gd name="connsiteX3" fmla="*/ 0 w 4632325"/>
              <a:gd name="connsiteY3" fmla="*/ 6858000 h 6858000"/>
              <a:gd name="connsiteX4" fmla="*/ 619125 w 4632325"/>
              <a:gd name="connsiteY4" fmla="*/ 6232525 h 6858000"/>
              <a:gd name="connsiteX5" fmla="*/ 619125 w 4632325"/>
              <a:gd name="connsiteY5" fmla="*/ 0 h 6858000"/>
              <a:gd name="connsiteX0" fmla="*/ 619125 w 4632325"/>
              <a:gd name="connsiteY0" fmla="*/ 0 h 6858000"/>
              <a:gd name="connsiteX1" fmla="*/ 4632325 w 4632325"/>
              <a:gd name="connsiteY1" fmla="*/ 0 h 6858000"/>
              <a:gd name="connsiteX2" fmla="*/ 4632325 w 4632325"/>
              <a:gd name="connsiteY2" fmla="*/ 6858000 h 6858000"/>
              <a:gd name="connsiteX3" fmla="*/ 0 w 4632325"/>
              <a:gd name="connsiteY3" fmla="*/ 6858000 h 6858000"/>
              <a:gd name="connsiteX4" fmla="*/ 619125 w 4632325"/>
              <a:gd name="connsiteY4" fmla="*/ 6232525 h 6858000"/>
              <a:gd name="connsiteX5" fmla="*/ 619125 w 4632325"/>
              <a:gd name="connsiteY5" fmla="*/ 0 h 6858000"/>
              <a:gd name="connsiteX0" fmla="*/ 619125 w 8829752"/>
              <a:gd name="connsiteY0" fmla="*/ 0 h 6858000"/>
              <a:gd name="connsiteX1" fmla="*/ 8829752 w 8829752"/>
              <a:gd name="connsiteY1" fmla="*/ 0 h 6858000"/>
              <a:gd name="connsiteX2" fmla="*/ 4632325 w 8829752"/>
              <a:gd name="connsiteY2" fmla="*/ 6858000 h 6858000"/>
              <a:gd name="connsiteX3" fmla="*/ 0 w 8829752"/>
              <a:gd name="connsiteY3" fmla="*/ 6858000 h 6858000"/>
              <a:gd name="connsiteX4" fmla="*/ 619125 w 8829752"/>
              <a:gd name="connsiteY4" fmla="*/ 6232525 h 6858000"/>
              <a:gd name="connsiteX5" fmla="*/ 619125 w 8829752"/>
              <a:gd name="connsiteY5" fmla="*/ 0 h 6858000"/>
              <a:gd name="connsiteX0" fmla="*/ 619125 w 8829752"/>
              <a:gd name="connsiteY0" fmla="*/ 0 h 6858000"/>
              <a:gd name="connsiteX1" fmla="*/ 8829752 w 8829752"/>
              <a:gd name="connsiteY1" fmla="*/ 0 h 6858000"/>
              <a:gd name="connsiteX2" fmla="*/ 8807717 w 8829752"/>
              <a:gd name="connsiteY2" fmla="*/ 6858000 h 6858000"/>
              <a:gd name="connsiteX3" fmla="*/ 0 w 8829752"/>
              <a:gd name="connsiteY3" fmla="*/ 6858000 h 6858000"/>
              <a:gd name="connsiteX4" fmla="*/ 619125 w 8829752"/>
              <a:gd name="connsiteY4" fmla="*/ 6232525 h 6858000"/>
              <a:gd name="connsiteX5" fmla="*/ 619125 w 8829752"/>
              <a:gd name="connsiteY5" fmla="*/ 0 h 6858000"/>
              <a:gd name="connsiteX0" fmla="*/ 619125 w 8807717"/>
              <a:gd name="connsiteY0" fmla="*/ 0 h 6858000"/>
              <a:gd name="connsiteX1" fmla="*/ 8697550 w 8807717"/>
              <a:gd name="connsiteY1" fmla="*/ 198303 h 6858000"/>
              <a:gd name="connsiteX2" fmla="*/ 8807717 w 8807717"/>
              <a:gd name="connsiteY2" fmla="*/ 6858000 h 6858000"/>
              <a:gd name="connsiteX3" fmla="*/ 0 w 8807717"/>
              <a:gd name="connsiteY3" fmla="*/ 6858000 h 6858000"/>
              <a:gd name="connsiteX4" fmla="*/ 619125 w 8807717"/>
              <a:gd name="connsiteY4" fmla="*/ 6232525 h 6858000"/>
              <a:gd name="connsiteX5" fmla="*/ 619125 w 8807717"/>
              <a:gd name="connsiteY5" fmla="*/ 0 h 6858000"/>
              <a:gd name="connsiteX0" fmla="*/ 619125 w 8807717"/>
              <a:gd name="connsiteY0" fmla="*/ 1 h 6858001"/>
              <a:gd name="connsiteX1" fmla="*/ 8785685 w 8807717"/>
              <a:gd name="connsiteY1" fmla="*/ 0 h 6858001"/>
              <a:gd name="connsiteX2" fmla="*/ 8807717 w 8807717"/>
              <a:gd name="connsiteY2" fmla="*/ 6858001 h 6858001"/>
              <a:gd name="connsiteX3" fmla="*/ 0 w 8807717"/>
              <a:gd name="connsiteY3" fmla="*/ 6858001 h 6858001"/>
              <a:gd name="connsiteX4" fmla="*/ 619125 w 8807717"/>
              <a:gd name="connsiteY4" fmla="*/ 6232526 h 6858001"/>
              <a:gd name="connsiteX5" fmla="*/ 619125 w 8807717"/>
              <a:gd name="connsiteY5" fmla="*/ 1 h 6858001"/>
              <a:gd name="connsiteX0" fmla="*/ 619125 w 8873818"/>
              <a:gd name="connsiteY0" fmla="*/ 1 h 6913085"/>
              <a:gd name="connsiteX1" fmla="*/ 8785685 w 8873818"/>
              <a:gd name="connsiteY1" fmla="*/ 0 h 6913085"/>
              <a:gd name="connsiteX2" fmla="*/ 8873818 w 8873818"/>
              <a:gd name="connsiteY2" fmla="*/ 6913085 h 6913085"/>
              <a:gd name="connsiteX3" fmla="*/ 0 w 8873818"/>
              <a:gd name="connsiteY3" fmla="*/ 6858001 h 6913085"/>
              <a:gd name="connsiteX4" fmla="*/ 619125 w 8873818"/>
              <a:gd name="connsiteY4" fmla="*/ 6232526 h 6913085"/>
              <a:gd name="connsiteX5" fmla="*/ 619125 w 8873818"/>
              <a:gd name="connsiteY5" fmla="*/ 1 h 6913085"/>
              <a:gd name="connsiteX0" fmla="*/ 619125 w 8785685"/>
              <a:gd name="connsiteY0" fmla="*/ 1 h 6858001"/>
              <a:gd name="connsiteX1" fmla="*/ 8785685 w 8785685"/>
              <a:gd name="connsiteY1" fmla="*/ 0 h 6858001"/>
              <a:gd name="connsiteX2" fmla="*/ 8212806 w 8785685"/>
              <a:gd name="connsiteY2" fmla="*/ 6417326 h 6858001"/>
              <a:gd name="connsiteX3" fmla="*/ 0 w 8785685"/>
              <a:gd name="connsiteY3" fmla="*/ 6858001 h 6858001"/>
              <a:gd name="connsiteX4" fmla="*/ 619125 w 8785685"/>
              <a:gd name="connsiteY4" fmla="*/ 6232526 h 6858001"/>
              <a:gd name="connsiteX5" fmla="*/ 619125 w 8785685"/>
              <a:gd name="connsiteY5" fmla="*/ 1 h 6858001"/>
              <a:gd name="connsiteX0" fmla="*/ 619125 w 8785685"/>
              <a:gd name="connsiteY0" fmla="*/ 1 h 6869018"/>
              <a:gd name="connsiteX1" fmla="*/ 8785685 w 8785685"/>
              <a:gd name="connsiteY1" fmla="*/ 0 h 6869018"/>
              <a:gd name="connsiteX2" fmla="*/ 8785683 w 8785685"/>
              <a:gd name="connsiteY2" fmla="*/ 6869018 h 6869018"/>
              <a:gd name="connsiteX3" fmla="*/ 0 w 8785685"/>
              <a:gd name="connsiteY3" fmla="*/ 6858001 h 6869018"/>
              <a:gd name="connsiteX4" fmla="*/ 619125 w 8785685"/>
              <a:gd name="connsiteY4" fmla="*/ 6232526 h 6869018"/>
              <a:gd name="connsiteX5" fmla="*/ 619125 w 8785685"/>
              <a:gd name="connsiteY5" fmla="*/ 1 h 68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85685" h="6869018">
                <a:moveTo>
                  <a:pt x="619125" y="1"/>
                </a:moveTo>
                <a:lnTo>
                  <a:pt x="8785685" y="0"/>
                </a:lnTo>
                <a:cubicBezTo>
                  <a:pt x="8785684" y="2289673"/>
                  <a:pt x="8785684" y="4579345"/>
                  <a:pt x="8785683" y="6869018"/>
                </a:cubicBezTo>
                <a:lnTo>
                  <a:pt x="0" y="6858001"/>
                </a:lnTo>
                <a:cubicBezTo>
                  <a:pt x="301625" y="6545263"/>
                  <a:pt x="309562" y="6545263"/>
                  <a:pt x="619125" y="6232526"/>
                </a:cubicBezTo>
                <a:cubicBezTo>
                  <a:pt x="621242" y="4156076"/>
                  <a:pt x="617008" y="2076451"/>
                  <a:pt x="619125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972000" rIns="360000" bIns="1260000" anchor="ctr" anchorCtr="1">
            <a:normAutofit/>
          </a:bodyPr>
          <a:lstStyle>
            <a:lvl1pPr algn="ctr">
              <a:defRPr sz="1800" b="0" i="0">
                <a:solidFill>
                  <a:schemeClr val="bg2">
                    <a:lumMod val="75000"/>
                  </a:schemeClr>
                </a:solidFill>
                <a:latin typeface="Radikal Medium" pitchFamily="2" charset="77"/>
              </a:defRPr>
            </a:lvl1pPr>
          </a:lstStyle>
          <a:p>
            <a:r>
              <a:rPr lang="nb-NO"/>
              <a:t>Dra inn et bilde eller trykk på ikonet for å legge til</a:t>
            </a:r>
          </a:p>
        </p:txBody>
      </p:sp>
    </p:spTree>
    <p:extLst>
      <p:ext uri="{BB962C8B-B14F-4D97-AF65-F5344CB8AC3E}">
        <p14:creationId xmlns:p14="http://schemas.microsoft.com/office/powerpoint/2010/main" val="251784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B7FA2FF9-83F8-1547-A111-8FBFEB6858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5461000 w 6096000"/>
              <a:gd name="connsiteY3" fmla="*/ 3429000 h 3429000"/>
              <a:gd name="connsiteX4" fmla="*/ 0 w 6096000"/>
              <a:gd name="connsiteY4" fmla="*/ 3429000 h 3429000"/>
              <a:gd name="connsiteX5" fmla="*/ 0 w 6096000"/>
              <a:gd name="connsiteY5" fmla="*/ 0 h 3429000"/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2803525 h 3429000"/>
              <a:gd name="connsiteX3" fmla="*/ 5461000 w 6096000"/>
              <a:gd name="connsiteY3" fmla="*/ 3429000 h 3429000"/>
              <a:gd name="connsiteX4" fmla="*/ 0 w 6096000"/>
              <a:gd name="connsiteY4" fmla="*/ 3429000 h 3429000"/>
              <a:gd name="connsiteX5" fmla="*/ 0 w 6096000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2803525"/>
                </a:lnTo>
                <a:lnTo>
                  <a:pt x="5461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bIns="827999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75000"/>
                  </a:schemeClr>
                </a:solidFill>
                <a:latin typeface="Radikal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Dra inn et bilde eller trykk på ikonet for å legge til</a:t>
            </a:r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0C20761A-AD8C-6B49-B8C3-3690E884C9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4054475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5470525 w 6096000"/>
              <a:gd name="connsiteY3" fmla="*/ 3429000 h 3429000"/>
              <a:gd name="connsiteX4" fmla="*/ 0 w 6096000"/>
              <a:gd name="connsiteY4" fmla="*/ 3429000 h 3429000"/>
              <a:gd name="connsiteX5" fmla="*/ 0 w 6096000"/>
              <a:gd name="connsiteY5" fmla="*/ 0 h 3429000"/>
              <a:gd name="connsiteX0" fmla="*/ 0 w 6096000"/>
              <a:gd name="connsiteY0" fmla="*/ 0 h 4054475"/>
              <a:gd name="connsiteX1" fmla="*/ 6096000 w 6096000"/>
              <a:gd name="connsiteY1" fmla="*/ 0 h 4054475"/>
              <a:gd name="connsiteX2" fmla="*/ 6096000 w 6096000"/>
              <a:gd name="connsiteY2" fmla="*/ 4054475 h 4054475"/>
              <a:gd name="connsiteX3" fmla="*/ 5470525 w 6096000"/>
              <a:gd name="connsiteY3" fmla="*/ 3429000 h 4054475"/>
              <a:gd name="connsiteX4" fmla="*/ 0 w 6096000"/>
              <a:gd name="connsiteY4" fmla="*/ 3429000 h 4054475"/>
              <a:gd name="connsiteX5" fmla="*/ 0 w 6096000"/>
              <a:gd name="connsiteY5" fmla="*/ 0 h 405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4054475">
                <a:moveTo>
                  <a:pt x="0" y="0"/>
                </a:moveTo>
                <a:lnTo>
                  <a:pt x="6096000" y="0"/>
                </a:lnTo>
                <a:lnTo>
                  <a:pt x="6096000" y="4054475"/>
                </a:lnTo>
                <a:lnTo>
                  <a:pt x="5470525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bIns="827999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75000"/>
                  </a:schemeClr>
                </a:solidFill>
                <a:latin typeface="Radikal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Dra inn et bilde eller trykk på ikonet for å legge til</a:t>
            </a:r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CCBE4840-ECE5-AE47-8ED3-B79F41AA0E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809874"/>
            <a:ext cx="6096000" cy="4048125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" fmla="*/ 0 w 6096000"/>
              <a:gd name="connsiteY0" fmla="*/ 0 h 3429000"/>
              <a:gd name="connsiteX1" fmla="*/ 5470525 w 6096000"/>
              <a:gd name="connsiteY1" fmla="*/ 0 h 3429000"/>
              <a:gd name="connsiteX2" fmla="*/ 6096000 w 6096000"/>
              <a:gd name="connsiteY2" fmla="*/ 0 h 3429000"/>
              <a:gd name="connsiteX3" fmla="*/ 6096000 w 6096000"/>
              <a:gd name="connsiteY3" fmla="*/ 3429000 h 3429000"/>
              <a:gd name="connsiteX4" fmla="*/ 0 w 6096000"/>
              <a:gd name="connsiteY4" fmla="*/ 3429000 h 3429000"/>
              <a:gd name="connsiteX5" fmla="*/ 0 w 6096000"/>
              <a:gd name="connsiteY5" fmla="*/ 0 h 3429000"/>
              <a:gd name="connsiteX0" fmla="*/ 0 w 6096000"/>
              <a:gd name="connsiteY0" fmla="*/ 619125 h 4048125"/>
              <a:gd name="connsiteX1" fmla="*/ 5470525 w 6096000"/>
              <a:gd name="connsiteY1" fmla="*/ 619125 h 4048125"/>
              <a:gd name="connsiteX2" fmla="*/ 6096000 w 6096000"/>
              <a:gd name="connsiteY2" fmla="*/ 0 h 4048125"/>
              <a:gd name="connsiteX3" fmla="*/ 6096000 w 6096000"/>
              <a:gd name="connsiteY3" fmla="*/ 4048125 h 4048125"/>
              <a:gd name="connsiteX4" fmla="*/ 0 w 6096000"/>
              <a:gd name="connsiteY4" fmla="*/ 4048125 h 4048125"/>
              <a:gd name="connsiteX5" fmla="*/ 0 w 6096000"/>
              <a:gd name="connsiteY5" fmla="*/ 619125 h 404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4048125">
                <a:moveTo>
                  <a:pt x="0" y="619125"/>
                </a:moveTo>
                <a:lnTo>
                  <a:pt x="5470525" y="619125"/>
                </a:lnTo>
                <a:lnTo>
                  <a:pt x="6096000" y="0"/>
                </a:lnTo>
                <a:lnTo>
                  <a:pt x="6096000" y="4048125"/>
                </a:lnTo>
                <a:lnTo>
                  <a:pt x="0" y="4048125"/>
                </a:lnTo>
                <a:lnTo>
                  <a:pt x="0" y="61912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bIns="827999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75000"/>
                  </a:schemeClr>
                </a:solidFill>
                <a:latin typeface="Radikal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Dra inn et bilde eller trykk på ikonet for å legge til</a:t>
            </a:r>
          </a:p>
        </p:txBody>
      </p:sp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FBB758CB-BF70-6B42-8501-E2FA537034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3429000"/>
            <a:ext cx="6099175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  <a:gd name="connsiteX4" fmla="*/ 0 w 6096000"/>
              <a:gd name="connsiteY4" fmla="*/ 0 h 3429000"/>
              <a:gd name="connsiteX0" fmla="*/ 0 w 6096000"/>
              <a:gd name="connsiteY0" fmla="*/ 0 h 3429000"/>
              <a:gd name="connsiteX1" fmla="*/ 5473700 w 6096000"/>
              <a:gd name="connsiteY1" fmla="*/ 0 h 3429000"/>
              <a:gd name="connsiteX2" fmla="*/ 6096000 w 6096000"/>
              <a:gd name="connsiteY2" fmla="*/ 0 h 3429000"/>
              <a:gd name="connsiteX3" fmla="*/ 6096000 w 6096000"/>
              <a:gd name="connsiteY3" fmla="*/ 3429000 h 3429000"/>
              <a:gd name="connsiteX4" fmla="*/ 0 w 6096000"/>
              <a:gd name="connsiteY4" fmla="*/ 3429000 h 3429000"/>
              <a:gd name="connsiteX5" fmla="*/ 0 w 6096000"/>
              <a:gd name="connsiteY5" fmla="*/ 0 h 3429000"/>
              <a:gd name="connsiteX0" fmla="*/ 0 w 6099175"/>
              <a:gd name="connsiteY0" fmla="*/ 0 h 3429000"/>
              <a:gd name="connsiteX1" fmla="*/ 5473700 w 6099175"/>
              <a:gd name="connsiteY1" fmla="*/ 0 h 3429000"/>
              <a:gd name="connsiteX2" fmla="*/ 6099175 w 6099175"/>
              <a:gd name="connsiteY2" fmla="*/ 628650 h 3429000"/>
              <a:gd name="connsiteX3" fmla="*/ 6096000 w 6099175"/>
              <a:gd name="connsiteY3" fmla="*/ 3429000 h 3429000"/>
              <a:gd name="connsiteX4" fmla="*/ 0 w 6099175"/>
              <a:gd name="connsiteY4" fmla="*/ 3429000 h 3429000"/>
              <a:gd name="connsiteX5" fmla="*/ 0 w 6099175"/>
              <a:gd name="connsiteY5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3429000">
                <a:moveTo>
                  <a:pt x="0" y="0"/>
                </a:moveTo>
                <a:lnTo>
                  <a:pt x="5473700" y="0"/>
                </a:lnTo>
                <a:lnTo>
                  <a:pt x="6099175" y="628650"/>
                </a:lnTo>
                <a:cubicBezTo>
                  <a:pt x="6098117" y="1562100"/>
                  <a:pt x="6097058" y="2495550"/>
                  <a:pt x="6096000" y="3429000"/>
                </a:cubicBez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bIns="827999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75000"/>
                  </a:schemeClr>
                </a:solidFill>
                <a:latin typeface="Radikal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Dra inn et bilde eller trykk på ikonet for å legge til</a:t>
            </a:r>
          </a:p>
        </p:txBody>
      </p:sp>
      <p:sp>
        <p:nvSpPr>
          <p:cNvPr id="11" name="trekant, mal for grafisk element" hidden="1">
            <a:extLst>
              <a:ext uri="{FF2B5EF4-FFF2-40B4-BE49-F238E27FC236}">
                <a16:creationId xmlns:a16="http://schemas.microsoft.com/office/drawing/2014/main" id="{EF217E4D-D6AB-3346-BEC5-3A6E9B098116}"/>
              </a:ext>
            </a:extLst>
          </p:cNvPr>
          <p:cNvSpPr/>
          <p:nvPr userDrawn="1"/>
        </p:nvSpPr>
        <p:spPr>
          <a:xfrm flipH="1">
            <a:off x="5470951" y="2803951"/>
            <a:ext cx="625049" cy="62504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sz="800"/>
              <a:t>Mal, slett</a:t>
            </a:r>
          </a:p>
        </p:txBody>
      </p:sp>
      <p:sp>
        <p:nvSpPr>
          <p:cNvPr id="12" name="trekant, mal for grafisk element" hidden="1">
            <a:extLst>
              <a:ext uri="{FF2B5EF4-FFF2-40B4-BE49-F238E27FC236}">
                <a16:creationId xmlns:a16="http://schemas.microsoft.com/office/drawing/2014/main" id="{629C3D30-1572-3C4C-80E6-83B2CE79946F}"/>
              </a:ext>
            </a:extLst>
          </p:cNvPr>
          <p:cNvSpPr/>
          <p:nvPr userDrawn="1"/>
        </p:nvSpPr>
        <p:spPr>
          <a:xfrm flipH="1" flipV="1">
            <a:off x="11566951" y="3429000"/>
            <a:ext cx="625049" cy="62504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sz="800"/>
              <a:t>Mal, slett</a:t>
            </a:r>
          </a:p>
        </p:txBody>
      </p:sp>
    </p:spTree>
    <p:extLst>
      <p:ext uri="{BB962C8B-B14F-4D97-AF65-F5344CB8AC3E}">
        <p14:creationId xmlns:p14="http://schemas.microsoft.com/office/powerpoint/2010/main" val="1278749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C579C0-8694-4940-901A-7757DF020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8925" y="3361737"/>
            <a:ext cx="8324088" cy="641907"/>
          </a:xfrm>
        </p:spPr>
        <p:txBody>
          <a:bodyPr anchor="b"/>
          <a:lstStyle>
            <a:lvl1pPr algn="l">
              <a:defRPr sz="4712">
                <a:solidFill>
                  <a:schemeClr val="bg1"/>
                </a:solidFill>
              </a:defRPr>
            </a:lvl1pPr>
          </a:lstStyle>
          <a:p>
            <a:r>
              <a:rPr lang="nb-NO"/>
              <a:t>Dette er en kapitteloverskrift </a:t>
            </a:r>
          </a:p>
        </p:txBody>
      </p:sp>
      <p:sp>
        <p:nvSpPr>
          <p:cNvPr id="8" name="Knip ett hjørne i rektangel 7">
            <a:extLst>
              <a:ext uri="{FF2B5EF4-FFF2-40B4-BE49-F238E27FC236}">
                <a16:creationId xmlns:a16="http://schemas.microsoft.com/office/drawing/2014/main" id="{CDFFCB4C-5B0C-2047-825C-890F8689C230}"/>
              </a:ext>
            </a:extLst>
          </p:cNvPr>
          <p:cNvSpPr/>
          <p:nvPr userDrawn="1"/>
        </p:nvSpPr>
        <p:spPr>
          <a:xfrm flipV="1">
            <a:off x="-1" y="0"/>
            <a:ext cx="12192001" cy="2163337"/>
          </a:xfrm>
          <a:prstGeom prst="snip1Rect">
            <a:avLst>
              <a:gd name="adj" fmla="val 290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568E8BA9-C0B4-C740-B5F9-82DC5124EB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950" y="757238"/>
            <a:ext cx="2263774" cy="694004"/>
          </a:xfrm>
          <a:prstGeom prst="rect">
            <a:avLst/>
          </a:prstGeom>
        </p:spPr>
      </p:pic>
      <p:sp>
        <p:nvSpPr>
          <p:cNvPr id="12" name="Undertittel 2">
            <a:extLst>
              <a:ext uri="{FF2B5EF4-FFF2-40B4-BE49-F238E27FC236}">
                <a16:creationId xmlns:a16="http://schemas.microsoft.com/office/drawing/2014/main" id="{BF9239F8-57AF-794E-A81E-F761B10D4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1131" y="4131866"/>
            <a:ext cx="8149844" cy="832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Radikal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56329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0C6A51-76AA-4645-8E94-2CE394F78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65E67210-3279-1F4C-B17C-770763E7B5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99" y="1306513"/>
            <a:ext cx="10680701" cy="276909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057689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334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0C6A51-76AA-4645-8E94-2CE394F78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65E67210-3279-1F4C-B17C-770763E7B5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99" y="1306513"/>
            <a:ext cx="10680701" cy="276909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4" name="Bildeplassholder">
            <a:extLst>
              <a:ext uri="{FF2B5EF4-FFF2-40B4-BE49-F238E27FC236}">
                <a16:creationId xmlns:a16="http://schemas.microsoft.com/office/drawing/2014/main" id="{31579FF8-33B5-254D-9FA8-2631F648D72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446781" y="2340113"/>
            <a:ext cx="1331433" cy="1469887"/>
          </a:xfrm>
          <a:custGeom>
            <a:avLst/>
            <a:gdLst>
              <a:gd name="connsiteX0" fmla="*/ 1026249 w 2052498"/>
              <a:gd name="connsiteY0" fmla="*/ 0 h 2085251"/>
              <a:gd name="connsiteX1" fmla="*/ 2052498 w 2052498"/>
              <a:gd name="connsiteY1" fmla="*/ 458261 h 2085251"/>
              <a:gd name="connsiteX2" fmla="*/ 2052498 w 2052498"/>
              <a:gd name="connsiteY2" fmla="*/ 1626990 h 2085251"/>
              <a:gd name="connsiteX3" fmla="*/ 1026249 w 2052498"/>
              <a:gd name="connsiteY3" fmla="*/ 2085251 h 2085251"/>
              <a:gd name="connsiteX4" fmla="*/ 0 w 2052498"/>
              <a:gd name="connsiteY4" fmla="*/ 1626990 h 2085251"/>
              <a:gd name="connsiteX5" fmla="*/ 0 w 2052498"/>
              <a:gd name="connsiteY5" fmla="*/ 458261 h 208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498" h="2085251">
                <a:moveTo>
                  <a:pt x="1026249" y="0"/>
                </a:moveTo>
                <a:lnTo>
                  <a:pt x="2052498" y="458261"/>
                </a:lnTo>
                <a:lnTo>
                  <a:pt x="2052498" y="1626990"/>
                </a:lnTo>
                <a:lnTo>
                  <a:pt x="1026249" y="2085251"/>
                </a:lnTo>
                <a:lnTo>
                  <a:pt x="0" y="1626990"/>
                </a:lnTo>
                <a:lnTo>
                  <a:pt x="0" y="4582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468000" anchor="ctr" anchorCtr="1">
            <a:noAutofit/>
          </a:bodyPr>
          <a:lstStyle>
            <a:lvl1pPr algn="ctr">
              <a:defRPr sz="1200"/>
            </a:lvl1pPr>
          </a:lstStyle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3FEEAF33-5828-1C4A-A8ED-DF58329AAB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8826" y="4020507"/>
            <a:ext cx="2678364" cy="554108"/>
          </a:xfrm>
        </p:spPr>
        <p:txBody>
          <a:bodyPr/>
          <a:lstStyle>
            <a:lvl1pPr algn="ctr">
              <a:lnSpc>
                <a:spcPct val="85000"/>
              </a:lnSpc>
              <a:spcBef>
                <a:spcPts val="0"/>
              </a:spcBef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r>
              <a:rPr lang="nb-NO"/>
              <a:t>Navn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7D67B3A5-326E-9649-B1B7-770EE44D43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826" y="4574615"/>
            <a:ext cx="2678364" cy="554108"/>
          </a:xfrm>
        </p:spPr>
        <p:txBody>
          <a:bodyPr/>
          <a:lstStyle>
            <a:lvl1pPr algn="ctr">
              <a:lnSpc>
                <a:spcPct val="110000"/>
              </a:lnSpc>
              <a:spcBef>
                <a:spcPts val="1000"/>
              </a:spcBef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Stilling/info</a:t>
            </a:r>
          </a:p>
        </p:txBody>
      </p:sp>
      <p:sp>
        <p:nvSpPr>
          <p:cNvPr id="26" name="Bildeplassholder">
            <a:extLst>
              <a:ext uri="{FF2B5EF4-FFF2-40B4-BE49-F238E27FC236}">
                <a16:creationId xmlns:a16="http://schemas.microsoft.com/office/drawing/2014/main" id="{D8EAC299-A292-564D-8BB4-34510F6775E1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104825" y="2340113"/>
            <a:ext cx="1331433" cy="1469887"/>
          </a:xfrm>
          <a:custGeom>
            <a:avLst/>
            <a:gdLst>
              <a:gd name="connsiteX0" fmla="*/ 1026249 w 2052498"/>
              <a:gd name="connsiteY0" fmla="*/ 0 h 2085251"/>
              <a:gd name="connsiteX1" fmla="*/ 2052498 w 2052498"/>
              <a:gd name="connsiteY1" fmla="*/ 458261 h 2085251"/>
              <a:gd name="connsiteX2" fmla="*/ 2052498 w 2052498"/>
              <a:gd name="connsiteY2" fmla="*/ 1626990 h 2085251"/>
              <a:gd name="connsiteX3" fmla="*/ 1026249 w 2052498"/>
              <a:gd name="connsiteY3" fmla="*/ 2085251 h 2085251"/>
              <a:gd name="connsiteX4" fmla="*/ 0 w 2052498"/>
              <a:gd name="connsiteY4" fmla="*/ 1626990 h 2085251"/>
              <a:gd name="connsiteX5" fmla="*/ 0 w 2052498"/>
              <a:gd name="connsiteY5" fmla="*/ 458261 h 208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498" h="2085251">
                <a:moveTo>
                  <a:pt x="1026249" y="0"/>
                </a:moveTo>
                <a:lnTo>
                  <a:pt x="2052498" y="458261"/>
                </a:lnTo>
                <a:lnTo>
                  <a:pt x="2052498" y="1626990"/>
                </a:lnTo>
                <a:lnTo>
                  <a:pt x="1026249" y="2085251"/>
                </a:lnTo>
                <a:lnTo>
                  <a:pt x="0" y="1626990"/>
                </a:lnTo>
                <a:lnTo>
                  <a:pt x="0" y="4582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468000" anchor="ctr" anchorCtr="1">
            <a:noAutofit/>
          </a:bodyPr>
          <a:lstStyle>
            <a:lvl1pPr algn="ctr">
              <a:defRPr sz="1200"/>
            </a:lvl1pPr>
          </a:lstStyle>
          <a:p>
            <a:endParaRPr lang="nb-NO"/>
          </a:p>
        </p:txBody>
      </p:sp>
      <p:sp>
        <p:nvSpPr>
          <p:cNvPr id="27" name="Plassholder for tekst 12">
            <a:extLst>
              <a:ext uri="{FF2B5EF4-FFF2-40B4-BE49-F238E27FC236}">
                <a16:creationId xmlns:a16="http://schemas.microsoft.com/office/drawing/2014/main" id="{29A2B713-1C21-5841-B97C-C032D48E0F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16870" y="4020507"/>
            <a:ext cx="2678364" cy="554108"/>
          </a:xfrm>
        </p:spPr>
        <p:txBody>
          <a:bodyPr/>
          <a:lstStyle>
            <a:lvl1pPr algn="ctr">
              <a:lnSpc>
                <a:spcPct val="85000"/>
              </a:lnSpc>
              <a:spcBef>
                <a:spcPts val="0"/>
              </a:spcBef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r>
              <a:rPr lang="nb-NO"/>
              <a:t>Navn</a:t>
            </a:r>
          </a:p>
        </p:txBody>
      </p:sp>
      <p:sp>
        <p:nvSpPr>
          <p:cNvPr id="28" name="Plassholder for tekst 12">
            <a:extLst>
              <a:ext uri="{FF2B5EF4-FFF2-40B4-BE49-F238E27FC236}">
                <a16:creationId xmlns:a16="http://schemas.microsoft.com/office/drawing/2014/main" id="{E21F287F-A7E3-5B46-A5D4-D5A0DE9A9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16870" y="4574615"/>
            <a:ext cx="2678364" cy="554108"/>
          </a:xfrm>
        </p:spPr>
        <p:txBody>
          <a:bodyPr/>
          <a:lstStyle>
            <a:lvl1pPr algn="ctr">
              <a:lnSpc>
                <a:spcPct val="110000"/>
              </a:lnSpc>
              <a:spcBef>
                <a:spcPts val="1000"/>
              </a:spcBef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Stilling/info</a:t>
            </a:r>
          </a:p>
        </p:txBody>
      </p:sp>
      <p:sp>
        <p:nvSpPr>
          <p:cNvPr id="29" name="Bildeplassholder">
            <a:extLst>
              <a:ext uri="{FF2B5EF4-FFF2-40B4-BE49-F238E27FC236}">
                <a16:creationId xmlns:a16="http://schemas.microsoft.com/office/drawing/2014/main" id="{6C506875-3060-5B4A-A49F-5688801DE39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787065" y="2340113"/>
            <a:ext cx="1331433" cy="1469887"/>
          </a:xfrm>
          <a:custGeom>
            <a:avLst/>
            <a:gdLst>
              <a:gd name="connsiteX0" fmla="*/ 1026249 w 2052498"/>
              <a:gd name="connsiteY0" fmla="*/ 0 h 2085251"/>
              <a:gd name="connsiteX1" fmla="*/ 2052498 w 2052498"/>
              <a:gd name="connsiteY1" fmla="*/ 458261 h 2085251"/>
              <a:gd name="connsiteX2" fmla="*/ 2052498 w 2052498"/>
              <a:gd name="connsiteY2" fmla="*/ 1626990 h 2085251"/>
              <a:gd name="connsiteX3" fmla="*/ 1026249 w 2052498"/>
              <a:gd name="connsiteY3" fmla="*/ 2085251 h 2085251"/>
              <a:gd name="connsiteX4" fmla="*/ 0 w 2052498"/>
              <a:gd name="connsiteY4" fmla="*/ 1626990 h 2085251"/>
              <a:gd name="connsiteX5" fmla="*/ 0 w 2052498"/>
              <a:gd name="connsiteY5" fmla="*/ 458261 h 208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498" h="2085251">
                <a:moveTo>
                  <a:pt x="1026249" y="0"/>
                </a:moveTo>
                <a:lnTo>
                  <a:pt x="2052498" y="458261"/>
                </a:lnTo>
                <a:lnTo>
                  <a:pt x="2052498" y="1626990"/>
                </a:lnTo>
                <a:lnTo>
                  <a:pt x="1026249" y="2085251"/>
                </a:lnTo>
                <a:lnTo>
                  <a:pt x="0" y="1626990"/>
                </a:lnTo>
                <a:lnTo>
                  <a:pt x="0" y="4582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468000" anchor="ctr" anchorCtr="1">
            <a:noAutofit/>
          </a:bodyPr>
          <a:lstStyle>
            <a:lvl1pPr algn="ctr">
              <a:defRPr sz="1200"/>
            </a:lvl1pPr>
          </a:lstStyle>
          <a:p>
            <a:endParaRPr lang="nb-NO"/>
          </a:p>
        </p:txBody>
      </p:sp>
      <p:sp>
        <p:nvSpPr>
          <p:cNvPr id="30" name="Plassholder for tekst 12">
            <a:extLst>
              <a:ext uri="{FF2B5EF4-FFF2-40B4-BE49-F238E27FC236}">
                <a16:creationId xmlns:a16="http://schemas.microsoft.com/office/drawing/2014/main" id="{207BC174-75D6-1C49-A7B5-82503B1ADBE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9110" y="4020507"/>
            <a:ext cx="2678364" cy="554108"/>
          </a:xfrm>
        </p:spPr>
        <p:txBody>
          <a:bodyPr/>
          <a:lstStyle>
            <a:lvl1pPr algn="ctr">
              <a:lnSpc>
                <a:spcPct val="85000"/>
              </a:lnSpc>
              <a:spcBef>
                <a:spcPts val="0"/>
              </a:spcBef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r>
              <a:rPr lang="nb-NO"/>
              <a:t>Navn</a:t>
            </a:r>
          </a:p>
        </p:txBody>
      </p:sp>
      <p:sp>
        <p:nvSpPr>
          <p:cNvPr id="31" name="Plassholder for tekst 12">
            <a:extLst>
              <a:ext uri="{FF2B5EF4-FFF2-40B4-BE49-F238E27FC236}">
                <a16:creationId xmlns:a16="http://schemas.microsoft.com/office/drawing/2014/main" id="{1565AA5F-17DB-DB46-A467-3FD8C739CC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9110" y="4574615"/>
            <a:ext cx="2678364" cy="554108"/>
          </a:xfrm>
        </p:spPr>
        <p:txBody>
          <a:bodyPr/>
          <a:lstStyle>
            <a:lvl1pPr algn="ctr">
              <a:lnSpc>
                <a:spcPct val="110000"/>
              </a:lnSpc>
              <a:spcBef>
                <a:spcPts val="1000"/>
              </a:spcBef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Stilling/info</a:t>
            </a:r>
          </a:p>
        </p:txBody>
      </p:sp>
      <p:sp>
        <p:nvSpPr>
          <p:cNvPr id="32" name="Bildeplassholder">
            <a:extLst>
              <a:ext uri="{FF2B5EF4-FFF2-40B4-BE49-F238E27FC236}">
                <a16:creationId xmlns:a16="http://schemas.microsoft.com/office/drawing/2014/main" id="{8A9F64C8-45DC-7E4F-A273-F18AED57B226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9428665" y="2340113"/>
            <a:ext cx="1331433" cy="1469887"/>
          </a:xfrm>
          <a:custGeom>
            <a:avLst/>
            <a:gdLst>
              <a:gd name="connsiteX0" fmla="*/ 1026249 w 2052498"/>
              <a:gd name="connsiteY0" fmla="*/ 0 h 2085251"/>
              <a:gd name="connsiteX1" fmla="*/ 2052498 w 2052498"/>
              <a:gd name="connsiteY1" fmla="*/ 458261 h 2085251"/>
              <a:gd name="connsiteX2" fmla="*/ 2052498 w 2052498"/>
              <a:gd name="connsiteY2" fmla="*/ 1626990 h 2085251"/>
              <a:gd name="connsiteX3" fmla="*/ 1026249 w 2052498"/>
              <a:gd name="connsiteY3" fmla="*/ 2085251 h 2085251"/>
              <a:gd name="connsiteX4" fmla="*/ 0 w 2052498"/>
              <a:gd name="connsiteY4" fmla="*/ 1626990 h 2085251"/>
              <a:gd name="connsiteX5" fmla="*/ 0 w 2052498"/>
              <a:gd name="connsiteY5" fmla="*/ 458261 h 208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498" h="2085251">
                <a:moveTo>
                  <a:pt x="1026249" y="0"/>
                </a:moveTo>
                <a:lnTo>
                  <a:pt x="2052498" y="458261"/>
                </a:lnTo>
                <a:lnTo>
                  <a:pt x="2052498" y="1626990"/>
                </a:lnTo>
                <a:lnTo>
                  <a:pt x="1026249" y="2085251"/>
                </a:lnTo>
                <a:lnTo>
                  <a:pt x="0" y="1626990"/>
                </a:lnTo>
                <a:lnTo>
                  <a:pt x="0" y="4582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468000" anchor="ctr" anchorCtr="1">
            <a:noAutofit/>
          </a:bodyPr>
          <a:lstStyle>
            <a:lvl1pPr algn="ctr">
              <a:defRPr sz="1200"/>
            </a:lvl1pPr>
          </a:lstStyle>
          <a:p>
            <a:endParaRPr lang="nb-NO"/>
          </a:p>
        </p:txBody>
      </p:sp>
      <p:sp>
        <p:nvSpPr>
          <p:cNvPr id="33" name="Plassholder for tekst 12">
            <a:extLst>
              <a:ext uri="{FF2B5EF4-FFF2-40B4-BE49-F238E27FC236}">
                <a16:creationId xmlns:a16="http://schemas.microsoft.com/office/drawing/2014/main" id="{EF62B5B7-DAD8-2E41-91AF-2E99760B32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40710" y="4020507"/>
            <a:ext cx="2678364" cy="554108"/>
          </a:xfrm>
        </p:spPr>
        <p:txBody>
          <a:bodyPr/>
          <a:lstStyle>
            <a:lvl1pPr algn="ctr">
              <a:lnSpc>
                <a:spcPct val="85000"/>
              </a:lnSpc>
              <a:spcBef>
                <a:spcPts val="0"/>
              </a:spcBef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r>
              <a:rPr lang="nb-NO"/>
              <a:t>Navn</a:t>
            </a:r>
          </a:p>
        </p:txBody>
      </p:sp>
      <p:sp>
        <p:nvSpPr>
          <p:cNvPr id="34" name="Plassholder for tekst 12">
            <a:extLst>
              <a:ext uri="{FF2B5EF4-FFF2-40B4-BE49-F238E27FC236}">
                <a16:creationId xmlns:a16="http://schemas.microsoft.com/office/drawing/2014/main" id="{B82E5BA0-CC74-4748-8D16-CFCB3AD659C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40710" y="4574615"/>
            <a:ext cx="2678364" cy="554108"/>
          </a:xfrm>
        </p:spPr>
        <p:txBody>
          <a:bodyPr/>
          <a:lstStyle>
            <a:lvl1pPr algn="ctr">
              <a:lnSpc>
                <a:spcPct val="110000"/>
              </a:lnSpc>
              <a:spcBef>
                <a:spcPts val="1000"/>
              </a:spcBef>
              <a:defRPr sz="18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/>
              <a:t>Stilling/info</a:t>
            </a:r>
          </a:p>
        </p:txBody>
      </p:sp>
    </p:spTree>
    <p:extLst>
      <p:ext uri="{BB962C8B-B14F-4D97-AF65-F5344CB8AC3E}">
        <p14:creationId xmlns:p14="http://schemas.microsoft.com/office/powerpoint/2010/main" val="809574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A49EB07-BD57-5143-A7CA-07FD3FF440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bIns="1368000" anchor="ctr" anchorCtr="1"/>
          <a:lstStyle>
            <a:lvl1pPr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/>
              <a:t>Dra inn, eller klikk på ikonet for å legge til et bilde.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863C0DF-A739-A941-BCFF-AB29E49EA8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8824" y="2692349"/>
            <a:ext cx="10671175" cy="3457625"/>
          </a:xfrm>
        </p:spPr>
        <p:txBody>
          <a:bodyPr/>
          <a:lstStyle>
            <a:lvl1pPr algn="ctr">
              <a:lnSpc>
                <a:spcPct val="85000"/>
              </a:lnSpc>
              <a:defRPr sz="7610" b="0" i="0">
                <a:solidFill>
                  <a:schemeClr val="bg1"/>
                </a:solidFill>
                <a:latin typeface="Radikal Medium" pitchFamily="2" charset="77"/>
              </a:defRPr>
            </a:lvl1pPr>
          </a:lstStyle>
          <a:p>
            <a:r>
              <a:rPr lang="nb-NO"/>
              <a:t>Rediger tekststiler i malen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F2C51D7-AB78-3844-925B-2B20649DC0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825" y="1244600"/>
            <a:ext cx="10671175" cy="1143000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90366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6F8401EE-4D2E-B44D-8F60-714C515F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rekant, mal for grafisk element" hidden="1">
            <a:extLst>
              <a:ext uri="{FF2B5EF4-FFF2-40B4-BE49-F238E27FC236}">
                <a16:creationId xmlns:a16="http://schemas.microsoft.com/office/drawing/2014/main" id="{983EFE9B-1A6C-1F45-8631-654D5B2ED8AC}"/>
              </a:ext>
            </a:extLst>
          </p:cNvPr>
          <p:cNvSpPr/>
          <p:nvPr userDrawn="1"/>
        </p:nvSpPr>
        <p:spPr>
          <a:xfrm flipH="1">
            <a:off x="3413551" y="6226387"/>
            <a:ext cx="625049" cy="62504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sz="800"/>
              <a:t>Mal, slett</a:t>
            </a:r>
          </a:p>
        </p:txBody>
      </p:sp>
      <p:sp>
        <p:nvSpPr>
          <p:cNvPr id="9" name="Knip ett hjørne i rektangel 8">
            <a:extLst>
              <a:ext uri="{FF2B5EF4-FFF2-40B4-BE49-F238E27FC236}">
                <a16:creationId xmlns:a16="http://schemas.microsoft.com/office/drawing/2014/main" id="{23F209ED-400B-CD47-BD67-442C91E90DA8}"/>
              </a:ext>
            </a:extLst>
          </p:cNvPr>
          <p:cNvSpPr/>
          <p:nvPr userDrawn="1"/>
        </p:nvSpPr>
        <p:spPr>
          <a:xfrm rot="16200000" flipH="1" flipV="1">
            <a:off x="-1409700" y="1409700"/>
            <a:ext cx="6858000" cy="4038599"/>
          </a:xfrm>
          <a:prstGeom prst="snip1Rect">
            <a:avLst>
              <a:gd name="adj" fmla="val 155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9843E0-8031-BE4F-9EF2-4F9B1309F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0973" y="2244814"/>
            <a:ext cx="6217793" cy="643574"/>
          </a:xfrm>
        </p:spPr>
        <p:txBody>
          <a:bodyPr anchor="b" anchorCtr="0"/>
          <a:lstStyle>
            <a:lvl1pPr>
              <a:defRPr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Avslutning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73AA287-7D93-C942-A27B-11BD3C3AD6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849" y="3191385"/>
            <a:ext cx="6217793" cy="448136"/>
          </a:xfrm>
        </p:spPr>
        <p:txBody>
          <a:bodyPr wrap="square" anchor="t" anchorCtr="0">
            <a:spAutoFit/>
          </a:bodyPr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  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CD091FFC-7451-3745-BCD1-5709D93AAB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825" y="5230832"/>
            <a:ext cx="2822575" cy="553998"/>
          </a:xfrm>
        </p:spPr>
        <p:txBody>
          <a:bodyPr wrap="square" anchor="b" anchorCtr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sz="1800"/>
              <a:t>Kontaktinfo, nettadresse etc. </a:t>
            </a:r>
            <a:endParaRPr lang="nb-NO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C1CA924D-54AF-8B40-8BA0-1FAD0F3E75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2950" y="757238"/>
            <a:ext cx="2263775" cy="6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9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067"/>
            </a:lvl1pPr>
            <a:lvl2pPr marL="359991" indent="0">
              <a:buNone/>
              <a:defRPr/>
            </a:lvl2pPr>
            <a:lvl3pPr marL="719982" indent="0">
              <a:buNone/>
              <a:defRPr/>
            </a:lvl3pPr>
            <a:lvl4pPr marL="1079973" indent="0">
              <a:buNone/>
              <a:defRPr/>
            </a:lvl4pPr>
            <a:lvl5pPr marL="143996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C827-78FF-4A7B-A4E3-1BD73C4C1332}" type="datetime1">
              <a:rPr lang="nb-NO" smtClean="0"/>
              <a:t>19.08.2019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Presentasjonstittel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A065-9207-4827-A25A-4F812882B321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87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539987" indent="-539987">
              <a:defRPr sz="3067"/>
            </a:lvl1pPr>
            <a:lvl2pPr marL="1079973" indent="-539987">
              <a:defRPr sz="2667"/>
            </a:lvl2pPr>
            <a:lvl3pPr marL="1619960" indent="-539987">
              <a:defRPr sz="2400"/>
            </a:lvl3pPr>
            <a:lvl4pPr marL="2159946" indent="-539987">
              <a:defRPr sz="2267"/>
            </a:lvl4pPr>
            <a:lvl5pPr marL="2699933" indent="-539987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5FD55-5936-4FE9-BF87-7752C106427C}" type="datetime1">
              <a:rPr lang="nb-NO" smtClean="0"/>
              <a:t>19.08.2019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Presentasjonstittel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A065-9207-4827-A25A-4F812882B321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042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,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17695828-0BE7-274C-8578-339DC9E4FB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503999" tIns="1655999" bIns="0" anchor="t" anchorCtr="0"/>
          <a:lstStyle>
            <a:lvl1pPr>
              <a:defRPr sz="1260">
                <a:solidFill>
                  <a:schemeClr val="accent5"/>
                </a:solidFill>
              </a:defRPr>
            </a:lvl1pPr>
          </a:lstStyle>
          <a:p>
            <a:r>
              <a:rPr lang="nb-NO"/>
              <a:t>Dra inn et bilde for å legge til. </a:t>
            </a:r>
            <a:br>
              <a:rPr lang="nb-NO"/>
            </a:br>
            <a:r>
              <a:rPr lang="nb-NO"/>
              <a:t>Endre utsnitt på bildet under «Bildeformat»-fanen, Beskjær.</a:t>
            </a:r>
            <a:br>
              <a:rPr lang="nb-NO"/>
            </a:br>
            <a:r>
              <a:rPr lang="nb-NO"/>
              <a:t>Endre mørkhetsgrad under «Bildeformat»-fanen, Justeringer</a:t>
            </a:r>
            <a:br>
              <a:rPr lang="nb-NO"/>
            </a:br>
            <a:r>
              <a:rPr lang="nb-NO"/>
              <a:t>For å vise logo, sørg for at bunntekstelementet «Bunntekst» er synlig på denne sliden</a:t>
            </a:r>
            <a:br>
              <a:rPr lang="nb-NO"/>
            </a:br>
            <a:br>
              <a:rPr lang="nb-NO"/>
            </a:b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AEB5F-F234-414F-9288-6718D723D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9660" y="3062410"/>
            <a:ext cx="9151434" cy="2038507"/>
          </a:xfrm>
        </p:spPr>
        <p:txBody>
          <a:bodyPr lIns="0" rIns="90000" anchor="b"/>
          <a:lstStyle>
            <a:lvl1pPr algn="l">
              <a:defRPr sz="7624" b="0" i="0" spc="20" baseline="0">
                <a:solidFill>
                  <a:schemeClr val="bg1"/>
                </a:solidFill>
                <a:latin typeface="Radikal Light" pitchFamily="2" charset="77"/>
              </a:defRPr>
            </a:lvl1pPr>
          </a:lstStyle>
          <a:p>
            <a:r>
              <a:rPr lang="nb-NO"/>
              <a:t>Presentasjonens</a:t>
            </a:r>
            <a:br>
              <a:rPr lang="nb-NO"/>
            </a:br>
            <a:r>
              <a:rPr lang="nb-NO"/>
              <a:t>tittel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556DC05-2B16-894C-8645-2B13AECAF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132654"/>
            <a:ext cx="9144000" cy="832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Radikal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Knip ett hjørne i rektangel 10">
            <a:extLst>
              <a:ext uri="{FF2B5EF4-FFF2-40B4-BE49-F238E27FC236}">
                <a16:creationId xmlns:a16="http://schemas.microsoft.com/office/drawing/2014/main" id="{19F7DA49-0CEC-9847-9EED-188B29D94944}"/>
              </a:ext>
            </a:extLst>
          </p:cNvPr>
          <p:cNvSpPr/>
          <p:nvPr userDrawn="1"/>
        </p:nvSpPr>
        <p:spPr>
          <a:xfrm flipV="1">
            <a:off x="-1" y="0"/>
            <a:ext cx="12192001" cy="2163337"/>
          </a:xfrm>
          <a:prstGeom prst="snip1Rect">
            <a:avLst>
              <a:gd name="adj" fmla="val 29038"/>
            </a:avLst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lt1">
                  <a:alpha val="28000"/>
                </a:schemeClr>
              </a:solidFill>
            </a:endParaRPr>
          </a:p>
        </p:txBody>
      </p:sp>
      <p:pic>
        <p:nvPicPr>
          <p:cNvPr id="10" name="LOGO" hidden="1">
            <a:extLst>
              <a:ext uri="{FF2B5EF4-FFF2-40B4-BE49-F238E27FC236}">
                <a16:creationId xmlns:a16="http://schemas.microsoft.com/office/drawing/2014/main" id="{D2545057-9463-1B4F-AE8A-8E6016AB0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2950" y="757238"/>
            <a:ext cx="2263775" cy="694004"/>
          </a:xfrm>
          <a:prstGeom prst="rect">
            <a:avLst/>
          </a:prstGeom>
        </p:spPr>
      </p:pic>
      <p:sp>
        <p:nvSpPr>
          <p:cNvPr id="7" name="LOGO, som bunntekstelement">
            <a:extLst>
              <a:ext uri="{FF2B5EF4-FFF2-40B4-BE49-F238E27FC236}">
                <a16:creationId xmlns:a16="http://schemas.microsoft.com/office/drawing/2014/main" id="{94472AE6-898C-E144-A796-CC05019F8D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1600" y="756000"/>
            <a:ext cx="2268000" cy="694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6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6F8401EE-4D2E-B44D-8F60-714C515F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rekant, mal for grafisk element" hidden="1">
            <a:extLst>
              <a:ext uri="{FF2B5EF4-FFF2-40B4-BE49-F238E27FC236}">
                <a16:creationId xmlns:a16="http://schemas.microsoft.com/office/drawing/2014/main" id="{983EFE9B-1A6C-1F45-8631-654D5B2ED8AC}"/>
              </a:ext>
            </a:extLst>
          </p:cNvPr>
          <p:cNvSpPr/>
          <p:nvPr userDrawn="1"/>
        </p:nvSpPr>
        <p:spPr>
          <a:xfrm flipH="1">
            <a:off x="3413551" y="6226387"/>
            <a:ext cx="625049" cy="62504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sz="800"/>
              <a:t>Mal, slett</a:t>
            </a:r>
          </a:p>
        </p:txBody>
      </p:sp>
      <p:sp>
        <p:nvSpPr>
          <p:cNvPr id="9" name="Knip ett hjørne i rektangel 8">
            <a:extLst>
              <a:ext uri="{FF2B5EF4-FFF2-40B4-BE49-F238E27FC236}">
                <a16:creationId xmlns:a16="http://schemas.microsoft.com/office/drawing/2014/main" id="{23F209ED-400B-CD47-BD67-442C91E90DA8}"/>
              </a:ext>
            </a:extLst>
          </p:cNvPr>
          <p:cNvSpPr/>
          <p:nvPr userDrawn="1"/>
        </p:nvSpPr>
        <p:spPr>
          <a:xfrm rot="16200000" flipH="1" flipV="1">
            <a:off x="-1409700" y="1409700"/>
            <a:ext cx="6858000" cy="4038599"/>
          </a:xfrm>
          <a:prstGeom prst="snip1Rect">
            <a:avLst>
              <a:gd name="adj" fmla="val 1551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9843E0-8031-BE4F-9EF2-4F9B1309F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650" y="694310"/>
            <a:ext cx="2986750" cy="6435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73AA287-7D93-C942-A27B-11BD3C3AD6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0974" y="3191385"/>
            <a:ext cx="6217793" cy="448136"/>
          </a:xfrm>
        </p:spPr>
        <p:txBody>
          <a:bodyPr wrap="square" anchor="ctr" anchorCtr="0">
            <a:spAutoFit/>
          </a:bodyPr>
          <a:lstStyle>
            <a:lvl1pPr marL="360000" indent="-360000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  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8F2E584C-43E2-9649-9DF3-60A3982BC6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8825" y="5507831"/>
            <a:ext cx="1905000" cy="401638"/>
          </a:xfrm>
        </p:spPr>
        <p:txBody>
          <a:bodyPr>
            <a:normAutofit/>
          </a:bodyPr>
          <a:lstStyle>
            <a:lvl1pPr>
              <a:defRPr sz="1800" b="0" i="0" spc="1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sz="1800"/>
              <a:t>21.08.2018</a:t>
            </a:r>
            <a:endParaRPr lang="nb-NO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CD091FFC-7451-3745-BCD1-5709D93AAB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825" y="5022870"/>
            <a:ext cx="2822575" cy="283421"/>
          </a:xfrm>
        </p:spPr>
        <p:txBody>
          <a:bodyPr wrap="square" anchor="b" anchorCtr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sz="1800"/>
              <a:t>[Publikum, sted]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91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ø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6F8401EE-4D2E-B44D-8F60-714C515F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rekant, mal for grafisk element" hidden="1">
            <a:extLst>
              <a:ext uri="{FF2B5EF4-FFF2-40B4-BE49-F238E27FC236}">
                <a16:creationId xmlns:a16="http://schemas.microsoft.com/office/drawing/2014/main" id="{983EFE9B-1A6C-1F45-8631-654D5B2ED8AC}"/>
              </a:ext>
            </a:extLst>
          </p:cNvPr>
          <p:cNvSpPr/>
          <p:nvPr userDrawn="1"/>
        </p:nvSpPr>
        <p:spPr>
          <a:xfrm flipH="1">
            <a:off x="3413551" y="6226387"/>
            <a:ext cx="625049" cy="62504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b-NO" sz="800"/>
              <a:t>Mal, slett</a:t>
            </a:r>
          </a:p>
        </p:txBody>
      </p:sp>
      <p:sp>
        <p:nvSpPr>
          <p:cNvPr id="9" name="Knip ett hjørne i rektangel 8">
            <a:extLst>
              <a:ext uri="{FF2B5EF4-FFF2-40B4-BE49-F238E27FC236}">
                <a16:creationId xmlns:a16="http://schemas.microsoft.com/office/drawing/2014/main" id="{23F209ED-400B-CD47-BD67-442C91E90DA8}"/>
              </a:ext>
            </a:extLst>
          </p:cNvPr>
          <p:cNvSpPr/>
          <p:nvPr userDrawn="1"/>
        </p:nvSpPr>
        <p:spPr>
          <a:xfrm rot="16200000" flipH="1" flipV="1">
            <a:off x="-1409700" y="1409700"/>
            <a:ext cx="6858000" cy="4038599"/>
          </a:xfrm>
          <a:prstGeom prst="snip1Rect">
            <a:avLst>
              <a:gd name="adj" fmla="val 155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89843E0-8031-BE4F-9EF2-4F9B1309F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0973" y="2346271"/>
            <a:ext cx="6217793" cy="643574"/>
          </a:xfrm>
        </p:spPr>
        <p:txBody>
          <a:bodyPr lIns="0" rIns="9000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Navn </a:t>
            </a:r>
            <a:r>
              <a:rPr lang="nb-NO" err="1"/>
              <a:t>Navnesen</a:t>
            </a:r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773AA287-7D93-C942-A27B-11BD3C3AD6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0974" y="3191385"/>
            <a:ext cx="6217793" cy="896271"/>
          </a:xfrm>
        </p:spPr>
        <p:txBody>
          <a:bodyPr wrap="square" anchor="t" anchorCtr="0">
            <a:spAutoFit/>
          </a:bodyPr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 </a:t>
            </a:r>
            <a:br>
              <a:rPr lang="nb-NO"/>
            </a:br>
            <a:r>
              <a:rPr lang="nb-NO"/>
              <a:t>To linjer 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8F2E584C-43E2-9649-9DF3-60A3982BC6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0974" y="5674553"/>
            <a:ext cx="1905000" cy="401638"/>
          </a:xfrm>
        </p:spPr>
        <p:txBody>
          <a:bodyPr>
            <a:normAutofit/>
          </a:bodyPr>
          <a:lstStyle>
            <a:lvl1pPr>
              <a:defRPr sz="1800" b="0" i="0" spc="1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sz="1800"/>
              <a:t>Telefonnummer</a:t>
            </a:r>
            <a:endParaRPr lang="nb-NO"/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CD091FFC-7451-3745-BCD1-5709D93AAB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0973" y="4254378"/>
            <a:ext cx="6217793" cy="1253453"/>
          </a:xfrm>
        </p:spPr>
        <p:txBody>
          <a:bodyPr wrap="square" anchor="t" anchorCtr="0"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sz="1800"/>
              <a:t>Detaljer</a:t>
            </a:r>
            <a:endParaRPr lang="nb-NO"/>
          </a:p>
        </p:txBody>
      </p:sp>
      <p:sp>
        <p:nvSpPr>
          <p:cNvPr id="15" name="Bildeplassholder">
            <a:extLst>
              <a:ext uri="{FF2B5EF4-FFF2-40B4-BE49-F238E27FC236}">
                <a16:creationId xmlns:a16="http://schemas.microsoft.com/office/drawing/2014/main" id="{EA415471-835F-304B-83D1-D3F54ABFAF5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074883" y="1890067"/>
            <a:ext cx="1888833" cy="2085251"/>
          </a:xfrm>
          <a:custGeom>
            <a:avLst/>
            <a:gdLst>
              <a:gd name="connsiteX0" fmla="*/ 1026249 w 2052498"/>
              <a:gd name="connsiteY0" fmla="*/ 0 h 2085251"/>
              <a:gd name="connsiteX1" fmla="*/ 2052498 w 2052498"/>
              <a:gd name="connsiteY1" fmla="*/ 458261 h 2085251"/>
              <a:gd name="connsiteX2" fmla="*/ 2052498 w 2052498"/>
              <a:gd name="connsiteY2" fmla="*/ 1626990 h 2085251"/>
              <a:gd name="connsiteX3" fmla="*/ 1026249 w 2052498"/>
              <a:gd name="connsiteY3" fmla="*/ 2085251 h 2085251"/>
              <a:gd name="connsiteX4" fmla="*/ 0 w 2052498"/>
              <a:gd name="connsiteY4" fmla="*/ 1626990 h 2085251"/>
              <a:gd name="connsiteX5" fmla="*/ 0 w 2052498"/>
              <a:gd name="connsiteY5" fmla="*/ 458261 h 208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2498" h="2085251">
                <a:moveTo>
                  <a:pt x="1026249" y="0"/>
                </a:moveTo>
                <a:lnTo>
                  <a:pt x="2052498" y="458261"/>
                </a:lnTo>
                <a:lnTo>
                  <a:pt x="2052498" y="1626990"/>
                </a:lnTo>
                <a:lnTo>
                  <a:pt x="1026249" y="2085251"/>
                </a:lnTo>
                <a:lnTo>
                  <a:pt x="0" y="1626990"/>
                </a:lnTo>
                <a:lnTo>
                  <a:pt x="0" y="45826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bIns="468000" anchor="ctr" anchorCtr="1">
            <a:noAutofit/>
          </a:bodyPr>
          <a:lstStyle>
            <a:lvl1pPr algn="ctr">
              <a:defRPr sz="1200"/>
            </a:lvl1pPr>
          </a:lstStyle>
          <a:p>
            <a:endParaRPr lang="nb-NO"/>
          </a:p>
        </p:txBody>
      </p:sp>
      <p:sp>
        <p:nvSpPr>
          <p:cNvPr id="16" name="Plassholder for tekst 12">
            <a:extLst>
              <a:ext uri="{FF2B5EF4-FFF2-40B4-BE49-F238E27FC236}">
                <a16:creationId xmlns:a16="http://schemas.microsoft.com/office/drawing/2014/main" id="{B1C6E2D2-B942-7F44-8738-E628E206D4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3813" y="5674553"/>
            <a:ext cx="3771514" cy="401638"/>
          </a:xfrm>
        </p:spPr>
        <p:txBody>
          <a:bodyPr>
            <a:normAutofit/>
          </a:bodyPr>
          <a:lstStyle>
            <a:lvl1pPr>
              <a:defRPr sz="1800" b="0" i="0" spc="1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sz="1800"/>
              <a:t>Epost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639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188E9708-2208-9F4C-B651-C14CCDDB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0D11BF8C-0DD0-8E41-9FD3-0AABDBF56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2400" y="2048400"/>
            <a:ext cx="10834687" cy="40624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A182DEB-103D-2A4F-B28B-59167A4BFE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99" y="1306513"/>
            <a:ext cx="10680701" cy="276909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10952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jenester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188E9708-2208-9F4C-B651-C14CCDDB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0D11BF8C-0DD0-8E41-9FD3-0AABDBF5673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52400" y="3500633"/>
            <a:ext cx="3435425" cy="268181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  <a:lvl2pPr algn="ctr">
              <a:defRPr/>
            </a:lvl2pPr>
            <a:lvl3pPr marL="455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Overskrift</a:t>
            </a:r>
          </a:p>
          <a:p>
            <a:pPr lvl="1"/>
            <a:r>
              <a:rPr lang="nb-NO"/>
              <a:t>Tekst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A182DEB-103D-2A4F-B28B-59167A4BFE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99" y="1306513"/>
            <a:ext cx="10680701" cy="276909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5" name="Plassholder for innhold 15">
            <a:extLst>
              <a:ext uri="{FF2B5EF4-FFF2-40B4-BE49-F238E27FC236}">
                <a16:creationId xmlns:a16="http://schemas.microsoft.com/office/drawing/2014/main" id="{605C633C-730C-A64D-9E96-76BA27CAB67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994575" y="3500633"/>
            <a:ext cx="3435425" cy="268181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  <a:lvl2pPr algn="ctr">
              <a:defRPr/>
            </a:lvl2pPr>
            <a:lvl3pPr marL="455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Overskrift</a:t>
            </a:r>
          </a:p>
          <a:p>
            <a:pPr lvl="1"/>
            <a:r>
              <a:rPr lang="nb-NO"/>
              <a:t>Tekst</a:t>
            </a:r>
          </a:p>
        </p:txBody>
      </p:sp>
      <p:sp>
        <p:nvSpPr>
          <p:cNvPr id="6" name="Plassholder for innhold 15">
            <a:extLst>
              <a:ext uri="{FF2B5EF4-FFF2-40B4-BE49-F238E27FC236}">
                <a16:creationId xmlns:a16="http://schemas.microsoft.com/office/drawing/2014/main" id="{16E269BC-CAA3-264A-8E33-58843B4E93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73487" y="3500633"/>
            <a:ext cx="3435425" cy="268181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  <a:lvl2pPr algn="ctr">
              <a:defRPr/>
            </a:lvl2pPr>
            <a:lvl3pPr marL="455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Overskrift</a:t>
            </a:r>
          </a:p>
          <a:p>
            <a:pPr lvl="1"/>
            <a:r>
              <a:rPr lang="nb-NO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55226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jenester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188E9708-2208-9F4C-B651-C14CCDDB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0D11BF8C-0DD0-8E41-9FD3-0AABDBF5673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549116" y="3500633"/>
            <a:ext cx="3435425" cy="268181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  <a:lvl2pPr algn="ctr">
              <a:defRPr/>
            </a:lvl2pPr>
            <a:lvl3pPr marL="455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Overskrift</a:t>
            </a:r>
          </a:p>
          <a:p>
            <a:pPr lvl="1"/>
            <a:r>
              <a:rPr lang="nb-NO"/>
              <a:t>Tekst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A182DEB-103D-2A4F-B28B-59167A4BFE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99" y="1306513"/>
            <a:ext cx="10680701" cy="276909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6" name="Plassholder for innhold 15">
            <a:extLst>
              <a:ext uri="{FF2B5EF4-FFF2-40B4-BE49-F238E27FC236}">
                <a16:creationId xmlns:a16="http://schemas.microsoft.com/office/drawing/2014/main" id="{16E269BC-CAA3-264A-8E33-58843B4E93E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70203" y="3500633"/>
            <a:ext cx="3435425" cy="2681812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  <a:lvl2pPr algn="ctr">
              <a:defRPr/>
            </a:lvl2pPr>
            <a:lvl3pPr marL="455400" indent="0" algn="ctr">
              <a:buNone/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Overskrift</a:t>
            </a:r>
          </a:p>
          <a:p>
            <a:pPr lvl="1"/>
            <a:r>
              <a:rPr lang="nb-NO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230165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1/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nip ett hjørne i rektangel 5">
            <a:extLst>
              <a:ext uri="{FF2B5EF4-FFF2-40B4-BE49-F238E27FC236}">
                <a16:creationId xmlns:a16="http://schemas.microsoft.com/office/drawing/2014/main" id="{50618ED8-15E4-0246-AF5D-DCC7A90C5239}"/>
              </a:ext>
            </a:extLst>
          </p:cNvPr>
          <p:cNvSpPr/>
          <p:nvPr userDrawn="1"/>
        </p:nvSpPr>
        <p:spPr>
          <a:xfrm rot="16200000" flipH="1" flipV="1">
            <a:off x="-1409700" y="1409700"/>
            <a:ext cx="6858000" cy="4038599"/>
          </a:xfrm>
          <a:prstGeom prst="snip1Rect">
            <a:avLst>
              <a:gd name="adj" fmla="val 155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188E9708-2208-9F4C-B651-C14CCDDBE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651" y="694310"/>
            <a:ext cx="3228204" cy="1259960"/>
          </a:xfrm>
        </p:spPr>
        <p:txBody>
          <a:bodyPr/>
          <a:lstStyle/>
          <a:p>
            <a:r>
              <a:rPr lang="nb-NO"/>
              <a:t>Legg til overskrift</a:t>
            </a:r>
          </a:p>
        </p:txBody>
      </p:sp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0D11BF8C-0DD0-8E41-9FD3-0AABDBF56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2400" y="2479430"/>
            <a:ext cx="3070453" cy="3631381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A182DEB-103D-2A4F-B28B-59167A4BFE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300" y="1925434"/>
            <a:ext cx="3073554" cy="26828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7" name="Plassholder for tekst 10">
            <a:extLst>
              <a:ext uri="{FF2B5EF4-FFF2-40B4-BE49-F238E27FC236}">
                <a16:creationId xmlns:a16="http://schemas.microsoft.com/office/drawing/2014/main" id="{4933D2B1-7BC1-F840-B260-ECC75A1D8A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60974" y="3191385"/>
            <a:ext cx="6217793" cy="448136"/>
          </a:xfrm>
        </p:spPr>
        <p:txBody>
          <a:bodyPr wrap="square" anchor="ctr" anchorCtr="0">
            <a:spAutoFit/>
          </a:bodyPr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Rediger tekststiler i malen  </a:t>
            </a:r>
          </a:p>
        </p:txBody>
      </p:sp>
    </p:spTree>
    <p:extLst>
      <p:ext uri="{BB962C8B-B14F-4D97-AF65-F5344CB8AC3E}">
        <p14:creationId xmlns:p14="http://schemas.microsoft.com/office/powerpoint/2010/main" val="239354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0">
            <a:extLst>
              <a:ext uri="{FF2B5EF4-FFF2-40B4-BE49-F238E27FC236}">
                <a16:creationId xmlns:a16="http://schemas.microsoft.com/office/drawing/2014/main" id="{188E9708-2208-9F4C-B651-C14CCDDB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50" y="694310"/>
            <a:ext cx="7279350" cy="64357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0D11BF8C-0DD0-8E41-9FD3-0AABDBF567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2401" y="2048400"/>
            <a:ext cx="7121600" cy="4062412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4A182DEB-103D-2A4F-B28B-59167A4BFE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99" y="1306513"/>
            <a:ext cx="7124701" cy="26828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1800" b="0" i="0">
                <a:solidFill>
                  <a:schemeClr val="accent1"/>
                </a:solidFill>
                <a:latin typeface="Radikal Medium" pitchFamily="2" charset="77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BCCA414-FB8E-7044-BBBD-F6F067CDDD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59674" y="0"/>
            <a:ext cx="4632325" cy="6858000"/>
          </a:xfrm>
          <a:custGeom>
            <a:avLst/>
            <a:gdLst>
              <a:gd name="connsiteX0" fmla="*/ 0 w 4013200"/>
              <a:gd name="connsiteY0" fmla="*/ 0 h 6858000"/>
              <a:gd name="connsiteX1" fmla="*/ 4013200 w 4013200"/>
              <a:gd name="connsiteY1" fmla="*/ 0 h 6858000"/>
              <a:gd name="connsiteX2" fmla="*/ 4013200 w 4013200"/>
              <a:gd name="connsiteY2" fmla="*/ 6858000 h 6858000"/>
              <a:gd name="connsiteX3" fmla="*/ 0 w 4013200"/>
              <a:gd name="connsiteY3" fmla="*/ 6858000 h 6858000"/>
              <a:gd name="connsiteX4" fmla="*/ 0 w 4013200"/>
              <a:gd name="connsiteY4" fmla="*/ 0 h 6858000"/>
              <a:gd name="connsiteX0" fmla="*/ 6350 w 4019550"/>
              <a:gd name="connsiteY0" fmla="*/ 0 h 6858000"/>
              <a:gd name="connsiteX1" fmla="*/ 4019550 w 4019550"/>
              <a:gd name="connsiteY1" fmla="*/ 0 h 6858000"/>
              <a:gd name="connsiteX2" fmla="*/ 4019550 w 4019550"/>
              <a:gd name="connsiteY2" fmla="*/ 6858000 h 6858000"/>
              <a:gd name="connsiteX3" fmla="*/ 6350 w 4019550"/>
              <a:gd name="connsiteY3" fmla="*/ 6858000 h 6858000"/>
              <a:gd name="connsiteX4" fmla="*/ 0 w 4019550"/>
              <a:gd name="connsiteY4" fmla="*/ 6229350 h 6858000"/>
              <a:gd name="connsiteX5" fmla="*/ 6350 w 4019550"/>
              <a:gd name="connsiteY5" fmla="*/ 0 h 6858000"/>
              <a:gd name="connsiteX0" fmla="*/ 612 w 4013812"/>
              <a:gd name="connsiteY0" fmla="*/ 0 h 6858000"/>
              <a:gd name="connsiteX1" fmla="*/ 4013812 w 4013812"/>
              <a:gd name="connsiteY1" fmla="*/ 0 h 6858000"/>
              <a:gd name="connsiteX2" fmla="*/ 4013812 w 4013812"/>
              <a:gd name="connsiteY2" fmla="*/ 6858000 h 6858000"/>
              <a:gd name="connsiteX3" fmla="*/ 612 w 4013812"/>
              <a:gd name="connsiteY3" fmla="*/ 6858000 h 6858000"/>
              <a:gd name="connsiteX4" fmla="*/ 612 w 4013812"/>
              <a:gd name="connsiteY4" fmla="*/ 6232525 h 6858000"/>
              <a:gd name="connsiteX5" fmla="*/ 612 w 4013812"/>
              <a:gd name="connsiteY5" fmla="*/ 0 h 6858000"/>
              <a:gd name="connsiteX0" fmla="*/ 603255 w 4616455"/>
              <a:gd name="connsiteY0" fmla="*/ 0 h 6858000"/>
              <a:gd name="connsiteX1" fmla="*/ 4616455 w 4616455"/>
              <a:gd name="connsiteY1" fmla="*/ 0 h 6858000"/>
              <a:gd name="connsiteX2" fmla="*/ 4616455 w 4616455"/>
              <a:gd name="connsiteY2" fmla="*/ 6858000 h 6858000"/>
              <a:gd name="connsiteX3" fmla="*/ 5 w 4616455"/>
              <a:gd name="connsiteY3" fmla="*/ 6858000 h 6858000"/>
              <a:gd name="connsiteX4" fmla="*/ 603255 w 4616455"/>
              <a:gd name="connsiteY4" fmla="*/ 6232525 h 6858000"/>
              <a:gd name="connsiteX5" fmla="*/ 603255 w 4616455"/>
              <a:gd name="connsiteY5" fmla="*/ 0 h 6858000"/>
              <a:gd name="connsiteX0" fmla="*/ 603250 w 4616450"/>
              <a:gd name="connsiteY0" fmla="*/ 0 h 6858000"/>
              <a:gd name="connsiteX1" fmla="*/ 4616450 w 4616450"/>
              <a:gd name="connsiteY1" fmla="*/ 0 h 6858000"/>
              <a:gd name="connsiteX2" fmla="*/ 4616450 w 4616450"/>
              <a:gd name="connsiteY2" fmla="*/ 6858000 h 6858000"/>
              <a:gd name="connsiteX3" fmla="*/ 0 w 4616450"/>
              <a:gd name="connsiteY3" fmla="*/ 6858000 h 6858000"/>
              <a:gd name="connsiteX4" fmla="*/ 603250 w 4616450"/>
              <a:gd name="connsiteY4" fmla="*/ 6232525 h 6858000"/>
              <a:gd name="connsiteX5" fmla="*/ 603250 w 4616450"/>
              <a:gd name="connsiteY5" fmla="*/ 0 h 6858000"/>
              <a:gd name="connsiteX0" fmla="*/ 603250 w 4616450"/>
              <a:gd name="connsiteY0" fmla="*/ 0 h 6858000"/>
              <a:gd name="connsiteX1" fmla="*/ 4616450 w 4616450"/>
              <a:gd name="connsiteY1" fmla="*/ 0 h 6858000"/>
              <a:gd name="connsiteX2" fmla="*/ 4616450 w 4616450"/>
              <a:gd name="connsiteY2" fmla="*/ 6858000 h 6858000"/>
              <a:gd name="connsiteX3" fmla="*/ 0 w 4616450"/>
              <a:gd name="connsiteY3" fmla="*/ 6858000 h 6858000"/>
              <a:gd name="connsiteX4" fmla="*/ 603250 w 4616450"/>
              <a:gd name="connsiteY4" fmla="*/ 6232525 h 6858000"/>
              <a:gd name="connsiteX5" fmla="*/ 603250 w 4616450"/>
              <a:gd name="connsiteY5" fmla="*/ 0 h 6858000"/>
              <a:gd name="connsiteX0" fmla="*/ 619125 w 4632325"/>
              <a:gd name="connsiteY0" fmla="*/ 0 h 6858000"/>
              <a:gd name="connsiteX1" fmla="*/ 4632325 w 4632325"/>
              <a:gd name="connsiteY1" fmla="*/ 0 h 6858000"/>
              <a:gd name="connsiteX2" fmla="*/ 4632325 w 4632325"/>
              <a:gd name="connsiteY2" fmla="*/ 6858000 h 6858000"/>
              <a:gd name="connsiteX3" fmla="*/ 0 w 4632325"/>
              <a:gd name="connsiteY3" fmla="*/ 6858000 h 6858000"/>
              <a:gd name="connsiteX4" fmla="*/ 619125 w 4632325"/>
              <a:gd name="connsiteY4" fmla="*/ 6232525 h 6858000"/>
              <a:gd name="connsiteX5" fmla="*/ 619125 w 4632325"/>
              <a:gd name="connsiteY5" fmla="*/ 0 h 6858000"/>
              <a:gd name="connsiteX0" fmla="*/ 619125 w 4632325"/>
              <a:gd name="connsiteY0" fmla="*/ 0 h 6858000"/>
              <a:gd name="connsiteX1" fmla="*/ 4632325 w 4632325"/>
              <a:gd name="connsiteY1" fmla="*/ 0 h 6858000"/>
              <a:gd name="connsiteX2" fmla="*/ 4632325 w 4632325"/>
              <a:gd name="connsiteY2" fmla="*/ 6858000 h 6858000"/>
              <a:gd name="connsiteX3" fmla="*/ 0 w 4632325"/>
              <a:gd name="connsiteY3" fmla="*/ 6858000 h 6858000"/>
              <a:gd name="connsiteX4" fmla="*/ 619125 w 4632325"/>
              <a:gd name="connsiteY4" fmla="*/ 6232525 h 6858000"/>
              <a:gd name="connsiteX5" fmla="*/ 619125 w 4632325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2325" h="6858000">
                <a:moveTo>
                  <a:pt x="619125" y="0"/>
                </a:moveTo>
                <a:lnTo>
                  <a:pt x="4632325" y="0"/>
                </a:lnTo>
                <a:lnTo>
                  <a:pt x="4632325" y="6858000"/>
                </a:lnTo>
                <a:lnTo>
                  <a:pt x="0" y="6858000"/>
                </a:lnTo>
                <a:cubicBezTo>
                  <a:pt x="301625" y="6545262"/>
                  <a:pt x="309562" y="6545262"/>
                  <a:pt x="619125" y="6232525"/>
                </a:cubicBezTo>
                <a:cubicBezTo>
                  <a:pt x="621242" y="4156075"/>
                  <a:pt x="617008" y="2076450"/>
                  <a:pt x="61912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972000" rIns="360000" bIns="1260000" anchor="ctr" anchorCtr="1">
            <a:normAutofit/>
          </a:bodyPr>
          <a:lstStyle>
            <a:lvl1pPr algn="ctr">
              <a:defRPr sz="1800" b="0" i="0">
                <a:solidFill>
                  <a:schemeClr val="bg2">
                    <a:lumMod val="75000"/>
                  </a:schemeClr>
                </a:solidFill>
                <a:latin typeface="Radikal Medium" pitchFamily="2" charset="77"/>
              </a:defRPr>
            </a:lvl1pPr>
          </a:lstStyle>
          <a:p>
            <a:r>
              <a:rPr lang="nb-NO"/>
              <a:t>Dra inn et bilde eller trykk på ikonet for å legge til</a:t>
            </a:r>
          </a:p>
        </p:txBody>
      </p:sp>
    </p:spTree>
    <p:extLst>
      <p:ext uri="{BB962C8B-B14F-4D97-AF65-F5344CB8AC3E}">
        <p14:creationId xmlns:p14="http://schemas.microsoft.com/office/powerpoint/2010/main" val="124669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id" hidden="1">
            <a:extLst>
              <a:ext uri="{FF2B5EF4-FFF2-40B4-BE49-F238E27FC236}">
                <a16:creationId xmlns:a16="http://schemas.microsoft.com/office/drawing/2014/main" id="{C6192ECF-46E0-9B40-B9F4-270A4212FF4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slide" hidden="1">
            <a:extLst>
              <a:ext uri="{FF2B5EF4-FFF2-40B4-BE49-F238E27FC236}">
                <a16:creationId xmlns:a16="http://schemas.microsoft.com/office/drawing/2014/main" id="{8D232144-FD36-7648-A808-BE61430B891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6D17BDE-5596-2841-A358-6D3ADD698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50" y="694310"/>
            <a:ext cx="10835350" cy="643574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/>
          <a:p>
            <a:r>
              <a:rPr lang="nb-NO"/>
              <a:t>Dette er en overskrift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1C152C-D1E5-0D44-8A5C-E33CAEACC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6F36D-7A03-3647-8DC4-042F1492A1E8}" type="datetimeFigureOut">
              <a:rPr lang="nb-NO" smtClean="0"/>
              <a:t>19.08.2019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E02F920-4324-2E41-B475-0C0756AEF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D8CFDF-8589-FF4F-B164-44276DF89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F3C9C-5A49-8642-A939-BB97E8F5309B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990B11-3927-1943-A91A-9D6C99EE8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802" y="2047142"/>
            <a:ext cx="10677197" cy="3667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7880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6" r:id="rId3"/>
    <p:sldLayoutId id="2147483665" r:id="rId4"/>
    <p:sldLayoutId id="2147483650" r:id="rId5"/>
    <p:sldLayoutId id="2147483666" r:id="rId6"/>
    <p:sldLayoutId id="2147483667" r:id="rId7"/>
    <p:sldLayoutId id="2147483661" r:id="rId8"/>
    <p:sldLayoutId id="2147483657" r:id="rId9"/>
    <p:sldLayoutId id="2147483658" r:id="rId10"/>
    <p:sldLayoutId id="2147483659" r:id="rId11"/>
    <p:sldLayoutId id="2147483651" r:id="rId12"/>
    <p:sldLayoutId id="2147483654" r:id="rId13"/>
    <p:sldLayoutId id="2147483655" r:id="rId14"/>
    <p:sldLayoutId id="2147483668" r:id="rId15"/>
    <p:sldLayoutId id="2147483663" r:id="rId16"/>
    <p:sldLayoutId id="2147483660" r:id="rId17"/>
    <p:sldLayoutId id="2147483669" r:id="rId18"/>
    <p:sldLayoutId id="2147483672" r:id="rId1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712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912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40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SzPct val="100000"/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85750" algn="l" defTabSz="914400" rtl="0" eaLnBrk="1" latinLnBrk="0" hangingPunct="1">
        <a:lnSpc>
          <a:spcPct val="110000"/>
        </a:lnSpc>
        <a:spcBef>
          <a:spcPts val="1000"/>
        </a:spcBef>
        <a:buFontTx/>
        <a:buBlip>
          <a:blip r:embed="rId23"/>
        </a:buBlip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accent1"/>
          </a:solidFill>
          <a:latin typeface="Radikal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478" userDrawn="1">
          <p15:clr>
            <a:srgbClr val="9FCC3B"/>
          </p15:clr>
        </p15:guide>
        <p15:guide id="4" orient="horz" pos="1440" userDrawn="1">
          <p15:clr>
            <a:srgbClr val="C35EA4"/>
          </p15:clr>
        </p15:guide>
        <p15:guide id="5" orient="horz" pos="720" userDrawn="1">
          <p15:clr>
            <a:srgbClr val="C35EA4"/>
          </p15:clr>
        </p15:guide>
        <p15:guide id="6" orient="horz" pos="958" userDrawn="1">
          <p15:clr>
            <a:srgbClr val="C35EA4"/>
          </p15:clr>
        </p15:guide>
        <p15:guide id="7" orient="horz" pos="1200" userDrawn="1">
          <p15:clr>
            <a:srgbClr val="C35EA4"/>
          </p15:clr>
        </p15:guide>
        <p15:guide id="8" orient="horz" pos="1678" userDrawn="1">
          <p15:clr>
            <a:srgbClr val="C35EA4"/>
          </p15:clr>
        </p15:guide>
        <p15:guide id="9" orient="horz" pos="1920" userDrawn="1">
          <p15:clr>
            <a:srgbClr val="C35EA4"/>
          </p15:clr>
        </p15:guide>
        <p15:guide id="10" orient="horz" pos="2160" userDrawn="1">
          <p15:clr>
            <a:srgbClr val="C35EA4"/>
          </p15:clr>
        </p15:guide>
        <p15:guide id="11" orient="horz" pos="2400" userDrawn="1">
          <p15:clr>
            <a:srgbClr val="C35EA4"/>
          </p15:clr>
        </p15:guide>
        <p15:guide id="12" orient="horz" pos="2638" userDrawn="1">
          <p15:clr>
            <a:srgbClr val="C35EA4"/>
          </p15:clr>
        </p15:guide>
        <p15:guide id="13" orient="horz" pos="2878" userDrawn="1">
          <p15:clr>
            <a:srgbClr val="C35EA4"/>
          </p15:clr>
        </p15:guide>
        <p15:guide id="14" orient="horz" pos="3118" userDrawn="1">
          <p15:clr>
            <a:srgbClr val="C35EA4"/>
          </p15:clr>
        </p15:guide>
        <p15:guide id="15" orient="horz" pos="3358" userDrawn="1">
          <p15:clr>
            <a:srgbClr val="C35EA4"/>
          </p15:clr>
        </p15:guide>
        <p15:guide id="16" orient="horz" pos="3600" userDrawn="1">
          <p15:clr>
            <a:srgbClr val="C35EA4"/>
          </p15:clr>
        </p15:guide>
        <p15:guide id="17" orient="horz" pos="3838" userDrawn="1">
          <p15:clr>
            <a:srgbClr val="9FCC3B"/>
          </p15:clr>
        </p15:guide>
        <p15:guide id="18" pos="478" userDrawn="1">
          <p15:clr>
            <a:srgbClr val="9FCC3B"/>
          </p15:clr>
        </p15:guide>
        <p15:guide id="19" pos="718" userDrawn="1">
          <p15:clr>
            <a:srgbClr val="C35EA4"/>
          </p15:clr>
        </p15:guide>
        <p15:guide id="20" pos="960" userDrawn="1">
          <p15:clr>
            <a:srgbClr val="C35EA4"/>
          </p15:clr>
        </p15:guide>
        <p15:guide id="21" pos="1198" userDrawn="1">
          <p15:clr>
            <a:srgbClr val="C35EA4"/>
          </p15:clr>
        </p15:guide>
        <p15:guide id="22" pos="1438" userDrawn="1">
          <p15:clr>
            <a:srgbClr val="C35EA4"/>
          </p15:clr>
        </p15:guide>
        <p15:guide id="23" pos="1678" userDrawn="1">
          <p15:clr>
            <a:srgbClr val="C35EA4"/>
          </p15:clr>
        </p15:guide>
        <p15:guide id="24" pos="1920" userDrawn="1">
          <p15:clr>
            <a:srgbClr val="C35EA4"/>
          </p15:clr>
        </p15:guide>
        <p15:guide id="25" pos="2160" userDrawn="1">
          <p15:clr>
            <a:srgbClr val="C35EA4"/>
          </p15:clr>
        </p15:guide>
        <p15:guide id="26" pos="2398" userDrawn="1">
          <p15:clr>
            <a:srgbClr val="C35EA4"/>
          </p15:clr>
        </p15:guide>
        <p15:guide id="27" pos="2638" userDrawn="1">
          <p15:clr>
            <a:srgbClr val="C35EA4"/>
          </p15:clr>
        </p15:guide>
        <p15:guide id="28" pos="2878" userDrawn="1">
          <p15:clr>
            <a:srgbClr val="C35EA4"/>
          </p15:clr>
        </p15:guide>
        <p15:guide id="29" pos="3118" userDrawn="1">
          <p15:clr>
            <a:srgbClr val="C35EA4"/>
          </p15:clr>
        </p15:guide>
        <p15:guide id="30" pos="3358" userDrawn="1">
          <p15:clr>
            <a:srgbClr val="C35EA4"/>
          </p15:clr>
        </p15:guide>
        <p15:guide id="31" pos="3598" userDrawn="1">
          <p15:clr>
            <a:srgbClr val="C35EA4"/>
          </p15:clr>
        </p15:guide>
        <p15:guide id="32" pos="4080" userDrawn="1">
          <p15:clr>
            <a:srgbClr val="C35EA4"/>
          </p15:clr>
        </p15:guide>
        <p15:guide id="33" pos="4318" userDrawn="1">
          <p15:clr>
            <a:srgbClr val="C35EA4"/>
          </p15:clr>
        </p15:guide>
        <p15:guide id="34" pos="4558" userDrawn="1">
          <p15:clr>
            <a:srgbClr val="C35EA4"/>
          </p15:clr>
        </p15:guide>
        <p15:guide id="35" pos="4800" userDrawn="1">
          <p15:clr>
            <a:srgbClr val="C35EA4"/>
          </p15:clr>
        </p15:guide>
        <p15:guide id="36" pos="5038" userDrawn="1">
          <p15:clr>
            <a:srgbClr val="C35EA4"/>
          </p15:clr>
        </p15:guide>
        <p15:guide id="37" pos="5278" userDrawn="1">
          <p15:clr>
            <a:srgbClr val="C35EA4"/>
          </p15:clr>
        </p15:guide>
        <p15:guide id="38" pos="5518" userDrawn="1">
          <p15:clr>
            <a:srgbClr val="C35EA4"/>
          </p15:clr>
        </p15:guide>
        <p15:guide id="39" pos="5760" userDrawn="1">
          <p15:clr>
            <a:srgbClr val="C35EA4"/>
          </p15:clr>
        </p15:guide>
        <p15:guide id="40" pos="6000" userDrawn="1">
          <p15:clr>
            <a:srgbClr val="C35EA4"/>
          </p15:clr>
        </p15:guide>
        <p15:guide id="41" pos="6240" userDrawn="1">
          <p15:clr>
            <a:srgbClr val="C35EA4"/>
          </p15:clr>
        </p15:guide>
        <p15:guide id="42" pos="6480" userDrawn="1">
          <p15:clr>
            <a:srgbClr val="C35EA4"/>
          </p15:clr>
        </p15:guide>
        <p15:guide id="43" pos="6720" userDrawn="1">
          <p15:clr>
            <a:srgbClr val="C35EA4"/>
          </p15:clr>
        </p15:guide>
        <p15:guide id="44" pos="6958" userDrawn="1">
          <p15:clr>
            <a:srgbClr val="C35EA4"/>
          </p15:clr>
        </p15:guide>
        <p15:guide id="45" pos="7200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9B87B0-4D7D-6B4D-B5DD-F8C9DFD96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9660" y="3839674"/>
            <a:ext cx="9151434" cy="1261243"/>
          </a:xfrm>
        </p:spPr>
        <p:txBody>
          <a:bodyPr/>
          <a:lstStyle/>
          <a:p>
            <a:r>
              <a:rPr lang="nb-NO" sz="4800" dirty="0"/>
              <a:t>Det europeiske laksemarkedet </a:t>
            </a:r>
            <a:br>
              <a:rPr lang="nb-NO" sz="4800" dirty="0"/>
            </a:br>
            <a:r>
              <a:rPr lang="nb-NO" sz="4800" dirty="0"/>
              <a:t>– like viktig i fremtiden?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AF8BADF-D201-474E-96AE-9E57311FFE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Ingrid Kristine Pettersen, sjømatanalytiker</a:t>
            </a:r>
          </a:p>
        </p:txBody>
      </p:sp>
    </p:spTree>
    <p:extLst>
      <p:ext uri="{BB962C8B-B14F-4D97-AF65-F5344CB8AC3E}">
        <p14:creationId xmlns:p14="http://schemas.microsoft.com/office/powerpoint/2010/main" val="2957341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EE65-8140-41F1-8BAA-E9120E0E8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50" y="694310"/>
            <a:ext cx="10680701" cy="527837"/>
          </a:xfrm>
        </p:spPr>
        <p:txBody>
          <a:bodyPr/>
          <a:lstStyle/>
          <a:p>
            <a:r>
              <a:rPr lang="nb-NO" sz="4000" dirty="0"/>
              <a:t>EU tar en stabil andel av norsk laks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B6F6CE8-40E4-409D-BD5E-904F1D43BBF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40237520"/>
              </p:ext>
            </p:extLst>
          </p:nvPr>
        </p:nvGraphicFramePr>
        <p:xfrm>
          <a:off x="752475" y="2057400"/>
          <a:ext cx="10834688" cy="406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3E72716-8C34-4CE7-9578-3990D24E0F7B}"/>
              </a:ext>
            </a:extLst>
          </p:cNvPr>
          <p:cNvSpPr txBox="1"/>
          <p:nvPr/>
        </p:nvSpPr>
        <p:spPr>
          <a:xfrm>
            <a:off x="2360429" y="2571094"/>
            <a:ext cx="274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EUs andel av norsk eksport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55BC9-8ADF-4866-A740-46051E790362}"/>
              </a:ext>
            </a:extLst>
          </p:cNvPr>
          <p:cNvSpPr txBox="1"/>
          <p:nvPr/>
        </p:nvSpPr>
        <p:spPr>
          <a:xfrm>
            <a:off x="4459583" y="4079081"/>
            <a:ext cx="326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schemeClr val="accent2"/>
                </a:solidFill>
              </a:rPr>
              <a:t>Norsk eksport av laks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61E603-1423-4BD1-AA35-161A89F99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6021F929-FFD5-475F-ADD3-CC79F7EE3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970" y="2655740"/>
            <a:ext cx="2605897" cy="1498391"/>
          </a:xfrm>
          <a:prstGeom prst="rect">
            <a:avLst/>
          </a:prstGeom>
        </p:spPr>
      </p:pic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9966EDD9-B00A-4845-8E6A-65AC55125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970" y="4602301"/>
            <a:ext cx="2605897" cy="14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1.38594 -0.0333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97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1.4698 -0.0085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90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F70910-B71D-467B-92B6-CB8DA3106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2" y="6140772"/>
            <a:ext cx="3499778" cy="7124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09ACDAC-3AE9-4758-92FD-75237E1BF536}"/>
              </a:ext>
            </a:extLst>
          </p:cNvPr>
          <p:cNvSpPr txBox="1">
            <a:spLocks/>
          </p:cNvSpPr>
          <p:nvPr/>
        </p:nvSpPr>
        <p:spPr>
          <a:xfrm>
            <a:off x="1244997" y="675580"/>
            <a:ext cx="9077879" cy="1051057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12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 dirty="0"/>
              <a:t>Etterspørselsvekst etter laks</a:t>
            </a:r>
          </a:p>
          <a:p>
            <a:pPr algn="ctr"/>
            <a:r>
              <a:rPr lang="nb-NO" sz="4000" dirty="0"/>
              <a:t>2012-2018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5ED55-734A-4555-9060-507D1ED6782B}"/>
              </a:ext>
            </a:extLst>
          </p:cNvPr>
          <p:cNvSpPr txBox="1"/>
          <p:nvPr/>
        </p:nvSpPr>
        <p:spPr>
          <a:xfrm>
            <a:off x="6096000" y="22661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1A9B1-8FE1-4848-A53A-983B5A2C4C03}"/>
              </a:ext>
            </a:extLst>
          </p:cNvPr>
          <p:cNvSpPr txBox="1"/>
          <p:nvPr/>
        </p:nvSpPr>
        <p:spPr>
          <a:xfrm>
            <a:off x="708415" y="2014585"/>
            <a:ext cx="4494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7 %</a:t>
            </a:r>
            <a:endParaRPr lang="nb-NO" sz="8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90348-C08B-4892-BCA3-8F27543CB763}"/>
              </a:ext>
            </a:extLst>
          </p:cNvPr>
          <p:cNvSpPr txBox="1"/>
          <p:nvPr/>
        </p:nvSpPr>
        <p:spPr>
          <a:xfrm>
            <a:off x="3919013" y="2015113"/>
            <a:ext cx="4494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13 %</a:t>
            </a:r>
            <a:endParaRPr lang="nb-NO" sz="8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ED999B-82C2-46A9-89AB-3FFB14C8C97C}"/>
              </a:ext>
            </a:extLst>
          </p:cNvPr>
          <p:cNvSpPr txBox="1">
            <a:spLocks/>
          </p:cNvSpPr>
          <p:nvPr/>
        </p:nvSpPr>
        <p:spPr>
          <a:xfrm>
            <a:off x="1827754" y="5105152"/>
            <a:ext cx="1739033" cy="527837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12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EU</a:t>
            </a:r>
            <a:endParaRPr lang="nb-NO" sz="4000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E09D8915-6A95-4B6C-B307-2B17923F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54" y="3565313"/>
            <a:ext cx="1915146" cy="127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018F85-FF86-475B-B557-F9641AB35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24" y="3581168"/>
            <a:ext cx="1915146" cy="127534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9F6215B-CEBF-433A-AE62-9F321855D7B0}"/>
              </a:ext>
            </a:extLst>
          </p:cNvPr>
          <p:cNvSpPr txBox="1">
            <a:spLocks/>
          </p:cNvSpPr>
          <p:nvPr/>
        </p:nvSpPr>
        <p:spPr>
          <a:xfrm>
            <a:off x="4920525" y="4976020"/>
            <a:ext cx="2535680" cy="1051057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12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 dirty="0"/>
              <a:t>Kina-regionen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15C86A-4613-4154-93E1-2F15893C4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5509" y="3580269"/>
            <a:ext cx="1108637" cy="582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66B410-1C1C-4786-89A2-E01D2867C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2146" y="4162393"/>
            <a:ext cx="1072829" cy="7148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13F821-40EC-47D9-9D19-D16A0BBD3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6631" y="3910079"/>
            <a:ext cx="985382" cy="68292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1780346-9403-4B1B-9719-BE1EA66A1063}"/>
              </a:ext>
            </a:extLst>
          </p:cNvPr>
          <p:cNvSpPr txBox="1">
            <a:spLocks/>
          </p:cNvSpPr>
          <p:nvPr/>
        </p:nvSpPr>
        <p:spPr>
          <a:xfrm>
            <a:off x="8151987" y="4976020"/>
            <a:ext cx="2535680" cy="1051057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12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 dirty="0"/>
              <a:t>Øvrige regioner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B3B3E1-C1B7-45D2-A7D0-E1518F0E15F6}"/>
              </a:ext>
            </a:extLst>
          </p:cNvPr>
          <p:cNvSpPr txBox="1"/>
          <p:nvPr/>
        </p:nvSpPr>
        <p:spPr>
          <a:xfrm>
            <a:off x="7379376" y="1978951"/>
            <a:ext cx="4494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12 %</a:t>
            </a:r>
            <a:endParaRPr lang="nb-NO" sz="8800" dirty="0"/>
          </a:p>
        </p:txBody>
      </p:sp>
    </p:spTree>
    <p:extLst>
      <p:ext uri="{BB962C8B-B14F-4D97-AF65-F5344CB8AC3E}">
        <p14:creationId xmlns:p14="http://schemas.microsoft.com/office/powerpoint/2010/main" val="8359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D69536C-252C-4AE2-809B-C0376D3EA3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146476"/>
              </p:ext>
            </p:extLst>
          </p:nvPr>
        </p:nvGraphicFramePr>
        <p:xfrm>
          <a:off x="1657350" y="1940032"/>
          <a:ext cx="9172575" cy="4498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6B3C3C5-4C73-4C89-96E0-0C7FF1641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" y="6140772"/>
            <a:ext cx="3499778" cy="712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72E1D2-3FB7-4547-A321-CA00313BF96B}"/>
              </a:ext>
            </a:extLst>
          </p:cNvPr>
          <p:cNvSpPr txBox="1"/>
          <p:nvPr/>
        </p:nvSpPr>
        <p:spPr>
          <a:xfrm>
            <a:off x="3662473" y="4548636"/>
            <a:ext cx="11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EU og USA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77D83-239E-482A-9927-A687DC9AC0B4}"/>
              </a:ext>
            </a:extLst>
          </p:cNvPr>
          <p:cNvSpPr txBox="1"/>
          <p:nvPr/>
        </p:nvSpPr>
        <p:spPr>
          <a:xfrm>
            <a:off x="8198129" y="342900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Asia</a:t>
            </a:r>
            <a:endParaRPr lang="nb-N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B2F16-C838-45EC-A200-27AC217B03D1}"/>
              </a:ext>
            </a:extLst>
          </p:cNvPr>
          <p:cNvSpPr txBox="1"/>
          <p:nvPr/>
        </p:nvSpPr>
        <p:spPr>
          <a:xfrm>
            <a:off x="8024629" y="5012115"/>
            <a:ext cx="11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EU og USA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4BFF3A-BE70-44EB-A77E-B65559D45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072" y="529394"/>
            <a:ext cx="7193129" cy="1598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FC42FB-1730-4F48-B100-B940AC8F7E5F}"/>
              </a:ext>
            </a:extLst>
          </p:cNvPr>
          <p:cNvSpPr txBox="1"/>
          <p:nvPr/>
        </p:nvSpPr>
        <p:spPr>
          <a:xfrm>
            <a:off x="3959798" y="312871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Asia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091BF4-5316-462F-876B-B57F95BA63A1}"/>
              </a:ext>
            </a:extLst>
          </p:cNvPr>
          <p:cNvSpPr txBox="1">
            <a:spLocks/>
          </p:cNvSpPr>
          <p:nvPr/>
        </p:nvSpPr>
        <p:spPr>
          <a:xfrm>
            <a:off x="3435472" y="6391815"/>
            <a:ext cx="8927978" cy="237501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12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1800" dirty="0"/>
              <a:t>Kilde: Verdensbanken, andel av verdens middelklasse</a:t>
            </a:r>
          </a:p>
        </p:txBody>
      </p:sp>
    </p:spTree>
    <p:extLst>
      <p:ext uri="{BB962C8B-B14F-4D97-AF65-F5344CB8AC3E}">
        <p14:creationId xmlns:p14="http://schemas.microsoft.com/office/powerpoint/2010/main" val="53613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 uiExpand="1">
        <p:bldSub>
          <a:bldChart bld="category" animBg="0"/>
        </p:bldSub>
      </p:bldGraphic>
      <p:bldP spid="10" grpId="0" uiExpand="1"/>
      <p:bldP spid="11" grpId="0"/>
      <p:bldP spid="12" grpId="0"/>
      <p:bldP spid="15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C22B5EF-FF54-42D1-B38E-7BD2811E5A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669150"/>
              </p:ext>
            </p:extLst>
          </p:nvPr>
        </p:nvGraphicFramePr>
        <p:xfrm>
          <a:off x="1765531" y="2296955"/>
          <a:ext cx="8759402" cy="3843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ABBA28-B5DB-4CDF-AD88-62DC68B8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802" y="2047142"/>
            <a:ext cx="9079079" cy="358213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endParaRPr lang="nb-NO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E47EF8-2707-46F4-B262-5DFC2B816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836328"/>
            <a:ext cx="10803222" cy="633379"/>
          </a:xfrm>
        </p:spPr>
        <p:txBody>
          <a:bodyPr/>
          <a:lstStyle/>
          <a:p>
            <a:r>
              <a:rPr lang="en-US" sz="4800" dirty="0" err="1"/>
              <a:t>Laks</a:t>
            </a:r>
            <a:r>
              <a:rPr lang="en-US" sz="4800" dirty="0"/>
              <a:t> - </a:t>
            </a:r>
            <a:r>
              <a:rPr lang="en-US" sz="4800" dirty="0" err="1"/>
              <a:t>liten</a:t>
            </a:r>
            <a:r>
              <a:rPr lang="en-US" sz="4800" dirty="0"/>
              <a:t> </a:t>
            </a:r>
            <a:r>
              <a:rPr lang="en-US" sz="4800" dirty="0" err="1"/>
              <a:t>andel</a:t>
            </a:r>
            <a:r>
              <a:rPr lang="en-US" sz="4800" dirty="0"/>
              <a:t> av </a:t>
            </a:r>
            <a:r>
              <a:rPr lang="en-US" sz="4800" dirty="0" err="1"/>
              <a:t>proteinforbruket</a:t>
            </a:r>
            <a:r>
              <a:rPr lang="en-US" sz="4800" dirty="0"/>
              <a:t> </a:t>
            </a:r>
            <a:r>
              <a:rPr lang="en-US" sz="4800" dirty="0" err="1"/>
              <a:t>i</a:t>
            </a:r>
            <a:r>
              <a:rPr lang="en-US" sz="4800" dirty="0"/>
              <a:t> EU</a:t>
            </a:r>
            <a:endParaRPr lang="nb-NO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5305E-425C-46DF-87BD-2A28C9EEC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" y="6140772"/>
            <a:ext cx="3499778" cy="712455"/>
          </a:xfrm>
          <a:prstGeom prst="rect">
            <a:avLst/>
          </a:prstGeom>
        </p:spPr>
      </p:pic>
      <p:pic>
        <p:nvPicPr>
          <p:cNvPr id="7" name="Picture 2" descr="http://d1lalstwiwz2br.cloudfront.net/images_users/tiny_mce/kboyer309/phpU2M7dO.jpeg">
            <a:extLst>
              <a:ext uri="{FF2B5EF4-FFF2-40B4-BE49-F238E27FC236}">
                <a16:creationId xmlns:a16="http://schemas.microsoft.com/office/drawing/2014/main" id="{9BEBE42A-6B98-4F90-869F-057BAC4B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631" y="3895358"/>
            <a:ext cx="722710" cy="6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yflorencehealth.com/sdclinic/wp-content/uploads/2014/04/pig_0.jpg">
            <a:extLst>
              <a:ext uri="{FF2B5EF4-FFF2-40B4-BE49-F238E27FC236}">
                <a16:creationId xmlns:a16="http://schemas.microsoft.com/office/drawing/2014/main" id="{3FE3AD1E-A0DA-468C-8F2E-28E32A1B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19" y="3830210"/>
            <a:ext cx="623646" cy="73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B7B01CE-FDA8-4CDC-BBE8-1B29F5501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517" y="3702314"/>
            <a:ext cx="2097652" cy="120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B66C35C-C75E-4B3E-BD21-00DC49B78E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248" b="624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011EF-4927-4DAC-A5FD-89D065823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81752" y="2861904"/>
            <a:ext cx="10671175" cy="3457625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Bærekraft</a:t>
            </a:r>
          </a:p>
          <a:p>
            <a:r>
              <a:rPr lang="nb-NO" dirty="0">
                <a:solidFill>
                  <a:schemeClr val="tx1"/>
                </a:solidFill>
              </a:rPr>
              <a:t>Helse</a:t>
            </a:r>
          </a:p>
          <a:p>
            <a:r>
              <a:rPr lang="nb-NO" dirty="0">
                <a:solidFill>
                  <a:schemeClr val="tx1"/>
                </a:solidFill>
              </a:rPr>
              <a:t>Rått konsum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61714-E619-4A1D-95E2-443B11F2FD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1217" y="1050588"/>
            <a:ext cx="8492247" cy="1032214"/>
          </a:xfrm>
        </p:spPr>
        <p:txBody>
          <a:bodyPr/>
          <a:lstStyle/>
          <a:p>
            <a:r>
              <a:rPr lang="nb-NO" sz="5400" dirty="0">
                <a:solidFill>
                  <a:schemeClr val="accent1"/>
                </a:solidFill>
              </a:rPr>
              <a:t>Laks passer inn i konsumtrender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63B0C-BCE6-448D-B45F-9A1CB582A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" y="6140772"/>
            <a:ext cx="3499778" cy="7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84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628A-E51E-4056-B528-BD78ACF7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47" y="2184196"/>
            <a:ext cx="3431789" cy="1968704"/>
          </a:xfrm>
        </p:spPr>
        <p:txBody>
          <a:bodyPr/>
          <a:lstStyle/>
          <a:p>
            <a:r>
              <a:rPr lang="nb-NO" dirty="0"/>
              <a:t>Tilbuds- og konkurranse-situasjonen</a:t>
            </a:r>
          </a:p>
        </p:txBody>
      </p:sp>
      <p:pic>
        <p:nvPicPr>
          <p:cNvPr id="6" name="Picture Placeholder 6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9F437F2E-2757-42E4-9173-D6B64143A7D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571" r="7571"/>
          <a:stretch>
            <a:fillRect/>
          </a:stretch>
        </p:blipFill>
        <p:spPr>
          <a:xfrm>
            <a:off x="3406775" y="0"/>
            <a:ext cx="8785225" cy="68691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88F88-ED0B-4291-99F3-711CE0B94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" y="6140772"/>
            <a:ext cx="3499778" cy="7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18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42FD-7EE8-48DB-B1C4-599EC226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Volumveksten i EU kommer fra Norge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C01CD37-0B01-4FC5-9F27-15B54E97216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28618778"/>
              </p:ext>
            </p:extLst>
          </p:nvPr>
        </p:nvGraphicFramePr>
        <p:xfrm>
          <a:off x="752475" y="2047875"/>
          <a:ext cx="10834688" cy="406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27CFB9-3705-45C7-A8BD-68B20B7343D5}"/>
              </a:ext>
            </a:extLst>
          </p:cNvPr>
          <p:cNvSpPr txBox="1"/>
          <p:nvPr/>
        </p:nvSpPr>
        <p:spPr>
          <a:xfrm>
            <a:off x="2408143" y="2108747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EU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E5667-F7B0-459B-9954-9370BE3AA592}"/>
              </a:ext>
            </a:extLst>
          </p:cNvPr>
          <p:cNvSpPr txBox="1"/>
          <p:nvPr/>
        </p:nvSpPr>
        <p:spPr>
          <a:xfrm>
            <a:off x="4867461" y="2428488"/>
            <a:ext cx="56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USA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66B2D-86E7-4558-AE2A-D8A5BB8CE7FC}"/>
              </a:ext>
            </a:extLst>
          </p:cNvPr>
          <p:cNvSpPr txBox="1"/>
          <p:nvPr/>
        </p:nvSpPr>
        <p:spPr>
          <a:xfrm>
            <a:off x="7371602" y="247807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ASIA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6B463D-5FBC-4C8E-AEFC-E1F74B3F0148}"/>
              </a:ext>
            </a:extLst>
          </p:cNvPr>
          <p:cNvSpPr txBox="1"/>
          <p:nvPr/>
        </p:nvSpPr>
        <p:spPr>
          <a:xfrm>
            <a:off x="9597838" y="2923325"/>
            <a:ext cx="123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Øst</a:t>
            </a:r>
            <a:r>
              <a:rPr lang="en-US" dirty="0">
                <a:solidFill>
                  <a:schemeClr val="accent1"/>
                </a:solidFill>
              </a:rPr>
              <a:t>-Europa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069449-2933-4884-ADE9-48C08558A125}"/>
              </a:ext>
            </a:extLst>
          </p:cNvPr>
          <p:cNvSpPr txBox="1"/>
          <p:nvPr/>
        </p:nvSpPr>
        <p:spPr>
          <a:xfrm>
            <a:off x="2014990" y="4451640"/>
            <a:ext cx="123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98 % </a:t>
            </a:r>
            <a:r>
              <a:rPr lang="en-US" dirty="0" err="1">
                <a:solidFill>
                  <a:schemeClr val="accent1"/>
                </a:solidFill>
              </a:rPr>
              <a:t>Norsk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75AF96-BB59-4ED9-9B3B-6FF50807B7B7}"/>
              </a:ext>
            </a:extLst>
          </p:cNvPr>
          <p:cNvSpPr txBox="1"/>
          <p:nvPr/>
        </p:nvSpPr>
        <p:spPr>
          <a:xfrm>
            <a:off x="4536793" y="4451640"/>
            <a:ext cx="123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35 % </a:t>
            </a:r>
            <a:r>
              <a:rPr lang="en-US" dirty="0" err="1">
                <a:solidFill>
                  <a:schemeClr val="accent1"/>
                </a:solidFill>
              </a:rPr>
              <a:t>Norsk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DB4FD-AEC4-4B04-B922-ED5D6FDB929A}"/>
              </a:ext>
            </a:extLst>
          </p:cNvPr>
          <p:cNvSpPr txBox="1"/>
          <p:nvPr/>
        </p:nvSpPr>
        <p:spPr>
          <a:xfrm>
            <a:off x="7070536" y="4451640"/>
            <a:ext cx="123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20 % </a:t>
            </a:r>
            <a:r>
              <a:rPr lang="en-US" dirty="0" err="1">
                <a:solidFill>
                  <a:schemeClr val="accent1"/>
                </a:solidFill>
              </a:rPr>
              <a:t>Norsk</a:t>
            </a:r>
            <a:endParaRPr lang="nb-NO" dirty="0">
              <a:solidFill>
                <a:schemeClr val="accent1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D7E4B6B-6B52-411D-99BD-F53818B2D7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9299" y="1306513"/>
            <a:ext cx="10680701" cy="276909"/>
          </a:xfrm>
        </p:spPr>
        <p:txBody>
          <a:bodyPr/>
          <a:lstStyle/>
          <a:p>
            <a:r>
              <a:rPr lang="nb-NO" dirty="0"/>
              <a:t>Endring i eksportvolum per region fra 2012 til 2018, totalt 300 000 tonn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754F86-94F2-45A5-B35F-CFD383772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5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4A3A8-7CD8-4AD4-B56E-A95A2C8DC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37" y="516774"/>
            <a:ext cx="8736677" cy="5824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A1DD97-A0B3-4C0C-BE79-BEE6A77AA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E34D7AC-6927-40E6-A767-CF925F678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1874" y="6355097"/>
            <a:ext cx="8141922" cy="396577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  <a:latin typeface="+mj-lt"/>
              </a:rPr>
              <a:t>Kilde: NRK 5.juni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8CCCE6-B923-46DC-86F5-4960A8F6CDDA}"/>
              </a:ext>
            </a:extLst>
          </p:cNvPr>
          <p:cNvSpPr/>
          <p:nvPr/>
        </p:nvSpPr>
        <p:spPr>
          <a:xfrm>
            <a:off x="8181975" y="2486025"/>
            <a:ext cx="2447925" cy="3028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1664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4849-412A-40B0-A18C-7665FCF5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132" y="999039"/>
            <a:ext cx="9556345" cy="621837"/>
          </a:xfrm>
        </p:spPr>
        <p:txBody>
          <a:bodyPr/>
          <a:lstStyle/>
          <a:p>
            <a:r>
              <a:rPr lang="nb-NO" dirty="0"/>
              <a:t>Global lakseeksport per region i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0F763-2902-425E-BE75-25B633CD1B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1874" y="6355097"/>
            <a:ext cx="8141922" cy="396577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  <a:latin typeface="+mj-lt"/>
              </a:rPr>
              <a:t>3% </a:t>
            </a:r>
            <a:r>
              <a:rPr lang="nb-NO" dirty="0" err="1">
                <a:solidFill>
                  <a:schemeClr val="tx1"/>
                </a:solidFill>
                <a:latin typeface="+mj-lt"/>
              </a:rPr>
              <a:t>prod.vekst</a:t>
            </a:r>
            <a:r>
              <a:rPr lang="nb-NO" dirty="0">
                <a:solidFill>
                  <a:schemeClr val="tx1"/>
                </a:solidFill>
                <a:latin typeface="+mj-lt"/>
              </a:rPr>
              <a:t>.  9,5 % etterspørselsvekst i Kina-regionen, 6 % etterspørselsvekst i øvrige regioner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21B60-C620-4B0A-8659-783CBDC39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2F2EBD7-E54E-4319-B37B-8F5B21C2D2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0090582"/>
              </p:ext>
            </p:extLst>
          </p:nvPr>
        </p:nvGraphicFramePr>
        <p:xfrm>
          <a:off x="752475" y="2047875"/>
          <a:ext cx="10834688" cy="406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04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773FD0D0-68E2-4D50-AF0C-FF8BE8C651A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86230809"/>
                  </p:ext>
                </p:extLst>
              </p:nvPr>
            </p:nvGraphicFramePr>
            <p:xfrm>
              <a:off x="-1155032" y="-216570"/>
              <a:ext cx="14943221" cy="859054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773FD0D0-68E2-4D50-AF0C-FF8BE8C651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155032" y="-216570"/>
                <a:ext cx="14943221" cy="859054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4175" y="1273717"/>
            <a:ext cx="10835350" cy="643574"/>
          </a:xfrm>
        </p:spPr>
        <p:txBody>
          <a:bodyPr/>
          <a:lstStyle/>
          <a:p>
            <a:r>
              <a:rPr lang="nb-NO" dirty="0"/>
              <a:t>..det kommer an på: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39CE47-C5C0-4027-B90B-F2277ECE2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E7E3694-4D73-479E-B6DC-AF3FED6C022A}"/>
              </a:ext>
            </a:extLst>
          </p:cNvPr>
          <p:cNvSpPr txBox="1">
            <a:spLocks/>
          </p:cNvSpPr>
          <p:nvPr/>
        </p:nvSpPr>
        <p:spPr>
          <a:xfrm>
            <a:off x="699842" y="2732983"/>
            <a:ext cx="5599871" cy="24165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67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9991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973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Radikal Med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Arial" panose="020B0604020202020204" pitchFamily="34" charset="0"/>
              <a:buChar char="•"/>
            </a:pPr>
            <a:r>
              <a:rPr lang="nb-NO" sz="3600" dirty="0"/>
              <a:t>Etterspørselsutviklingen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nb-NO" sz="3600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nb-NO" sz="3600" dirty="0"/>
              <a:t>Tilbudssituasjonen</a:t>
            </a:r>
          </a:p>
        </p:txBody>
      </p:sp>
    </p:spTree>
    <p:extLst>
      <p:ext uri="{BB962C8B-B14F-4D97-AF65-F5344CB8AC3E}">
        <p14:creationId xmlns:p14="http://schemas.microsoft.com/office/powerpoint/2010/main" val="31444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B6AEC-119E-4395-B28B-364F3FBFE3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sz="4400" dirty="0"/>
          </a:p>
          <a:p>
            <a:r>
              <a:rPr lang="en-US" sz="4400" dirty="0"/>
              <a:t> </a:t>
            </a:r>
          </a:p>
          <a:p>
            <a:endParaRPr lang="en-US" dirty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E5FEC312-1970-46AE-96A0-075F012FE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5471" y="4278364"/>
            <a:ext cx="1369850" cy="787664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183A9251-CBC0-4CA2-A0F0-4A483B2E4C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9959" y="4278362"/>
            <a:ext cx="1369848" cy="78766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98F7462-636E-4C47-9BF4-14F704DDB9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1373" y="4278366"/>
            <a:ext cx="1369848" cy="78766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A026E0FD-622F-4BDA-B0D3-F69634AC4D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38995" y="4289763"/>
            <a:ext cx="1369848" cy="78766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C799FD8C-62CF-430F-9124-E6D5E555F3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0569" y="4289764"/>
            <a:ext cx="1369848" cy="78766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00FF2ED9-D5CA-44A6-BC2D-A5ADAE10CC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81762" y="4278365"/>
            <a:ext cx="1369848" cy="78766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E13C15FD-5102-4E0B-B1B3-07CC48E8B2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71695" y="4282612"/>
            <a:ext cx="1369848" cy="78766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790FF9DC-4E23-4B36-AEE4-401B93AB6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76278" y="4289762"/>
            <a:ext cx="1369850" cy="787664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F940D2BD-76D0-48F0-8342-A2AB7886E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1974" y="4289761"/>
            <a:ext cx="1369850" cy="787664"/>
          </a:xfrm>
          <a:prstGeom prst="rect">
            <a:avLst/>
          </a:prstGeom>
        </p:spPr>
      </p:pic>
      <p:pic>
        <p:nvPicPr>
          <p:cNvPr id="19" name="Content Placeholder 10">
            <a:extLst>
              <a:ext uri="{FF2B5EF4-FFF2-40B4-BE49-F238E27FC236}">
                <a16:creationId xmlns:a16="http://schemas.microsoft.com/office/drawing/2014/main" id="{5E44EEE7-9C61-45E3-94E3-AA44A9818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1403" y="4289762"/>
            <a:ext cx="1369850" cy="78766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40BED71-7904-4E18-9BF8-41231865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87" y="4080948"/>
            <a:ext cx="1915146" cy="127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A126864-1929-47C6-A6CA-5AE1F54754E6}"/>
              </a:ext>
            </a:extLst>
          </p:cNvPr>
          <p:cNvSpPr txBox="1">
            <a:spLocks/>
          </p:cNvSpPr>
          <p:nvPr/>
        </p:nvSpPr>
        <p:spPr>
          <a:xfrm>
            <a:off x="611797" y="2887810"/>
            <a:ext cx="10835350" cy="621837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12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dirty="0"/>
              <a:t>Tilførsel til EU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1ABDDA-2CD0-4D64-A6A1-2FB08FD39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C1390DAA-81FD-4504-B30E-0AC00C05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00" y="889198"/>
            <a:ext cx="10835350" cy="643574"/>
          </a:xfrm>
        </p:spPr>
        <p:txBody>
          <a:bodyPr/>
          <a:lstStyle/>
          <a:p>
            <a:pPr algn="ctr"/>
            <a:r>
              <a:rPr lang="nb-NO" dirty="0"/>
              <a:t>Global lakseproduksjon 2018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FA8D7B3-E719-49D4-AF05-5BEDE2AB8DB7}"/>
              </a:ext>
            </a:extLst>
          </p:cNvPr>
          <p:cNvSpPr txBox="1">
            <a:spLocks/>
          </p:cNvSpPr>
          <p:nvPr/>
        </p:nvSpPr>
        <p:spPr>
          <a:xfrm>
            <a:off x="678325" y="1575785"/>
            <a:ext cx="10835350" cy="633379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12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800" b="1">
                <a:solidFill>
                  <a:schemeClr val="accent1"/>
                </a:solidFill>
              </a:rPr>
              <a:t>2,4 </a:t>
            </a:r>
            <a:r>
              <a:rPr lang="nb-NO" sz="4800"/>
              <a:t>millioner tonn</a:t>
            </a:r>
          </a:p>
        </p:txBody>
      </p:sp>
    </p:spTree>
    <p:extLst>
      <p:ext uri="{BB962C8B-B14F-4D97-AF65-F5344CB8AC3E}">
        <p14:creationId xmlns:p14="http://schemas.microsoft.com/office/powerpoint/2010/main" val="243226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3967-05AF-41A9-A4D5-EC83D121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00" y="889198"/>
            <a:ext cx="10835350" cy="1238224"/>
          </a:xfrm>
        </p:spPr>
        <p:txBody>
          <a:bodyPr/>
          <a:lstStyle/>
          <a:p>
            <a:pPr algn="ctr"/>
            <a:r>
              <a:rPr lang="nb-NO" dirty="0"/>
              <a:t>Tilførsel av laks til EU</a:t>
            </a:r>
            <a:br>
              <a:rPr lang="nb-NO" dirty="0"/>
            </a:br>
            <a:r>
              <a:rPr lang="nb-NO" dirty="0">
                <a:solidFill>
                  <a:schemeClr val="accent1"/>
                </a:solidFill>
              </a:rPr>
              <a:t>1 100 000 </a:t>
            </a:r>
            <a:r>
              <a:rPr lang="nb-NO" dirty="0"/>
              <a:t>tonn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B6AEC-119E-4395-B28B-364F3FBFE3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5600" y="2127422"/>
            <a:ext cx="10835350" cy="3948081"/>
          </a:xfrm>
        </p:spPr>
        <p:txBody>
          <a:bodyPr/>
          <a:lstStyle/>
          <a:p>
            <a:pPr algn="ctr"/>
            <a:endParaRPr lang="nb-NO" sz="2000" dirty="0"/>
          </a:p>
          <a:p>
            <a:pPr algn="ctr"/>
            <a:r>
              <a:rPr lang="nb-NO" sz="4400" dirty="0"/>
              <a:t>Andel norsk:</a:t>
            </a:r>
          </a:p>
          <a:p>
            <a:r>
              <a:rPr lang="en-US" sz="4400" dirty="0"/>
              <a:t> </a:t>
            </a:r>
          </a:p>
          <a:p>
            <a:endParaRPr lang="en-US" dirty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E5FEC312-1970-46AE-96A0-075F012FE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15582" y="4302428"/>
            <a:ext cx="1369850" cy="787664"/>
          </a:xfrm>
          <a:prstGeom prst="rect">
            <a:avLst/>
          </a:prstGeom>
        </p:spPr>
      </p:pic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00FF2ED9-D5CA-44A6-BC2D-A5ADAE10CC4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1874" y="4302429"/>
            <a:ext cx="1369848" cy="78766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790FF9DC-4E23-4B36-AEE4-401B93AB6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6389" y="4313826"/>
            <a:ext cx="1369850" cy="787664"/>
          </a:xfrm>
          <a:prstGeom prst="rect">
            <a:avLst/>
          </a:prstGeom>
        </p:spPr>
      </p:pic>
      <p:pic>
        <p:nvPicPr>
          <p:cNvPr id="18" name="Content Placeholder 10">
            <a:extLst>
              <a:ext uri="{FF2B5EF4-FFF2-40B4-BE49-F238E27FC236}">
                <a16:creationId xmlns:a16="http://schemas.microsoft.com/office/drawing/2014/main" id="{F940D2BD-76D0-48F0-8342-A2AB7886E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38256" y="4313825"/>
            <a:ext cx="1369850" cy="787664"/>
          </a:xfrm>
          <a:prstGeom prst="rect">
            <a:avLst/>
          </a:prstGeom>
        </p:spPr>
      </p:pic>
      <p:pic>
        <p:nvPicPr>
          <p:cNvPr id="19" name="Content Placeholder 10">
            <a:extLst>
              <a:ext uri="{FF2B5EF4-FFF2-40B4-BE49-F238E27FC236}">
                <a16:creationId xmlns:a16="http://schemas.microsoft.com/office/drawing/2014/main" id="{5E44EEE7-9C61-45E3-94E3-AA44A9818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1514" y="4313826"/>
            <a:ext cx="1369850" cy="787664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B9000AE-FCCB-4315-92FC-5CB1612A6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75" y="4119121"/>
            <a:ext cx="1586863" cy="11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5EC33B22-5952-4B81-8BF4-E334951E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7273" y="4291033"/>
            <a:ext cx="1369850" cy="787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E310DE-3C93-46C3-88A3-C7CA90855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  <p:pic>
        <p:nvPicPr>
          <p:cNvPr id="23" name="Content Placeholder 10">
            <a:extLst>
              <a:ext uri="{FF2B5EF4-FFF2-40B4-BE49-F238E27FC236}">
                <a16:creationId xmlns:a16="http://schemas.microsoft.com/office/drawing/2014/main" id="{160829E6-EE14-4C97-83CC-CA7DFF22D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6485" y="4313824"/>
            <a:ext cx="1369850" cy="787664"/>
          </a:xfrm>
          <a:prstGeom prst="rect">
            <a:avLst/>
          </a:prstGeom>
        </p:spPr>
      </p:pic>
      <p:pic>
        <p:nvPicPr>
          <p:cNvPr id="24" name="Content Placeholder 10">
            <a:extLst>
              <a:ext uri="{FF2B5EF4-FFF2-40B4-BE49-F238E27FC236}">
                <a16:creationId xmlns:a16="http://schemas.microsoft.com/office/drawing/2014/main" id="{750505F2-9AB7-480C-8E59-D108D203F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6552" y="4336615"/>
            <a:ext cx="1369850" cy="787664"/>
          </a:xfrm>
          <a:prstGeom prst="rect">
            <a:avLst/>
          </a:prstGeom>
        </p:spPr>
      </p:pic>
      <p:pic>
        <p:nvPicPr>
          <p:cNvPr id="25" name="Content Placeholder 10">
            <a:extLst>
              <a:ext uri="{FF2B5EF4-FFF2-40B4-BE49-F238E27FC236}">
                <a16:creationId xmlns:a16="http://schemas.microsoft.com/office/drawing/2014/main" id="{2344D15A-863D-4F2E-ABFD-F16D0228D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80569" y="4329466"/>
            <a:ext cx="1369850" cy="787664"/>
          </a:xfrm>
          <a:prstGeom prst="rect">
            <a:avLst/>
          </a:prstGeom>
        </p:spPr>
      </p:pic>
      <p:pic>
        <p:nvPicPr>
          <p:cNvPr id="21" name="Content Placeholder 10">
            <a:extLst>
              <a:ext uri="{FF2B5EF4-FFF2-40B4-BE49-F238E27FC236}">
                <a16:creationId xmlns:a16="http://schemas.microsoft.com/office/drawing/2014/main" id="{FADFF049-14D9-4CFD-9F7B-23F6D9FEBF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87856" y="4322315"/>
            <a:ext cx="1369848" cy="787663"/>
          </a:xfrm>
          <a:prstGeom prst="rect">
            <a:avLst/>
          </a:prstGeom>
          <a:noFill/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889229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628A-E51E-4056-B528-BD78ACF7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0" y="1774622"/>
            <a:ext cx="3927089" cy="2964466"/>
          </a:xfrm>
        </p:spPr>
        <p:txBody>
          <a:bodyPr/>
          <a:lstStyle/>
          <a:p>
            <a:r>
              <a:rPr lang="nb-NO" dirty="0"/>
              <a:t>Norsk laks:</a:t>
            </a:r>
            <a:br>
              <a:rPr lang="nb-NO" dirty="0"/>
            </a:br>
            <a:br>
              <a:rPr lang="nb-NO" dirty="0"/>
            </a:br>
            <a:r>
              <a:rPr lang="nb-NO" sz="4400" dirty="0"/>
              <a:t>Viktig både for EUs industri og konsumenter</a:t>
            </a:r>
            <a:endParaRPr lang="nb-NO" dirty="0"/>
          </a:p>
        </p:txBody>
      </p:sp>
      <p:pic>
        <p:nvPicPr>
          <p:cNvPr id="6" name="Picture Placeholder 6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9F437F2E-2757-42E4-9173-D6B64143A7D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7571" r="7571"/>
          <a:stretch>
            <a:fillRect/>
          </a:stretch>
        </p:blipFill>
        <p:spPr>
          <a:xfrm>
            <a:off x="3406775" y="0"/>
            <a:ext cx="8785225" cy="68691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288F88-ED0B-4291-99F3-711CE0B94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" y="6140772"/>
            <a:ext cx="3499778" cy="712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CD655-2F03-4905-B515-CB3201A1E6DE}"/>
              </a:ext>
            </a:extLst>
          </p:cNvPr>
          <p:cNvSpPr txBox="1"/>
          <p:nvPr/>
        </p:nvSpPr>
        <p:spPr>
          <a:xfrm>
            <a:off x="4171949" y="5917519"/>
            <a:ext cx="3499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Varestrømsanalyse 2018, </a:t>
            </a:r>
          </a:p>
          <a:p>
            <a:r>
              <a:rPr lang="nb-NO" dirty="0" err="1">
                <a:solidFill>
                  <a:schemeClr val="bg1"/>
                </a:solidFill>
              </a:rPr>
              <a:t>Kontali</a:t>
            </a:r>
            <a:r>
              <a:rPr lang="nb-NO" dirty="0">
                <a:solidFill>
                  <a:schemeClr val="bg1"/>
                </a:solidFill>
              </a:rPr>
              <a:t> Analyse på vegne av Sjømatrådet</a:t>
            </a:r>
          </a:p>
        </p:txBody>
      </p:sp>
    </p:spTree>
    <p:extLst>
      <p:ext uri="{BB962C8B-B14F-4D97-AF65-F5344CB8AC3E}">
        <p14:creationId xmlns:p14="http://schemas.microsoft.com/office/powerpoint/2010/main" val="1152669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B024-9A06-43C4-A42A-69E0AC1A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1242601"/>
            <a:ext cx="11143694" cy="369460"/>
          </a:xfrm>
        </p:spPr>
        <p:txBody>
          <a:bodyPr/>
          <a:lstStyle/>
          <a:p>
            <a:r>
              <a:rPr lang="nb-NO" sz="2800"/>
              <a:t>Noen er primært videreforedlingsmarked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F84AD8F-DC60-4093-9FE7-9279786DC1D5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752475" y="2047875"/>
          <a:ext cx="10834688" cy="406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5439FE9-FF6E-4493-BCC4-D40FB047E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DA92BA-C67F-4E51-94FD-E4185879F251}"/>
              </a:ext>
            </a:extLst>
          </p:cNvPr>
          <p:cNvSpPr txBox="1">
            <a:spLocks/>
          </p:cNvSpPr>
          <p:nvPr/>
        </p:nvSpPr>
        <p:spPr>
          <a:xfrm>
            <a:off x="597972" y="747712"/>
            <a:ext cx="11143694" cy="527837"/>
          </a:xfrm>
          <a:prstGeom prst="rect">
            <a:avLst/>
          </a:prstGeom>
        </p:spPr>
        <p:txBody>
          <a:bodyPr vert="horz" wrap="square" lIns="91440" tIns="0" rIns="9144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712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/>
              <a:t>10 største marked for norsk laks i 2018</a:t>
            </a: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316603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FC182E-270A-4F5D-95FA-D2CF89F5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8006" y="-1552702"/>
            <a:ext cx="13074986" cy="8961800"/>
          </a:xfrm>
          <a:prstGeom prst="rect">
            <a:avLst/>
          </a:prstGeom>
        </p:spPr>
      </p:pic>
      <p:sp>
        <p:nvSpPr>
          <p:cNvPr id="6" name="Arrow: Right 52">
            <a:extLst>
              <a:ext uri="{FF2B5EF4-FFF2-40B4-BE49-F238E27FC236}">
                <a16:creationId xmlns:a16="http://schemas.microsoft.com/office/drawing/2014/main" id="{696B0579-D37D-469D-A5EC-8064EEBB1DFF}"/>
              </a:ext>
            </a:extLst>
          </p:cNvPr>
          <p:cNvSpPr/>
          <p:nvPr/>
        </p:nvSpPr>
        <p:spPr>
          <a:xfrm rot="2041785">
            <a:off x="6412414" y="2101156"/>
            <a:ext cx="1481408" cy="1406769"/>
          </a:xfrm>
          <a:custGeom>
            <a:avLst/>
            <a:gdLst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197849 h 263799"/>
              <a:gd name="connsiteX7" fmla="*/ 0 w 873942"/>
              <a:gd name="connsiteY7" fmla="*/ 65950 h 263799"/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65950 h 263799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148" h="594630">
                <a:moveTo>
                  <a:pt x="0" y="0"/>
                </a:moveTo>
                <a:cubicBezTo>
                  <a:pt x="222849" y="448952"/>
                  <a:pt x="417711" y="466971"/>
                  <a:pt x="533249" y="396781"/>
                </a:cubicBezTo>
                <a:lnTo>
                  <a:pt x="533249" y="330831"/>
                </a:lnTo>
                <a:lnTo>
                  <a:pt x="665148" y="462731"/>
                </a:lnTo>
                <a:lnTo>
                  <a:pt x="533249" y="594630"/>
                </a:lnTo>
                <a:lnTo>
                  <a:pt x="533249" y="528680"/>
                </a:lnTo>
                <a:cubicBezTo>
                  <a:pt x="390847" y="495802"/>
                  <a:pt x="314601" y="64988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8" name="Arrow: Right 52">
            <a:extLst>
              <a:ext uri="{FF2B5EF4-FFF2-40B4-BE49-F238E27FC236}">
                <a16:creationId xmlns:a16="http://schemas.microsoft.com/office/drawing/2014/main" id="{09BD5199-034F-43DE-AAF2-7EACA216B5BD}"/>
              </a:ext>
            </a:extLst>
          </p:cNvPr>
          <p:cNvSpPr/>
          <p:nvPr/>
        </p:nvSpPr>
        <p:spPr>
          <a:xfrm rot="15565084" flipH="1">
            <a:off x="8102399" y="4266867"/>
            <a:ext cx="847823" cy="703751"/>
          </a:xfrm>
          <a:custGeom>
            <a:avLst/>
            <a:gdLst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197849 h 263799"/>
              <a:gd name="connsiteX7" fmla="*/ 0 w 873942"/>
              <a:gd name="connsiteY7" fmla="*/ 65950 h 263799"/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65950 h 263799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148" h="594630">
                <a:moveTo>
                  <a:pt x="0" y="0"/>
                </a:moveTo>
                <a:cubicBezTo>
                  <a:pt x="222849" y="448952"/>
                  <a:pt x="417711" y="466971"/>
                  <a:pt x="533249" y="396781"/>
                </a:cubicBezTo>
                <a:lnTo>
                  <a:pt x="533249" y="330831"/>
                </a:lnTo>
                <a:lnTo>
                  <a:pt x="665148" y="462731"/>
                </a:lnTo>
                <a:lnTo>
                  <a:pt x="533249" y="594630"/>
                </a:lnTo>
                <a:lnTo>
                  <a:pt x="533249" y="528680"/>
                </a:lnTo>
                <a:cubicBezTo>
                  <a:pt x="390847" y="495802"/>
                  <a:pt x="314601" y="64988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9" name="Arrow: Right 52">
            <a:extLst>
              <a:ext uri="{FF2B5EF4-FFF2-40B4-BE49-F238E27FC236}">
                <a16:creationId xmlns:a16="http://schemas.microsoft.com/office/drawing/2014/main" id="{BB379C7A-6820-4DAE-8CF2-F7E6DD686B77}"/>
              </a:ext>
            </a:extLst>
          </p:cNvPr>
          <p:cNvSpPr/>
          <p:nvPr/>
        </p:nvSpPr>
        <p:spPr>
          <a:xfrm rot="20768736" flipH="1" flipV="1">
            <a:off x="6264498" y="3360887"/>
            <a:ext cx="805827" cy="456831"/>
          </a:xfrm>
          <a:custGeom>
            <a:avLst/>
            <a:gdLst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197849 h 263799"/>
              <a:gd name="connsiteX7" fmla="*/ 0 w 873942"/>
              <a:gd name="connsiteY7" fmla="*/ 65950 h 263799"/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65950 h 263799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148" h="594630">
                <a:moveTo>
                  <a:pt x="0" y="0"/>
                </a:moveTo>
                <a:cubicBezTo>
                  <a:pt x="222849" y="448952"/>
                  <a:pt x="417711" y="466971"/>
                  <a:pt x="533249" y="396781"/>
                </a:cubicBezTo>
                <a:lnTo>
                  <a:pt x="533249" y="330831"/>
                </a:lnTo>
                <a:lnTo>
                  <a:pt x="665148" y="462731"/>
                </a:lnTo>
                <a:lnTo>
                  <a:pt x="533249" y="594630"/>
                </a:lnTo>
                <a:lnTo>
                  <a:pt x="533249" y="528680"/>
                </a:lnTo>
                <a:cubicBezTo>
                  <a:pt x="390847" y="495802"/>
                  <a:pt x="314601" y="64988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0" name="Arrow: Right 52">
            <a:extLst>
              <a:ext uri="{FF2B5EF4-FFF2-40B4-BE49-F238E27FC236}">
                <a16:creationId xmlns:a16="http://schemas.microsoft.com/office/drawing/2014/main" id="{0CC85A52-72B2-4D57-A8AA-524732E5397E}"/>
              </a:ext>
            </a:extLst>
          </p:cNvPr>
          <p:cNvSpPr/>
          <p:nvPr/>
        </p:nvSpPr>
        <p:spPr>
          <a:xfrm rot="19337535" flipH="1" flipV="1">
            <a:off x="5329522" y="3500622"/>
            <a:ext cx="1961460" cy="1299519"/>
          </a:xfrm>
          <a:custGeom>
            <a:avLst/>
            <a:gdLst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197849 h 263799"/>
              <a:gd name="connsiteX7" fmla="*/ 0 w 873942"/>
              <a:gd name="connsiteY7" fmla="*/ 65950 h 263799"/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65950 h 263799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148" h="594630">
                <a:moveTo>
                  <a:pt x="0" y="0"/>
                </a:moveTo>
                <a:cubicBezTo>
                  <a:pt x="222849" y="448952"/>
                  <a:pt x="417711" y="466971"/>
                  <a:pt x="533249" y="396781"/>
                </a:cubicBezTo>
                <a:lnTo>
                  <a:pt x="533249" y="330831"/>
                </a:lnTo>
                <a:lnTo>
                  <a:pt x="665148" y="462731"/>
                </a:lnTo>
                <a:lnTo>
                  <a:pt x="533249" y="594630"/>
                </a:lnTo>
                <a:lnTo>
                  <a:pt x="533249" y="528680"/>
                </a:lnTo>
                <a:cubicBezTo>
                  <a:pt x="390847" y="495802"/>
                  <a:pt x="314601" y="64988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</p:txBody>
      </p:sp>
      <p:sp>
        <p:nvSpPr>
          <p:cNvPr id="12" name="Arrow: Right 52">
            <a:extLst>
              <a:ext uri="{FF2B5EF4-FFF2-40B4-BE49-F238E27FC236}">
                <a16:creationId xmlns:a16="http://schemas.microsoft.com/office/drawing/2014/main" id="{7660498E-BD8F-4C9A-B3BF-A8855BB7F37D}"/>
              </a:ext>
            </a:extLst>
          </p:cNvPr>
          <p:cNvSpPr/>
          <p:nvPr/>
        </p:nvSpPr>
        <p:spPr>
          <a:xfrm rot="19455622" flipH="1" flipV="1">
            <a:off x="4002330" y="4422475"/>
            <a:ext cx="3468706" cy="769444"/>
          </a:xfrm>
          <a:custGeom>
            <a:avLst/>
            <a:gdLst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197849 h 263799"/>
              <a:gd name="connsiteX7" fmla="*/ 0 w 873942"/>
              <a:gd name="connsiteY7" fmla="*/ 65950 h 263799"/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65950 h 263799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148" h="594630">
                <a:moveTo>
                  <a:pt x="0" y="0"/>
                </a:moveTo>
                <a:cubicBezTo>
                  <a:pt x="222849" y="448952"/>
                  <a:pt x="417711" y="466971"/>
                  <a:pt x="533249" y="396781"/>
                </a:cubicBezTo>
                <a:lnTo>
                  <a:pt x="533249" y="330831"/>
                </a:lnTo>
                <a:lnTo>
                  <a:pt x="665148" y="462731"/>
                </a:lnTo>
                <a:lnTo>
                  <a:pt x="533249" y="594630"/>
                </a:lnTo>
                <a:lnTo>
                  <a:pt x="533249" y="528680"/>
                </a:lnTo>
                <a:cubicBezTo>
                  <a:pt x="390847" y="495802"/>
                  <a:pt x="314601" y="64988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3" name="Arrow: Right 52">
            <a:extLst>
              <a:ext uri="{FF2B5EF4-FFF2-40B4-BE49-F238E27FC236}">
                <a16:creationId xmlns:a16="http://schemas.microsoft.com/office/drawing/2014/main" id="{EE0838CB-09E9-428A-940F-3F37D7EB5837}"/>
              </a:ext>
            </a:extLst>
          </p:cNvPr>
          <p:cNvSpPr/>
          <p:nvPr/>
        </p:nvSpPr>
        <p:spPr>
          <a:xfrm rot="18112051" flipH="1">
            <a:off x="6326179" y="4762302"/>
            <a:ext cx="1935767" cy="492653"/>
          </a:xfrm>
          <a:custGeom>
            <a:avLst/>
            <a:gdLst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197849 h 263799"/>
              <a:gd name="connsiteX7" fmla="*/ 0 w 873942"/>
              <a:gd name="connsiteY7" fmla="*/ 65950 h 263799"/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65950 h 263799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148" h="594630">
                <a:moveTo>
                  <a:pt x="0" y="0"/>
                </a:moveTo>
                <a:cubicBezTo>
                  <a:pt x="222849" y="448952"/>
                  <a:pt x="417711" y="466971"/>
                  <a:pt x="533249" y="396781"/>
                </a:cubicBezTo>
                <a:lnTo>
                  <a:pt x="533249" y="330831"/>
                </a:lnTo>
                <a:lnTo>
                  <a:pt x="665148" y="462731"/>
                </a:lnTo>
                <a:lnTo>
                  <a:pt x="533249" y="594630"/>
                </a:lnTo>
                <a:lnTo>
                  <a:pt x="533249" y="528680"/>
                </a:lnTo>
                <a:cubicBezTo>
                  <a:pt x="390847" y="495802"/>
                  <a:pt x="314601" y="64988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4" name="Arrow: Right 52">
            <a:extLst>
              <a:ext uri="{FF2B5EF4-FFF2-40B4-BE49-F238E27FC236}">
                <a16:creationId xmlns:a16="http://schemas.microsoft.com/office/drawing/2014/main" id="{210C4EB9-43CC-4680-8483-6C7E20ADD242}"/>
              </a:ext>
            </a:extLst>
          </p:cNvPr>
          <p:cNvSpPr/>
          <p:nvPr/>
        </p:nvSpPr>
        <p:spPr>
          <a:xfrm rot="765564" flipH="1" flipV="1">
            <a:off x="5484395" y="3057558"/>
            <a:ext cx="2194273" cy="690232"/>
          </a:xfrm>
          <a:custGeom>
            <a:avLst/>
            <a:gdLst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197849 h 263799"/>
              <a:gd name="connsiteX7" fmla="*/ 0 w 873942"/>
              <a:gd name="connsiteY7" fmla="*/ 65950 h 263799"/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65950 h 263799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148" h="594630">
                <a:moveTo>
                  <a:pt x="0" y="0"/>
                </a:moveTo>
                <a:cubicBezTo>
                  <a:pt x="222849" y="448952"/>
                  <a:pt x="417711" y="466971"/>
                  <a:pt x="533249" y="396781"/>
                </a:cubicBezTo>
                <a:lnTo>
                  <a:pt x="533249" y="330831"/>
                </a:lnTo>
                <a:lnTo>
                  <a:pt x="665148" y="462731"/>
                </a:lnTo>
                <a:lnTo>
                  <a:pt x="533249" y="594630"/>
                </a:lnTo>
                <a:lnTo>
                  <a:pt x="533249" y="528680"/>
                </a:lnTo>
                <a:cubicBezTo>
                  <a:pt x="390847" y="495802"/>
                  <a:pt x="314601" y="64988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16" name="Arrow: Right 52">
            <a:extLst>
              <a:ext uri="{FF2B5EF4-FFF2-40B4-BE49-F238E27FC236}">
                <a16:creationId xmlns:a16="http://schemas.microsoft.com/office/drawing/2014/main" id="{D81677EA-4A77-4053-B734-46DD1E0482A9}"/>
              </a:ext>
            </a:extLst>
          </p:cNvPr>
          <p:cNvSpPr/>
          <p:nvPr/>
        </p:nvSpPr>
        <p:spPr>
          <a:xfrm rot="1961326" flipH="1" flipV="1">
            <a:off x="7303323" y="2845969"/>
            <a:ext cx="924269" cy="583076"/>
          </a:xfrm>
          <a:custGeom>
            <a:avLst/>
            <a:gdLst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197849 h 263799"/>
              <a:gd name="connsiteX7" fmla="*/ 0 w 873942"/>
              <a:gd name="connsiteY7" fmla="*/ 65950 h 263799"/>
              <a:gd name="connsiteX0" fmla="*/ 0 w 873942"/>
              <a:gd name="connsiteY0" fmla="*/ 65950 h 263799"/>
              <a:gd name="connsiteX1" fmla="*/ 742043 w 873942"/>
              <a:gd name="connsiteY1" fmla="*/ 65950 h 263799"/>
              <a:gd name="connsiteX2" fmla="*/ 742043 w 873942"/>
              <a:gd name="connsiteY2" fmla="*/ 0 h 263799"/>
              <a:gd name="connsiteX3" fmla="*/ 873942 w 873942"/>
              <a:gd name="connsiteY3" fmla="*/ 131900 h 263799"/>
              <a:gd name="connsiteX4" fmla="*/ 742043 w 873942"/>
              <a:gd name="connsiteY4" fmla="*/ 263799 h 263799"/>
              <a:gd name="connsiteX5" fmla="*/ 742043 w 873942"/>
              <a:gd name="connsiteY5" fmla="*/ 197849 h 263799"/>
              <a:gd name="connsiteX6" fmla="*/ 0 w 873942"/>
              <a:gd name="connsiteY6" fmla="*/ 65950 h 263799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  <a:gd name="connsiteX0" fmla="*/ 0 w 665148"/>
              <a:gd name="connsiteY0" fmla="*/ 0 h 594630"/>
              <a:gd name="connsiteX1" fmla="*/ 533249 w 665148"/>
              <a:gd name="connsiteY1" fmla="*/ 396781 h 594630"/>
              <a:gd name="connsiteX2" fmla="*/ 533249 w 665148"/>
              <a:gd name="connsiteY2" fmla="*/ 330831 h 594630"/>
              <a:gd name="connsiteX3" fmla="*/ 665148 w 665148"/>
              <a:gd name="connsiteY3" fmla="*/ 462731 h 594630"/>
              <a:gd name="connsiteX4" fmla="*/ 533249 w 665148"/>
              <a:gd name="connsiteY4" fmla="*/ 594630 h 594630"/>
              <a:gd name="connsiteX5" fmla="*/ 533249 w 665148"/>
              <a:gd name="connsiteY5" fmla="*/ 528680 h 594630"/>
              <a:gd name="connsiteX6" fmla="*/ 0 w 665148"/>
              <a:gd name="connsiteY6" fmla="*/ 0 h 5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148" h="594630">
                <a:moveTo>
                  <a:pt x="0" y="0"/>
                </a:moveTo>
                <a:cubicBezTo>
                  <a:pt x="222849" y="448952"/>
                  <a:pt x="417711" y="466971"/>
                  <a:pt x="533249" y="396781"/>
                </a:cubicBezTo>
                <a:lnTo>
                  <a:pt x="533249" y="330831"/>
                </a:lnTo>
                <a:lnTo>
                  <a:pt x="665148" y="462731"/>
                </a:lnTo>
                <a:lnTo>
                  <a:pt x="533249" y="594630"/>
                </a:lnTo>
                <a:lnTo>
                  <a:pt x="533249" y="528680"/>
                </a:lnTo>
                <a:cubicBezTo>
                  <a:pt x="390847" y="495802"/>
                  <a:pt x="314601" y="64988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9D092D-F76C-4B0F-ABFA-E819B9735348}"/>
              </a:ext>
            </a:extLst>
          </p:cNvPr>
          <p:cNvSpPr txBox="1"/>
          <p:nvPr/>
        </p:nvSpPr>
        <p:spPr>
          <a:xfrm>
            <a:off x="343165" y="1860974"/>
            <a:ext cx="4944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Eksport av laks fra Norge til Polen</a:t>
            </a:r>
          </a:p>
          <a:p>
            <a:pPr algn="ctr"/>
            <a:r>
              <a:rPr lang="nb-NO" sz="2400" b="1" dirty="0"/>
              <a:t>183 100 tonn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775520-849D-4251-B4AB-404EDE8D10E7}"/>
              </a:ext>
            </a:extLst>
          </p:cNvPr>
          <p:cNvSpPr txBox="1"/>
          <p:nvPr/>
        </p:nvSpPr>
        <p:spPr>
          <a:xfrm>
            <a:off x="1479448" y="3088912"/>
            <a:ext cx="2536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>
                <a:solidFill>
                  <a:schemeClr val="accent1"/>
                </a:solidFill>
              </a:rPr>
              <a:t>86 % </a:t>
            </a:r>
          </a:p>
          <a:p>
            <a:pPr algn="ctr"/>
            <a:r>
              <a:rPr lang="nb-NO" sz="2800" b="1" dirty="0"/>
              <a:t>re-eksporteres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CE3FEA-FBE2-4903-A106-2FBE36276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7325"/>
            <a:ext cx="3499778" cy="71245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1D6D2D4-BAF4-43EE-9181-62CCFB4B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732" y="487423"/>
            <a:ext cx="9194160" cy="621837"/>
          </a:xfrm>
        </p:spPr>
        <p:txBody>
          <a:bodyPr/>
          <a:lstStyle/>
          <a:p>
            <a:r>
              <a:rPr lang="nb-NO" dirty="0"/>
              <a:t>Polen er et videreforedlingsmarked</a:t>
            </a:r>
          </a:p>
        </p:txBody>
      </p:sp>
    </p:spTree>
    <p:extLst>
      <p:ext uri="{BB962C8B-B14F-4D97-AF65-F5344CB8AC3E}">
        <p14:creationId xmlns:p14="http://schemas.microsoft.com/office/powerpoint/2010/main" val="21382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B024-9A06-43C4-A42A-69E0AC1A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50" y="694310"/>
            <a:ext cx="11143694" cy="527837"/>
          </a:xfrm>
        </p:spPr>
        <p:txBody>
          <a:bodyPr/>
          <a:lstStyle/>
          <a:p>
            <a:r>
              <a:rPr lang="en-US" sz="4000" dirty="0" err="1"/>
              <a:t>Hvem</a:t>
            </a:r>
            <a:r>
              <a:rPr lang="en-US" sz="4000" dirty="0"/>
              <a:t> </a:t>
            </a:r>
            <a:r>
              <a:rPr lang="en-US" sz="4000" dirty="0" err="1"/>
              <a:t>spiser</a:t>
            </a:r>
            <a:r>
              <a:rPr lang="en-US" sz="4000" dirty="0"/>
              <a:t> </a:t>
            </a:r>
            <a:r>
              <a:rPr lang="en-US" sz="4000" dirty="0" err="1"/>
              <a:t>egentlig</a:t>
            </a:r>
            <a:r>
              <a:rPr lang="en-US" sz="4000" dirty="0"/>
              <a:t> den </a:t>
            </a:r>
            <a:r>
              <a:rPr lang="en-US" sz="4000" dirty="0" err="1"/>
              <a:t>norske</a:t>
            </a:r>
            <a:r>
              <a:rPr lang="en-US" sz="4000" dirty="0"/>
              <a:t> </a:t>
            </a:r>
            <a:r>
              <a:rPr lang="en-US" sz="4000" dirty="0" err="1"/>
              <a:t>laksen</a:t>
            </a:r>
            <a:r>
              <a:rPr lang="en-US" sz="4000" dirty="0"/>
              <a:t>?</a:t>
            </a:r>
            <a:endParaRPr lang="nb-NO" sz="4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F84AD8F-DC60-4093-9FE7-9279786DC1D5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752475" y="2047875"/>
          <a:ext cx="10834688" cy="406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231EE4-A5FF-4277-A0E5-9243955A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" y="6140772"/>
            <a:ext cx="3499778" cy="712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15CD3-DA5D-4008-9B4C-9C1130537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609" y="3877212"/>
            <a:ext cx="991486" cy="595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EE6EB8-D0DF-4465-A6CC-5E64E2612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312" y="1572511"/>
            <a:ext cx="953412" cy="558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685288-EC5A-48FA-8D06-1325A2EFBD8D}"/>
              </a:ext>
            </a:extLst>
          </p:cNvPr>
          <p:cNvSpPr/>
          <p:nvPr/>
        </p:nvSpPr>
        <p:spPr>
          <a:xfrm>
            <a:off x="1669312" y="1526046"/>
            <a:ext cx="953412" cy="603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6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B024-9A06-43C4-A42A-69E0AC1A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50" y="694310"/>
            <a:ext cx="11143694" cy="475066"/>
          </a:xfrm>
        </p:spPr>
        <p:txBody>
          <a:bodyPr/>
          <a:lstStyle/>
          <a:p>
            <a:r>
              <a:rPr lang="en-US" sz="3600" dirty="0" err="1"/>
              <a:t>Tyskland</a:t>
            </a:r>
            <a:r>
              <a:rPr lang="en-US" sz="3600" dirty="0"/>
              <a:t> </a:t>
            </a:r>
            <a:r>
              <a:rPr lang="en-US" sz="3600" dirty="0" err="1"/>
              <a:t>er</a:t>
            </a:r>
            <a:r>
              <a:rPr lang="en-US" sz="3600" dirty="0"/>
              <a:t> det </a:t>
            </a:r>
            <a:r>
              <a:rPr lang="en-US" sz="3600" dirty="0" err="1"/>
              <a:t>største</a:t>
            </a:r>
            <a:r>
              <a:rPr lang="en-US" sz="3600" dirty="0"/>
              <a:t> </a:t>
            </a:r>
            <a:r>
              <a:rPr lang="en-US" sz="3600" dirty="0" err="1"/>
              <a:t>konsummarkedet</a:t>
            </a:r>
            <a:r>
              <a:rPr lang="en-US" sz="3600" dirty="0"/>
              <a:t> for </a:t>
            </a:r>
            <a:r>
              <a:rPr lang="en-US" sz="3600" dirty="0" err="1"/>
              <a:t>norsk</a:t>
            </a:r>
            <a:r>
              <a:rPr lang="en-US" sz="3600" dirty="0"/>
              <a:t> </a:t>
            </a:r>
            <a:r>
              <a:rPr lang="en-US" sz="3600" dirty="0" err="1"/>
              <a:t>laks</a:t>
            </a:r>
            <a:r>
              <a:rPr lang="en-US" sz="3600" dirty="0"/>
              <a:t> </a:t>
            </a:r>
            <a:r>
              <a:rPr lang="en-US" sz="3600" dirty="0" err="1"/>
              <a:t>i</a:t>
            </a:r>
            <a:r>
              <a:rPr lang="en-US" sz="3600" dirty="0"/>
              <a:t> EU</a:t>
            </a:r>
            <a:endParaRPr lang="nb-NO" sz="36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9914840-319F-4FC1-8181-4057E63977B7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752475" y="2047875"/>
          <a:ext cx="10834688" cy="406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7E8C539-4CCB-4687-AA53-BAC46EB2A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2" y="6140772"/>
            <a:ext cx="3499778" cy="712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F8C9E-5C6A-412E-983A-18993B5F7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609" y="1686898"/>
            <a:ext cx="991486" cy="595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2C87F-ECBF-4064-B080-B87A70DCB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782" y="4763386"/>
            <a:ext cx="953412" cy="558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957082-021A-4824-870F-0C25D7F82697}"/>
              </a:ext>
            </a:extLst>
          </p:cNvPr>
          <p:cNvSpPr/>
          <p:nvPr/>
        </p:nvSpPr>
        <p:spPr>
          <a:xfrm>
            <a:off x="1626782" y="4726446"/>
            <a:ext cx="953412" cy="603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867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 animBg="0"/>
        </p:bldSub>
      </p:bldGraphic>
      <p:bldP spid="8" grpId="0" animBg="1"/>
    </p:bldLst>
  </p:timing>
</p:sld>
</file>

<file path=ppt/theme/theme1.xml><?xml version="1.0" encoding="utf-8"?>
<a:theme xmlns:a="http://schemas.openxmlformats.org/drawingml/2006/main" name="Norges sjømatråd">
  <a:themeElements>
    <a:clrScheme name="Norges Sjømatråd">
      <a:dk1>
        <a:srgbClr val="001E64"/>
      </a:dk1>
      <a:lt1>
        <a:srgbClr val="FFFFFF"/>
      </a:lt1>
      <a:dk2>
        <a:srgbClr val="3F6985"/>
      </a:dk2>
      <a:lt2>
        <a:srgbClr val="E7E6E6"/>
      </a:lt2>
      <a:accent1>
        <a:srgbClr val="0082E6"/>
      </a:accent1>
      <a:accent2>
        <a:srgbClr val="32C8B9"/>
      </a:accent2>
      <a:accent3>
        <a:srgbClr val="64C8FF"/>
      </a:accent3>
      <a:accent4>
        <a:srgbClr val="E6D77D"/>
      </a:accent4>
      <a:accent5>
        <a:srgbClr val="9BA5AF"/>
      </a:accent5>
      <a:accent6>
        <a:srgbClr val="FF5864"/>
      </a:accent6>
      <a:hlink>
        <a:srgbClr val="64C8FF"/>
      </a:hlink>
      <a:folHlink>
        <a:srgbClr val="87A2DC"/>
      </a:folHlink>
    </a:clrScheme>
    <a:fontScheme name="Radikal">
      <a:majorFont>
        <a:latin typeface="Radikal-Thin"/>
        <a:ea typeface=""/>
        <a:cs typeface=""/>
      </a:majorFont>
      <a:minorFont>
        <a:latin typeface="Radikal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_sjømatråd.potx" id="{FF632629-92F9-D24A-96CF-0AEFD81CD6E1}" vid="{8478F5A2-46C0-6E49-9D46-F4EAE9978C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C107E9032D8D4C9FC902FDCA31EF44" ma:contentTypeVersion="11" ma:contentTypeDescription="Opprett et nytt dokument." ma:contentTypeScope="" ma:versionID="a3bb06abde7b930d15092e909350e1af">
  <xsd:schema xmlns:xsd="http://www.w3.org/2001/XMLSchema" xmlns:xs="http://www.w3.org/2001/XMLSchema" xmlns:p="http://schemas.microsoft.com/office/2006/metadata/properties" xmlns:ns3="da59ab55-4153-4d4c-863a-4d6345287be2" xmlns:ns4="55c87c30-7927-477c-bc59-2b332acc41c5" targetNamespace="http://schemas.microsoft.com/office/2006/metadata/properties" ma:root="true" ma:fieldsID="dea6b80ffe092c9f2e609af73f34b38e" ns3:_="" ns4:_="">
    <xsd:import namespace="da59ab55-4153-4d4c-863a-4d6345287be2"/>
    <xsd:import namespace="55c87c30-7927-477c-bc59-2b332acc41c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9ab55-4153-4d4c-863a-4d6345287b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87c30-7927-477c-bc59-2b332acc4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62909A-7C12-4E61-963A-081355FF6B19}">
  <ds:schemaRefs>
    <ds:schemaRef ds:uri="http://schemas.microsoft.com/office/2006/documentManagement/types"/>
    <ds:schemaRef ds:uri="55c87c30-7927-477c-bc59-2b332acc41c5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da59ab55-4153-4d4c-863a-4d6345287be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1522607-EDC5-4D22-AF2B-892B138B52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59ab55-4153-4d4c-863a-4d6345287be2"/>
    <ds:schemaRef ds:uri="55c87c30-7927-477c-bc59-2b332acc41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504BD5-9BDD-4159-AAE5-AE48B38958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1555</Words>
  <Application>Microsoft Office PowerPoint</Application>
  <PresentationFormat>Widescreen</PresentationFormat>
  <Paragraphs>199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Radikal Light</vt:lpstr>
      <vt:lpstr>Radikal Medium</vt:lpstr>
      <vt:lpstr>Radikal-Light</vt:lpstr>
      <vt:lpstr>Radikal-Thin</vt:lpstr>
      <vt:lpstr>Arial</vt:lpstr>
      <vt:lpstr>Calibri</vt:lpstr>
      <vt:lpstr>Norges sjømatråd</vt:lpstr>
      <vt:lpstr>Det europeiske laksemarkedet  – like viktig i fremtiden?</vt:lpstr>
      <vt:lpstr>..det kommer an på:</vt:lpstr>
      <vt:lpstr>Global lakseproduksjon 2018</vt:lpstr>
      <vt:lpstr>Tilførsel av laks til EU 1 100 000 tonn</vt:lpstr>
      <vt:lpstr>Norsk laks:  Viktig både for EUs industri og konsumenter</vt:lpstr>
      <vt:lpstr>Noen er primært videreforedlingsmarked</vt:lpstr>
      <vt:lpstr>Polen er et videreforedlingsmarked</vt:lpstr>
      <vt:lpstr>Hvem spiser egentlig den norske laksen?</vt:lpstr>
      <vt:lpstr>Tyskland er det største konsummarkedet for norsk laks i EU</vt:lpstr>
      <vt:lpstr>EU tar en stabil andel av norsk laks</vt:lpstr>
      <vt:lpstr>PowerPoint Presentation</vt:lpstr>
      <vt:lpstr>PowerPoint Presentation</vt:lpstr>
      <vt:lpstr>Laks - liten andel av proteinforbruket i EU</vt:lpstr>
      <vt:lpstr>PowerPoint Presentation</vt:lpstr>
      <vt:lpstr>Tilbuds- og konkurranse-situasjonen</vt:lpstr>
      <vt:lpstr>Volumveksten i EU kommer fra Norge</vt:lpstr>
      <vt:lpstr>PowerPoint Presentation</vt:lpstr>
      <vt:lpstr>Global lakseeksport per region i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Eivind Bårdsen</dc:creator>
  <cp:lastModifiedBy>Ingrid Kristine Pettersen</cp:lastModifiedBy>
  <cp:revision>24</cp:revision>
  <cp:lastPrinted>2019-08-20T09:43:08Z</cp:lastPrinted>
  <dcterms:created xsi:type="dcterms:W3CDTF">2018-08-20T14:27:11Z</dcterms:created>
  <dcterms:modified xsi:type="dcterms:W3CDTF">2019-08-21T10:14:33Z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0x01010045C107E9032D8D4C9FC902FDCA31EF44</vt:lpwstr>
  </property>
</Properties>
</file>